
<file path=[Content_Types].xml><?xml version="1.0" encoding="utf-8"?>
<Types xmlns="http://schemas.openxmlformats.org/package/2006/content-types">
  <Default Extension="xml" ContentType="application/xml"/>
  <Default Extension="jpeg" ContentType="image/jpeg"/>
  <Default Extension="wmv" ContentType="video/x-ms-wmv"/>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notesSlides/notesSlide12.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13.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17.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notesSlides/notesSlide18.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
  </p:notesMasterIdLst>
  <p:handoutMasterIdLst>
    <p:handoutMasterId r:id="rId29"/>
  </p:handoutMasterIdLst>
  <p:sldIdLst>
    <p:sldId id="256" r:id="rId2"/>
    <p:sldId id="257" r:id="rId3"/>
    <p:sldId id="258" r:id="rId4"/>
    <p:sldId id="274" r:id="rId5"/>
    <p:sldId id="259" r:id="rId6"/>
    <p:sldId id="278" r:id="rId7"/>
    <p:sldId id="260" r:id="rId8"/>
    <p:sldId id="261" r:id="rId9"/>
    <p:sldId id="265" r:id="rId10"/>
    <p:sldId id="275" r:id="rId11"/>
    <p:sldId id="263" r:id="rId12"/>
    <p:sldId id="264" r:id="rId13"/>
    <p:sldId id="268" r:id="rId14"/>
    <p:sldId id="266" r:id="rId15"/>
    <p:sldId id="276" r:id="rId16"/>
    <p:sldId id="270" r:id="rId17"/>
    <p:sldId id="269" r:id="rId18"/>
    <p:sldId id="271" r:id="rId19"/>
    <p:sldId id="273" r:id="rId20"/>
    <p:sldId id="262" r:id="rId21"/>
    <p:sldId id="267" r:id="rId22"/>
    <p:sldId id="272" r:id="rId23"/>
    <p:sldId id="279" r:id="rId24"/>
    <p:sldId id="280" r:id="rId25"/>
    <p:sldId id="281" r:id="rId26"/>
    <p:sldId id="277" r:id="rId2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3B5B74C-6765-4417-BA81-BEE5452217B9}">
          <p14:sldIdLst>
            <p14:sldId id="256"/>
            <p14:sldId id="257"/>
            <p14:sldId id="258"/>
            <p14:sldId id="274"/>
            <p14:sldId id="259"/>
            <p14:sldId id="278"/>
            <p14:sldId id="260"/>
            <p14:sldId id="261"/>
            <p14:sldId id="265"/>
            <p14:sldId id="275"/>
            <p14:sldId id="263"/>
            <p14:sldId id="264"/>
            <p14:sldId id="268"/>
            <p14:sldId id="266"/>
            <p14:sldId id="276"/>
            <p14:sldId id="270"/>
            <p14:sldId id="269"/>
            <p14:sldId id="271"/>
            <p14:sldId id="273"/>
          </p14:sldIdLst>
        </p14:section>
        <p14:section name="タイトルなしのセクション" id="{DA0AF029-CEEA-489C-9016-2FFBA8300992}">
          <p14:sldIdLst>
            <p14:sldId id="262"/>
            <p14:sldId id="267"/>
            <p14:sldId id="272"/>
            <p14:sldId id="279"/>
            <p14:sldId id="280"/>
            <p14:sldId id="281"/>
            <p14:sldId id="27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13" autoAdjust="0"/>
    <p:restoredTop sz="77198" autoAdjust="0"/>
  </p:normalViewPr>
  <p:slideViewPr>
    <p:cSldViewPr>
      <p:cViewPr>
        <p:scale>
          <a:sx n="75" d="100"/>
          <a:sy n="75" d="100"/>
        </p:scale>
        <p:origin x="632" y="264"/>
      </p:cViewPr>
      <p:guideLst>
        <p:guide orient="horz" pos="2160"/>
        <p:guide pos="2880"/>
      </p:guideLst>
    </p:cSldViewPr>
  </p:slideViewPr>
  <p:notesTextViewPr>
    <p:cViewPr>
      <p:scale>
        <a:sx n="1" d="1"/>
        <a:sy n="1" d="1"/>
      </p:scale>
      <p:origin x="0" y="0"/>
    </p:cViewPr>
  </p:notesTextViewPr>
  <p:notesViewPr>
    <p:cSldViewPr>
      <p:cViewPr varScale="1">
        <p:scale>
          <a:sx n="85" d="100"/>
          <a:sy n="85" d="100"/>
        </p:scale>
        <p:origin x="-3150"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G:\&#12381;&#12387;&#12369;&#12435;\&#12509;&#12473;&#12479;&#12540;&#29992;.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abe\Dropbox\gurahu_moto\L0.5,0.1\optl0105_l010.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abe\Dropbox\&#12381;&#12387;&#12369;&#12435;\&#21330;&#30740;&#12503;&#12525;&#12464;&#12521;&#12512;\&#952;1max.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C:\Users\abe\Dropbox\&#12381;&#12387;&#12369;&#12435;\&#21330;&#30740;&#12503;&#12525;&#12464;&#12521;&#12512;\&#952;1max.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G:\&#12381;&#12387;&#12369;&#12435;\&#12509;&#12473;&#12479;&#12540;&#29992;.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28186;&#32023;\Dropbox\&#12381;&#12387;&#12369;&#12435;\&#21330;&#30740;&#23460;&#12497;&#12477;&#12467;&#12531;&#20013;&#36523;\omega.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28186;&#32023;\Dropbox\&#12381;&#12387;&#12369;&#12435;\&#21330;&#30740;&#23460;&#12497;&#12477;&#12467;&#12531;&#20013;&#36523;\omega.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abe\Desktop\&#36817;&#34276;\&#36817;&#34276;&#23455;&#39443;\optL0105\L=0.5,0.1,Te=2.5_10&#9678;.csv"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abe\Desktop\&#36817;&#34276;\&#36817;&#34276;&#23455;&#39443;\optL0105\L=0.5,0.1,Te=2.5_10&#9678;.csv"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abe\Dropbox\gurahu_moto\L0.5,0.1\optl0105_l050.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abe\Dropbox\gurahu_moto\L0.5,0.1\optl0105_l050.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abe\Dropbox\gurahu_moto\L0.5,0.1\optl0105_l01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optl03_l030!$L$1:$L$2</c:f>
              <c:strCache>
                <c:ptCount val="1"/>
                <c:pt idx="0">
                  <c:v>L=0.0</c:v>
                </c:pt>
              </c:strCache>
            </c:strRef>
          </c:tx>
          <c:spPr>
            <a:ln w="28575" cap="rnd" cmpd="sng" algn="ctr">
              <a:solidFill>
                <a:schemeClr val="accent1"/>
              </a:solidFill>
              <a:prstDash val="solid"/>
              <a:round/>
            </a:ln>
            <a:effectLst/>
          </c:spPr>
          <c:marker>
            <c:symbol val="none"/>
          </c:marker>
          <c:xVal>
            <c:numRef>
              <c:f>optl03_l030!$A$3:$A$2536</c:f>
              <c:numCache>
                <c:formatCode>General</c:formatCode>
                <c:ptCount val="2534"/>
                <c:pt idx="0">
                  <c:v>0.0</c:v>
                </c:pt>
                <c:pt idx="1">
                  <c:v>0.00199998</c:v>
                </c:pt>
                <c:pt idx="2">
                  <c:v>0.00399999</c:v>
                </c:pt>
                <c:pt idx="3">
                  <c:v>0.00599997</c:v>
                </c:pt>
                <c:pt idx="4">
                  <c:v>0.00799998</c:v>
                </c:pt>
                <c:pt idx="5">
                  <c:v>0.00999999</c:v>
                </c:pt>
                <c:pt idx="6">
                  <c:v>0.01199997</c:v>
                </c:pt>
                <c:pt idx="7">
                  <c:v>0.01399998</c:v>
                </c:pt>
                <c:pt idx="8">
                  <c:v>0.01599999</c:v>
                </c:pt>
                <c:pt idx="9">
                  <c:v>0.01799997</c:v>
                </c:pt>
                <c:pt idx="10">
                  <c:v>0.01999998</c:v>
                </c:pt>
                <c:pt idx="11">
                  <c:v>0.02199999</c:v>
                </c:pt>
                <c:pt idx="12">
                  <c:v>0.02399997</c:v>
                </c:pt>
                <c:pt idx="13">
                  <c:v>0.02599998</c:v>
                </c:pt>
                <c:pt idx="14">
                  <c:v>0.02799999</c:v>
                </c:pt>
                <c:pt idx="15">
                  <c:v>0.02999997</c:v>
                </c:pt>
                <c:pt idx="16">
                  <c:v>0.03199998</c:v>
                </c:pt>
                <c:pt idx="17">
                  <c:v>0.03399999</c:v>
                </c:pt>
                <c:pt idx="18">
                  <c:v>0.03599997</c:v>
                </c:pt>
                <c:pt idx="19">
                  <c:v>0.03799998</c:v>
                </c:pt>
                <c:pt idx="20">
                  <c:v>0.03999999</c:v>
                </c:pt>
                <c:pt idx="21">
                  <c:v>0.04199997</c:v>
                </c:pt>
                <c:pt idx="22">
                  <c:v>0.04399998</c:v>
                </c:pt>
                <c:pt idx="23">
                  <c:v>0.04599999</c:v>
                </c:pt>
                <c:pt idx="24">
                  <c:v>0.04799997</c:v>
                </c:pt>
                <c:pt idx="25">
                  <c:v>0.04999998</c:v>
                </c:pt>
                <c:pt idx="26">
                  <c:v>0.05199999</c:v>
                </c:pt>
                <c:pt idx="27">
                  <c:v>0.05399997</c:v>
                </c:pt>
                <c:pt idx="28">
                  <c:v>0.05599998</c:v>
                </c:pt>
                <c:pt idx="29">
                  <c:v>0.05799999</c:v>
                </c:pt>
                <c:pt idx="30">
                  <c:v>0.05999997</c:v>
                </c:pt>
                <c:pt idx="31">
                  <c:v>0.06199998</c:v>
                </c:pt>
                <c:pt idx="32">
                  <c:v>0.06399999</c:v>
                </c:pt>
                <c:pt idx="33">
                  <c:v>0.06599997</c:v>
                </c:pt>
                <c:pt idx="34">
                  <c:v>0.06799998</c:v>
                </c:pt>
                <c:pt idx="35">
                  <c:v>0.06999999</c:v>
                </c:pt>
                <c:pt idx="36">
                  <c:v>0.07199997</c:v>
                </c:pt>
                <c:pt idx="37">
                  <c:v>0.07399998</c:v>
                </c:pt>
                <c:pt idx="38">
                  <c:v>0.07599999</c:v>
                </c:pt>
                <c:pt idx="39">
                  <c:v>0.07799997</c:v>
                </c:pt>
                <c:pt idx="40">
                  <c:v>0.07999998</c:v>
                </c:pt>
                <c:pt idx="41">
                  <c:v>0.08199999</c:v>
                </c:pt>
                <c:pt idx="42">
                  <c:v>0.08399997</c:v>
                </c:pt>
                <c:pt idx="43">
                  <c:v>0.08599998</c:v>
                </c:pt>
                <c:pt idx="44">
                  <c:v>0.08799999</c:v>
                </c:pt>
                <c:pt idx="45">
                  <c:v>0.08999997</c:v>
                </c:pt>
                <c:pt idx="46">
                  <c:v>0.09199998</c:v>
                </c:pt>
                <c:pt idx="47">
                  <c:v>0.09399999</c:v>
                </c:pt>
                <c:pt idx="48">
                  <c:v>0.09599997</c:v>
                </c:pt>
                <c:pt idx="49">
                  <c:v>0.09799998</c:v>
                </c:pt>
                <c:pt idx="50">
                  <c:v>0.09999999</c:v>
                </c:pt>
                <c:pt idx="51">
                  <c:v>0.102</c:v>
                </c:pt>
                <c:pt idx="52">
                  <c:v>0.104</c:v>
                </c:pt>
                <c:pt idx="53">
                  <c:v>0.106</c:v>
                </c:pt>
                <c:pt idx="54">
                  <c:v>0.108</c:v>
                </c:pt>
                <c:pt idx="55">
                  <c:v>0.11</c:v>
                </c:pt>
                <c:pt idx="56">
                  <c:v>0.112</c:v>
                </c:pt>
                <c:pt idx="57">
                  <c:v>0.114</c:v>
                </c:pt>
                <c:pt idx="58">
                  <c:v>0.116</c:v>
                </c:pt>
                <c:pt idx="59">
                  <c:v>0.118</c:v>
                </c:pt>
                <c:pt idx="60">
                  <c:v>0.12</c:v>
                </c:pt>
                <c:pt idx="61">
                  <c:v>0.122</c:v>
                </c:pt>
                <c:pt idx="62">
                  <c:v>0.124</c:v>
                </c:pt>
                <c:pt idx="63">
                  <c:v>0.126</c:v>
                </c:pt>
                <c:pt idx="64">
                  <c:v>0.128</c:v>
                </c:pt>
                <c:pt idx="65">
                  <c:v>0.13</c:v>
                </c:pt>
                <c:pt idx="66">
                  <c:v>0.132</c:v>
                </c:pt>
                <c:pt idx="67">
                  <c:v>0.134</c:v>
                </c:pt>
                <c:pt idx="68">
                  <c:v>0.136</c:v>
                </c:pt>
                <c:pt idx="69">
                  <c:v>0.138</c:v>
                </c:pt>
                <c:pt idx="70">
                  <c:v>0.14</c:v>
                </c:pt>
                <c:pt idx="71">
                  <c:v>0.142</c:v>
                </c:pt>
                <c:pt idx="72">
                  <c:v>0.144</c:v>
                </c:pt>
                <c:pt idx="73">
                  <c:v>0.146</c:v>
                </c:pt>
                <c:pt idx="74">
                  <c:v>0.148</c:v>
                </c:pt>
                <c:pt idx="75">
                  <c:v>0.15</c:v>
                </c:pt>
                <c:pt idx="76">
                  <c:v>0.152</c:v>
                </c:pt>
                <c:pt idx="77">
                  <c:v>0.154</c:v>
                </c:pt>
                <c:pt idx="78">
                  <c:v>0.156</c:v>
                </c:pt>
                <c:pt idx="79">
                  <c:v>0.158</c:v>
                </c:pt>
                <c:pt idx="80">
                  <c:v>0.16</c:v>
                </c:pt>
                <c:pt idx="81">
                  <c:v>0.162</c:v>
                </c:pt>
                <c:pt idx="82">
                  <c:v>0.164</c:v>
                </c:pt>
                <c:pt idx="83">
                  <c:v>0.166</c:v>
                </c:pt>
                <c:pt idx="84">
                  <c:v>0.168</c:v>
                </c:pt>
                <c:pt idx="85">
                  <c:v>0.17</c:v>
                </c:pt>
                <c:pt idx="86">
                  <c:v>0.172</c:v>
                </c:pt>
                <c:pt idx="87">
                  <c:v>0.174</c:v>
                </c:pt>
                <c:pt idx="88">
                  <c:v>0.176</c:v>
                </c:pt>
                <c:pt idx="89">
                  <c:v>0.178</c:v>
                </c:pt>
                <c:pt idx="90">
                  <c:v>0.18</c:v>
                </c:pt>
                <c:pt idx="91">
                  <c:v>0.182</c:v>
                </c:pt>
                <c:pt idx="92">
                  <c:v>0.184</c:v>
                </c:pt>
                <c:pt idx="93">
                  <c:v>0.186</c:v>
                </c:pt>
                <c:pt idx="94">
                  <c:v>0.188</c:v>
                </c:pt>
                <c:pt idx="95">
                  <c:v>0.19</c:v>
                </c:pt>
                <c:pt idx="96">
                  <c:v>0.192</c:v>
                </c:pt>
                <c:pt idx="97">
                  <c:v>0.194</c:v>
                </c:pt>
                <c:pt idx="98">
                  <c:v>0.196</c:v>
                </c:pt>
                <c:pt idx="99">
                  <c:v>0.198</c:v>
                </c:pt>
                <c:pt idx="100">
                  <c:v>0.2</c:v>
                </c:pt>
                <c:pt idx="101">
                  <c:v>0.202</c:v>
                </c:pt>
                <c:pt idx="102">
                  <c:v>0.204</c:v>
                </c:pt>
                <c:pt idx="103">
                  <c:v>0.206</c:v>
                </c:pt>
                <c:pt idx="104">
                  <c:v>0.208</c:v>
                </c:pt>
                <c:pt idx="105">
                  <c:v>0.21</c:v>
                </c:pt>
                <c:pt idx="106">
                  <c:v>0.212</c:v>
                </c:pt>
                <c:pt idx="107">
                  <c:v>0.214</c:v>
                </c:pt>
                <c:pt idx="108">
                  <c:v>0.216</c:v>
                </c:pt>
                <c:pt idx="109">
                  <c:v>0.218</c:v>
                </c:pt>
                <c:pt idx="110">
                  <c:v>0.22</c:v>
                </c:pt>
                <c:pt idx="111">
                  <c:v>0.222</c:v>
                </c:pt>
                <c:pt idx="112">
                  <c:v>0.224</c:v>
                </c:pt>
                <c:pt idx="113">
                  <c:v>0.226</c:v>
                </c:pt>
                <c:pt idx="114">
                  <c:v>0.228</c:v>
                </c:pt>
                <c:pt idx="115">
                  <c:v>0.23</c:v>
                </c:pt>
                <c:pt idx="116">
                  <c:v>0.232</c:v>
                </c:pt>
                <c:pt idx="117">
                  <c:v>0.234</c:v>
                </c:pt>
                <c:pt idx="118">
                  <c:v>0.236</c:v>
                </c:pt>
                <c:pt idx="119">
                  <c:v>0.238</c:v>
                </c:pt>
                <c:pt idx="120">
                  <c:v>0.24</c:v>
                </c:pt>
                <c:pt idx="121">
                  <c:v>0.242</c:v>
                </c:pt>
                <c:pt idx="122">
                  <c:v>0.244</c:v>
                </c:pt>
                <c:pt idx="123">
                  <c:v>0.246</c:v>
                </c:pt>
                <c:pt idx="124">
                  <c:v>0.248</c:v>
                </c:pt>
                <c:pt idx="125">
                  <c:v>0.25</c:v>
                </c:pt>
                <c:pt idx="126">
                  <c:v>0.252</c:v>
                </c:pt>
                <c:pt idx="127">
                  <c:v>0.254</c:v>
                </c:pt>
                <c:pt idx="128">
                  <c:v>0.256</c:v>
                </c:pt>
                <c:pt idx="129">
                  <c:v>0.258</c:v>
                </c:pt>
                <c:pt idx="130">
                  <c:v>0.26</c:v>
                </c:pt>
                <c:pt idx="131">
                  <c:v>0.262</c:v>
                </c:pt>
                <c:pt idx="132">
                  <c:v>0.264</c:v>
                </c:pt>
                <c:pt idx="133">
                  <c:v>0.266</c:v>
                </c:pt>
                <c:pt idx="134">
                  <c:v>0.268</c:v>
                </c:pt>
                <c:pt idx="135">
                  <c:v>0.27</c:v>
                </c:pt>
                <c:pt idx="136">
                  <c:v>0.272</c:v>
                </c:pt>
                <c:pt idx="137">
                  <c:v>0.274</c:v>
                </c:pt>
                <c:pt idx="138">
                  <c:v>0.276</c:v>
                </c:pt>
                <c:pt idx="139">
                  <c:v>0.278</c:v>
                </c:pt>
                <c:pt idx="140">
                  <c:v>0.28</c:v>
                </c:pt>
                <c:pt idx="141">
                  <c:v>0.282</c:v>
                </c:pt>
                <c:pt idx="142">
                  <c:v>0.284</c:v>
                </c:pt>
                <c:pt idx="143">
                  <c:v>0.286</c:v>
                </c:pt>
                <c:pt idx="144">
                  <c:v>0.288</c:v>
                </c:pt>
                <c:pt idx="145">
                  <c:v>0.29</c:v>
                </c:pt>
                <c:pt idx="146">
                  <c:v>0.292</c:v>
                </c:pt>
                <c:pt idx="147">
                  <c:v>0.294</c:v>
                </c:pt>
                <c:pt idx="148">
                  <c:v>0.296</c:v>
                </c:pt>
                <c:pt idx="149">
                  <c:v>0.298</c:v>
                </c:pt>
                <c:pt idx="150">
                  <c:v>0.3</c:v>
                </c:pt>
                <c:pt idx="151">
                  <c:v>0.302</c:v>
                </c:pt>
                <c:pt idx="152">
                  <c:v>0.304</c:v>
                </c:pt>
                <c:pt idx="153">
                  <c:v>0.306</c:v>
                </c:pt>
                <c:pt idx="154">
                  <c:v>0.308</c:v>
                </c:pt>
                <c:pt idx="155">
                  <c:v>0.31</c:v>
                </c:pt>
                <c:pt idx="156">
                  <c:v>0.312</c:v>
                </c:pt>
                <c:pt idx="157">
                  <c:v>0.314</c:v>
                </c:pt>
                <c:pt idx="158">
                  <c:v>0.316</c:v>
                </c:pt>
                <c:pt idx="159">
                  <c:v>0.318</c:v>
                </c:pt>
                <c:pt idx="160">
                  <c:v>0.32</c:v>
                </c:pt>
                <c:pt idx="161">
                  <c:v>0.322</c:v>
                </c:pt>
                <c:pt idx="162">
                  <c:v>0.324</c:v>
                </c:pt>
                <c:pt idx="163">
                  <c:v>0.326</c:v>
                </c:pt>
                <c:pt idx="164">
                  <c:v>0.328</c:v>
                </c:pt>
                <c:pt idx="165">
                  <c:v>0.33</c:v>
                </c:pt>
                <c:pt idx="166">
                  <c:v>0.332</c:v>
                </c:pt>
                <c:pt idx="167">
                  <c:v>0.334</c:v>
                </c:pt>
                <c:pt idx="168">
                  <c:v>0.336</c:v>
                </c:pt>
                <c:pt idx="169">
                  <c:v>0.338</c:v>
                </c:pt>
                <c:pt idx="170">
                  <c:v>0.34</c:v>
                </c:pt>
                <c:pt idx="171">
                  <c:v>0.342</c:v>
                </c:pt>
                <c:pt idx="172">
                  <c:v>0.344</c:v>
                </c:pt>
                <c:pt idx="173">
                  <c:v>0.346</c:v>
                </c:pt>
                <c:pt idx="174">
                  <c:v>0.348</c:v>
                </c:pt>
                <c:pt idx="175">
                  <c:v>0.35</c:v>
                </c:pt>
                <c:pt idx="176">
                  <c:v>0.352</c:v>
                </c:pt>
                <c:pt idx="177">
                  <c:v>0.354</c:v>
                </c:pt>
                <c:pt idx="178">
                  <c:v>0.356</c:v>
                </c:pt>
                <c:pt idx="179">
                  <c:v>0.358</c:v>
                </c:pt>
                <c:pt idx="180">
                  <c:v>0.36</c:v>
                </c:pt>
                <c:pt idx="181">
                  <c:v>0.362</c:v>
                </c:pt>
                <c:pt idx="182">
                  <c:v>0.364</c:v>
                </c:pt>
                <c:pt idx="183">
                  <c:v>0.366</c:v>
                </c:pt>
                <c:pt idx="184">
                  <c:v>0.368</c:v>
                </c:pt>
                <c:pt idx="185">
                  <c:v>0.37</c:v>
                </c:pt>
                <c:pt idx="186">
                  <c:v>0.372</c:v>
                </c:pt>
                <c:pt idx="187">
                  <c:v>0.374</c:v>
                </c:pt>
                <c:pt idx="188">
                  <c:v>0.376</c:v>
                </c:pt>
                <c:pt idx="189">
                  <c:v>0.378</c:v>
                </c:pt>
                <c:pt idx="190">
                  <c:v>0.38</c:v>
                </c:pt>
                <c:pt idx="191">
                  <c:v>0.382</c:v>
                </c:pt>
                <c:pt idx="192">
                  <c:v>0.384</c:v>
                </c:pt>
                <c:pt idx="193">
                  <c:v>0.386</c:v>
                </c:pt>
                <c:pt idx="194">
                  <c:v>0.388</c:v>
                </c:pt>
                <c:pt idx="195">
                  <c:v>0.39</c:v>
                </c:pt>
                <c:pt idx="196">
                  <c:v>0.392</c:v>
                </c:pt>
                <c:pt idx="197">
                  <c:v>0.394</c:v>
                </c:pt>
                <c:pt idx="198">
                  <c:v>0.396</c:v>
                </c:pt>
                <c:pt idx="199">
                  <c:v>0.398</c:v>
                </c:pt>
                <c:pt idx="200">
                  <c:v>0.4</c:v>
                </c:pt>
                <c:pt idx="201">
                  <c:v>0.402</c:v>
                </c:pt>
                <c:pt idx="202">
                  <c:v>0.404</c:v>
                </c:pt>
                <c:pt idx="203">
                  <c:v>0.406</c:v>
                </c:pt>
                <c:pt idx="204">
                  <c:v>0.408</c:v>
                </c:pt>
                <c:pt idx="205">
                  <c:v>0.41</c:v>
                </c:pt>
                <c:pt idx="206">
                  <c:v>0.412</c:v>
                </c:pt>
                <c:pt idx="207">
                  <c:v>0.414</c:v>
                </c:pt>
                <c:pt idx="208">
                  <c:v>0.416</c:v>
                </c:pt>
                <c:pt idx="209">
                  <c:v>0.418</c:v>
                </c:pt>
                <c:pt idx="210">
                  <c:v>0.42</c:v>
                </c:pt>
                <c:pt idx="211">
                  <c:v>0.422</c:v>
                </c:pt>
                <c:pt idx="212">
                  <c:v>0.424</c:v>
                </c:pt>
                <c:pt idx="213">
                  <c:v>0.426</c:v>
                </c:pt>
                <c:pt idx="214">
                  <c:v>0.428</c:v>
                </c:pt>
                <c:pt idx="215">
                  <c:v>0.43</c:v>
                </c:pt>
                <c:pt idx="216">
                  <c:v>0.432</c:v>
                </c:pt>
                <c:pt idx="217">
                  <c:v>0.434</c:v>
                </c:pt>
                <c:pt idx="218">
                  <c:v>0.436</c:v>
                </c:pt>
                <c:pt idx="219">
                  <c:v>0.438</c:v>
                </c:pt>
                <c:pt idx="220">
                  <c:v>0.44</c:v>
                </c:pt>
                <c:pt idx="221">
                  <c:v>0.442</c:v>
                </c:pt>
                <c:pt idx="222">
                  <c:v>0.444</c:v>
                </c:pt>
                <c:pt idx="223">
                  <c:v>0.446</c:v>
                </c:pt>
                <c:pt idx="224">
                  <c:v>0.448</c:v>
                </c:pt>
                <c:pt idx="225">
                  <c:v>0.45</c:v>
                </c:pt>
                <c:pt idx="226">
                  <c:v>0.452</c:v>
                </c:pt>
                <c:pt idx="227">
                  <c:v>0.454</c:v>
                </c:pt>
                <c:pt idx="228">
                  <c:v>0.456</c:v>
                </c:pt>
                <c:pt idx="229">
                  <c:v>0.458</c:v>
                </c:pt>
                <c:pt idx="230">
                  <c:v>0.46</c:v>
                </c:pt>
                <c:pt idx="231">
                  <c:v>0.462</c:v>
                </c:pt>
                <c:pt idx="232">
                  <c:v>0.464</c:v>
                </c:pt>
                <c:pt idx="233">
                  <c:v>0.466</c:v>
                </c:pt>
                <c:pt idx="234">
                  <c:v>0.468</c:v>
                </c:pt>
                <c:pt idx="235">
                  <c:v>0.47</c:v>
                </c:pt>
                <c:pt idx="236">
                  <c:v>0.472</c:v>
                </c:pt>
                <c:pt idx="237">
                  <c:v>0.474</c:v>
                </c:pt>
                <c:pt idx="238">
                  <c:v>0.476</c:v>
                </c:pt>
                <c:pt idx="239">
                  <c:v>0.478</c:v>
                </c:pt>
                <c:pt idx="240">
                  <c:v>0.48</c:v>
                </c:pt>
                <c:pt idx="241">
                  <c:v>0.482</c:v>
                </c:pt>
                <c:pt idx="242">
                  <c:v>0.484</c:v>
                </c:pt>
                <c:pt idx="243">
                  <c:v>0.486</c:v>
                </c:pt>
                <c:pt idx="244">
                  <c:v>0.488</c:v>
                </c:pt>
                <c:pt idx="245">
                  <c:v>0.49</c:v>
                </c:pt>
                <c:pt idx="246">
                  <c:v>0.492</c:v>
                </c:pt>
                <c:pt idx="247">
                  <c:v>0.494</c:v>
                </c:pt>
                <c:pt idx="248">
                  <c:v>0.496</c:v>
                </c:pt>
                <c:pt idx="249">
                  <c:v>0.498</c:v>
                </c:pt>
                <c:pt idx="250">
                  <c:v>0.5</c:v>
                </c:pt>
                <c:pt idx="251">
                  <c:v>0.502</c:v>
                </c:pt>
                <c:pt idx="252">
                  <c:v>0.504</c:v>
                </c:pt>
                <c:pt idx="253">
                  <c:v>0.506</c:v>
                </c:pt>
                <c:pt idx="254">
                  <c:v>0.508</c:v>
                </c:pt>
                <c:pt idx="255">
                  <c:v>0.51</c:v>
                </c:pt>
                <c:pt idx="256">
                  <c:v>0.512</c:v>
                </c:pt>
                <c:pt idx="257">
                  <c:v>0.514</c:v>
                </c:pt>
                <c:pt idx="258">
                  <c:v>0.516</c:v>
                </c:pt>
                <c:pt idx="259">
                  <c:v>0.518</c:v>
                </c:pt>
                <c:pt idx="260">
                  <c:v>0.52</c:v>
                </c:pt>
                <c:pt idx="261">
                  <c:v>0.522</c:v>
                </c:pt>
                <c:pt idx="262">
                  <c:v>0.524</c:v>
                </c:pt>
                <c:pt idx="263">
                  <c:v>0.526</c:v>
                </c:pt>
                <c:pt idx="264">
                  <c:v>0.528</c:v>
                </c:pt>
                <c:pt idx="265">
                  <c:v>0.53</c:v>
                </c:pt>
                <c:pt idx="266">
                  <c:v>0.532</c:v>
                </c:pt>
                <c:pt idx="267">
                  <c:v>0.534</c:v>
                </c:pt>
                <c:pt idx="268">
                  <c:v>0.536</c:v>
                </c:pt>
                <c:pt idx="269">
                  <c:v>0.538</c:v>
                </c:pt>
                <c:pt idx="270">
                  <c:v>0.54</c:v>
                </c:pt>
                <c:pt idx="271">
                  <c:v>0.542</c:v>
                </c:pt>
                <c:pt idx="272">
                  <c:v>0.544</c:v>
                </c:pt>
                <c:pt idx="273">
                  <c:v>0.546</c:v>
                </c:pt>
                <c:pt idx="274">
                  <c:v>0.548</c:v>
                </c:pt>
                <c:pt idx="275">
                  <c:v>0.55</c:v>
                </c:pt>
                <c:pt idx="276">
                  <c:v>0.552</c:v>
                </c:pt>
                <c:pt idx="277">
                  <c:v>0.554</c:v>
                </c:pt>
                <c:pt idx="278">
                  <c:v>0.556</c:v>
                </c:pt>
                <c:pt idx="279">
                  <c:v>0.558</c:v>
                </c:pt>
                <c:pt idx="280">
                  <c:v>0.56</c:v>
                </c:pt>
                <c:pt idx="281">
                  <c:v>0.562</c:v>
                </c:pt>
                <c:pt idx="282">
                  <c:v>0.564</c:v>
                </c:pt>
                <c:pt idx="283">
                  <c:v>0.566</c:v>
                </c:pt>
                <c:pt idx="284">
                  <c:v>0.568</c:v>
                </c:pt>
                <c:pt idx="285">
                  <c:v>0.57</c:v>
                </c:pt>
                <c:pt idx="286">
                  <c:v>0.572</c:v>
                </c:pt>
                <c:pt idx="287">
                  <c:v>0.574</c:v>
                </c:pt>
                <c:pt idx="288">
                  <c:v>0.576</c:v>
                </c:pt>
                <c:pt idx="289">
                  <c:v>0.578</c:v>
                </c:pt>
                <c:pt idx="290">
                  <c:v>0.58</c:v>
                </c:pt>
                <c:pt idx="291">
                  <c:v>0.582</c:v>
                </c:pt>
                <c:pt idx="292">
                  <c:v>0.584</c:v>
                </c:pt>
                <c:pt idx="293">
                  <c:v>0.586</c:v>
                </c:pt>
                <c:pt idx="294">
                  <c:v>0.588</c:v>
                </c:pt>
                <c:pt idx="295">
                  <c:v>0.59</c:v>
                </c:pt>
                <c:pt idx="296">
                  <c:v>0.592</c:v>
                </c:pt>
                <c:pt idx="297">
                  <c:v>0.594</c:v>
                </c:pt>
                <c:pt idx="298">
                  <c:v>0.596</c:v>
                </c:pt>
                <c:pt idx="299">
                  <c:v>0.598</c:v>
                </c:pt>
                <c:pt idx="300">
                  <c:v>0.6</c:v>
                </c:pt>
                <c:pt idx="301">
                  <c:v>0.602</c:v>
                </c:pt>
                <c:pt idx="302">
                  <c:v>0.604</c:v>
                </c:pt>
                <c:pt idx="303">
                  <c:v>0.606</c:v>
                </c:pt>
                <c:pt idx="304">
                  <c:v>0.608</c:v>
                </c:pt>
                <c:pt idx="305">
                  <c:v>0.61</c:v>
                </c:pt>
                <c:pt idx="306">
                  <c:v>0.612</c:v>
                </c:pt>
                <c:pt idx="307">
                  <c:v>0.614</c:v>
                </c:pt>
                <c:pt idx="308">
                  <c:v>0.616</c:v>
                </c:pt>
                <c:pt idx="309">
                  <c:v>0.618</c:v>
                </c:pt>
                <c:pt idx="310">
                  <c:v>0.62</c:v>
                </c:pt>
                <c:pt idx="311">
                  <c:v>0.622</c:v>
                </c:pt>
                <c:pt idx="312">
                  <c:v>0.624</c:v>
                </c:pt>
                <c:pt idx="313">
                  <c:v>0.626</c:v>
                </c:pt>
                <c:pt idx="314">
                  <c:v>0.628</c:v>
                </c:pt>
                <c:pt idx="315">
                  <c:v>0.63</c:v>
                </c:pt>
                <c:pt idx="316">
                  <c:v>0.632</c:v>
                </c:pt>
                <c:pt idx="317">
                  <c:v>0.634</c:v>
                </c:pt>
                <c:pt idx="318">
                  <c:v>0.636</c:v>
                </c:pt>
                <c:pt idx="319">
                  <c:v>0.638</c:v>
                </c:pt>
                <c:pt idx="320">
                  <c:v>0.64</c:v>
                </c:pt>
                <c:pt idx="321">
                  <c:v>0.642</c:v>
                </c:pt>
                <c:pt idx="322">
                  <c:v>0.644</c:v>
                </c:pt>
                <c:pt idx="323">
                  <c:v>0.646</c:v>
                </c:pt>
                <c:pt idx="324">
                  <c:v>0.648</c:v>
                </c:pt>
                <c:pt idx="325">
                  <c:v>0.65</c:v>
                </c:pt>
                <c:pt idx="326">
                  <c:v>0.652</c:v>
                </c:pt>
                <c:pt idx="327">
                  <c:v>0.654</c:v>
                </c:pt>
                <c:pt idx="328">
                  <c:v>0.656</c:v>
                </c:pt>
                <c:pt idx="329">
                  <c:v>0.658</c:v>
                </c:pt>
                <c:pt idx="330">
                  <c:v>0.66</c:v>
                </c:pt>
                <c:pt idx="331">
                  <c:v>0.662</c:v>
                </c:pt>
                <c:pt idx="332">
                  <c:v>0.664</c:v>
                </c:pt>
                <c:pt idx="333">
                  <c:v>0.666</c:v>
                </c:pt>
                <c:pt idx="334">
                  <c:v>0.668</c:v>
                </c:pt>
                <c:pt idx="335">
                  <c:v>0.67</c:v>
                </c:pt>
                <c:pt idx="336">
                  <c:v>0.672</c:v>
                </c:pt>
                <c:pt idx="337">
                  <c:v>0.674</c:v>
                </c:pt>
                <c:pt idx="338">
                  <c:v>0.676</c:v>
                </c:pt>
                <c:pt idx="339">
                  <c:v>0.678</c:v>
                </c:pt>
                <c:pt idx="340">
                  <c:v>0.68</c:v>
                </c:pt>
                <c:pt idx="341">
                  <c:v>0.682</c:v>
                </c:pt>
                <c:pt idx="342">
                  <c:v>0.684</c:v>
                </c:pt>
                <c:pt idx="343">
                  <c:v>0.686</c:v>
                </c:pt>
                <c:pt idx="344">
                  <c:v>0.688</c:v>
                </c:pt>
                <c:pt idx="345">
                  <c:v>0.69</c:v>
                </c:pt>
                <c:pt idx="346">
                  <c:v>0.692</c:v>
                </c:pt>
                <c:pt idx="347">
                  <c:v>0.694</c:v>
                </c:pt>
                <c:pt idx="348">
                  <c:v>0.696</c:v>
                </c:pt>
                <c:pt idx="349">
                  <c:v>0.698</c:v>
                </c:pt>
                <c:pt idx="350">
                  <c:v>0.7</c:v>
                </c:pt>
                <c:pt idx="351">
                  <c:v>0.702</c:v>
                </c:pt>
                <c:pt idx="352">
                  <c:v>0.704</c:v>
                </c:pt>
                <c:pt idx="353">
                  <c:v>0.706</c:v>
                </c:pt>
                <c:pt idx="354">
                  <c:v>0.708</c:v>
                </c:pt>
                <c:pt idx="355">
                  <c:v>0.71</c:v>
                </c:pt>
                <c:pt idx="356">
                  <c:v>0.712</c:v>
                </c:pt>
                <c:pt idx="357">
                  <c:v>0.714</c:v>
                </c:pt>
                <c:pt idx="358">
                  <c:v>0.716</c:v>
                </c:pt>
                <c:pt idx="359">
                  <c:v>0.718</c:v>
                </c:pt>
                <c:pt idx="360">
                  <c:v>0.72</c:v>
                </c:pt>
                <c:pt idx="361">
                  <c:v>0.722</c:v>
                </c:pt>
                <c:pt idx="362">
                  <c:v>0.724</c:v>
                </c:pt>
                <c:pt idx="363">
                  <c:v>0.726</c:v>
                </c:pt>
                <c:pt idx="364">
                  <c:v>0.728</c:v>
                </c:pt>
                <c:pt idx="365">
                  <c:v>0.73</c:v>
                </c:pt>
                <c:pt idx="366">
                  <c:v>0.732</c:v>
                </c:pt>
                <c:pt idx="367">
                  <c:v>0.734</c:v>
                </c:pt>
                <c:pt idx="368">
                  <c:v>0.736</c:v>
                </c:pt>
                <c:pt idx="369">
                  <c:v>0.738</c:v>
                </c:pt>
                <c:pt idx="370">
                  <c:v>0.74</c:v>
                </c:pt>
                <c:pt idx="371">
                  <c:v>0.742</c:v>
                </c:pt>
                <c:pt idx="372">
                  <c:v>0.744</c:v>
                </c:pt>
                <c:pt idx="373">
                  <c:v>0.746</c:v>
                </c:pt>
                <c:pt idx="374">
                  <c:v>0.748</c:v>
                </c:pt>
                <c:pt idx="375">
                  <c:v>0.75</c:v>
                </c:pt>
                <c:pt idx="376">
                  <c:v>0.752</c:v>
                </c:pt>
                <c:pt idx="377">
                  <c:v>0.754</c:v>
                </c:pt>
                <c:pt idx="378">
                  <c:v>0.756</c:v>
                </c:pt>
                <c:pt idx="379">
                  <c:v>0.758</c:v>
                </c:pt>
                <c:pt idx="380">
                  <c:v>0.76</c:v>
                </c:pt>
                <c:pt idx="381">
                  <c:v>0.762</c:v>
                </c:pt>
                <c:pt idx="382">
                  <c:v>0.764</c:v>
                </c:pt>
                <c:pt idx="383">
                  <c:v>0.766</c:v>
                </c:pt>
                <c:pt idx="384">
                  <c:v>0.768</c:v>
                </c:pt>
                <c:pt idx="385">
                  <c:v>0.77</c:v>
                </c:pt>
                <c:pt idx="386">
                  <c:v>0.772</c:v>
                </c:pt>
                <c:pt idx="387">
                  <c:v>0.774</c:v>
                </c:pt>
                <c:pt idx="388">
                  <c:v>0.776</c:v>
                </c:pt>
                <c:pt idx="389">
                  <c:v>0.778</c:v>
                </c:pt>
                <c:pt idx="390">
                  <c:v>0.78</c:v>
                </c:pt>
                <c:pt idx="391">
                  <c:v>0.782</c:v>
                </c:pt>
                <c:pt idx="392">
                  <c:v>0.784</c:v>
                </c:pt>
                <c:pt idx="393">
                  <c:v>0.786</c:v>
                </c:pt>
                <c:pt idx="394">
                  <c:v>0.788</c:v>
                </c:pt>
                <c:pt idx="395">
                  <c:v>0.79</c:v>
                </c:pt>
                <c:pt idx="396">
                  <c:v>0.792</c:v>
                </c:pt>
                <c:pt idx="397">
                  <c:v>0.794</c:v>
                </c:pt>
                <c:pt idx="398">
                  <c:v>0.796</c:v>
                </c:pt>
                <c:pt idx="399">
                  <c:v>0.798</c:v>
                </c:pt>
                <c:pt idx="400">
                  <c:v>0.8</c:v>
                </c:pt>
                <c:pt idx="401">
                  <c:v>0.802</c:v>
                </c:pt>
                <c:pt idx="402">
                  <c:v>0.804</c:v>
                </c:pt>
                <c:pt idx="403">
                  <c:v>0.806</c:v>
                </c:pt>
                <c:pt idx="404">
                  <c:v>0.808</c:v>
                </c:pt>
                <c:pt idx="405">
                  <c:v>0.81</c:v>
                </c:pt>
                <c:pt idx="406">
                  <c:v>0.812</c:v>
                </c:pt>
                <c:pt idx="407">
                  <c:v>0.814</c:v>
                </c:pt>
                <c:pt idx="408">
                  <c:v>0.816</c:v>
                </c:pt>
                <c:pt idx="409">
                  <c:v>0.818</c:v>
                </c:pt>
                <c:pt idx="410">
                  <c:v>0.82</c:v>
                </c:pt>
                <c:pt idx="411">
                  <c:v>0.822</c:v>
                </c:pt>
                <c:pt idx="412">
                  <c:v>0.824</c:v>
                </c:pt>
                <c:pt idx="413">
                  <c:v>0.826</c:v>
                </c:pt>
                <c:pt idx="414">
                  <c:v>0.828</c:v>
                </c:pt>
                <c:pt idx="415">
                  <c:v>0.83</c:v>
                </c:pt>
                <c:pt idx="416">
                  <c:v>0.832</c:v>
                </c:pt>
                <c:pt idx="417">
                  <c:v>0.834</c:v>
                </c:pt>
                <c:pt idx="418">
                  <c:v>0.836</c:v>
                </c:pt>
                <c:pt idx="419">
                  <c:v>0.838</c:v>
                </c:pt>
                <c:pt idx="420">
                  <c:v>0.84</c:v>
                </c:pt>
                <c:pt idx="421">
                  <c:v>0.842</c:v>
                </c:pt>
                <c:pt idx="422">
                  <c:v>0.844</c:v>
                </c:pt>
                <c:pt idx="423">
                  <c:v>0.846</c:v>
                </c:pt>
                <c:pt idx="424">
                  <c:v>0.848</c:v>
                </c:pt>
                <c:pt idx="425">
                  <c:v>0.85</c:v>
                </c:pt>
                <c:pt idx="426">
                  <c:v>0.852</c:v>
                </c:pt>
                <c:pt idx="427">
                  <c:v>0.854</c:v>
                </c:pt>
                <c:pt idx="428">
                  <c:v>0.856</c:v>
                </c:pt>
                <c:pt idx="429">
                  <c:v>0.858</c:v>
                </c:pt>
                <c:pt idx="430">
                  <c:v>0.86</c:v>
                </c:pt>
                <c:pt idx="431">
                  <c:v>0.862</c:v>
                </c:pt>
                <c:pt idx="432">
                  <c:v>0.864</c:v>
                </c:pt>
                <c:pt idx="433">
                  <c:v>0.866</c:v>
                </c:pt>
                <c:pt idx="434">
                  <c:v>0.868</c:v>
                </c:pt>
                <c:pt idx="435">
                  <c:v>0.87</c:v>
                </c:pt>
                <c:pt idx="436">
                  <c:v>0.872</c:v>
                </c:pt>
                <c:pt idx="437">
                  <c:v>0.874</c:v>
                </c:pt>
                <c:pt idx="438">
                  <c:v>0.876</c:v>
                </c:pt>
                <c:pt idx="439">
                  <c:v>0.878</c:v>
                </c:pt>
                <c:pt idx="440">
                  <c:v>0.88</c:v>
                </c:pt>
                <c:pt idx="441">
                  <c:v>0.882</c:v>
                </c:pt>
                <c:pt idx="442">
                  <c:v>0.884</c:v>
                </c:pt>
                <c:pt idx="443">
                  <c:v>0.886</c:v>
                </c:pt>
                <c:pt idx="444">
                  <c:v>0.888</c:v>
                </c:pt>
                <c:pt idx="445">
                  <c:v>0.89</c:v>
                </c:pt>
                <c:pt idx="446">
                  <c:v>0.892</c:v>
                </c:pt>
                <c:pt idx="447">
                  <c:v>0.894</c:v>
                </c:pt>
                <c:pt idx="448">
                  <c:v>0.896</c:v>
                </c:pt>
                <c:pt idx="449">
                  <c:v>0.898</c:v>
                </c:pt>
                <c:pt idx="450">
                  <c:v>0.9</c:v>
                </c:pt>
                <c:pt idx="451">
                  <c:v>0.902</c:v>
                </c:pt>
                <c:pt idx="452">
                  <c:v>0.904</c:v>
                </c:pt>
                <c:pt idx="453">
                  <c:v>0.906</c:v>
                </c:pt>
                <c:pt idx="454">
                  <c:v>0.908</c:v>
                </c:pt>
                <c:pt idx="455">
                  <c:v>0.91</c:v>
                </c:pt>
                <c:pt idx="456">
                  <c:v>0.912</c:v>
                </c:pt>
                <c:pt idx="457">
                  <c:v>0.914</c:v>
                </c:pt>
                <c:pt idx="458">
                  <c:v>0.916</c:v>
                </c:pt>
                <c:pt idx="459">
                  <c:v>0.918</c:v>
                </c:pt>
                <c:pt idx="460">
                  <c:v>0.92</c:v>
                </c:pt>
                <c:pt idx="461">
                  <c:v>0.922</c:v>
                </c:pt>
                <c:pt idx="462">
                  <c:v>0.924</c:v>
                </c:pt>
                <c:pt idx="463">
                  <c:v>0.926</c:v>
                </c:pt>
                <c:pt idx="464">
                  <c:v>0.928</c:v>
                </c:pt>
                <c:pt idx="465">
                  <c:v>0.93</c:v>
                </c:pt>
                <c:pt idx="466">
                  <c:v>0.932</c:v>
                </c:pt>
                <c:pt idx="467">
                  <c:v>0.934</c:v>
                </c:pt>
                <c:pt idx="468">
                  <c:v>0.936</c:v>
                </c:pt>
                <c:pt idx="469">
                  <c:v>0.938</c:v>
                </c:pt>
                <c:pt idx="470">
                  <c:v>0.94</c:v>
                </c:pt>
                <c:pt idx="471">
                  <c:v>0.942</c:v>
                </c:pt>
                <c:pt idx="472">
                  <c:v>0.944</c:v>
                </c:pt>
                <c:pt idx="473">
                  <c:v>0.946</c:v>
                </c:pt>
                <c:pt idx="474">
                  <c:v>0.948</c:v>
                </c:pt>
                <c:pt idx="475">
                  <c:v>0.95</c:v>
                </c:pt>
                <c:pt idx="476">
                  <c:v>0.952</c:v>
                </c:pt>
                <c:pt idx="477">
                  <c:v>0.954</c:v>
                </c:pt>
                <c:pt idx="478">
                  <c:v>0.956</c:v>
                </c:pt>
                <c:pt idx="479">
                  <c:v>0.958</c:v>
                </c:pt>
                <c:pt idx="480">
                  <c:v>0.96</c:v>
                </c:pt>
                <c:pt idx="481">
                  <c:v>0.962</c:v>
                </c:pt>
                <c:pt idx="482">
                  <c:v>0.964</c:v>
                </c:pt>
                <c:pt idx="483">
                  <c:v>0.966</c:v>
                </c:pt>
                <c:pt idx="484">
                  <c:v>0.968</c:v>
                </c:pt>
                <c:pt idx="485">
                  <c:v>0.97</c:v>
                </c:pt>
                <c:pt idx="486">
                  <c:v>0.972</c:v>
                </c:pt>
                <c:pt idx="487">
                  <c:v>0.974</c:v>
                </c:pt>
                <c:pt idx="488">
                  <c:v>0.976</c:v>
                </c:pt>
                <c:pt idx="489">
                  <c:v>0.978</c:v>
                </c:pt>
                <c:pt idx="490">
                  <c:v>0.98</c:v>
                </c:pt>
                <c:pt idx="491">
                  <c:v>0.982</c:v>
                </c:pt>
                <c:pt idx="492">
                  <c:v>0.984</c:v>
                </c:pt>
                <c:pt idx="493">
                  <c:v>0.986</c:v>
                </c:pt>
                <c:pt idx="494">
                  <c:v>0.988</c:v>
                </c:pt>
                <c:pt idx="495">
                  <c:v>0.99</c:v>
                </c:pt>
                <c:pt idx="496">
                  <c:v>0.992</c:v>
                </c:pt>
                <c:pt idx="497">
                  <c:v>0.994</c:v>
                </c:pt>
                <c:pt idx="498">
                  <c:v>0.996</c:v>
                </c:pt>
                <c:pt idx="499">
                  <c:v>0.998</c:v>
                </c:pt>
                <c:pt idx="500">
                  <c:v>1.0</c:v>
                </c:pt>
                <c:pt idx="501">
                  <c:v>1.002</c:v>
                </c:pt>
                <c:pt idx="502">
                  <c:v>1.004</c:v>
                </c:pt>
                <c:pt idx="503">
                  <c:v>1.006</c:v>
                </c:pt>
                <c:pt idx="504">
                  <c:v>1.008</c:v>
                </c:pt>
                <c:pt idx="505">
                  <c:v>1.01</c:v>
                </c:pt>
                <c:pt idx="506">
                  <c:v>1.012</c:v>
                </c:pt>
                <c:pt idx="507">
                  <c:v>1.014</c:v>
                </c:pt>
                <c:pt idx="508">
                  <c:v>1.016</c:v>
                </c:pt>
                <c:pt idx="509">
                  <c:v>1.018</c:v>
                </c:pt>
                <c:pt idx="510">
                  <c:v>1.02</c:v>
                </c:pt>
                <c:pt idx="511">
                  <c:v>1.022</c:v>
                </c:pt>
                <c:pt idx="512">
                  <c:v>1.024</c:v>
                </c:pt>
                <c:pt idx="513">
                  <c:v>1.026</c:v>
                </c:pt>
                <c:pt idx="514">
                  <c:v>1.028</c:v>
                </c:pt>
                <c:pt idx="515">
                  <c:v>1.03</c:v>
                </c:pt>
                <c:pt idx="516">
                  <c:v>1.032</c:v>
                </c:pt>
                <c:pt idx="517">
                  <c:v>1.034</c:v>
                </c:pt>
                <c:pt idx="518">
                  <c:v>1.036</c:v>
                </c:pt>
                <c:pt idx="519">
                  <c:v>1.038</c:v>
                </c:pt>
                <c:pt idx="520">
                  <c:v>1.04</c:v>
                </c:pt>
                <c:pt idx="521">
                  <c:v>1.042</c:v>
                </c:pt>
                <c:pt idx="522">
                  <c:v>1.044</c:v>
                </c:pt>
                <c:pt idx="523">
                  <c:v>1.046</c:v>
                </c:pt>
                <c:pt idx="524">
                  <c:v>1.048</c:v>
                </c:pt>
                <c:pt idx="525">
                  <c:v>1.05</c:v>
                </c:pt>
                <c:pt idx="526">
                  <c:v>1.052</c:v>
                </c:pt>
                <c:pt idx="527">
                  <c:v>1.054</c:v>
                </c:pt>
                <c:pt idx="528">
                  <c:v>1.056</c:v>
                </c:pt>
                <c:pt idx="529">
                  <c:v>1.058</c:v>
                </c:pt>
                <c:pt idx="530">
                  <c:v>1.06</c:v>
                </c:pt>
                <c:pt idx="531">
                  <c:v>1.062</c:v>
                </c:pt>
                <c:pt idx="532">
                  <c:v>1.064</c:v>
                </c:pt>
                <c:pt idx="533">
                  <c:v>1.066</c:v>
                </c:pt>
                <c:pt idx="534">
                  <c:v>1.068</c:v>
                </c:pt>
                <c:pt idx="535">
                  <c:v>1.07</c:v>
                </c:pt>
                <c:pt idx="536">
                  <c:v>1.072</c:v>
                </c:pt>
                <c:pt idx="537">
                  <c:v>1.074</c:v>
                </c:pt>
                <c:pt idx="538">
                  <c:v>1.076</c:v>
                </c:pt>
                <c:pt idx="539">
                  <c:v>1.078</c:v>
                </c:pt>
                <c:pt idx="540">
                  <c:v>1.08</c:v>
                </c:pt>
                <c:pt idx="541">
                  <c:v>1.082</c:v>
                </c:pt>
                <c:pt idx="542">
                  <c:v>1.084</c:v>
                </c:pt>
                <c:pt idx="543">
                  <c:v>1.086</c:v>
                </c:pt>
                <c:pt idx="544">
                  <c:v>1.088</c:v>
                </c:pt>
                <c:pt idx="545">
                  <c:v>1.09</c:v>
                </c:pt>
                <c:pt idx="546">
                  <c:v>1.092</c:v>
                </c:pt>
                <c:pt idx="547">
                  <c:v>1.094</c:v>
                </c:pt>
                <c:pt idx="548">
                  <c:v>1.096</c:v>
                </c:pt>
                <c:pt idx="549">
                  <c:v>1.098</c:v>
                </c:pt>
                <c:pt idx="550">
                  <c:v>1.1</c:v>
                </c:pt>
                <c:pt idx="551">
                  <c:v>1.102</c:v>
                </c:pt>
                <c:pt idx="552">
                  <c:v>1.104</c:v>
                </c:pt>
                <c:pt idx="553">
                  <c:v>1.106</c:v>
                </c:pt>
                <c:pt idx="554">
                  <c:v>1.108</c:v>
                </c:pt>
                <c:pt idx="555">
                  <c:v>1.11</c:v>
                </c:pt>
                <c:pt idx="556">
                  <c:v>1.112</c:v>
                </c:pt>
                <c:pt idx="557">
                  <c:v>1.114</c:v>
                </c:pt>
                <c:pt idx="558">
                  <c:v>1.116</c:v>
                </c:pt>
                <c:pt idx="559">
                  <c:v>1.118</c:v>
                </c:pt>
                <c:pt idx="560">
                  <c:v>1.12</c:v>
                </c:pt>
                <c:pt idx="561">
                  <c:v>1.122</c:v>
                </c:pt>
                <c:pt idx="562">
                  <c:v>1.124</c:v>
                </c:pt>
                <c:pt idx="563">
                  <c:v>1.126</c:v>
                </c:pt>
                <c:pt idx="564">
                  <c:v>1.128</c:v>
                </c:pt>
                <c:pt idx="565">
                  <c:v>1.13</c:v>
                </c:pt>
                <c:pt idx="566">
                  <c:v>1.132</c:v>
                </c:pt>
                <c:pt idx="567">
                  <c:v>1.134</c:v>
                </c:pt>
                <c:pt idx="568">
                  <c:v>1.136</c:v>
                </c:pt>
                <c:pt idx="569">
                  <c:v>1.138</c:v>
                </c:pt>
                <c:pt idx="570">
                  <c:v>1.14</c:v>
                </c:pt>
                <c:pt idx="571">
                  <c:v>1.142</c:v>
                </c:pt>
                <c:pt idx="572">
                  <c:v>1.144</c:v>
                </c:pt>
                <c:pt idx="573">
                  <c:v>1.146</c:v>
                </c:pt>
                <c:pt idx="574">
                  <c:v>1.148</c:v>
                </c:pt>
                <c:pt idx="575">
                  <c:v>1.15</c:v>
                </c:pt>
                <c:pt idx="576">
                  <c:v>1.152</c:v>
                </c:pt>
                <c:pt idx="577">
                  <c:v>1.154</c:v>
                </c:pt>
                <c:pt idx="578">
                  <c:v>1.156</c:v>
                </c:pt>
                <c:pt idx="579">
                  <c:v>1.158</c:v>
                </c:pt>
                <c:pt idx="580">
                  <c:v>1.16</c:v>
                </c:pt>
                <c:pt idx="581">
                  <c:v>1.162</c:v>
                </c:pt>
                <c:pt idx="582">
                  <c:v>1.164</c:v>
                </c:pt>
                <c:pt idx="583">
                  <c:v>1.166</c:v>
                </c:pt>
                <c:pt idx="584">
                  <c:v>1.168</c:v>
                </c:pt>
                <c:pt idx="585">
                  <c:v>1.17</c:v>
                </c:pt>
                <c:pt idx="586">
                  <c:v>1.172</c:v>
                </c:pt>
                <c:pt idx="587">
                  <c:v>1.174</c:v>
                </c:pt>
                <c:pt idx="588">
                  <c:v>1.176</c:v>
                </c:pt>
                <c:pt idx="589">
                  <c:v>1.178</c:v>
                </c:pt>
                <c:pt idx="590">
                  <c:v>1.18</c:v>
                </c:pt>
                <c:pt idx="591">
                  <c:v>1.182</c:v>
                </c:pt>
                <c:pt idx="592">
                  <c:v>1.184</c:v>
                </c:pt>
                <c:pt idx="593">
                  <c:v>1.186</c:v>
                </c:pt>
                <c:pt idx="594">
                  <c:v>1.188</c:v>
                </c:pt>
                <c:pt idx="595">
                  <c:v>1.19</c:v>
                </c:pt>
                <c:pt idx="596">
                  <c:v>1.192</c:v>
                </c:pt>
                <c:pt idx="597">
                  <c:v>1.194</c:v>
                </c:pt>
                <c:pt idx="598">
                  <c:v>1.196</c:v>
                </c:pt>
                <c:pt idx="599">
                  <c:v>1.198</c:v>
                </c:pt>
                <c:pt idx="600">
                  <c:v>1.2</c:v>
                </c:pt>
                <c:pt idx="601">
                  <c:v>1.202</c:v>
                </c:pt>
                <c:pt idx="602">
                  <c:v>1.204</c:v>
                </c:pt>
                <c:pt idx="603">
                  <c:v>1.206</c:v>
                </c:pt>
                <c:pt idx="604">
                  <c:v>1.208</c:v>
                </c:pt>
                <c:pt idx="605">
                  <c:v>1.21</c:v>
                </c:pt>
                <c:pt idx="606">
                  <c:v>1.212</c:v>
                </c:pt>
                <c:pt idx="607">
                  <c:v>1.214</c:v>
                </c:pt>
                <c:pt idx="608">
                  <c:v>1.216</c:v>
                </c:pt>
                <c:pt idx="609">
                  <c:v>1.218</c:v>
                </c:pt>
                <c:pt idx="610">
                  <c:v>1.22</c:v>
                </c:pt>
                <c:pt idx="611">
                  <c:v>1.222</c:v>
                </c:pt>
                <c:pt idx="612">
                  <c:v>1.224</c:v>
                </c:pt>
                <c:pt idx="613">
                  <c:v>1.226</c:v>
                </c:pt>
                <c:pt idx="614">
                  <c:v>1.228</c:v>
                </c:pt>
                <c:pt idx="615">
                  <c:v>1.23</c:v>
                </c:pt>
                <c:pt idx="616">
                  <c:v>1.232</c:v>
                </c:pt>
                <c:pt idx="617">
                  <c:v>1.234</c:v>
                </c:pt>
                <c:pt idx="618">
                  <c:v>1.236</c:v>
                </c:pt>
                <c:pt idx="619">
                  <c:v>1.238</c:v>
                </c:pt>
                <c:pt idx="620">
                  <c:v>1.24</c:v>
                </c:pt>
                <c:pt idx="621">
                  <c:v>1.242</c:v>
                </c:pt>
                <c:pt idx="622">
                  <c:v>1.244</c:v>
                </c:pt>
                <c:pt idx="623">
                  <c:v>1.246</c:v>
                </c:pt>
                <c:pt idx="624">
                  <c:v>1.248</c:v>
                </c:pt>
                <c:pt idx="625">
                  <c:v>1.25</c:v>
                </c:pt>
                <c:pt idx="626">
                  <c:v>1.252</c:v>
                </c:pt>
                <c:pt idx="627">
                  <c:v>1.254</c:v>
                </c:pt>
                <c:pt idx="628">
                  <c:v>1.256</c:v>
                </c:pt>
                <c:pt idx="629">
                  <c:v>1.258</c:v>
                </c:pt>
                <c:pt idx="630">
                  <c:v>1.26</c:v>
                </c:pt>
                <c:pt idx="631">
                  <c:v>1.262</c:v>
                </c:pt>
                <c:pt idx="632">
                  <c:v>1.264</c:v>
                </c:pt>
                <c:pt idx="633">
                  <c:v>1.266</c:v>
                </c:pt>
                <c:pt idx="634">
                  <c:v>1.268</c:v>
                </c:pt>
                <c:pt idx="635">
                  <c:v>1.27</c:v>
                </c:pt>
                <c:pt idx="636">
                  <c:v>1.272</c:v>
                </c:pt>
                <c:pt idx="637">
                  <c:v>1.274</c:v>
                </c:pt>
                <c:pt idx="638">
                  <c:v>1.276</c:v>
                </c:pt>
                <c:pt idx="639">
                  <c:v>1.278</c:v>
                </c:pt>
                <c:pt idx="640">
                  <c:v>1.28</c:v>
                </c:pt>
                <c:pt idx="641">
                  <c:v>1.282</c:v>
                </c:pt>
                <c:pt idx="642">
                  <c:v>1.284</c:v>
                </c:pt>
                <c:pt idx="643">
                  <c:v>1.286</c:v>
                </c:pt>
                <c:pt idx="644">
                  <c:v>1.288</c:v>
                </c:pt>
                <c:pt idx="645">
                  <c:v>1.29</c:v>
                </c:pt>
                <c:pt idx="646">
                  <c:v>1.292</c:v>
                </c:pt>
                <c:pt idx="647">
                  <c:v>1.294</c:v>
                </c:pt>
                <c:pt idx="648">
                  <c:v>1.296</c:v>
                </c:pt>
                <c:pt idx="649">
                  <c:v>1.298</c:v>
                </c:pt>
                <c:pt idx="650">
                  <c:v>1.3</c:v>
                </c:pt>
                <c:pt idx="651">
                  <c:v>1.302</c:v>
                </c:pt>
                <c:pt idx="652">
                  <c:v>1.304</c:v>
                </c:pt>
                <c:pt idx="653">
                  <c:v>1.306</c:v>
                </c:pt>
                <c:pt idx="654">
                  <c:v>1.308</c:v>
                </c:pt>
                <c:pt idx="655">
                  <c:v>1.31</c:v>
                </c:pt>
                <c:pt idx="656">
                  <c:v>1.312</c:v>
                </c:pt>
                <c:pt idx="657">
                  <c:v>1.314</c:v>
                </c:pt>
                <c:pt idx="658">
                  <c:v>1.316</c:v>
                </c:pt>
                <c:pt idx="659">
                  <c:v>1.318</c:v>
                </c:pt>
                <c:pt idx="660">
                  <c:v>1.32</c:v>
                </c:pt>
                <c:pt idx="661">
                  <c:v>1.322</c:v>
                </c:pt>
                <c:pt idx="662">
                  <c:v>1.324</c:v>
                </c:pt>
                <c:pt idx="663">
                  <c:v>1.326</c:v>
                </c:pt>
                <c:pt idx="664">
                  <c:v>1.328</c:v>
                </c:pt>
                <c:pt idx="665">
                  <c:v>1.33</c:v>
                </c:pt>
                <c:pt idx="666">
                  <c:v>1.332</c:v>
                </c:pt>
                <c:pt idx="667">
                  <c:v>1.334</c:v>
                </c:pt>
                <c:pt idx="668">
                  <c:v>1.336</c:v>
                </c:pt>
                <c:pt idx="669">
                  <c:v>1.338</c:v>
                </c:pt>
                <c:pt idx="670">
                  <c:v>1.34</c:v>
                </c:pt>
                <c:pt idx="671">
                  <c:v>1.342</c:v>
                </c:pt>
                <c:pt idx="672">
                  <c:v>1.344</c:v>
                </c:pt>
                <c:pt idx="673">
                  <c:v>1.346</c:v>
                </c:pt>
                <c:pt idx="674">
                  <c:v>1.348</c:v>
                </c:pt>
                <c:pt idx="675">
                  <c:v>1.35</c:v>
                </c:pt>
                <c:pt idx="676">
                  <c:v>1.352</c:v>
                </c:pt>
                <c:pt idx="677">
                  <c:v>1.354</c:v>
                </c:pt>
                <c:pt idx="678">
                  <c:v>1.356</c:v>
                </c:pt>
                <c:pt idx="679">
                  <c:v>1.358</c:v>
                </c:pt>
                <c:pt idx="680">
                  <c:v>1.36</c:v>
                </c:pt>
                <c:pt idx="681">
                  <c:v>1.362</c:v>
                </c:pt>
                <c:pt idx="682">
                  <c:v>1.364</c:v>
                </c:pt>
                <c:pt idx="683">
                  <c:v>1.366</c:v>
                </c:pt>
                <c:pt idx="684">
                  <c:v>1.368</c:v>
                </c:pt>
                <c:pt idx="685">
                  <c:v>1.37</c:v>
                </c:pt>
                <c:pt idx="686">
                  <c:v>1.372</c:v>
                </c:pt>
                <c:pt idx="687">
                  <c:v>1.374</c:v>
                </c:pt>
                <c:pt idx="688">
                  <c:v>1.376</c:v>
                </c:pt>
                <c:pt idx="689">
                  <c:v>1.378</c:v>
                </c:pt>
                <c:pt idx="690">
                  <c:v>1.38</c:v>
                </c:pt>
                <c:pt idx="691">
                  <c:v>1.382</c:v>
                </c:pt>
                <c:pt idx="692">
                  <c:v>1.384</c:v>
                </c:pt>
                <c:pt idx="693">
                  <c:v>1.386</c:v>
                </c:pt>
                <c:pt idx="694">
                  <c:v>1.388</c:v>
                </c:pt>
                <c:pt idx="695">
                  <c:v>1.39</c:v>
                </c:pt>
                <c:pt idx="696">
                  <c:v>1.392</c:v>
                </c:pt>
                <c:pt idx="697">
                  <c:v>1.394</c:v>
                </c:pt>
                <c:pt idx="698">
                  <c:v>1.396</c:v>
                </c:pt>
                <c:pt idx="699">
                  <c:v>1.398</c:v>
                </c:pt>
                <c:pt idx="700">
                  <c:v>1.4</c:v>
                </c:pt>
                <c:pt idx="701">
                  <c:v>1.401999999999999</c:v>
                </c:pt>
                <c:pt idx="702">
                  <c:v>1.403999999999999</c:v>
                </c:pt>
                <c:pt idx="703">
                  <c:v>1.405999999999999</c:v>
                </c:pt>
                <c:pt idx="704">
                  <c:v>1.407999999999999</c:v>
                </c:pt>
                <c:pt idx="705">
                  <c:v>1.41</c:v>
                </c:pt>
                <c:pt idx="706">
                  <c:v>1.411999999999999</c:v>
                </c:pt>
                <c:pt idx="707">
                  <c:v>1.413999999999999</c:v>
                </c:pt>
                <c:pt idx="708">
                  <c:v>1.415999999999999</c:v>
                </c:pt>
                <c:pt idx="709">
                  <c:v>1.417999999999999</c:v>
                </c:pt>
                <c:pt idx="710">
                  <c:v>1.42</c:v>
                </c:pt>
                <c:pt idx="711">
                  <c:v>1.421999999999999</c:v>
                </c:pt>
                <c:pt idx="712">
                  <c:v>1.423999999999999</c:v>
                </c:pt>
                <c:pt idx="713">
                  <c:v>1.425999999999999</c:v>
                </c:pt>
                <c:pt idx="714">
                  <c:v>1.427999999999999</c:v>
                </c:pt>
                <c:pt idx="715">
                  <c:v>1.43</c:v>
                </c:pt>
                <c:pt idx="716">
                  <c:v>1.431999999999999</c:v>
                </c:pt>
                <c:pt idx="717">
                  <c:v>1.433999999999999</c:v>
                </c:pt>
                <c:pt idx="718">
                  <c:v>1.435999999999999</c:v>
                </c:pt>
                <c:pt idx="719">
                  <c:v>1.437999999999999</c:v>
                </c:pt>
                <c:pt idx="720">
                  <c:v>1.44</c:v>
                </c:pt>
                <c:pt idx="721">
                  <c:v>1.441999999999999</c:v>
                </c:pt>
                <c:pt idx="722">
                  <c:v>1.444</c:v>
                </c:pt>
                <c:pt idx="723">
                  <c:v>1.446</c:v>
                </c:pt>
                <c:pt idx="724">
                  <c:v>1.448</c:v>
                </c:pt>
                <c:pt idx="725">
                  <c:v>1.45</c:v>
                </c:pt>
                <c:pt idx="726">
                  <c:v>1.452</c:v>
                </c:pt>
                <c:pt idx="727">
                  <c:v>1.454</c:v>
                </c:pt>
                <c:pt idx="728">
                  <c:v>1.456</c:v>
                </c:pt>
                <c:pt idx="729">
                  <c:v>1.458</c:v>
                </c:pt>
                <c:pt idx="730">
                  <c:v>1.46</c:v>
                </c:pt>
                <c:pt idx="731">
                  <c:v>1.462</c:v>
                </c:pt>
                <c:pt idx="732">
                  <c:v>1.464</c:v>
                </c:pt>
                <c:pt idx="733">
                  <c:v>1.466</c:v>
                </c:pt>
                <c:pt idx="734">
                  <c:v>1.468</c:v>
                </c:pt>
                <c:pt idx="735">
                  <c:v>1.47</c:v>
                </c:pt>
                <c:pt idx="736">
                  <c:v>1.472</c:v>
                </c:pt>
                <c:pt idx="737">
                  <c:v>1.474</c:v>
                </c:pt>
                <c:pt idx="738">
                  <c:v>1.476</c:v>
                </c:pt>
                <c:pt idx="739">
                  <c:v>1.478</c:v>
                </c:pt>
                <c:pt idx="740">
                  <c:v>1.48</c:v>
                </c:pt>
                <c:pt idx="741">
                  <c:v>1.482</c:v>
                </c:pt>
                <c:pt idx="742">
                  <c:v>1.484</c:v>
                </c:pt>
                <c:pt idx="743">
                  <c:v>1.486</c:v>
                </c:pt>
                <c:pt idx="744">
                  <c:v>1.488</c:v>
                </c:pt>
                <c:pt idx="745">
                  <c:v>1.49</c:v>
                </c:pt>
                <c:pt idx="746">
                  <c:v>1.492</c:v>
                </c:pt>
                <c:pt idx="747">
                  <c:v>1.494</c:v>
                </c:pt>
                <c:pt idx="748">
                  <c:v>1.496</c:v>
                </c:pt>
                <c:pt idx="749">
                  <c:v>1.498</c:v>
                </c:pt>
                <c:pt idx="750">
                  <c:v>1.5</c:v>
                </c:pt>
                <c:pt idx="751">
                  <c:v>1.502</c:v>
                </c:pt>
                <c:pt idx="752">
                  <c:v>1.504</c:v>
                </c:pt>
                <c:pt idx="753">
                  <c:v>1.506</c:v>
                </c:pt>
                <c:pt idx="754">
                  <c:v>1.508</c:v>
                </c:pt>
                <c:pt idx="755">
                  <c:v>1.51</c:v>
                </c:pt>
                <c:pt idx="756">
                  <c:v>1.512</c:v>
                </c:pt>
                <c:pt idx="757">
                  <c:v>1.514</c:v>
                </c:pt>
                <c:pt idx="758">
                  <c:v>1.516</c:v>
                </c:pt>
                <c:pt idx="759">
                  <c:v>1.518</c:v>
                </c:pt>
                <c:pt idx="760">
                  <c:v>1.52</c:v>
                </c:pt>
                <c:pt idx="761">
                  <c:v>1.522</c:v>
                </c:pt>
                <c:pt idx="762">
                  <c:v>1.524</c:v>
                </c:pt>
                <c:pt idx="763">
                  <c:v>1.526</c:v>
                </c:pt>
                <c:pt idx="764">
                  <c:v>1.528</c:v>
                </c:pt>
                <c:pt idx="765">
                  <c:v>1.53</c:v>
                </c:pt>
                <c:pt idx="766">
                  <c:v>1.532</c:v>
                </c:pt>
                <c:pt idx="767">
                  <c:v>1.534</c:v>
                </c:pt>
                <c:pt idx="768">
                  <c:v>1.536</c:v>
                </c:pt>
                <c:pt idx="769">
                  <c:v>1.538</c:v>
                </c:pt>
                <c:pt idx="770">
                  <c:v>1.54</c:v>
                </c:pt>
                <c:pt idx="771">
                  <c:v>1.542</c:v>
                </c:pt>
                <c:pt idx="772">
                  <c:v>1.544</c:v>
                </c:pt>
                <c:pt idx="773">
                  <c:v>1.546</c:v>
                </c:pt>
                <c:pt idx="774">
                  <c:v>1.548</c:v>
                </c:pt>
                <c:pt idx="775">
                  <c:v>1.55</c:v>
                </c:pt>
                <c:pt idx="776">
                  <c:v>1.552</c:v>
                </c:pt>
                <c:pt idx="777">
                  <c:v>1.554</c:v>
                </c:pt>
                <c:pt idx="778">
                  <c:v>1.556</c:v>
                </c:pt>
                <c:pt idx="779">
                  <c:v>1.558</c:v>
                </c:pt>
                <c:pt idx="780">
                  <c:v>1.56</c:v>
                </c:pt>
                <c:pt idx="781">
                  <c:v>1.562</c:v>
                </c:pt>
                <c:pt idx="782">
                  <c:v>1.564</c:v>
                </c:pt>
                <c:pt idx="783">
                  <c:v>1.566</c:v>
                </c:pt>
                <c:pt idx="784">
                  <c:v>1.568</c:v>
                </c:pt>
                <c:pt idx="785">
                  <c:v>1.57</c:v>
                </c:pt>
                <c:pt idx="786">
                  <c:v>1.572</c:v>
                </c:pt>
                <c:pt idx="787">
                  <c:v>1.574</c:v>
                </c:pt>
                <c:pt idx="788">
                  <c:v>1.576</c:v>
                </c:pt>
                <c:pt idx="789">
                  <c:v>1.578</c:v>
                </c:pt>
                <c:pt idx="790">
                  <c:v>1.58</c:v>
                </c:pt>
                <c:pt idx="791">
                  <c:v>1.582</c:v>
                </c:pt>
                <c:pt idx="792">
                  <c:v>1.584</c:v>
                </c:pt>
                <c:pt idx="793">
                  <c:v>1.586</c:v>
                </c:pt>
                <c:pt idx="794">
                  <c:v>1.588</c:v>
                </c:pt>
                <c:pt idx="795">
                  <c:v>1.59</c:v>
                </c:pt>
                <c:pt idx="796">
                  <c:v>1.592</c:v>
                </c:pt>
                <c:pt idx="797">
                  <c:v>1.594</c:v>
                </c:pt>
                <c:pt idx="798">
                  <c:v>1.596</c:v>
                </c:pt>
                <c:pt idx="799">
                  <c:v>1.598</c:v>
                </c:pt>
                <c:pt idx="800">
                  <c:v>1.6</c:v>
                </c:pt>
                <c:pt idx="801">
                  <c:v>1.602</c:v>
                </c:pt>
                <c:pt idx="802">
                  <c:v>1.604</c:v>
                </c:pt>
                <c:pt idx="803">
                  <c:v>1.606</c:v>
                </c:pt>
                <c:pt idx="804">
                  <c:v>1.608</c:v>
                </c:pt>
                <c:pt idx="805">
                  <c:v>1.61</c:v>
                </c:pt>
                <c:pt idx="806">
                  <c:v>1.612</c:v>
                </c:pt>
                <c:pt idx="807">
                  <c:v>1.614</c:v>
                </c:pt>
                <c:pt idx="808">
                  <c:v>1.616</c:v>
                </c:pt>
                <c:pt idx="809">
                  <c:v>1.618</c:v>
                </c:pt>
                <c:pt idx="810">
                  <c:v>1.62</c:v>
                </c:pt>
                <c:pt idx="811">
                  <c:v>1.622</c:v>
                </c:pt>
                <c:pt idx="812">
                  <c:v>1.624</c:v>
                </c:pt>
                <c:pt idx="813">
                  <c:v>1.626</c:v>
                </c:pt>
                <c:pt idx="814">
                  <c:v>1.628</c:v>
                </c:pt>
                <c:pt idx="815">
                  <c:v>1.63</c:v>
                </c:pt>
                <c:pt idx="816">
                  <c:v>1.632</c:v>
                </c:pt>
                <c:pt idx="817">
                  <c:v>1.634</c:v>
                </c:pt>
                <c:pt idx="818">
                  <c:v>1.636</c:v>
                </c:pt>
                <c:pt idx="819">
                  <c:v>1.638</c:v>
                </c:pt>
                <c:pt idx="820">
                  <c:v>1.64</c:v>
                </c:pt>
                <c:pt idx="821">
                  <c:v>1.642</c:v>
                </c:pt>
                <c:pt idx="822">
                  <c:v>1.644</c:v>
                </c:pt>
                <c:pt idx="823">
                  <c:v>1.646</c:v>
                </c:pt>
                <c:pt idx="824">
                  <c:v>1.648</c:v>
                </c:pt>
                <c:pt idx="825">
                  <c:v>1.65</c:v>
                </c:pt>
                <c:pt idx="826">
                  <c:v>1.652</c:v>
                </c:pt>
                <c:pt idx="827">
                  <c:v>1.654</c:v>
                </c:pt>
                <c:pt idx="828">
                  <c:v>1.656</c:v>
                </c:pt>
                <c:pt idx="829">
                  <c:v>1.658</c:v>
                </c:pt>
                <c:pt idx="830">
                  <c:v>1.66</c:v>
                </c:pt>
                <c:pt idx="831">
                  <c:v>1.662</c:v>
                </c:pt>
                <c:pt idx="832">
                  <c:v>1.664</c:v>
                </c:pt>
                <c:pt idx="833">
                  <c:v>1.666</c:v>
                </c:pt>
                <c:pt idx="834">
                  <c:v>1.668</c:v>
                </c:pt>
                <c:pt idx="835">
                  <c:v>1.67</c:v>
                </c:pt>
                <c:pt idx="836">
                  <c:v>1.672</c:v>
                </c:pt>
                <c:pt idx="837">
                  <c:v>1.674</c:v>
                </c:pt>
                <c:pt idx="838">
                  <c:v>1.676</c:v>
                </c:pt>
                <c:pt idx="839">
                  <c:v>1.678</c:v>
                </c:pt>
                <c:pt idx="840">
                  <c:v>1.68</c:v>
                </c:pt>
                <c:pt idx="841">
                  <c:v>1.682</c:v>
                </c:pt>
                <c:pt idx="842">
                  <c:v>1.684</c:v>
                </c:pt>
                <c:pt idx="843">
                  <c:v>1.686</c:v>
                </c:pt>
                <c:pt idx="844">
                  <c:v>1.688</c:v>
                </c:pt>
                <c:pt idx="845">
                  <c:v>1.69</c:v>
                </c:pt>
                <c:pt idx="846">
                  <c:v>1.692</c:v>
                </c:pt>
                <c:pt idx="847">
                  <c:v>1.694</c:v>
                </c:pt>
                <c:pt idx="848">
                  <c:v>1.696</c:v>
                </c:pt>
                <c:pt idx="849">
                  <c:v>1.698</c:v>
                </c:pt>
                <c:pt idx="850">
                  <c:v>1.7</c:v>
                </c:pt>
                <c:pt idx="851">
                  <c:v>1.702</c:v>
                </c:pt>
                <c:pt idx="852">
                  <c:v>1.704</c:v>
                </c:pt>
                <c:pt idx="853">
                  <c:v>1.706</c:v>
                </c:pt>
                <c:pt idx="854">
                  <c:v>1.708</c:v>
                </c:pt>
                <c:pt idx="855">
                  <c:v>1.71</c:v>
                </c:pt>
                <c:pt idx="856">
                  <c:v>1.712</c:v>
                </c:pt>
                <c:pt idx="857">
                  <c:v>1.714</c:v>
                </c:pt>
                <c:pt idx="858">
                  <c:v>1.716</c:v>
                </c:pt>
                <c:pt idx="859">
                  <c:v>1.718</c:v>
                </c:pt>
                <c:pt idx="860">
                  <c:v>1.72</c:v>
                </c:pt>
                <c:pt idx="861">
                  <c:v>1.722</c:v>
                </c:pt>
                <c:pt idx="862">
                  <c:v>1.724</c:v>
                </c:pt>
                <c:pt idx="863">
                  <c:v>1.726</c:v>
                </c:pt>
                <c:pt idx="864">
                  <c:v>1.728</c:v>
                </c:pt>
                <c:pt idx="865">
                  <c:v>1.73</c:v>
                </c:pt>
                <c:pt idx="866">
                  <c:v>1.732</c:v>
                </c:pt>
                <c:pt idx="867">
                  <c:v>1.734</c:v>
                </c:pt>
                <c:pt idx="868">
                  <c:v>1.736</c:v>
                </c:pt>
                <c:pt idx="869">
                  <c:v>1.738</c:v>
                </c:pt>
                <c:pt idx="870">
                  <c:v>1.74</c:v>
                </c:pt>
                <c:pt idx="871">
                  <c:v>1.742</c:v>
                </c:pt>
                <c:pt idx="872">
                  <c:v>1.744</c:v>
                </c:pt>
                <c:pt idx="873">
                  <c:v>1.746</c:v>
                </c:pt>
                <c:pt idx="874">
                  <c:v>1.748</c:v>
                </c:pt>
                <c:pt idx="875">
                  <c:v>1.75</c:v>
                </c:pt>
                <c:pt idx="876">
                  <c:v>1.752</c:v>
                </c:pt>
                <c:pt idx="877">
                  <c:v>1.754</c:v>
                </c:pt>
                <c:pt idx="878">
                  <c:v>1.756</c:v>
                </c:pt>
                <c:pt idx="879">
                  <c:v>1.758</c:v>
                </c:pt>
                <c:pt idx="880">
                  <c:v>1.76</c:v>
                </c:pt>
                <c:pt idx="881">
                  <c:v>1.762</c:v>
                </c:pt>
                <c:pt idx="882">
                  <c:v>1.764</c:v>
                </c:pt>
                <c:pt idx="883">
                  <c:v>1.766</c:v>
                </c:pt>
                <c:pt idx="884">
                  <c:v>1.768</c:v>
                </c:pt>
                <c:pt idx="885">
                  <c:v>1.77</c:v>
                </c:pt>
                <c:pt idx="886">
                  <c:v>1.772</c:v>
                </c:pt>
                <c:pt idx="887">
                  <c:v>1.774</c:v>
                </c:pt>
                <c:pt idx="888">
                  <c:v>1.776</c:v>
                </c:pt>
                <c:pt idx="889">
                  <c:v>1.778</c:v>
                </c:pt>
                <c:pt idx="890">
                  <c:v>1.78</c:v>
                </c:pt>
                <c:pt idx="891">
                  <c:v>1.782</c:v>
                </c:pt>
                <c:pt idx="892">
                  <c:v>1.784</c:v>
                </c:pt>
                <c:pt idx="893">
                  <c:v>1.786</c:v>
                </c:pt>
                <c:pt idx="894">
                  <c:v>1.788</c:v>
                </c:pt>
                <c:pt idx="895">
                  <c:v>1.79</c:v>
                </c:pt>
                <c:pt idx="896">
                  <c:v>1.792</c:v>
                </c:pt>
                <c:pt idx="897">
                  <c:v>1.794</c:v>
                </c:pt>
                <c:pt idx="898">
                  <c:v>1.796</c:v>
                </c:pt>
                <c:pt idx="899">
                  <c:v>1.798</c:v>
                </c:pt>
                <c:pt idx="900">
                  <c:v>1.8</c:v>
                </c:pt>
                <c:pt idx="901">
                  <c:v>1.802</c:v>
                </c:pt>
                <c:pt idx="902">
                  <c:v>1.804</c:v>
                </c:pt>
                <c:pt idx="903">
                  <c:v>1.806</c:v>
                </c:pt>
                <c:pt idx="904">
                  <c:v>1.808</c:v>
                </c:pt>
                <c:pt idx="905">
                  <c:v>1.81</c:v>
                </c:pt>
                <c:pt idx="906">
                  <c:v>1.812</c:v>
                </c:pt>
                <c:pt idx="907">
                  <c:v>1.814</c:v>
                </c:pt>
                <c:pt idx="908">
                  <c:v>1.816</c:v>
                </c:pt>
                <c:pt idx="909">
                  <c:v>1.818</c:v>
                </c:pt>
                <c:pt idx="910">
                  <c:v>1.82</c:v>
                </c:pt>
                <c:pt idx="911">
                  <c:v>1.822</c:v>
                </c:pt>
                <c:pt idx="912">
                  <c:v>1.824</c:v>
                </c:pt>
                <c:pt idx="913">
                  <c:v>1.826</c:v>
                </c:pt>
                <c:pt idx="914">
                  <c:v>1.828</c:v>
                </c:pt>
                <c:pt idx="915">
                  <c:v>1.83</c:v>
                </c:pt>
                <c:pt idx="916">
                  <c:v>1.832</c:v>
                </c:pt>
                <c:pt idx="917">
                  <c:v>1.834</c:v>
                </c:pt>
                <c:pt idx="918">
                  <c:v>1.836</c:v>
                </c:pt>
                <c:pt idx="919">
                  <c:v>1.838</c:v>
                </c:pt>
                <c:pt idx="920">
                  <c:v>1.84</c:v>
                </c:pt>
                <c:pt idx="921">
                  <c:v>1.842</c:v>
                </c:pt>
                <c:pt idx="922">
                  <c:v>1.844</c:v>
                </c:pt>
                <c:pt idx="923">
                  <c:v>1.846</c:v>
                </c:pt>
                <c:pt idx="924">
                  <c:v>1.848</c:v>
                </c:pt>
                <c:pt idx="925">
                  <c:v>1.85</c:v>
                </c:pt>
                <c:pt idx="926">
                  <c:v>1.852</c:v>
                </c:pt>
                <c:pt idx="927">
                  <c:v>1.854</c:v>
                </c:pt>
                <c:pt idx="928">
                  <c:v>1.856</c:v>
                </c:pt>
                <c:pt idx="929">
                  <c:v>1.858</c:v>
                </c:pt>
                <c:pt idx="930">
                  <c:v>1.86</c:v>
                </c:pt>
                <c:pt idx="931">
                  <c:v>1.862</c:v>
                </c:pt>
                <c:pt idx="932">
                  <c:v>1.864</c:v>
                </c:pt>
                <c:pt idx="933">
                  <c:v>1.866</c:v>
                </c:pt>
                <c:pt idx="934">
                  <c:v>1.868</c:v>
                </c:pt>
                <c:pt idx="935">
                  <c:v>1.87</c:v>
                </c:pt>
                <c:pt idx="936">
                  <c:v>1.872</c:v>
                </c:pt>
                <c:pt idx="937">
                  <c:v>1.874</c:v>
                </c:pt>
                <c:pt idx="938">
                  <c:v>1.876</c:v>
                </c:pt>
                <c:pt idx="939">
                  <c:v>1.878</c:v>
                </c:pt>
                <c:pt idx="940">
                  <c:v>1.88</c:v>
                </c:pt>
                <c:pt idx="941">
                  <c:v>1.882</c:v>
                </c:pt>
                <c:pt idx="942">
                  <c:v>1.884</c:v>
                </c:pt>
                <c:pt idx="943">
                  <c:v>1.886</c:v>
                </c:pt>
                <c:pt idx="944">
                  <c:v>1.888</c:v>
                </c:pt>
                <c:pt idx="945">
                  <c:v>1.89</c:v>
                </c:pt>
                <c:pt idx="946">
                  <c:v>1.892</c:v>
                </c:pt>
                <c:pt idx="947">
                  <c:v>1.894</c:v>
                </c:pt>
                <c:pt idx="948">
                  <c:v>1.896</c:v>
                </c:pt>
                <c:pt idx="949">
                  <c:v>1.898</c:v>
                </c:pt>
                <c:pt idx="950">
                  <c:v>1.9</c:v>
                </c:pt>
                <c:pt idx="951">
                  <c:v>1.901999999999999</c:v>
                </c:pt>
                <c:pt idx="952">
                  <c:v>1.903999999999999</c:v>
                </c:pt>
                <c:pt idx="953">
                  <c:v>1.905999999999999</c:v>
                </c:pt>
                <c:pt idx="954">
                  <c:v>1.907999999999999</c:v>
                </c:pt>
                <c:pt idx="955">
                  <c:v>1.91</c:v>
                </c:pt>
                <c:pt idx="956">
                  <c:v>1.911999999999999</c:v>
                </c:pt>
                <c:pt idx="957">
                  <c:v>1.913999999999999</c:v>
                </c:pt>
                <c:pt idx="958">
                  <c:v>1.915999999999999</c:v>
                </c:pt>
                <c:pt idx="959">
                  <c:v>1.917999999999999</c:v>
                </c:pt>
                <c:pt idx="960">
                  <c:v>1.92</c:v>
                </c:pt>
                <c:pt idx="961">
                  <c:v>1.921999999999999</c:v>
                </c:pt>
                <c:pt idx="962">
                  <c:v>1.923999999999999</c:v>
                </c:pt>
                <c:pt idx="963">
                  <c:v>1.925999999999999</c:v>
                </c:pt>
                <c:pt idx="964">
                  <c:v>1.927999999999999</c:v>
                </c:pt>
                <c:pt idx="965">
                  <c:v>1.93</c:v>
                </c:pt>
                <c:pt idx="966">
                  <c:v>1.931999999999999</c:v>
                </c:pt>
                <c:pt idx="967">
                  <c:v>1.933999999999999</c:v>
                </c:pt>
                <c:pt idx="968">
                  <c:v>1.935999999999999</c:v>
                </c:pt>
                <c:pt idx="969">
                  <c:v>1.937999999999999</c:v>
                </c:pt>
                <c:pt idx="970">
                  <c:v>1.94</c:v>
                </c:pt>
                <c:pt idx="971">
                  <c:v>1.941999999999999</c:v>
                </c:pt>
                <c:pt idx="972">
                  <c:v>1.944</c:v>
                </c:pt>
                <c:pt idx="973">
                  <c:v>1.946</c:v>
                </c:pt>
                <c:pt idx="974">
                  <c:v>1.948</c:v>
                </c:pt>
                <c:pt idx="975">
                  <c:v>1.95</c:v>
                </c:pt>
                <c:pt idx="976">
                  <c:v>1.952</c:v>
                </c:pt>
                <c:pt idx="977">
                  <c:v>1.954</c:v>
                </c:pt>
                <c:pt idx="978">
                  <c:v>1.956</c:v>
                </c:pt>
                <c:pt idx="979">
                  <c:v>1.958</c:v>
                </c:pt>
                <c:pt idx="980">
                  <c:v>1.96</c:v>
                </c:pt>
                <c:pt idx="981">
                  <c:v>1.962</c:v>
                </c:pt>
                <c:pt idx="982">
                  <c:v>1.964</c:v>
                </c:pt>
                <c:pt idx="983">
                  <c:v>1.966</c:v>
                </c:pt>
                <c:pt idx="984">
                  <c:v>1.968</c:v>
                </c:pt>
                <c:pt idx="985">
                  <c:v>1.97</c:v>
                </c:pt>
                <c:pt idx="986">
                  <c:v>1.972</c:v>
                </c:pt>
                <c:pt idx="987">
                  <c:v>1.974</c:v>
                </c:pt>
                <c:pt idx="988">
                  <c:v>1.976</c:v>
                </c:pt>
                <c:pt idx="989">
                  <c:v>1.978</c:v>
                </c:pt>
                <c:pt idx="990">
                  <c:v>1.98</c:v>
                </c:pt>
                <c:pt idx="991">
                  <c:v>1.982</c:v>
                </c:pt>
                <c:pt idx="992">
                  <c:v>1.984</c:v>
                </c:pt>
                <c:pt idx="993">
                  <c:v>1.986</c:v>
                </c:pt>
                <c:pt idx="994">
                  <c:v>1.988</c:v>
                </c:pt>
                <c:pt idx="995">
                  <c:v>1.99</c:v>
                </c:pt>
                <c:pt idx="996">
                  <c:v>1.992</c:v>
                </c:pt>
                <c:pt idx="997">
                  <c:v>1.994</c:v>
                </c:pt>
                <c:pt idx="998">
                  <c:v>1.996</c:v>
                </c:pt>
                <c:pt idx="999">
                  <c:v>1.998</c:v>
                </c:pt>
                <c:pt idx="1000">
                  <c:v>2.0</c:v>
                </c:pt>
                <c:pt idx="1001">
                  <c:v>2.002</c:v>
                </c:pt>
                <c:pt idx="1002">
                  <c:v>2.004</c:v>
                </c:pt>
                <c:pt idx="1003">
                  <c:v>2.006</c:v>
                </c:pt>
                <c:pt idx="1004">
                  <c:v>2.008</c:v>
                </c:pt>
                <c:pt idx="1005">
                  <c:v>2.01</c:v>
                </c:pt>
                <c:pt idx="1006">
                  <c:v>2.012</c:v>
                </c:pt>
                <c:pt idx="1007">
                  <c:v>2.014</c:v>
                </c:pt>
                <c:pt idx="1008">
                  <c:v>2.016</c:v>
                </c:pt>
                <c:pt idx="1009">
                  <c:v>2.018</c:v>
                </c:pt>
                <c:pt idx="1010">
                  <c:v>2.02</c:v>
                </c:pt>
                <c:pt idx="1011">
                  <c:v>2.022</c:v>
                </c:pt>
                <c:pt idx="1012">
                  <c:v>2.024</c:v>
                </c:pt>
                <c:pt idx="1013">
                  <c:v>2.026</c:v>
                </c:pt>
                <c:pt idx="1014">
                  <c:v>2.028</c:v>
                </c:pt>
                <c:pt idx="1015">
                  <c:v>2.03</c:v>
                </c:pt>
                <c:pt idx="1016">
                  <c:v>2.032</c:v>
                </c:pt>
                <c:pt idx="1017">
                  <c:v>2.034</c:v>
                </c:pt>
                <c:pt idx="1018">
                  <c:v>2.036</c:v>
                </c:pt>
                <c:pt idx="1019">
                  <c:v>2.038</c:v>
                </c:pt>
                <c:pt idx="1020">
                  <c:v>2.04</c:v>
                </c:pt>
                <c:pt idx="1021">
                  <c:v>2.042</c:v>
                </c:pt>
                <c:pt idx="1022">
                  <c:v>2.044</c:v>
                </c:pt>
                <c:pt idx="1023">
                  <c:v>2.046</c:v>
                </c:pt>
                <c:pt idx="1024">
                  <c:v>2.048</c:v>
                </c:pt>
                <c:pt idx="1025">
                  <c:v>2.05</c:v>
                </c:pt>
                <c:pt idx="1026">
                  <c:v>2.052</c:v>
                </c:pt>
                <c:pt idx="1027">
                  <c:v>2.054</c:v>
                </c:pt>
                <c:pt idx="1028">
                  <c:v>2.056</c:v>
                </c:pt>
                <c:pt idx="1029">
                  <c:v>2.058</c:v>
                </c:pt>
                <c:pt idx="1030">
                  <c:v>2.06</c:v>
                </c:pt>
                <c:pt idx="1031">
                  <c:v>2.062</c:v>
                </c:pt>
                <c:pt idx="1032">
                  <c:v>2.064</c:v>
                </c:pt>
                <c:pt idx="1033">
                  <c:v>2.066</c:v>
                </c:pt>
                <c:pt idx="1034">
                  <c:v>2.068</c:v>
                </c:pt>
                <c:pt idx="1035">
                  <c:v>2.07</c:v>
                </c:pt>
                <c:pt idx="1036">
                  <c:v>2.072</c:v>
                </c:pt>
                <c:pt idx="1037">
                  <c:v>2.074</c:v>
                </c:pt>
                <c:pt idx="1038">
                  <c:v>2.076</c:v>
                </c:pt>
                <c:pt idx="1039">
                  <c:v>2.078</c:v>
                </c:pt>
                <c:pt idx="1040">
                  <c:v>2.08</c:v>
                </c:pt>
                <c:pt idx="1041">
                  <c:v>2.082</c:v>
                </c:pt>
                <c:pt idx="1042">
                  <c:v>2.084</c:v>
                </c:pt>
                <c:pt idx="1043">
                  <c:v>2.086</c:v>
                </c:pt>
                <c:pt idx="1044">
                  <c:v>2.088</c:v>
                </c:pt>
                <c:pt idx="1045">
                  <c:v>2.09</c:v>
                </c:pt>
                <c:pt idx="1046">
                  <c:v>2.092</c:v>
                </c:pt>
                <c:pt idx="1047">
                  <c:v>2.094</c:v>
                </c:pt>
                <c:pt idx="1048">
                  <c:v>2.096</c:v>
                </c:pt>
                <c:pt idx="1049">
                  <c:v>2.098</c:v>
                </c:pt>
                <c:pt idx="1050">
                  <c:v>2.1</c:v>
                </c:pt>
                <c:pt idx="1051">
                  <c:v>2.102</c:v>
                </c:pt>
                <c:pt idx="1052">
                  <c:v>2.104</c:v>
                </c:pt>
                <c:pt idx="1053">
                  <c:v>2.106</c:v>
                </c:pt>
                <c:pt idx="1054">
                  <c:v>2.108</c:v>
                </c:pt>
                <c:pt idx="1055">
                  <c:v>2.11</c:v>
                </c:pt>
                <c:pt idx="1056">
                  <c:v>2.112</c:v>
                </c:pt>
                <c:pt idx="1057">
                  <c:v>2.114</c:v>
                </c:pt>
                <c:pt idx="1058">
                  <c:v>2.116</c:v>
                </c:pt>
                <c:pt idx="1059">
                  <c:v>2.118</c:v>
                </c:pt>
                <c:pt idx="1060">
                  <c:v>2.12</c:v>
                </c:pt>
                <c:pt idx="1061">
                  <c:v>2.122</c:v>
                </c:pt>
                <c:pt idx="1062">
                  <c:v>2.124</c:v>
                </c:pt>
                <c:pt idx="1063">
                  <c:v>2.126</c:v>
                </c:pt>
                <c:pt idx="1064">
                  <c:v>2.128</c:v>
                </c:pt>
                <c:pt idx="1065">
                  <c:v>2.13</c:v>
                </c:pt>
                <c:pt idx="1066">
                  <c:v>2.132</c:v>
                </c:pt>
                <c:pt idx="1067">
                  <c:v>2.134</c:v>
                </c:pt>
                <c:pt idx="1068">
                  <c:v>2.136</c:v>
                </c:pt>
                <c:pt idx="1069">
                  <c:v>2.138</c:v>
                </c:pt>
                <c:pt idx="1070">
                  <c:v>2.14</c:v>
                </c:pt>
                <c:pt idx="1071">
                  <c:v>2.142</c:v>
                </c:pt>
                <c:pt idx="1072">
                  <c:v>2.144</c:v>
                </c:pt>
                <c:pt idx="1073">
                  <c:v>2.146</c:v>
                </c:pt>
                <c:pt idx="1074">
                  <c:v>2.148</c:v>
                </c:pt>
                <c:pt idx="1075">
                  <c:v>2.15</c:v>
                </c:pt>
                <c:pt idx="1076">
                  <c:v>2.152</c:v>
                </c:pt>
                <c:pt idx="1077">
                  <c:v>2.154</c:v>
                </c:pt>
                <c:pt idx="1078">
                  <c:v>2.156</c:v>
                </c:pt>
                <c:pt idx="1079">
                  <c:v>2.158</c:v>
                </c:pt>
                <c:pt idx="1080">
                  <c:v>2.16</c:v>
                </c:pt>
                <c:pt idx="1081">
                  <c:v>2.162</c:v>
                </c:pt>
                <c:pt idx="1082">
                  <c:v>2.164</c:v>
                </c:pt>
                <c:pt idx="1083">
                  <c:v>2.166</c:v>
                </c:pt>
                <c:pt idx="1084">
                  <c:v>2.168</c:v>
                </c:pt>
                <c:pt idx="1085">
                  <c:v>2.17</c:v>
                </c:pt>
                <c:pt idx="1086">
                  <c:v>2.172</c:v>
                </c:pt>
                <c:pt idx="1087">
                  <c:v>2.174</c:v>
                </c:pt>
                <c:pt idx="1088">
                  <c:v>2.176</c:v>
                </c:pt>
                <c:pt idx="1089">
                  <c:v>2.178</c:v>
                </c:pt>
                <c:pt idx="1090">
                  <c:v>2.18</c:v>
                </c:pt>
                <c:pt idx="1091">
                  <c:v>2.182</c:v>
                </c:pt>
                <c:pt idx="1092">
                  <c:v>2.184</c:v>
                </c:pt>
                <c:pt idx="1093">
                  <c:v>2.186</c:v>
                </c:pt>
                <c:pt idx="1094">
                  <c:v>2.188</c:v>
                </c:pt>
                <c:pt idx="1095">
                  <c:v>2.19</c:v>
                </c:pt>
                <c:pt idx="1096">
                  <c:v>2.192</c:v>
                </c:pt>
                <c:pt idx="1097">
                  <c:v>2.194</c:v>
                </c:pt>
                <c:pt idx="1098">
                  <c:v>2.196</c:v>
                </c:pt>
                <c:pt idx="1099">
                  <c:v>2.198</c:v>
                </c:pt>
                <c:pt idx="1100">
                  <c:v>2.2</c:v>
                </c:pt>
                <c:pt idx="1101">
                  <c:v>2.202</c:v>
                </c:pt>
                <c:pt idx="1102">
                  <c:v>2.204</c:v>
                </c:pt>
                <c:pt idx="1103">
                  <c:v>2.206</c:v>
                </c:pt>
                <c:pt idx="1104">
                  <c:v>2.208</c:v>
                </c:pt>
                <c:pt idx="1105">
                  <c:v>2.21</c:v>
                </c:pt>
                <c:pt idx="1106">
                  <c:v>2.212</c:v>
                </c:pt>
                <c:pt idx="1107">
                  <c:v>2.214</c:v>
                </c:pt>
                <c:pt idx="1108">
                  <c:v>2.216</c:v>
                </c:pt>
                <c:pt idx="1109">
                  <c:v>2.218</c:v>
                </c:pt>
                <c:pt idx="1110">
                  <c:v>2.22</c:v>
                </c:pt>
                <c:pt idx="1111">
                  <c:v>2.222</c:v>
                </c:pt>
                <c:pt idx="1112">
                  <c:v>2.224</c:v>
                </c:pt>
                <c:pt idx="1113">
                  <c:v>2.226</c:v>
                </c:pt>
                <c:pt idx="1114">
                  <c:v>2.228</c:v>
                </c:pt>
                <c:pt idx="1115">
                  <c:v>2.23</c:v>
                </c:pt>
                <c:pt idx="1116">
                  <c:v>2.232</c:v>
                </c:pt>
                <c:pt idx="1117">
                  <c:v>2.234</c:v>
                </c:pt>
                <c:pt idx="1118">
                  <c:v>2.236</c:v>
                </c:pt>
                <c:pt idx="1119">
                  <c:v>2.238</c:v>
                </c:pt>
                <c:pt idx="1120">
                  <c:v>2.24</c:v>
                </c:pt>
                <c:pt idx="1121">
                  <c:v>2.242</c:v>
                </c:pt>
                <c:pt idx="1122">
                  <c:v>2.244</c:v>
                </c:pt>
                <c:pt idx="1123">
                  <c:v>2.246</c:v>
                </c:pt>
                <c:pt idx="1124">
                  <c:v>2.248</c:v>
                </c:pt>
                <c:pt idx="1125">
                  <c:v>2.25</c:v>
                </c:pt>
                <c:pt idx="1126">
                  <c:v>2.252</c:v>
                </c:pt>
                <c:pt idx="1127">
                  <c:v>2.254</c:v>
                </c:pt>
                <c:pt idx="1128">
                  <c:v>2.256</c:v>
                </c:pt>
                <c:pt idx="1129">
                  <c:v>2.258</c:v>
                </c:pt>
                <c:pt idx="1130">
                  <c:v>2.26</c:v>
                </c:pt>
                <c:pt idx="1131">
                  <c:v>2.262</c:v>
                </c:pt>
                <c:pt idx="1132">
                  <c:v>2.264</c:v>
                </c:pt>
                <c:pt idx="1133">
                  <c:v>2.266</c:v>
                </c:pt>
                <c:pt idx="1134">
                  <c:v>2.268</c:v>
                </c:pt>
                <c:pt idx="1135">
                  <c:v>2.27</c:v>
                </c:pt>
                <c:pt idx="1136">
                  <c:v>2.272</c:v>
                </c:pt>
                <c:pt idx="1137">
                  <c:v>2.274</c:v>
                </c:pt>
                <c:pt idx="1138">
                  <c:v>2.276</c:v>
                </c:pt>
                <c:pt idx="1139">
                  <c:v>2.278</c:v>
                </c:pt>
                <c:pt idx="1140">
                  <c:v>2.28</c:v>
                </c:pt>
                <c:pt idx="1141">
                  <c:v>2.282</c:v>
                </c:pt>
                <c:pt idx="1142">
                  <c:v>2.284</c:v>
                </c:pt>
                <c:pt idx="1143">
                  <c:v>2.286</c:v>
                </c:pt>
                <c:pt idx="1144">
                  <c:v>2.288</c:v>
                </c:pt>
                <c:pt idx="1145">
                  <c:v>2.29</c:v>
                </c:pt>
                <c:pt idx="1146">
                  <c:v>2.292</c:v>
                </c:pt>
                <c:pt idx="1147">
                  <c:v>2.294</c:v>
                </c:pt>
                <c:pt idx="1148">
                  <c:v>2.296</c:v>
                </c:pt>
                <c:pt idx="1149">
                  <c:v>2.298</c:v>
                </c:pt>
                <c:pt idx="1150">
                  <c:v>2.3</c:v>
                </c:pt>
                <c:pt idx="1151">
                  <c:v>2.302</c:v>
                </c:pt>
                <c:pt idx="1152">
                  <c:v>2.304</c:v>
                </c:pt>
                <c:pt idx="1153">
                  <c:v>2.306</c:v>
                </c:pt>
                <c:pt idx="1154">
                  <c:v>2.308</c:v>
                </c:pt>
                <c:pt idx="1155">
                  <c:v>2.31</c:v>
                </c:pt>
                <c:pt idx="1156">
                  <c:v>2.311999999999998</c:v>
                </c:pt>
                <c:pt idx="1157">
                  <c:v>2.314</c:v>
                </c:pt>
                <c:pt idx="1158">
                  <c:v>2.315999999999998</c:v>
                </c:pt>
                <c:pt idx="1159">
                  <c:v>2.318</c:v>
                </c:pt>
                <c:pt idx="1160">
                  <c:v>2.319999999999998</c:v>
                </c:pt>
                <c:pt idx="1161">
                  <c:v>2.322</c:v>
                </c:pt>
                <c:pt idx="1162">
                  <c:v>2.324</c:v>
                </c:pt>
                <c:pt idx="1163">
                  <c:v>2.326</c:v>
                </c:pt>
                <c:pt idx="1164">
                  <c:v>2.328</c:v>
                </c:pt>
                <c:pt idx="1165">
                  <c:v>2.33</c:v>
                </c:pt>
                <c:pt idx="1166">
                  <c:v>2.331999999999998</c:v>
                </c:pt>
                <c:pt idx="1167">
                  <c:v>2.334</c:v>
                </c:pt>
                <c:pt idx="1168">
                  <c:v>2.335999999999998</c:v>
                </c:pt>
                <c:pt idx="1169">
                  <c:v>2.338</c:v>
                </c:pt>
                <c:pt idx="1170">
                  <c:v>2.34</c:v>
                </c:pt>
                <c:pt idx="1171">
                  <c:v>2.342</c:v>
                </c:pt>
                <c:pt idx="1172">
                  <c:v>2.344</c:v>
                </c:pt>
                <c:pt idx="1173">
                  <c:v>2.346</c:v>
                </c:pt>
                <c:pt idx="1174">
                  <c:v>2.348</c:v>
                </c:pt>
                <c:pt idx="1175">
                  <c:v>2.35</c:v>
                </c:pt>
                <c:pt idx="1176">
                  <c:v>2.351999999999998</c:v>
                </c:pt>
                <c:pt idx="1177">
                  <c:v>2.354</c:v>
                </c:pt>
                <c:pt idx="1178">
                  <c:v>2.355999999999998</c:v>
                </c:pt>
                <c:pt idx="1179">
                  <c:v>2.358</c:v>
                </c:pt>
                <c:pt idx="1180">
                  <c:v>2.36</c:v>
                </c:pt>
                <c:pt idx="1181">
                  <c:v>2.362</c:v>
                </c:pt>
                <c:pt idx="1182">
                  <c:v>2.364</c:v>
                </c:pt>
                <c:pt idx="1183">
                  <c:v>2.366</c:v>
                </c:pt>
                <c:pt idx="1184">
                  <c:v>2.368</c:v>
                </c:pt>
                <c:pt idx="1185">
                  <c:v>2.37</c:v>
                </c:pt>
                <c:pt idx="1186">
                  <c:v>2.371999999999999</c:v>
                </c:pt>
                <c:pt idx="1187">
                  <c:v>2.374</c:v>
                </c:pt>
                <c:pt idx="1188">
                  <c:v>2.375999999999999</c:v>
                </c:pt>
                <c:pt idx="1189">
                  <c:v>2.378</c:v>
                </c:pt>
                <c:pt idx="1190">
                  <c:v>2.38</c:v>
                </c:pt>
                <c:pt idx="1191">
                  <c:v>2.382</c:v>
                </c:pt>
                <c:pt idx="1192">
                  <c:v>2.384</c:v>
                </c:pt>
                <c:pt idx="1193">
                  <c:v>2.386</c:v>
                </c:pt>
                <c:pt idx="1194">
                  <c:v>2.388</c:v>
                </c:pt>
                <c:pt idx="1195">
                  <c:v>2.39</c:v>
                </c:pt>
                <c:pt idx="1196">
                  <c:v>2.391999999999999</c:v>
                </c:pt>
                <c:pt idx="1197">
                  <c:v>2.394</c:v>
                </c:pt>
                <c:pt idx="1198">
                  <c:v>2.395999999999999</c:v>
                </c:pt>
                <c:pt idx="1199">
                  <c:v>2.398</c:v>
                </c:pt>
                <c:pt idx="1200">
                  <c:v>2.4</c:v>
                </c:pt>
                <c:pt idx="1201">
                  <c:v>2.402</c:v>
                </c:pt>
                <c:pt idx="1202">
                  <c:v>2.404</c:v>
                </c:pt>
                <c:pt idx="1203">
                  <c:v>2.406</c:v>
                </c:pt>
                <c:pt idx="1204">
                  <c:v>2.408</c:v>
                </c:pt>
                <c:pt idx="1205">
                  <c:v>2.41</c:v>
                </c:pt>
                <c:pt idx="1206">
                  <c:v>2.411999999999999</c:v>
                </c:pt>
                <c:pt idx="1207">
                  <c:v>2.414</c:v>
                </c:pt>
                <c:pt idx="1208">
                  <c:v>2.415999999999999</c:v>
                </c:pt>
                <c:pt idx="1209">
                  <c:v>2.418</c:v>
                </c:pt>
                <c:pt idx="1210">
                  <c:v>2.42</c:v>
                </c:pt>
                <c:pt idx="1211">
                  <c:v>2.422</c:v>
                </c:pt>
                <c:pt idx="1212">
                  <c:v>2.424</c:v>
                </c:pt>
                <c:pt idx="1213">
                  <c:v>2.426</c:v>
                </c:pt>
                <c:pt idx="1214">
                  <c:v>2.428</c:v>
                </c:pt>
                <c:pt idx="1215">
                  <c:v>2.43</c:v>
                </c:pt>
                <c:pt idx="1216">
                  <c:v>2.431999999999999</c:v>
                </c:pt>
                <c:pt idx="1217">
                  <c:v>2.434</c:v>
                </c:pt>
                <c:pt idx="1218">
                  <c:v>2.435999999999999</c:v>
                </c:pt>
                <c:pt idx="1219">
                  <c:v>2.438</c:v>
                </c:pt>
                <c:pt idx="1220">
                  <c:v>2.44</c:v>
                </c:pt>
                <c:pt idx="1221">
                  <c:v>2.442</c:v>
                </c:pt>
                <c:pt idx="1222">
                  <c:v>2.444</c:v>
                </c:pt>
                <c:pt idx="1223">
                  <c:v>2.446</c:v>
                </c:pt>
                <c:pt idx="1224">
                  <c:v>2.448</c:v>
                </c:pt>
                <c:pt idx="1225">
                  <c:v>2.45</c:v>
                </c:pt>
                <c:pt idx="1226">
                  <c:v>2.451999999999999</c:v>
                </c:pt>
                <c:pt idx="1227">
                  <c:v>2.454</c:v>
                </c:pt>
                <c:pt idx="1228">
                  <c:v>2.455999999999999</c:v>
                </c:pt>
                <c:pt idx="1229">
                  <c:v>2.458</c:v>
                </c:pt>
                <c:pt idx="1230">
                  <c:v>2.46</c:v>
                </c:pt>
                <c:pt idx="1231">
                  <c:v>2.462</c:v>
                </c:pt>
                <c:pt idx="1232">
                  <c:v>2.464</c:v>
                </c:pt>
                <c:pt idx="1233">
                  <c:v>2.466</c:v>
                </c:pt>
                <c:pt idx="1234">
                  <c:v>2.468</c:v>
                </c:pt>
                <c:pt idx="1235">
                  <c:v>2.47</c:v>
                </c:pt>
                <c:pt idx="1236">
                  <c:v>2.472</c:v>
                </c:pt>
                <c:pt idx="1237">
                  <c:v>2.474</c:v>
                </c:pt>
                <c:pt idx="1238">
                  <c:v>2.476</c:v>
                </c:pt>
                <c:pt idx="1239">
                  <c:v>2.478</c:v>
                </c:pt>
                <c:pt idx="1240">
                  <c:v>2.48</c:v>
                </c:pt>
                <c:pt idx="1241">
                  <c:v>2.482</c:v>
                </c:pt>
                <c:pt idx="1242">
                  <c:v>2.484</c:v>
                </c:pt>
                <c:pt idx="1243">
                  <c:v>2.486</c:v>
                </c:pt>
                <c:pt idx="1244">
                  <c:v>2.488</c:v>
                </c:pt>
                <c:pt idx="1245">
                  <c:v>2.49</c:v>
                </c:pt>
                <c:pt idx="1246">
                  <c:v>2.492</c:v>
                </c:pt>
                <c:pt idx="1247">
                  <c:v>2.494</c:v>
                </c:pt>
                <c:pt idx="1248">
                  <c:v>2.496</c:v>
                </c:pt>
                <c:pt idx="1249">
                  <c:v>2.498</c:v>
                </c:pt>
                <c:pt idx="1250">
                  <c:v>2.5</c:v>
                </c:pt>
                <c:pt idx="1251">
                  <c:v>2.502</c:v>
                </c:pt>
                <c:pt idx="1252">
                  <c:v>2.504</c:v>
                </c:pt>
                <c:pt idx="1253">
                  <c:v>2.506</c:v>
                </c:pt>
                <c:pt idx="1254">
                  <c:v>2.508</c:v>
                </c:pt>
                <c:pt idx="1255">
                  <c:v>2.51</c:v>
                </c:pt>
                <c:pt idx="1256">
                  <c:v>2.512</c:v>
                </c:pt>
                <c:pt idx="1257">
                  <c:v>2.514</c:v>
                </c:pt>
                <c:pt idx="1258">
                  <c:v>2.516</c:v>
                </c:pt>
                <c:pt idx="1259">
                  <c:v>2.518</c:v>
                </c:pt>
                <c:pt idx="1260">
                  <c:v>2.52</c:v>
                </c:pt>
                <c:pt idx="1261">
                  <c:v>2.522</c:v>
                </c:pt>
                <c:pt idx="1262">
                  <c:v>2.524</c:v>
                </c:pt>
                <c:pt idx="1263">
                  <c:v>2.526</c:v>
                </c:pt>
                <c:pt idx="1264">
                  <c:v>2.528</c:v>
                </c:pt>
                <c:pt idx="1265">
                  <c:v>2.53</c:v>
                </c:pt>
                <c:pt idx="1266">
                  <c:v>2.532</c:v>
                </c:pt>
                <c:pt idx="1267">
                  <c:v>2.534</c:v>
                </c:pt>
                <c:pt idx="1268">
                  <c:v>2.536</c:v>
                </c:pt>
                <c:pt idx="1269">
                  <c:v>2.538</c:v>
                </c:pt>
                <c:pt idx="1270">
                  <c:v>2.54</c:v>
                </c:pt>
                <c:pt idx="1271">
                  <c:v>2.542</c:v>
                </c:pt>
                <c:pt idx="1272">
                  <c:v>2.544</c:v>
                </c:pt>
                <c:pt idx="1273">
                  <c:v>2.546</c:v>
                </c:pt>
                <c:pt idx="1274">
                  <c:v>2.548</c:v>
                </c:pt>
                <c:pt idx="1275">
                  <c:v>2.55</c:v>
                </c:pt>
                <c:pt idx="1276">
                  <c:v>2.552</c:v>
                </c:pt>
                <c:pt idx="1277">
                  <c:v>2.554</c:v>
                </c:pt>
                <c:pt idx="1278">
                  <c:v>2.556</c:v>
                </c:pt>
                <c:pt idx="1279">
                  <c:v>2.558</c:v>
                </c:pt>
                <c:pt idx="1280">
                  <c:v>2.56</c:v>
                </c:pt>
                <c:pt idx="1281">
                  <c:v>2.562</c:v>
                </c:pt>
                <c:pt idx="1282">
                  <c:v>2.564</c:v>
                </c:pt>
                <c:pt idx="1283">
                  <c:v>2.566</c:v>
                </c:pt>
                <c:pt idx="1284">
                  <c:v>2.568</c:v>
                </c:pt>
                <c:pt idx="1285">
                  <c:v>2.57</c:v>
                </c:pt>
                <c:pt idx="1286">
                  <c:v>2.572</c:v>
                </c:pt>
                <c:pt idx="1287">
                  <c:v>2.574</c:v>
                </c:pt>
                <c:pt idx="1288">
                  <c:v>2.576</c:v>
                </c:pt>
                <c:pt idx="1289">
                  <c:v>2.578</c:v>
                </c:pt>
                <c:pt idx="1290">
                  <c:v>2.58</c:v>
                </c:pt>
                <c:pt idx="1291">
                  <c:v>2.582</c:v>
                </c:pt>
                <c:pt idx="1292">
                  <c:v>2.584</c:v>
                </c:pt>
                <c:pt idx="1293">
                  <c:v>2.586</c:v>
                </c:pt>
                <c:pt idx="1294">
                  <c:v>2.588</c:v>
                </c:pt>
                <c:pt idx="1295">
                  <c:v>2.59</c:v>
                </c:pt>
                <c:pt idx="1296">
                  <c:v>2.592</c:v>
                </c:pt>
                <c:pt idx="1297">
                  <c:v>2.594</c:v>
                </c:pt>
                <c:pt idx="1298">
                  <c:v>2.596</c:v>
                </c:pt>
                <c:pt idx="1299">
                  <c:v>2.598</c:v>
                </c:pt>
                <c:pt idx="1300">
                  <c:v>2.6</c:v>
                </c:pt>
                <c:pt idx="1301">
                  <c:v>2.602</c:v>
                </c:pt>
                <c:pt idx="1302">
                  <c:v>2.604</c:v>
                </c:pt>
                <c:pt idx="1303">
                  <c:v>2.606</c:v>
                </c:pt>
                <c:pt idx="1304">
                  <c:v>2.608</c:v>
                </c:pt>
                <c:pt idx="1305">
                  <c:v>2.61</c:v>
                </c:pt>
                <c:pt idx="1306">
                  <c:v>2.612</c:v>
                </c:pt>
                <c:pt idx="1307">
                  <c:v>2.614</c:v>
                </c:pt>
                <c:pt idx="1308">
                  <c:v>2.616</c:v>
                </c:pt>
                <c:pt idx="1309">
                  <c:v>2.618</c:v>
                </c:pt>
                <c:pt idx="1310">
                  <c:v>2.62</c:v>
                </c:pt>
                <c:pt idx="1311">
                  <c:v>2.622</c:v>
                </c:pt>
                <c:pt idx="1312">
                  <c:v>2.624</c:v>
                </c:pt>
                <c:pt idx="1313">
                  <c:v>2.626</c:v>
                </c:pt>
                <c:pt idx="1314">
                  <c:v>2.628</c:v>
                </c:pt>
                <c:pt idx="1315">
                  <c:v>2.63</c:v>
                </c:pt>
                <c:pt idx="1316">
                  <c:v>2.632</c:v>
                </c:pt>
                <c:pt idx="1317">
                  <c:v>2.634</c:v>
                </c:pt>
                <c:pt idx="1318">
                  <c:v>2.636</c:v>
                </c:pt>
                <c:pt idx="1319">
                  <c:v>2.638</c:v>
                </c:pt>
                <c:pt idx="1320">
                  <c:v>2.64</c:v>
                </c:pt>
                <c:pt idx="1321">
                  <c:v>2.642</c:v>
                </c:pt>
                <c:pt idx="1322">
                  <c:v>2.644</c:v>
                </c:pt>
                <c:pt idx="1323">
                  <c:v>2.646</c:v>
                </c:pt>
                <c:pt idx="1324">
                  <c:v>2.648</c:v>
                </c:pt>
                <c:pt idx="1325">
                  <c:v>2.65</c:v>
                </c:pt>
                <c:pt idx="1326">
                  <c:v>2.652</c:v>
                </c:pt>
                <c:pt idx="1327">
                  <c:v>2.654</c:v>
                </c:pt>
                <c:pt idx="1328">
                  <c:v>2.656</c:v>
                </c:pt>
                <c:pt idx="1329">
                  <c:v>2.658</c:v>
                </c:pt>
                <c:pt idx="1330">
                  <c:v>2.66</c:v>
                </c:pt>
                <c:pt idx="1331">
                  <c:v>2.662</c:v>
                </c:pt>
                <c:pt idx="1332">
                  <c:v>2.664</c:v>
                </c:pt>
                <c:pt idx="1333">
                  <c:v>2.666</c:v>
                </c:pt>
                <c:pt idx="1334">
                  <c:v>2.668</c:v>
                </c:pt>
                <c:pt idx="1335">
                  <c:v>2.67</c:v>
                </c:pt>
                <c:pt idx="1336">
                  <c:v>2.672</c:v>
                </c:pt>
                <c:pt idx="1337">
                  <c:v>2.674</c:v>
                </c:pt>
                <c:pt idx="1338">
                  <c:v>2.676</c:v>
                </c:pt>
                <c:pt idx="1339">
                  <c:v>2.678</c:v>
                </c:pt>
                <c:pt idx="1340">
                  <c:v>2.68</c:v>
                </c:pt>
                <c:pt idx="1341">
                  <c:v>2.682</c:v>
                </c:pt>
                <c:pt idx="1342">
                  <c:v>2.684</c:v>
                </c:pt>
                <c:pt idx="1343">
                  <c:v>2.686</c:v>
                </c:pt>
                <c:pt idx="1344">
                  <c:v>2.688</c:v>
                </c:pt>
                <c:pt idx="1345">
                  <c:v>2.69</c:v>
                </c:pt>
                <c:pt idx="1346">
                  <c:v>2.692</c:v>
                </c:pt>
                <c:pt idx="1347">
                  <c:v>2.694</c:v>
                </c:pt>
                <c:pt idx="1348">
                  <c:v>2.696</c:v>
                </c:pt>
                <c:pt idx="1349">
                  <c:v>2.698</c:v>
                </c:pt>
                <c:pt idx="1350">
                  <c:v>2.7</c:v>
                </c:pt>
                <c:pt idx="1351">
                  <c:v>2.702</c:v>
                </c:pt>
                <c:pt idx="1352">
                  <c:v>2.704</c:v>
                </c:pt>
                <c:pt idx="1353">
                  <c:v>2.706</c:v>
                </c:pt>
                <c:pt idx="1354">
                  <c:v>2.708</c:v>
                </c:pt>
                <c:pt idx="1355">
                  <c:v>2.71</c:v>
                </c:pt>
                <c:pt idx="1356">
                  <c:v>2.712</c:v>
                </c:pt>
                <c:pt idx="1357">
                  <c:v>2.714</c:v>
                </c:pt>
                <c:pt idx="1358">
                  <c:v>2.716</c:v>
                </c:pt>
                <c:pt idx="1359">
                  <c:v>2.718</c:v>
                </c:pt>
                <c:pt idx="1360">
                  <c:v>2.72</c:v>
                </c:pt>
                <c:pt idx="1361">
                  <c:v>2.722</c:v>
                </c:pt>
                <c:pt idx="1362">
                  <c:v>2.724</c:v>
                </c:pt>
                <c:pt idx="1363">
                  <c:v>2.726</c:v>
                </c:pt>
                <c:pt idx="1364">
                  <c:v>2.728</c:v>
                </c:pt>
                <c:pt idx="1365">
                  <c:v>2.73</c:v>
                </c:pt>
                <c:pt idx="1366">
                  <c:v>2.732</c:v>
                </c:pt>
                <c:pt idx="1367">
                  <c:v>2.734</c:v>
                </c:pt>
                <c:pt idx="1368">
                  <c:v>2.736</c:v>
                </c:pt>
                <c:pt idx="1369">
                  <c:v>2.738</c:v>
                </c:pt>
                <c:pt idx="1370">
                  <c:v>2.74</c:v>
                </c:pt>
                <c:pt idx="1371">
                  <c:v>2.742</c:v>
                </c:pt>
                <c:pt idx="1372">
                  <c:v>2.744</c:v>
                </c:pt>
                <c:pt idx="1373">
                  <c:v>2.746</c:v>
                </c:pt>
                <c:pt idx="1374">
                  <c:v>2.748</c:v>
                </c:pt>
                <c:pt idx="1375">
                  <c:v>2.75</c:v>
                </c:pt>
                <c:pt idx="1376">
                  <c:v>2.752</c:v>
                </c:pt>
                <c:pt idx="1377">
                  <c:v>2.754</c:v>
                </c:pt>
                <c:pt idx="1378">
                  <c:v>2.756</c:v>
                </c:pt>
                <c:pt idx="1379">
                  <c:v>2.758</c:v>
                </c:pt>
                <c:pt idx="1380">
                  <c:v>2.76</c:v>
                </c:pt>
                <c:pt idx="1381">
                  <c:v>2.762</c:v>
                </c:pt>
                <c:pt idx="1382">
                  <c:v>2.764</c:v>
                </c:pt>
                <c:pt idx="1383">
                  <c:v>2.766</c:v>
                </c:pt>
                <c:pt idx="1384">
                  <c:v>2.768</c:v>
                </c:pt>
                <c:pt idx="1385">
                  <c:v>2.77</c:v>
                </c:pt>
                <c:pt idx="1386">
                  <c:v>2.772</c:v>
                </c:pt>
                <c:pt idx="1387">
                  <c:v>2.774</c:v>
                </c:pt>
                <c:pt idx="1388">
                  <c:v>2.776</c:v>
                </c:pt>
                <c:pt idx="1389">
                  <c:v>2.778</c:v>
                </c:pt>
                <c:pt idx="1390">
                  <c:v>2.78</c:v>
                </c:pt>
                <c:pt idx="1391">
                  <c:v>2.782</c:v>
                </c:pt>
                <c:pt idx="1392">
                  <c:v>2.784</c:v>
                </c:pt>
                <c:pt idx="1393">
                  <c:v>2.786</c:v>
                </c:pt>
                <c:pt idx="1394">
                  <c:v>2.788</c:v>
                </c:pt>
                <c:pt idx="1395">
                  <c:v>2.79</c:v>
                </c:pt>
                <c:pt idx="1396">
                  <c:v>2.792</c:v>
                </c:pt>
                <c:pt idx="1397">
                  <c:v>2.794</c:v>
                </c:pt>
                <c:pt idx="1398">
                  <c:v>2.796</c:v>
                </c:pt>
                <c:pt idx="1399">
                  <c:v>2.798</c:v>
                </c:pt>
                <c:pt idx="1400">
                  <c:v>2.8</c:v>
                </c:pt>
                <c:pt idx="1401">
                  <c:v>2.802</c:v>
                </c:pt>
                <c:pt idx="1402">
                  <c:v>2.804</c:v>
                </c:pt>
                <c:pt idx="1403">
                  <c:v>2.806</c:v>
                </c:pt>
                <c:pt idx="1404">
                  <c:v>2.808</c:v>
                </c:pt>
                <c:pt idx="1405">
                  <c:v>2.81</c:v>
                </c:pt>
                <c:pt idx="1406">
                  <c:v>2.811999999999998</c:v>
                </c:pt>
                <c:pt idx="1407">
                  <c:v>2.814</c:v>
                </c:pt>
                <c:pt idx="1408">
                  <c:v>2.815999999999998</c:v>
                </c:pt>
                <c:pt idx="1409">
                  <c:v>2.818</c:v>
                </c:pt>
                <c:pt idx="1410">
                  <c:v>2.82</c:v>
                </c:pt>
                <c:pt idx="1411">
                  <c:v>2.822</c:v>
                </c:pt>
                <c:pt idx="1412">
                  <c:v>2.824</c:v>
                </c:pt>
                <c:pt idx="1413">
                  <c:v>2.826</c:v>
                </c:pt>
                <c:pt idx="1414">
                  <c:v>2.828</c:v>
                </c:pt>
                <c:pt idx="1415">
                  <c:v>2.83</c:v>
                </c:pt>
                <c:pt idx="1416">
                  <c:v>2.831999999999998</c:v>
                </c:pt>
                <c:pt idx="1417">
                  <c:v>2.834</c:v>
                </c:pt>
                <c:pt idx="1418">
                  <c:v>2.835999999999998</c:v>
                </c:pt>
                <c:pt idx="1419">
                  <c:v>2.838</c:v>
                </c:pt>
                <c:pt idx="1420">
                  <c:v>2.84</c:v>
                </c:pt>
                <c:pt idx="1421">
                  <c:v>2.842</c:v>
                </c:pt>
                <c:pt idx="1422">
                  <c:v>2.844</c:v>
                </c:pt>
                <c:pt idx="1423">
                  <c:v>2.846</c:v>
                </c:pt>
                <c:pt idx="1424">
                  <c:v>2.848</c:v>
                </c:pt>
                <c:pt idx="1425">
                  <c:v>2.85</c:v>
                </c:pt>
                <c:pt idx="1426">
                  <c:v>2.851999999999998</c:v>
                </c:pt>
                <c:pt idx="1427">
                  <c:v>2.854</c:v>
                </c:pt>
                <c:pt idx="1428">
                  <c:v>2.855999999999998</c:v>
                </c:pt>
                <c:pt idx="1429">
                  <c:v>2.858</c:v>
                </c:pt>
                <c:pt idx="1430">
                  <c:v>2.86</c:v>
                </c:pt>
                <c:pt idx="1431">
                  <c:v>2.862</c:v>
                </c:pt>
                <c:pt idx="1432">
                  <c:v>2.864</c:v>
                </c:pt>
                <c:pt idx="1433">
                  <c:v>2.866</c:v>
                </c:pt>
                <c:pt idx="1434">
                  <c:v>2.868</c:v>
                </c:pt>
                <c:pt idx="1435">
                  <c:v>2.87</c:v>
                </c:pt>
                <c:pt idx="1436">
                  <c:v>2.871999999999999</c:v>
                </c:pt>
                <c:pt idx="1437">
                  <c:v>2.874</c:v>
                </c:pt>
                <c:pt idx="1438">
                  <c:v>2.875999999999999</c:v>
                </c:pt>
                <c:pt idx="1439">
                  <c:v>2.878</c:v>
                </c:pt>
                <c:pt idx="1440">
                  <c:v>2.88</c:v>
                </c:pt>
                <c:pt idx="1441">
                  <c:v>2.882</c:v>
                </c:pt>
                <c:pt idx="1442">
                  <c:v>2.884</c:v>
                </c:pt>
                <c:pt idx="1443">
                  <c:v>2.886</c:v>
                </c:pt>
                <c:pt idx="1444">
                  <c:v>2.888</c:v>
                </c:pt>
                <c:pt idx="1445">
                  <c:v>2.89</c:v>
                </c:pt>
                <c:pt idx="1446">
                  <c:v>2.891999999999999</c:v>
                </c:pt>
                <c:pt idx="1447">
                  <c:v>2.894</c:v>
                </c:pt>
                <c:pt idx="1448">
                  <c:v>2.895999999999999</c:v>
                </c:pt>
                <c:pt idx="1449">
                  <c:v>2.898</c:v>
                </c:pt>
                <c:pt idx="1450">
                  <c:v>2.9</c:v>
                </c:pt>
                <c:pt idx="1451">
                  <c:v>2.902</c:v>
                </c:pt>
                <c:pt idx="1452">
                  <c:v>2.904</c:v>
                </c:pt>
                <c:pt idx="1453">
                  <c:v>2.906</c:v>
                </c:pt>
                <c:pt idx="1454">
                  <c:v>2.908</c:v>
                </c:pt>
                <c:pt idx="1455">
                  <c:v>2.91</c:v>
                </c:pt>
                <c:pt idx="1456">
                  <c:v>2.911999999999999</c:v>
                </c:pt>
                <c:pt idx="1457">
                  <c:v>2.914</c:v>
                </c:pt>
                <c:pt idx="1458">
                  <c:v>2.915999999999999</c:v>
                </c:pt>
                <c:pt idx="1459">
                  <c:v>2.918</c:v>
                </c:pt>
                <c:pt idx="1460">
                  <c:v>2.92</c:v>
                </c:pt>
                <c:pt idx="1461">
                  <c:v>2.922</c:v>
                </c:pt>
                <c:pt idx="1462">
                  <c:v>2.924</c:v>
                </c:pt>
                <c:pt idx="1463">
                  <c:v>2.926</c:v>
                </c:pt>
                <c:pt idx="1464">
                  <c:v>2.928</c:v>
                </c:pt>
                <c:pt idx="1465">
                  <c:v>2.93</c:v>
                </c:pt>
                <c:pt idx="1466">
                  <c:v>2.931999999999999</c:v>
                </c:pt>
                <c:pt idx="1467">
                  <c:v>2.934</c:v>
                </c:pt>
                <c:pt idx="1468">
                  <c:v>2.935999999999999</c:v>
                </c:pt>
                <c:pt idx="1469">
                  <c:v>2.938</c:v>
                </c:pt>
                <c:pt idx="1470">
                  <c:v>2.94</c:v>
                </c:pt>
                <c:pt idx="1471">
                  <c:v>2.942</c:v>
                </c:pt>
                <c:pt idx="1472">
                  <c:v>2.944</c:v>
                </c:pt>
                <c:pt idx="1473">
                  <c:v>2.946</c:v>
                </c:pt>
                <c:pt idx="1474">
                  <c:v>2.948</c:v>
                </c:pt>
                <c:pt idx="1475">
                  <c:v>2.95</c:v>
                </c:pt>
                <c:pt idx="1476">
                  <c:v>2.951999999999999</c:v>
                </c:pt>
                <c:pt idx="1477">
                  <c:v>2.954</c:v>
                </c:pt>
                <c:pt idx="1478">
                  <c:v>2.955999999999999</c:v>
                </c:pt>
                <c:pt idx="1479">
                  <c:v>2.958</c:v>
                </c:pt>
                <c:pt idx="1480">
                  <c:v>2.96</c:v>
                </c:pt>
                <c:pt idx="1481">
                  <c:v>2.962</c:v>
                </c:pt>
                <c:pt idx="1482">
                  <c:v>2.964</c:v>
                </c:pt>
                <c:pt idx="1483">
                  <c:v>2.966</c:v>
                </c:pt>
                <c:pt idx="1484">
                  <c:v>2.968</c:v>
                </c:pt>
                <c:pt idx="1485">
                  <c:v>2.97</c:v>
                </c:pt>
                <c:pt idx="1486">
                  <c:v>2.972</c:v>
                </c:pt>
                <c:pt idx="1487">
                  <c:v>2.974</c:v>
                </c:pt>
                <c:pt idx="1488">
                  <c:v>2.976</c:v>
                </c:pt>
                <c:pt idx="1489">
                  <c:v>2.978</c:v>
                </c:pt>
                <c:pt idx="1490">
                  <c:v>2.98</c:v>
                </c:pt>
                <c:pt idx="1491">
                  <c:v>2.982</c:v>
                </c:pt>
                <c:pt idx="1492">
                  <c:v>2.984</c:v>
                </c:pt>
                <c:pt idx="1493">
                  <c:v>2.986</c:v>
                </c:pt>
                <c:pt idx="1494">
                  <c:v>2.988</c:v>
                </c:pt>
                <c:pt idx="1495">
                  <c:v>2.99</c:v>
                </c:pt>
                <c:pt idx="1496">
                  <c:v>2.992</c:v>
                </c:pt>
                <c:pt idx="1497">
                  <c:v>2.994</c:v>
                </c:pt>
                <c:pt idx="1498">
                  <c:v>2.996</c:v>
                </c:pt>
                <c:pt idx="1499">
                  <c:v>2.998</c:v>
                </c:pt>
                <c:pt idx="1500">
                  <c:v>3.0</c:v>
                </c:pt>
                <c:pt idx="1501">
                  <c:v>3.002</c:v>
                </c:pt>
                <c:pt idx="1502">
                  <c:v>3.004</c:v>
                </c:pt>
                <c:pt idx="1503">
                  <c:v>3.006</c:v>
                </c:pt>
                <c:pt idx="1504">
                  <c:v>3.008</c:v>
                </c:pt>
                <c:pt idx="1505">
                  <c:v>3.01</c:v>
                </c:pt>
                <c:pt idx="1506">
                  <c:v>3.012</c:v>
                </c:pt>
                <c:pt idx="1507">
                  <c:v>3.014</c:v>
                </c:pt>
                <c:pt idx="1508">
                  <c:v>3.016</c:v>
                </c:pt>
                <c:pt idx="1509">
                  <c:v>3.018</c:v>
                </c:pt>
                <c:pt idx="1510">
                  <c:v>3.02</c:v>
                </c:pt>
                <c:pt idx="1511">
                  <c:v>3.022</c:v>
                </c:pt>
                <c:pt idx="1512">
                  <c:v>3.024</c:v>
                </c:pt>
                <c:pt idx="1513">
                  <c:v>3.026</c:v>
                </c:pt>
                <c:pt idx="1514">
                  <c:v>3.028</c:v>
                </c:pt>
                <c:pt idx="1515">
                  <c:v>3.03</c:v>
                </c:pt>
                <c:pt idx="1516">
                  <c:v>3.032</c:v>
                </c:pt>
                <c:pt idx="1517">
                  <c:v>3.034</c:v>
                </c:pt>
                <c:pt idx="1518">
                  <c:v>3.036</c:v>
                </c:pt>
                <c:pt idx="1519">
                  <c:v>3.038</c:v>
                </c:pt>
                <c:pt idx="1520">
                  <c:v>3.04</c:v>
                </c:pt>
                <c:pt idx="1521">
                  <c:v>3.042</c:v>
                </c:pt>
                <c:pt idx="1522">
                  <c:v>3.044</c:v>
                </c:pt>
                <c:pt idx="1523">
                  <c:v>3.046</c:v>
                </c:pt>
                <c:pt idx="1524">
                  <c:v>3.048</c:v>
                </c:pt>
                <c:pt idx="1525">
                  <c:v>3.05</c:v>
                </c:pt>
                <c:pt idx="1526">
                  <c:v>3.052</c:v>
                </c:pt>
                <c:pt idx="1527">
                  <c:v>3.054</c:v>
                </c:pt>
                <c:pt idx="1528">
                  <c:v>3.056</c:v>
                </c:pt>
                <c:pt idx="1529">
                  <c:v>3.058</c:v>
                </c:pt>
                <c:pt idx="1530">
                  <c:v>3.06</c:v>
                </c:pt>
                <c:pt idx="1531">
                  <c:v>3.062</c:v>
                </c:pt>
                <c:pt idx="1532">
                  <c:v>3.064</c:v>
                </c:pt>
                <c:pt idx="1533">
                  <c:v>3.066</c:v>
                </c:pt>
                <c:pt idx="1534">
                  <c:v>3.068</c:v>
                </c:pt>
                <c:pt idx="1535">
                  <c:v>3.07</c:v>
                </c:pt>
                <c:pt idx="1536">
                  <c:v>3.072</c:v>
                </c:pt>
                <c:pt idx="1537">
                  <c:v>3.074</c:v>
                </c:pt>
                <c:pt idx="1538">
                  <c:v>3.076</c:v>
                </c:pt>
                <c:pt idx="1539">
                  <c:v>3.078</c:v>
                </c:pt>
                <c:pt idx="1540">
                  <c:v>3.08</c:v>
                </c:pt>
                <c:pt idx="1541">
                  <c:v>3.082</c:v>
                </c:pt>
                <c:pt idx="1542">
                  <c:v>3.084</c:v>
                </c:pt>
                <c:pt idx="1543">
                  <c:v>3.086</c:v>
                </c:pt>
                <c:pt idx="1544">
                  <c:v>3.088</c:v>
                </c:pt>
                <c:pt idx="1545">
                  <c:v>3.09</c:v>
                </c:pt>
                <c:pt idx="1546">
                  <c:v>3.092</c:v>
                </c:pt>
                <c:pt idx="1547">
                  <c:v>3.094</c:v>
                </c:pt>
                <c:pt idx="1548">
                  <c:v>3.096</c:v>
                </c:pt>
                <c:pt idx="1549">
                  <c:v>3.098</c:v>
                </c:pt>
                <c:pt idx="1550">
                  <c:v>3.1</c:v>
                </c:pt>
                <c:pt idx="1551">
                  <c:v>3.102</c:v>
                </c:pt>
                <c:pt idx="1552">
                  <c:v>3.104</c:v>
                </c:pt>
                <c:pt idx="1553">
                  <c:v>3.106</c:v>
                </c:pt>
                <c:pt idx="1554">
                  <c:v>3.108</c:v>
                </c:pt>
                <c:pt idx="1555">
                  <c:v>3.11</c:v>
                </c:pt>
                <c:pt idx="1556">
                  <c:v>3.112</c:v>
                </c:pt>
                <c:pt idx="1557">
                  <c:v>3.114</c:v>
                </c:pt>
                <c:pt idx="1558">
                  <c:v>3.116</c:v>
                </c:pt>
                <c:pt idx="1559">
                  <c:v>3.118</c:v>
                </c:pt>
                <c:pt idx="1560">
                  <c:v>3.12</c:v>
                </c:pt>
                <c:pt idx="1561">
                  <c:v>3.122</c:v>
                </c:pt>
                <c:pt idx="1562">
                  <c:v>3.124</c:v>
                </c:pt>
                <c:pt idx="1563">
                  <c:v>3.126</c:v>
                </c:pt>
                <c:pt idx="1564">
                  <c:v>3.128</c:v>
                </c:pt>
                <c:pt idx="1565">
                  <c:v>3.13</c:v>
                </c:pt>
                <c:pt idx="1566">
                  <c:v>3.132</c:v>
                </c:pt>
                <c:pt idx="1567">
                  <c:v>3.134</c:v>
                </c:pt>
                <c:pt idx="1568">
                  <c:v>3.136</c:v>
                </c:pt>
                <c:pt idx="1569">
                  <c:v>3.138</c:v>
                </c:pt>
                <c:pt idx="1570">
                  <c:v>3.14</c:v>
                </c:pt>
                <c:pt idx="1571">
                  <c:v>3.142</c:v>
                </c:pt>
                <c:pt idx="1572">
                  <c:v>3.144</c:v>
                </c:pt>
                <c:pt idx="1573">
                  <c:v>3.146</c:v>
                </c:pt>
                <c:pt idx="1574">
                  <c:v>3.148</c:v>
                </c:pt>
                <c:pt idx="1575">
                  <c:v>3.15</c:v>
                </c:pt>
                <c:pt idx="1576">
                  <c:v>3.152</c:v>
                </c:pt>
                <c:pt idx="1577">
                  <c:v>3.154</c:v>
                </c:pt>
                <c:pt idx="1578">
                  <c:v>3.156</c:v>
                </c:pt>
                <c:pt idx="1579">
                  <c:v>3.158</c:v>
                </c:pt>
                <c:pt idx="1580">
                  <c:v>3.16</c:v>
                </c:pt>
                <c:pt idx="1581">
                  <c:v>3.162</c:v>
                </c:pt>
                <c:pt idx="1582">
                  <c:v>3.164</c:v>
                </c:pt>
                <c:pt idx="1583">
                  <c:v>3.166</c:v>
                </c:pt>
                <c:pt idx="1584">
                  <c:v>3.168</c:v>
                </c:pt>
                <c:pt idx="1585">
                  <c:v>3.17</c:v>
                </c:pt>
                <c:pt idx="1586">
                  <c:v>3.172</c:v>
                </c:pt>
                <c:pt idx="1587">
                  <c:v>3.174</c:v>
                </c:pt>
                <c:pt idx="1588">
                  <c:v>3.176</c:v>
                </c:pt>
                <c:pt idx="1589">
                  <c:v>3.178</c:v>
                </c:pt>
                <c:pt idx="1590">
                  <c:v>3.18</c:v>
                </c:pt>
                <c:pt idx="1591">
                  <c:v>3.182</c:v>
                </c:pt>
                <c:pt idx="1592">
                  <c:v>3.184</c:v>
                </c:pt>
                <c:pt idx="1593">
                  <c:v>3.186</c:v>
                </c:pt>
                <c:pt idx="1594">
                  <c:v>3.188</c:v>
                </c:pt>
                <c:pt idx="1595">
                  <c:v>3.19</c:v>
                </c:pt>
                <c:pt idx="1596">
                  <c:v>3.192</c:v>
                </c:pt>
                <c:pt idx="1597">
                  <c:v>3.194</c:v>
                </c:pt>
                <c:pt idx="1598">
                  <c:v>3.196</c:v>
                </c:pt>
                <c:pt idx="1599">
                  <c:v>3.198</c:v>
                </c:pt>
                <c:pt idx="1600">
                  <c:v>3.2</c:v>
                </c:pt>
                <c:pt idx="1601">
                  <c:v>3.202</c:v>
                </c:pt>
                <c:pt idx="1602">
                  <c:v>3.204</c:v>
                </c:pt>
                <c:pt idx="1603">
                  <c:v>3.206</c:v>
                </c:pt>
                <c:pt idx="1604">
                  <c:v>3.208</c:v>
                </c:pt>
                <c:pt idx="1605">
                  <c:v>3.21</c:v>
                </c:pt>
                <c:pt idx="1606">
                  <c:v>3.212</c:v>
                </c:pt>
                <c:pt idx="1607">
                  <c:v>3.214</c:v>
                </c:pt>
                <c:pt idx="1608">
                  <c:v>3.216</c:v>
                </c:pt>
                <c:pt idx="1609">
                  <c:v>3.218</c:v>
                </c:pt>
                <c:pt idx="1610">
                  <c:v>3.22</c:v>
                </c:pt>
                <c:pt idx="1611">
                  <c:v>3.222</c:v>
                </c:pt>
                <c:pt idx="1612">
                  <c:v>3.224</c:v>
                </c:pt>
                <c:pt idx="1613">
                  <c:v>3.226</c:v>
                </c:pt>
                <c:pt idx="1614">
                  <c:v>3.228</c:v>
                </c:pt>
                <c:pt idx="1615">
                  <c:v>3.23</c:v>
                </c:pt>
                <c:pt idx="1616">
                  <c:v>3.232</c:v>
                </c:pt>
                <c:pt idx="1617">
                  <c:v>3.234</c:v>
                </c:pt>
                <c:pt idx="1618">
                  <c:v>3.236</c:v>
                </c:pt>
                <c:pt idx="1619">
                  <c:v>3.238</c:v>
                </c:pt>
                <c:pt idx="1620">
                  <c:v>3.24</c:v>
                </c:pt>
                <c:pt idx="1621">
                  <c:v>3.242</c:v>
                </c:pt>
                <c:pt idx="1622">
                  <c:v>3.244</c:v>
                </c:pt>
                <c:pt idx="1623">
                  <c:v>3.246</c:v>
                </c:pt>
                <c:pt idx="1624">
                  <c:v>3.248</c:v>
                </c:pt>
                <c:pt idx="1625">
                  <c:v>3.25</c:v>
                </c:pt>
                <c:pt idx="1626">
                  <c:v>3.252</c:v>
                </c:pt>
                <c:pt idx="1627">
                  <c:v>3.254</c:v>
                </c:pt>
                <c:pt idx="1628">
                  <c:v>3.256</c:v>
                </c:pt>
                <c:pt idx="1629">
                  <c:v>3.258</c:v>
                </c:pt>
                <c:pt idx="1630">
                  <c:v>3.26</c:v>
                </c:pt>
                <c:pt idx="1631">
                  <c:v>3.262</c:v>
                </c:pt>
                <c:pt idx="1632">
                  <c:v>3.264</c:v>
                </c:pt>
                <c:pt idx="1633">
                  <c:v>3.266</c:v>
                </c:pt>
                <c:pt idx="1634">
                  <c:v>3.268</c:v>
                </c:pt>
                <c:pt idx="1635">
                  <c:v>3.27</c:v>
                </c:pt>
                <c:pt idx="1636">
                  <c:v>3.272</c:v>
                </c:pt>
                <c:pt idx="1637">
                  <c:v>3.274</c:v>
                </c:pt>
                <c:pt idx="1638">
                  <c:v>3.276</c:v>
                </c:pt>
                <c:pt idx="1639">
                  <c:v>3.278</c:v>
                </c:pt>
                <c:pt idx="1640">
                  <c:v>3.28</c:v>
                </c:pt>
                <c:pt idx="1641">
                  <c:v>3.282</c:v>
                </c:pt>
                <c:pt idx="1642">
                  <c:v>3.284</c:v>
                </c:pt>
                <c:pt idx="1643">
                  <c:v>3.286</c:v>
                </c:pt>
                <c:pt idx="1644">
                  <c:v>3.288</c:v>
                </c:pt>
                <c:pt idx="1645">
                  <c:v>3.29</c:v>
                </c:pt>
                <c:pt idx="1646">
                  <c:v>3.292</c:v>
                </c:pt>
                <c:pt idx="1647">
                  <c:v>3.294</c:v>
                </c:pt>
                <c:pt idx="1648">
                  <c:v>3.296</c:v>
                </c:pt>
                <c:pt idx="1649">
                  <c:v>3.298</c:v>
                </c:pt>
                <c:pt idx="1650">
                  <c:v>3.3</c:v>
                </c:pt>
                <c:pt idx="1651">
                  <c:v>3.302</c:v>
                </c:pt>
                <c:pt idx="1652">
                  <c:v>3.304</c:v>
                </c:pt>
                <c:pt idx="1653">
                  <c:v>3.306</c:v>
                </c:pt>
                <c:pt idx="1654">
                  <c:v>3.308</c:v>
                </c:pt>
                <c:pt idx="1655">
                  <c:v>3.31</c:v>
                </c:pt>
                <c:pt idx="1656">
                  <c:v>3.311999999999998</c:v>
                </c:pt>
                <c:pt idx="1657">
                  <c:v>3.314</c:v>
                </c:pt>
                <c:pt idx="1658">
                  <c:v>3.315999999999998</c:v>
                </c:pt>
                <c:pt idx="1659">
                  <c:v>3.318</c:v>
                </c:pt>
                <c:pt idx="1660">
                  <c:v>3.32</c:v>
                </c:pt>
                <c:pt idx="1661">
                  <c:v>3.322</c:v>
                </c:pt>
                <c:pt idx="1662">
                  <c:v>3.324</c:v>
                </c:pt>
                <c:pt idx="1663">
                  <c:v>3.326</c:v>
                </c:pt>
                <c:pt idx="1664">
                  <c:v>3.328</c:v>
                </c:pt>
                <c:pt idx="1665">
                  <c:v>3.33</c:v>
                </c:pt>
                <c:pt idx="1666">
                  <c:v>3.331999999999998</c:v>
                </c:pt>
                <c:pt idx="1667">
                  <c:v>3.334</c:v>
                </c:pt>
                <c:pt idx="1668">
                  <c:v>3.335999999999998</c:v>
                </c:pt>
                <c:pt idx="1669">
                  <c:v>3.338</c:v>
                </c:pt>
                <c:pt idx="1670">
                  <c:v>3.34</c:v>
                </c:pt>
                <c:pt idx="1671">
                  <c:v>3.342</c:v>
                </c:pt>
                <c:pt idx="1672">
                  <c:v>3.344</c:v>
                </c:pt>
                <c:pt idx="1673">
                  <c:v>3.346</c:v>
                </c:pt>
                <c:pt idx="1674">
                  <c:v>3.348</c:v>
                </c:pt>
                <c:pt idx="1675">
                  <c:v>3.35</c:v>
                </c:pt>
                <c:pt idx="1676">
                  <c:v>3.351999999999998</c:v>
                </c:pt>
                <c:pt idx="1677">
                  <c:v>3.354</c:v>
                </c:pt>
                <c:pt idx="1678">
                  <c:v>3.355999999999998</c:v>
                </c:pt>
                <c:pt idx="1679">
                  <c:v>3.358</c:v>
                </c:pt>
                <c:pt idx="1680">
                  <c:v>3.36</c:v>
                </c:pt>
                <c:pt idx="1681">
                  <c:v>3.362</c:v>
                </c:pt>
                <c:pt idx="1682">
                  <c:v>3.364</c:v>
                </c:pt>
                <c:pt idx="1683">
                  <c:v>3.366</c:v>
                </c:pt>
                <c:pt idx="1684">
                  <c:v>3.368</c:v>
                </c:pt>
                <c:pt idx="1685">
                  <c:v>3.37</c:v>
                </c:pt>
                <c:pt idx="1686">
                  <c:v>3.371999999999999</c:v>
                </c:pt>
                <c:pt idx="1687">
                  <c:v>3.374</c:v>
                </c:pt>
                <c:pt idx="1688">
                  <c:v>3.375999999999999</c:v>
                </c:pt>
                <c:pt idx="1689">
                  <c:v>3.378</c:v>
                </c:pt>
                <c:pt idx="1690">
                  <c:v>3.38</c:v>
                </c:pt>
                <c:pt idx="1691">
                  <c:v>3.382</c:v>
                </c:pt>
                <c:pt idx="1692">
                  <c:v>3.384</c:v>
                </c:pt>
                <c:pt idx="1693">
                  <c:v>3.386</c:v>
                </c:pt>
                <c:pt idx="1694">
                  <c:v>3.388</c:v>
                </c:pt>
                <c:pt idx="1695">
                  <c:v>3.39</c:v>
                </c:pt>
                <c:pt idx="1696">
                  <c:v>3.391999999999999</c:v>
                </c:pt>
                <c:pt idx="1697">
                  <c:v>3.394</c:v>
                </c:pt>
                <c:pt idx="1698">
                  <c:v>3.395999999999999</c:v>
                </c:pt>
                <c:pt idx="1699">
                  <c:v>3.398</c:v>
                </c:pt>
                <c:pt idx="1700">
                  <c:v>3.4</c:v>
                </c:pt>
                <c:pt idx="1701">
                  <c:v>3.402</c:v>
                </c:pt>
                <c:pt idx="1702">
                  <c:v>3.404</c:v>
                </c:pt>
                <c:pt idx="1703">
                  <c:v>3.406</c:v>
                </c:pt>
                <c:pt idx="1704">
                  <c:v>3.408</c:v>
                </c:pt>
                <c:pt idx="1705">
                  <c:v>3.41</c:v>
                </c:pt>
                <c:pt idx="1706">
                  <c:v>3.411999999999999</c:v>
                </c:pt>
                <c:pt idx="1707">
                  <c:v>3.414</c:v>
                </c:pt>
                <c:pt idx="1708">
                  <c:v>3.415999999999999</c:v>
                </c:pt>
                <c:pt idx="1709">
                  <c:v>3.418</c:v>
                </c:pt>
                <c:pt idx="1710">
                  <c:v>3.42</c:v>
                </c:pt>
                <c:pt idx="1711">
                  <c:v>3.422</c:v>
                </c:pt>
                <c:pt idx="1712">
                  <c:v>3.424</c:v>
                </c:pt>
                <c:pt idx="1713">
                  <c:v>3.426</c:v>
                </c:pt>
                <c:pt idx="1714">
                  <c:v>3.428</c:v>
                </c:pt>
                <c:pt idx="1715">
                  <c:v>3.43</c:v>
                </c:pt>
                <c:pt idx="1716">
                  <c:v>3.431999999999999</c:v>
                </c:pt>
                <c:pt idx="1717">
                  <c:v>3.434</c:v>
                </c:pt>
                <c:pt idx="1718">
                  <c:v>3.435999999999999</c:v>
                </c:pt>
                <c:pt idx="1719">
                  <c:v>3.438</c:v>
                </c:pt>
                <c:pt idx="1720">
                  <c:v>3.44</c:v>
                </c:pt>
                <c:pt idx="1721">
                  <c:v>3.442</c:v>
                </c:pt>
                <c:pt idx="1722">
                  <c:v>3.444</c:v>
                </c:pt>
                <c:pt idx="1723">
                  <c:v>3.446</c:v>
                </c:pt>
                <c:pt idx="1724">
                  <c:v>3.448</c:v>
                </c:pt>
                <c:pt idx="1725">
                  <c:v>3.45</c:v>
                </c:pt>
                <c:pt idx="1726">
                  <c:v>3.451999999999999</c:v>
                </c:pt>
                <c:pt idx="1727">
                  <c:v>3.454</c:v>
                </c:pt>
                <c:pt idx="1728">
                  <c:v>3.455999999999999</c:v>
                </c:pt>
                <c:pt idx="1729">
                  <c:v>3.458</c:v>
                </c:pt>
                <c:pt idx="1730">
                  <c:v>3.46</c:v>
                </c:pt>
                <c:pt idx="1731">
                  <c:v>3.462</c:v>
                </c:pt>
                <c:pt idx="1732">
                  <c:v>3.464</c:v>
                </c:pt>
                <c:pt idx="1733">
                  <c:v>3.466</c:v>
                </c:pt>
                <c:pt idx="1734">
                  <c:v>3.468</c:v>
                </c:pt>
                <c:pt idx="1735">
                  <c:v>3.47</c:v>
                </c:pt>
                <c:pt idx="1736">
                  <c:v>3.472</c:v>
                </c:pt>
                <c:pt idx="1737">
                  <c:v>3.474</c:v>
                </c:pt>
                <c:pt idx="1738">
                  <c:v>3.476</c:v>
                </c:pt>
                <c:pt idx="1739">
                  <c:v>3.478</c:v>
                </c:pt>
                <c:pt idx="1740">
                  <c:v>3.48</c:v>
                </c:pt>
                <c:pt idx="1741">
                  <c:v>3.482</c:v>
                </c:pt>
                <c:pt idx="1742">
                  <c:v>3.484</c:v>
                </c:pt>
                <c:pt idx="1743">
                  <c:v>3.486</c:v>
                </c:pt>
                <c:pt idx="1744">
                  <c:v>3.488</c:v>
                </c:pt>
                <c:pt idx="1745">
                  <c:v>3.49</c:v>
                </c:pt>
                <c:pt idx="1746">
                  <c:v>3.492</c:v>
                </c:pt>
                <c:pt idx="1747">
                  <c:v>3.494</c:v>
                </c:pt>
                <c:pt idx="1748">
                  <c:v>3.496</c:v>
                </c:pt>
                <c:pt idx="1749">
                  <c:v>3.498</c:v>
                </c:pt>
                <c:pt idx="1750">
                  <c:v>3.5</c:v>
                </c:pt>
                <c:pt idx="1751">
                  <c:v>3.502</c:v>
                </c:pt>
                <c:pt idx="1752">
                  <c:v>3.504</c:v>
                </c:pt>
                <c:pt idx="1753">
                  <c:v>3.506</c:v>
                </c:pt>
                <c:pt idx="1754">
                  <c:v>3.508</c:v>
                </c:pt>
                <c:pt idx="1755">
                  <c:v>3.51</c:v>
                </c:pt>
                <c:pt idx="1756">
                  <c:v>3.512</c:v>
                </c:pt>
                <c:pt idx="1757">
                  <c:v>3.514</c:v>
                </c:pt>
                <c:pt idx="1758">
                  <c:v>3.516</c:v>
                </c:pt>
                <c:pt idx="1759">
                  <c:v>3.518</c:v>
                </c:pt>
                <c:pt idx="1760">
                  <c:v>3.52</c:v>
                </c:pt>
                <c:pt idx="1761">
                  <c:v>3.522</c:v>
                </c:pt>
                <c:pt idx="1762">
                  <c:v>3.524</c:v>
                </c:pt>
                <c:pt idx="1763">
                  <c:v>3.526</c:v>
                </c:pt>
                <c:pt idx="1764">
                  <c:v>3.528</c:v>
                </c:pt>
                <c:pt idx="1765">
                  <c:v>3.53</c:v>
                </c:pt>
                <c:pt idx="1766">
                  <c:v>3.532</c:v>
                </c:pt>
                <c:pt idx="1767">
                  <c:v>3.534</c:v>
                </c:pt>
                <c:pt idx="1768">
                  <c:v>3.536</c:v>
                </c:pt>
                <c:pt idx="1769">
                  <c:v>3.538</c:v>
                </c:pt>
                <c:pt idx="1770">
                  <c:v>3.54</c:v>
                </c:pt>
                <c:pt idx="1771">
                  <c:v>3.542</c:v>
                </c:pt>
                <c:pt idx="1772">
                  <c:v>3.544</c:v>
                </c:pt>
                <c:pt idx="1773">
                  <c:v>3.546</c:v>
                </c:pt>
                <c:pt idx="1774">
                  <c:v>3.548</c:v>
                </c:pt>
                <c:pt idx="1775">
                  <c:v>3.55</c:v>
                </c:pt>
                <c:pt idx="1776">
                  <c:v>3.552</c:v>
                </c:pt>
                <c:pt idx="1777">
                  <c:v>3.554</c:v>
                </c:pt>
                <c:pt idx="1778">
                  <c:v>3.556</c:v>
                </c:pt>
                <c:pt idx="1779">
                  <c:v>3.558</c:v>
                </c:pt>
                <c:pt idx="1780">
                  <c:v>3.56</c:v>
                </c:pt>
                <c:pt idx="1781">
                  <c:v>3.562</c:v>
                </c:pt>
                <c:pt idx="1782">
                  <c:v>3.564</c:v>
                </c:pt>
                <c:pt idx="1783">
                  <c:v>3.566</c:v>
                </c:pt>
                <c:pt idx="1784">
                  <c:v>3.568</c:v>
                </c:pt>
                <c:pt idx="1785">
                  <c:v>3.57</c:v>
                </c:pt>
                <c:pt idx="1786">
                  <c:v>3.572</c:v>
                </c:pt>
                <c:pt idx="1787">
                  <c:v>3.574</c:v>
                </c:pt>
                <c:pt idx="1788">
                  <c:v>3.576</c:v>
                </c:pt>
                <c:pt idx="1789">
                  <c:v>3.578</c:v>
                </c:pt>
                <c:pt idx="1790">
                  <c:v>3.58</c:v>
                </c:pt>
                <c:pt idx="1791">
                  <c:v>3.582</c:v>
                </c:pt>
                <c:pt idx="1792">
                  <c:v>3.584</c:v>
                </c:pt>
                <c:pt idx="1793">
                  <c:v>3.586</c:v>
                </c:pt>
                <c:pt idx="1794">
                  <c:v>3.588</c:v>
                </c:pt>
                <c:pt idx="1795">
                  <c:v>3.59</c:v>
                </c:pt>
                <c:pt idx="1796">
                  <c:v>3.592</c:v>
                </c:pt>
                <c:pt idx="1797">
                  <c:v>3.594</c:v>
                </c:pt>
                <c:pt idx="1798">
                  <c:v>3.596</c:v>
                </c:pt>
                <c:pt idx="1799">
                  <c:v>3.598</c:v>
                </c:pt>
                <c:pt idx="1800">
                  <c:v>3.6</c:v>
                </c:pt>
                <c:pt idx="1801">
                  <c:v>3.602</c:v>
                </c:pt>
                <c:pt idx="1802">
                  <c:v>3.604</c:v>
                </c:pt>
                <c:pt idx="1803">
                  <c:v>3.606</c:v>
                </c:pt>
                <c:pt idx="1804">
                  <c:v>3.608</c:v>
                </c:pt>
                <c:pt idx="1805">
                  <c:v>3.61</c:v>
                </c:pt>
                <c:pt idx="1806">
                  <c:v>3.612</c:v>
                </c:pt>
                <c:pt idx="1807">
                  <c:v>3.614</c:v>
                </c:pt>
                <c:pt idx="1808">
                  <c:v>3.616</c:v>
                </c:pt>
                <c:pt idx="1809">
                  <c:v>3.618</c:v>
                </c:pt>
                <c:pt idx="1810">
                  <c:v>3.62</c:v>
                </c:pt>
                <c:pt idx="1811">
                  <c:v>3.622</c:v>
                </c:pt>
                <c:pt idx="1812">
                  <c:v>3.624</c:v>
                </c:pt>
                <c:pt idx="1813">
                  <c:v>3.626</c:v>
                </c:pt>
                <c:pt idx="1814">
                  <c:v>3.628</c:v>
                </c:pt>
                <c:pt idx="1815">
                  <c:v>3.63</c:v>
                </c:pt>
                <c:pt idx="1816">
                  <c:v>3.632</c:v>
                </c:pt>
                <c:pt idx="1817">
                  <c:v>3.634</c:v>
                </c:pt>
                <c:pt idx="1818">
                  <c:v>3.636</c:v>
                </c:pt>
                <c:pt idx="1819">
                  <c:v>3.638</c:v>
                </c:pt>
                <c:pt idx="1820">
                  <c:v>3.64</c:v>
                </c:pt>
                <c:pt idx="1821">
                  <c:v>3.642</c:v>
                </c:pt>
                <c:pt idx="1822">
                  <c:v>3.644</c:v>
                </c:pt>
                <c:pt idx="1823">
                  <c:v>3.646</c:v>
                </c:pt>
                <c:pt idx="1824">
                  <c:v>3.648</c:v>
                </c:pt>
                <c:pt idx="1825">
                  <c:v>3.65</c:v>
                </c:pt>
                <c:pt idx="1826">
                  <c:v>3.652</c:v>
                </c:pt>
                <c:pt idx="1827">
                  <c:v>3.654</c:v>
                </c:pt>
                <c:pt idx="1828">
                  <c:v>3.656</c:v>
                </c:pt>
                <c:pt idx="1829">
                  <c:v>3.658</c:v>
                </c:pt>
                <c:pt idx="1830">
                  <c:v>3.66</c:v>
                </c:pt>
                <c:pt idx="1831">
                  <c:v>3.662</c:v>
                </c:pt>
                <c:pt idx="1832">
                  <c:v>3.664</c:v>
                </c:pt>
                <c:pt idx="1833">
                  <c:v>3.666</c:v>
                </c:pt>
                <c:pt idx="1834">
                  <c:v>3.668</c:v>
                </c:pt>
                <c:pt idx="1835">
                  <c:v>3.67</c:v>
                </c:pt>
                <c:pt idx="1836">
                  <c:v>3.672</c:v>
                </c:pt>
                <c:pt idx="1837">
                  <c:v>3.674</c:v>
                </c:pt>
                <c:pt idx="1838">
                  <c:v>3.676</c:v>
                </c:pt>
                <c:pt idx="1839">
                  <c:v>3.678</c:v>
                </c:pt>
                <c:pt idx="1840">
                  <c:v>3.68</c:v>
                </c:pt>
                <c:pt idx="1841">
                  <c:v>3.682</c:v>
                </c:pt>
                <c:pt idx="1842">
                  <c:v>3.684</c:v>
                </c:pt>
                <c:pt idx="1843">
                  <c:v>3.686</c:v>
                </c:pt>
                <c:pt idx="1844">
                  <c:v>3.688</c:v>
                </c:pt>
                <c:pt idx="1845">
                  <c:v>3.69</c:v>
                </c:pt>
                <c:pt idx="1846">
                  <c:v>3.692</c:v>
                </c:pt>
                <c:pt idx="1847">
                  <c:v>3.694</c:v>
                </c:pt>
                <c:pt idx="1848">
                  <c:v>3.696</c:v>
                </c:pt>
                <c:pt idx="1849">
                  <c:v>3.698</c:v>
                </c:pt>
                <c:pt idx="1850">
                  <c:v>3.7</c:v>
                </c:pt>
                <c:pt idx="1851">
                  <c:v>3.702</c:v>
                </c:pt>
                <c:pt idx="1852">
                  <c:v>3.704</c:v>
                </c:pt>
                <c:pt idx="1853">
                  <c:v>3.706</c:v>
                </c:pt>
                <c:pt idx="1854">
                  <c:v>3.708</c:v>
                </c:pt>
                <c:pt idx="1855">
                  <c:v>3.71</c:v>
                </c:pt>
                <c:pt idx="1856">
                  <c:v>3.712</c:v>
                </c:pt>
                <c:pt idx="1857">
                  <c:v>3.714</c:v>
                </c:pt>
                <c:pt idx="1858">
                  <c:v>3.716</c:v>
                </c:pt>
                <c:pt idx="1859">
                  <c:v>3.718</c:v>
                </c:pt>
                <c:pt idx="1860">
                  <c:v>3.72</c:v>
                </c:pt>
                <c:pt idx="1861">
                  <c:v>3.722</c:v>
                </c:pt>
                <c:pt idx="1862">
                  <c:v>3.724</c:v>
                </c:pt>
                <c:pt idx="1863">
                  <c:v>3.726</c:v>
                </c:pt>
                <c:pt idx="1864">
                  <c:v>3.728</c:v>
                </c:pt>
                <c:pt idx="1865">
                  <c:v>3.73</c:v>
                </c:pt>
                <c:pt idx="1866">
                  <c:v>3.732</c:v>
                </c:pt>
                <c:pt idx="1867">
                  <c:v>3.734</c:v>
                </c:pt>
                <c:pt idx="1868">
                  <c:v>3.736</c:v>
                </c:pt>
                <c:pt idx="1869">
                  <c:v>3.738</c:v>
                </c:pt>
                <c:pt idx="1870">
                  <c:v>3.74</c:v>
                </c:pt>
                <c:pt idx="1871">
                  <c:v>3.742</c:v>
                </c:pt>
                <c:pt idx="1872">
                  <c:v>3.744</c:v>
                </c:pt>
                <c:pt idx="1873">
                  <c:v>3.746</c:v>
                </c:pt>
                <c:pt idx="1874">
                  <c:v>3.748</c:v>
                </c:pt>
                <c:pt idx="1875">
                  <c:v>3.75</c:v>
                </c:pt>
                <c:pt idx="1876">
                  <c:v>3.752</c:v>
                </c:pt>
                <c:pt idx="1877">
                  <c:v>3.754</c:v>
                </c:pt>
                <c:pt idx="1878">
                  <c:v>3.756</c:v>
                </c:pt>
                <c:pt idx="1879">
                  <c:v>3.758</c:v>
                </c:pt>
                <c:pt idx="1880">
                  <c:v>3.76</c:v>
                </c:pt>
                <c:pt idx="1881">
                  <c:v>3.762</c:v>
                </c:pt>
                <c:pt idx="1882">
                  <c:v>3.764</c:v>
                </c:pt>
                <c:pt idx="1883">
                  <c:v>3.766</c:v>
                </c:pt>
                <c:pt idx="1884">
                  <c:v>3.768</c:v>
                </c:pt>
                <c:pt idx="1885">
                  <c:v>3.77</c:v>
                </c:pt>
                <c:pt idx="1886">
                  <c:v>3.772</c:v>
                </c:pt>
                <c:pt idx="1887">
                  <c:v>3.774</c:v>
                </c:pt>
                <c:pt idx="1888">
                  <c:v>3.776</c:v>
                </c:pt>
                <c:pt idx="1889">
                  <c:v>3.778</c:v>
                </c:pt>
                <c:pt idx="1890">
                  <c:v>3.78</c:v>
                </c:pt>
                <c:pt idx="1891">
                  <c:v>3.782</c:v>
                </c:pt>
                <c:pt idx="1892">
                  <c:v>3.784</c:v>
                </c:pt>
                <c:pt idx="1893">
                  <c:v>3.786</c:v>
                </c:pt>
                <c:pt idx="1894">
                  <c:v>3.788</c:v>
                </c:pt>
                <c:pt idx="1895">
                  <c:v>3.79</c:v>
                </c:pt>
                <c:pt idx="1896">
                  <c:v>3.792</c:v>
                </c:pt>
                <c:pt idx="1897">
                  <c:v>3.794</c:v>
                </c:pt>
                <c:pt idx="1898">
                  <c:v>3.796</c:v>
                </c:pt>
                <c:pt idx="1899">
                  <c:v>3.798</c:v>
                </c:pt>
                <c:pt idx="1900">
                  <c:v>3.8</c:v>
                </c:pt>
                <c:pt idx="1901">
                  <c:v>3.802</c:v>
                </c:pt>
                <c:pt idx="1902">
                  <c:v>3.804</c:v>
                </c:pt>
                <c:pt idx="1903">
                  <c:v>3.806</c:v>
                </c:pt>
                <c:pt idx="1904">
                  <c:v>3.808</c:v>
                </c:pt>
                <c:pt idx="1905">
                  <c:v>3.81</c:v>
                </c:pt>
                <c:pt idx="1906">
                  <c:v>3.811999999999998</c:v>
                </c:pt>
                <c:pt idx="1907">
                  <c:v>3.814</c:v>
                </c:pt>
                <c:pt idx="1908">
                  <c:v>3.815999999999998</c:v>
                </c:pt>
                <c:pt idx="1909">
                  <c:v>3.818</c:v>
                </c:pt>
                <c:pt idx="1910">
                  <c:v>3.82</c:v>
                </c:pt>
                <c:pt idx="1911">
                  <c:v>3.822</c:v>
                </c:pt>
                <c:pt idx="1912">
                  <c:v>3.824</c:v>
                </c:pt>
                <c:pt idx="1913">
                  <c:v>3.826</c:v>
                </c:pt>
                <c:pt idx="1914">
                  <c:v>3.828</c:v>
                </c:pt>
                <c:pt idx="1915">
                  <c:v>3.83</c:v>
                </c:pt>
                <c:pt idx="1916">
                  <c:v>3.831999999999998</c:v>
                </c:pt>
                <c:pt idx="1917">
                  <c:v>3.834</c:v>
                </c:pt>
                <c:pt idx="1918">
                  <c:v>3.835999999999998</c:v>
                </c:pt>
                <c:pt idx="1919">
                  <c:v>3.838</c:v>
                </c:pt>
                <c:pt idx="1920">
                  <c:v>3.84</c:v>
                </c:pt>
                <c:pt idx="1921">
                  <c:v>3.842</c:v>
                </c:pt>
                <c:pt idx="1922">
                  <c:v>3.844</c:v>
                </c:pt>
                <c:pt idx="1923">
                  <c:v>3.846</c:v>
                </c:pt>
                <c:pt idx="1924">
                  <c:v>3.848</c:v>
                </c:pt>
                <c:pt idx="1925">
                  <c:v>3.85</c:v>
                </c:pt>
                <c:pt idx="1926">
                  <c:v>3.851999999999998</c:v>
                </c:pt>
                <c:pt idx="1927">
                  <c:v>3.854</c:v>
                </c:pt>
                <c:pt idx="1928">
                  <c:v>3.855999999999998</c:v>
                </c:pt>
                <c:pt idx="1929">
                  <c:v>3.858</c:v>
                </c:pt>
                <c:pt idx="1930">
                  <c:v>3.86</c:v>
                </c:pt>
                <c:pt idx="1931">
                  <c:v>3.862</c:v>
                </c:pt>
                <c:pt idx="1932">
                  <c:v>3.864</c:v>
                </c:pt>
                <c:pt idx="1933">
                  <c:v>3.866</c:v>
                </c:pt>
                <c:pt idx="1934">
                  <c:v>3.868</c:v>
                </c:pt>
                <c:pt idx="1935">
                  <c:v>3.87</c:v>
                </c:pt>
                <c:pt idx="1936">
                  <c:v>3.871999999999999</c:v>
                </c:pt>
                <c:pt idx="1937">
                  <c:v>3.874</c:v>
                </c:pt>
                <c:pt idx="1938">
                  <c:v>3.875999999999999</c:v>
                </c:pt>
                <c:pt idx="1939">
                  <c:v>3.878</c:v>
                </c:pt>
                <c:pt idx="1940">
                  <c:v>3.88</c:v>
                </c:pt>
                <c:pt idx="1941">
                  <c:v>3.882</c:v>
                </c:pt>
                <c:pt idx="1942">
                  <c:v>3.884</c:v>
                </c:pt>
                <c:pt idx="1943">
                  <c:v>3.886</c:v>
                </c:pt>
                <c:pt idx="1944">
                  <c:v>3.888</c:v>
                </c:pt>
                <c:pt idx="1945">
                  <c:v>3.89</c:v>
                </c:pt>
                <c:pt idx="1946">
                  <c:v>3.891999999999999</c:v>
                </c:pt>
                <c:pt idx="1947">
                  <c:v>3.894</c:v>
                </c:pt>
                <c:pt idx="1948">
                  <c:v>3.895999999999999</c:v>
                </c:pt>
                <c:pt idx="1949">
                  <c:v>3.898</c:v>
                </c:pt>
                <c:pt idx="1950">
                  <c:v>3.9</c:v>
                </c:pt>
                <c:pt idx="1951">
                  <c:v>3.902</c:v>
                </c:pt>
                <c:pt idx="1952">
                  <c:v>3.904</c:v>
                </c:pt>
                <c:pt idx="1953">
                  <c:v>3.906</c:v>
                </c:pt>
                <c:pt idx="1954">
                  <c:v>3.908</c:v>
                </c:pt>
                <c:pt idx="1955">
                  <c:v>3.91</c:v>
                </c:pt>
                <c:pt idx="1956">
                  <c:v>3.911999999999999</c:v>
                </c:pt>
                <c:pt idx="1957">
                  <c:v>3.914</c:v>
                </c:pt>
                <c:pt idx="1958">
                  <c:v>3.915999999999999</c:v>
                </c:pt>
                <c:pt idx="1959">
                  <c:v>3.918</c:v>
                </c:pt>
                <c:pt idx="1960">
                  <c:v>3.92</c:v>
                </c:pt>
                <c:pt idx="1961">
                  <c:v>3.922</c:v>
                </c:pt>
                <c:pt idx="1962">
                  <c:v>3.924</c:v>
                </c:pt>
                <c:pt idx="1963">
                  <c:v>3.926</c:v>
                </c:pt>
                <c:pt idx="1964">
                  <c:v>3.928</c:v>
                </c:pt>
                <c:pt idx="1965">
                  <c:v>3.93</c:v>
                </c:pt>
                <c:pt idx="1966">
                  <c:v>3.931999999999999</c:v>
                </c:pt>
                <c:pt idx="1967">
                  <c:v>3.934</c:v>
                </c:pt>
                <c:pt idx="1968">
                  <c:v>3.935999999999999</c:v>
                </c:pt>
                <c:pt idx="1969">
                  <c:v>3.938</c:v>
                </c:pt>
                <c:pt idx="1970">
                  <c:v>3.94</c:v>
                </c:pt>
                <c:pt idx="1971">
                  <c:v>3.942</c:v>
                </c:pt>
                <c:pt idx="1972">
                  <c:v>3.944</c:v>
                </c:pt>
                <c:pt idx="1973">
                  <c:v>3.946</c:v>
                </c:pt>
                <c:pt idx="1974">
                  <c:v>3.948</c:v>
                </c:pt>
                <c:pt idx="1975">
                  <c:v>3.95</c:v>
                </c:pt>
                <c:pt idx="1976">
                  <c:v>3.951999999999999</c:v>
                </c:pt>
                <c:pt idx="1977">
                  <c:v>3.954</c:v>
                </c:pt>
                <c:pt idx="1978">
                  <c:v>3.955999999999999</c:v>
                </c:pt>
                <c:pt idx="1979">
                  <c:v>3.958</c:v>
                </c:pt>
                <c:pt idx="1980">
                  <c:v>3.96</c:v>
                </c:pt>
                <c:pt idx="1981">
                  <c:v>3.962</c:v>
                </c:pt>
                <c:pt idx="1982">
                  <c:v>3.964</c:v>
                </c:pt>
                <c:pt idx="1983">
                  <c:v>3.966</c:v>
                </c:pt>
                <c:pt idx="1984">
                  <c:v>3.968</c:v>
                </c:pt>
                <c:pt idx="1985">
                  <c:v>3.97</c:v>
                </c:pt>
                <c:pt idx="1986">
                  <c:v>3.972</c:v>
                </c:pt>
                <c:pt idx="1987">
                  <c:v>3.974</c:v>
                </c:pt>
                <c:pt idx="1988">
                  <c:v>3.976</c:v>
                </c:pt>
                <c:pt idx="1989">
                  <c:v>3.978</c:v>
                </c:pt>
                <c:pt idx="1990">
                  <c:v>3.98</c:v>
                </c:pt>
                <c:pt idx="1991">
                  <c:v>3.982</c:v>
                </c:pt>
                <c:pt idx="1992">
                  <c:v>3.984</c:v>
                </c:pt>
                <c:pt idx="1993">
                  <c:v>3.986</c:v>
                </c:pt>
                <c:pt idx="1994">
                  <c:v>3.988</c:v>
                </c:pt>
                <c:pt idx="1995">
                  <c:v>3.99</c:v>
                </c:pt>
                <c:pt idx="1996">
                  <c:v>3.992</c:v>
                </c:pt>
                <c:pt idx="1997">
                  <c:v>3.994</c:v>
                </c:pt>
                <c:pt idx="1998">
                  <c:v>3.996</c:v>
                </c:pt>
                <c:pt idx="1999">
                  <c:v>3.998</c:v>
                </c:pt>
                <c:pt idx="2000">
                  <c:v>4.0</c:v>
                </c:pt>
                <c:pt idx="2001">
                  <c:v>4.002</c:v>
                </c:pt>
                <c:pt idx="2002">
                  <c:v>4.004</c:v>
                </c:pt>
                <c:pt idx="2003">
                  <c:v>4.006</c:v>
                </c:pt>
                <c:pt idx="2004">
                  <c:v>4.008</c:v>
                </c:pt>
                <c:pt idx="2005">
                  <c:v>4.01</c:v>
                </c:pt>
                <c:pt idx="2006">
                  <c:v>4.012</c:v>
                </c:pt>
                <c:pt idx="2007">
                  <c:v>4.013999999999998</c:v>
                </c:pt>
                <c:pt idx="2008">
                  <c:v>4.016</c:v>
                </c:pt>
                <c:pt idx="2009">
                  <c:v>4.017999999999997</c:v>
                </c:pt>
                <c:pt idx="2010">
                  <c:v>4.02</c:v>
                </c:pt>
                <c:pt idx="2011">
                  <c:v>4.021999999999998</c:v>
                </c:pt>
                <c:pt idx="2012">
                  <c:v>4.023999999999997</c:v>
                </c:pt>
                <c:pt idx="2013">
                  <c:v>4.025999999999997</c:v>
                </c:pt>
                <c:pt idx="2014">
                  <c:v>4.027999999999997</c:v>
                </c:pt>
                <c:pt idx="2015">
                  <c:v>4.03</c:v>
                </c:pt>
                <c:pt idx="2016">
                  <c:v>4.032</c:v>
                </c:pt>
                <c:pt idx="2017">
                  <c:v>4.034</c:v>
                </c:pt>
                <c:pt idx="2018">
                  <c:v>4.036</c:v>
                </c:pt>
                <c:pt idx="2019">
                  <c:v>4.038</c:v>
                </c:pt>
                <c:pt idx="2020">
                  <c:v>4.04</c:v>
                </c:pt>
                <c:pt idx="2021">
                  <c:v>4.042</c:v>
                </c:pt>
                <c:pt idx="2022">
                  <c:v>4.044</c:v>
                </c:pt>
                <c:pt idx="2023">
                  <c:v>4.046</c:v>
                </c:pt>
                <c:pt idx="2024">
                  <c:v>4.048</c:v>
                </c:pt>
                <c:pt idx="2025">
                  <c:v>4.05</c:v>
                </c:pt>
                <c:pt idx="2026">
                  <c:v>4.052</c:v>
                </c:pt>
                <c:pt idx="2027">
                  <c:v>4.053999999999998</c:v>
                </c:pt>
                <c:pt idx="2028">
                  <c:v>4.056</c:v>
                </c:pt>
                <c:pt idx="2029">
                  <c:v>4.057999999999997</c:v>
                </c:pt>
                <c:pt idx="2030">
                  <c:v>4.06</c:v>
                </c:pt>
                <c:pt idx="2031">
                  <c:v>4.061999999999998</c:v>
                </c:pt>
                <c:pt idx="2032">
                  <c:v>4.063999999999997</c:v>
                </c:pt>
                <c:pt idx="2033">
                  <c:v>4.065999999999997</c:v>
                </c:pt>
                <c:pt idx="2034">
                  <c:v>4.067999999999997</c:v>
                </c:pt>
                <c:pt idx="2035">
                  <c:v>4.07</c:v>
                </c:pt>
                <c:pt idx="2036">
                  <c:v>4.072</c:v>
                </c:pt>
                <c:pt idx="2037">
                  <c:v>4.074</c:v>
                </c:pt>
                <c:pt idx="2038">
                  <c:v>4.076</c:v>
                </c:pt>
                <c:pt idx="2039">
                  <c:v>4.078</c:v>
                </c:pt>
                <c:pt idx="2040">
                  <c:v>4.08</c:v>
                </c:pt>
                <c:pt idx="2041">
                  <c:v>4.082</c:v>
                </c:pt>
                <c:pt idx="2042">
                  <c:v>4.084</c:v>
                </c:pt>
                <c:pt idx="2043">
                  <c:v>4.086</c:v>
                </c:pt>
                <c:pt idx="2044">
                  <c:v>4.088</c:v>
                </c:pt>
                <c:pt idx="2045">
                  <c:v>4.09</c:v>
                </c:pt>
                <c:pt idx="2046">
                  <c:v>4.092</c:v>
                </c:pt>
                <c:pt idx="2047">
                  <c:v>4.093999999999999</c:v>
                </c:pt>
                <c:pt idx="2048">
                  <c:v>4.096</c:v>
                </c:pt>
                <c:pt idx="2049">
                  <c:v>4.097999999999997</c:v>
                </c:pt>
                <c:pt idx="2050">
                  <c:v>4.1</c:v>
                </c:pt>
                <c:pt idx="2051">
                  <c:v>4.101999999999999</c:v>
                </c:pt>
                <c:pt idx="2052">
                  <c:v>4.103999999999997</c:v>
                </c:pt>
                <c:pt idx="2053">
                  <c:v>4.105999999999997</c:v>
                </c:pt>
                <c:pt idx="2054">
                  <c:v>4.107999999999997</c:v>
                </c:pt>
                <c:pt idx="2055">
                  <c:v>4.109999999999999</c:v>
                </c:pt>
                <c:pt idx="2056">
                  <c:v>4.111999999999997</c:v>
                </c:pt>
                <c:pt idx="2057">
                  <c:v>4.113999999999997</c:v>
                </c:pt>
                <c:pt idx="2058">
                  <c:v>4.115999999999997</c:v>
                </c:pt>
                <c:pt idx="2059">
                  <c:v>4.117999999999997</c:v>
                </c:pt>
                <c:pt idx="2060">
                  <c:v>4.119999999999997</c:v>
                </c:pt>
                <c:pt idx="2061">
                  <c:v>4.121999999999997</c:v>
                </c:pt>
                <c:pt idx="2062">
                  <c:v>4.123999999999997</c:v>
                </c:pt>
                <c:pt idx="2063">
                  <c:v>4.125999999999997</c:v>
                </c:pt>
                <c:pt idx="2064">
                  <c:v>4.127999999999996</c:v>
                </c:pt>
                <c:pt idx="2065">
                  <c:v>4.13</c:v>
                </c:pt>
                <c:pt idx="2066">
                  <c:v>4.132</c:v>
                </c:pt>
                <c:pt idx="2067">
                  <c:v>4.133999999999999</c:v>
                </c:pt>
                <c:pt idx="2068">
                  <c:v>4.136</c:v>
                </c:pt>
                <c:pt idx="2069">
                  <c:v>4.137999999999997</c:v>
                </c:pt>
                <c:pt idx="2070">
                  <c:v>4.14</c:v>
                </c:pt>
                <c:pt idx="2071">
                  <c:v>4.141999999999999</c:v>
                </c:pt>
                <c:pt idx="2072">
                  <c:v>4.143999999999997</c:v>
                </c:pt>
                <c:pt idx="2073">
                  <c:v>4.145999999999997</c:v>
                </c:pt>
                <c:pt idx="2074">
                  <c:v>4.147999999999997</c:v>
                </c:pt>
                <c:pt idx="2075">
                  <c:v>4.149999999999999</c:v>
                </c:pt>
                <c:pt idx="2076">
                  <c:v>4.151999999999997</c:v>
                </c:pt>
                <c:pt idx="2077">
                  <c:v>4.153999999999997</c:v>
                </c:pt>
                <c:pt idx="2078">
                  <c:v>4.155999999999997</c:v>
                </c:pt>
                <c:pt idx="2079">
                  <c:v>4.157999999999997</c:v>
                </c:pt>
                <c:pt idx="2080">
                  <c:v>4.159999999999997</c:v>
                </c:pt>
                <c:pt idx="2081">
                  <c:v>4.161999999999997</c:v>
                </c:pt>
                <c:pt idx="2082">
                  <c:v>4.163999999999997</c:v>
                </c:pt>
                <c:pt idx="2083">
                  <c:v>4.165999999999997</c:v>
                </c:pt>
                <c:pt idx="2084">
                  <c:v>4.167999999999996</c:v>
                </c:pt>
                <c:pt idx="2085">
                  <c:v>4.17</c:v>
                </c:pt>
                <c:pt idx="2086">
                  <c:v>4.172</c:v>
                </c:pt>
                <c:pt idx="2087">
                  <c:v>4.173999999999999</c:v>
                </c:pt>
                <c:pt idx="2088">
                  <c:v>4.176</c:v>
                </c:pt>
                <c:pt idx="2089">
                  <c:v>4.177999999999997</c:v>
                </c:pt>
                <c:pt idx="2090">
                  <c:v>4.18</c:v>
                </c:pt>
                <c:pt idx="2091">
                  <c:v>4.181999999999999</c:v>
                </c:pt>
                <c:pt idx="2092">
                  <c:v>4.183999999999997</c:v>
                </c:pt>
                <c:pt idx="2093">
                  <c:v>4.185999999999997</c:v>
                </c:pt>
                <c:pt idx="2094">
                  <c:v>4.187999999999997</c:v>
                </c:pt>
                <c:pt idx="2095">
                  <c:v>4.189999999999999</c:v>
                </c:pt>
                <c:pt idx="2096">
                  <c:v>4.191999999999997</c:v>
                </c:pt>
                <c:pt idx="2097">
                  <c:v>4.193999999999997</c:v>
                </c:pt>
                <c:pt idx="2098">
                  <c:v>4.195999999999997</c:v>
                </c:pt>
                <c:pt idx="2099">
                  <c:v>4.197999999999997</c:v>
                </c:pt>
                <c:pt idx="2100">
                  <c:v>4.2</c:v>
                </c:pt>
                <c:pt idx="2101">
                  <c:v>4.202</c:v>
                </c:pt>
                <c:pt idx="2102">
                  <c:v>4.204</c:v>
                </c:pt>
                <c:pt idx="2103">
                  <c:v>4.206</c:v>
                </c:pt>
                <c:pt idx="2104">
                  <c:v>4.208</c:v>
                </c:pt>
                <c:pt idx="2105">
                  <c:v>4.21</c:v>
                </c:pt>
                <c:pt idx="2106">
                  <c:v>4.212</c:v>
                </c:pt>
                <c:pt idx="2107">
                  <c:v>4.214</c:v>
                </c:pt>
                <c:pt idx="2108">
                  <c:v>4.216</c:v>
                </c:pt>
                <c:pt idx="2109">
                  <c:v>4.218</c:v>
                </c:pt>
                <c:pt idx="2110">
                  <c:v>4.22</c:v>
                </c:pt>
                <c:pt idx="2111">
                  <c:v>4.222</c:v>
                </c:pt>
                <c:pt idx="2112">
                  <c:v>4.223999999999998</c:v>
                </c:pt>
                <c:pt idx="2113">
                  <c:v>4.226</c:v>
                </c:pt>
                <c:pt idx="2114">
                  <c:v>4.227999999999997</c:v>
                </c:pt>
                <c:pt idx="2115">
                  <c:v>4.23</c:v>
                </c:pt>
                <c:pt idx="2116">
                  <c:v>4.232</c:v>
                </c:pt>
                <c:pt idx="2117">
                  <c:v>4.234</c:v>
                </c:pt>
                <c:pt idx="2118">
                  <c:v>4.236</c:v>
                </c:pt>
                <c:pt idx="2119">
                  <c:v>4.238</c:v>
                </c:pt>
                <c:pt idx="2120">
                  <c:v>4.24</c:v>
                </c:pt>
                <c:pt idx="2121">
                  <c:v>4.242</c:v>
                </c:pt>
                <c:pt idx="2122">
                  <c:v>4.244</c:v>
                </c:pt>
                <c:pt idx="2123">
                  <c:v>4.246</c:v>
                </c:pt>
                <c:pt idx="2124">
                  <c:v>4.248</c:v>
                </c:pt>
                <c:pt idx="2125">
                  <c:v>4.25</c:v>
                </c:pt>
                <c:pt idx="2126">
                  <c:v>4.252</c:v>
                </c:pt>
                <c:pt idx="2127">
                  <c:v>4.254</c:v>
                </c:pt>
                <c:pt idx="2128">
                  <c:v>4.256</c:v>
                </c:pt>
                <c:pt idx="2129">
                  <c:v>4.258</c:v>
                </c:pt>
                <c:pt idx="2130">
                  <c:v>4.26</c:v>
                </c:pt>
                <c:pt idx="2131">
                  <c:v>4.262</c:v>
                </c:pt>
                <c:pt idx="2132">
                  <c:v>4.263999999999998</c:v>
                </c:pt>
                <c:pt idx="2133">
                  <c:v>4.266</c:v>
                </c:pt>
                <c:pt idx="2134">
                  <c:v>4.267999999999997</c:v>
                </c:pt>
                <c:pt idx="2135">
                  <c:v>4.27</c:v>
                </c:pt>
                <c:pt idx="2136">
                  <c:v>4.272</c:v>
                </c:pt>
                <c:pt idx="2137">
                  <c:v>4.274</c:v>
                </c:pt>
                <c:pt idx="2138">
                  <c:v>4.276</c:v>
                </c:pt>
                <c:pt idx="2139">
                  <c:v>4.278</c:v>
                </c:pt>
                <c:pt idx="2140">
                  <c:v>4.28</c:v>
                </c:pt>
                <c:pt idx="2141">
                  <c:v>4.282</c:v>
                </c:pt>
                <c:pt idx="2142">
                  <c:v>4.284</c:v>
                </c:pt>
                <c:pt idx="2143">
                  <c:v>4.286</c:v>
                </c:pt>
                <c:pt idx="2144">
                  <c:v>4.288</c:v>
                </c:pt>
                <c:pt idx="2145">
                  <c:v>4.29</c:v>
                </c:pt>
                <c:pt idx="2146">
                  <c:v>4.292</c:v>
                </c:pt>
                <c:pt idx="2147">
                  <c:v>4.294</c:v>
                </c:pt>
                <c:pt idx="2148">
                  <c:v>4.296</c:v>
                </c:pt>
                <c:pt idx="2149">
                  <c:v>4.298</c:v>
                </c:pt>
                <c:pt idx="2150">
                  <c:v>4.3</c:v>
                </c:pt>
                <c:pt idx="2151">
                  <c:v>4.302</c:v>
                </c:pt>
                <c:pt idx="2152">
                  <c:v>4.303999999999998</c:v>
                </c:pt>
                <c:pt idx="2153">
                  <c:v>4.306</c:v>
                </c:pt>
                <c:pt idx="2154">
                  <c:v>4.307999999999997</c:v>
                </c:pt>
                <c:pt idx="2155">
                  <c:v>4.31</c:v>
                </c:pt>
                <c:pt idx="2156">
                  <c:v>4.311999999999998</c:v>
                </c:pt>
                <c:pt idx="2157">
                  <c:v>4.313999999999997</c:v>
                </c:pt>
                <c:pt idx="2158">
                  <c:v>4.315999999999997</c:v>
                </c:pt>
                <c:pt idx="2159">
                  <c:v>4.317999999999997</c:v>
                </c:pt>
                <c:pt idx="2160">
                  <c:v>4.319999999999998</c:v>
                </c:pt>
                <c:pt idx="2161">
                  <c:v>4.321999999999997</c:v>
                </c:pt>
                <c:pt idx="2162">
                  <c:v>4.323999999999997</c:v>
                </c:pt>
                <c:pt idx="2163">
                  <c:v>4.325999999999997</c:v>
                </c:pt>
                <c:pt idx="2164">
                  <c:v>4.327999999999997</c:v>
                </c:pt>
                <c:pt idx="2165">
                  <c:v>4.33</c:v>
                </c:pt>
                <c:pt idx="2166">
                  <c:v>4.332</c:v>
                </c:pt>
                <c:pt idx="2167">
                  <c:v>4.334</c:v>
                </c:pt>
                <c:pt idx="2168">
                  <c:v>4.336</c:v>
                </c:pt>
                <c:pt idx="2169">
                  <c:v>4.338</c:v>
                </c:pt>
                <c:pt idx="2170">
                  <c:v>4.34</c:v>
                </c:pt>
                <c:pt idx="2171">
                  <c:v>4.342</c:v>
                </c:pt>
                <c:pt idx="2172">
                  <c:v>4.343999999999998</c:v>
                </c:pt>
                <c:pt idx="2173">
                  <c:v>4.346</c:v>
                </c:pt>
                <c:pt idx="2174">
                  <c:v>4.347999999999997</c:v>
                </c:pt>
                <c:pt idx="2175">
                  <c:v>4.35</c:v>
                </c:pt>
                <c:pt idx="2176">
                  <c:v>4.351999999999998</c:v>
                </c:pt>
                <c:pt idx="2177">
                  <c:v>4.353999999999997</c:v>
                </c:pt>
                <c:pt idx="2178">
                  <c:v>4.355999999999997</c:v>
                </c:pt>
                <c:pt idx="2179">
                  <c:v>4.357999999999997</c:v>
                </c:pt>
                <c:pt idx="2180">
                  <c:v>4.359999999999998</c:v>
                </c:pt>
                <c:pt idx="2181">
                  <c:v>4.361999999999997</c:v>
                </c:pt>
                <c:pt idx="2182">
                  <c:v>4.363999999999997</c:v>
                </c:pt>
                <c:pt idx="2183">
                  <c:v>4.365999999999997</c:v>
                </c:pt>
                <c:pt idx="2184">
                  <c:v>4.367999999999997</c:v>
                </c:pt>
                <c:pt idx="2185">
                  <c:v>4.37</c:v>
                </c:pt>
                <c:pt idx="2186">
                  <c:v>4.372</c:v>
                </c:pt>
                <c:pt idx="2187">
                  <c:v>4.374</c:v>
                </c:pt>
                <c:pt idx="2188">
                  <c:v>4.376</c:v>
                </c:pt>
                <c:pt idx="2189">
                  <c:v>4.378</c:v>
                </c:pt>
                <c:pt idx="2190">
                  <c:v>4.38</c:v>
                </c:pt>
                <c:pt idx="2191">
                  <c:v>4.382</c:v>
                </c:pt>
                <c:pt idx="2192">
                  <c:v>4.383999999999999</c:v>
                </c:pt>
                <c:pt idx="2193">
                  <c:v>4.386</c:v>
                </c:pt>
                <c:pt idx="2194">
                  <c:v>4.387999999999997</c:v>
                </c:pt>
                <c:pt idx="2195">
                  <c:v>4.39</c:v>
                </c:pt>
                <c:pt idx="2196">
                  <c:v>4.391999999999999</c:v>
                </c:pt>
                <c:pt idx="2197">
                  <c:v>4.393999999999997</c:v>
                </c:pt>
                <c:pt idx="2198">
                  <c:v>4.395999999999997</c:v>
                </c:pt>
                <c:pt idx="2199">
                  <c:v>4.397999999999997</c:v>
                </c:pt>
                <c:pt idx="2200">
                  <c:v>4.4</c:v>
                </c:pt>
                <c:pt idx="2201">
                  <c:v>4.402</c:v>
                </c:pt>
                <c:pt idx="2202">
                  <c:v>4.404</c:v>
                </c:pt>
                <c:pt idx="2203">
                  <c:v>4.406</c:v>
                </c:pt>
                <c:pt idx="2204">
                  <c:v>4.408</c:v>
                </c:pt>
                <c:pt idx="2205">
                  <c:v>4.41</c:v>
                </c:pt>
                <c:pt idx="2206">
                  <c:v>4.412</c:v>
                </c:pt>
                <c:pt idx="2207">
                  <c:v>4.414</c:v>
                </c:pt>
                <c:pt idx="2208">
                  <c:v>4.416</c:v>
                </c:pt>
                <c:pt idx="2209">
                  <c:v>4.418</c:v>
                </c:pt>
                <c:pt idx="2210">
                  <c:v>4.42</c:v>
                </c:pt>
                <c:pt idx="2211">
                  <c:v>4.422</c:v>
                </c:pt>
                <c:pt idx="2212">
                  <c:v>4.423999999999999</c:v>
                </c:pt>
                <c:pt idx="2213">
                  <c:v>4.426</c:v>
                </c:pt>
                <c:pt idx="2214">
                  <c:v>4.427999999999997</c:v>
                </c:pt>
                <c:pt idx="2215">
                  <c:v>4.43</c:v>
                </c:pt>
                <c:pt idx="2216">
                  <c:v>4.432</c:v>
                </c:pt>
                <c:pt idx="2217">
                  <c:v>4.434</c:v>
                </c:pt>
                <c:pt idx="2218">
                  <c:v>4.436</c:v>
                </c:pt>
                <c:pt idx="2219">
                  <c:v>4.438</c:v>
                </c:pt>
                <c:pt idx="2220">
                  <c:v>4.44</c:v>
                </c:pt>
                <c:pt idx="2221">
                  <c:v>4.442</c:v>
                </c:pt>
                <c:pt idx="2222">
                  <c:v>4.444</c:v>
                </c:pt>
                <c:pt idx="2223">
                  <c:v>4.446</c:v>
                </c:pt>
                <c:pt idx="2224">
                  <c:v>4.448</c:v>
                </c:pt>
                <c:pt idx="2225">
                  <c:v>4.45</c:v>
                </c:pt>
                <c:pt idx="2226">
                  <c:v>4.452</c:v>
                </c:pt>
                <c:pt idx="2227">
                  <c:v>4.454</c:v>
                </c:pt>
                <c:pt idx="2228">
                  <c:v>4.456</c:v>
                </c:pt>
                <c:pt idx="2229">
                  <c:v>4.458</c:v>
                </c:pt>
                <c:pt idx="2230">
                  <c:v>4.46</c:v>
                </c:pt>
                <c:pt idx="2231">
                  <c:v>4.462</c:v>
                </c:pt>
                <c:pt idx="2232">
                  <c:v>4.463999999999999</c:v>
                </c:pt>
                <c:pt idx="2233">
                  <c:v>4.466</c:v>
                </c:pt>
                <c:pt idx="2234">
                  <c:v>4.468</c:v>
                </c:pt>
                <c:pt idx="2235">
                  <c:v>4.47</c:v>
                </c:pt>
                <c:pt idx="2236">
                  <c:v>4.472</c:v>
                </c:pt>
                <c:pt idx="2237">
                  <c:v>4.474</c:v>
                </c:pt>
                <c:pt idx="2238">
                  <c:v>4.476</c:v>
                </c:pt>
                <c:pt idx="2239">
                  <c:v>4.478</c:v>
                </c:pt>
                <c:pt idx="2240">
                  <c:v>4.48</c:v>
                </c:pt>
                <c:pt idx="2241">
                  <c:v>4.482</c:v>
                </c:pt>
                <c:pt idx="2242">
                  <c:v>4.484</c:v>
                </c:pt>
                <c:pt idx="2243">
                  <c:v>4.486</c:v>
                </c:pt>
                <c:pt idx="2244">
                  <c:v>4.488</c:v>
                </c:pt>
                <c:pt idx="2245">
                  <c:v>4.49</c:v>
                </c:pt>
                <c:pt idx="2246">
                  <c:v>4.492</c:v>
                </c:pt>
                <c:pt idx="2247">
                  <c:v>4.494</c:v>
                </c:pt>
                <c:pt idx="2248">
                  <c:v>4.496</c:v>
                </c:pt>
                <c:pt idx="2249">
                  <c:v>4.498</c:v>
                </c:pt>
                <c:pt idx="2250">
                  <c:v>4.5</c:v>
                </c:pt>
                <c:pt idx="2251">
                  <c:v>4.502</c:v>
                </c:pt>
                <c:pt idx="2252">
                  <c:v>4.504</c:v>
                </c:pt>
                <c:pt idx="2253">
                  <c:v>4.506</c:v>
                </c:pt>
                <c:pt idx="2254">
                  <c:v>4.508</c:v>
                </c:pt>
                <c:pt idx="2255">
                  <c:v>4.51</c:v>
                </c:pt>
                <c:pt idx="2256">
                  <c:v>4.512</c:v>
                </c:pt>
                <c:pt idx="2257">
                  <c:v>4.513999999999998</c:v>
                </c:pt>
                <c:pt idx="2258">
                  <c:v>4.516</c:v>
                </c:pt>
                <c:pt idx="2259">
                  <c:v>4.517999999999997</c:v>
                </c:pt>
                <c:pt idx="2260">
                  <c:v>4.52</c:v>
                </c:pt>
                <c:pt idx="2261">
                  <c:v>4.521999999999998</c:v>
                </c:pt>
                <c:pt idx="2262">
                  <c:v>4.523999999999997</c:v>
                </c:pt>
                <c:pt idx="2263">
                  <c:v>4.525999999999997</c:v>
                </c:pt>
                <c:pt idx="2264">
                  <c:v>4.527999999999997</c:v>
                </c:pt>
                <c:pt idx="2265">
                  <c:v>4.53</c:v>
                </c:pt>
                <c:pt idx="2266">
                  <c:v>4.532</c:v>
                </c:pt>
                <c:pt idx="2267">
                  <c:v>4.534</c:v>
                </c:pt>
                <c:pt idx="2268">
                  <c:v>4.536</c:v>
                </c:pt>
                <c:pt idx="2269">
                  <c:v>4.538</c:v>
                </c:pt>
                <c:pt idx="2270">
                  <c:v>4.54</c:v>
                </c:pt>
                <c:pt idx="2271">
                  <c:v>4.542</c:v>
                </c:pt>
                <c:pt idx="2272">
                  <c:v>4.544</c:v>
                </c:pt>
                <c:pt idx="2273">
                  <c:v>4.546</c:v>
                </c:pt>
                <c:pt idx="2274">
                  <c:v>4.548</c:v>
                </c:pt>
                <c:pt idx="2275">
                  <c:v>4.55</c:v>
                </c:pt>
                <c:pt idx="2276">
                  <c:v>4.552</c:v>
                </c:pt>
                <c:pt idx="2277">
                  <c:v>4.553999999999998</c:v>
                </c:pt>
                <c:pt idx="2278">
                  <c:v>4.556</c:v>
                </c:pt>
                <c:pt idx="2279">
                  <c:v>4.557999999999997</c:v>
                </c:pt>
                <c:pt idx="2280">
                  <c:v>4.56</c:v>
                </c:pt>
                <c:pt idx="2281">
                  <c:v>4.561999999999998</c:v>
                </c:pt>
                <c:pt idx="2282">
                  <c:v>4.563999999999997</c:v>
                </c:pt>
                <c:pt idx="2283">
                  <c:v>4.565999999999997</c:v>
                </c:pt>
                <c:pt idx="2284">
                  <c:v>4.567999999999997</c:v>
                </c:pt>
                <c:pt idx="2285">
                  <c:v>4.57</c:v>
                </c:pt>
                <c:pt idx="2286">
                  <c:v>4.572</c:v>
                </c:pt>
                <c:pt idx="2287">
                  <c:v>4.574</c:v>
                </c:pt>
                <c:pt idx="2288">
                  <c:v>4.576</c:v>
                </c:pt>
                <c:pt idx="2289">
                  <c:v>4.578</c:v>
                </c:pt>
                <c:pt idx="2290">
                  <c:v>4.58</c:v>
                </c:pt>
                <c:pt idx="2291">
                  <c:v>4.582</c:v>
                </c:pt>
                <c:pt idx="2292">
                  <c:v>4.584</c:v>
                </c:pt>
                <c:pt idx="2293">
                  <c:v>4.586</c:v>
                </c:pt>
                <c:pt idx="2294">
                  <c:v>4.588</c:v>
                </c:pt>
                <c:pt idx="2295">
                  <c:v>4.59</c:v>
                </c:pt>
                <c:pt idx="2296">
                  <c:v>4.592</c:v>
                </c:pt>
                <c:pt idx="2297">
                  <c:v>4.593999999999999</c:v>
                </c:pt>
                <c:pt idx="2298">
                  <c:v>4.596</c:v>
                </c:pt>
                <c:pt idx="2299">
                  <c:v>4.597999999999997</c:v>
                </c:pt>
                <c:pt idx="2300">
                  <c:v>4.6</c:v>
                </c:pt>
                <c:pt idx="2301">
                  <c:v>4.601999999999998</c:v>
                </c:pt>
                <c:pt idx="2302">
                  <c:v>4.603999999999997</c:v>
                </c:pt>
                <c:pt idx="2303">
                  <c:v>4.605999999999997</c:v>
                </c:pt>
                <c:pt idx="2304">
                  <c:v>4.607999999999997</c:v>
                </c:pt>
                <c:pt idx="2305">
                  <c:v>4.609999999999998</c:v>
                </c:pt>
                <c:pt idx="2306">
                  <c:v>4.611999999999997</c:v>
                </c:pt>
                <c:pt idx="2307">
                  <c:v>4.613999999999997</c:v>
                </c:pt>
                <c:pt idx="2308">
                  <c:v>4.615999999999997</c:v>
                </c:pt>
                <c:pt idx="2309">
                  <c:v>4.617999999999997</c:v>
                </c:pt>
                <c:pt idx="2310">
                  <c:v>4.619999999999997</c:v>
                </c:pt>
                <c:pt idx="2311">
                  <c:v>4.621999999999997</c:v>
                </c:pt>
                <c:pt idx="2312">
                  <c:v>4.623999999999997</c:v>
                </c:pt>
                <c:pt idx="2313">
                  <c:v>4.625999999999997</c:v>
                </c:pt>
                <c:pt idx="2314">
                  <c:v>4.627999999999996</c:v>
                </c:pt>
                <c:pt idx="2315">
                  <c:v>4.63</c:v>
                </c:pt>
                <c:pt idx="2316">
                  <c:v>4.632</c:v>
                </c:pt>
                <c:pt idx="2317">
                  <c:v>4.633999999999998</c:v>
                </c:pt>
                <c:pt idx="2318">
                  <c:v>4.636</c:v>
                </c:pt>
                <c:pt idx="2319">
                  <c:v>4.637999999999997</c:v>
                </c:pt>
                <c:pt idx="2320">
                  <c:v>4.64</c:v>
                </c:pt>
                <c:pt idx="2321">
                  <c:v>4.641999999999998</c:v>
                </c:pt>
                <c:pt idx="2322">
                  <c:v>4.643999999999997</c:v>
                </c:pt>
                <c:pt idx="2323">
                  <c:v>4.645999999999997</c:v>
                </c:pt>
                <c:pt idx="2324">
                  <c:v>4.647999999999997</c:v>
                </c:pt>
                <c:pt idx="2325">
                  <c:v>4.649999999999998</c:v>
                </c:pt>
                <c:pt idx="2326">
                  <c:v>4.651999999999997</c:v>
                </c:pt>
                <c:pt idx="2327">
                  <c:v>4.653999999999997</c:v>
                </c:pt>
                <c:pt idx="2328">
                  <c:v>4.655999999999997</c:v>
                </c:pt>
                <c:pt idx="2329">
                  <c:v>4.657999999999997</c:v>
                </c:pt>
                <c:pt idx="2330">
                  <c:v>4.659999999999997</c:v>
                </c:pt>
                <c:pt idx="2331">
                  <c:v>4.661999999999997</c:v>
                </c:pt>
                <c:pt idx="2332">
                  <c:v>4.663999999999997</c:v>
                </c:pt>
                <c:pt idx="2333">
                  <c:v>4.665999999999997</c:v>
                </c:pt>
                <c:pt idx="2334">
                  <c:v>4.667999999999996</c:v>
                </c:pt>
                <c:pt idx="2335">
                  <c:v>4.67</c:v>
                </c:pt>
                <c:pt idx="2336">
                  <c:v>4.672</c:v>
                </c:pt>
                <c:pt idx="2337">
                  <c:v>4.673999999999999</c:v>
                </c:pt>
                <c:pt idx="2338">
                  <c:v>4.676</c:v>
                </c:pt>
                <c:pt idx="2339">
                  <c:v>4.677999999999997</c:v>
                </c:pt>
                <c:pt idx="2340">
                  <c:v>4.68</c:v>
                </c:pt>
                <c:pt idx="2341">
                  <c:v>4.681999999999999</c:v>
                </c:pt>
                <c:pt idx="2342">
                  <c:v>4.683999999999997</c:v>
                </c:pt>
                <c:pt idx="2343">
                  <c:v>4.685999999999997</c:v>
                </c:pt>
                <c:pt idx="2344">
                  <c:v>4.687999999999997</c:v>
                </c:pt>
                <c:pt idx="2345">
                  <c:v>4.689999999999999</c:v>
                </c:pt>
                <c:pt idx="2346">
                  <c:v>4.691999999999997</c:v>
                </c:pt>
                <c:pt idx="2347">
                  <c:v>4.693999999999997</c:v>
                </c:pt>
                <c:pt idx="2348">
                  <c:v>4.695999999999997</c:v>
                </c:pt>
                <c:pt idx="2349">
                  <c:v>4.697999999999997</c:v>
                </c:pt>
                <c:pt idx="2350">
                  <c:v>4.7</c:v>
                </c:pt>
                <c:pt idx="2351">
                  <c:v>4.702</c:v>
                </c:pt>
                <c:pt idx="2352">
                  <c:v>4.704</c:v>
                </c:pt>
                <c:pt idx="2353">
                  <c:v>4.706</c:v>
                </c:pt>
                <c:pt idx="2354">
                  <c:v>4.708</c:v>
                </c:pt>
                <c:pt idx="2355">
                  <c:v>4.71</c:v>
                </c:pt>
                <c:pt idx="2356">
                  <c:v>4.712</c:v>
                </c:pt>
                <c:pt idx="2357">
                  <c:v>4.713999999999999</c:v>
                </c:pt>
                <c:pt idx="2358">
                  <c:v>4.716</c:v>
                </c:pt>
                <c:pt idx="2359">
                  <c:v>4.718</c:v>
                </c:pt>
                <c:pt idx="2360">
                  <c:v>4.72</c:v>
                </c:pt>
                <c:pt idx="2361">
                  <c:v>4.721999999999999</c:v>
                </c:pt>
                <c:pt idx="2362">
                  <c:v>4.723999999999997</c:v>
                </c:pt>
                <c:pt idx="2363">
                  <c:v>4.726</c:v>
                </c:pt>
                <c:pt idx="2364">
                  <c:v>4.727999999999997</c:v>
                </c:pt>
                <c:pt idx="2365">
                  <c:v>4.73</c:v>
                </c:pt>
                <c:pt idx="2366">
                  <c:v>4.732</c:v>
                </c:pt>
                <c:pt idx="2367">
                  <c:v>4.734</c:v>
                </c:pt>
                <c:pt idx="2368">
                  <c:v>4.736</c:v>
                </c:pt>
                <c:pt idx="2369">
                  <c:v>4.738</c:v>
                </c:pt>
                <c:pt idx="2370">
                  <c:v>4.74</c:v>
                </c:pt>
                <c:pt idx="2371">
                  <c:v>4.742</c:v>
                </c:pt>
                <c:pt idx="2372">
                  <c:v>4.744</c:v>
                </c:pt>
                <c:pt idx="2373">
                  <c:v>4.746</c:v>
                </c:pt>
                <c:pt idx="2374">
                  <c:v>4.748</c:v>
                </c:pt>
                <c:pt idx="2375">
                  <c:v>4.75</c:v>
                </c:pt>
                <c:pt idx="2376">
                  <c:v>4.752</c:v>
                </c:pt>
                <c:pt idx="2377">
                  <c:v>4.753999999999999</c:v>
                </c:pt>
                <c:pt idx="2378">
                  <c:v>4.756</c:v>
                </c:pt>
                <c:pt idx="2379">
                  <c:v>4.758</c:v>
                </c:pt>
                <c:pt idx="2380">
                  <c:v>4.76</c:v>
                </c:pt>
                <c:pt idx="2381">
                  <c:v>4.761999999999999</c:v>
                </c:pt>
                <c:pt idx="2382">
                  <c:v>4.763999999999997</c:v>
                </c:pt>
                <c:pt idx="2383">
                  <c:v>4.766</c:v>
                </c:pt>
                <c:pt idx="2384">
                  <c:v>4.767999999999997</c:v>
                </c:pt>
                <c:pt idx="2385">
                  <c:v>4.769999999999999</c:v>
                </c:pt>
                <c:pt idx="2386">
                  <c:v>4.772</c:v>
                </c:pt>
                <c:pt idx="2387">
                  <c:v>4.774</c:v>
                </c:pt>
                <c:pt idx="2388">
                  <c:v>4.776</c:v>
                </c:pt>
                <c:pt idx="2389">
                  <c:v>4.778</c:v>
                </c:pt>
                <c:pt idx="2390">
                  <c:v>4.78</c:v>
                </c:pt>
                <c:pt idx="2391">
                  <c:v>4.782</c:v>
                </c:pt>
                <c:pt idx="2392">
                  <c:v>4.784</c:v>
                </c:pt>
                <c:pt idx="2393">
                  <c:v>4.786</c:v>
                </c:pt>
                <c:pt idx="2394">
                  <c:v>4.788</c:v>
                </c:pt>
                <c:pt idx="2395">
                  <c:v>4.79</c:v>
                </c:pt>
                <c:pt idx="2396">
                  <c:v>4.792</c:v>
                </c:pt>
                <c:pt idx="2397">
                  <c:v>4.794</c:v>
                </c:pt>
                <c:pt idx="2398">
                  <c:v>4.796</c:v>
                </c:pt>
                <c:pt idx="2399">
                  <c:v>4.798</c:v>
                </c:pt>
                <c:pt idx="2400">
                  <c:v>4.8</c:v>
                </c:pt>
                <c:pt idx="2401">
                  <c:v>4.802</c:v>
                </c:pt>
                <c:pt idx="2402">
                  <c:v>4.803999999999998</c:v>
                </c:pt>
                <c:pt idx="2403">
                  <c:v>4.806</c:v>
                </c:pt>
                <c:pt idx="2404">
                  <c:v>4.807999999999997</c:v>
                </c:pt>
                <c:pt idx="2405">
                  <c:v>4.81</c:v>
                </c:pt>
                <c:pt idx="2406">
                  <c:v>4.811999999999998</c:v>
                </c:pt>
                <c:pt idx="2407">
                  <c:v>4.813999999999997</c:v>
                </c:pt>
                <c:pt idx="2408">
                  <c:v>4.815999999999997</c:v>
                </c:pt>
                <c:pt idx="2409">
                  <c:v>4.817999999999997</c:v>
                </c:pt>
                <c:pt idx="2410">
                  <c:v>4.819999999999998</c:v>
                </c:pt>
                <c:pt idx="2411">
                  <c:v>4.821999999999997</c:v>
                </c:pt>
                <c:pt idx="2412">
                  <c:v>4.823999999999997</c:v>
                </c:pt>
                <c:pt idx="2413">
                  <c:v>4.825999999999997</c:v>
                </c:pt>
                <c:pt idx="2414">
                  <c:v>4.827999999999997</c:v>
                </c:pt>
                <c:pt idx="2415">
                  <c:v>4.83</c:v>
                </c:pt>
                <c:pt idx="2416">
                  <c:v>4.832</c:v>
                </c:pt>
                <c:pt idx="2417">
                  <c:v>4.834</c:v>
                </c:pt>
                <c:pt idx="2418">
                  <c:v>4.836</c:v>
                </c:pt>
                <c:pt idx="2419">
                  <c:v>4.838</c:v>
                </c:pt>
                <c:pt idx="2420">
                  <c:v>4.84</c:v>
                </c:pt>
                <c:pt idx="2421">
                  <c:v>4.842</c:v>
                </c:pt>
                <c:pt idx="2422">
                  <c:v>4.843999999999998</c:v>
                </c:pt>
                <c:pt idx="2423">
                  <c:v>4.846</c:v>
                </c:pt>
                <c:pt idx="2424">
                  <c:v>4.847999999999997</c:v>
                </c:pt>
                <c:pt idx="2425">
                  <c:v>4.85</c:v>
                </c:pt>
                <c:pt idx="2426">
                  <c:v>4.851999999999998</c:v>
                </c:pt>
                <c:pt idx="2427">
                  <c:v>4.853999999999997</c:v>
                </c:pt>
                <c:pt idx="2428">
                  <c:v>4.855999999999997</c:v>
                </c:pt>
                <c:pt idx="2429">
                  <c:v>4.857999999999997</c:v>
                </c:pt>
                <c:pt idx="2430">
                  <c:v>4.859999999999998</c:v>
                </c:pt>
                <c:pt idx="2431">
                  <c:v>4.861999999999997</c:v>
                </c:pt>
                <c:pt idx="2432">
                  <c:v>4.863999999999997</c:v>
                </c:pt>
                <c:pt idx="2433">
                  <c:v>4.865999999999997</c:v>
                </c:pt>
                <c:pt idx="2434">
                  <c:v>4.867999999999997</c:v>
                </c:pt>
                <c:pt idx="2435">
                  <c:v>4.87</c:v>
                </c:pt>
                <c:pt idx="2436">
                  <c:v>4.872</c:v>
                </c:pt>
                <c:pt idx="2437">
                  <c:v>4.874</c:v>
                </c:pt>
                <c:pt idx="2438">
                  <c:v>4.876</c:v>
                </c:pt>
                <c:pt idx="2439">
                  <c:v>4.878</c:v>
                </c:pt>
                <c:pt idx="2440">
                  <c:v>4.88</c:v>
                </c:pt>
                <c:pt idx="2441">
                  <c:v>4.882</c:v>
                </c:pt>
                <c:pt idx="2442">
                  <c:v>4.883999999999999</c:v>
                </c:pt>
                <c:pt idx="2443">
                  <c:v>4.886</c:v>
                </c:pt>
                <c:pt idx="2444">
                  <c:v>4.887999999999997</c:v>
                </c:pt>
                <c:pt idx="2445">
                  <c:v>4.89</c:v>
                </c:pt>
                <c:pt idx="2446">
                  <c:v>4.891999999999999</c:v>
                </c:pt>
                <c:pt idx="2447">
                  <c:v>4.893999999999997</c:v>
                </c:pt>
                <c:pt idx="2448">
                  <c:v>4.895999999999997</c:v>
                </c:pt>
                <c:pt idx="2449">
                  <c:v>4.897999999999997</c:v>
                </c:pt>
                <c:pt idx="2450">
                  <c:v>4.9</c:v>
                </c:pt>
                <c:pt idx="2451">
                  <c:v>4.902</c:v>
                </c:pt>
                <c:pt idx="2452">
                  <c:v>4.904</c:v>
                </c:pt>
                <c:pt idx="2453">
                  <c:v>4.906</c:v>
                </c:pt>
                <c:pt idx="2454">
                  <c:v>4.908</c:v>
                </c:pt>
                <c:pt idx="2455">
                  <c:v>4.91</c:v>
                </c:pt>
                <c:pt idx="2456">
                  <c:v>4.912</c:v>
                </c:pt>
                <c:pt idx="2457">
                  <c:v>4.914</c:v>
                </c:pt>
                <c:pt idx="2458">
                  <c:v>4.916</c:v>
                </c:pt>
                <c:pt idx="2459">
                  <c:v>4.918</c:v>
                </c:pt>
                <c:pt idx="2460">
                  <c:v>4.92</c:v>
                </c:pt>
                <c:pt idx="2461">
                  <c:v>4.922</c:v>
                </c:pt>
                <c:pt idx="2462">
                  <c:v>4.923999999999999</c:v>
                </c:pt>
                <c:pt idx="2463">
                  <c:v>4.926</c:v>
                </c:pt>
                <c:pt idx="2464">
                  <c:v>4.927999999999997</c:v>
                </c:pt>
                <c:pt idx="2465">
                  <c:v>4.93</c:v>
                </c:pt>
                <c:pt idx="2466">
                  <c:v>4.932</c:v>
                </c:pt>
                <c:pt idx="2467">
                  <c:v>4.934</c:v>
                </c:pt>
                <c:pt idx="2468">
                  <c:v>4.936</c:v>
                </c:pt>
                <c:pt idx="2469">
                  <c:v>4.938</c:v>
                </c:pt>
                <c:pt idx="2470">
                  <c:v>4.94</c:v>
                </c:pt>
                <c:pt idx="2471">
                  <c:v>4.942</c:v>
                </c:pt>
                <c:pt idx="2472">
                  <c:v>4.944</c:v>
                </c:pt>
                <c:pt idx="2473">
                  <c:v>4.946</c:v>
                </c:pt>
                <c:pt idx="2474">
                  <c:v>4.948</c:v>
                </c:pt>
                <c:pt idx="2475">
                  <c:v>4.95</c:v>
                </c:pt>
                <c:pt idx="2476">
                  <c:v>4.952</c:v>
                </c:pt>
                <c:pt idx="2477">
                  <c:v>4.954</c:v>
                </c:pt>
                <c:pt idx="2478">
                  <c:v>4.956</c:v>
                </c:pt>
                <c:pt idx="2479">
                  <c:v>4.958</c:v>
                </c:pt>
                <c:pt idx="2480">
                  <c:v>4.96</c:v>
                </c:pt>
                <c:pt idx="2481">
                  <c:v>4.962</c:v>
                </c:pt>
                <c:pt idx="2482">
                  <c:v>4.963999999999999</c:v>
                </c:pt>
                <c:pt idx="2483">
                  <c:v>4.966</c:v>
                </c:pt>
                <c:pt idx="2484">
                  <c:v>4.968</c:v>
                </c:pt>
                <c:pt idx="2485">
                  <c:v>4.97</c:v>
                </c:pt>
                <c:pt idx="2486">
                  <c:v>4.972</c:v>
                </c:pt>
                <c:pt idx="2487">
                  <c:v>4.974</c:v>
                </c:pt>
                <c:pt idx="2488">
                  <c:v>4.976</c:v>
                </c:pt>
                <c:pt idx="2489">
                  <c:v>4.978</c:v>
                </c:pt>
                <c:pt idx="2490">
                  <c:v>4.98</c:v>
                </c:pt>
                <c:pt idx="2491">
                  <c:v>4.982</c:v>
                </c:pt>
                <c:pt idx="2492">
                  <c:v>4.984</c:v>
                </c:pt>
                <c:pt idx="2493">
                  <c:v>4.986</c:v>
                </c:pt>
                <c:pt idx="2494">
                  <c:v>4.988</c:v>
                </c:pt>
                <c:pt idx="2495">
                  <c:v>4.99</c:v>
                </c:pt>
                <c:pt idx="2496">
                  <c:v>4.992</c:v>
                </c:pt>
                <c:pt idx="2497">
                  <c:v>4.994</c:v>
                </c:pt>
                <c:pt idx="2498">
                  <c:v>4.996</c:v>
                </c:pt>
                <c:pt idx="2499">
                  <c:v>4.998</c:v>
                </c:pt>
                <c:pt idx="2500">
                  <c:v>5.0</c:v>
                </c:pt>
              </c:numCache>
            </c:numRef>
          </c:xVal>
          <c:yVal>
            <c:numRef>
              <c:f>optl03_l030!$L$3:$L$2536</c:f>
              <c:numCache>
                <c:formatCode>General</c:formatCode>
                <c:ptCount val="2534"/>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0.0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0.0</c:v>
                </c:pt>
                <c:pt idx="146">
                  <c:v>0.0</c:v>
                </c:pt>
                <c:pt idx="147">
                  <c:v>0.0</c:v>
                </c:pt>
                <c:pt idx="148">
                  <c:v>0.0</c:v>
                </c:pt>
                <c:pt idx="149">
                  <c:v>0.0</c:v>
                </c:pt>
                <c:pt idx="150">
                  <c:v>0.0</c:v>
                </c:pt>
                <c:pt idx="151">
                  <c:v>0.0</c:v>
                </c:pt>
                <c:pt idx="152">
                  <c:v>0.0</c:v>
                </c:pt>
                <c:pt idx="153">
                  <c:v>0.0</c:v>
                </c:pt>
                <c:pt idx="154">
                  <c:v>0.0</c:v>
                </c:pt>
                <c:pt idx="155">
                  <c:v>0.0</c:v>
                </c:pt>
                <c:pt idx="156">
                  <c:v>0.0</c:v>
                </c:pt>
                <c:pt idx="157">
                  <c:v>0.0</c:v>
                </c:pt>
                <c:pt idx="158">
                  <c:v>0.0</c:v>
                </c:pt>
                <c:pt idx="159">
                  <c:v>0.0</c:v>
                </c:pt>
                <c:pt idx="160">
                  <c:v>0.0</c:v>
                </c:pt>
                <c:pt idx="161">
                  <c:v>0.0</c:v>
                </c:pt>
                <c:pt idx="162">
                  <c:v>0.0</c:v>
                </c:pt>
                <c:pt idx="163">
                  <c:v>0.0</c:v>
                </c:pt>
                <c:pt idx="164">
                  <c:v>0.0</c:v>
                </c:pt>
                <c:pt idx="165">
                  <c:v>0.0</c:v>
                </c:pt>
                <c:pt idx="166">
                  <c:v>0.0</c:v>
                </c:pt>
                <c:pt idx="167">
                  <c:v>0.0</c:v>
                </c:pt>
                <c:pt idx="168">
                  <c:v>0.0</c:v>
                </c:pt>
                <c:pt idx="169">
                  <c:v>0.0</c:v>
                </c:pt>
                <c:pt idx="170">
                  <c:v>0.0</c:v>
                </c:pt>
                <c:pt idx="171">
                  <c:v>0.0</c:v>
                </c:pt>
                <c:pt idx="172">
                  <c:v>0.0</c:v>
                </c:pt>
                <c:pt idx="173">
                  <c:v>0.0</c:v>
                </c:pt>
                <c:pt idx="174">
                  <c:v>0.0</c:v>
                </c:pt>
                <c:pt idx="175">
                  <c:v>0.0</c:v>
                </c:pt>
                <c:pt idx="176">
                  <c:v>0.0</c:v>
                </c:pt>
                <c:pt idx="177">
                  <c:v>0.0</c:v>
                </c:pt>
                <c:pt idx="178">
                  <c:v>0.0</c:v>
                </c:pt>
                <c:pt idx="179">
                  <c:v>0.0</c:v>
                </c:pt>
                <c:pt idx="180">
                  <c:v>0.0</c:v>
                </c:pt>
                <c:pt idx="181">
                  <c:v>0.0</c:v>
                </c:pt>
                <c:pt idx="182">
                  <c:v>0.0</c:v>
                </c:pt>
                <c:pt idx="183">
                  <c:v>0.0</c:v>
                </c:pt>
                <c:pt idx="184">
                  <c:v>0.0</c:v>
                </c:pt>
                <c:pt idx="185">
                  <c:v>0.0</c:v>
                </c:pt>
                <c:pt idx="186">
                  <c:v>0.0</c:v>
                </c:pt>
                <c:pt idx="187">
                  <c:v>0.0</c:v>
                </c:pt>
                <c:pt idx="188">
                  <c:v>0.0</c:v>
                </c:pt>
                <c:pt idx="189">
                  <c:v>0.0</c:v>
                </c:pt>
                <c:pt idx="190">
                  <c:v>0.0</c:v>
                </c:pt>
                <c:pt idx="191">
                  <c:v>0.0</c:v>
                </c:pt>
                <c:pt idx="192">
                  <c:v>0.0</c:v>
                </c:pt>
                <c:pt idx="193">
                  <c:v>0.0</c:v>
                </c:pt>
                <c:pt idx="194">
                  <c:v>0.0</c:v>
                </c:pt>
                <c:pt idx="195">
                  <c:v>0.0</c:v>
                </c:pt>
                <c:pt idx="196">
                  <c:v>0.0</c:v>
                </c:pt>
                <c:pt idx="197">
                  <c:v>0.08789063</c:v>
                </c:pt>
                <c:pt idx="198">
                  <c:v>0.08789063</c:v>
                </c:pt>
                <c:pt idx="199">
                  <c:v>0.08789063</c:v>
                </c:pt>
                <c:pt idx="200">
                  <c:v>0.08789063</c:v>
                </c:pt>
                <c:pt idx="201">
                  <c:v>0.08789063</c:v>
                </c:pt>
                <c:pt idx="202">
                  <c:v>0.08789063</c:v>
                </c:pt>
                <c:pt idx="203">
                  <c:v>0.08789063</c:v>
                </c:pt>
                <c:pt idx="204">
                  <c:v>0.08789063</c:v>
                </c:pt>
                <c:pt idx="205">
                  <c:v>0.08789063</c:v>
                </c:pt>
                <c:pt idx="206">
                  <c:v>0.08789063</c:v>
                </c:pt>
                <c:pt idx="207">
                  <c:v>0.08789063</c:v>
                </c:pt>
                <c:pt idx="208">
                  <c:v>0.08789063</c:v>
                </c:pt>
                <c:pt idx="209">
                  <c:v>0.08789063</c:v>
                </c:pt>
                <c:pt idx="210">
                  <c:v>0.08789063</c:v>
                </c:pt>
                <c:pt idx="211">
                  <c:v>0.08789063</c:v>
                </c:pt>
                <c:pt idx="212">
                  <c:v>0.08789063</c:v>
                </c:pt>
                <c:pt idx="213">
                  <c:v>0.08789063</c:v>
                </c:pt>
                <c:pt idx="214">
                  <c:v>0.08789063</c:v>
                </c:pt>
                <c:pt idx="215">
                  <c:v>0.08789063</c:v>
                </c:pt>
                <c:pt idx="216">
                  <c:v>0.08789063</c:v>
                </c:pt>
                <c:pt idx="217">
                  <c:v>0.08789063</c:v>
                </c:pt>
                <c:pt idx="218">
                  <c:v>0.08789063</c:v>
                </c:pt>
                <c:pt idx="219">
                  <c:v>0.08789063</c:v>
                </c:pt>
                <c:pt idx="220">
                  <c:v>0.08789063</c:v>
                </c:pt>
                <c:pt idx="221">
                  <c:v>0.08789063</c:v>
                </c:pt>
                <c:pt idx="222">
                  <c:v>0.1757813</c:v>
                </c:pt>
                <c:pt idx="223">
                  <c:v>0.1757813</c:v>
                </c:pt>
                <c:pt idx="224">
                  <c:v>0.1757813</c:v>
                </c:pt>
                <c:pt idx="225">
                  <c:v>0.1757813</c:v>
                </c:pt>
                <c:pt idx="226">
                  <c:v>0.1757813</c:v>
                </c:pt>
                <c:pt idx="227">
                  <c:v>0.1757813</c:v>
                </c:pt>
                <c:pt idx="228">
                  <c:v>0.1757813</c:v>
                </c:pt>
                <c:pt idx="229">
                  <c:v>0.1757813</c:v>
                </c:pt>
                <c:pt idx="230">
                  <c:v>0.1757813</c:v>
                </c:pt>
                <c:pt idx="231">
                  <c:v>0.1757813</c:v>
                </c:pt>
                <c:pt idx="232">
                  <c:v>0.1757813</c:v>
                </c:pt>
                <c:pt idx="233">
                  <c:v>0.1757813</c:v>
                </c:pt>
                <c:pt idx="234">
                  <c:v>0.1757813</c:v>
                </c:pt>
                <c:pt idx="235">
                  <c:v>0.1757813</c:v>
                </c:pt>
                <c:pt idx="236">
                  <c:v>0.1757813</c:v>
                </c:pt>
                <c:pt idx="237">
                  <c:v>0.1757813</c:v>
                </c:pt>
                <c:pt idx="238">
                  <c:v>0.1757813</c:v>
                </c:pt>
                <c:pt idx="239">
                  <c:v>0.1757813</c:v>
                </c:pt>
                <c:pt idx="240">
                  <c:v>0.1757813</c:v>
                </c:pt>
                <c:pt idx="241">
                  <c:v>0.1757813</c:v>
                </c:pt>
                <c:pt idx="242">
                  <c:v>0.2636719</c:v>
                </c:pt>
                <c:pt idx="243">
                  <c:v>0.2636719</c:v>
                </c:pt>
                <c:pt idx="244">
                  <c:v>0.2636719</c:v>
                </c:pt>
                <c:pt idx="245">
                  <c:v>0.2636719</c:v>
                </c:pt>
                <c:pt idx="246">
                  <c:v>0.2636719</c:v>
                </c:pt>
                <c:pt idx="247">
                  <c:v>0.2636719</c:v>
                </c:pt>
                <c:pt idx="248">
                  <c:v>0.2636719</c:v>
                </c:pt>
                <c:pt idx="249">
                  <c:v>0.2636719</c:v>
                </c:pt>
                <c:pt idx="250">
                  <c:v>0.2636719</c:v>
                </c:pt>
                <c:pt idx="251">
                  <c:v>0.2636719</c:v>
                </c:pt>
                <c:pt idx="252">
                  <c:v>0.2636719</c:v>
                </c:pt>
                <c:pt idx="253">
                  <c:v>0.2636719</c:v>
                </c:pt>
                <c:pt idx="254">
                  <c:v>0.2636719</c:v>
                </c:pt>
                <c:pt idx="255">
                  <c:v>0.2636719</c:v>
                </c:pt>
                <c:pt idx="256">
                  <c:v>0.3515625</c:v>
                </c:pt>
                <c:pt idx="257">
                  <c:v>0.3515625</c:v>
                </c:pt>
                <c:pt idx="258">
                  <c:v>0.3515625</c:v>
                </c:pt>
                <c:pt idx="259">
                  <c:v>0.3515625</c:v>
                </c:pt>
                <c:pt idx="260">
                  <c:v>0.3515625</c:v>
                </c:pt>
                <c:pt idx="261">
                  <c:v>0.3515625</c:v>
                </c:pt>
                <c:pt idx="262">
                  <c:v>0.3515625</c:v>
                </c:pt>
                <c:pt idx="263">
                  <c:v>0.3515625</c:v>
                </c:pt>
                <c:pt idx="264">
                  <c:v>0.3515625</c:v>
                </c:pt>
                <c:pt idx="265">
                  <c:v>0.3515625</c:v>
                </c:pt>
                <c:pt idx="266">
                  <c:v>0.3515625</c:v>
                </c:pt>
                <c:pt idx="267">
                  <c:v>0.3515625</c:v>
                </c:pt>
                <c:pt idx="268">
                  <c:v>0.4394531</c:v>
                </c:pt>
                <c:pt idx="269">
                  <c:v>0.4394531</c:v>
                </c:pt>
                <c:pt idx="270">
                  <c:v>0.4394531</c:v>
                </c:pt>
                <c:pt idx="271">
                  <c:v>0.4394531</c:v>
                </c:pt>
                <c:pt idx="272">
                  <c:v>0.4394531</c:v>
                </c:pt>
                <c:pt idx="273">
                  <c:v>0.4394531</c:v>
                </c:pt>
                <c:pt idx="274">
                  <c:v>0.4394531</c:v>
                </c:pt>
                <c:pt idx="275">
                  <c:v>0.4394531</c:v>
                </c:pt>
                <c:pt idx="276">
                  <c:v>0.4394531</c:v>
                </c:pt>
                <c:pt idx="277">
                  <c:v>0.4394531</c:v>
                </c:pt>
                <c:pt idx="278">
                  <c:v>0.4394531</c:v>
                </c:pt>
                <c:pt idx="279">
                  <c:v>0.5273438</c:v>
                </c:pt>
                <c:pt idx="280">
                  <c:v>0.5273438</c:v>
                </c:pt>
                <c:pt idx="281">
                  <c:v>0.5273438</c:v>
                </c:pt>
                <c:pt idx="282">
                  <c:v>0.5273438</c:v>
                </c:pt>
                <c:pt idx="283">
                  <c:v>0.5273438</c:v>
                </c:pt>
                <c:pt idx="284">
                  <c:v>0.5273438</c:v>
                </c:pt>
                <c:pt idx="285">
                  <c:v>0.5273438</c:v>
                </c:pt>
                <c:pt idx="286">
                  <c:v>0.5273438</c:v>
                </c:pt>
                <c:pt idx="287">
                  <c:v>0.5273438</c:v>
                </c:pt>
                <c:pt idx="288">
                  <c:v>0.5273438</c:v>
                </c:pt>
                <c:pt idx="289">
                  <c:v>0.5273438</c:v>
                </c:pt>
                <c:pt idx="290">
                  <c:v>0.6152344</c:v>
                </c:pt>
                <c:pt idx="291">
                  <c:v>0.6152344</c:v>
                </c:pt>
                <c:pt idx="292">
                  <c:v>0.6152344</c:v>
                </c:pt>
                <c:pt idx="293">
                  <c:v>0.6152344</c:v>
                </c:pt>
                <c:pt idx="294">
                  <c:v>0.6152344</c:v>
                </c:pt>
                <c:pt idx="295">
                  <c:v>0.6152344</c:v>
                </c:pt>
                <c:pt idx="296">
                  <c:v>0.6152344</c:v>
                </c:pt>
                <c:pt idx="297">
                  <c:v>0.6152344</c:v>
                </c:pt>
                <c:pt idx="298">
                  <c:v>0.6152344</c:v>
                </c:pt>
                <c:pt idx="299">
                  <c:v>0.703125</c:v>
                </c:pt>
                <c:pt idx="300">
                  <c:v>0.703125</c:v>
                </c:pt>
                <c:pt idx="301">
                  <c:v>0.703125</c:v>
                </c:pt>
                <c:pt idx="302">
                  <c:v>0.703125</c:v>
                </c:pt>
                <c:pt idx="303">
                  <c:v>0.703125</c:v>
                </c:pt>
                <c:pt idx="304">
                  <c:v>0.703125</c:v>
                </c:pt>
                <c:pt idx="305">
                  <c:v>0.703125</c:v>
                </c:pt>
                <c:pt idx="306">
                  <c:v>0.703125</c:v>
                </c:pt>
                <c:pt idx="307">
                  <c:v>0.703125</c:v>
                </c:pt>
                <c:pt idx="308">
                  <c:v>0.7910156</c:v>
                </c:pt>
                <c:pt idx="309">
                  <c:v>0.7910156</c:v>
                </c:pt>
                <c:pt idx="310">
                  <c:v>0.7910156</c:v>
                </c:pt>
                <c:pt idx="311">
                  <c:v>0.7910156</c:v>
                </c:pt>
                <c:pt idx="312">
                  <c:v>0.7910156</c:v>
                </c:pt>
                <c:pt idx="313">
                  <c:v>0.7910156</c:v>
                </c:pt>
                <c:pt idx="314">
                  <c:v>0.7910156</c:v>
                </c:pt>
                <c:pt idx="315">
                  <c:v>0.7910156</c:v>
                </c:pt>
                <c:pt idx="316">
                  <c:v>0.7910156</c:v>
                </c:pt>
                <c:pt idx="317">
                  <c:v>0.7910156</c:v>
                </c:pt>
                <c:pt idx="318">
                  <c:v>0.8789063</c:v>
                </c:pt>
                <c:pt idx="319">
                  <c:v>0.8789063</c:v>
                </c:pt>
                <c:pt idx="320">
                  <c:v>0.8789063</c:v>
                </c:pt>
                <c:pt idx="321">
                  <c:v>0.8789063</c:v>
                </c:pt>
                <c:pt idx="322">
                  <c:v>0.8789063</c:v>
                </c:pt>
                <c:pt idx="323">
                  <c:v>0.8789063</c:v>
                </c:pt>
                <c:pt idx="324">
                  <c:v>0.8789063</c:v>
                </c:pt>
                <c:pt idx="325">
                  <c:v>0.8789063</c:v>
                </c:pt>
                <c:pt idx="326">
                  <c:v>0.8789063</c:v>
                </c:pt>
                <c:pt idx="327">
                  <c:v>0.8789063</c:v>
                </c:pt>
                <c:pt idx="328">
                  <c:v>0.9667969</c:v>
                </c:pt>
                <c:pt idx="329">
                  <c:v>0.9667969</c:v>
                </c:pt>
                <c:pt idx="330">
                  <c:v>0.9667969</c:v>
                </c:pt>
                <c:pt idx="331">
                  <c:v>0.9667969</c:v>
                </c:pt>
                <c:pt idx="332">
                  <c:v>0.9667969</c:v>
                </c:pt>
                <c:pt idx="333">
                  <c:v>0.9667969</c:v>
                </c:pt>
                <c:pt idx="334">
                  <c:v>0.9667969</c:v>
                </c:pt>
                <c:pt idx="335">
                  <c:v>0.9667969</c:v>
                </c:pt>
                <c:pt idx="336">
                  <c:v>0.9667969</c:v>
                </c:pt>
                <c:pt idx="337">
                  <c:v>0.9667969</c:v>
                </c:pt>
                <c:pt idx="338">
                  <c:v>1.054688</c:v>
                </c:pt>
                <c:pt idx="339">
                  <c:v>1.054688</c:v>
                </c:pt>
                <c:pt idx="340">
                  <c:v>1.054688</c:v>
                </c:pt>
                <c:pt idx="341">
                  <c:v>1.054688</c:v>
                </c:pt>
                <c:pt idx="342">
                  <c:v>1.054688</c:v>
                </c:pt>
                <c:pt idx="343">
                  <c:v>1.054688</c:v>
                </c:pt>
                <c:pt idx="344">
                  <c:v>1.054688</c:v>
                </c:pt>
                <c:pt idx="345">
                  <c:v>1.142578</c:v>
                </c:pt>
                <c:pt idx="346">
                  <c:v>1.142578</c:v>
                </c:pt>
                <c:pt idx="347">
                  <c:v>1.142578</c:v>
                </c:pt>
                <c:pt idx="348">
                  <c:v>1.142578</c:v>
                </c:pt>
                <c:pt idx="349">
                  <c:v>1.142578</c:v>
                </c:pt>
                <c:pt idx="350">
                  <c:v>1.142578</c:v>
                </c:pt>
                <c:pt idx="351">
                  <c:v>1.142578</c:v>
                </c:pt>
                <c:pt idx="352">
                  <c:v>1.230469</c:v>
                </c:pt>
                <c:pt idx="353">
                  <c:v>1.230469</c:v>
                </c:pt>
                <c:pt idx="354">
                  <c:v>1.230469</c:v>
                </c:pt>
                <c:pt idx="355">
                  <c:v>1.230469</c:v>
                </c:pt>
                <c:pt idx="356">
                  <c:v>1.230469</c:v>
                </c:pt>
                <c:pt idx="357">
                  <c:v>1.230469</c:v>
                </c:pt>
                <c:pt idx="358">
                  <c:v>1.230469</c:v>
                </c:pt>
                <c:pt idx="359">
                  <c:v>1.230469</c:v>
                </c:pt>
                <c:pt idx="360">
                  <c:v>1.318359</c:v>
                </c:pt>
                <c:pt idx="361">
                  <c:v>1.318359</c:v>
                </c:pt>
                <c:pt idx="362">
                  <c:v>1.318359</c:v>
                </c:pt>
                <c:pt idx="363">
                  <c:v>1.318359</c:v>
                </c:pt>
                <c:pt idx="364">
                  <c:v>1.318359</c:v>
                </c:pt>
                <c:pt idx="365">
                  <c:v>1.318359</c:v>
                </c:pt>
                <c:pt idx="366">
                  <c:v>1.318359</c:v>
                </c:pt>
                <c:pt idx="367">
                  <c:v>1.318359</c:v>
                </c:pt>
                <c:pt idx="368">
                  <c:v>1.40625</c:v>
                </c:pt>
                <c:pt idx="369">
                  <c:v>1.40625</c:v>
                </c:pt>
                <c:pt idx="370">
                  <c:v>1.40625</c:v>
                </c:pt>
                <c:pt idx="371">
                  <c:v>1.40625</c:v>
                </c:pt>
                <c:pt idx="372">
                  <c:v>1.40625</c:v>
                </c:pt>
                <c:pt idx="373">
                  <c:v>1.40625</c:v>
                </c:pt>
                <c:pt idx="374">
                  <c:v>1.40625</c:v>
                </c:pt>
                <c:pt idx="375">
                  <c:v>1.40625</c:v>
                </c:pt>
                <c:pt idx="376">
                  <c:v>1.494141</c:v>
                </c:pt>
                <c:pt idx="377">
                  <c:v>1.494141</c:v>
                </c:pt>
                <c:pt idx="378">
                  <c:v>1.494141</c:v>
                </c:pt>
                <c:pt idx="379">
                  <c:v>1.494141</c:v>
                </c:pt>
                <c:pt idx="380">
                  <c:v>1.494141</c:v>
                </c:pt>
                <c:pt idx="381">
                  <c:v>1.494141</c:v>
                </c:pt>
                <c:pt idx="382">
                  <c:v>1.494141</c:v>
                </c:pt>
                <c:pt idx="383">
                  <c:v>1.494141</c:v>
                </c:pt>
                <c:pt idx="384">
                  <c:v>1.582031</c:v>
                </c:pt>
                <c:pt idx="385">
                  <c:v>1.582031</c:v>
                </c:pt>
                <c:pt idx="386">
                  <c:v>1.582031</c:v>
                </c:pt>
                <c:pt idx="387">
                  <c:v>1.582031</c:v>
                </c:pt>
                <c:pt idx="388">
                  <c:v>1.582031</c:v>
                </c:pt>
                <c:pt idx="389">
                  <c:v>1.582031</c:v>
                </c:pt>
                <c:pt idx="390">
                  <c:v>1.582031</c:v>
                </c:pt>
                <c:pt idx="391">
                  <c:v>1.582031</c:v>
                </c:pt>
                <c:pt idx="392">
                  <c:v>1.669922</c:v>
                </c:pt>
                <c:pt idx="393">
                  <c:v>1.669922</c:v>
                </c:pt>
                <c:pt idx="394">
                  <c:v>1.669922</c:v>
                </c:pt>
                <c:pt idx="395">
                  <c:v>1.669922</c:v>
                </c:pt>
                <c:pt idx="396">
                  <c:v>1.669922</c:v>
                </c:pt>
                <c:pt idx="397">
                  <c:v>1.669922</c:v>
                </c:pt>
                <c:pt idx="398">
                  <c:v>1.669922</c:v>
                </c:pt>
                <c:pt idx="399">
                  <c:v>1.669922</c:v>
                </c:pt>
                <c:pt idx="400">
                  <c:v>1.757813</c:v>
                </c:pt>
                <c:pt idx="401">
                  <c:v>1.757813</c:v>
                </c:pt>
                <c:pt idx="402">
                  <c:v>1.757813</c:v>
                </c:pt>
                <c:pt idx="403">
                  <c:v>1.757813</c:v>
                </c:pt>
                <c:pt idx="404">
                  <c:v>1.757813</c:v>
                </c:pt>
                <c:pt idx="405">
                  <c:v>1.757813</c:v>
                </c:pt>
                <c:pt idx="406">
                  <c:v>1.757813</c:v>
                </c:pt>
                <c:pt idx="407">
                  <c:v>1.845703</c:v>
                </c:pt>
                <c:pt idx="408">
                  <c:v>1.845703</c:v>
                </c:pt>
                <c:pt idx="409">
                  <c:v>1.845703</c:v>
                </c:pt>
                <c:pt idx="410">
                  <c:v>1.845703</c:v>
                </c:pt>
                <c:pt idx="411">
                  <c:v>1.845703</c:v>
                </c:pt>
                <c:pt idx="412">
                  <c:v>1.845703</c:v>
                </c:pt>
                <c:pt idx="413">
                  <c:v>1.845703</c:v>
                </c:pt>
                <c:pt idx="414">
                  <c:v>1.845703</c:v>
                </c:pt>
                <c:pt idx="415">
                  <c:v>1.933594</c:v>
                </c:pt>
                <c:pt idx="416">
                  <c:v>1.933594</c:v>
                </c:pt>
                <c:pt idx="417">
                  <c:v>1.933594</c:v>
                </c:pt>
                <c:pt idx="418">
                  <c:v>1.933594</c:v>
                </c:pt>
                <c:pt idx="419">
                  <c:v>1.933594</c:v>
                </c:pt>
                <c:pt idx="420">
                  <c:v>1.933594</c:v>
                </c:pt>
                <c:pt idx="421">
                  <c:v>1.933594</c:v>
                </c:pt>
                <c:pt idx="422">
                  <c:v>1.933594</c:v>
                </c:pt>
                <c:pt idx="423">
                  <c:v>2.021484</c:v>
                </c:pt>
                <c:pt idx="424">
                  <c:v>2.021484</c:v>
                </c:pt>
                <c:pt idx="425">
                  <c:v>2.021484</c:v>
                </c:pt>
                <c:pt idx="426">
                  <c:v>2.021484</c:v>
                </c:pt>
                <c:pt idx="427">
                  <c:v>2.021484</c:v>
                </c:pt>
                <c:pt idx="428">
                  <c:v>2.021484</c:v>
                </c:pt>
                <c:pt idx="429">
                  <c:v>2.021484</c:v>
                </c:pt>
                <c:pt idx="430">
                  <c:v>2.021484</c:v>
                </c:pt>
                <c:pt idx="431">
                  <c:v>2.109375</c:v>
                </c:pt>
                <c:pt idx="432">
                  <c:v>2.109375</c:v>
                </c:pt>
                <c:pt idx="433">
                  <c:v>2.109375</c:v>
                </c:pt>
                <c:pt idx="434">
                  <c:v>2.109375</c:v>
                </c:pt>
                <c:pt idx="435">
                  <c:v>2.109375</c:v>
                </c:pt>
                <c:pt idx="436">
                  <c:v>2.109375</c:v>
                </c:pt>
                <c:pt idx="437">
                  <c:v>2.109375</c:v>
                </c:pt>
                <c:pt idx="438">
                  <c:v>2.109375</c:v>
                </c:pt>
                <c:pt idx="439">
                  <c:v>2.197265999999999</c:v>
                </c:pt>
                <c:pt idx="440">
                  <c:v>2.197265999999999</c:v>
                </c:pt>
                <c:pt idx="441">
                  <c:v>2.197265999999999</c:v>
                </c:pt>
                <c:pt idx="442">
                  <c:v>2.197265999999999</c:v>
                </c:pt>
                <c:pt idx="443">
                  <c:v>2.197265999999999</c:v>
                </c:pt>
                <c:pt idx="444">
                  <c:v>2.197265999999999</c:v>
                </c:pt>
                <c:pt idx="445">
                  <c:v>2.197265999999999</c:v>
                </c:pt>
                <c:pt idx="446">
                  <c:v>2.285156</c:v>
                </c:pt>
                <c:pt idx="447">
                  <c:v>2.285156</c:v>
                </c:pt>
                <c:pt idx="448">
                  <c:v>2.285156</c:v>
                </c:pt>
                <c:pt idx="449">
                  <c:v>2.285156</c:v>
                </c:pt>
                <c:pt idx="450">
                  <c:v>2.285156</c:v>
                </c:pt>
                <c:pt idx="451">
                  <c:v>2.285156</c:v>
                </c:pt>
                <c:pt idx="452">
                  <c:v>2.285156</c:v>
                </c:pt>
                <c:pt idx="453">
                  <c:v>2.373047</c:v>
                </c:pt>
                <c:pt idx="454">
                  <c:v>2.373047</c:v>
                </c:pt>
                <c:pt idx="455">
                  <c:v>2.373047</c:v>
                </c:pt>
                <c:pt idx="456">
                  <c:v>2.373047</c:v>
                </c:pt>
                <c:pt idx="457">
                  <c:v>2.373047</c:v>
                </c:pt>
                <c:pt idx="458">
                  <c:v>2.373047</c:v>
                </c:pt>
                <c:pt idx="459">
                  <c:v>2.373047</c:v>
                </c:pt>
                <c:pt idx="460">
                  <c:v>2.460938</c:v>
                </c:pt>
                <c:pt idx="461">
                  <c:v>2.460938</c:v>
                </c:pt>
                <c:pt idx="462">
                  <c:v>2.460938</c:v>
                </c:pt>
                <c:pt idx="463">
                  <c:v>2.460938</c:v>
                </c:pt>
                <c:pt idx="464">
                  <c:v>2.460938</c:v>
                </c:pt>
                <c:pt idx="465">
                  <c:v>2.460938</c:v>
                </c:pt>
                <c:pt idx="466">
                  <c:v>2.460938</c:v>
                </c:pt>
                <c:pt idx="467">
                  <c:v>2.460938</c:v>
                </c:pt>
                <c:pt idx="468">
                  <c:v>2.548828</c:v>
                </c:pt>
                <c:pt idx="469">
                  <c:v>2.548828</c:v>
                </c:pt>
                <c:pt idx="470">
                  <c:v>2.548828</c:v>
                </c:pt>
                <c:pt idx="471">
                  <c:v>2.548828</c:v>
                </c:pt>
                <c:pt idx="472">
                  <c:v>2.548828</c:v>
                </c:pt>
                <c:pt idx="473">
                  <c:v>2.548828</c:v>
                </c:pt>
                <c:pt idx="474">
                  <c:v>2.548828</c:v>
                </c:pt>
                <c:pt idx="475">
                  <c:v>2.636718999999997</c:v>
                </c:pt>
                <c:pt idx="476">
                  <c:v>2.636718999999997</c:v>
                </c:pt>
                <c:pt idx="477">
                  <c:v>2.636718999999997</c:v>
                </c:pt>
                <c:pt idx="478">
                  <c:v>2.636718999999997</c:v>
                </c:pt>
                <c:pt idx="479">
                  <c:v>2.636718999999997</c:v>
                </c:pt>
                <c:pt idx="480">
                  <c:v>2.636718999999997</c:v>
                </c:pt>
                <c:pt idx="481">
                  <c:v>2.724609</c:v>
                </c:pt>
                <c:pt idx="482">
                  <c:v>2.724609</c:v>
                </c:pt>
                <c:pt idx="483">
                  <c:v>2.724609</c:v>
                </c:pt>
                <c:pt idx="484">
                  <c:v>2.724609</c:v>
                </c:pt>
                <c:pt idx="485">
                  <c:v>2.724609</c:v>
                </c:pt>
                <c:pt idx="486">
                  <c:v>2.724609</c:v>
                </c:pt>
                <c:pt idx="487">
                  <c:v>2.724609</c:v>
                </c:pt>
                <c:pt idx="488">
                  <c:v>2.8125</c:v>
                </c:pt>
                <c:pt idx="489">
                  <c:v>2.8125</c:v>
                </c:pt>
                <c:pt idx="490">
                  <c:v>2.8125</c:v>
                </c:pt>
                <c:pt idx="491">
                  <c:v>2.8125</c:v>
                </c:pt>
                <c:pt idx="492">
                  <c:v>2.8125</c:v>
                </c:pt>
                <c:pt idx="493">
                  <c:v>2.8125</c:v>
                </c:pt>
                <c:pt idx="494">
                  <c:v>2.8125</c:v>
                </c:pt>
                <c:pt idx="495">
                  <c:v>2.900391</c:v>
                </c:pt>
                <c:pt idx="496">
                  <c:v>2.900391</c:v>
                </c:pt>
                <c:pt idx="497">
                  <c:v>2.900391</c:v>
                </c:pt>
                <c:pt idx="498">
                  <c:v>2.900391</c:v>
                </c:pt>
                <c:pt idx="499">
                  <c:v>2.900391</c:v>
                </c:pt>
                <c:pt idx="500">
                  <c:v>2.900391</c:v>
                </c:pt>
                <c:pt idx="501">
                  <c:v>2.900391</c:v>
                </c:pt>
                <c:pt idx="502">
                  <c:v>2.900391</c:v>
                </c:pt>
                <c:pt idx="503">
                  <c:v>2.988281</c:v>
                </c:pt>
                <c:pt idx="504">
                  <c:v>2.988281</c:v>
                </c:pt>
                <c:pt idx="505">
                  <c:v>2.988281</c:v>
                </c:pt>
                <c:pt idx="506">
                  <c:v>2.988281</c:v>
                </c:pt>
                <c:pt idx="507">
                  <c:v>2.988281</c:v>
                </c:pt>
                <c:pt idx="508">
                  <c:v>2.988281</c:v>
                </c:pt>
                <c:pt idx="509">
                  <c:v>2.988281</c:v>
                </c:pt>
                <c:pt idx="510">
                  <c:v>3.076172</c:v>
                </c:pt>
                <c:pt idx="511">
                  <c:v>3.076172</c:v>
                </c:pt>
                <c:pt idx="512">
                  <c:v>3.076172</c:v>
                </c:pt>
                <c:pt idx="513">
                  <c:v>3.076172</c:v>
                </c:pt>
                <c:pt idx="514">
                  <c:v>3.076172</c:v>
                </c:pt>
                <c:pt idx="515">
                  <c:v>3.076172</c:v>
                </c:pt>
                <c:pt idx="516">
                  <c:v>3.164063</c:v>
                </c:pt>
                <c:pt idx="517">
                  <c:v>3.164063</c:v>
                </c:pt>
                <c:pt idx="518">
                  <c:v>3.164063</c:v>
                </c:pt>
                <c:pt idx="519">
                  <c:v>3.164063</c:v>
                </c:pt>
                <c:pt idx="520">
                  <c:v>3.164063</c:v>
                </c:pt>
                <c:pt idx="521">
                  <c:v>3.164063</c:v>
                </c:pt>
                <c:pt idx="522">
                  <c:v>3.164063</c:v>
                </c:pt>
                <c:pt idx="523">
                  <c:v>3.251952999999999</c:v>
                </c:pt>
                <c:pt idx="524">
                  <c:v>3.251952999999999</c:v>
                </c:pt>
                <c:pt idx="525">
                  <c:v>3.251952999999999</c:v>
                </c:pt>
                <c:pt idx="526">
                  <c:v>3.251952999999999</c:v>
                </c:pt>
                <c:pt idx="527">
                  <c:v>3.251952999999999</c:v>
                </c:pt>
                <c:pt idx="528">
                  <c:v>3.251952999999999</c:v>
                </c:pt>
                <c:pt idx="529">
                  <c:v>3.251952999999999</c:v>
                </c:pt>
                <c:pt idx="530">
                  <c:v>3.339843999999997</c:v>
                </c:pt>
                <c:pt idx="531">
                  <c:v>3.339843999999997</c:v>
                </c:pt>
                <c:pt idx="532">
                  <c:v>3.339843999999997</c:v>
                </c:pt>
                <c:pt idx="533">
                  <c:v>3.339843999999997</c:v>
                </c:pt>
                <c:pt idx="534">
                  <c:v>3.339843999999997</c:v>
                </c:pt>
                <c:pt idx="535">
                  <c:v>3.339843999999997</c:v>
                </c:pt>
                <c:pt idx="536">
                  <c:v>3.339843999999997</c:v>
                </c:pt>
                <c:pt idx="537">
                  <c:v>3.427734</c:v>
                </c:pt>
                <c:pt idx="538">
                  <c:v>3.427734</c:v>
                </c:pt>
                <c:pt idx="539">
                  <c:v>3.427734</c:v>
                </c:pt>
                <c:pt idx="540">
                  <c:v>3.427734</c:v>
                </c:pt>
                <c:pt idx="541">
                  <c:v>3.427734</c:v>
                </c:pt>
                <c:pt idx="542">
                  <c:v>3.427734</c:v>
                </c:pt>
                <c:pt idx="543">
                  <c:v>3.427734</c:v>
                </c:pt>
                <c:pt idx="544">
                  <c:v>3.515625</c:v>
                </c:pt>
                <c:pt idx="545">
                  <c:v>3.515625</c:v>
                </c:pt>
                <c:pt idx="546">
                  <c:v>3.515625</c:v>
                </c:pt>
                <c:pt idx="547">
                  <c:v>3.515625</c:v>
                </c:pt>
                <c:pt idx="548">
                  <c:v>3.515625</c:v>
                </c:pt>
                <c:pt idx="549">
                  <c:v>3.515625</c:v>
                </c:pt>
                <c:pt idx="550">
                  <c:v>3.515625</c:v>
                </c:pt>
                <c:pt idx="551">
                  <c:v>3.515625</c:v>
                </c:pt>
                <c:pt idx="552">
                  <c:v>3.603516</c:v>
                </c:pt>
                <c:pt idx="553">
                  <c:v>3.603516</c:v>
                </c:pt>
                <c:pt idx="554">
                  <c:v>3.603516</c:v>
                </c:pt>
                <c:pt idx="555">
                  <c:v>3.603516</c:v>
                </c:pt>
                <c:pt idx="556">
                  <c:v>3.603516</c:v>
                </c:pt>
                <c:pt idx="557">
                  <c:v>3.603516</c:v>
                </c:pt>
                <c:pt idx="558">
                  <c:v>3.603516</c:v>
                </c:pt>
                <c:pt idx="559">
                  <c:v>3.691406</c:v>
                </c:pt>
                <c:pt idx="560">
                  <c:v>3.691406</c:v>
                </c:pt>
                <c:pt idx="561">
                  <c:v>3.691406</c:v>
                </c:pt>
                <c:pt idx="562">
                  <c:v>3.691406</c:v>
                </c:pt>
                <c:pt idx="563">
                  <c:v>3.691406</c:v>
                </c:pt>
                <c:pt idx="564">
                  <c:v>3.691406</c:v>
                </c:pt>
                <c:pt idx="565">
                  <c:v>3.691406</c:v>
                </c:pt>
                <c:pt idx="566">
                  <c:v>3.779297</c:v>
                </c:pt>
                <c:pt idx="567">
                  <c:v>3.779297</c:v>
                </c:pt>
                <c:pt idx="568">
                  <c:v>3.779297</c:v>
                </c:pt>
                <c:pt idx="569">
                  <c:v>3.779297</c:v>
                </c:pt>
                <c:pt idx="570">
                  <c:v>3.779297</c:v>
                </c:pt>
                <c:pt idx="571">
                  <c:v>3.779297</c:v>
                </c:pt>
                <c:pt idx="572">
                  <c:v>3.779297</c:v>
                </c:pt>
                <c:pt idx="573">
                  <c:v>3.867188</c:v>
                </c:pt>
                <c:pt idx="574">
                  <c:v>3.867188</c:v>
                </c:pt>
                <c:pt idx="575">
                  <c:v>3.867188</c:v>
                </c:pt>
                <c:pt idx="576">
                  <c:v>3.867188</c:v>
                </c:pt>
                <c:pt idx="577">
                  <c:v>3.867188</c:v>
                </c:pt>
                <c:pt idx="578">
                  <c:v>3.867188</c:v>
                </c:pt>
                <c:pt idx="579">
                  <c:v>3.867188</c:v>
                </c:pt>
                <c:pt idx="580">
                  <c:v>3.867188</c:v>
                </c:pt>
                <c:pt idx="581">
                  <c:v>3.955077999999999</c:v>
                </c:pt>
                <c:pt idx="582">
                  <c:v>3.955077999999999</c:v>
                </c:pt>
                <c:pt idx="583">
                  <c:v>3.955077999999999</c:v>
                </c:pt>
                <c:pt idx="584">
                  <c:v>3.955077999999999</c:v>
                </c:pt>
                <c:pt idx="585">
                  <c:v>3.955077999999999</c:v>
                </c:pt>
                <c:pt idx="586">
                  <c:v>3.955077999999999</c:v>
                </c:pt>
                <c:pt idx="587">
                  <c:v>3.955077999999999</c:v>
                </c:pt>
                <c:pt idx="588">
                  <c:v>3.955077999999999</c:v>
                </c:pt>
                <c:pt idx="589">
                  <c:v>3.955077999999999</c:v>
                </c:pt>
                <c:pt idx="590">
                  <c:v>3.955077999999999</c:v>
                </c:pt>
                <c:pt idx="591">
                  <c:v>4.042969</c:v>
                </c:pt>
                <c:pt idx="592">
                  <c:v>4.042969</c:v>
                </c:pt>
                <c:pt idx="593">
                  <c:v>4.042969</c:v>
                </c:pt>
                <c:pt idx="594">
                  <c:v>4.042969</c:v>
                </c:pt>
                <c:pt idx="595">
                  <c:v>4.042969</c:v>
                </c:pt>
                <c:pt idx="596">
                  <c:v>4.042969</c:v>
                </c:pt>
                <c:pt idx="597">
                  <c:v>4.042969</c:v>
                </c:pt>
                <c:pt idx="598">
                  <c:v>4.042969</c:v>
                </c:pt>
                <c:pt idx="599">
                  <c:v>4.042969</c:v>
                </c:pt>
                <c:pt idx="600">
                  <c:v>4.042969</c:v>
                </c:pt>
                <c:pt idx="601">
                  <c:v>4.042969</c:v>
                </c:pt>
                <c:pt idx="602">
                  <c:v>4.130859</c:v>
                </c:pt>
                <c:pt idx="603">
                  <c:v>4.130859</c:v>
                </c:pt>
                <c:pt idx="604">
                  <c:v>4.130859</c:v>
                </c:pt>
                <c:pt idx="605">
                  <c:v>4.130859</c:v>
                </c:pt>
                <c:pt idx="606">
                  <c:v>4.130859</c:v>
                </c:pt>
                <c:pt idx="607">
                  <c:v>4.130859</c:v>
                </c:pt>
                <c:pt idx="608">
                  <c:v>4.130859</c:v>
                </c:pt>
                <c:pt idx="609">
                  <c:v>4.130859</c:v>
                </c:pt>
                <c:pt idx="610">
                  <c:v>4.130859</c:v>
                </c:pt>
                <c:pt idx="611">
                  <c:v>4.21875</c:v>
                </c:pt>
                <c:pt idx="612">
                  <c:v>4.21875</c:v>
                </c:pt>
                <c:pt idx="613">
                  <c:v>4.21875</c:v>
                </c:pt>
                <c:pt idx="614">
                  <c:v>4.21875</c:v>
                </c:pt>
                <c:pt idx="615">
                  <c:v>4.21875</c:v>
                </c:pt>
                <c:pt idx="616">
                  <c:v>4.21875</c:v>
                </c:pt>
                <c:pt idx="617">
                  <c:v>4.21875</c:v>
                </c:pt>
                <c:pt idx="618">
                  <c:v>4.21875</c:v>
                </c:pt>
                <c:pt idx="619">
                  <c:v>4.21875</c:v>
                </c:pt>
                <c:pt idx="620">
                  <c:v>4.21875</c:v>
                </c:pt>
                <c:pt idx="621">
                  <c:v>4.306641</c:v>
                </c:pt>
                <c:pt idx="622">
                  <c:v>4.306641</c:v>
                </c:pt>
                <c:pt idx="623">
                  <c:v>4.306641</c:v>
                </c:pt>
                <c:pt idx="624">
                  <c:v>4.306641</c:v>
                </c:pt>
                <c:pt idx="625">
                  <c:v>4.306641</c:v>
                </c:pt>
                <c:pt idx="626">
                  <c:v>4.306641</c:v>
                </c:pt>
                <c:pt idx="627">
                  <c:v>4.306641</c:v>
                </c:pt>
                <c:pt idx="628">
                  <c:v>4.306641</c:v>
                </c:pt>
                <c:pt idx="629">
                  <c:v>4.306641</c:v>
                </c:pt>
                <c:pt idx="630">
                  <c:v>4.306641</c:v>
                </c:pt>
                <c:pt idx="631">
                  <c:v>4.306641</c:v>
                </c:pt>
                <c:pt idx="632">
                  <c:v>4.306641</c:v>
                </c:pt>
                <c:pt idx="633">
                  <c:v>4.306641</c:v>
                </c:pt>
                <c:pt idx="634">
                  <c:v>4.306641</c:v>
                </c:pt>
                <c:pt idx="635">
                  <c:v>4.306641</c:v>
                </c:pt>
                <c:pt idx="636">
                  <c:v>4.306641</c:v>
                </c:pt>
                <c:pt idx="637">
                  <c:v>4.306641</c:v>
                </c:pt>
                <c:pt idx="638">
                  <c:v>4.394530999999994</c:v>
                </c:pt>
                <c:pt idx="639">
                  <c:v>4.394530999999994</c:v>
                </c:pt>
                <c:pt idx="640">
                  <c:v>4.394530999999994</c:v>
                </c:pt>
                <c:pt idx="641">
                  <c:v>4.394530999999994</c:v>
                </c:pt>
                <c:pt idx="642">
                  <c:v>4.394530999999994</c:v>
                </c:pt>
                <c:pt idx="643">
                  <c:v>4.394530999999994</c:v>
                </c:pt>
                <c:pt idx="644">
                  <c:v>4.394530999999994</c:v>
                </c:pt>
                <c:pt idx="645">
                  <c:v>4.394530999999994</c:v>
                </c:pt>
                <c:pt idx="646">
                  <c:v>4.394530999999994</c:v>
                </c:pt>
                <c:pt idx="647">
                  <c:v>4.394530999999994</c:v>
                </c:pt>
                <c:pt idx="648">
                  <c:v>4.394530999999994</c:v>
                </c:pt>
                <c:pt idx="649">
                  <c:v>4.394530999999994</c:v>
                </c:pt>
                <c:pt idx="650">
                  <c:v>4.394530999999994</c:v>
                </c:pt>
                <c:pt idx="651">
                  <c:v>4.394530999999994</c:v>
                </c:pt>
                <c:pt idx="652">
                  <c:v>4.394530999999994</c:v>
                </c:pt>
                <c:pt idx="653">
                  <c:v>4.394530999999994</c:v>
                </c:pt>
                <c:pt idx="654">
                  <c:v>4.394530999999994</c:v>
                </c:pt>
                <c:pt idx="655">
                  <c:v>4.394530999999994</c:v>
                </c:pt>
                <c:pt idx="656">
                  <c:v>4.482422</c:v>
                </c:pt>
                <c:pt idx="657">
                  <c:v>4.482422</c:v>
                </c:pt>
                <c:pt idx="658">
                  <c:v>4.482422</c:v>
                </c:pt>
                <c:pt idx="659">
                  <c:v>4.482422</c:v>
                </c:pt>
                <c:pt idx="660">
                  <c:v>4.482422</c:v>
                </c:pt>
                <c:pt idx="661">
                  <c:v>4.482422</c:v>
                </c:pt>
                <c:pt idx="662">
                  <c:v>4.482422</c:v>
                </c:pt>
                <c:pt idx="663">
                  <c:v>4.482422</c:v>
                </c:pt>
                <c:pt idx="664">
                  <c:v>4.482422</c:v>
                </c:pt>
                <c:pt idx="665">
                  <c:v>4.482422</c:v>
                </c:pt>
                <c:pt idx="666">
                  <c:v>4.482422</c:v>
                </c:pt>
                <c:pt idx="667">
                  <c:v>4.482422</c:v>
                </c:pt>
                <c:pt idx="668">
                  <c:v>4.482422</c:v>
                </c:pt>
                <c:pt idx="669">
                  <c:v>4.482422</c:v>
                </c:pt>
                <c:pt idx="670">
                  <c:v>4.482422</c:v>
                </c:pt>
                <c:pt idx="671">
                  <c:v>4.482422</c:v>
                </c:pt>
                <c:pt idx="672">
                  <c:v>4.482422</c:v>
                </c:pt>
                <c:pt idx="673">
                  <c:v>4.482422</c:v>
                </c:pt>
                <c:pt idx="674">
                  <c:v>4.482422</c:v>
                </c:pt>
                <c:pt idx="675">
                  <c:v>4.482422</c:v>
                </c:pt>
                <c:pt idx="676">
                  <c:v>4.482422</c:v>
                </c:pt>
                <c:pt idx="677">
                  <c:v>4.482422</c:v>
                </c:pt>
                <c:pt idx="678">
                  <c:v>4.482422</c:v>
                </c:pt>
                <c:pt idx="679">
                  <c:v>4.482422</c:v>
                </c:pt>
                <c:pt idx="680">
                  <c:v>4.482422</c:v>
                </c:pt>
                <c:pt idx="681">
                  <c:v>4.482422</c:v>
                </c:pt>
                <c:pt idx="682">
                  <c:v>4.482422</c:v>
                </c:pt>
                <c:pt idx="683">
                  <c:v>4.482422</c:v>
                </c:pt>
                <c:pt idx="684">
                  <c:v>4.482422</c:v>
                </c:pt>
                <c:pt idx="685">
                  <c:v>4.482422</c:v>
                </c:pt>
                <c:pt idx="686">
                  <c:v>4.482422</c:v>
                </c:pt>
                <c:pt idx="687">
                  <c:v>4.482422</c:v>
                </c:pt>
                <c:pt idx="688">
                  <c:v>4.482422</c:v>
                </c:pt>
                <c:pt idx="689">
                  <c:v>4.482422</c:v>
                </c:pt>
                <c:pt idx="690">
                  <c:v>4.482422</c:v>
                </c:pt>
                <c:pt idx="691">
                  <c:v>4.482422</c:v>
                </c:pt>
                <c:pt idx="692">
                  <c:v>4.482422</c:v>
                </c:pt>
                <c:pt idx="693">
                  <c:v>4.482422</c:v>
                </c:pt>
                <c:pt idx="694">
                  <c:v>4.482422</c:v>
                </c:pt>
                <c:pt idx="695">
                  <c:v>4.482422</c:v>
                </c:pt>
                <c:pt idx="696">
                  <c:v>4.482422</c:v>
                </c:pt>
                <c:pt idx="697">
                  <c:v>4.482422</c:v>
                </c:pt>
                <c:pt idx="698">
                  <c:v>4.482422</c:v>
                </c:pt>
                <c:pt idx="699">
                  <c:v>4.482422</c:v>
                </c:pt>
                <c:pt idx="700">
                  <c:v>4.482422</c:v>
                </c:pt>
                <c:pt idx="701">
                  <c:v>4.482422</c:v>
                </c:pt>
                <c:pt idx="702">
                  <c:v>4.482422</c:v>
                </c:pt>
                <c:pt idx="703">
                  <c:v>4.482422</c:v>
                </c:pt>
                <c:pt idx="704">
                  <c:v>4.482422</c:v>
                </c:pt>
                <c:pt idx="705">
                  <c:v>4.482422</c:v>
                </c:pt>
                <c:pt idx="706">
                  <c:v>4.482422</c:v>
                </c:pt>
                <c:pt idx="707">
                  <c:v>4.482422</c:v>
                </c:pt>
                <c:pt idx="708">
                  <c:v>4.482422</c:v>
                </c:pt>
                <c:pt idx="709">
                  <c:v>4.482422</c:v>
                </c:pt>
                <c:pt idx="710">
                  <c:v>4.482422</c:v>
                </c:pt>
                <c:pt idx="711">
                  <c:v>4.482422</c:v>
                </c:pt>
                <c:pt idx="712">
                  <c:v>4.482422</c:v>
                </c:pt>
                <c:pt idx="713">
                  <c:v>4.482422</c:v>
                </c:pt>
                <c:pt idx="714">
                  <c:v>4.482422</c:v>
                </c:pt>
                <c:pt idx="715">
                  <c:v>4.482422</c:v>
                </c:pt>
                <c:pt idx="716">
                  <c:v>4.482422</c:v>
                </c:pt>
                <c:pt idx="717">
                  <c:v>4.482422</c:v>
                </c:pt>
                <c:pt idx="718">
                  <c:v>4.482422</c:v>
                </c:pt>
                <c:pt idx="719">
                  <c:v>4.482422</c:v>
                </c:pt>
                <c:pt idx="720">
                  <c:v>4.482422</c:v>
                </c:pt>
                <c:pt idx="721">
                  <c:v>4.482422</c:v>
                </c:pt>
                <c:pt idx="722">
                  <c:v>4.482422</c:v>
                </c:pt>
                <c:pt idx="723">
                  <c:v>4.482422</c:v>
                </c:pt>
                <c:pt idx="724">
                  <c:v>4.482422</c:v>
                </c:pt>
                <c:pt idx="725">
                  <c:v>4.482422</c:v>
                </c:pt>
                <c:pt idx="726">
                  <c:v>4.482422</c:v>
                </c:pt>
                <c:pt idx="727">
                  <c:v>4.482422</c:v>
                </c:pt>
                <c:pt idx="728">
                  <c:v>4.482422</c:v>
                </c:pt>
                <c:pt idx="729">
                  <c:v>4.482422</c:v>
                </c:pt>
                <c:pt idx="730">
                  <c:v>4.482422</c:v>
                </c:pt>
                <c:pt idx="731">
                  <c:v>4.394530999999994</c:v>
                </c:pt>
                <c:pt idx="732">
                  <c:v>4.394530999999994</c:v>
                </c:pt>
                <c:pt idx="733">
                  <c:v>4.394530999999994</c:v>
                </c:pt>
                <c:pt idx="734">
                  <c:v>4.394530999999994</c:v>
                </c:pt>
                <c:pt idx="735">
                  <c:v>4.394530999999994</c:v>
                </c:pt>
                <c:pt idx="736">
                  <c:v>4.394530999999994</c:v>
                </c:pt>
                <c:pt idx="737">
                  <c:v>4.394530999999994</c:v>
                </c:pt>
                <c:pt idx="738">
                  <c:v>4.394530999999994</c:v>
                </c:pt>
                <c:pt idx="739">
                  <c:v>4.394530999999994</c:v>
                </c:pt>
                <c:pt idx="740">
                  <c:v>4.394530999999994</c:v>
                </c:pt>
                <c:pt idx="741">
                  <c:v>4.394530999999994</c:v>
                </c:pt>
                <c:pt idx="742">
                  <c:v>4.394530999999994</c:v>
                </c:pt>
                <c:pt idx="743">
                  <c:v>4.394530999999994</c:v>
                </c:pt>
                <c:pt idx="744">
                  <c:v>4.394530999999994</c:v>
                </c:pt>
                <c:pt idx="745">
                  <c:v>4.394530999999994</c:v>
                </c:pt>
                <c:pt idx="746">
                  <c:v>4.394530999999994</c:v>
                </c:pt>
                <c:pt idx="747">
                  <c:v>4.394530999999994</c:v>
                </c:pt>
                <c:pt idx="748">
                  <c:v>4.394530999999994</c:v>
                </c:pt>
                <c:pt idx="749">
                  <c:v>4.394530999999994</c:v>
                </c:pt>
                <c:pt idx="750">
                  <c:v>4.394530999999994</c:v>
                </c:pt>
                <c:pt idx="751">
                  <c:v>4.394530999999994</c:v>
                </c:pt>
                <c:pt idx="752">
                  <c:v>4.394530999999994</c:v>
                </c:pt>
                <c:pt idx="753">
                  <c:v>4.394530999999994</c:v>
                </c:pt>
                <c:pt idx="754">
                  <c:v>4.394530999999994</c:v>
                </c:pt>
                <c:pt idx="755">
                  <c:v>4.394530999999994</c:v>
                </c:pt>
                <c:pt idx="756">
                  <c:v>4.306641</c:v>
                </c:pt>
                <c:pt idx="757">
                  <c:v>4.306641</c:v>
                </c:pt>
                <c:pt idx="758">
                  <c:v>4.306641</c:v>
                </c:pt>
                <c:pt idx="759">
                  <c:v>4.306641</c:v>
                </c:pt>
                <c:pt idx="760">
                  <c:v>4.306641</c:v>
                </c:pt>
                <c:pt idx="761">
                  <c:v>4.306641</c:v>
                </c:pt>
                <c:pt idx="762">
                  <c:v>4.306641</c:v>
                </c:pt>
                <c:pt idx="763">
                  <c:v>4.306641</c:v>
                </c:pt>
                <c:pt idx="764">
                  <c:v>4.306641</c:v>
                </c:pt>
                <c:pt idx="765">
                  <c:v>4.21875</c:v>
                </c:pt>
                <c:pt idx="766">
                  <c:v>4.21875</c:v>
                </c:pt>
                <c:pt idx="767">
                  <c:v>4.21875</c:v>
                </c:pt>
                <c:pt idx="768">
                  <c:v>4.21875</c:v>
                </c:pt>
                <c:pt idx="769">
                  <c:v>4.21875</c:v>
                </c:pt>
                <c:pt idx="770">
                  <c:v>4.21875</c:v>
                </c:pt>
                <c:pt idx="771">
                  <c:v>4.21875</c:v>
                </c:pt>
                <c:pt idx="772">
                  <c:v>4.21875</c:v>
                </c:pt>
                <c:pt idx="773">
                  <c:v>4.130859</c:v>
                </c:pt>
                <c:pt idx="774">
                  <c:v>4.130859</c:v>
                </c:pt>
                <c:pt idx="775">
                  <c:v>4.130859</c:v>
                </c:pt>
                <c:pt idx="776">
                  <c:v>4.130859</c:v>
                </c:pt>
                <c:pt idx="777">
                  <c:v>4.130859</c:v>
                </c:pt>
                <c:pt idx="778">
                  <c:v>4.130859</c:v>
                </c:pt>
                <c:pt idx="779">
                  <c:v>4.130859</c:v>
                </c:pt>
                <c:pt idx="780">
                  <c:v>4.130859</c:v>
                </c:pt>
                <c:pt idx="781">
                  <c:v>4.130859</c:v>
                </c:pt>
                <c:pt idx="782">
                  <c:v>4.130859</c:v>
                </c:pt>
                <c:pt idx="783">
                  <c:v>4.130859</c:v>
                </c:pt>
                <c:pt idx="784">
                  <c:v>4.130859</c:v>
                </c:pt>
                <c:pt idx="785">
                  <c:v>4.042969</c:v>
                </c:pt>
                <c:pt idx="786">
                  <c:v>4.042969</c:v>
                </c:pt>
                <c:pt idx="787">
                  <c:v>4.042969</c:v>
                </c:pt>
                <c:pt idx="788">
                  <c:v>4.042969</c:v>
                </c:pt>
                <c:pt idx="789">
                  <c:v>4.042969</c:v>
                </c:pt>
                <c:pt idx="790">
                  <c:v>4.042969</c:v>
                </c:pt>
                <c:pt idx="791">
                  <c:v>4.042969</c:v>
                </c:pt>
                <c:pt idx="792">
                  <c:v>4.042969</c:v>
                </c:pt>
                <c:pt idx="793">
                  <c:v>4.042969</c:v>
                </c:pt>
                <c:pt idx="794">
                  <c:v>4.042969</c:v>
                </c:pt>
                <c:pt idx="795">
                  <c:v>4.042969</c:v>
                </c:pt>
                <c:pt idx="796">
                  <c:v>3.955077999999999</c:v>
                </c:pt>
                <c:pt idx="797">
                  <c:v>3.955077999999999</c:v>
                </c:pt>
                <c:pt idx="798">
                  <c:v>3.955077999999999</c:v>
                </c:pt>
                <c:pt idx="799">
                  <c:v>3.955077999999999</c:v>
                </c:pt>
                <c:pt idx="800">
                  <c:v>3.955077999999999</c:v>
                </c:pt>
                <c:pt idx="801">
                  <c:v>3.955077999999999</c:v>
                </c:pt>
                <c:pt idx="802">
                  <c:v>3.867188</c:v>
                </c:pt>
                <c:pt idx="803">
                  <c:v>3.867188</c:v>
                </c:pt>
                <c:pt idx="804">
                  <c:v>3.867188</c:v>
                </c:pt>
                <c:pt idx="805">
                  <c:v>3.867188</c:v>
                </c:pt>
                <c:pt idx="806">
                  <c:v>3.867188</c:v>
                </c:pt>
                <c:pt idx="807">
                  <c:v>3.867188</c:v>
                </c:pt>
                <c:pt idx="808">
                  <c:v>3.779297</c:v>
                </c:pt>
                <c:pt idx="809">
                  <c:v>3.779297</c:v>
                </c:pt>
                <c:pt idx="810">
                  <c:v>3.779297</c:v>
                </c:pt>
                <c:pt idx="811">
                  <c:v>3.779297</c:v>
                </c:pt>
                <c:pt idx="812">
                  <c:v>3.779297</c:v>
                </c:pt>
                <c:pt idx="813">
                  <c:v>3.779297</c:v>
                </c:pt>
                <c:pt idx="814">
                  <c:v>3.691406</c:v>
                </c:pt>
                <c:pt idx="815">
                  <c:v>3.691406</c:v>
                </c:pt>
                <c:pt idx="816">
                  <c:v>3.691406</c:v>
                </c:pt>
                <c:pt idx="817">
                  <c:v>3.691406</c:v>
                </c:pt>
                <c:pt idx="818">
                  <c:v>3.691406</c:v>
                </c:pt>
                <c:pt idx="819">
                  <c:v>3.691406</c:v>
                </c:pt>
                <c:pt idx="820">
                  <c:v>3.603516</c:v>
                </c:pt>
                <c:pt idx="821">
                  <c:v>3.603516</c:v>
                </c:pt>
                <c:pt idx="822">
                  <c:v>3.603516</c:v>
                </c:pt>
                <c:pt idx="823">
                  <c:v>3.603516</c:v>
                </c:pt>
                <c:pt idx="824">
                  <c:v>3.603516</c:v>
                </c:pt>
                <c:pt idx="825">
                  <c:v>3.603516</c:v>
                </c:pt>
                <c:pt idx="826">
                  <c:v>3.603516</c:v>
                </c:pt>
                <c:pt idx="827">
                  <c:v>3.515625</c:v>
                </c:pt>
                <c:pt idx="828">
                  <c:v>3.515625</c:v>
                </c:pt>
                <c:pt idx="829">
                  <c:v>3.515625</c:v>
                </c:pt>
                <c:pt idx="830">
                  <c:v>3.515625</c:v>
                </c:pt>
                <c:pt idx="831">
                  <c:v>3.515625</c:v>
                </c:pt>
                <c:pt idx="832">
                  <c:v>3.515625</c:v>
                </c:pt>
                <c:pt idx="833">
                  <c:v>3.515625</c:v>
                </c:pt>
                <c:pt idx="834">
                  <c:v>3.427734</c:v>
                </c:pt>
                <c:pt idx="835">
                  <c:v>3.427734</c:v>
                </c:pt>
                <c:pt idx="836">
                  <c:v>3.427734</c:v>
                </c:pt>
                <c:pt idx="837">
                  <c:v>3.427734</c:v>
                </c:pt>
                <c:pt idx="838">
                  <c:v>3.427734</c:v>
                </c:pt>
                <c:pt idx="839">
                  <c:v>3.427734</c:v>
                </c:pt>
                <c:pt idx="840">
                  <c:v>3.339843999999997</c:v>
                </c:pt>
                <c:pt idx="841">
                  <c:v>3.339843999999997</c:v>
                </c:pt>
                <c:pt idx="842">
                  <c:v>3.339843999999997</c:v>
                </c:pt>
                <c:pt idx="843">
                  <c:v>3.339843999999997</c:v>
                </c:pt>
                <c:pt idx="844">
                  <c:v>3.339843999999997</c:v>
                </c:pt>
                <c:pt idx="845">
                  <c:v>3.251952999999999</c:v>
                </c:pt>
                <c:pt idx="846">
                  <c:v>3.251952999999999</c:v>
                </c:pt>
                <c:pt idx="847">
                  <c:v>3.251952999999999</c:v>
                </c:pt>
                <c:pt idx="848">
                  <c:v>3.251952999999999</c:v>
                </c:pt>
                <c:pt idx="849">
                  <c:v>3.164063</c:v>
                </c:pt>
                <c:pt idx="850">
                  <c:v>3.164063</c:v>
                </c:pt>
                <c:pt idx="851">
                  <c:v>3.164063</c:v>
                </c:pt>
                <c:pt idx="852">
                  <c:v>3.164063</c:v>
                </c:pt>
                <c:pt idx="853">
                  <c:v>3.164063</c:v>
                </c:pt>
                <c:pt idx="854">
                  <c:v>3.076172</c:v>
                </c:pt>
                <c:pt idx="855">
                  <c:v>3.076172</c:v>
                </c:pt>
                <c:pt idx="856">
                  <c:v>3.076172</c:v>
                </c:pt>
                <c:pt idx="857">
                  <c:v>3.076172</c:v>
                </c:pt>
                <c:pt idx="858">
                  <c:v>2.988281</c:v>
                </c:pt>
                <c:pt idx="859">
                  <c:v>2.988281</c:v>
                </c:pt>
                <c:pt idx="860">
                  <c:v>2.988281</c:v>
                </c:pt>
                <c:pt idx="861">
                  <c:v>2.988281</c:v>
                </c:pt>
                <c:pt idx="862">
                  <c:v>2.900391</c:v>
                </c:pt>
                <c:pt idx="863">
                  <c:v>2.900391</c:v>
                </c:pt>
                <c:pt idx="864">
                  <c:v>2.900391</c:v>
                </c:pt>
                <c:pt idx="865">
                  <c:v>2.900391</c:v>
                </c:pt>
                <c:pt idx="866">
                  <c:v>2.900391</c:v>
                </c:pt>
                <c:pt idx="867">
                  <c:v>2.8125</c:v>
                </c:pt>
                <c:pt idx="868">
                  <c:v>2.8125</c:v>
                </c:pt>
                <c:pt idx="869">
                  <c:v>2.8125</c:v>
                </c:pt>
                <c:pt idx="870">
                  <c:v>2.8125</c:v>
                </c:pt>
                <c:pt idx="871">
                  <c:v>2.8125</c:v>
                </c:pt>
                <c:pt idx="872">
                  <c:v>2.724609</c:v>
                </c:pt>
                <c:pt idx="873">
                  <c:v>2.724609</c:v>
                </c:pt>
                <c:pt idx="874">
                  <c:v>2.724609</c:v>
                </c:pt>
                <c:pt idx="875">
                  <c:v>2.724609</c:v>
                </c:pt>
                <c:pt idx="876">
                  <c:v>2.724609</c:v>
                </c:pt>
                <c:pt idx="877">
                  <c:v>2.636718999999997</c:v>
                </c:pt>
                <c:pt idx="878">
                  <c:v>2.636718999999997</c:v>
                </c:pt>
                <c:pt idx="879">
                  <c:v>2.636718999999997</c:v>
                </c:pt>
                <c:pt idx="880">
                  <c:v>2.636718999999997</c:v>
                </c:pt>
                <c:pt idx="881">
                  <c:v>2.636718999999997</c:v>
                </c:pt>
                <c:pt idx="882">
                  <c:v>2.548828</c:v>
                </c:pt>
                <c:pt idx="883">
                  <c:v>2.548828</c:v>
                </c:pt>
                <c:pt idx="884">
                  <c:v>2.548828</c:v>
                </c:pt>
                <c:pt idx="885">
                  <c:v>2.548828</c:v>
                </c:pt>
                <c:pt idx="886">
                  <c:v>2.460938</c:v>
                </c:pt>
                <c:pt idx="887">
                  <c:v>2.460938</c:v>
                </c:pt>
                <c:pt idx="888">
                  <c:v>2.460938</c:v>
                </c:pt>
                <c:pt idx="889">
                  <c:v>2.460938</c:v>
                </c:pt>
                <c:pt idx="890">
                  <c:v>2.373047</c:v>
                </c:pt>
                <c:pt idx="891">
                  <c:v>2.373047</c:v>
                </c:pt>
                <c:pt idx="892">
                  <c:v>2.373047</c:v>
                </c:pt>
                <c:pt idx="893">
                  <c:v>2.373047</c:v>
                </c:pt>
                <c:pt idx="894">
                  <c:v>2.285156</c:v>
                </c:pt>
                <c:pt idx="895">
                  <c:v>2.285156</c:v>
                </c:pt>
                <c:pt idx="896">
                  <c:v>2.285156</c:v>
                </c:pt>
                <c:pt idx="897">
                  <c:v>2.285156</c:v>
                </c:pt>
                <c:pt idx="898">
                  <c:v>2.197265999999999</c:v>
                </c:pt>
                <c:pt idx="899">
                  <c:v>2.197265999999999</c:v>
                </c:pt>
                <c:pt idx="900">
                  <c:v>2.197265999999999</c:v>
                </c:pt>
                <c:pt idx="901">
                  <c:v>2.197265999999999</c:v>
                </c:pt>
                <c:pt idx="902">
                  <c:v>2.109375</c:v>
                </c:pt>
                <c:pt idx="903">
                  <c:v>2.109375</c:v>
                </c:pt>
                <c:pt idx="904">
                  <c:v>2.109375</c:v>
                </c:pt>
                <c:pt idx="905">
                  <c:v>2.021484</c:v>
                </c:pt>
                <c:pt idx="906">
                  <c:v>2.021484</c:v>
                </c:pt>
                <c:pt idx="907">
                  <c:v>2.021484</c:v>
                </c:pt>
                <c:pt idx="908">
                  <c:v>2.021484</c:v>
                </c:pt>
                <c:pt idx="909">
                  <c:v>1.933594</c:v>
                </c:pt>
                <c:pt idx="910">
                  <c:v>1.933594</c:v>
                </c:pt>
                <c:pt idx="911">
                  <c:v>1.933594</c:v>
                </c:pt>
                <c:pt idx="912">
                  <c:v>1.933594</c:v>
                </c:pt>
                <c:pt idx="913">
                  <c:v>1.933594</c:v>
                </c:pt>
                <c:pt idx="914">
                  <c:v>1.845703</c:v>
                </c:pt>
                <c:pt idx="915">
                  <c:v>1.845703</c:v>
                </c:pt>
                <c:pt idx="916">
                  <c:v>1.845703</c:v>
                </c:pt>
                <c:pt idx="917">
                  <c:v>1.845703</c:v>
                </c:pt>
                <c:pt idx="918">
                  <c:v>1.757813</c:v>
                </c:pt>
                <c:pt idx="919">
                  <c:v>1.757813</c:v>
                </c:pt>
                <c:pt idx="920">
                  <c:v>1.757813</c:v>
                </c:pt>
                <c:pt idx="921">
                  <c:v>1.757813</c:v>
                </c:pt>
                <c:pt idx="922">
                  <c:v>1.669922</c:v>
                </c:pt>
                <c:pt idx="923">
                  <c:v>1.669922</c:v>
                </c:pt>
                <c:pt idx="924">
                  <c:v>1.669922</c:v>
                </c:pt>
                <c:pt idx="925">
                  <c:v>1.669922</c:v>
                </c:pt>
                <c:pt idx="926">
                  <c:v>1.669922</c:v>
                </c:pt>
                <c:pt idx="927">
                  <c:v>1.582031</c:v>
                </c:pt>
                <c:pt idx="928">
                  <c:v>1.582031</c:v>
                </c:pt>
                <c:pt idx="929">
                  <c:v>1.582031</c:v>
                </c:pt>
                <c:pt idx="930">
                  <c:v>1.582031</c:v>
                </c:pt>
                <c:pt idx="931">
                  <c:v>1.494141</c:v>
                </c:pt>
                <c:pt idx="932">
                  <c:v>1.494141</c:v>
                </c:pt>
                <c:pt idx="933">
                  <c:v>1.494141</c:v>
                </c:pt>
                <c:pt idx="934">
                  <c:v>1.494141</c:v>
                </c:pt>
                <c:pt idx="935">
                  <c:v>1.40625</c:v>
                </c:pt>
                <c:pt idx="936">
                  <c:v>1.40625</c:v>
                </c:pt>
                <c:pt idx="937">
                  <c:v>1.40625</c:v>
                </c:pt>
                <c:pt idx="938">
                  <c:v>1.40625</c:v>
                </c:pt>
                <c:pt idx="939">
                  <c:v>1.318359</c:v>
                </c:pt>
                <c:pt idx="940">
                  <c:v>1.318359</c:v>
                </c:pt>
                <c:pt idx="941">
                  <c:v>1.318359</c:v>
                </c:pt>
                <c:pt idx="942">
                  <c:v>1.230469</c:v>
                </c:pt>
                <c:pt idx="943">
                  <c:v>1.230469</c:v>
                </c:pt>
                <c:pt idx="944">
                  <c:v>1.230469</c:v>
                </c:pt>
                <c:pt idx="945">
                  <c:v>1.230469</c:v>
                </c:pt>
                <c:pt idx="946">
                  <c:v>1.142578</c:v>
                </c:pt>
                <c:pt idx="947">
                  <c:v>1.142578</c:v>
                </c:pt>
                <c:pt idx="948">
                  <c:v>1.142578</c:v>
                </c:pt>
                <c:pt idx="949">
                  <c:v>1.142578</c:v>
                </c:pt>
                <c:pt idx="950">
                  <c:v>1.054688</c:v>
                </c:pt>
                <c:pt idx="951">
                  <c:v>1.054688</c:v>
                </c:pt>
                <c:pt idx="952">
                  <c:v>1.054688</c:v>
                </c:pt>
                <c:pt idx="953">
                  <c:v>1.054688</c:v>
                </c:pt>
                <c:pt idx="954">
                  <c:v>0.9667969</c:v>
                </c:pt>
                <c:pt idx="955">
                  <c:v>0.9667969</c:v>
                </c:pt>
                <c:pt idx="956">
                  <c:v>0.9667969</c:v>
                </c:pt>
                <c:pt idx="957">
                  <c:v>0.9667969</c:v>
                </c:pt>
                <c:pt idx="958">
                  <c:v>0.9667969</c:v>
                </c:pt>
                <c:pt idx="959">
                  <c:v>0.8789063</c:v>
                </c:pt>
                <c:pt idx="960">
                  <c:v>0.8789063</c:v>
                </c:pt>
                <c:pt idx="961">
                  <c:v>0.8789063</c:v>
                </c:pt>
                <c:pt idx="962">
                  <c:v>0.8789063</c:v>
                </c:pt>
                <c:pt idx="963">
                  <c:v>0.8789063</c:v>
                </c:pt>
                <c:pt idx="964">
                  <c:v>0.7910156</c:v>
                </c:pt>
                <c:pt idx="965">
                  <c:v>0.7910156</c:v>
                </c:pt>
                <c:pt idx="966">
                  <c:v>0.7910156</c:v>
                </c:pt>
                <c:pt idx="967">
                  <c:v>0.7910156</c:v>
                </c:pt>
                <c:pt idx="968">
                  <c:v>0.7910156</c:v>
                </c:pt>
                <c:pt idx="969">
                  <c:v>0.703125</c:v>
                </c:pt>
                <c:pt idx="970">
                  <c:v>0.703125</c:v>
                </c:pt>
                <c:pt idx="971">
                  <c:v>0.703125</c:v>
                </c:pt>
                <c:pt idx="972">
                  <c:v>0.703125</c:v>
                </c:pt>
                <c:pt idx="973">
                  <c:v>0.703125</c:v>
                </c:pt>
                <c:pt idx="974">
                  <c:v>0.6152344</c:v>
                </c:pt>
                <c:pt idx="975">
                  <c:v>0.6152344</c:v>
                </c:pt>
                <c:pt idx="976">
                  <c:v>0.6152344</c:v>
                </c:pt>
                <c:pt idx="977">
                  <c:v>0.6152344</c:v>
                </c:pt>
                <c:pt idx="978">
                  <c:v>0.5273438</c:v>
                </c:pt>
                <c:pt idx="979">
                  <c:v>0.5273438</c:v>
                </c:pt>
                <c:pt idx="980">
                  <c:v>0.5273438</c:v>
                </c:pt>
                <c:pt idx="981">
                  <c:v>0.5273438</c:v>
                </c:pt>
                <c:pt idx="982">
                  <c:v>0.4394531</c:v>
                </c:pt>
                <c:pt idx="983">
                  <c:v>0.4394531</c:v>
                </c:pt>
                <c:pt idx="984">
                  <c:v>0.4394531</c:v>
                </c:pt>
                <c:pt idx="985">
                  <c:v>0.4394531</c:v>
                </c:pt>
                <c:pt idx="986">
                  <c:v>0.3515625</c:v>
                </c:pt>
                <c:pt idx="987">
                  <c:v>0.3515625</c:v>
                </c:pt>
                <c:pt idx="988">
                  <c:v>0.3515625</c:v>
                </c:pt>
                <c:pt idx="989">
                  <c:v>0.3515625</c:v>
                </c:pt>
                <c:pt idx="990">
                  <c:v>0.2636719</c:v>
                </c:pt>
                <c:pt idx="991">
                  <c:v>0.2636719</c:v>
                </c:pt>
                <c:pt idx="992">
                  <c:v>0.2636719</c:v>
                </c:pt>
                <c:pt idx="993">
                  <c:v>0.2636719</c:v>
                </c:pt>
                <c:pt idx="994">
                  <c:v>0.1757813</c:v>
                </c:pt>
                <c:pt idx="995">
                  <c:v>0.1757813</c:v>
                </c:pt>
                <c:pt idx="996">
                  <c:v>0.1757813</c:v>
                </c:pt>
                <c:pt idx="997">
                  <c:v>0.1757813</c:v>
                </c:pt>
                <c:pt idx="998">
                  <c:v>0.1757813</c:v>
                </c:pt>
                <c:pt idx="999">
                  <c:v>0.08789063</c:v>
                </c:pt>
                <c:pt idx="1000">
                  <c:v>0.08789063</c:v>
                </c:pt>
                <c:pt idx="1001">
                  <c:v>0.08789063</c:v>
                </c:pt>
                <c:pt idx="1002">
                  <c:v>0.08789063</c:v>
                </c:pt>
                <c:pt idx="1003">
                  <c:v>0.08789063</c:v>
                </c:pt>
                <c:pt idx="1004">
                  <c:v>0.0</c:v>
                </c:pt>
                <c:pt idx="1005">
                  <c:v>0.0</c:v>
                </c:pt>
                <c:pt idx="1006">
                  <c:v>0.0</c:v>
                </c:pt>
                <c:pt idx="1007">
                  <c:v>0.0</c:v>
                </c:pt>
                <c:pt idx="1008">
                  <c:v>0.0</c:v>
                </c:pt>
                <c:pt idx="1009">
                  <c:v>0.0</c:v>
                </c:pt>
                <c:pt idx="1010">
                  <c:v>-0.08789063</c:v>
                </c:pt>
                <c:pt idx="1011">
                  <c:v>-0.08789063</c:v>
                </c:pt>
                <c:pt idx="1012">
                  <c:v>-0.08789063</c:v>
                </c:pt>
                <c:pt idx="1013">
                  <c:v>-0.08789063</c:v>
                </c:pt>
                <c:pt idx="1014">
                  <c:v>-0.08789063</c:v>
                </c:pt>
                <c:pt idx="1015">
                  <c:v>-0.08789063</c:v>
                </c:pt>
                <c:pt idx="1016">
                  <c:v>-0.1757813</c:v>
                </c:pt>
                <c:pt idx="1017">
                  <c:v>-0.1757813</c:v>
                </c:pt>
                <c:pt idx="1018">
                  <c:v>-0.1757813</c:v>
                </c:pt>
                <c:pt idx="1019">
                  <c:v>-0.1757813</c:v>
                </c:pt>
                <c:pt idx="1020">
                  <c:v>-0.1757813</c:v>
                </c:pt>
                <c:pt idx="1021">
                  <c:v>-0.2636719</c:v>
                </c:pt>
                <c:pt idx="1022">
                  <c:v>-0.2636719</c:v>
                </c:pt>
                <c:pt idx="1023">
                  <c:v>-0.2636719</c:v>
                </c:pt>
                <c:pt idx="1024">
                  <c:v>-0.2636719</c:v>
                </c:pt>
                <c:pt idx="1025">
                  <c:v>-0.2636719</c:v>
                </c:pt>
                <c:pt idx="1026">
                  <c:v>-0.3515625</c:v>
                </c:pt>
                <c:pt idx="1027">
                  <c:v>-0.3515625</c:v>
                </c:pt>
                <c:pt idx="1028">
                  <c:v>-0.3515625</c:v>
                </c:pt>
                <c:pt idx="1029">
                  <c:v>-0.3515625</c:v>
                </c:pt>
                <c:pt idx="1030">
                  <c:v>-0.3515625</c:v>
                </c:pt>
                <c:pt idx="1031">
                  <c:v>-0.4394531</c:v>
                </c:pt>
                <c:pt idx="1032">
                  <c:v>-0.4394531</c:v>
                </c:pt>
                <c:pt idx="1033">
                  <c:v>-0.4394531</c:v>
                </c:pt>
                <c:pt idx="1034">
                  <c:v>-0.4394531</c:v>
                </c:pt>
                <c:pt idx="1035">
                  <c:v>-0.4394531</c:v>
                </c:pt>
                <c:pt idx="1036">
                  <c:v>-0.4394531</c:v>
                </c:pt>
                <c:pt idx="1037">
                  <c:v>-0.5273438</c:v>
                </c:pt>
                <c:pt idx="1038">
                  <c:v>-0.5273438</c:v>
                </c:pt>
                <c:pt idx="1039">
                  <c:v>-0.5273438</c:v>
                </c:pt>
                <c:pt idx="1040">
                  <c:v>-0.5273438</c:v>
                </c:pt>
                <c:pt idx="1041">
                  <c:v>-0.5273438</c:v>
                </c:pt>
                <c:pt idx="1042">
                  <c:v>-0.5273438</c:v>
                </c:pt>
                <c:pt idx="1043">
                  <c:v>-0.6152344</c:v>
                </c:pt>
                <c:pt idx="1044">
                  <c:v>-0.6152344</c:v>
                </c:pt>
                <c:pt idx="1045">
                  <c:v>-0.6152344</c:v>
                </c:pt>
                <c:pt idx="1046">
                  <c:v>-0.6152344</c:v>
                </c:pt>
                <c:pt idx="1047">
                  <c:v>-0.6152344</c:v>
                </c:pt>
                <c:pt idx="1048">
                  <c:v>-0.6152344</c:v>
                </c:pt>
                <c:pt idx="1049">
                  <c:v>-0.6152344</c:v>
                </c:pt>
                <c:pt idx="1050">
                  <c:v>-0.6152344</c:v>
                </c:pt>
                <c:pt idx="1051">
                  <c:v>-0.703125</c:v>
                </c:pt>
                <c:pt idx="1052">
                  <c:v>-0.703125</c:v>
                </c:pt>
                <c:pt idx="1053">
                  <c:v>-0.703125</c:v>
                </c:pt>
                <c:pt idx="1054">
                  <c:v>-0.703125</c:v>
                </c:pt>
                <c:pt idx="1055">
                  <c:v>-0.703125</c:v>
                </c:pt>
                <c:pt idx="1056">
                  <c:v>-0.703125</c:v>
                </c:pt>
                <c:pt idx="1057">
                  <c:v>-0.703125</c:v>
                </c:pt>
                <c:pt idx="1058">
                  <c:v>-0.703125</c:v>
                </c:pt>
                <c:pt idx="1059">
                  <c:v>-0.7910156</c:v>
                </c:pt>
                <c:pt idx="1060">
                  <c:v>-0.7910156</c:v>
                </c:pt>
                <c:pt idx="1061">
                  <c:v>-0.7910156</c:v>
                </c:pt>
                <c:pt idx="1062">
                  <c:v>-0.7910156</c:v>
                </c:pt>
                <c:pt idx="1063">
                  <c:v>-0.7910156</c:v>
                </c:pt>
                <c:pt idx="1064">
                  <c:v>-0.7910156</c:v>
                </c:pt>
                <c:pt idx="1065">
                  <c:v>-0.7910156</c:v>
                </c:pt>
                <c:pt idx="1066">
                  <c:v>-0.7910156</c:v>
                </c:pt>
                <c:pt idx="1067">
                  <c:v>-0.8789063</c:v>
                </c:pt>
                <c:pt idx="1068">
                  <c:v>-0.8789063</c:v>
                </c:pt>
                <c:pt idx="1069">
                  <c:v>-0.8789063</c:v>
                </c:pt>
                <c:pt idx="1070">
                  <c:v>-0.8789063</c:v>
                </c:pt>
                <c:pt idx="1071">
                  <c:v>-0.8789063</c:v>
                </c:pt>
                <c:pt idx="1072">
                  <c:v>-0.8789063</c:v>
                </c:pt>
                <c:pt idx="1073">
                  <c:v>-0.8789063</c:v>
                </c:pt>
                <c:pt idx="1074">
                  <c:v>-0.8789063</c:v>
                </c:pt>
                <c:pt idx="1075">
                  <c:v>-0.8789063</c:v>
                </c:pt>
                <c:pt idx="1076">
                  <c:v>-0.9667969</c:v>
                </c:pt>
                <c:pt idx="1077">
                  <c:v>-0.9667969</c:v>
                </c:pt>
                <c:pt idx="1078">
                  <c:v>-0.9667969</c:v>
                </c:pt>
                <c:pt idx="1079">
                  <c:v>-0.9667969</c:v>
                </c:pt>
                <c:pt idx="1080">
                  <c:v>-0.9667969</c:v>
                </c:pt>
                <c:pt idx="1081">
                  <c:v>-0.9667969</c:v>
                </c:pt>
                <c:pt idx="1082">
                  <c:v>-0.9667969</c:v>
                </c:pt>
                <c:pt idx="1083">
                  <c:v>-0.9667969</c:v>
                </c:pt>
                <c:pt idx="1084">
                  <c:v>-0.9667969</c:v>
                </c:pt>
                <c:pt idx="1085">
                  <c:v>-0.9667969</c:v>
                </c:pt>
                <c:pt idx="1086">
                  <c:v>-1.054688</c:v>
                </c:pt>
                <c:pt idx="1087">
                  <c:v>-1.054688</c:v>
                </c:pt>
                <c:pt idx="1088">
                  <c:v>-1.054688</c:v>
                </c:pt>
                <c:pt idx="1089">
                  <c:v>-1.054688</c:v>
                </c:pt>
                <c:pt idx="1090">
                  <c:v>-1.054688</c:v>
                </c:pt>
                <c:pt idx="1091">
                  <c:v>-1.054688</c:v>
                </c:pt>
                <c:pt idx="1092">
                  <c:v>-1.054688</c:v>
                </c:pt>
                <c:pt idx="1093">
                  <c:v>-1.054688</c:v>
                </c:pt>
                <c:pt idx="1094">
                  <c:v>-1.054688</c:v>
                </c:pt>
                <c:pt idx="1095">
                  <c:v>-1.054688</c:v>
                </c:pt>
                <c:pt idx="1096">
                  <c:v>-1.054688</c:v>
                </c:pt>
                <c:pt idx="1097">
                  <c:v>-1.054688</c:v>
                </c:pt>
                <c:pt idx="1098">
                  <c:v>-1.054688</c:v>
                </c:pt>
                <c:pt idx="1099">
                  <c:v>-1.054688</c:v>
                </c:pt>
                <c:pt idx="1100">
                  <c:v>-1.054688</c:v>
                </c:pt>
                <c:pt idx="1101">
                  <c:v>-1.054688</c:v>
                </c:pt>
                <c:pt idx="1102">
                  <c:v>-1.054688</c:v>
                </c:pt>
                <c:pt idx="1103">
                  <c:v>-1.054688</c:v>
                </c:pt>
                <c:pt idx="1104">
                  <c:v>-1.054688</c:v>
                </c:pt>
                <c:pt idx="1105">
                  <c:v>-1.054688</c:v>
                </c:pt>
                <c:pt idx="1106">
                  <c:v>-1.142578</c:v>
                </c:pt>
                <c:pt idx="1107">
                  <c:v>-1.142578</c:v>
                </c:pt>
                <c:pt idx="1108">
                  <c:v>-1.142578</c:v>
                </c:pt>
                <c:pt idx="1109">
                  <c:v>-1.142578</c:v>
                </c:pt>
                <c:pt idx="1110">
                  <c:v>-1.142578</c:v>
                </c:pt>
                <c:pt idx="1111">
                  <c:v>-1.142578</c:v>
                </c:pt>
                <c:pt idx="1112">
                  <c:v>-1.142578</c:v>
                </c:pt>
                <c:pt idx="1113">
                  <c:v>-1.142578</c:v>
                </c:pt>
                <c:pt idx="1114">
                  <c:v>-1.142578</c:v>
                </c:pt>
                <c:pt idx="1115">
                  <c:v>-1.142578</c:v>
                </c:pt>
                <c:pt idx="1116">
                  <c:v>-1.142578</c:v>
                </c:pt>
                <c:pt idx="1117">
                  <c:v>-1.142578</c:v>
                </c:pt>
                <c:pt idx="1118">
                  <c:v>-1.142578</c:v>
                </c:pt>
                <c:pt idx="1119">
                  <c:v>-1.142578</c:v>
                </c:pt>
                <c:pt idx="1120">
                  <c:v>-1.142578</c:v>
                </c:pt>
                <c:pt idx="1121">
                  <c:v>-1.142578</c:v>
                </c:pt>
                <c:pt idx="1122">
                  <c:v>-1.142578</c:v>
                </c:pt>
                <c:pt idx="1123">
                  <c:v>-1.142578</c:v>
                </c:pt>
                <c:pt idx="1124">
                  <c:v>-1.142578</c:v>
                </c:pt>
                <c:pt idx="1125">
                  <c:v>-1.142578</c:v>
                </c:pt>
                <c:pt idx="1126">
                  <c:v>-1.142578</c:v>
                </c:pt>
                <c:pt idx="1127">
                  <c:v>-1.142578</c:v>
                </c:pt>
                <c:pt idx="1128">
                  <c:v>-1.142578</c:v>
                </c:pt>
                <c:pt idx="1129">
                  <c:v>-1.142578</c:v>
                </c:pt>
                <c:pt idx="1130">
                  <c:v>-1.142578</c:v>
                </c:pt>
                <c:pt idx="1131">
                  <c:v>-1.142578</c:v>
                </c:pt>
                <c:pt idx="1132">
                  <c:v>-1.142578</c:v>
                </c:pt>
                <c:pt idx="1133">
                  <c:v>-1.142578</c:v>
                </c:pt>
                <c:pt idx="1134">
                  <c:v>-1.142578</c:v>
                </c:pt>
                <c:pt idx="1135">
                  <c:v>-1.142578</c:v>
                </c:pt>
                <c:pt idx="1136">
                  <c:v>-1.142578</c:v>
                </c:pt>
                <c:pt idx="1137">
                  <c:v>-1.142578</c:v>
                </c:pt>
                <c:pt idx="1138">
                  <c:v>-1.142578</c:v>
                </c:pt>
                <c:pt idx="1139">
                  <c:v>-1.142578</c:v>
                </c:pt>
                <c:pt idx="1140">
                  <c:v>-1.142578</c:v>
                </c:pt>
                <c:pt idx="1141">
                  <c:v>-1.142578</c:v>
                </c:pt>
                <c:pt idx="1142">
                  <c:v>-1.142578</c:v>
                </c:pt>
                <c:pt idx="1143">
                  <c:v>-1.142578</c:v>
                </c:pt>
                <c:pt idx="1144">
                  <c:v>-1.142578</c:v>
                </c:pt>
                <c:pt idx="1145">
                  <c:v>-1.142578</c:v>
                </c:pt>
                <c:pt idx="1146">
                  <c:v>-1.142578</c:v>
                </c:pt>
                <c:pt idx="1147">
                  <c:v>-1.142578</c:v>
                </c:pt>
                <c:pt idx="1148">
                  <c:v>-1.142578</c:v>
                </c:pt>
                <c:pt idx="1149">
                  <c:v>-1.142578</c:v>
                </c:pt>
                <c:pt idx="1150">
                  <c:v>-1.054688</c:v>
                </c:pt>
                <c:pt idx="1151">
                  <c:v>-1.054688</c:v>
                </c:pt>
                <c:pt idx="1152">
                  <c:v>-1.054688</c:v>
                </c:pt>
                <c:pt idx="1153">
                  <c:v>-1.054688</c:v>
                </c:pt>
                <c:pt idx="1154">
                  <c:v>-1.054688</c:v>
                </c:pt>
                <c:pt idx="1155">
                  <c:v>-1.054688</c:v>
                </c:pt>
                <c:pt idx="1156">
                  <c:v>-1.054688</c:v>
                </c:pt>
                <c:pt idx="1157">
                  <c:v>-1.054688</c:v>
                </c:pt>
                <c:pt idx="1158">
                  <c:v>-1.054688</c:v>
                </c:pt>
                <c:pt idx="1159">
                  <c:v>-1.054688</c:v>
                </c:pt>
                <c:pt idx="1160">
                  <c:v>-1.054688</c:v>
                </c:pt>
                <c:pt idx="1161">
                  <c:v>-1.054688</c:v>
                </c:pt>
                <c:pt idx="1162">
                  <c:v>-1.054688</c:v>
                </c:pt>
                <c:pt idx="1163">
                  <c:v>-1.054688</c:v>
                </c:pt>
                <c:pt idx="1164">
                  <c:v>-1.054688</c:v>
                </c:pt>
                <c:pt idx="1165">
                  <c:v>-1.054688</c:v>
                </c:pt>
                <c:pt idx="1166">
                  <c:v>-1.054688</c:v>
                </c:pt>
                <c:pt idx="1167">
                  <c:v>-1.054688</c:v>
                </c:pt>
                <c:pt idx="1168">
                  <c:v>-1.054688</c:v>
                </c:pt>
                <c:pt idx="1169">
                  <c:v>-1.054688</c:v>
                </c:pt>
                <c:pt idx="1170">
                  <c:v>-1.054688</c:v>
                </c:pt>
                <c:pt idx="1171">
                  <c:v>-1.054688</c:v>
                </c:pt>
                <c:pt idx="1172">
                  <c:v>-1.054688</c:v>
                </c:pt>
                <c:pt idx="1173">
                  <c:v>-0.9667969</c:v>
                </c:pt>
                <c:pt idx="1174">
                  <c:v>-0.9667969</c:v>
                </c:pt>
                <c:pt idx="1175">
                  <c:v>-0.9667969</c:v>
                </c:pt>
                <c:pt idx="1176">
                  <c:v>-0.9667969</c:v>
                </c:pt>
                <c:pt idx="1177">
                  <c:v>-0.9667969</c:v>
                </c:pt>
                <c:pt idx="1178">
                  <c:v>-0.9667969</c:v>
                </c:pt>
                <c:pt idx="1179">
                  <c:v>-0.9667969</c:v>
                </c:pt>
                <c:pt idx="1180">
                  <c:v>-0.9667969</c:v>
                </c:pt>
                <c:pt idx="1181">
                  <c:v>-0.9667969</c:v>
                </c:pt>
                <c:pt idx="1182">
                  <c:v>-0.9667969</c:v>
                </c:pt>
                <c:pt idx="1183">
                  <c:v>-0.9667969</c:v>
                </c:pt>
                <c:pt idx="1184">
                  <c:v>-0.9667969</c:v>
                </c:pt>
                <c:pt idx="1185">
                  <c:v>-0.8789063</c:v>
                </c:pt>
                <c:pt idx="1186">
                  <c:v>-0.8789063</c:v>
                </c:pt>
                <c:pt idx="1187">
                  <c:v>-0.8789063</c:v>
                </c:pt>
                <c:pt idx="1188">
                  <c:v>-0.8789063</c:v>
                </c:pt>
                <c:pt idx="1189">
                  <c:v>-0.8789063</c:v>
                </c:pt>
                <c:pt idx="1190">
                  <c:v>-0.8789063</c:v>
                </c:pt>
                <c:pt idx="1191">
                  <c:v>-0.8789063</c:v>
                </c:pt>
                <c:pt idx="1192">
                  <c:v>-0.8789063</c:v>
                </c:pt>
                <c:pt idx="1193">
                  <c:v>-0.8789063</c:v>
                </c:pt>
                <c:pt idx="1194">
                  <c:v>-0.7910156</c:v>
                </c:pt>
                <c:pt idx="1195">
                  <c:v>-0.7910156</c:v>
                </c:pt>
                <c:pt idx="1196">
                  <c:v>-0.7910156</c:v>
                </c:pt>
                <c:pt idx="1197">
                  <c:v>-0.7910156</c:v>
                </c:pt>
                <c:pt idx="1198">
                  <c:v>-0.7910156</c:v>
                </c:pt>
                <c:pt idx="1199">
                  <c:v>-0.7910156</c:v>
                </c:pt>
                <c:pt idx="1200">
                  <c:v>-0.7910156</c:v>
                </c:pt>
                <c:pt idx="1201">
                  <c:v>-0.7910156</c:v>
                </c:pt>
                <c:pt idx="1202">
                  <c:v>-0.7910156</c:v>
                </c:pt>
                <c:pt idx="1203">
                  <c:v>-0.703125</c:v>
                </c:pt>
                <c:pt idx="1204">
                  <c:v>-0.703125</c:v>
                </c:pt>
                <c:pt idx="1205">
                  <c:v>-0.703125</c:v>
                </c:pt>
                <c:pt idx="1206">
                  <c:v>-0.703125</c:v>
                </c:pt>
                <c:pt idx="1207">
                  <c:v>-0.703125</c:v>
                </c:pt>
                <c:pt idx="1208">
                  <c:v>-0.703125</c:v>
                </c:pt>
                <c:pt idx="1209">
                  <c:v>-0.703125</c:v>
                </c:pt>
                <c:pt idx="1210">
                  <c:v>-0.703125</c:v>
                </c:pt>
                <c:pt idx="1211">
                  <c:v>-0.703125</c:v>
                </c:pt>
                <c:pt idx="1212">
                  <c:v>-0.6152344</c:v>
                </c:pt>
                <c:pt idx="1213">
                  <c:v>-0.6152344</c:v>
                </c:pt>
                <c:pt idx="1214">
                  <c:v>-0.6152344</c:v>
                </c:pt>
                <c:pt idx="1215">
                  <c:v>-0.6152344</c:v>
                </c:pt>
                <c:pt idx="1216">
                  <c:v>-0.6152344</c:v>
                </c:pt>
                <c:pt idx="1217">
                  <c:v>-0.6152344</c:v>
                </c:pt>
                <c:pt idx="1218">
                  <c:v>-0.6152344</c:v>
                </c:pt>
                <c:pt idx="1219">
                  <c:v>-0.6152344</c:v>
                </c:pt>
                <c:pt idx="1220">
                  <c:v>-0.6152344</c:v>
                </c:pt>
                <c:pt idx="1221">
                  <c:v>-0.5273438</c:v>
                </c:pt>
                <c:pt idx="1222">
                  <c:v>-0.5273438</c:v>
                </c:pt>
                <c:pt idx="1223">
                  <c:v>-0.5273438</c:v>
                </c:pt>
                <c:pt idx="1224">
                  <c:v>-0.5273438</c:v>
                </c:pt>
                <c:pt idx="1225">
                  <c:v>-0.5273438</c:v>
                </c:pt>
                <c:pt idx="1226">
                  <c:v>-0.5273438</c:v>
                </c:pt>
                <c:pt idx="1227">
                  <c:v>-0.5273438</c:v>
                </c:pt>
                <c:pt idx="1228">
                  <c:v>-0.4394531</c:v>
                </c:pt>
                <c:pt idx="1229">
                  <c:v>-0.4394531</c:v>
                </c:pt>
                <c:pt idx="1230">
                  <c:v>-0.4394531</c:v>
                </c:pt>
                <c:pt idx="1231">
                  <c:v>-0.4394531</c:v>
                </c:pt>
                <c:pt idx="1232">
                  <c:v>-0.4394531</c:v>
                </c:pt>
                <c:pt idx="1233">
                  <c:v>-0.4394531</c:v>
                </c:pt>
                <c:pt idx="1234">
                  <c:v>-0.3515625</c:v>
                </c:pt>
                <c:pt idx="1235">
                  <c:v>-0.3515625</c:v>
                </c:pt>
                <c:pt idx="1236">
                  <c:v>-0.3515625</c:v>
                </c:pt>
                <c:pt idx="1237">
                  <c:v>-0.3515625</c:v>
                </c:pt>
                <c:pt idx="1238">
                  <c:v>-0.3515625</c:v>
                </c:pt>
                <c:pt idx="1239">
                  <c:v>-0.3515625</c:v>
                </c:pt>
                <c:pt idx="1240">
                  <c:v>-0.3515625</c:v>
                </c:pt>
                <c:pt idx="1241">
                  <c:v>-0.2636719</c:v>
                </c:pt>
                <c:pt idx="1242">
                  <c:v>-0.2636719</c:v>
                </c:pt>
                <c:pt idx="1243">
                  <c:v>-0.2636719</c:v>
                </c:pt>
                <c:pt idx="1244">
                  <c:v>-0.2636719</c:v>
                </c:pt>
                <c:pt idx="1245">
                  <c:v>-0.2636719</c:v>
                </c:pt>
                <c:pt idx="1246">
                  <c:v>-0.2636719</c:v>
                </c:pt>
                <c:pt idx="1247">
                  <c:v>-0.2636719</c:v>
                </c:pt>
                <c:pt idx="1248">
                  <c:v>-0.1757813</c:v>
                </c:pt>
                <c:pt idx="1249">
                  <c:v>-0.1757813</c:v>
                </c:pt>
                <c:pt idx="1250">
                  <c:v>-0.1757813</c:v>
                </c:pt>
                <c:pt idx="1251">
                  <c:v>-0.1757813</c:v>
                </c:pt>
                <c:pt idx="1252">
                  <c:v>-0.1757813</c:v>
                </c:pt>
                <c:pt idx="1253">
                  <c:v>-0.1757813</c:v>
                </c:pt>
                <c:pt idx="1254">
                  <c:v>-0.1757813</c:v>
                </c:pt>
                <c:pt idx="1255">
                  <c:v>-0.08789063</c:v>
                </c:pt>
                <c:pt idx="1256">
                  <c:v>-0.08789063</c:v>
                </c:pt>
                <c:pt idx="1257">
                  <c:v>-0.08789063</c:v>
                </c:pt>
                <c:pt idx="1258">
                  <c:v>-0.08789063</c:v>
                </c:pt>
                <c:pt idx="1259">
                  <c:v>-0.08789063</c:v>
                </c:pt>
                <c:pt idx="1260">
                  <c:v>-0.08789063</c:v>
                </c:pt>
                <c:pt idx="1261">
                  <c:v>-0.08789063</c:v>
                </c:pt>
                <c:pt idx="1262">
                  <c:v>-0.08789063</c:v>
                </c:pt>
                <c:pt idx="1263">
                  <c:v>0.0</c:v>
                </c:pt>
                <c:pt idx="1264">
                  <c:v>0.0</c:v>
                </c:pt>
                <c:pt idx="1265">
                  <c:v>0.0</c:v>
                </c:pt>
                <c:pt idx="1266">
                  <c:v>0.0</c:v>
                </c:pt>
                <c:pt idx="1267">
                  <c:v>0.0</c:v>
                </c:pt>
                <c:pt idx="1268">
                  <c:v>0.0</c:v>
                </c:pt>
                <c:pt idx="1269">
                  <c:v>0.08789063</c:v>
                </c:pt>
                <c:pt idx="1270">
                  <c:v>0.08789063</c:v>
                </c:pt>
                <c:pt idx="1271">
                  <c:v>0.08789063</c:v>
                </c:pt>
                <c:pt idx="1272">
                  <c:v>0.08789063</c:v>
                </c:pt>
                <c:pt idx="1273">
                  <c:v>0.08789063</c:v>
                </c:pt>
                <c:pt idx="1274">
                  <c:v>0.08789063</c:v>
                </c:pt>
                <c:pt idx="1275">
                  <c:v>0.1757813</c:v>
                </c:pt>
                <c:pt idx="1276">
                  <c:v>0.1757813</c:v>
                </c:pt>
                <c:pt idx="1277">
                  <c:v>0.1757813</c:v>
                </c:pt>
                <c:pt idx="1278">
                  <c:v>0.1757813</c:v>
                </c:pt>
                <c:pt idx="1279">
                  <c:v>0.1757813</c:v>
                </c:pt>
                <c:pt idx="1280">
                  <c:v>0.1757813</c:v>
                </c:pt>
                <c:pt idx="1281">
                  <c:v>0.1757813</c:v>
                </c:pt>
                <c:pt idx="1282">
                  <c:v>0.2636719</c:v>
                </c:pt>
                <c:pt idx="1283">
                  <c:v>0.2636719</c:v>
                </c:pt>
                <c:pt idx="1284">
                  <c:v>0.2636719</c:v>
                </c:pt>
                <c:pt idx="1285">
                  <c:v>0.2636719</c:v>
                </c:pt>
                <c:pt idx="1286">
                  <c:v>0.2636719</c:v>
                </c:pt>
                <c:pt idx="1287">
                  <c:v>0.2636719</c:v>
                </c:pt>
                <c:pt idx="1288">
                  <c:v>0.2636719</c:v>
                </c:pt>
                <c:pt idx="1289">
                  <c:v>0.3515625</c:v>
                </c:pt>
                <c:pt idx="1290">
                  <c:v>0.3515625</c:v>
                </c:pt>
                <c:pt idx="1291">
                  <c:v>0.3515625</c:v>
                </c:pt>
                <c:pt idx="1292">
                  <c:v>0.3515625</c:v>
                </c:pt>
                <c:pt idx="1293">
                  <c:v>0.3515625</c:v>
                </c:pt>
                <c:pt idx="1294">
                  <c:v>0.3515625</c:v>
                </c:pt>
                <c:pt idx="1295">
                  <c:v>0.3515625</c:v>
                </c:pt>
                <c:pt idx="1296">
                  <c:v>0.4394531</c:v>
                </c:pt>
                <c:pt idx="1297">
                  <c:v>0.4394531</c:v>
                </c:pt>
                <c:pt idx="1298">
                  <c:v>0.4394531</c:v>
                </c:pt>
                <c:pt idx="1299">
                  <c:v>0.4394531</c:v>
                </c:pt>
                <c:pt idx="1300">
                  <c:v>0.4394531</c:v>
                </c:pt>
                <c:pt idx="1301">
                  <c:v>0.4394531</c:v>
                </c:pt>
                <c:pt idx="1302">
                  <c:v>0.4394531</c:v>
                </c:pt>
                <c:pt idx="1303">
                  <c:v>0.4394531</c:v>
                </c:pt>
                <c:pt idx="1304">
                  <c:v>0.5273438</c:v>
                </c:pt>
                <c:pt idx="1305">
                  <c:v>0.5273438</c:v>
                </c:pt>
                <c:pt idx="1306">
                  <c:v>0.5273438</c:v>
                </c:pt>
                <c:pt idx="1307">
                  <c:v>0.5273438</c:v>
                </c:pt>
                <c:pt idx="1308">
                  <c:v>0.5273438</c:v>
                </c:pt>
                <c:pt idx="1309">
                  <c:v>0.5273438</c:v>
                </c:pt>
                <c:pt idx="1310">
                  <c:v>0.5273438</c:v>
                </c:pt>
                <c:pt idx="1311">
                  <c:v>0.6152344</c:v>
                </c:pt>
                <c:pt idx="1312">
                  <c:v>0.6152344</c:v>
                </c:pt>
                <c:pt idx="1313">
                  <c:v>0.6152344</c:v>
                </c:pt>
                <c:pt idx="1314">
                  <c:v>0.6152344</c:v>
                </c:pt>
                <c:pt idx="1315">
                  <c:v>0.6152344</c:v>
                </c:pt>
                <c:pt idx="1316">
                  <c:v>0.6152344</c:v>
                </c:pt>
                <c:pt idx="1317">
                  <c:v>0.6152344</c:v>
                </c:pt>
                <c:pt idx="1318">
                  <c:v>0.6152344</c:v>
                </c:pt>
                <c:pt idx="1319">
                  <c:v>0.703125</c:v>
                </c:pt>
                <c:pt idx="1320">
                  <c:v>0.703125</c:v>
                </c:pt>
                <c:pt idx="1321">
                  <c:v>0.703125</c:v>
                </c:pt>
                <c:pt idx="1322">
                  <c:v>0.703125</c:v>
                </c:pt>
                <c:pt idx="1323">
                  <c:v>0.703125</c:v>
                </c:pt>
                <c:pt idx="1324">
                  <c:v>0.703125</c:v>
                </c:pt>
                <c:pt idx="1325">
                  <c:v>0.703125</c:v>
                </c:pt>
                <c:pt idx="1326">
                  <c:v>0.7910156</c:v>
                </c:pt>
                <c:pt idx="1327">
                  <c:v>0.7910156</c:v>
                </c:pt>
                <c:pt idx="1328">
                  <c:v>0.7910156</c:v>
                </c:pt>
                <c:pt idx="1329">
                  <c:v>0.7910156</c:v>
                </c:pt>
                <c:pt idx="1330">
                  <c:v>0.7910156</c:v>
                </c:pt>
                <c:pt idx="1331">
                  <c:v>0.7910156</c:v>
                </c:pt>
                <c:pt idx="1332">
                  <c:v>0.7910156</c:v>
                </c:pt>
                <c:pt idx="1333">
                  <c:v>0.7910156</c:v>
                </c:pt>
                <c:pt idx="1334">
                  <c:v>0.7910156</c:v>
                </c:pt>
                <c:pt idx="1335">
                  <c:v>0.8789063</c:v>
                </c:pt>
                <c:pt idx="1336">
                  <c:v>0.8789063</c:v>
                </c:pt>
                <c:pt idx="1337">
                  <c:v>0.8789063</c:v>
                </c:pt>
                <c:pt idx="1338">
                  <c:v>0.8789063</c:v>
                </c:pt>
                <c:pt idx="1339">
                  <c:v>0.8789063</c:v>
                </c:pt>
                <c:pt idx="1340">
                  <c:v>0.8789063</c:v>
                </c:pt>
                <c:pt idx="1341">
                  <c:v>0.8789063</c:v>
                </c:pt>
                <c:pt idx="1342">
                  <c:v>0.8789063</c:v>
                </c:pt>
                <c:pt idx="1343">
                  <c:v>0.8789063</c:v>
                </c:pt>
                <c:pt idx="1344">
                  <c:v>0.8789063</c:v>
                </c:pt>
                <c:pt idx="1345">
                  <c:v>0.8789063</c:v>
                </c:pt>
                <c:pt idx="1346">
                  <c:v>0.9667969</c:v>
                </c:pt>
                <c:pt idx="1347">
                  <c:v>0.9667969</c:v>
                </c:pt>
                <c:pt idx="1348">
                  <c:v>0.9667969</c:v>
                </c:pt>
                <c:pt idx="1349">
                  <c:v>0.9667969</c:v>
                </c:pt>
                <c:pt idx="1350">
                  <c:v>0.9667969</c:v>
                </c:pt>
                <c:pt idx="1351">
                  <c:v>0.9667969</c:v>
                </c:pt>
                <c:pt idx="1352">
                  <c:v>0.9667969</c:v>
                </c:pt>
                <c:pt idx="1353">
                  <c:v>0.9667969</c:v>
                </c:pt>
                <c:pt idx="1354">
                  <c:v>0.9667969</c:v>
                </c:pt>
                <c:pt idx="1355">
                  <c:v>0.9667969</c:v>
                </c:pt>
                <c:pt idx="1356">
                  <c:v>0.9667969</c:v>
                </c:pt>
                <c:pt idx="1357">
                  <c:v>0.9667969</c:v>
                </c:pt>
                <c:pt idx="1358">
                  <c:v>1.054688</c:v>
                </c:pt>
                <c:pt idx="1359">
                  <c:v>1.054688</c:v>
                </c:pt>
                <c:pt idx="1360">
                  <c:v>1.054688</c:v>
                </c:pt>
                <c:pt idx="1361">
                  <c:v>1.054688</c:v>
                </c:pt>
                <c:pt idx="1362">
                  <c:v>1.054688</c:v>
                </c:pt>
                <c:pt idx="1363">
                  <c:v>1.054688</c:v>
                </c:pt>
                <c:pt idx="1364">
                  <c:v>1.054688</c:v>
                </c:pt>
                <c:pt idx="1365">
                  <c:v>1.054688</c:v>
                </c:pt>
                <c:pt idx="1366">
                  <c:v>1.054688</c:v>
                </c:pt>
                <c:pt idx="1367">
                  <c:v>1.054688</c:v>
                </c:pt>
                <c:pt idx="1368">
                  <c:v>1.054688</c:v>
                </c:pt>
                <c:pt idx="1369">
                  <c:v>1.054688</c:v>
                </c:pt>
                <c:pt idx="1370">
                  <c:v>1.054688</c:v>
                </c:pt>
                <c:pt idx="1371">
                  <c:v>1.142578</c:v>
                </c:pt>
                <c:pt idx="1372">
                  <c:v>1.142578</c:v>
                </c:pt>
                <c:pt idx="1373">
                  <c:v>1.142578</c:v>
                </c:pt>
                <c:pt idx="1374">
                  <c:v>1.142578</c:v>
                </c:pt>
                <c:pt idx="1375">
                  <c:v>1.142578</c:v>
                </c:pt>
                <c:pt idx="1376">
                  <c:v>1.142578</c:v>
                </c:pt>
                <c:pt idx="1377">
                  <c:v>1.142578</c:v>
                </c:pt>
                <c:pt idx="1378">
                  <c:v>1.142578</c:v>
                </c:pt>
                <c:pt idx="1379">
                  <c:v>1.142578</c:v>
                </c:pt>
                <c:pt idx="1380">
                  <c:v>1.142578</c:v>
                </c:pt>
                <c:pt idx="1381">
                  <c:v>1.142578</c:v>
                </c:pt>
                <c:pt idx="1382">
                  <c:v>1.142578</c:v>
                </c:pt>
                <c:pt idx="1383">
                  <c:v>1.142578</c:v>
                </c:pt>
                <c:pt idx="1384">
                  <c:v>1.142578</c:v>
                </c:pt>
                <c:pt idx="1385">
                  <c:v>1.142578</c:v>
                </c:pt>
                <c:pt idx="1386">
                  <c:v>1.142578</c:v>
                </c:pt>
                <c:pt idx="1387">
                  <c:v>1.142578</c:v>
                </c:pt>
                <c:pt idx="1388">
                  <c:v>1.142578</c:v>
                </c:pt>
                <c:pt idx="1389">
                  <c:v>1.142578</c:v>
                </c:pt>
                <c:pt idx="1390">
                  <c:v>1.142578</c:v>
                </c:pt>
                <c:pt idx="1391">
                  <c:v>1.230469</c:v>
                </c:pt>
                <c:pt idx="1392">
                  <c:v>1.230469</c:v>
                </c:pt>
                <c:pt idx="1393">
                  <c:v>1.230469</c:v>
                </c:pt>
                <c:pt idx="1394">
                  <c:v>1.230469</c:v>
                </c:pt>
                <c:pt idx="1395">
                  <c:v>1.230469</c:v>
                </c:pt>
                <c:pt idx="1396">
                  <c:v>1.230469</c:v>
                </c:pt>
                <c:pt idx="1397">
                  <c:v>1.230469</c:v>
                </c:pt>
                <c:pt idx="1398">
                  <c:v>1.230469</c:v>
                </c:pt>
                <c:pt idx="1399">
                  <c:v>1.230469</c:v>
                </c:pt>
                <c:pt idx="1400">
                  <c:v>1.230469</c:v>
                </c:pt>
                <c:pt idx="1401">
                  <c:v>1.230469</c:v>
                </c:pt>
                <c:pt idx="1402">
                  <c:v>1.230469</c:v>
                </c:pt>
                <c:pt idx="1403">
                  <c:v>1.230469</c:v>
                </c:pt>
                <c:pt idx="1404">
                  <c:v>1.230469</c:v>
                </c:pt>
                <c:pt idx="1405">
                  <c:v>1.230469</c:v>
                </c:pt>
                <c:pt idx="1406">
                  <c:v>1.230469</c:v>
                </c:pt>
                <c:pt idx="1407">
                  <c:v>1.230469</c:v>
                </c:pt>
                <c:pt idx="1408">
                  <c:v>1.230469</c:v>
                </c:pt>
                <c:pt idx="1409">
                  <c:v>1.230469</c:v>
                </c:pt>
                <c:pt idx="1410">
                  <c:v>1.230469</c:v>
                </c:pt>
                <c:pt idx="1411">
                  <c:v>1.230469</c:v>
                </c:pt>
                <c:pt idx="1412">
                  <c:v>1.230469</c:v>
                </c:pt>
                <c:pt idx="1413">
                  <c:v>1.230469</c:v>
                </c:pt>
                <c:pt idx="1414">
                  <c:v>1.230469</c:v>
                </c:pt>
                <c:pt idx="1415">
                  <c:v>1.230469</c:v>
                </c:pt>
                <c:pt idx="1416">
                  <c:v>1.230469</c:v>
                </c:pt>
                <c:pt idx="1417">
                  <c:v>1.230469</c:v>
                </c:pt>
                <c:pt idx="1418">
                  <c:v>1.230469</c:v>
                </c:pt>
                <c:pt idx="1419">
                  <c:v>1.230469</c:v>
                </c:pt>
                <c:pt idx="1420">
                  <c:v>1.230469</c:v>
                </c:pt>
                <c:pt idx="1421">
                  <c:v>1.230469</c:v>
                </c:pt>
                <c:pt idx="1422">
                  <c:v>1.230469</c:v>
                </c:pt>
                <c:pt idx="1423">
                  <c:v>1.230469</c:v>
                </c:pt>
                <c:pt idx="1424">
                  <c:v>1.230469</c:v>
                </c:pt>
                <c:pt idx="1425">
                  <c:v>1.230469</c:v>
                </c:pt>
                <c:pt idx="1426">
                  <c:v>1.230469</c:v>
                </c:pt>
                <c:pt idx="1427">
                  <c:v>1.230469</c:v>
                </c:pt>
                <c:pt idx="1428">
                  <c:v>1.230469</c:v>
                </c:pt>
                <c:pt idx="1429">
                  <c:v>1.230469</c:v>
                </c:pt>
                <c:pt idx="1430">
                  <c:v>1.230469</c:v>
                </c:pt>
                <c:pt idx="1431">
                  <c:v>1.230469</c:v>
                </c:pt>
                <c:pt idx="1432">
                  <c:v>1.230469</c:v>
                </c:pt>
                <c:pt idx="1433">
                  <c:v>1.230469</c:v>
                </c:pt>
                <c:pt idx="1434">
                  <c:v>1.230469</c:v>
                </c:pt>
                <c:pt idx="1435">
                  <c:v>1.230469</c:v>
                </c:pt>
                <c:pt idx="1436">
                  <c:v>1.230469</c:v>
                </c:pt>
                <c:pt idx="1437">
                  <c:v>1.230469</c:v>
                </c:pt>
                <c:pt idx="1438">
                  <c:v>1.230469</c:v>
                </c:pt>
                <c:pt idx="1439">
                  <c:v>1.230469</c:v>
                </c:pt>
                <c:pt idx="1440">
                  <c:v>1.230469</c:v>
                </c:pt>
                <c:pt idx="1441">
                  <c:v>1.142578</c:v>
                </c:pt>
                <c:pt idx="1442">
                  <c:v>1.142578</c:v>
                </c:pt>
                <c:pt idx="1443">
                  <c:v>1.142578</c:v>
                </c:pt>
                <c:pt idx="1444">
                  <c:v>1.142578</c:v>
                </c:pt>
                <c:pt idx="1445">
                  <c:v>1.142578</c:v>
                </c:pt>
                <c:pt idx="1446">
                  <c:v>1.142578</c:v>
                </c:pt>
                <c:pt idx="1447">
                  <c:v>1.142578</c:v>
                </c:pt>
                <c:pt idx="1448">
                  <c:v>1.142578</c:v>
                </c:pt>
                <c:pt idx="1449">
                  <c:v>1.142578</c:v>
                </c:pt>
                <c:pt idx="1450">
                  <c:v>1.142578</c:v>
                </c:pt>
                <c:pt idx="1451">
                  <c:v>1.142578</c:v>
                </c:pt>
                <c:pt idx="1452">
                  <c:v>1.142578</c:v>
                </c:pt>
                <c:pt idx="1453">
                  <c:v>1.142578</c:v>
                </c:pt>
                <c:pt idx="1454">
                  <c:v>1.142578</c:v>
                </c:pt>
                <c:pt idx="1455">
                  <c:v>1.142578</c:v>
                </c:pt>
                <c:pt idx="1456">
                  <c:v>1.142578</c:v>
                </c:pt>
                <c:pt idx="1457">
                  <c:v>1.142578</c:v>
                </c:pt>
                <c:pt idx="1458">
                  <c:v>1.142578</c:v>
                </c:pt>
                <c:pt idx="1459">
                  <c:v>1.142578</c:v>
                </c:pt>
                <c:pt idx="1460">
                  <c:v>1.142578</c:v>
                </c:pt>
                <c:pt idx="1461">
                  <c:v>1.142578</c:v>
                </c:pt>
                <c:pt idx="1462">
                  <c:v>1.054688</c:v>
                </c:pt>
                <c:pt idx="1463">
                  <c:v>1.054688</c:v>
                </c:pt>
                <c:pt idx="1464">
                  <c:v>1.054688</c:v>
                </c:pt>
                <c:pt idx="1465">
                  <c:v>1.054688</c:v>
                </c:pt>
                <c:pt idx="1466">
                  <c:v>1.054688</c:v>
                </c:pt>
                <c:pt idx="1467">
                  <c:v>1.054688</c:v>
                </c:pt>
                <c:pt idx="1468">
                  <c:v>1.054688</c:v>
                </c:pt>
                <c:pt idx="1469">
                  <c:v>1.054688</c:v>
                </c:pt>
                <c:pt idx="1470">
                  <c:v>1.054688</c:v>
                </c:pt>
                <c:pt idx="1471">
                  <c:v>1.054688</c:v>
                </c:pt>
                <c:pt idx="1472">
                  <c:v>1.054688</c:v>
                </c:pt>
                <c:pt idx="1473">
                  <c:v>1.054688</c:v>
                </c:pt>
                <c:pt idx="1474">
                  <c:v>0.9667969</c:v>
                </c:pt>
                <c:pt idx="1475">
                  <c:v>0.9667969</c:v>
                </c:pt>
                <c:pt idx="1476">
                  <c:v>0.9667969</c:v>
                </c:pt>
                <c:pt idx="1477">
                  <c:v>0.9667969</c:v>
                </c:pt>
                <c:pt idx="1478">
                  <c:v>0.9667969</c:v>
                </c:pt>
                <c:pt idx="1479">
                  <c:v>0.9667969</c:v>
                </c:pt>
                <c:pt idx="1480">
                  <c:v>0.9667969</c:v>
                </c:pt>
                <c:pt idx="1481">
                  <c:v>0.9667969</c:v>
                </c:pt>
                <c:pt idx="1482">
                  <c:v>0.9667969</c:v>
                </c:pt>
                <c:pt idx="1483">
                  <c:v>0.9667969</c:v>
                </c:pt>
                <c:pt idx="1484">
                  <c:v>0.9667969</c:v>
                </c:pt>
                <c:pt idx="1485">
                  <c:v>0.8789063</c:v>
                </c:pt>
                <c:pt idx="1486">
                  <c:v>0.8789063</c:v>
                </c:pt>
                <c:pt idx="1487">
                  <c:v>0.8789063</c:v>
                </c:pt>
                <c:pt idx="1488">
                  <c:v>0.8789063</c:v>
                </c:pt>
                <c:pt idx="1489">
                  <c:v>0.8789063</c:v>
                </c:pt>
                <c:pt idx="1490">
                  <c:v>0.8789063</c:v>
                </c:pt>
                <c:pt idx="1491">
                  <c:v>0.8789063</c:v>
                </c:pt>
                <c:pt idx="1492">
                  <c:v>0.8789063</c:v>
                </c:pt>
                <c:pt idx="1493">
                  <c:v>0.8789063</c:v>
                </c:pt>
                <c:pt idx="1494">
                  <c:v>0.8789063</c:v>
                </c:pt>
                <c:pt idx="1495">
                  <c:v>0.8789063</c:v>
                </c:pt>
                <c:pt idx="1496">
                  <c:v>0.7910156</c:v>
                </c:pt>
                <c:pt idx="1497">
                  <c:v>0.7910156</c:v>
                </c:pt>
                <c:pt idx="1498">
                  <c:v>0.7910156</c:v>
                </c:pt>
                <c:pt idx="1499">
                  <c:v>0.7910156</c:v>
                </c:pt>
                <c:pt idx="1500">
                  <c:v>0.7910156</c:v>
                </c:pt>
                <c:pt idx="1501">
                  <c:v>0.7910156</c:v>
                </c:pt>
                <c:pt idx="1502">
                  <c:v>0.7910156</c:v>
                </c:pt>
                <c:pt idx="1503">
                  <c:v>0.7910156</c:v>
                </c:pt>
                <c:pt idx="1504">
                  <c:v>0.7910156</c:v>
                </c:pt>
                <c:pt idx="1505">
                  <c:v>0.703125</c:v>
                </c:pt>
                <c:pt idx="1506">
                  <c:v>0.703125</c:v>
                </c:pt>
                <c:pt idx="1507">
                  <c:v>0.703125</c:v>
                </c:pt>
                <c:pt idx="1508">
                  <c:v>0.703125</c:v>
                </c:pt>
                <c:pt idx="1509">
                  <c:v>0.703125</c:v>
                </c:pt>
                <c:pt idx="1510">
                  <c:v>0.703125</c:v>
                </c:pt>
                <c:pt idx="1511">
                  <c:v>0.703125</c:v>
                </c:pt>
                <c:pt idx="1512">
                  <c:v>0.703125</c:v>
                </c:pt>
                <c:pt idx="1513">
                  <c:v>0.6152344</c:v>
                </c:pt>
                <c:pt idx="1514">
                  <c:v>0.6152344</c:v>
                </c:pt>
                <c:pt idx="1515">
                  <c:v>0.6152344</c:v>
                </c:pt>
                <c:pt idx="1516">
                  <c:v>0.6152344</c:v>
                </c:pt>
                <c:pt idx="1517">
                  <c:v>0.6152344</c:v>
                </c:pt>
                <c:pt idx="1518">
                  <c:v>0.6152344</c:v>
                </c:pt>
                <c:pt idx="1519">
                  <c:v>0.6152344</c:v>
                </c:pt>
                <c:pt idx="1520">
                  <c:v>0.6152344</c:v>
                </c:pt>
                <c:pt idx="1521">
                  <c:v>0.5273438</c:v>
                </c:pt>
                <c:pt idx="1522">
                  <c:v>0.5273438</c:v>
                </c:pt>
                <c:pt idx="1523">
                  <c:v>0.5273438</c:v>
                </c:pt>
                <c:pt idx="1524">
                  <c:v>0.5273438</c:v>
                </c:pt>
                <c:pt idx="1525">
                  <c:v>0.5273438</c:v>
                </c:pt>
                <c:pt idx="1526">
                  <c:v>0.5273438</c:v>
                </c:pt>
                <c:pt idx="1527">
                  <c:v>0.5273438</c:v>
                </c:pt>
                <c:pt idx="1528">
                  <c:v>0.5273438</c:v>
                </c:pt>
                <c:pt idx="1529">
                  <c:v>0.4394531</c:v>
                </c:pt>
                <c:pt idx="1530">
                  <c:v>0.4394531</c:v>
                </c:pt>
                <c:pt idx="1531">
                  <c:v>0.4394531</c:v>
                </c:pt>
                <c:pt idx="1532">
                  <c:v>0.4394531</c:v>
                </c:pt>
                <c:pt idx="1533">
                  <c:v>0.4394531</c:v>
                </c:pt>
                <c:pt idx="1534">
                  <c:v>0.4394531</c:v>
                </c:pt>
                <c:pt idx="1535">
                  <c:v>0.4394531</c:v>
                </c:pt>
                <c:pt idx="1536">
                  <c:v>0.4394531</c:v>
                </c:pt>
                <c:pt idx="1537">
                  <c:v>0.3515625</c:v>
                </c:pt>
                <c:pt idx="1538">
                  <c:v>0.3515625</c:v>
                </c:pt>
                <c:pt idx="1539">
                  <c:v>0.3515625</c:v>
                </c:pt>
                <c:pt idx="1540">
                  <c:v>0.3515625</c:v>
                </c:pt>
                <c:pt idx="1541">
                  <c:v>0.3515625</c:v>
                </c:pt>
                <c:pt idx="1542">
                  <c:v>0.3515625</c:v>
                </c:pt>
                <c:pt idx="1543">
                  <c:v>0.3515625</c:v>
                </c:pt>
                <c:pt idx="1544">
                  <c:v>0.3515625</c:v>
                </c:pt>
                <c:pt idx="1545">
                  <c:v>0.2636719</c:v>
                </c:pt>
                <c:pt idx="1546">
                  <c:v>0.2636719</c:v>
                </c:pt>
                <c:pt idx="1547">
                  <c:v>0.2636719</c:v>
                </c:pt>
                <c:pt idx="1548">
                  <c:v>0.2636719</c:v>
                </c:pt>
                <c:pt idx="1549">
                  <c:v>0.2636719</c:v>
                </c:pt>
                <c:pt idx="1550">
                  <c:v>0.2636719</c:v>
                </c:pt>
                <c:pt idx="1551">
                  <c:v>0.2636719</c:v>
                </c:pt>
                <c:pt idx="1552">
                  <c:v>0.2636719</c:v>
                </c:pt>
                <c:pt idx="1553">
                  <c:v>0.1757813</c:v>
                </c:pt>
                <c:pt idx="1554">
                  <c:v>0.1757813</c:v>
                </c:pt>
                <c:pt idx="1555">
                  <c:v>0.1757813</c:v>
                </c:pt>
                <c:pt idx="1556">
                  <c:v>0.1757813</c:v>
                </c:pt>
                <c:pt idx="1557">
                  <c:v>0.1757813</c:v>
                </c:pt>
                <c:pt idx="1558">
                  <c:v>0.1757813</c:v>
                </c:pt>
                <c:pt idx="1559">
                  <c:v>0.1757813</c:v>
                </c:pt>
                <c:pt idx="1560">
                  <c:v>0.08789063</c:v>
                </c:pt>
                <c:pt idx="1561">
                  <c:v>0.08789063</c:v>
                </c:pt>
                <c:pt idx="1562">
                  <c:v>0.08789063</c:v>
                </c:pt>
                <c:pt idx="1563">
                  <c:v>0.08789063</c:v>
                </c:pt>
                <c:pt idx="1564">
                  <c:v>0.08789063</c:v>
                </c:pt>
                <c:pt idx="1565">
                  <c:v>0.08789063</c:v>
                </c:pt>
                <c:pt idx="1566">
                  <c:v>0.08789063</c:v>
                </c:pt>
                <c:pt idx="1567">
                  <c:v>0.0</c:v>
                </c:pt>
                <c:pt idx="1568">
                  <c:v>0.0</c:v>
                </c:pt>
                <c:pt idx="1569">
                  <c:v>0.0</c:v>
                </c:pt>
                <c:pt idx="1570">
                  <c:v>0.0</c:v>
                </c:pt>
                <c:pt idx="1571">
                  <c:v>0.0</c:v>
                </c:pt>
                <c:pt idx="1572">
                  <c:v>0.0</c:v>
                </c:pt>
                <c:pt idx="1573">
                  <c:v>0.0</c:v>
                </c:pt>
                <c:pt idx="1574">
                  <c:v>0.0</c:v>
                </c:pt>
                <c:pt idx="1575">
                  <c:v>-0.08789063</c:v>
                </c:pt>
                <c:pt idx="1576">
                  <c:v>-0.08789063</c:v>
                </c:pt>
                <c:pt idx="1577">
                  <c:v>-0.08789063</c:v>
                </c:pt>
                <c:pt idx="1578">
                  <c:v>-0.08789063</c:v>
                </c:pt>
                <c:pt idx="1579">
                  <c:v>-0.08789063</c:v>
                </c:pt>
                <c:pt idx="1580">
                  <c:v>-0.08789063</c:v>
                </c:pt>
                <c:pt idx="1581">
                  <c:v>-0.08789063</c:v>
                </c:pt>
                <c:pt idx="1582">
                  <c:v>-0.08789063</c:v>
                </c:pt>
                <c:pt idx="1583">
                  <c:v>-0.08789063</c:v>
                </c:pt>
                <c:pt idx="1584">
                  <c:v>-0.1757813</c:v>
                </c:pt>
                <c:pt idx="1585">
                  <c:v>-0.1757813</c:v>
                </c:pt>
                <c:pt idx="1586">
                  <c:v>-0.1757813</c:v>
                </c:pt>
                <c:pt idx="1587">
                  <c:v>-0.1757813</c:v>
                </c:pt>
                <c:pt idx="1588">
                  <c:v>-0.1757813</c:v>
                </c:pt>
                <c:pt idx="1589">
                  <c:v>-0.1757813</c:v>
                </c:pt>
                <c:pt idx="1590">
                  <c:v>-0.1757813</c:v>
                </c:pt>
                <c:pt idx="1591">
                  <c:v>-0.1757813</c:v>
                </c:pt>
                <c:pt idx="1592">
                  <c:v>-0.2636719</c:v>
                </c:pt>
                <c:pt idx="1593">
                  <c:v>-0.2636719</c:v>
                </c:pt>
                <c:pt idx="1594">
                  <c:v>-0.2636719</c:v>
                </c:pt>
                <c:pt idx="1595">
                  <c:v>-0.2636719</c:v>
                </c:pt>
                <c:pt idx="1596">
                  <c:v>-0.2636719</c:v>
                </c:pt>
                <c:pt idx="1597">
                  <c:v>-0.2636719</c:v>
                </c:pt>
                <c:pt idx="1598">
                  <c:v>-0.2636719</c:v>
                </c:pt>
                <c:pt idx="1599">
                  <c:v>-0.2636719</c:v>
                </c:pt>
                <c:pt idx="1600">
                  <c:v>-0.2636719</c:v>
                </c:pt>
                <c:pt idx="1601">
                  <c:v>-0.3515625</c:v>
                </c:pt>
                <c:pt idx="1602">
                  <c:v>-0.3515625</c:v>
                </c:pt>
                <c:pt idx="1603">
                  <c:v>-0.3515625</c:v>
                </c:pt>
                <c:pt idx="1604">
                  <c:v>-0.3515625</c:v>
                </c:pt>
                <c:pt idx="1605">
                  <c:v>-0.3515625</c:v>
                </c:pt>
                <c:pt idx="1606">
                  <c:v>-0.3515625</c:v>
                </c:pt>
                <c:pt idx="1607">
                  <c:v>-0.3515625</c:v>
                </c:pt>
                <c:pt idx="1608">
                  <c:v>-0.3515625</c:v>
                </c:pt>
                <c:pt idx="1609">
                  <c:v>-0.3515625</c:v>
                </c:pt>
                <c:pt idx="1610">
                  <c:v>-0.4394531</c:v>
                </c:pt>
                <c:pt idx="1611">
                  <c:v>-0.4394531</c:v>
                </c:pt>
                <c:pt idx="1612">
                  <c:v>-0.4394531</c:v>
                </c:pt>
                <c:pt idx="1613">
                  <c:v>-0.4394531</c:v>
                </c:pt>
                <c:pt idx="1614">
                  <c:v>-0.4394531</c:v>
                </c:pt>
                <c:pt idx="1615">
                  <c:v>-0.4394531</c:v>
                </c:pt>
                <c:pt idx="1616">
                  <c:v>-0.4394531</c:v>
                </c:pt>
                <c:pt idx="1617">
                  <c:v>-0.4394531</c:v>
                </c:pt>
                <c:pt idx="1618">
                  <c:v>-0.4394531</c:v>
                </c:pt>
                <c:pt idx="1619">
                  <c:v>-0.4394531</c:v>
                </c:pt>
                <c:pt idx="1620">
                  <c:v>-0.5273438</c:v>
                </c:pt>
                <c:pt idx="1621">
                  <c:v>-0.5273438</c:v>
                </c:pt>
                <c:pt idx="1622">
                  <c:v>-0.5273438</c:v>
                </c:pt>
                <c:pt idx="1623">
                  <c:v>-0.5273438</c:v>
                </c:pt>
                <c:pt idx="1624">
                  <c:v>-0.5273438</c:v>
                </c:pt>
                <c:pt idx="1625">
                  <c:v>-0.5273438</c:v>
                </c:pt>
                <c:pt idx="1626">
                  <c:v>-0.5273438</c:v>
                </c:pt>
                <c:pt idx="1627">
                  <c:v>-0.5273438</c:v>
                </c:pt>
                <c:pt idx="1628">
                  <c:v>-0.5273438</c:v>
                </c:pt>
                <c:pt idx="1629">
                  <c:v>-0.5273438</c:v>
                </c:pt>
                <c:pt idx="1630">
                  <c:v>-0.5273438</c:v>
                </c:pt>
                <c:pt idx="1631">
                  <c:v>-0.6152344</c:v>
                </c:pt>
                <c:pt idx="1632">
                  <c:v>-0.6152344</c:v>
                </c:pt>
                <c:pt idx="1633">
                  <c:v>-0.6152344</c:v>
                </c:pt>
                <c:pt idx="1634">
                  <c:v>-0.6152344</c:v>
                </c:pt>
                <c:pt idx="1635">
                  <c:v>-0.6152344</c:v>
                </c:pt>
                <c:pt idx="1636">
                  <c:v>-0.6152344</c:v>
                </c:pt>
                <c:pt idx="1637">
                  <c:v>-0.6152344</c:v>
                </c:pt>
                <c:pt idx="1638">
                  <c:v>-0.6152344</c:v>
                </c:pt>
                <c:pt idx="1639">
                  <c:v>-0.6152344</c:v>
                </c:pt>
                <c:pt idx="1640">
                  <c:v>-0.6152344</c:v>
                </c:pt>
                <c:pt idx="1641">
                  <c:v>-0.6152344</c:v>
                </c:pt>
                <c:pt idx="1642">
                  <c:v>-0.6152344</c:v>
                </c:pt>
                <c:pt idx="1643">
                  <c:v>-0.6152344</c:v>
                </c:pt>
                <c:pt idx="1644">
                  <c:v>-0.703125</c:v>
                </c:pt>
                <c:pt idx="1645">
                  <c:v>-0.703125</c:v>
                </c:pt>
                <c:pt idx="1646">
                  <c:v>-0.703125</c:v>
                </c:pt>
                <c:pt idx="1647">
                  <c:v>-0.703125</c:v>
                </c:pt>
                <c:pt idx="1648">
                  <c:v>-0.703125</c:v>
                </c:pt>
                <c:pt idx="1649">
                  <c:v>-0.703125</c:v>
                </c:pt>
                <c:pt idx="1650">
                  <c:v>-0.703125</c:v>
                </c:pt>
                <c:pt idx="1651">
                  <c:v>-0.703125</c:v>
                </c:pt>
                <c:pt idx="1652">
                  <c:v>-0.703125</c:v>
                </c:pt>
                <c:pt idx="1653">
                  <c:v>-0.703125</c:v>
                </c:pt>
                <c:pt idx="1654">
                  <c:v>-0.703125</c:v>
                </c:pt>
                <c:pt idx="1655">
                  <c:v>-0.703125</c:v>
                </c:pt>
                <c:pt idx="1656">
                  <c:v>-0.703125</c:v>
                </c:pt>
                <c:pt idx="1657">
                  <c:v>-0.703125</c:v>
                </c:pt>
                <c:pt idx="1658">
                  <c:v>-0.7910156</c:v>
                </c:pt>
                <c:pt idx="1659">
                  <c:v>-0.7910156</c:v>
                </c:pt>
                <c:pt idx="1660">
                  <c:v>-0.7910156</c:v>
                </c:pt>
                <c:pt idx="1661">
                  <c:v>-0.7910156</c:v>
                </c:pt>
                <c:pt idx="1662">
                  <c:v>-0.7910156</c:v>
                </c:pt>
                <c:pt idx="1663">
                  <c:v>-0.7910156</c:v>
                </c:pt>
                <c:pt idx="1664">
                  <c:v>-0.7910156</c:v>
                </c:pt>
                <c:pt idx="1665">
                  <c:v>-0.7910156</c:v>
                </c:pt>
                <c:pt idx="1666">
                  <c:v>-0.7910156</c:v>
                </c:pt>
                <c:pt idx="1667">
                  <c:v>-0.7910156</c:v>
                </c:pt>
                <c:pt idx="1668">
                  <c:v>-0.7910156</c:v>
                </c:pt>
                <c:pt idx="1669">
                  <c:v>-0.7910156</c:v>
                </c:pt>
                <c:pt idx="1670">
                  <c:v>-0.7910156</c:v>
                </c:pt>
                <c:pt idx="1671">
                  <c:v>-0.7910156</c:v>
                </c:pt>
                <c:pt idx="1672">
                  <c:v>-0.7910156</c:v>
                </c:pt>
                <c:pt idx="1673">
                  <c:v>-0.7910156</c:v>
                </c:pt>
                <c:pt idx="1674">
                  <c:v>-0.7910156</c:v>
                </c:pt>
                <c:pt idx="1675">
                  <c:v>-0.7910156</c:v>
                </c:pt>
                <c:pt idx="1676">
                  <c:v>-0.7910156</c:v>
                </c:pt>
                <c:pt idx="1677">
                  <c:v>-0.7910156</c:v>
                </c:pt>
                <c:pt idx="1678">
                  <c:v>-0.7910156</c:v>
                </c:pt>
                <c:pt idx="1679">
                  <c:v>-0.7910156</c:v>
                </c:pt>
                <c:pt idx="1680">
                  <c:v>-0.7910156</c:v>
                </c:pt>
                <c:pt idx="1681">
                  <c:v>-0.7910156</c:v>
                </c:pt>
                <c:pt idx="1682">
                  <c:v>-0.7910156</c:v>
                </c:pt>
                <c:pt idx="1683">
                  <c:v>-0.8789063</c:v>
                </c:pt>
                <c:pt idx="1684">
                  <c:v>-0.8789063</c:v>
                </c:pt>
                <c:pt idx="1685">
                  <c:v>-0.8789063</c:v>
                </c:pt>
                <c:pt idx="1686">
                  <c:v>-0.8789063</c:v>
                </c:pt>
                <c:pt idx="1687">
                  <c:v>-0.8789063</c:v>
                </c:pt>
                <c:pt idx="1688">
                  <c:v>-0.8789063</c:v>
                </c:pt>
                <c:pt idx="1689">
                  <c:v>-0.8789063</c:v>
                </c:pt>
                <c:pt idx="1690">
                  <c:v>-0.8789063</c:v>
                </c:pt>
                <c:pt idx="1691">
                  <c:v>-0.8789063</c:v>
                </c:pt>
                <c:pt idx="1692">
                  <c:v>-0.8789063</c:v>
                </c:pt>
                <c:pt idx="1693">
                  <c:v>-0.8789063</c:v>
                </c:pt>
                <c:pt idx="1694">
                  <c:v>-0.8789063</c:v>
                </c:pt>
                <c:pt idx="1695">
                  <c:v>-0.8789063</c:v>
                </c:pt>
                <c:pt idx="1696">
                  <c:v>-0.8789063</c:v>
                </c:pt>
                <c:pt idx="1697">
                  <c:v>-0.8789063</c:v>
                </c:pt>
                <c:pt idx="1698">
                  <c:v>-0.8789063</c:v>
                </c:pt>
                <c:pt idx="1699">
                  <c:v>-0.8789063</c:v>
                </c:pt>
                <c:pt idx="1700">
                  <c:v>-0.8789063</c:v>
                </c:pt>
                <c:pt idx="1701">
                  <c:v>-0.8789063</c:v>
                </c:pt>
                <c:pt idx="1702">
                  <c:v>-0.8789063</c:v>
                </c:pt>
                <c:pt idx="1703">
                  <c:v>-0.8789063</c:v>
                </c:pt>
                <c:pt idx="1704">
                  <c:v>-0.8789063</c:v>
                </c:pt>
                <c:pt idx="1705">
                  <c:v>-0.8789063</c:v>
                </c:pt>
                <c:pt idx="1706">
                  <c:v>-0.8789063</c:v>
                </c:pt>
                <c:pt idx="1707">
                  <c:v>-0.8789063</c:v>
                </c:pt>
                <c:pt idx="1708">
                  <c:v>-0.8789063</c:v>
                </c:pt>
                <c:pt idx="1709">
                  <c:v>-0.8789063</c:v>
                </c:pt>
                <c:pt idx="1710">
                  <c:v>-0.8789063</c:v>
                </c:pt>
                <c:pt idx="1711">
                  <c:v>-0.8789063</c:v>
                </c:pt>
                <c:pt idx="1712">
                  <c:v>-0.8789063</c:v>
                </c:pt>
                <c:pt idx="1713">
                  <c:v>-0.8789063</c:v>
                </c:pt>
                <c:pt idx="1714">
                  <c:v>-0.8789063</c:v>
                </c:pt>
                <c:pt idx="1715">
                  <c:v>-0.8789063</c:v>
                </c:pt>
                <c:pt idx="1716">
                  <c:v>-0.8789063</c:v>
                </c:pt>
                <c:pt idx="1717">
                  <c:v>-0.8789063</c:v>
                </c:pt>
                <c:pt idx="1718">
                  <c:v>-0.8789063</c:v>
                </c:pt>
                <c:pt idx="1719">
                  <c:v>-0.7910156</c:v>
                </c:pt>
                <c:pt idx="1720">
                  <c:v>-0.7910156</c:v>
                </c:pt>
                <c:pt idx="1721">
                  <c:v>-0.7910156</c:v>
                </c:pt>
                <c:pt idx="1722">
                  <c:v>-0.7910156</c:v>
                </c:pt>
                <c:pt idx="1723">
                  <c:v>-0.7910156</c:v>
                </c:pt>
                <c:pt idx="1724">
                  <c:v>-0.7910156</c:v>
                </c:pt>
                <c:pt idx="1725">
                  <c:v>-0.7910156</c:v>
                </c:pt>
                <c:pt idx="1726">
                  <c:v>-0.7910156</c:v>
                </c:pt>
                <c:pt idx="1727">
                  <c:v>-0.7910156</c:v>
                </c:pt>
                <c:pt idx="1728">
                  <c:v>-0.7910156</c:v>
                </c:pt>
                <c:pt idx="1729">
                  <c:v>-0.7910156</c:v>
                </c:pt>
                <c:pt idx="1730">
                  <c:v>-0.7910156</c:v>
                </c:pt>
                <c:pt idx="1731">
                  <c:v>-0.7910156</c:v>
                </c:pt>
                <c:pt idx="1732">
                  <c:v>-0.7910156</c:v>
                </c:pt>
                <c:pt idx="1733">
                  <c:v>-0.7910156</c:v>
                </c:pt>
                <c:pt idx="1734">
                  <c:v>-0.7910156</c:v>
                </c:pt>
                <c:pt idx="1735">
                  <c:v>-0.7910156</c:v>
                </c:pt>
                <c:pt idx="1736">
                  <c:v>-0.7910156</c:v>
                </c:pt>
                <c:pt idx="1737">
                  <c:v>-0.7910156</c:v>
                </c:pt>
                <c:pt idx="1738">
                  <c:v>-0.7910156</c:v>
                </c:pt>
                <c:pt idx="1739">
                  <c:v>-0.7910156</c:v>
                </c:pt>
                <c:pt idx="1740">
                  <c:v>-0.7910156</c:v>
                </c:pt>
                <c:pt idx="1741">
                  <c:v>-0.7910156</c:v>
                </c:pt>
                <c:pt idx="1742">
                  <c:v>-0.7910156</c:v>
                </c:pt>
                <c:pt idx="1743">
                  <c:v>-0.7910156</c:v>
                </c:pt>
                <c:pt idx="1744">
                  <c:v>-0.703125</c:v>
                </c:pt>
                <c:pt idx="1745">
                  <c:v>-0.703125</c:v>
                </c:pt>
                <c:pt idx="1746">
                  <c:v>-0.703125</c:v>
                </c:pt>
                <c:pt idx="1747">
                  <c:v>-0.703125</c:v>
                </c:pt>
                <c:pt idx="1748">
                  <c:v>-0.703125</c:v>
                </c:pt>
                <c:pt idx="1749">
                  <c:v>-0.703125</c:v>
                </c:pt>
                <c:pt idx="1750">
                  <c:v>-0.703125</c:v>
                </c:pt>
                <c:pt idx="1751">
                  <c:v>-0.703125</c:v>
                </c:pt>
                <c:pt idx="1752">
                  <c:v>-0.703125</c:v>
                </c:pt>
                <c:pt idx="1753">
                  <c:v>-0.703125</c:v>
                </c:pt>
                <c:pt idx="1754">
                  <c:v>-0.703125</c:v>
                </c:pt>
                <c:pt idx="1755">
                  <c:v>-0.703125</c:v>
                </c:pt>
                <c:pt idx="1756">
                  <c:v>-0.703125</c:v>
                </c:pt>
                <c:pt idx="1757">
                  <c:v>-0.703125</c:v>
                </c:pt>
                <c:pt idx="1758">
                  <c:v>-0.6152344</c:v>
                </c:pt>
                <c:pt idx="1759">
                  <c:v>-0.6152344</c:v>
                </c:pt>
                <c:pt idx="1760">
                  <c:v>-0.6152344</c:v>
                </c:pt>
                <c:pt idx="1761">
                  <c:v>-0.6152344</c:v>
                </c:pt>
                <c:pt idx="1762">
                  <c:v>-0.6152344</c:v>
                </c:pt>
                <c:pt idx="1763">
                  <c:v>-0.6152344</c:v>
                </c:pt>
                <c:pt idx="1764">
                  <c:v>-0.6152344</c:v>
                </c:pt>
                <c:pt idx="1765">
                  <c:v>-0.6152344</c:v>
                </c:pt>
                <c:pt idx="1766">
                  <c:v>-0.6152344</c:v>
                </c:pt>
                <c:pt idx="1767">
                  <c:v>-0.6152344</c:v>
                </c:pt>
                <c:pt idx="1768">
                  <c:v>-0.6152344</c:v>
                </c:pt>
                <c:pt idx="1769">
                  <c:v>-0.6152344</c:v>
                </c:pt>
                <c:pt idx="1770">
                  <c:v>-0.6152344</c:v>
                </c:pt>
                <c:pt idx="1771">
                  <c:v>-0.5273438</c:v>
                </c:pt>
                <c:pt idx="1772">
                  <c:v>-0.5273438</c:v>
                </c:pt>
                <c:pt idx="1773">
                  <c:v>-0.5273438</c:v>
                </c:pt>
                <c:pt idx="1774">
                  <c:v>-0.5273438</c:v>
                </c:pt>
                <c:pt idx="1775">
                  <c:v>-0.5273438</c:v>
                </c:pt>
                <c:pt idx="1776">
                  <c:v>-0.5273438</c:v>
                </c:pt>
                <c:pt idx="1777">
                  <c:v>-0.5273438</c:v>
                </c:pt>
                <c:pt idx="1778">
                  <c:v>-0.5273438</c:v>
                </c:pt>
                <c:pt idx="1779">
                  <c:v>-0.5273438</c:v>
                </c:pt>
                <c:pt idx="1780">
                  <c:v>-0.5273438</c:v>
                </c:pt>
                <c:pt idx="1781">
                  <c:v>-0.5273438</c:v>
                </c:pt>
                <c:pt idx="1782">
                  <c:v>-0.5273438</c:v>
                </c:pt>
                <c:pt idx="1783">
                  <c:v>-0.4394531</c:v>
                </c:pt>
                <c:pt idx="1784">
                  <c:v>-0.4394531</c:v>
                </c:pt>
                <c:pt idx="1785">
                  <c:v>-0.4394531</c:v>
                </c:pt>
                <c:pt idx="1786">
                  <c:v>-0.4394531</c:v>
                </c:pt>
                <c:pt idx="1787">
                  <c:v>-0.4394531</c:v>
                </c:pt>
                <c:pt idx="1788">
                  <c:v>-0.4394531</c:v>
                </c:pt>
                <c:pt idx="1789">
                  <c:v>-0.4394531</c:v>
                </c:pt>
                <c:pt idx="1790">
                  <c:v>-0.4394531</c:v>
                </c:pt>
                <c:pt idx="1791">
                  <c:v>-0.4394531</c:v>
                </c:pt>
                <c:pt idx="1792">
                  <c:v>-0.3515625</c:v>
                </c:pt>
                <c:pt idx="1793">
                  <c:v>-0.3515625</c:v>
                </c:pt>
                <c:pt idx="1794">
                  <c:v>-0.3515625</c:v>
                </c:pt>
                <c:pt idx="1795">
                  <c:v>-0.3515625</c:v>
                </c:pt>
                <c:pt idx="1796">
                  <c:v>-0.3515625</c:v>
                </c:pt>
                <c:pt idx="1797">
                  <c:v>-0.3515625</c:v>
                </c:pt>
                <c:pt idx="1798">
                  <c:v>-0.3515625</c:v>
                </c:pt>
                <c:pt idx="1799">
                  <c:v>-0.3515625</c:v>
                </c:pt>
                <c:pt idx="1800">
                  <c:v>-0.3515625</c:v>
                </c:pt>
                <c:pt idx="1801">
                  <c:v>-0.2636719</c:v>
                </c:pt>
                <c:pt idx="1802">
                  <c:v>-0.2636719</c:v>
                </c:pt>
                <c:pt idx="1803">
                  <c:v>-0.2636719</c:v>
                </c:pt>
                <c:pt idx="1804">
                  <c:v>-0.2636719</c:v>
                </c:pt>
                <c:pt idx="1805">
                  <c:v>-0.2636719</c:v>
                </c:pt>
                <c:pt idx="1806">
                  <c:v>-0.2636719</c:v>
                </c:pt>
                <c:pt idx="1807">
                  <c:v>-0.2636719</c:v>
                </c:pt>
                <c:pt idx="1808">
                  <c:v>-0.2636719</c:v>
                </c:pt>
                <c:pt idx="1809">
                  <c:v>-0.1757813</c:v>
                </c:pt>
                <c:pt idx="1810">
                  <c:v>-0.1757813</c:v>
                </c:pt>
                <c:pt idx="1811">
                  <c:v>-0.1757813</c:v>
                </c:pt>
                <c:pt idx="1812">
                  <c:v>-0.1757813</c:v>
                </c:pt>
                <c:pt idx="1813">
                  <c:v>-0.1757813</c:v>
                </c:pt>
                <c:pt idx="1814">
                  <c:v>-0.1757813</c:v>
                </c:pt>
                <c:pt idx="1815">
                  <c:v>-0.1757813</c:v>
                </c:pt>
                <c:pt idx="1816">
                  <c:v>-0.1757813</c:v>
                </c:pt>
                <c:pt idx="1817">
                  <c:v>-0.1757813</c:v>
                </c:pt>
                <c:pt idx="1818">
                  <c:v>-0.08789063</c:v>
                </c:pt>
                <c:pt idx="1819">
                  <c:v>-0.08789063</c:v>
                </c:pt>
                <c:pt idx="1820">
                  <c:v>-0.08789063</c:v>
                </c:pt>
                <c:pt idx="1821">
                  <c:v>-0.08789063</c:v>
                </c:pt>
                <c:pt idx="1822">
                  <c:v>-0.08789063</c:v>
                </c:pt>
                <c:pt idx="1823">
                  <c:v>-0.08789063</c:v>
                </c:pt>
                <c:pt idx="1824">
                  <c:v>-0.08789063</c:v>
                </c:pt>
                <c:pt idx="1825">
                  <c:v>-0.08789063</c:v>
                </c:pt>
                <c:pt idx="1826">
                  <c:v>0.0</c:v>
                </c:pt>
                <c:pt idx="1827">
                  <c:v>0.0</c:v>
                </c:pt>
                <c:pt idx="1828">
                  <c:v>0.0</c:v>
                </c:pt>
                <c:pt idx="1829">
                  <c:v>0.0</c:v>
                </c:pt>
                <c:pt idx="1830">
                  <c:v>0.0</c:v>
                </c:pt>
                <c:pt idx="1831">
                  <c:v>0.0</c:v>
                </c:pt>
                <c:pt idx="1832">
                  <c:v>0.0</c:v>
                </c:pt>
                <c:pt idx="1833">
                  <c:v>0.0</c:v>
                </c:pt>
                <c:pt idx="1834">
                  <c:v>0.08789063</c:v>
                </c:pt>
                <c:pt idx="1835">
                  <c:v>0.08789063</c:v>
                </c:pt>
                <c:pt idx="1836">
                  <c:v>0.08789063</c:v>
                </c:pt>
                <c:pt idx="1837">
                  <c:v>0.08789063</c:v>
                </c:pt>
                <c:pt idx="1838">
                  <c:v>0.08789063</c:v>
                </c:pt>
                <c:pt idx="1839">
                  <c:v>0.08789063</c:v>
                </c:pt>
                <c:pt idx="1840">
                  <c:v>0.08789063</c:v>
                </c:pt>
                <c:pt idx="1841">
                  <c:v>0.08789063</c:v>
                </c:pt>
                <c:pt idx="1842">
                  <c:v>0.1757813</c:v>
                </c:pt>
                <c:pt idx="1843">
                  <c:v>0.1757813</c:v>
                </c:pt>
                <c:pt idx="1844">
                  <c:v>0.1757813</c:v>
                </c:pt>
                <c:pt idx="1845">
                  <c:v>0.1757813</c:v>
                </c:pt>
                <c:pt idx="1846">
                  <c:v>0.1757813</c:v>
                </c:pt>
                <c:pt idx="1847">
                  <c:v>0.1757813</c:v>
                </c:pt>
                <c:pt idx="1848">
                  <c:v>0.1757813</c:v>
                </c:pt>
                <c:pt idx="1849">
                  <c:v>0.1757813</c:v>
                </c:pt>
                <c:pt idx="1850">
                  <c:v>0.2636719</c:v>
                </c:pt>
                <c:pt idx="1851">
                  <c:v>0.2636719</c:v>
                </c:pt>
                <c:pt idx="1852">
                  <c:v>0.2636719</c:v>
                </c:pt>
                <c:pt idx="1853">
                  <c:v>0.2636719</c:v>
                </c:pt>
                <c:pt idx="1854">
                  <c:v>0.2636719</c:v>
                </c:pt>
                <c:pt idx="1855">
                  <c:v>0.2636719</c:v>
                </c:pt>
                <c:pt idx="1856">
                  <c:v>0.2636719</c:v>
                </c:pt>
                <c:pt idx="1857">
                  <c:v>0.2636719</c:v>
                </c:pt>
                <c:pt idx="1858">
                  <c:v>0.3515625</c:v>
                </c:pt>
                <c:pt idx="1859">
                  <c:v>0.3515625</c:v>
                </c:pt>
                <c:pt idx="1860">
                  <c:v>0.3515625</c:v>
                </c:pt>
                <c:pt idx="1861">
                  <c:v>0.3515625</c:v>
                </c:pt>
                <c:pt idx="1862">
                  <c:v>0.3515625</c:v>
                </c:pt>
                <c:pt idx="1863">
                  <c:v>0.3515625</c:v>
                </c:pt>
                <c:pt idx="1864">
                  <c:v>0.3515625</c:v>
                </c:pt>
                <c:pt idx="1865">
                  <c:v>0.3515625</c:v>
                </c:pt>
                <c:pt idx="1866">
                  <c:v>0.4394531</c:v>
                </c:pt>
                <c:pt idx="1867">
                  <c:v>0.4394531</c:v>
                </c:pt>
                <c:pt idx="1868">
                  <c:v>0.4394531</c:v>
                </c:pt>
                <c:pt idx="1869">
                  <c:v>0.4394531</c:v>
                </c:pt>
                <c:pt idx="1870">
                  <c:v>0.4394531</c:v>
                </c:pt>
                <c:pt idx="1871">
                  <c:v>0.4394531</c:v>
                </c:pt>
                <c:pt idx="1872">
                  <c:v>0.4394531</c:v>
                </c:pt>
                <c:pt idx="1873">
                  <c:v>0.4394531</c:v>
                </c:pt>
                <c:pt idx="1874">
                  <c:v>0.4394531</c:v>
                </c:pt>
                <c:pt idx="1875">
                  <c:v>0.5273438</c:v>
                </c:pt>
                <c:pt idx="1876">
                  <c:v>0.5273438</c:v>
                </c:pt>
                <c:pt idx="1877">
                  <c:v>0.5273438</c:v>
                </c:pt>
                <c:pt idx="1878">
                  <c:v>0.5273438</c:v>
                </c:pt>
                <c:pt idx="1879">
                  <c:v>0.5273438</c:v>
                </c:pt>
                <c:pt idx="1880">
                  <c:v>0.5273438</c:v>
                </c:pt>
                <c:pt idx="1881">
                  <c:v>0.5273438</c:v>
                </c:pt>
                <c:pt idx="1882">
                  <c:v>0.5273438</c:v>
                </c:pt>
                <c:pt idx="1883">
                  <c:v>0.6152344</c:v>
                </c:pt>
                <c:pt idx="1884">
                  <c:v>0.6152344</c:v>
                </c:pt>
                <c:pt idx="1885">
                  <c:v>0.6152344</c:v>
                </c:pt>
                <c:pt idx="1886">
                  <c:v>0.6152344</c:v>
                </c:pt>
                <c:pt idx="1887">
                  <c:v>0.6152344</c:v>
                </c:pt>
                <c:pt idx="1888">
                  <c:v>0.6152344</c:v>
                </c:pt>
                <c:pt idx="1889">
                  <c:v>0.6152344</c:v>
                </c:pt>
                <c:pt idx="1890">
                  <c:v>0.6152344</c:v>
                </c:pt>
                <c:pt idx="1891">
                  <c:v>0.6152344</c:v>
                </c:pt>
                <c:pt idx="1892">
                  <c:v>0.6152344</c:v>
                </c:pt>
                <c:pt idx="1893">
                  <c:v>0.703125</c:v>
                </c:pt>
                <c:pt idx="1894">
                  <c:v>0.703125</c:v>
                </c:pt>
                <c:pt idx="1895">
                  <c:v>0.703125</c:v>
                </c:pt>
                <c:pt idx="1896">
                  <c:v>0.703125</c:v>
                </c:pt>
                <c:pt idx="1897">
                  <c:v>0.703125</c:v>
                </c:pt>
                <c:pt idx="1898">
                  <c:v>0.703125</c:v>
                </c:pt>
                <c:pt idx="1899">
                  <c:v>0.703125</c:v>
                </c:pt>
                <c:pt idx="1900">
                  <c:v>0.703125</c:v>
                </c:pt>
                <c:pt idx="1901">
                  <c:v>0.703125</c:v>
                </c:pt>
                <c:pt idx="1902">
                  <c:v>0.703125</c:v>
                </c:pt>
                <c:pt idx="1903">
                  <c:v>0.7910156</c:v>
                </c:pt>
                <c:pt idx="1904">
                  <c:v>0.7910156</c:v>
                </c:pt>
                <c:pt idx="1905">
                  <c:v>0.7910156</c:v>
                </c:pt>
                <c:pt idx="1906">
                  <c:v>0.7910156</c:v>
                </c:pt>
                <c:pt idx="1907">
                  <c:v>0.7910156</c:v>
                </c:pt>
                <c:pt idx="1908">
                  <c:v>0.7910156</c:v>
                </c:pt>
                <c:pt idx="1909">
                  <c:v>0.7910156</c:v>
                </c:pt>
                <c:pt idx="1910">
                  <c:v>0.7910156</c:v>
                </c:pt>
                <c:pt idx="1911">
                  <c:v>0.7910156</c:v>
                </c:pt>
                <c:pt idx="1912">
                  <c:v>0.7910156</c:v>
                </c:pt>
                <c:pt idx="1913">
                  <c:v>0.7910156</c:v>
                </c:pt>
                <c:pt idx="1914">
                  <c:v>0.8789063</c:v>
                </c:pt>
                <c:pt idx="1915">
                  <c:v>0.8789063</c:v>
                </c:pt>
                <c:pt idx="1916">
                  <c:v>0.8789063</c:v>
                </c:pt>
                <c:pt idx="1917">
                  <c:v>0.8789063</c:v>
                </c:pt>
                <c:pt idx="1918">
                  <c:v>0.8789063</c:v>
                </c:pt>
                <c:pt idx="1919">
                  <c:v>0.8789063</c:v>
                </c:pt>
                <c:pt idx="1920">
                  <c:v>0.8789063</c:v>
                </c:pt>
                <c:pt idx="1921">
                  <c:v>0.8789063</c:v>
                </c:pt>
                <c:pt idx="1922">
                  <c:v>0.8789063</c:v>
                </c:pt>
                <c:pt idx="1923">
                  <c:v>0.8789063</c:v>
                </c:pt>
                <c:pt idx="1924">
                  <c:v>0.8789063</c:v>
                </c:pt>
                <c:pt idx="1925">
                  <c:v>0.8789063</c:v>
                </c:pt>
                <c:pt idx="1926">
                  <c:v>0.8789063</c:v>
                </c:pt>
                <c:pt idx="1927">
                  <c:v>0.9667969</c:v>
                </c:pt>
                <c:pt idx="1928">
                  <c:v>0.9667969</c:v>
                </c:pt>
                <c:pt idx="1929">
                  <c:v>0.9667969</c:v>
                </c:pt>
                <c:pt idx="1930">
                  <c:v>0.9667969</c:v>
                </c:pt>
                <c:pt idx="1931">
                  <c:v>0.9667969</c:v>
                </c:pt>
                <c:pt idx="1932">
                  <c:v>0.9667969</c:v>
                </c:pt>
                <c:pt idx="1933">
                  <c:v>0.9667969</c:v>
                </c:pt>
                <c:pt idx="1934">
                  <c:v>0.9667969</c:v>
                </c:pt>
                <c:pt idx="1935">
                  <c:v>0.9667969</c:v>
                </c:pt>
                <c:pt idx="1936">
                  <c:v>0.9667969</c:v>
                </c:pt>
                <c:pt idx="1937">
                  <c:v>0.9667969</c:v>
                </c:pt>
                <c:pt idx="1938">
                  <c:v>0.9667969</c:v>
                </c:pt>
                <c:pt idx="1939">
                  <c:v>0.9667969</c:v>
                </c:pt>
                <c:pt idx="1940">
                  <c:v>0.9667969</c:v>
                </c:pt>
                <c:pt idx="1941">
                  <c:v>0.9667969</c:v>
                </c:pt>
                <c:pt idx="1942">
                  <c:v>0.9667969</c:v>
                </c:pt>
                <c:pt idx="1943">
                  <c:v>0.9667969</c:v>
                </c:pt>
                <c:pt idx="1944">
                  <c:v>1.054688</c:v>
                </c:pt>
                <c:pt idx="1945">
                  <c:v>1.054688</c:v>
                </c:pt>
                <c:pt idx="1946">
                  <c:v>1.054688</c:v>
                </c:pt>
                <c:pt idx="1947">
                  <c:v>1.054688</c:v>
                </c:pt>
                <c:pt idx="1948">
                  <c:v>1.054688</c:v>
                </c:pt>
                <c:pt idx="1949">
                  <c:v>1.054688</c:v>
                </c:pt>
                <c:pt idx="1950">
                  <c:v>1.054688</c:v>
                </c:pt>
                <c:pt idx="1951">
                  <c:v>1.054688</c:v>
                </c:pt>
                <c:pt idx="1952">
                  <c:v>1.054688</c:v>
                </c:pt>
                <c:pt idx="1953">
                  <c:v>1.054688</c:v>
                </c:pt>
                <c:pt idx="1954">
                  <c:v>1.054688</c:v>
                </c:pt>
                <c:pt idx="1955">
                  <c:v>1.054688</c:v>
                </c:pt>
                <c:pt idx="1956">
                  <c:v>1.054688</c:v>
                </c:pt>
                <c:pt idx="1957">
                  <c:v>1.054688</c:v>
                </c:pt>
                <c:pt idx="1958">
                  <c:v>1.054688</c:v>
                </c:pt>
                <c:pt idx="1959">
                  <c:v>1.054688</c:v>
                </c:pt>
                <c:pt idx="1960">
                  <c:v>1.054688</c:v>
                </c:pt>
                <c:pt idx="1961">
                  <c:v>1.054688</c:v>
                </c:pt>
                <c:pt idx="1962">
                  <c:v>1.054688</c:v>
                </c:pt>
                <c:pt idx="1963">
                  <c:v>1.054688</c:v>
                </c:pt>
                <c:pt idx="1964">
                  <c:v>1.054688</c:v>
                </c:pt>
                <c:pt idx="1965">
                  <c:v>1.054688</c:v>
                </c:pt>
                <c:pt idx="1966">
                  <c:v>1.054688</c:v>
                </c:pt>
                <c:pt idx="1967">
                  <c:v>1.054688</c:v>
                </c:pt>
                <c:pt idx="1968">
                  <c:v>1.054688</c:v>
                </c:pt>
                <c:pt idx="1969">
                  <c:v>1.054688</c:v>
                </c:pt>
                <c:pt idx="1970">
                  <c:v>1.054688</c:v>
                </c:pt>
                <c:pt idx="1971">
                  <c:v>1.054688</c:v>
                </c:pt>
                <c:pt idx="1972">
                  <c:v>1.054688</c:v>
                </c:pt>
                <c:pt idx="1973">
                  <c:v>1.054688</c:v>
                </c:pt>
                <c:pt idx="1974">
                  <c:v>1.054688</c:v>
                </c:pt>
                <c:pt idx="1975">
                  <c:v>1.054688</c:v>
                </c:pt>
                <c:pt idx="1976">
                  <c:v>1.054688</c:v>
                </c:pt>
                <c:pt idx="1977">
                  <c:v>1.054688</c:v>
                </c:pt>
                <c:pt idx="1978">
                  <c:v>1.054688</c:v>
                </c:pt>
                <c:pt idx="1979">
                  <c:v>1.054688</c:v>
                </c:pt>
                <c:pt idx="1980">
                  <c:v>1.054688</c:v>
                </c:pt>
                <c:pt idx="1981">
                  <c:v>1.054688</c:v>
                </c:pt>
                <c:pt idx="1982">
                  <c:v>1.054688</c:v>
                </c:pt>
                <c:pt idx="1983">
                  <c:v>1.054688</c:v>
                </c:pt>
                <c:pt idx="1984">
                  <c:v>1.054688</c:v>
                </c:pt>
                <c:pt idx="1985">
                  <c:v>1.054688</c:v>
                </c:pt>
                <c:pt idx="1986">
                  <c:v>1.054688</c:v>
                </c:pt>
                <c:pt idx="1987">
                  <c:v>1.054688</c:v>
                </c:pt>
                <c:pt idx="1988">
                  <c:v>1.054688</c:v>
                </c:pt>
                <c:pt idx="1989">
                  <c:v>1.054688</c:v>
                </c:pt>
                <c:pt idx="1990">
                  <c:v>1.054688</c:v>
                </c:pt>
                <c:pt idx="1991">
                  <c:v>1.054688</c:v>
                </c:pt>
                <c:pt idx="1992">
                  <c:v>1.054688</c:v>
                </c:pt>
                <c:pt idx="1993">
                  <c:v>1.054688</c:v>
                </c:pt>
                <c:pt idx="1994">
                  <c:v>1.054688</c:v>
                </c:pt>
                <c:pt idx="1995">
                  <c:v>1.054688</c:v>
                </c:pt>
                <c:pt idx="1996">
                  <c:v>1.054688</c:v>
                </c:pt>
                <c:pt idx="1997">
                  <c:v>1.054688</c:v>
                </c:pt>
                <c:pt idx="1998">
                  <c:v>1.054688</c:v>
                </c:pt>
                <c:pt idx="1999">
                  <c:v>1.054688</c:v>
                </c:pt>
                <c:pt idx="2000">
                  <c:v>1.054688</c:v>
                </c:pt>
                <c:pt idx="2001">
                  <c:v>1.054688</c:v>
                </c:pt>
                <c:pt idx="2002">
                  <c:v>1.054688</c:v>
                </c:pt>
                <c:pt idx="2003">
                  <c:v>1.054688</c:v>
                </c:pt>
                <c:pt idx="2004">
                  <c:v>1.054688</c:v>
                </c:pt>
                <c:pt idx="2005">
                  <c:v>1.054688</c:v>
                </c:pt>
                <c:pt idx="2006">
                  <c:v>1.054688</c:v>
                </c:pt>
                <c:pt idx="2007">
                  <c:v>1.054688</c:v>
                </c:pt>
                <c:pt idx="2008">
                  <c:v>1.054688</c:v>
                </c:pt>
                <c:pt idx="2009">
                  <c:v>1.054688</c:v>
                </c:pt>
                <c:pt idx="2010">
                  <c:v>1.054688</c:v>
                </c:pt>
                <c:pt idx="2011">
                  <c:v>1.054688</c:v>
                </c:pt>
                <c:pt idx="2012">
                  <c:v>1.054688</c:v>
                </c:pt>
                <c:pt idx="2013">
                  <c:v>1.054688</c:v>
                </c:pt>
                <c:pt idx="2014">
                  <c:v>1.054688</c:v>
                </c:pt>
                <c:pt idx="2015">
                  <c:v>1.054688</c:v>
                </c:pt>
                <c:pt idx="2016">
                  <c:v>1.054688</c:v>
                </c:pt>
                <c:pt idx="2017">
                  <c:v>0.9667969</c:v>
                </c:pt>
                <c:pt idx="2018">
                  <c:v>0.9667969</c:v>
                </c:pt>
                <c:pt idx="2019">
                  <c:v>0.9667969</c:v>
                </c:pt>
                <c:pt idx="2020">
                  <c:v>0.9667969</c:v>
                </c:pt>
                <c:pt idx="2021">
                  <c:v>0.9667969</c:v>
                </c:pt>
                <c:pt idx="2022">
                  <c:v>0.9667969</c:v>
                </c:pt>
                <c:pt idx="2023">
                  <c:v>0.9667969</c:v>
                </c:pt>
                <c:pt idx="2024">
                  <c:v>0.9667969</c:v>
                </c:pt>
                <c:pt idx="2025">
                  <c:v>0.9667969</c:v>
                </c:pt>
                <c:pt idx="2026">
                  <c:v>0.9667969</c:v>
                </c:pt>
                <c:pt idx="2027">
                  <c:v>0.9667969</c:v>
                </c:pt>
                <c:pt idx="2028">
                  <c:v>0.9667969</c:v>
                </c:pt>
                <c:pt idx="2029">
                  <c:v>0.9667969</c:v>
                </c:pt>
                <c:pt idx="2030">
                  <c:v>0.9667969</c:v>
                </c:pt>
                <c:pt idx="2031">
                  <c:v>0.9667969</c:v>
                </c:pt>
                <c:pt idx="2032">
                  <c:v>0.9667969</c:v>
                </c:pt>
                <c:pt idx="2033">
                  <c:v>0.8789063</c:v>
                </c:pt>
                <c:pt idx="2034">
                  <c:v>0.8789063</c:v>
                </c:pt>
                <c:pt idx="2035">
                  <c:v>0.8789063</c:v>
                </c:pt>
                <c:pt idx="2036">
                  <c:v>0.8789063</c:v>
                </c:pt>
                <c:pt idx="2037">
                  <c:v>0.8789063</c:v>
                </c:pt>
                <c:pt idx="2038">
                  <c:v>0.8789063</c:v>
                </c:pt>
                <c:pt idx="2039">
                  <c:v>0.8789063</c:v>
                </c:pt>
                <c:pt idx="2040">
                  <c:v>0.8789063</c:v>
                </c:pt>
                <c:pt idx="2041">
                  <c:v>0.8789063</c:v>
                </c:pt>
                <c:pt idx="2042">
                  <c:v>0.8789063</c:v>
                </c:pt>
                <c:pt idx="2043">
                  <c:v>0.8789063</c:v>
                </c:pt>
                <c:pt idx="2044">
                  <c:v>0.8789063</c:v>
                </c:pt>
                <c:pt idx="2045">
                  <c:v>0.8789063</c:v>
                </c:pt>
                <c:pt idx="2046">
                  <c:v>0.8789063</c:v>
                </c:pt>
                <c:pt idx="2047">
                  <c:v>0.7910156</c:v>
                </c:pt>
                <c:pt idx="2048">
                  <c:v>0.7910156</c:v>
                </c:pt>
                <c:pt idx="2049">
                  <c:v>0.7910156</c:v>
                </c:pt>
                <c:pt idx="2050">
                  <c:v>0.7910156</c:v>
                </c:pt>
                <c:pt idx="2051">
                  <c:v>0.7910156</c:v>
                </c:pt>
                <c:pt idx="2052">
                  <c:v>0.7910156</c:v>
                </c:pt>
                <c:pt idx="2053">
                  <c:v>0.7910156</c:v>
                </c:pt>
                <c:pt idx="2054">
                  <c:v>0.7910156</c:v>
                </c:pt>
                <c:pt idx="2055">
                  <c:v>0.7910156</c:v>
                </c:pt>
                <c:pt idx="2056">
                  <c:v>0.7910156</c:v>
                </c:pt>
                <c:pt idx="2057">
                  <c:v>0.7910156</c:v>
                </c:pt>
                <c:pt idx="2058">
                  <c:v>0.7910156</c:v>
                </c:pt>
                <c:pt idx="2059">
                  <c:v>0.703125</c:v>
                </c:pt>
                <c:pt idx="2060">
                  <c:v>0.703125</c:v>
                </c:pt>
                <c:pt idx="2061">
                  <c:v>0.703125</c:v>
                </c:pt>
                <c:pt idx="2062">
                  <c:v>0.703125</c:v>
                </c:pt>
                <c:pt idx="2063">
                  <c:v>0.703125</c:v>
                </c:pt>
                <c:pt idx="2064">
                  <c:v>0.703125</c:v>
                </c:pt>
                <c:pt idx="2065">
                  <c:v>0.703125</c:v>
                </c:pt>
                <c:pt idx="2066">
                  <c:v>0.703125</c:v>
                </c:pt>
                <c:pt idx="2067">
                  <c:v>0.703125</c:v>
                </c:pt>
                <c:pt idx="2068">
                  <c:v>0.703125</c:v>
                </c:pt>
                <c:pt idx="2069">
                  <c:v>0.6152344</c:v>
                </c:pt>
                <c:pt idx="2070">
                  <c:v>0.6152344</c:v>
                </c:pt>
                <c:pt idx="2071">
                  <c:v>0.6152344</c:v>
                </c:pt>
                <c:pt idx="2072">
                  <c:v>0.6152344</c:v>
                </c:pt>
                <c:pt idx="2073">
                  <c:v>0.6152344</c:v>
                </c:pt>
                <c:pt idx="2074">
                  <c:v>0.6152344</c:v>
                </c:pt>
                <c:pt idx="2075">
                  <c:v>0.6152344</c:v>
                </c:pt>
                <c:pt idx="2076">
                  <c:v>0.6152344</c:v>
                </c:pt>
                <c:pt idx="2077">
                  <c:v>0.6152344</c:v>
                </c:pt>
                <c:pt idx="2078">
                  <c:v>0.5273438</c:v>
                </c:pt>
                <c:pt idx="2079">
                  <c:v>0.5273438</c:v>
                </c:pt>
                <c:pt idx="2080">
                  <c:v>0.5273438</c:v>
                </c:pt>
                <c:pt idx="2081">
                  <c:v>0.5273438</c:v>
                </c:pt>
                <c:pt idx="2082">
                  <c:v>0.5273438</c:v>
                </c:pt>
                <c:pt idx="2083">
                  <c:v>0.5273438</c:v>
                </c:pt>
                <c:pt idx="2084">
                  <c:v>0.5273438</c:v>
                </c:pt>
                <c:pt idx="2085">
                  <c:v>0.5273438</c:v>
                </c:pt>
                <c:pt idx="2086">
                  <c:v>0.5273438</c:v>
                </c:pt>
                <c:pt idx="2087">
                  <c:v>0.4394531</c:v>
                </c:pt>
                <c:pt idx="2088">
                  <c:v>0.4394531</c:v>
                </c:pt>
                <c:pt idx="2089">
                  <c:v>0.4394531</c:v>
                </c:pt>
                <c:pt idx="2090">
                  <c:v>0.4394531</c:v>
                </c:pt>
                <c:pt idx="2091">
                  <c:v>0.4394531</c:v>
                </c:pt>
                <c:pt idx="2092">
                  <c:v>0.4394531</c:v>
                </c:pt>
                <c:pt idx="2093">
                  <c:v>0.4394531</c:v>
                </c:pt>
                <c:pt idx="2094">
                  <c:v>0.4394531</c:v>
                </c:pt>
                <c:pt idx="2095">
                  <c:v>0.4394531</c:v>
                </c:pt>
                <c:pt idx="2096">
                  <c:v>0.3515625</c:v>
                </c:pt>
                <c:pt idx="2097">
                  <c:v>0.3515625</c:v>
                </c:pt>
                <c:pt idx="2098">
                  <c:v>0.3515625</c:v>
                </c:pt>
                <c:pt idx="2099">
                  <c:v>0.3515625</c:v>
                </c:pt>
                <c:pt idx="2100">
                  <c:v>0.3515625</c:v>
                </c:pt>
                <c:pt idx="2101">
                  <c:v>0.3515625</c:v>
                </c:pt>
                <c:pt idx="2102">
                  <c:v>0.3515625</c:v>
                </c:pt>
                <c:pt idx="2103">
                  <c:v>0.3515625</c:v>
                </c:pt>
                <c:pt idx="2104">
                  <c:v>0.3515625</c:v>
                </c:pt>
                <c:pt idx="2105">
                  <c:v>0.2636719</c:v>
                </c:pt>
                <c:pt idx="2106">
                  <c:v>0.2636719</c:v>
                </c:pt>
                <c:pt idx="2107">
                  <c:v>0.2636719</c:v>
                </c:pt>
                <c:pt idx="2108">
                  <c:v>0.2636719</c:v>
                </c:pt>
                <c:pt idx="2109">
                  <c:v>0.2636719</c:v>
                </c:pt>
                <c:pt idx="2110">
                  <c:v>0.2636719</c:v>
                </c:pt>
                <c:pt idx="2111">
                  <c:v>0.2636719</c:v>
                </c:pt>
                <c:pt idx="2112">
                  <c:v>0.2636719</c:v>
                </c:pt>
                <c:pt idx="2113">
                  <c:v>0.1757813</c:v>
                </c:pt>
                <c:pt idx="2114">
                  <c:v>0.1757813</c:v>
                </c:pt>
                <c:pt idx="2115">
                  <c:v>0.1757813</c:v>
                </c:pt>
                <c:pt idx="2116">
                  <c:v>0.1757813</c:v>
                </c:pt>
                <c:pt idx="2117">
                  <c:v>0.1757813</c:v>
                </c:pt>
                <c:pt idx="2118">
                  <c:v>0.1757813</c:v>
                </c:pt>
                <c:pt idx="2119">
                  <c:v>0.1757813</c:v>
                </c:pt>
                <c:pt idx="2120">
                  <c:v>0.1757813</c:v>
                </c:pt>
                <c:pt idx="2121">
                  <c:v>0.1757813</c:v>
                </c:pt>
                <c:pt idx="2122">
                  <c:v>0.08789063</c:v>
                </c:pt>
                <c:pt idx="2123">
                  <c:v>0.08789063</c:v>
                </c:pt>
                <c:pt idx="2124">
                  <c:v>0.08789063</c:v>
                </c:pt>
                <c:pt idx="2125">
                  <c:v>0.08789063</c:v>
                </c:pt>
                <c:pt idx="2126">
                  <c:v>0.08789063</c:v>
                </c:pt>
                <c:pt idx="2127">
                  <c:v>0.08789063</c:v>
                </c:pt>
                <c:pt idx="2128">
                  <c:v>0.08789063</c:v>
                </c:pt>
                <c:pt idx="2129">
                  <c:v>0.08789063</c:v>
                </c:pt>
                <c:pt idx="2130">
                  <c:v>0.08789063</c:v>
                </c:pt>
                <c:pt idx="2131">
                  <c:v>0.0</c:v>
                </c:pt>
                <c:pt idx="2132">
                  <c:v>0.0</c:v>
                </c:pt>
                <c:pt idx="2133">
                  <c:v>0.0</c:v>
                </c:pt>
                <c:pt idx="2134">
                  <c:v>0.0</c:v>
                </c:pt>
                <c:pt idx="2135">
                  <c:v>0.0</c:v>
                </c:pt>
                <c:pt idx="2136">
                  <c:v>0.0</c:v>
                </c:pt>
                <c:pt idx="2137">
                  <c:v>0.0</c:v>
                </c:pt>
                <c:pt idx="2138">
                  <c:v>0.0</c:v>
                </c:pt>
                <c:pt idx="2139">
                  <c:v>-0.08789063</c:v>
                </c:pt>
                <c:pt idx="2140">
                  <c:v>-0.08789063</c:v>
                </c:pt>
                <c:pt idx="2141">
                  <c:v>-0.08789063</c:v>
                </c:pt>
                <c:pt idx="2142">
                  <c:v>-0.08789063</c:v>
                </c:pt>
                <c:pt idx="2143">
                  <c:v>-0.08789063</c:v>
                </c:pt>
                <c:pt idx="2144">
                  <c:v>-0.08789063</c:v>
                </c:pt>
                <c:pt idx="2145">
                  <c:v>-0.08789063</c:v>
                </c:pt>
                <c:pt idx="2146">
                  <c:v>-0.08789063</c:v>
                </c:pt>
                <c:pt idx="2147">
                  <c:v>-0.08789063</c:v>
                </c:pt>
                <c:pt idx="2148">
                  <c:v>-0.08789063</c:v>
                </c:pt>
                <c:pt idx="2149">
                  <c:v>-0.1757813</c:v>
                </c:pt>
                <c:pt idx="2150">
                  <c:v>-0.1757813</c:v>
                </c:pt>
                <c:pt idx="2151">
                  <c:v>-0.1757813</c:v>
                </c:pt>
                <c:pt idx="2152">
                  <c:v>-0.1757813</c:v>
                </c:pt>
                <c:pt idx="2153">
                  <c:v>-0.1757813</c:v>
                </c:pt>
                <c:pt idx="2154">
                  <c:v>-0.1757813</c:v>
                </c:pt>
                <c:pt idx="2155">
                  <c:v>-0.1757813</c:v>
                </c:pt>
                <c:pt idx="2156">
                  <c:v>-0.1757813</c:v>
                </c:pt>
                <c:pt idx="2157">
                  <c:v>-0.1757813</c:v>
                </c:pt>
                <c:pt idx="2158">
                  <c:v>-0.2636719</c:v>
                </c:pt>
                <c:pt idx="2159">
                  <c:v>-0.2636719</c:v>
                </c:pt>
                <c:pt idx="2160">
                  <c:v>-0.2636719</c:v>
                </c:pt>
                <c:pt idx="2161">
                  <c:v>-0.2636719</c:v>
                </c:pt>
                <c:pt idx="2162">
                  <c:v>-0.2636719</c:v>
                </c:pt>
                <c:pt idx="2163">
                  <c:v>-0.2636719</c:v>
                </c:pt>
                <c:pt idx="2164">
                  <c:v>-0.2636719</c:v>
                </c:pt>
                <c:pt idx="2165">
                  <c:v>-0.2636719</c:v>
                </c:pt>
                <c:pt idx="2166">
                  <c:v>-0.2636719</c:v>
                </c:pt>
                <c:pt idx="2167">
                  <c:v>-0.2636719</c:v>
                </c:pt>
                <c:pt idx="2168">
                  <c:v>-0.3515625</c:v>
                </c:pt>
                <c:pt idx="2169">
                  <c:v>-0.3515625</c:v>
                </c:pt>
                <c:pt idx="2170">
                  <c:v>-0.3515625</c:v>
                </c:pt>
                <c:pt idx="2171">
                  <c:v>-0.3515625</c:v>
                </c:pt>
                <c:pt idx="2172">
                  <c:v>-0.3515625</c:v>
                </c:pt>
                <c:pt idx="2173">
                  <c:v>-0.3515625</c:v>
                </c:pt>
                <c:pt idx="2174">
                  <c:v>-0.3515625</c:v>
                </c:pt>
                <c:pt idx="2175">
                  <c:v>-0.3515625</c:v>
                </c:pt>
                <c:pt idx="2176">
                  <c:v>-0.3515625</c:v>
                </c:pt>
                <c:pt idx="2177">
                  <c:v>-0.3515625</c:v>
                </c:pt>
                <c:pt idx="2178">
                  <c:v>-0.3515625</c:v>
                </c:pt>
                <c:pt idx="2179">
                  <c:v>-0.4394531</c:v>
                </c:pt>
                <c:pt idx="2180">
                  <c:v>-0.4394531</c:v>
                </c:pt>
                <c:pt idx="2181">
                  <c:v>-0.4394531</c:v>
                </c:pt>
                <c:pt idx="2182">
                  <c:v>-0.4394531</c:v>
                </c:pt>
                <c:pt idx="2183">
                  <c:v>-0.4394531</c:v>
                </c:pt>
                <c:pt idx="2184">
                  <c:v>-0.4394531</c:v>
                </c:pt>
                <c:pt idx="2185">
                  <c:v>-0.4394531</c:v>
                </c:pt>
                <c:pt idx="2186">
                  <c:v>-0.4394531</c:v>
                </c:pt>
                <c:pt idx="2187">
                  <c:v>-0.4394531</c:v>
                </c:pt>
                <c:pt idx="2188">
                  <c:v>-0.4394531</c:v>
                </c:pt>
                <c:pt idx="2189">
                  <c:v>-0.4394531</c:v>
                </c:pt>
                <c:pt idx="2190">
                  <c:v>-0.4394531</c:v>
                </c:pt>
                <c:pt idx="2191">
                  <c:v>-0.5273438</c:v>
                </c:pt>
                <c:pt idx="2192">
                  <c:v>-0.5273438</c:v>
                </c:pt>
                <c:pt idx="2193">
                  <c:v>-0.5273438</c:v>
                </c:pt>
                <c:pt idx="2194">
                  <c:v>-0.5273438</c:v>
                </c:pt>
                <c:pt idx="2195">
                  <c:v>-0.5273438</c:v>
                </c:pt>
                <c:pt idx="2196">
                  <c:v>-0.5273438</c:v>
                </c:pt>
                <c:pt idx="2197">
                  <c:v>-0.5273438</c:v>
                </c:pt>
                <c:pt idx="2198">
                  <c:v>-0.5273438</c:v>
                </c:pt>
                <c:pt idx="2199">
                  <c:v>-0.5273438</c:v>
                </c:pt>
                <c:pt idx="2200">
                  <c:v>-0.5273438</c:v>
                </c:pt>
                <c:pt idx="2201">
                  <c:v>-0.5273438</c:v>
                </c:pt>
                <c:pt idx="2202">
                  <c:v>-0.5273438</c:v>
                </c:pt>
                <c:pt idx="2203">
                  <c:v>-0.5273438</c:v>
                </c:pt>
                <c:pt idx="2204">
                  <c:v>-0.5273438</c:v>
                </c:pt>
                <c:pt idx="2205">
                  <c:v>-0.5273438</c:v>
                </c:pt>
                <c:pt idx="2206">
                  <c:v>-0.6152344</c:v>
                </c:pt>
                <c:pt idx="2207">
                  <c:v>-0.6152344</c:v>
                </c:pt>
                <c:pt idx="2208">
                  <c:v>-0.6152344</c:v>
                </c:pt>
                <c:pt idx="2209">
                  <c:v>-0.6152344</c:v>
                </c:pt>
                <c:pt idx="2210">
                  <c:v>-0.6152344</c:v>
                </c:pt>
                <c:pt idx="2211">
                  <c:v>-0.6152344</c:v>
                </c:pt>
                <c:pt idx="2212">
                  <c:v>-0.6152344</c:v>
                </c:pt>
                <c:pt idx="2213">
                  <c:v>-0.6152344</c:v>
                </c:pt>
                <c:pt idx="2214">
                  <c:v>-0.6152344</c:v>
                </c:pt>
                <c:pt idx="2215">
                  <c:v>-0.6152344</c:v>
                </c:pt>
                <c:pt idx="2216">
                  <c:v>-0.6152344</c:v>
                </c:pt>
                <c:pt idx="2217">
                  <c:v>-0.6152344</c:v>
                </c:pt>
                <c:pt idx="2218">
                  <c:v>-0.6152344</c:v>
                </c:pt>
                <c:pt idx="2219">
                  <c:v>-0.6152344</c:v>
                </c:pt>
                <c:pt idx="2220">
                  <c:v>-0.6152344</c:v>
                </c:pt>
                <c:pt idx="2221">
                  <c:v>-0.6152344</c:v>
                </c:pt>
                <c:pt idx="2222">
                  <c:v>-0.6152344</c:v>
                </c:pt>
                <c:pt idx="2223">
                  <c:v>-0.6152344</c:v>
                </c:pt>
                <c:pt idx="2224">
                  <c:v>-0.6152344</c:v>
                </c:pt>
                <c:pt idx="2225">
                  <c:v>-0.703125</c:v>
                </c:pt>
                <c:pt idx="2226">
                  <c:v>-0.703125</c:v>
                </c:pt>
                <c:pt idx="2227">
                  <c:v>-0.703125</c:v>
                </c:pt>
                <c:pt idx="2228">
                  <c:v>-0.703125</c:v>
                </c:pt>
                <c:pt idx="2229">
                  <c:v>-0.703125</c:v>
                </c:pt>
                <c:pt idx="2230">
                  <c:v>-0.703125</c:v>
                </c:pt>
                <c:pt idx="2231">
                  <c:v>-0.703125</c:v>
                </c:pt>
                <c:pt idx="2232">
                  <c:v>-0.703125</c:v>
                </c:pt>
                <c:pt idx="2233">
                  <c:v>-0.703125</c:v>
                </c:pt>
                <c:pt idx="2234">
                  <c:v>-0.703125</c:v>
                </c:pt>
                <c:pt idx="2235">
                  <c:v>-0.703125</c:v>
                </c:pt>
                <c:pt idx="2236">
                  <c:v>-0.703125</c:v>
                </c:pt>
                <c:pt idx="2237">
                  <c:v>-0.703125</c:v>
                </c:pt>
                <c:pt idx="2238">
                  <c:v>-0.703125</c:v>
                </c:pt>
                <c:pt idx="2239">
                  <c:v>-0.703125</c:v>
                </c:pt>
                <c:pt idx="2240">
                  <c:v>-0.703125</c:v>
                </c:pt>
                <c:pt idx="2241">
                  <c:v>-0.703125</c:v>
                </c:pt>
                <c:pt idx="2242">
                  <c:v>-0.703125</c:v>
                </c:pt>
                <c:pt idx="2243">
                  <c:v>-0.703125</c:v>
                </c:pt>
                <c:pt idx="2244">
                  <c:v>-0.703125</c:v>
                </c:pt>
                <c:pt idx="2245">
                  <c:v>-0.703125</c:v>
                </c:pt>
                <c:pt idx="2246">
                  <c:v>-0.703125</c:v>
                </c:pt>
                <c:pt idx="2247">
                  <c:v>-0.703125</c:v>
                </c:pt>
                <c:pt idx="2248">
                  <c:v>-0.703125</c:v>
                </c:pt>
                <c:pt idx="2249">
                  <c:v>-0.703125</c:v>
                </c:pt>
                <c:pt idx="2250">
                  <c:v>-0.703125</c:v>
                </c:pt>
                <c:pt idx="2251">
                  <c:v>-0.703125</c:v>
                </c:pt>
                <c:pt idx="2252">
                  <c:v>-0.703125</c:v>
                </c:pt>
                <c:pt idx="2253">
                  <c:v>-0.703125</c:v>
                </c:pt>
                <c:pt idx="2254">
                  <c:v>-0.703125</c:v>
                </c:pt>
                <c:pt idx="2255">
                  <c:v>-0.703125</c:v>
                </c:pt>
                <c:pt idx="2256">
                  <c:v>-0.703125</c:v>
                </c:pt>
                <c:pt idx="2257">
                  <c:v>-0.703125</c:v>
                </c:pt>
                <c:pt idx="2258">
                  <c:v>-0.703125</c:v>
                </c:pt>
                <c:pt idx="2259">
                  <c:v>-0.703125</c:v>
                </c:pt>
                <c:pt idx="2260">
                  <c:v>-0.703125</c:v>
                </c:pt>
                <c:pt idx="2261">
                  <c:v>-0.703125</c:v>
                </c:pt>
                <c:pt idx="2262">
                  <c:v>-0.703125</c:v>
                </c:pt>
                <c:pt idx="2263">
                  <c:v>-0.703125</c:v>
                </c:pt>
                <c:pt idx="2264">
                  <c:v>-0.703125</c:v>
                </c:pt>
                <c:pt idx="2265">
                  <c:v>-0.703125</c:v>
                </c:pt>
                <c:pt idx="2266">
                  <c:v>-0.703125</c:v>
                </c:pt>
                <c:pt idx="2267">
                  <c:v>-0.703125</c:v>
                </c:pt>
                <c:pt idx="2268">
                  <c:v>-0.703125</c:v>
                </c:pt>
                <c:pt idx="2269">
                  <c:v>-0.703125</c:v>
                </c:pt>
                <c:pt idx="2270">
                  <c:v>-0.703125</c:v>
                </c:pt>
                <c:pt idx="2271">
                  <c:v>-0.703125</c:v>
                </c:pt>
                <c:pt idx="2272">
                  <c:v>-0.703125</c:v>
                </c:pt>
                <c:pt idx="2273">
                  <c:v>-0.703125</c:v>
                </c:pt>
                <c:pt idx="2274">
                  <c:v>-0.703125</c:v>
                </c:pt>
                <c:pt idx="2275">
                  <c:v>-0.703125</c:v>
                </c:pt>
                <c:pt idx="2276">
                  <c:v>-0.703125</c:v>
                </c:pt>
                <c:pt idx="2277">
                  <c:v>-0.703125</c:v>
                </c:pt>
                <c:pt idx="2278">
                  <c:v>-0.703125</c:v>
                </c:pt>
                <c:pt idx="2279">
                  <c:v>-0.703125</c:v>
                </c:pt>
                <c:pt idx="2280">
                  <c:v>-0.703125</c:v>
                </c:pt>
                <c:pt idx="2281">
                  <c:v>-0.703125</c:v>
                </c:pt>
                <c:pt idx="2282">
                  <c:v>-0.703125</c:v>
                </c:pt>
                <c:pt idx="2283">
                  <c:v>-0.703125</c:v>
                </c:pt>
                <c:pt idx="2284">
                  <c:v>-0.703125</c:v>
                </c:pt>
                <c:pt idx="2285">
                  <c:v>-0.703125</c:v>
                </c:pt>
                <c:pt idx="2286">
                  <c:v>-0.703125</c:v>
                </c:pt>
                <c:pt idx="2287">
                  <c:v>-0.703125</c:v>
                </c:pt>
                <c:pt idx="2288">
                  <c:v>-0.703125</c:v>
                </c:pt>
                <c:pt idx="2289">
                  <c:v>-0.703125</c:v>
                </c:pt>
                <c:pt idx="2290">
                  <c:v>-0.703125</c:v>
                </c:pt>
                <c:pt idx="2291">
                  <c:v>-0.6152344</c:v>
                </c:pt>
                <c:pt idx="2292">
                  <c:v>-0.6152344</c:v>
                </c:pt>
                <c:pt idx="2293">
                  <c:v>-0.6152344</c:v>
                </c:pt>
                <c:pt idx="2294">
                  <c:v>-0.6152344</c:v>
                </c:pt>
                <c:pt idx="2295">
                  <c:v>-0.6152344</c:v>
                </c:pt>
                <c:pt idx="2296">
                  <c:v>-0.6152344</c:v>
                </c:pt>
                <c:pt idx="2297">
                  <c:v>-0.6152344</c:v>
                </c:pt>
                <c:pt idx="2298">
                  <c:v>-0.6152344</c:v>
                </c:pt>
                <c:pt idx="2299">
                  <c:v>-0.6152344</c:v>
                </c:pt>
                <c:pt idx="2300">
                  <c:v>-0.6152344</c:v>
                </c:pt>
                <c:pt idx="2301">
                  <c:v>-0.6152344</c:v>
                </c:pt>
                <c:pt idx="2302">
                  <c:v>-0.6152344</c:v>
                </c:pt>
                <c:pt idx="2303">
                  <c:v>-0.6152344</c:v>
                </c:pt>
                <c:pt idx="2304">
                  <c:v>-0.6152344</c:v>
                </c:pt>
                <c:pt idx="2305">
                  <c:v>-0.6152344</c:v>
                </c:pt>
                <c:pt idx="2306">
                  <c:v>-0.6152344</c:v>
                </c:pt>
                <c:pt idx="2307">
                  <c:v>-0.6152344</c:v>
                </c:pt>
                <c:pt idx="2308">
                  <c:v>-0.6152344</c:v>
                </c:pt>
                <c:pt idx="2309">
                  <c:v>-0.6152344</c:v>
                </c:pt>
                <c:pt idx="2310">
                  <c:v>-0.6152344</c:v>
                </c:pt>
                <c:pt idx="2311">
                  <c:v>-0.5273438</c:v>
                </c:pt>
                <c:pt idx="2312">
                  <c:v>-0.5273438</c:v>
                </c:pt>
                <c:pt idx="2313">
                  <c:v>-0.5273438</c:v>
                </c:pt>
                <c:pt idx="2314">
                  <c:v>-0.5273438</c:v>
                </c:pt>
                <c:pt idx="2315">
                  <c:v>-0.5273438</c:v>
                </c:pt>
                <c:pt idx="2316">
                  <c:v>-0.5273438</c:v>
                </c:pt>
                <c:pt idx="2317">
                  <c:v>-0.5273438</c:v>
                </c:pt>
                <c:pt idx="2318">
                  <c:v>-0.5273438</c:v>
                </c:pt>
                <c:pt idx="2319">
                  <c:v>-0.5273438</c:v>
                </c:pt>
                <c:pt idx="2320">
                  <c:v>-0.5273438</c:v>
                </c:pt>
                <c:pt idx="2321">
                  <c:v>-0.5273438</c:v>
                </c:pt>
                <c:pt idx="2322">
                  <c:v>-0.5273438</c:v>
                </c:pt>
                <c:pt idx="2323">
                  <c:v>-0.5273438</c:v>
                </c:pt>
                <c:pt idx="2324">
                  <c:v>-0.5273438</c:v>
                </c:pt>
                <c:pt idx="2325">
                  <c:v>-0.5273438</c:v>
                </c:pt>
                <c:pt idx="2326">
                  <c:v>-0.4394531</c:v>
                </c:pt>
                <c:pt idx="2327">
                  <c:v>-0.4394531</c:v>
                </c:pt>
                <c:pt idx="2328">
                  <c:v>-0.4394531</c:v>
                </c:pt>
                <c:pt idx="2329">
                  <c:v>-0.4394531</c:v>
                </c:pt>
                <c:pt idx="2330">
                  <c:v>-0.4394531</c:v>
                </c:pt>
                <c:pt idx="2331">
                  <c:v>-0.4394531</c:v>
                </c:pt>
                <c:pt idx="2332">
                  <c:v>-0.4394531</c:v>
                </c:pt>
                <c:pt idx="2333">
                  <c:v>-0.4394531</c:v>
                </c:pt>
                <c:pt idx="2334">
                  <c:v>-0.4394531</c:v>
                </c:pt>
                <c:pt idx="2335">
                  <c:v>-0.4394531</c:v>
                </c:pt>
                <c:pt idx="2336">
                  <c:v>-0.4394531</c:v>
                </c:pt>
                <c:pt idx="2337">
                  <c:v>-0.4394531</c:v>
                </c:pt>
                <c:pt idx="2338">
                  <c:v>-0.3515625</c:v>
                </c:pt>
                <c:pt idx="2339">
                  <c:v>-0.3515625</c:v>
                </c:pt>
                <c:pt idx="2340">
                  <c:v>-0.3515625</c:v>
                </c:pt>
                <c:pt idx="2341">
                  <c:v>-0.3515625</c:v>
                </c:pt>
                <c:pt idx="2342">
                  <c:v>-0.3515625</c:v>
                </c:pt>
                <c:pt idx="2343">
                  <c:v>-0.3515625</c:v>
                </c:pt>
                <c:pt idx="2344">
                  <c:v>-0.3515625</c:v>
                </c:pt>
                <c:pt idx="2345">
                  <c:v>-0.3515625</c:v>
                </c:pt>
                <c:pt idx="2346">
                  <c:v>-0.3515625</c:v>
                </c:pt>
                <c:pt idx="2347">
                  <c:v>-0.3515625</c:v>
                </c:pt>
                <c:pt idx="2348">
                  <c:v>-0.3515625</c:v>
                </c:pt>
                <c:pt idx="2349">
                  <c:v>-0.2636719</c:v>
                </c:pt>
                <c:pt idx="2350">
                  <c:v>-0.2636719</c:v>
                </c:pt>
                <c:pt idx="2351">
                  <c:v>-0.2636719</c:v>
                </c:pt>
                <c:pt idx="2352">
                  <c:v>-0.2636719</c:v>
                </c:pt>
                <c:pt idx="2353">
                  <c:v>-0.2636719</c:v>
                </c:pt>
                <c:pt idx="2354">
                  <c:v>-0.2636719</c:v>
                </c:pt>
                <c:pt idx="2355">
                  <c:v>-0.2636719</c:v>
                </c:pt>
                <c:pt idx="2356">
                  <c:v>-0.2636719</c:v>
                </c:pt>
                <c:pt idx="2357">
                  <c:v>-0.2636719</c:v>
                </c:pt>
                <c:pt idx="2358">
                  <c:v>-0.2636719</c:v>
                </c:pt>
                <c:pt idx="2359">
                  <c:v>-0.2636719</c:v>
                </c:pt>
                <c:pt idx="2360">
                  <c:v>-0.1757813</c:v>
                </c:pt>
                <c:pt idx="2361">
                  <c:v>-0.1757813</c:v>
                </c:pt>
                <c:pt idx="2362">
                  <c:v>-0.1757813</c:v>
                </c:pt>
                <c:pt idx="2363">
                  <c:v>-0.1757813</c:v>
                </c:pt>
                <c:pt idx="2364">
                  <c:v>-0.1757813</c:v>
                </c:pt>
                <c:pt idx="2365">
                  <c:v>-0.1757813</c:v>
                </c:pt>
                <c:pt idx="2366">
                  <c:v>-0.1757813</c:v>
                </c:pt>
                <c:pt idx="2367">
                  <c:v>-0.1757813</c:v>
                </c:pt>
                <c:pt idx="2368">
                  <c:v>-0.1757813</c:v>
                </c:pt>
                <c:pt idx="2369">
                  <c:v>-0.1757813</c:v>
                </c:pt>
                <c:pt idx="2370">
                  <c:v>-0.08789063</c:v>
                </c:pt>
                <c:pt idx="2371">
                  <c:v>-0.08789063</c:v>
                </c:pt>
                <c:pt idx="2372">
                  <c:v>-0.08789063</c:v>
                </c:pt>
                <c:pt idx="2373">
                  <c:v>-0.08789063</c:v>
                </c:pt>
                <c:pt idx="2374">
                  <c:v>-0.08789063</c:v>
                </c:pt>
                <c:pt idx="2375">
                  <c:v>-0.08789063</c:v>
                </c:pt>
                <c:pt idx="2376">
                  <c:v>-0.08789063</c:v>
                </c:pt>
                <c:pt idx="2377">
                  <c:v>-0.08789063</c:v>
                </c:pt>
                <c:pt idx="2378">
                  <c:v>-0.08789063</c:v>
                </c:pt>
                <c:pt idx="2379">
                  <c:v>-0.08789063</c:v>
                </c:pt>
                <c:pt idx="2380">
                  <c:v>0.0</c:v>
                </c:pt>
                <c:pt idx="2381">
                  <c:v>0.0</c:v>
                </c:pt>
                <c:pt idx="2382">
                  <c:v>0.0</c:v>
                </c:pt>
                <c:pt idx="2383">
                  <c:v>0.0</c:v>
                </c:pt>
                <c:pt idx="2384">
                  <c:v>0.0</c:v>
                </c:pt>
                <c:pt idx="2385">
                  <c:v>0.0</c:v>
                </c:pt>
                <c:pt idx="2386">
                  <c:v>0.0</c:v>
                </c:pt>
                <c:pt idx="2387">
                  <c:v>0.0</c:v>
                </c:pt>
                <c:pt idx="2388">
                  <c:v>0.0</c:v>
                </c:pt>
                <c:pt idx="2389">
                  <c:v>0.0</c:v>
                </c:pt>
                <c:pt idx="2390">
                  <c:v>0.08789063</c:v>
                </c:pt>
                <c:pt idx="2391">
                  <c:v>0.08789063</c:v>
                </c:pt>
                <c:pt idx="2392">
                  <c:v>0.08789063</c:v>
                </c:pt>
                <c:pt idx="2393">
                  <c:v>0.08789063</c:v>
                </c:pt>
                <c:pt idx="2394">
                  <c:v>0.08789063</c:v>
                </c:pt>
                <c:pt idx="2395">
                  <c:v>0.08789063</c:v>
                </c:pt>
                <c:pt idx="2396">
                  <c:v>0.08789063</c:v>
                </c:pt>
                <c:pt idx="2397">
                  <c:v>0.08789063</c:v>
                </c:pt>
                <c:pt idx="2398">
                  <c:v>0.08789063</c:v>
                </c:pt>
                <c:pt idx="2399">
                  <c:v>0.1757813</c:v>
                </c:pt>
                <c:pt idx="2400">
                  <c:v>0.1757813</c:v>
                </c:pt>
                <c:pt idx="2401">
                  <c:v>0.1757813</c:v>
                </c:pt>
                <c:pt idx="2402">
                  <c:v>0.1757813</c:v>
                </c:pt>
                <c:pt idx="2403">
                  <c:v>0.1757813</c:v>
                </c:pt>
                <c:pt idx="2404">
                  <c:v>0.1757813</c:v>
                </c:pt>
                <c:pt idx="2405">
                  <c:v>0.1757813</c:v>
                </c:pt>
                <c:pt idx="2406">
                  <c:v>0.1757813</c:v>
                </c:pt>
                <c:pt idx="2407">
                  <c:v>0.1757813</c:v>
                </c:pt>
                <c:pt idx="2408">
                  <c:v>0.1757813</c:v>
                </c:pt>
                <c:pt idx="2409">
                  <c:v>0.2636719</c:v>
                </c:pt>
                <c:pt idx="2410">
                  <c:v>0.2636719</c:v>
                </c:pt>
                <c:pt idx="2411">
                  <c:v>0.2636719</c:v>
                </c:pt>
                <c:pt idx="2412">
                  <c:v>0.2636719</c:v>
                </c:pt>
                <c:pt idx="2413">
                  <c:v>0.2636719</c:v>
                </c:pt>
                <c:pt idx="2414">
                  <c:v>0.2636719</c:v>
                </c:pt>
                <c:pt idx="2415">
                  <c:v>0.2636719</c:v>
                </c:pt>
                <c:pt idx="2416">
                  <c:v>0.2636719</c:v>
                </c:pt>
                <c:pt idx="2417">
                  <c:v>0.2636719</c:v>
                </c:pt>
                <c:pt idx="2418">
                  <c:v>0.3515625</c:v>
                </c:pt>
                <c:pt idx="2419">
                  <c:v>0.3515625</c:v>
                </c:pt>
                <c:pt idx="2420">
                  <c:v>0.3515625</c:v>
                </c:pt>
                <c:pt idx="2421">
                  <c:v>0.3515625</c:v>
                </c:pt>
                <c:pt idx="2422">
                  <c:v>0.3515625</c:v>
                </c:pt>
                <c:pt idx="2423">
                  <c:v>0.3515625</c:v>
                </c:pt>
                <c:pt idx="2424">
                  <c:v>0.3515625</c:v>
                </c:pt>
                <c:pt idx="2425">
                  <c:v>0.3515625</c:v>
                </c:pt>
                <c:pt idx="2426">
                  <c:v>0.3515625</c:v>
                </c:pt>
                <c:pt idx="2427">
                  <c:v>0.3515625</c:v>
                </c:pt>
                <c:pt idx="2428">
                  <c:v>0.4394531</c:v>
                </c:pt>
                <c:pt idx="2429">
                  <c:v>0.4394531</c:v>
                </c:pt>
                <c:pt idx="2430">
                  <c:v>0.4394531</c:v>
                </c:pt>
                <c:pt idx="2431">
                  <c:v>0.4394531</c:v>
                </c:pt>
                <c:pt idx="2432">
                  <c:v>0.4394531</c:v>
                </c:pt>
                <c:pt idx="2433">
                  <c:v>0.4394531</c:v>
                </c:pt>
                <c:pt idx="2434">
                  <c:v>0.4394531</c:v>
                </c:pt>
                <c:pt idx="2435">
                  <c:v>0.4394531</c:v>
                </c:pt>
                <c:pt idx="2436">
                  <c:v>0.4394531</c:v>
                </c:pt>
                <c:pt idx="2437">
                  <c:v>0.4394531</c:v>
                </c:pt>
                <c:pt idx="2438">
                  <c:v>0.4394531</c:v>
                </c:pt>
                <c:pt idx="2439">
                  <c:v>0.5273438</c:v>
                </c:pt>
                <c:pt idx="2440">
                  <c:v>0.5273438</c:v>
                </c:pt>
                <c:pt idx="2441">
                  <c:v>0.5273438</c:v>
                </c:pt>
                <c:pt idx="2442">
                  <c:v>0.5273438</c:v>
                </c:pt>
                <c:pt idx="2443">
                  <c:v>0.5273438</c:v>
                </c:pt>
                <c:pt idx="2444">
                  <c:v>0.5273438</c:v>
                </c:pt>
                <c:pt idx="2445">
                  <c:v>0.5273438</c:v>
                </c:pt>
                <c:pt idx="2446">
                  <c:v>0.5273438</c:v>
                </c:pt>
                <c:pt idx="2447">
                  <c:v>0.5273438</c:v>
                </c:pt>
                <c:pt idx="2448">
                  <c:v>0.5273438</c:v>
                </c:pt>
                <c:pt idx="2449">
                  <c:v>0.5273438</c:v>
                </c:pt>
                <c:pt idx="2450">
                  <c:v>0.6152344</c:v>
                </c:pt>
                <c:pt idx="2451">
                  <c:v>0.6152344</c:v>
                </c:pt>
                <c:pt idx="2452">
                  <c:v>0.6152344</c:v>
                </c:pt>
                <c:pt idx="2453">
                  <c:v>0.6152344</c:v>
                </c:pt>
                <c:pt idx="2454">
                  <c:v>0.6152344</c:v>
                </c:pt>
                <c:pt idx="2455">
                  <c:v>0.6152344</c:v>
                </c:pt>
                <c:pt idx="2456">
                  <c:v>0.6152344</c:v>
                </c:pt>
                <c:pt idx="2457">
                  <c:v>0.6152344</c:v>
                </c:pt>
                <c:pt idx="2458">
                  <c:v>0.6152344</c:v>
                </c:pt>
                <c:pt idx="2459">
                  <c:v>0.6152344</c:v>
                </c:pt>
                <c:pt idx="2460">
                  <c:v>0.6152344</c:v>
                </c:pt>
                <c:pt idx="2461">
                  <c:v>0.6152344</c:v>
                </c:pt>
                <c:pt idx="2462">
                  <c:v>0.703125</c:v>
                </c:pt>
                <c:pt idx="2463">
                  <c:v>0.703125</c:v>
                </c:pt>
                <c:pt idx="2464">
                  <c:v>0.703125</c:v>
                </c:pt>
                <c:pt idx="2465">
                  <c:v>0.703125</c:v>
                </c:pt>
                <c:pt idx="2466">
                  <c:v>0.703125</c:v>
                </c:pt>
                <c:pt idx="2467">
                  <c:v>0.703125</c:v>
                </c:pt>
                <c:pt idx="2468">
                  <c:v>0.703125</c:v>
                </c:pt>
                <c:pt idx="2469">
                  <c:v>0.703125</c:v>
                </c:pt>
                <c:pt idx="2470">
                  <c:v>0.703125</c:v>
                </c:pt>
                <c:pt idx="2471">
                  <c:v>0.703125</c:v>
                </c:pt>
                <c:pt idx="2472">
                  <c:v>0.703125</c:v>
                </c:pt>
                <c:pt idx="2473">
                  <c:v>0.703125</c:v>
                </c:pt>
                <c:pt idx="2474">
                  <c:v>0.703125</c:v>
                </c:pt>
                <c:pt idx="2475">
                  <c:v>0.7910156</c:v>
                </c:pt>
                <c:pt idx="2476">
                  <c:v>0.7910156</c:v>
                </c:pt>
                <c:pt idx="2477">
                  <c:v>0.7910156</c:v>
                </c:pt>
                <c:pt idx="2478">
                  <c:v>0.7910156</c:v>
                </c:pt>
                <c:pt idx="2479">
                  <c:v>0.7910156</c:v>
                </c:pt>
                <c:pt idx="2480">
                  <c:v>0.7910156</c:v>
                </c:pt>
                <c:pt idx="2481">
                  <c:v>0.7910156</c:v>
                </c:pt>
                <c:pt idx="2482">
                  <c:v>0.7910156</c:v>
                </c:pt>
                <c:pt idx="2483">
                  <c:v>0.7910156</c:v>
                </c:pt>
                <c:pt idx="2484">
                  <c:v>0.7910156</c:v>
                </c:pt>
                <c:pt idx="2485">
                  <c:v>0.7910156</c:v>
                </c:pt>
                <c:pt idx="2486">
                  <c:v>0.7910156</c:v>
                </c:pt>
                <c:pt idx="2487">
                  <c:v>0.7910156</c:v>
                </c:pt>
                <c:pt idx="2488">
                  <c:v>0.7910156</c:v>
                </c:pt>
                <c:pt idx="2489">
                  <c:v>0.7910156</c:v>
                </c:pt>
                <c:pt idx="2490">
                  <c:v>0.7910156</c:v>
                </c:pt>
                <c:pt idx="2491">
                  <c:v>0.7910156</c:v>
                </c:pt>
                <c:pt idx="2492">
                  <c:v>0.7910156</c:v>
                </c:pt>
                <c:pt idx="2493">
                  <c:v>0.8789063</c:v>
                </c:pt>
                <c:pt idx="2494">
                  <c:v>0.8789063</c:v>
                </c:pt>
                <c:pt idx="2495">
                  <c:v>0.8789063</c:v>
                </c:pt>
                <c:pt idx="2496">
                  <c:v>0.8789063</c:v>
                </c:pt>
                <c:pt idx="2497">
                  <c:v>0.8789063</c:v>
                </c:pt>
                <c:pt idx="2498">
                  <c:v>0.8789063</c:v>
                </c:pt>
                <c:pt idx="2499">
                  <c:v>0.8789063</c:v>
                </c:pt>
                <c:pt idx="2500">
                  <c:v>0.8789063</c:v>
                </c:pt>
              </c:numCache>
            </c:numRef>
          </c:yVal>
          <c:smooth val="1"/>
        </c:ser>
        <c:ser>
          <c:idx val="1"/>
          <c:order val="1"/>
          <c:tx>
            <c:strRef>
              <c:f>optl03_l030!$N$1:$N$2</c:f>
              <c:strCache>
                <c:ptCount val="1"/>
                <c:pt idx="0">
                  <c:v>L=0.3</c:v>
                </c:pt>
              </c:strCache>
            </c:strRef>
          </c:tx>
          <c:spPr>
            <a:ln w="28575" cap="rnd" cmpd="sng" algn="ctr">
              <a:solidFill>
                <a:schemeClr val="accent2"/>
              </a:solidFill>
              <a:prstDash val="solid"/>
              <a:round/>
            </a:ln>
            <a:effectLst/>
          </c:spPr>
          <c:marker>
            <c:symbol val="none"/>
          </c:marker>
          <c:xVal>
            <c:numRef>
              <c:f>optl03_l030!$A$3:$A$2536</c:f>
              <c:numCache>
                <c:formatCode>General</c:formatCode>
                <c:ptCount val="2534"/>
                <c:pt idx="0">
                  <c:v>0.0</c:v>
                </c:pt>
                <c:pt idx="1">
                  <c:v>0.00199998</c:v>
                </c:pt>
                <c:pt idx="2">
                  <c:v>0.00399999</c:v>
                </c:pt>
                <c:pt idx="3">
                  <c:v>0.00599997</c:v>
                </c:pt>
                <c:pt idx="4">
                  <c:v>0.00799998</c:v>
                </c:pt>
                <c:pt idx="5">
                  <c:v>0.00999999</c:v>
                </c:pt>
                <c:pt idx="6">
                  <c:v>0.01199997</c:v>
                </c:pt>
                <c:pt idx="7">
                  <c:v>0.01399998</c:v>
                </c:pt>
                <c:pt idx="8">
                  <c:v>0.01599999</c:v>
                </c:pt>
                <c:pt idx="9">
                  <c:v>0.01799997</c:v>
                </c:pt>
                <c:pt idx="10">
                  <c:v>0.01999998</c:v>
                </c:pt>
                <c:pt idx="11">
                  <c:v>0.02199999</c:v>
                </c:pt>
                <c:pt idx="12">
                  <c:v>0.02399997</c:v>
                </c:pt>
                <c:pt idx="13">
                  <c:v>0.02599998</c:v>
                </c:pt>
                <c:pt idx="14">
                  <c:v>0.02799999</c:v>
                </c:pt>
                <c:pt idx="15">
                  <c:v>0.02999997</c:v>
                </c:pt>
                <c:pt idx="16">
                  <c:v>0.03199998</c:v>
                </c:pt>
                <c:pt idx="17">
                  <c:v>0.03399999</c:v>
                </c:pt>
                <c:pt idx="18">
                  <c:v>0.03599997</c:v>
                </c:pt>
                <c:pt idx="19">
                  <c:v>0.03799998</c:v>
                </c:pt>
                <c:pt idx="20">
                  <c:v>0.03999999</c:v>
                </c:pt>
                <c:pt idx="21">
                  <c:v>0.04199997</c:v>
                </c:pt>
                <c:pt idx="22">
                  <c:v>0.04399998</c:v>
                </c:pt>
                <c:pt idx="23">
                  <c:v>0.04599999</c:v>
                </c:pt>
                <c:pt idx="24">
                  <c:v>0.04799997</c:v>
                </c:pt>
                <c:pt idx="25">
                  <c:v>0.04999998</c:v>
                </c:pt>
                <c:pt idx="26">
                  <c:v>0.05199999</c:v>
                </c:pt>
                <c:pt idx="27">
                  <c:v>0.05399997</c:v>
                </c:pt>
                <c:pt idx="28">
                  <c:v>0.05599998</c:v>
                </c:pt>
                <c:pt idx="29">
                  <c:v>0.05799999</c:v>
                </c:pt>
                <c:pt idx="30">
                  <c:v>0.05999997</c:v>
                </c:pt>
                <c:pt idx="31">
                  <c:v>0.06199998</c:v>
                </c:pt>
                <c:pt idx="32">
                  <c:v>0.06399999</c:v>
                </c:pt>
                <c:pt idx="33">
                  <c:v>0.06599997</c:v>
                </c:pt>
                <c:pt idx="34">
                  <c:v>0.06799998</c:v>
                </c:pt>
                <c:pt idx="35">
                  <c:v>0.06999999</c:v>
                </c:pt>
                <c:pt idx="36">
                  <c:v>0.07199997</c:v>
                </c:pt>
                <c:pt idx="37">
                  <c:v>0.07399998</c:v>
                </c:pt>
                <c:pt idx="38">
                  <c:v>0.07599999</c:v>
                </c:pt>
                <c:pt idx="39">
                  <c:v>0.07799997</c:v>
                </c:pt>
                <c:pt idx="40">
                  <c:v>0.07999998</c:v>
                </c:pt>
                <c:pt idx="41">
                  <c:v>0.08199999</c:v>
                </c:pt>
                <c:pt idx="42">
                  <c:v>0.08399997</c:v>
                </c:pt>
                <c:pt idx="43">
                  <c:v>0.08599998</c:v>
                </c:pt>
                <c:pt idx="44">
                  <c:v>0.08799999</c:v>
                </c:pt>
                <c:pt idx="45">
                  <c:v>0.08999997</c:v>
                </c:pt>
                <c:pt idx="46">
                  <c:v>0.09199998</c:v>
                </c:pt>
                <c:pt idx="47">
                  <c:v>0.09399999</c:v>
                </c:pt>
                <c:pt idx="48">
                  <c:v>0.09599997</c:v>
                </c:pt>
                <c:pt idx="49">
                  <c:v>0.09799998</c:v>
                </c:pt>
                <c:pt idx="50">
                  <c:v>0.09999999</c:v>
                </c:pt>
                <c:pt idx="51">
                  <c:v>0.102</c:v>
                </c:pt>
                <c:pt idx="52">
                  <c:v>0.104</c:v>
                </c:pt>
                <c:pt idx="53">
                  <c:v>0.106</c:v>
                </c:pt>
                <c:pt idx="54">
                  <c:v>0.108</c:v>
                </c:pt>
                <c:pt idx="55">
                  <c:v>0.11</c:v>
                </c:pt>
                <c:pt idx="56">
                  <c:v>0.112</c:v>
                </c:pt>
                <c:pt idx="57">
                  <c:v>0.114</c:v>
                </c:pt>
                <c:pt idx="58">
                  <c:v>0.116</c:v>
                </c:pt>
                <c:pt idx="59">
                  <c:v>0.118</c:v>
                </c:pt>
                <c:pt idx="60">
                  <c:v>0.12</c:v>
                </c:pt>
                <c:pt idx="61">
                  <c:v>0.122</c:v>
                </c:pt>
                <c:pt idx="62">
                  <c:v>0.124</c:v>
                </c:pt>
                <c:pt idx="63">
                  <c:v>0.126</c:v>
                </c:pt>
                <c:pt idx="64">
                  <c:v>0.128</c:v>
                </c:pt>
                <c:pt idx="65">
                  <c:v>0.13</c:v>
                </c:pt>
                <c:pt idx="66">
                  <c:v>0.132</c:v>
                </c:pt>
                <c:pt idx="67">
                  <c:v>0.134</c:v>
                </c:pt>
                <c:pt idx="68">
                  <c:v>0.136</c:v>
                </c:pt>
                <c:pt idx="69">
                  <c:v>0.138</c:v>
                </c:pt>
                <c:pt idx="70">
                  <c:v>0.14</c:v>
                </c:pt>
                <c:pt idx="71">
                  <c:v>0.142</c:v>
                </c:pt>
                <c:pt idx="72">
                  <c:v>0.144</c:v>
                </c:pt>
                <c:pt idx="73">
                  <c:v>0.146</c:v>
                </c:pt>
                <c:pt idx="74">
                  <c:v>0.148</c:v>
                </c:pt>
                <c:pt idx="75">
                  <c:v>0.15</c:v>
                </c:pt>
                <c:pt idx="76">
                  <c:v>0.152</c:v>
                </c:pt>
                <c:pt idx="77">
                  <c:v>0.154</c:v>
                </c:pt>
                <c:pt idx="78">
                  <c:v>0.156</c:v>
                </c:pt>
                <c:pt idx="79">
                  <c:v>0.158</c:v>
                </c:pt>
                <c:pt idx="80">
                  <c:v>0.16</c:v>
                </c:pt>
                <c:pt idx="81">
                  <c:v>0.162</c:v>
                </c:pt>
                <c:pt idx="82">
                  <c:v>0.164</c:v>
                </c:pt>
                <c:pt idx="83">
                  <c:v>0.166</c:v>
                </c:pt>
                <c:pt idx="84">
                  <c:v>0.168</c:v>
                </c:pt>
                <c:pt idx="85">
                  <c:v>0.17</c:v>
                </c:pt>
                <c:pt idx="86">
                  <c:v>0.172</c:v>
                </c:pt>
                <c:pt idx="87">
                  <c:v>0.174</c:v>
                </c:pt>
                <c:pt idx="88">
                  <c:v>0.176</c:v>
                </c:pt>
                <c:pt idx="89">
                  <c:v>0.178</c:v>
                </c:pt>
                <c:pt idx="90">
                  <c:v>0.18</c:v>
                </c:pt>
                <c:pt idx="91">
                  <c:v>0.182</c:v>
                </c:pt>
                <c:pt idx="92">
                  <c:v>0.184</c:v>
                </c:pt>
                <c:pt idx="93">
                  <c:v>0.186</c:v>
                </c:pt>
                <c:pt idx="94">
                  <c:v>0.188</c:v>
                </c:pt>
                <c:pt idx="95">
                  <c:v>0.19</c:v>
                </c:pt>
                <c:pt idx="96">
                  <c:v>0.192</c:v>
                </c:pt>
                <c:pt idx="97">
                  <c:v>0.194</c:v>
                </c:pt>
                <c:pt idx="98">
                  <c:v>0.196</c:v>
                </c:pt>
                <c:pt idx="99">
                  <c:v>0.198</c:v>
                </c:pt>
                <c:pt idx="100">
                  <c:v>0.2</c:v>
                </c:pt>
                <c:pt idx="101">
                  <c:v>0.202</c:v>
                </c:pt>
                <c:pt idx="102">
                  <c:v>0.204</c:v>
                </c:pt>
                <c:pt idx="103">
                  <c:v>0.206</c:v>
                </c:pt>
                <c:pt idx="104">
                  <c:v>0.208</c:v>
                </c:pt>
                <c:pt idx="105">
                  <c:v>0.21</c:v>
                </c:pt>
                <c:pt idx="106">
                  <c:v>0.212</c:v>
                </c:pt>
                <c:pt idx="107">
                  <c:v>0.214</c:v>
                </c:pt>
                <c:pt idx="108">
                  <c:v>0.216</c:v>
                </c:pt>
                <c:pt idx="109">
                  <c:v>0.218</c:v>
                </c:pt>
                <c:pt idx="110">
                  <c:v>0.22</c:v>
                </c:pt>
                <c:pt idx="111">
                  <c:v>0.222</c:v>
                </c:pt>
                <c:pt idx="112">
                  <c:v>0.224</c:v>
                </c:pt>
                <c:pt idx="113">
                  <c:v>0.226</c:v>
                </c:pt>
                <c:pt idx="114">
                  <c:v>0.228</c:v>
                </c:pt>
                <c:pt idx="115">
                  <c:v>0.23</c:v>
                </c:pt>
                <c:pt idx="116">
                  <c:v>0.232</c:v>
                </c:pt>
                <c:pt idx="117">
                  <c:v>0.234</c:v>
                </c:pt>
                <c:pt idx="118">
                  <c:v>0.236</c:v>
                </c:pt>
                <c:pt idx="119">
                  <c:v>0.238</c:v>
                </c:pt>
                <c:pt idx="120">
                  <c:v>0.24</c:v>
                </c:pt>
                <c:pt idx="121">
                  <c:v>0.242</c:v>
                </c:pt>
                <c:pt idx="122">
                  <c:v>0.244</c:v>
                </c:pt>
                <c:pt idx="123">
                  <c:v>0.246</c:v>
                </c:pt>
                <c:pt idx="124">
                  <c:v>0.248</c:v>
                </c:pt>
                <c:pt idx="125">
                  <c:v>0.25</c:v>
                </c:pt>
                <c:pt idx="126">
                  <c:v>0.252</c:v>
                </c:pt>
                <c:pt idx="127">
                  <c:v>0.254</c:v>
                </c:pt>
                <c:pt idx="128">
                  <c:v>0.256</c:v>
                </c:pt>
                <c:pt idx="129">
                  <c:v>0.258</c:v>
                </c:pt>
                <c:pt idx="130">
                  <c:v>0.26</c:v>
                </c:pt>
                <c:pt idx="131">
                  <c:v>0.262</c:v>
                </c:pt>
                <c:pt idx="132">
                  <c:v>0.264</c:v>
                </c:pt>
                <c:pt idx="133">
                  <c:v>0.266</c:v>
                </c:pt>
                <c:pt idx="134">
                  <c:v>0.268</c:v>
                </c:pt>
                <c:pt idx="135">
                  <c:v>0.27</c:v>
                </c:pt>
                <c:pt idx="136">
                  <c:v>0.272</c:v>
                </c:pt>
                <c:pt idx="137">
                  <c:v>0.274</c:v>
                </c:pt>
                <c:pt idx="138">
                  <c:v>0.276</c:v>
                </c:pt>
                <c:pt idx="139">
                  <c:v>0.278</c:v>
                </c:pt>
                <c:pt idx="140">
                  <c:v>0.28</c:v>
                </c:pt>
                <c:pt idx="141">
                  <c:v>0.282</c:v>
                </c:pt>
                <c:pt idx="142">
                  <c:v>0.284</c:v>
                </c:pt>
                <c:pt idx="143">
                  <c:v>0.286</c:v>
                </c:pt>
                <c:pt idx="144">
                  <c:v>0.288</c:v>
                </c:pt>
                <c:pt idx="145">
                  <c:v>0.29</c:v>
                </c:pt>
                <c:pt idx="146">
                  <c:v>0.292</c:v>
                </c:pt>
                <c:pt idx="147">
                  <c:v>0.294</c:v>
                </c:pt>
                <c:pt idx="148">
                  <c:v>0.296</c:v>
                </c:pt>
                <c:pt idx="149">
                  <c:v>0.298</c:v>
                </c:pt>
                <c:pt idx="150">
                  <c:v>0.3</c:v>
                </c:pt>
                <c:pt idx="151">
                  <c:v>0.302</c:v>
                </c:pt>
                <c:pt idx="152">
                  <c:v>0.304</c:v>
                </c:pt>
                <c:pt idx="153">
                  <c:v>0.306</c:v>
                </c:pt>
                <c:pt idx="154">
                  <c:v>0.308</c:v>
                </c:pt>
                <c:pt idx="155">
                  <c:v>0.31</c:v>
                </c:pt>
                <c:pt idx="156">
                  <c:v>0.312</c:v>
                </c:pt>
                <c:pt idx="157">
                  <c:v>0.314</c:v>
                </c:pt>
                <c:pt idx="158">
                  <c:v>0.316</c:v>
                </c:pt>
                <c:pt idx="159">
                  <c:v>0.318</c:v>
                </c:pt>
                <c:pt idx="160">
                  <c:v>0.32</c:v>
                </c:pt>
                <c:pt idx="161">
                  <c:v>0.322</c:v>
                </c:pt>
                <c:pt idx="162">
                  <c:v>0.324</c:v>
                </c:pt>
                <c:pt idx="163">
                  <c:v>0.326</c:v>
                </c:pt>
                <c:pt idx="164">
                  <c:v>0.328</c:v>
                </c:pt>
                <c:pt idx="165">
                  <c:v>0.33</c:v>
                </c:pt>
                <c:pt idx="166">
                  <c:v>0.332</c:v>
                </c:pt>
                <c:pt idx="167">
                  <c:v>0.334</c:v>
                </c:pt>
                <c:pt idx="168">
                  <c:v>0.336</c:v>
                </c:pt>
                <c:pt idx="169">
                  <c:v>0.338</c:v>
                </c:pt>
                <c:pt idx="170">
                  <c:v>0.34</c:v>
                </c:pt>
                <c:pt idx="171">
                  <c:v>0.342</c:v>
                </c:pt>
                <c:pt idx="172">
                  <c:v>0.344</c:v>
                </c:pt>
                <c:pt idx="173">
                  <c:v>0.346</c:v>
                </c:pt>
                <c:pt idx="174">
                  <c:v>0.348</c:v>
                </c:pt>
                <c:pt idx="175">
                  <c:v>0.35</c:v>
                </c:pt>
                <c:pt idx="176">
                  <c:v>0.352</c:v>
                </c:pt>
                <c:pt idx="177">
                  <c:v>0.354</c:v>
                </c:pt>
                <c:pt idx="178">
                  <c:v>0.356</c:v>
                </c:pt>
                <c:pt idx="179">
                  <c:v>0.358</c:v>
                </c:pt>
                <c:pt idx="180">
                  <c:v>0.36</c:v>
                </c:pt>
                <c:pt idx="181">
                  <c:v>0.362</c:v>
                </c:pt>
                <c:pt idx="182">
                  <c:v>0.364</c:v>
                </c:pt>
                <c:pt idx="183">
                  <c:v>0.366</c:v>
                </c:pt>
                <c:pt idx="184">
                  <c:v>0.368</c:v>
                </c:pt>
                <c:pt idx="185">
                  <c:v>0.37</c:v>
                </c:pt>
                <c:pt idx="186">
                  <c:v>0.372</c:v>
                </c:pt>
                <c:pt idx="187">
                  <c:v>0.374</c:v>
                </c:pt>
                <c:pt idx="188">
                  <c:v>0.376</c:v>
                </c:pt>
                <c:pt idx="189">
                  <c:v>0.378</c:v>
                </c:pt>
                <c:pt idx="190">
                  <c:v>0.38</c:v>
                </c:pt>
                <c:pt idx="191">
                  <c:v>0.382</c:v>
                </c:pt>
                <c:pt idx="192">
                  <c:v>0.384</c:v>
                </c:pt>
                <c:pt idx="193">
                  <c:v>0.386</c:v>
                </c:pt>
                <c:pt idx="194">
                  <c:v>0.388</c:v>
                </c:pt>
                <c:pt idx="195">
                  <c:v>0.39</c:v>
                </c:pt>
                <c:pt idx="196">
                  <c:v>0.392</c:v>
                </c:pt>
                <c:pt idx="197">
                  <c:v>0.394</c:v>
                </c:pt>
                <c:pt idx="198">
                  <c:v>0.396</c:v>
                </c:pt>
                <c:pt idx="199">
                  <c:v>0.398</c:v>
                </c:pt>
                <c:pt idx="200">
                  <c:v>0.4</c:v>
                </c:pt>
                <c:pt idx="201">
                  <c:v>0.402</c:v>
                </c:pt>
                <c:pt idx="202">
                  <c:v>0.404</c:v>
                </c:pt>
                <c:pt idx="203">
                  <c:v>0.406</c:v>
                </c:pt>
                <c:pt idx="204">
                  <c:v>0.408</c:v>
                </c:pt>
                <c:pt idx="205">
                  <c:v>0.41</c:v>
                </c:pt>
                <c:pt idx="206">
                  <c:v>0.412</c:v>
                </c:pt>
                <c:pt idx="207">
                  <c:v>0.414</c:v>
                </c:pt>
                <c:pt idx="208">
                  <c:v>0.416</c:v>
                </c:pt>
                <c:pt idx="209">
                  <c:v>0.418</c:v>
                </c:pt>
                <c:pt idx="210">
                  <c:v>0.42</c:v>
                </c:pt>
                <c:pt idx="211">
                  <c:v>0.422</c:v>
                </c:pt>
                <c:pt idx="212">
                  <c:v>0.424</c:v>
                </c:pt>
                <c:pt idx="213">
                  <c:v>0.426</c:v>
                </c:pt>
                <c:pt idx="214">
                  <c:v>0.428</c:v>
                </c:pt>
                <c:pt idx="215">
                  <c:v>0.43</c:v>
                </c:pt>
                <c:pt idx="216">
                  <c:v>0.432</c:v>
                </c:pt>
                <c:pt idx="217">
                  <c:v>0.434</c:v>
                </c:pt>
                <c:pt idx="218">
                  <c:v>0.436</c:v>
                </c:pt>
                <c:pt idx="219">
                  <c:v>0.438</c:v>
                </c:pt>
                <c:pt idx="220">
                  <c:v>0.44</c:v>
                </c:pt>
                <c:pt idx="221">
                  <c:v>0.442</c:v>
                </c:pt>
                <c:pt idx="222">
                  <c:v>0.444</c:v>
                </c:pt>
                <c:pt idx="223">
                  <c:v>0.446</c:v>
                </c:pt>
                <c:pt idx="224">
                  <c:v>0.448</c:v>
                </c:pt>
                <c:pt idx="225">
                  <c:v>0.45</c:v>
                </c:pt>
                <c:pt idx="226">
                  <c:v>0.452</c:v>
                </c:pt>
                <c:pt idx="227">
                  <c:v>0.454</c:v>
                </c:pt>
                <c:pt idx="228">
                  <c:v>0.456</c:v>
                </c:pt>
                <c:pt idx="229">
                  <c:v>0.458</c:v>
                </c:pt>
                <c:pt idx="230">
                  <c:v>0.46</c:v>
                </c:pt>
                <c:pt idx="231">
                  <c:v>0.462</c:v>
                </c:pt>
                <c:pt idx="232">
                  <c:v>0.464</c:v>
                </c:pt>
                <c:pt idx="233">
                  <c:v>0.466</c:v>
                </c:pt>
                <c:pt idx="234">
                  <c:v>0.468</c:v>
                </c:pt>
                <c:pt idx="235">
                  <c:v>0.47</c:v>
                </c:pt>
                <c:pt idx="236">
                  <c:v>0.472</c:v>
                </c:pt>
                <c:pt idx="237">
                  <c:v>0.474</c:v>
                </c:pt>
                <c:pt idx="238">
                  <c:v>0.476</c:v>
                </c:pt>
                <c:pt idx="239">
                  <c:v>0.478</c:v>
                </c:pt>
                <c:pt idx="240">
                  <c:v>0.48</c:v>
                </c:pt>
                <c:pt idx="241">
                  <c:v>0.482</c:v>
                </c:pt>
                <c:pt idx="242">
                  <c:v>0.484</c:v>
                </c:pt>
                <c:pt idx="243">
                  <c:v>0.486</c:v>
                </c:pt>
                <c:pt idx="244">
                  <c:v>0.488</c:v>
                </c:pt>
                <c:pt idx="245">
                  <c:v>0.49</c:v>
                </c:pt>
                <c:pt idx="246">
                  <c:v>0.492</c:v>
                </c:pt>
                <c:pt idx="247">
                  <c:v>0.494</c:v>
                </c:pt>
                <c:pt idx="248">
                  <c:v>0.496</c:v>
                </c:pt>
                <c:pt idx="249">
                  <c:v>0.498</c:v>
                </c:pt>
                <c:pt idx="250">
                  <c:v>0.5</c:v>
                </c:pt>
                <c:pt idx="251">
                  <c:v>0.502</c:v>
                </c:pt>
                <c:pt idx="252">
                  <c:v>0.504</c:v>
                </c:pt>
                <c:pt idx="253">
                  <c:v>0.506</c:v>
                </c:pt>
                <c:pt idx="254">
                  <c:v>0.508</c:v>
                </c:pt>
                <c:pt idx="255">
                  <c:v>0.51</c:v>
                </c:pt>
                <c:pt idx="256">
                  <c:v>0.512</c:v>
                </c:pt>
                <c:pt idx="257">
                  <c:v>0.514</c:v>
                </c:pt>
                <c:pt idx="258">
                  <c:v>0.516</c:v>
                </c:pt>
                <c:pt idx="259">
                  <c:v>0.518</c:v>
                </c:pt>
                <c:pt idx="260">
                  <c:v>0.52</c:v>
                </c:pt>
                <c:pt idx="261">
                  <c:v>0.522</c:v>
                </c:pt>
                <c:pt idx="262">
                  <c:v>0.524</c:v>
                </c:pt>
                <c:pt idx="263">
                  <c:v>0.526</c:v>
                </c:pt>
                <c:pt idx="264">
                  <c:v>0.528</c:v>
                </c:pt>
                <c:pt idx="265">
                  <c:v>0.53</c:v>
                </c:pt>
                <c:pt idx="266">
                  <c:v>0.532</c:v>
                </c:pt>
                <c:pt idx="267">
                  <c:v>0.534</c:v>
                </c:pt>
                <c:pt idx="268">
                  <c:v>0.536</c:v>
                </c:pt>
                <c:pt idx="269">
                  <c:v>0.538</c:v>
                </c:pt>
                <c:pt idx="270">
                  <c:v>0.54</c:v>
                </c:pt>
                <c:pt idx="271">
                  <c:v>0.542</c:v>
                </c:pt>
                <c:pt idx="272">
                  <c:v>0.544</c:v>
                </c:pt>
                <c:pt idx="273">
                  <c:v>0.546</c:v>
                </c:pt>
                <c:pt idx="274">
                  <c:v>0.548</c:v>
                </c:pt>
                <c:pt idx="275">
                  <c:v>0.55</c:v>
                </c:pt>
                <c:pt idx="276">
                  <c:v>0.552</c:v>
                </c:pt>
                <c:pt idx="277">
                  <c:v>0.554</c:v>
                </c:pt>
                <c:pt idx="278">
                  <c:v>0.556</c:v>
                </c:pt>
                <c:pt idx="279">
                  <c:v>0.558</c:v>
                </c:pt>
                <c:pt idx="280">
                  <c:v>0.56</c:v>
                </c:pt>
                <c:pt idx="281">
                  <c:v>0.562</c:v>
                </c:pt>
                <c:pt idx="282">
                  <c:v>0.564</c:v>
                </c:pt>
                <c:pt idx="283">
                  <c:v>0.566</c:v>
                </c:pt>
                <c:pt idx="284">
                  <c:v>0.568</c:v>
                </c:pt>
                <c:pt idx="285">
                  <c:v>0.57</c:v>
                </c:pt>
                <c:pt idx="286">
                  <c:v>0.572</c:v>
                </c:pt>
                <c:pt idx="287">
                  <c:v>0.574</c:v>
                </c:pt>
                <c:pt idx="288">
                  <c:v>0.576</c:v>
                </c:pt>
                <c:pt idx="289">
                  <c:v>0.578</c:v>
                </c:pt>
                <c:pt idx="290">
                  <c:v>0.58</c:v>
                </c:pt>
                <c:pt idx="291">
                  <c:v>0.582</c:v>
                </c:pt>
                <c:pt idx="292">
                  <c:v>0.584</c:v>
                </c:pt>
                <c:pt idx="293">
                  <c:v>0.586</c:v>
                </c:pt>
                <c:pt idx="294">
                  <c:v>0.588</c:v>
                </c:pt>
                <c:pt idx="295">
                  <c:v>0.59</c:v>
                </c:pt>
                <c:pt idx="296">
                  <c:v>0.592</c:v>
                </c:pt>
                <c:pt idx="297">
                  <c:v>0.594</c:v>
                </c:pt>
                <c:pt idx="298">
                  <c:v>0.596</c:v>
                </c:pt>
                <c:pt idx="299">
                  <c:v>0.598</c:v>
                </c:pt>
                <c:pt idx="300">
                  <c:v>0.6</c:v>
                </c:pt>
                <c:pt idx="301">
                  <c:v>0.602</c:v>
                </c:pt>
                <c:pt idx="302">
                  <c:v>0.604</c:v>
                </c:pt>
                <c:pt idx="303">
                  <c:v>0.606</c:v>
                </c:pt>
                <c:pt idx="304">
                  <c:v>0.608</c:v>
                </c:pt>
                <c:pt idx="305">
                  <c:v>0.61</c:v>
                </c:pt>
                <c:pt idx="306">
                  <c:v>0.612</c:v>
                </c:pt>
                <c:pt idx="307">
                  <c:v>0.614</c:v>
                </c:pt>
                <c:pt idx="308">
                  <c:v>0.616</c:v>
                </c:pt>
                <c:pt idx="309">
                  <c:v>0.618</c:v>
                </c:pt>
                <c:pt idx="310">
                  <c:v>0.62</c:v>
                </c:pt>
                <c:pt idx="311">
                  <c:v>0.622</c:v>
                </c:pt>
                <c:pt idx="312">
                  <c:v>0.624</c:v>
                </c:pt>
                <c:pt idx="313">
                  <c:v>0.626</c:v>
                </c:pt>
                <c:pt idx="314">
                  <c:v>0.628</c:v>
                </c:pt>
                <c:pt idx="315">
                  <c:v>0.63</c:v>
                </c:pt>
                <c:pt idx="316">
                  <c:v>0.632</c:v>
                </c:pt>
                <c:pt idx="317">
                  <c:v>0.634</c:v>
                </c:pt>
                <c:pt idx="318">
                  <c:v>0.636</c:v>
                </c:pt>
                <c:pt idx="319">
                  <c:v>0.638</c:v>
                </c:pt>
                <c:pt idx="320">
                  <c:v>0.64</c:v>
                </c:pt>
                <c:pt idx="321">
                  <c:v>0.642</c:v>
                </c:pt>
                <c:pt idx="322">
                  <c:v>0.644</c:v>
                </c:pt>
                <c:pt idx="323">
                  <c:v>0.646</c:v>
                </c:pt>
                <c:pt idx="324">
                  <c:v>0.648</c:v>
                </c:pt>
                <c:pt idx="325">
                  <c:v>0.65</c:v>
                </c:pt>
                <c:pt idx="326">
                  <c:v>0.652</c:v>
                </c:pt>
                <c:pt idx="327">
                  <c:v>0.654</c:v>
                </c:pt>
                <c:pt idx="328">
                  <c:v>0.656</c:v>
                </c:pt>
                <c:pt idx="329">
                  <c:v>0.658</c:v>
                </c:pt>
                <c:pt idx="330">
                  <c:v>0.66</c:v>
                </c:pt>
                <c:pt idx="331">
                  <c:v>0.662</c:v>
                </c:pt>
                <c:pt idx="332">
                  <c:v>0.664</c:v>
                </c:pt>
                <c:pt idx="333">
                  <c:v>0.666</c:v>
                </c:pt>
                <c:pt idx="334">
                  <c:v>0.668</c:v>
                </c:pt>
                <c:pt idx="335">
                  <c:v>0.67</c:v>
                </c:pt>
                <c:pt idx="336">
                  <c:v>0.672</c:v>
                </c:pt>
                <c:pt idx="337">
                  <c:v>0.674</c:v>
                </c:pt>
                <c:pt idx="338">
                  <c:v>0.676</c:v>
                </c:pt>
                <c:pt idx="339">
                  <c:v>0.678</c:v>
                </c:pt>
                <c:pt idx="340">
                  <c:v>0.68</c:v>
                </c:pt>
                <c:pt idx="341">
                  <c:v>0.682</c:v>
                </c:pt>
                <c:pt idx="342">
                  <c:v>0.684</c:v>
                </c:pt>
                <c:pt idx="343">
                  <c:v>0.686</c:v>
                </c:pt>
                <c:pt idx="344">
                  <c:v>0.688</c:v>
                </c:pt>
                <c:pt idx="345">
                  <c:v>0.69</c:v>
                </c:pt>
                <c:pt idx="346">
                  <c:v>0.692</c:v>
                </c:pt>
                <c:pt idx="347">
                  <c:v>0.694</c:v>
                </c:pt>
                <c:pt idx="348">
                  <c:v>0.696</c:v>
                </c:pt>
                <c:pt idx="349">
                  <c:v>0.698</c:v>
                </c:pt>
                <c:pt idx="350">
                  <c:v>0.7</c:v>
                </c:pt>
                <c:pt idx="351">
                  <c:v>0.702</c:v>
                </c:pt>
                <c:pt idx="352">
                  <c:v>0.704</c:v>
                </c:pt>
                <c:pt idx="353">
                  <c:v>0.706</c:v>
                </c:pt>
                <c:pt idx="354">
                  <c:v>0.708</c:v>
                </c:pt>
                <c:pt idx="355">
                  <c:v>0.71</c:v>
                </c:pt>
                <c:pt idx="356">
                  <c:v>0.712</c:v>
                </c:pt>
                <c:pt idx="357">
                  <c:v>0.714</c:v>
                </c:pt>
                <c:pt idx="358">
                  <c:v>0.716</c:v>
                </c:pt>
                <c:pt idx="359">
                  <c:v>0.718</c:v>
                </c:pt>
                <c:pt idx="360">
                  <c:v>0.72</c:v>
                </c:pt>
                <c:pt idx="361">
                  <c:v>0.722</c:v>
                </c:pt>
                <c:pt idx="362">
                  <c:v>0.724</c:v>
                </c:pt>
                <c:pt idx="363">
                  <c:v>0.726</c:v>
                </c:pt>
                <c:pt idx="364">
                  <c:v>0.728</c:v>
                </c:pt>
                <c:pt idx="365">
                  <c:v>0.73</c:v>
                </c:pt>
                <c:pt idx="366">
                  <c:v>0.732</c:v>
                </c:pt>
                <c:pt idx="367">
                  <c:v>0.734</c:v>
                </c:pt>
                <c:pt idx="368">
                  <c:v>0.736</c:v>
                </c:pt>
                <c:pt idx="369">
                  <c:v>0.738</c:v>
                </c:pt>
                <c:pt idx="370">
                  <c:v>0.74</c:v>
                </c:pt>
                <c:pt idx="371">
                  <c:v>0.742</c:v>
                </c:pt>
                <c:pt idx="372">
                  <c:v>0.744</c:v>
                </c:pt>
                <c:pt idx="373">
                  <c:v>0.746</c:v>
                </c:pt>
                <c:pt idx="374">
                  <c:v>0.748</c:v>
                </c:pt>
                <c:pt idx="375">
                  <c:v>0.75</c:v>
                </c:pt>
                <c:pt idx="376">
                  <c:v>0.752</c:v>
                </c:pt>
                <c:pt idx="377">
                  <c:v>0.754</c:v>
                </c:pt>
                <c:pt idx="378">
                  <c:v>0.756</c:v>
                </c:pt>
                <c:pt idx="379">
                  <c:v>0.758</c:v>
                </c:pt>
                <c:pt idx="380">
                  <c:v>0.76</c:v>
                </c:pt>
                <c:pt idx="381">
                  <c:v>0.762</c:v>
                </c:pt>
                <c:pt idx="382">
                  <c:v>0.764</c:v>
                </c:pt>
                <c:pt idx="383">
                  <c:v>0.766</c:v>
                </c:pt>
                <c:pt idx="384">
                  <c:v>0.768</c:v>
                </c:pt>
                <c:pt idx="385">
                  <c:v>0.77</c:v>
                </c:pt>
                <c:pt idx="386">
                  <c:v>0.772</c:v>
                </c:pt>
                <c:pt idx="387">
                  <c:v>0.774</c:v>
                </c:pt>
                <c:pt idx="388">
                  <c:v>0.776</c:v>
                </c:pt>
                <c:pt idx="389">
                  <c:v>0.778</c:v>
                </c:pt>
                <c:pt idx="390">
                  <c:v>0.78</c:v>
                </c:pt>
                <c:pt idx="391">
                  <c:v>0.782</c:v>
                </c:pt>
                <c:pt idx="392">
                  <c:v>0.784</c:v>
                </c:pt>
                <c:pt idx="393">
                  <c:v>0.786</c:v>
                </c:pt>
                <c:pt idx="394">
                  <c:v>0.788</c:v>
                </c:pt>
                <c:pt idx="395">
                  <c:v>0.79</c:v>
                </c:pt>
                <c:pt idx="396">
                  <c:v>0.792</c:v>
                </c:pt>
                <c:pt idx="397">
                  <c:v>0.794</c:v>
                </c:pt>
                <c:pt idx="398">
                  <c:v>0.796</c:v>
                </c:pt>
                <c:pt idx="399">
                  <c:v>0.798</c:v>
                </c:pt>
                <c:pt idx="400">
                  <c:v>0.8</c:v>
                </c:pt>
                <c:pt idx="401">
                  <c:v>0.802</c:v>
                </c:pt>
                <c:pt idx="402">
                  <c:v>0.804</c:v>
                </c:pt>
                <c:pt idx="403">
                  <c:v>0.806</c:v>
                </c:pt>
                <c:pt idx="404">
                  <c:v>0.808</c:v>
                </c:pt>
                <c:pt idx="405">
                  <c:v>0.81</c:v>
                </c:pt>
                <c:pt idx="406">
                  <c:v>0.812</c:v>
                </c:pt>
                <c:pt idx="407">
                  <c:v>0.814</c:v>
                </c:pt>
                <c:pt idx="408">
                  <c:v>0.816</c:v>
                </c:pt>
                <c:pt idx="409">
                  <c:v>0.818</c:v>
                </c:pt>
                <c:pt idx="410">
                  <c:v>0.82</c:v>
                </c:pt>
                <c:pt idx="411">
                  <c:v>0.822</c:v>
                </c:pt>
                <c:pt idx="412">
                  <c:v>0.824</c:v>
                </c:pt>
                <c:pt idx="413">
                  <c:v>0.826</c:v>
                </c:pt>
                <c:pt idx="414">
                  <c:v>0.828</c:v>
                </c:pt>
                <c:pt idx="415">
                  <c:v>0.83</c:v>
                </c:pt>
                <c:pt idx="416">
                  <c:v>0.832</c:v>
                </c:pt>
                <c:pt idx="417">
                  <c:v>0.834</c:v>
                </c:pt>
                <c:pt idx="418">
                  <c:v>0.836</c:v>
                </c:pt>
                <c:pt idx="419">
                  <c:v>0.838</c:v>
                </c:pt>
                <c:pt idx="420">
                  <c:v>0.84</c:v>
                </c:pt>
                <c:pt idx="421">
                  <c:v>0.842</c:v>
                </c:pt>
                <c:pt idx="422">
                  <c:v>0.844</c:v>
                </c:pt>
                <c:pt idx="423">
                  <c:v>0.846</c:v>
                </c:pt>
                <c:pt idx="424">
                  <c:v>0.848</c:v>
                </c:pt>
                <c:pt idx="425">
                  <c:v>0.85</c:v>
                </c:pt>
                <c:pt idx="426">
                  <c:v>0.852</c:v>
                </c:pt>
                <c:pt idx="427">
                  <c:v>0.854</c:v>
                </c:pt>
                <c:pt idx="428">
                  <c:v>0.856</c:v>
                </c:pt>
                <c:pt idx="429">
                  <c:v>0.858</c:v>
                </c:pt>
                <c:pt idx="430">
                  <c:v>0.86</c:v>
                </c:pt>
                <c:pt idx="431">
                  <c:v>0.862</c:v>
                </c:pt>
                <c:pt idx="432">
                  <c:v>0.864</c:v>
                </c:pt>
                <c:pt idx="433">
                  <c:v>0.866</c:v>
                </c:pt>
                <c:pt idx="434">
                  <c:v>0.868</c:v>
                </c:pt>
                <c:pt idx="435">
                  <c:v>0.87</c:v>
                </c:pt>
                <c:pt idx="436">
                  <c:v>0.872</c:v>
                </c:pt>
                <c:pt idx="437">
                  <c:v>0.874</c:v>
                </c:pt>
                <c:pt idx="438">
                  <c:v>0.876</c:v>
                </c:pt>
                <c:pt idx="439">
                  <c:v>0.878</c:v>
                </c:pt>
                <c:pt idx="440">
                  <c:v>0.88</c:v>
                </c:pt>
                <c:pt idx="441">
                  <c:v>0.882</c:v>
                </c:pt>
                <c:pt idx="442">
                  <c:v>0.884</c:v>
                </c:pt>
                <c:pt idx="443">
                  <c:v>0.886</c:v>
                </c:pt>
                <c:pt idx="444">
                  <c:v>0.888</c:v>
                </c:pt>
                <c:pt idx="445">
                  <c:v>0.89</c:v>
                </c:pt>
                <c:pt idx="446">
                  <c:v>0.892</c:v>
                </c:pt>
                <c:pt idx="447">
                  <c:v>0.894</c:v>
                </c:pt>
                <c:pt idx="448">
                  <c:v>0.896</c:v>
                </c:pt>
                <c:pt idx="449">
                  <c:v>0.898</c:v>
                </c:pt>
                <c:pt idx="450">
                  <c:v>0.9</c:v>
                </c:pt>
                <c:pt idx="451">
                  <c:v>0.902</c:v>
                </c:pt>
                <c:pt idx="452">
                  <c:v>0.904</c:v>
                </c:pt>
                <c:pt idx="453">
                  <c:v>0.906</c:v>
                </c:pt>
                <c:pt idx="454">
                  <c:v>0.908</c:v>
                </c:pt>
                <c:pt idx="455">
                  <c:v>0.91</c:v>
                </c:pt>
                <c:pt idx="456">
                  <c:v>0.912</c:v>
                </c:pt>
                <c:pt idx="457">
                  <c:v>0.914</c:v>
                </c:pt>
                <c:pt idx="458">
                  <c:v>0.916</c:v>
                </c:pt>
                <c:pt idx="459">
                  <c:v>0.918</c:v>
                </c:pt>
                <c:pt idx="460">
                  <c:v>0.92</c:v>
                </c:pt>
                <c:pt idx="461">
                  <c:v>0.922</c:v>
                </c:pt>
                <c:pt idx="462">
                  <c:v>0.924</c:v>
                </c:pt>
                <c:pt idx="463">
                  <c:v>0.926</c:v>
                </c:pt>
                <c:pt idx="464">
                  <c:v>0.928</c:v>
                </c:pt>
                <c:pt idx="465">
                  <c:v>0.93</c:v>
                </c:pt>
                <c:pt idx="466">
                  <c:v>0.932</c:v>
                </c:pt>
                <c:pt idx="467">
                  <c:v>0.934</c:v>
                </c:pt>
                <c:pt idx="468">
                  <c:v>0.936</c:v>
                </c:pt>
                <c:pt idx="469">
                  <c:v>0.938</c:v>
                </c:pt>
                <c:pt idx="470">
                  <c:v>0.94</c:v>
                </c:pt>
                <c:pt idx="471">
                  <c:v>0.942</c:v>
                </c:pt>
                <c:pt idx="472">
                  <c:v>0.944</c:v>
                </c:pt>
                <c:pt idx="473">
                  <c:v>0.946</c:v>
                </c:pt>
                <c:pt idx="474">
                  <c:v>0.948</c:v>
                </c:pt>
                <c:pt idx="475">
                  <c:v>0.95</c:v>
                </c:pt>
                <c:pt idx="476">
                  <c:v>0.952</c:v>
                </c:pt>
                <c:pt idx="477">
                  <c:v>0.954</c:v>
                </c:pt>
                <c:pt idx="478">
                  <c:v>0.956</c:v>
                </c:pt>
                <c:pt idx="479">
                  <c:v>0.958</c:v>
                </c:pt>
                <c:pt idx="480">
                  <c:v>0.96</c:v>
                </c:pt>
                <c:pt idx="481">
                  <c:v>0.962</c:v>
                </c:pt>
                <c:pt idx="482">
                  <c:v>0.964</c:v>
                </c:pt>
                <c:pt idx="483">
                  <c:v>0.966</c:v>
                </c:pt>
                <c:pt idx="484">
                  <c:v>0.968</c:v>
                </c:pt>
                <c:pt idx="485">
                  <c:v>0.97</c:v>
                </c:pt>
                <c:pt idx="486">
                  <c:v>0.972</c:v>
                </c:pt>
                <c:pt idx="487">
                  <c:v>0.974</c:v>
                </c:pt>
                <c:pt idx="488">
                  <c:v>0.976</c:v>
                </c:pt>
                <c:pt idx="489">
                  <c:v>0.978</c:v>
                </c:pt>
                <c:pt idx="490">
                  <c:v>0.98</c:v>
                </c:pt>
                <c:pt idx="491">
                  <c:v>0.982</c:v>
                </c:pt>
                <c:pt idx="492">
                  <c:v>0.984</c:v>
                </c:pt>
                <c:pt idx="493">
                  <c:v>0.986</c:v>
                </c:pt>
                <c:pt idx="494">
                  <c:v>0.988</c:v>
                </c:pt>
                <c:pt idx="495">
                  <c:v>0.99</c:v>
                </c:pt>
                <c:pt idx="496">
                  <c:v>0.992</c:v>
                </c:pt>
                <c:pt idx="497">
                  <c:v>0.994</c:v>
                </c:pt>
                <c:pt idx="498">
                  <c:v>0.996</c:v>
                </c:pt>
                <c:pt idx="499">
                  <c:v>0.998</c:v>
                </c:pt>
                <c:pt idx="500">
                  <c:v>1.0</c:v>
                </c:pt>
                <c:pt idx="501">
                  <c:v>1.002</c:v>
                </c:pt>
                <c:pt idx="502">
                  <c:v>1.004</c:v>
                </c:pt>
                <c:pt idx="503">
                  <c:v>1.006</c:v>
                </c:pt>
                <c:pt idx="504">
                  <c:v>1.008</c:v>
                </c:pt>
                <c:pt idx="505">
                  <c:v>1.01</c:v>
                </c:pt>
                <c:pt idx="506">
                  <c:v>1.012</c:v>
                </c:pt>
                <c:pt idx="507">
                  <c:v>1.014</c:v>
                </c:pt>
                <c:pt idx="508">
                  <c:v>1.016</c:v>
                </c:pt>
                <c:pt idx="509">
                  <c:v>1.018</c:v>
                </c:pt>
                <c:pt idx="510">
                  <c:v>1.02</c:v>
                </c:pt>
                <c:pt idx="511">
                  <c:v>1.022</c:v>
                </c:pt>
                <c:pt idx="512">
                  <c:v>1.024</c:v>
                </c:pt>
                <c:pt idx="513">
                  <c:v>1.026</c:v>
                </c:pt>
                <c:pt idx="514">
                  <c:v>1.028</c:v>
                </c:pt>
                <c:pt idx="515">
                  <c:v>1.03</c:v>
                </c:pt>
                <c:pt idx="516">
                  <c:v>1.032</c:v>
                </c:pt>
                <c:pt idx="517">
                  <c:v>1.034</c:v>
                </c:pt>
                <c:pt idx="518">
                  <c:v>1.036</c:v>
                </c:pt>
                <c:pt idx="519">
                  <c:v>1.038</c:v>
                </c:pt>
                <c:pt idx="520">
                  <c:v>1.04</c:v>
                </c:pt>
                <c:pt idx="521">
                  <c:v>1.042</c:v>
                </c:pt>
                <c:pt idx="522">
                  <c:v>1.044</c:v>
                </c:pt>
                <c:pt idx="523">
                  <c:v>1.046</c:v>
                </c:pt>
                <c:pt idx="524">
                  <c:v>1.048</c:v>
                </c:pt>
                <c:pt idx="525">
                  <c:v>1.05</c:v>
                </c:pt>
                <c:pt idx="526">
                  <c:v>1.052</c:v>
                </c:pt>
                <c:pt idx="527">
                  <c:v>1.054</c:v>
                </c:pt>
                <c:pt idx="528">
                  <c:v>1.056</c:v>
                </c:pt>
                <c:pt idx="529">
                  <c:v>1.058</c:v>
                </c:pt>
                <c:pt idx="530">
                  <c:v>1.06</c:v>
                </c:pt>
                <c:pt idx="531">
                  <c:v>1.062</c:v>
                </c:pt>
                <c:pt idx="532">
                  <c:v>1.064</c:v>
                </c:pt>
                <c:pt idx="533">
                  <c:v>1.066</c:v>
                </c:pt>
                <c:pt idx="534">
                  <c:v>1.068</c:v>
                </c:pt>
                <c:pt idx="535">
                  <c:v>1.07</c:v>
                </c:pt>
                <c:pt idx="536">
                  <c:v>1.072</c:v>
                </c:pt>
                <c:pt idx="537">
                  <c:v>1.074</c:v>
                </c:pt>
                <c:pt idx="538">
                  <c:v>1.076</c:v>
                </c:pt>
                <c:pt idx="539">
                  <c:v>1.078</c:v>
                </c:pt>
                <c:pt idx="540">
                  <c:v>1.08</c:v>
                </c:pt>
                <c:pt idx="541">
                  <c:v>1.082</c:v>
                </c:pt>
                <c:pt idx="542">
                  <c:v>1.084</c:v>
                </c:pt>
                <c:pt idx="543">
                  <c:v>1.086</c:v>
                </c:pt>
                <c:pt idx="544">
                  <c:v>1.088</c:v>
                </c:pt>
                <c:pt idx="545">
                  <c:v>1.09</c:v>
                </c:pt>
                <c:pt idx="546">
                  <c:v>1.092</c:v>
                </c:pt>
                <c:pt idx="547">
                  <c:v>1.094</c:v>
                </c:pt>
                <c:pt idx="548">
                  <c:v>1.096</c:v>
                </c:pt>
                <c:pt idx="549">
                  <c:v>1.098</c:v>
                </c:pt>
                <c:pt idx="550">
                  <c:v>1.1</c:v>
                </c:pt>
                <c:pt idx="551">
                  <c:v>1.102</c:v>
                </c:pt>
                <c:pt idx="552">
                  <c:v>1.104</c:v>
                </c:pt>
                <c:pt idx="553">
                  <c:v>1.106</c:v>
                </c:pt>
                <c:pt idx="554">
                  <c:v>1.108</c:v>
                </c:pt>
                <c:pt idx="555">
                  <c:v>1.11</c:v>
                </c:pt>
                <c:pt idx="556">
                  <c:v>1.112</c:v>
                </c:pt>
                <c:pt idx="557">
                  <c:v>1.114</c:v>
                </c:pt>
                <c:pt idx="558">
                  <c:v>1.116</c:v>
                </c:pt>
                <c:pt idx="559">
                  <c:v>1.118</c:v>
                </c:pt>
                <c:pt idx="560">
                  <c:v>1.12</c:v>
                </c:pt>
                <c:pt idx="561">
                  <c:v>1.122</c:v>
                </c:pt>
                <c:pt idx="562">
                  <c:v>1.124</c:v>
                </c:pt>
                <c:pt idx="563">
                  <c:v>1.126</c:v>
                </c:pt>
                <c:pt idx="564">
                  <c:v>1.128</c:v>
                </c:pt>
                <c:pt idx="565">
                  <c:v>1.13</c:v>
                </c:pt>
                <c:pt idx="566">
                  <c:v>1.132</c:v>
                </c:pt>
                <c:pt idx="567">
                  <c:v>1.134</c:v>
                </c:pt>
                <c:pt idx="568">
                  <c:v>1.136</c:v>
                </c:pt>
                <c:pt idx="569">
                  <c:v>1.138</c:v>
                </c:pt>
                <c:pt idx="570">
                  <c:v>1.14</c:v>
                </c:pt>
                <c:pt idx="571">
                  <c:v>1.142</c:v>
                </c:pt>
                <c:pt idx="572">
                  <c:v>1.144</c:v>
                </c:pt>
                <c:pt idx="573">
                  <c:v>1.146</c:v>
                </c:pt>
                <c:pt idx="574">
                  <c:v>1.148</c:v>
                </c:pt>
                <c:pt idx="575">
                  <c:v>1.15</c:v>
                </c:pt>
                <c:pt idx="576">
                  <c:v>1.152</c:v>
                </c:pt>
                <c:pt idx="577">
                  <c:v>1.154</c:v>
                </c:pt>
                <c:pt idx="578">
                  <c:v>1.156</c:v>
                </c:pt>
                <c:pt idx="579">
                  <c:v>1.158</c:v>
                </c:pt>
                <c:pt idx="580">
                  <c:v>1.16</c:v>
                </c:pt>
                <c:pt idx="581">
                  <c:v>1.162</c:v>
                </c:pt>
                <c:pt idx="582">
                  <c:v>1.164</c:v>
                </c:pt>
                <c:pt idx="583">
                  <c:v>1.166</c:v>
                </c:pt>
                <c:pt idx="584">
                  <c:v>1.168</c:v>
                </c:pt>
                <c:pt idx="585">
                  <c:v>1.17</c:v>
                </c:pt>
                <c:pt idx="586">
                  <c:v>1.172</c:v>
                </c:pt>
                <c:pt idx="587">
                  <c:v>1.174</c:v>
                </c:pt>
                <c:pt idx="588">
                  <c:v>1.176</c:v>
                </c:pt>
                <c:pt idx="589">
                  <c:v>1.178</c:v>
                </c:pt>
                <c:pt idx="590">
                  <c:v>1.18</c:v>
                </c:pt>
                <c:pt idx="591">
                  <c:v>1.182</c:v>
                </c:pt>
                <c:pt idx="592">
                  <c:v>1.184</c:v>
                </c:pt>
                <c:pt idx="593">
                  <c:v>1.186</c:v>
                </c:pt>
                <c:pt idx="594">
                  <c:v>1.188</c:v>
                </c:pt>
                <c:pt idx="595">
                  <c:v>1.19</c:v>
                </c:pt>
                <c:pt idx="596">
                  <c:v>1.192</c:v>
                </c:pt>
                <c:pt idx="597">
                  <c:v>1.194</c:v>
                </c:pt>
                <c:pt idx="598">
                  <c:v>1.196</c:v>
                </c:pt>
                <c:pt idx="599">
                  <c:v>1.198</c:v>
                </c:pt>
                <c:pt idx="600">
                  <c:v>1.2</c:v>
                </c:pt>
                <c:pt idx="601">
                  <c:v>1.202</c:v>
                </c:pt>
                <c:pt idx="602">
                  <c:v>1.204</c:v>
                </c:pt>
                <c:pt idx="603">
                  <c:v>1.206</c:v>
                </c:pt>
                <c:pt idx="604">
                  <c:v>1.208</c:v>
                </c:pt>
                <c:pt idx="605">
                  <c:v>1.21</c:v>
                </c:pt>
                <c:pt idx="606">
                  <c:v>1.212</c:v>
                </c:pt>
                <c:pt idx="607">
                  <c:v>1.214</c:v>
                </c:pt>
                <c:pt idx="608">
                  <c:v>1.216</c:v>
                </c:pt>
                <c:pt idx="609">
                  <c:v>1.218</c:v>
                </c:pt>
                <c:pt idx="610">
                  <c:v>1.22</c:v>
                </c:pt>
                <c:pt idx="611">
                  <c:v>1.222</c:v>
                </c:pt>
                <c:pt idx="612">
                  <c:v>1.224</c:v>
                </c:pt>
                <c:pt idx="613">
                  <c:v>1.226</c:v>
                </c:pt>
                <c:pt idx="614">
                  <c:v>1.228</c:v>
                </c:pt>
                <c:pt idx="615">
                  <c:v>1.23</c:v>
                </c:pt>
                <c:pt idx="616">
                  <c:v>1.232</c:v>
                </c:pt>
                <c:pt idx="617">
                  <c:v>1.234</c:v>
                </c:pt>
                <c:pt idx="618">
                  <c:v>1.236</c:v>
                </c:pt>
                <c:pt idx="619">
                  <c:v>1.238</c:v>
                </c:pt>
                <c:pt idx="620">
                  <c:v>1.24</c:v>
                </c:pt>
                <c:pt idx="621">
                  <c:v>1.242</c:v>
                </c:pt>
                <c:pt idx="622">
                  <c:v>1.244</c:v>
                </c:pt>
                <c:pt idx="623">
                  <c:v>1.246</c:v>
                </c:pt>
                <c:pt idx="624">
                  <c:v>1.248</c:v>
                </c:pt>
                <c:pt idx="625">
                  <c:v>1.25</c:v>
                </c:pt>
                <c:pt idx="626">
                  <c:v>1.252</c:v>
                </c:pt>
                <c:pt idx="627">
                  <c:v>1.254</c:v>
                </c:pt>
                <c:pt idx="628">
                  <c:v>1.256</c:v>
                </c:pt>
                <c:pt idx="629">
                  <c:v>1.258</c:v>
                </c:pt>
                <c:pt idx="630">
                  <c:v>1.26</c:v>
                </c:pt>
                <c:pt idx="631">
                  <c:v>1.262</c:v>
                </c:pt>
                <c:pt idx="632">
                  <c:v>1.264</c:v>
                </c:pt>
                <c:pt idx="633">
                  <c:v>1.266</c:v>
                </c:pt>
                <c:pt idx="634">
                  <c:v>1.268</c:v>
                </c:pt>
                <c:pt idx="635">
                  <c:v>1.27</c:v>
                </c:pt>
                <c:pt idx="636">
                  <c:v>1.272</c:v>
                </c:pt>
                <c:pt idx="637">
                  <c:v>1.274</c:v>
                </c:pt>
                <c:pt idx="638">
                  <c:v>1.276</c:v>
                </c:pt>
                <c:pt idx="639">
                  <c:v>1.278</c:v>
                </c:pt>
                <c:pt idx="640">
                  <c:v>1.28</c:v>
                </c:pt>
                <c:pt idx="641">
                  <c:v>1.282</c:v>
                </c:pt>
                <c:pt idx="642">
                  <c:v>1.284</c:v>
                </c:pt>
                <c:pt idx="643">
                  <c:v>1.286</c:v>
                </c:pt>
                <c:pt idx="644">
                  <c:v>1.288</c:v>
                </c:pt>
                <c:pt idx="645">
                  <c:v>1.29</c:v>
                </c:pt>
                <c:pt idx="646">
                  <c:v>1.292</c:v>
                </c:pt>
                <c:pt idx="647">
                  <c:v>1.294</c:v>
                </c:pt>
                <c:pt idx="648">
                  <c:v>1.296</c:v>
                </c:pt>
                <c:pt idx="649">
                  <c:v>1.298</c:v>
                </c:pt>
                <c:pt idx="650">
                  <c:v>1.3</c:v>
                </c:pt>
                <c:pt idx="651">
                  <c:v>1.302</c:v>
                </c:pt>
                <c:pt idx="652">
                  <c:v>1.304</c:v>
                </c:pt>
                <c:pt idx="653">
                  <c:v>1.306</c:v>
                </c:pt>
                <c:pt idx="654">
                  <c:v>1.308</c:v>
                </c:pt>
                <c:pt idx="655">
                  <c:v>1.31</c:v>
                </c:pt>
                <c:pt idx="656">
                  <c:v>1.312</c:v>
                </c:pt>
                <c:pt idx="657">
                  <c:v>1.314</c:v>
                </c:pt>
                <c:pt idx="658">
                  <c:v>1.316</c:v>
                </c:pt>
                <c:pt idx="659">
                  <c:v>1.318</c:v>
                </c:pt>
                <c:pt idx="660">
                  <c:v>1.32</c:v>
                </c:pt>
                <c:pt idx="661">
                  <c:v>1.322</c:v>
                </c:pt>
                <c:pt idx="662">
                  <c:v>1.324</c:v>
                </c:pt>
                <c:pt idx="663">
                  <c:v>1.326</c:v>
                </c:pt>
                <c:pt idx="664">
                  <c:v>1.328</c:v>
                </c:pt>
                <c:pt idx="665">
                  <c:v>1.33</c:v>
                </c:pt>
                <c:pt idx="666">
                  <c:v>1.332</c:v>
                </c:pt>
                <c:pt idx="667">
                  <c:v>1.334</c:v>
                </c:pt>
                <c:pt idx="668">
                  <c:v>1.336</c:v>
                </c:pt>
                <c:pt idx="669">
                  <c:v>1.338</c:v>
                </c:pt>
                <c:pt idx="670">
                  <c:v>1.34</c:v>
                </c:pt>
                <c:pt idx="671">
                  <c:v>1.342</c:v>
                </c:pt>
                <c:pt idx="672">
                  <c:v>1.344</c:v>
                </c:pt>
                <c:pt idx="673">
                  <c:v>1.346</c:v>
                </c:pt>
                <c:pt idx="674">
                  <c:v>1.348</c:v>
                </c:pt>
                <c:pt idx="675">
                  <c:v>1.35</c:v>
                </c:pt>
                <c:pt idx="676">
                  <c:v>1.352</c:v>
                </c:pt>
                <c:pt idx="677">
                  <c:v>1.354</c:v>
                </c:pt>
                <c:pt idx="678">
                  <c:v>1.356</c:v>
                </c:pt>
                <c:pt idx="679">
                  <c:v>1.358</c:v>
                </c:pt>
                <c:pt idx="680">
                  <c:v>1.36</c:v>
                </c:pt>
                <c:pt idx="681">
                  <c:v>1.362</c:v>
                </c:pt>
                <c:pt idx="682">
                  <c:v>1.364</c:v>
                </c:pt>
                <c:pt idx="683">
                  <c:v>1.366</c:v>
                </c:pt>
                <c:pt idx="684">
                  <c:v>1.368</c:v>
                </c:pt>
                <c:pt idx="685">
                  <c:v>1.37</c:v>
                </c:pt>
                <c:pt idx="686">
                  <c:v>1.372</c:v>
                </c:pt>
                <c:pt idx="687">
                  <c:v>1.374</c:v>
                </c:pt>
                <c:pt idx="688">
                  <c:v>1.376</c:v>
                </c:pt>
                <c:pt idx="689">
                  <c:v>1.378</c:v>
                </c:pt>
                <c:pt idx="690">
                  <c:v>1.38</c:v>
                </c:pt>
                <c:pt idx="691">
                  <c:v>1.382</c:v>
                </c:pt>
                <c:pt idx="692">
                  <c:v>1.384</c:v>
                </c:pt>
                <c:pt idx="693">
                  <c:v>1.386</c:v>
                </c:pt>
                <c:pt idx="694">
                  <c:v>1.388</c:v>
                </c:pt>
                <c:pt idx="695">
                  <c:v>1.39</c:v>
                </c:pt>
                <c:pt idx="696">
                  <c:v>1.392</c:v>
                </c:pt>
                <c:pt idx="697">
                  <c:v>1.394</c:v>
                </c:pt>
                <c:pt idx="698">
                  <c:v>1.396</c:v>
                </c:pt>
                <c:pt idx="699">
                  <c:v>1.398</c:v>
                </c:pt>
                <c:pt idx="700">
                  <c:v>1.4</c:v>
                </c:pt>
                <c:pt idx="701">
                  <c:v>1.401999999999999</c:v>
                </c:pt>
                <c:pt idx="702">
                  <c:v>1.403999999999999</c:v>
                </c:pt>
                <c:pt idx="703">
                  <c:v>1.405999999999999</c:v>
                </c:pt>
                <c:pt idx="704">
                  <c:v>1.407999999999999</c:v>
                </c:pt>
                <c:pt idx="705">
                  <c:v>1.41</c:v>
                </c:pt>
                <c:pt idx="706">
                  <c:v>1.411999999999999</c:v>
                </c:pt>
                <c:pt idx="707">
                  <c:v>1.413999999999999</c:v>
                </c:pt>
                <c:pt idx="708">
                  <c:v>1.415999999999999</c:v>
                </c:pt>
                <c:pt idx="709">
                  <c:v>1.417999999999999</c:v>
                </c:pt>
                <c:pt idx="710">
                  <c:v>1.42</c:v>
                </c:pt>
                <c:pt idx="711">
                  <c:v>1.421999999999999</c:v>
                </c:pt>
                <c:pt idx="712">
                  <c:v>1.423999999999999</c:v>
                </c:pt>
                <c:pt idx="713">
                  <c:v>1.425999999999999</c:v>
                </c:pt>
                <c:pt idx="714">
                  <c:v>1.427999999999999</c:v>
                </c:pt>
                <c:pt idx="715">
                  <c:v>1.43</c:v>
                </c:pt>
                <c:pt idx="716">
                  <c:v>1.431999999999999</c:v>
                </c:pt>
                <c:pt idx="717">
                  <c:v>1.433999999999999</c:v>
                </c:pt>
                <c:pt idx="718">
                  <c:v>1.435999999999999</c:v>
                </c:pt>
                <c:pt idx="719">
                  <c:v>1.437999999999999</c:v>
                </c:pt>
                <c:pt idx="720">
                  <c:v>1.44</c:v>
                </c:pt>
                <c:pt idx="721">
                  <c:v>1.441999999999999</c:v>
                </c:pt>
                <c:pt idx="722">
                  <c:v>1.444</c:v>
                </c:pt>
                <c:pt idx="723">
                  <c:v>1.446</c:v>
                </c:pt>
                <c:pt idx="724">
                  <c:v>1.448</c:v>
                </c:pt>
                <c:pt idx="725">
                  <c:v>1.45</c:v>
                </c:pt>
                <c:pt idx="726">
                  <c:v>1.452</c:v>
                </c:pt>
                <c:pt idx="727">
                  <c:v>1.454</c:v>
                </c:pt>
                <c:pt idx="728">
                  <c:v>1.456</c:v>
                </c:pt>
                <c:pt idx="729">
                  <c:v>1.458</c:v>
                </c:pt>
                <c:pt idx="730">
                  <c:v>1.46</c:v>
                </c:pt>
                <c:pt idx="731">
                  <c:v>1.462</c:v>
                </c:pt>
                <c:pt idx="732">
                  <c:v>1.464</c:v>
                </c:pt>
                <c:pt idx="733">
                  <c:v>1.466</c:v>
                </c:pt>
                <c:pt idx="734">
                  <c:v>1.468</c:v>
                </c:pt>
                <c:pt idx="735">
                  <c:v>1.47</c:v>
                </c:pt>
                <c:pt idx="736">
                  <c:v>1.472</c:v>
                </c:pt>
                <c:pt idx="737">
                  <c:v>1.474</c:v>
                </c:pt>
                <c:pt idx="738">
                  <c:v>1.476</c:v>
                </c:pt>
                <c:pt idx="739">
                  <c:v>1.478</c:v>
                </c:pt>
                <c:pt idx="740">
                  <c:v>1.48</c:v>
                </c:pt>
                <c:pt idx="741">
                  <c:v>1.482</c:v>
                </c:pt>
                <c:pt idx="742">
                  <c:v>1.484</c:v>
                </c:pt>
                <c:pt idx="743">
                  <c:v>1.486</c:v>
                </c:pt>
                <c:pt idx="744">
                  <c:v>1.488</c:v>
                </c:pt>
                <c:pt idx="745">
                  <c:v>1.49</c:v>
                </c:pt>
                <c:pt idx="746">
                  <c:v>1.492</c:v>
                </c:pt>
                <c:pt idx="747">
                  <c:v>1.494</c:v>
                </c:pt>
                <c:pt idx="748">
                  <c:v>1.496</c:v>
                </c:pt>
                <c:pt idx="749">
                  <c:v>1.498</c:v>
                </c:pt>
                <c:pt idx="750">
                  <c:v>1.5</c:v>
                </c:pt>
                <c:pt idx="751">
                  <c:v>1.502</c:v>
                </c:pt>
                <c:pt idx="752">
                  <c:v>1.504</c:v>
                </c:pt>
                <c:pt idx="753">
                  <c:v>1.506</c:v>
                </c:pt>
                <c:pt idx="754">
                  <c:v>1.508</c:v>
                </c:pt>
                <c:pt idx="755">
                  <c:v>1.51</c:v>
                </c:pt>
                <c:pt idx="756">
                  <c:v>1.512</c:v>
                </c:pt>
                <c:pt idx="757">
                  <c:v>1.514</c:v>
                </c:pt>
                <c:pt idx="758">
                  <c:v>1.516</c:v>
                </c:pt>
                <c:pt idx="759">
                  <c:v>1.518</c:v>
                </c:pt>
                <c:pt idx="760">
                  <c:v>1.52</c:v>
                </c:pt>
                <c:pt idx="761">
                  <c:v>1.522</c:v>
                </c:pt>
                <c:pt idx="762">
                  <c:v>1.524</c:v>
                </c:pt>
                <c:pt idx="763">
                  <c:v>1.526</c:v>
                </c:pt>
                <c:pt idx="764">
                  <c:v>1.528</c:v>
                </c:pt>
                <c:pt idx="765">
                  <c:v>1.53</c:v>
                </c:pt>
                <c:pt idx="766">
                  <c:v>1.532</c:v>
                </c:pt>
                <c:pt idx="767">
                  <c:v>1.534</c:v>
                </c:pt>
                <c:pt idx="768">
                  <c:v>1.536</c:v>
                </c:pt>
                <c:pt idx="769">
                  <c:v>1.538</c:v>
                </c:pt>
                <c:pt idx="770">
                  <c:v>1.54</c:v>
                </c:pt>
                <c:pt idx="771">
                  <c:v>1.542</c:v>
                </c:pt>
                <c:pt idx="772">
                  <c:v>1.544</c:v>
                </c:pt>
                <c:pt idx="773">
                  <c:v>1.546</c:v>
                </c:pt>
                <c:pt idx="774">
                  <c:v>1.548</c:v>
                </c:pt>
                <c:pt idx="775">
                  <c:v>1.55</c:v>
                </c:pt>
                <c:pt idx="776">
                  <c:v>1.552</c:v>
                </c:pt>
                <c:pt idx="777">
                  <c:v>1.554</c:v>
                </c:pt>
                <c:pt idx="778">
                  <c:v>1.556</c:v>
                </c:pt>
                <c:pt idx="779">
                  <c:v>1.558</c:v>
                </c:pt>
                <c:pt idx="780">
                  <c:v>1.56</c:v>
                </c:pt>
                <c:pt idx="781">
                  <c:v>1.562</c:v>
                </c:pt>
                <c:pt idx="782">
                  <c:v>1.564</c:v>
                </c:pt>
                <c:pt idx="783">
                  <c:v>1.566</c:v>
                </c:pt>
                <c:pt idx="784">
                  <c:v>1.568</c:v>
                </c:pt>
                <c:pt idx="785">
                  <c:v>1.57</c:v>
                </c:pt>
                <c:pt idx="786">
                  <c:v>1.572</c:v>
                </c:pt>
                <c:pt idx="787">
                  <c:v>1.574</c:v>
                </c:pt>
                <c:pt idx="788">
                  <c:v>1.576</c:v>
                </c:pt>
                <c:pt idx="789">
                  <c:v>1.578</c:v>
                </c:pt>
                <c:pt idx="790">
                  <c:v>1.58</c:v>
                </c:pt>
                <c:pt idx="791">
                  <c:v>1.582</c:v>
                </c:pt>
                <c:pt idx="792">
                  <c:v>1.584</c:v>
                </c:pt>
                <c:pt idx="793">
                  <c:v>1.586</c:v>
                </c:pt>
                <c:pt idx="794">
                  <c:v>1.588</c:v>
                </c:pt>
                <c:pt idx="795">
                  <c:v>1.59</c:v>
                </c:pt>
                <c:pt idx="796">
                  <c:v>1.592</c:v>
                </c:pt>
                <c:pt idx="797">
                  <c:v>1.594</c:v>
                </c:pt>
                <c:pt idx="798">
                  <c:v>1.596</c:v>
                </c:pt>
                <c:pt idx="799">
                  <c:v>1.598</c:v>
                </c:pt>
                <c:pt idx="800">
                  <c:v>1.6</c:v>
                </c:pt>
                <c:pt idx="801">
                  <c:v>1.602</c:v>
                </c:pt>
                <c:pt idx="802">
                  <c:v>1.604</c:v>
                </c:pt>
                <c:pt idx="803">
                  <c:v>1.606</c:v>
                </c:pt>
                <c:pt idx="804">
                  <c:v>1.608</c:v>
                </c:pt>
                <c:pt idx="805">
                  <c:v>1.61</c:v>
                </c:pt>
                <c:pt idx="806">
                  <c:v>1.612</c:v>
                </c:pt>
                <c:pt idx="807">
                  <c:v>1.614</c:v>
                </c:pt>
                <c:pt idx="808">
                  <c:v>1.616</c:v>
                </c:pt>
                <c:pt idx="809">
                  <c:v>1.618</c:v>
                </c:pt>
                <c:pt idx="810">
                  <c:v>1.62</c:v>
                </c:pt>
                <c:pt idx="811">
                  <c:v>1.622</c:v>
                </c:pt>
                <c:pt idx="812">
                  <c:v>1.624</c:v>
                </c:pt>
                <c:pt idx="813">
                  <c:v>1.626</c:v>
                </c:pt>
                <c:pt idx="814">
                  <c:v>1.628</c:v>
                </c:pt>
                <c:pt idx="815">
                  <c:v>1.63</c:v>
                </c:pt>
                <c:pt idx="816">
                  <c:v>1.632</c:v>
                </c:pt>
                <c:pt idx="817">
                  <c:v>1.634</c:v>
                </c:pt>
                <c:pt idx="818">
                  <c:v>1.636</c:v>
                </c:pt>
                <c:pt idx="819">
                  <c:v>1.638</c:v>
                </c:pt>
                <c:pt idx="820">
                  <c:v>1.64</c:v>
                </c:pt>
                <c:pt idx="821">
                  <c:v>1.642</c:v>
                </c:pt>
                <c:pt idx="822">
                  <c:v>1.644</c:v>
                </c:pt>
                <c:pt idx="823">
                  <c:v>1.646</c:v>
                </c:pt>
                <c:pt idx="824">
                  <c:v>1.648</c:v>
                </c:pt>
                <c:pt idx="825">
                  <c:v>1.65</c:v>
                </c:pt>
                <c:pt idx="826">
                  <c:v>1.652</c:v>
                </c:pt>
                <c:pt idx="827">
                  <c:v>1.654</c:v>
                </c:pt>
                <c:pt idx="828">
                  <c:v>1.656</c:v>
                </c:pt>
                <c:pt idx="829">
                  <c:v>1.658</c:v>
                </c:pt>
                <c:pt idx="830">
                  <c:v>1.66</c:v>
                </c:pt>
                <c:pt idx="831">
                  <c:v>1.662</c:v>
                </c:pt>
                <c:pt idx="832">
                  <c:v>1.664</c:v>
                </c:pt>
                <c:pt idx="833">
                  <c:v>1.666</c:v>
                </c:pt>
                <c:pt idx="834">
                  <c:v>1.668</c:v>
                </c:pt>
                <c:pt idx="835">
                  <c:v>1.67</c:v>
                </c:pt>
                <c:pt idx="836">
                  <c:v>1.672</c:v>
                </c:pt>
                <c:pt idx="837">
                  <c:v>1.674</c:v>
                </c:pt>
                <c:pt idx="838">
                  <c:v>1.676</c:v>
                </c:pt>
                <c:pt idx="839">
                  <c:v>1.678</c:v>
                </c:pt>
                <c:pt idx="840">
                  <c:v>1.68</c:v>
                </c:pt>
                <c:pt idx="841">
                  <c:v>1.682</c:v>
                </c:pt>
                <c:pt idx="842">
                  <c:v>1.684</c:v>
                </c:pt>
                <c:pt idx="843">
                  <c:v>1.686</c:v>
                </c:pt>
                <c:pt idx="844">
                  <c:v>1.688</c:v>
                </c:pt>
                <c:pt idx="845">
                  <c:v>1.69</c:v>
                </c:pt>
                <c:pt idx="846">
                  <c:v>1.692</c:v>
                </c:pt>
                <c:pt idx="847">
                  <c:v>1.694</c:v>
                </c:pt>
                <c:pt idx="848">
                  <c:v>1.696</c:v>
                </c:pt>
                <c:pt idx="849">
                  <c:v>1.698</c:v>
                </c:pt>
                <c:pt idx="850">
                  <c:v>1.7</c:v>
                </c:pt>
                <c:pt idx="851">
                  <c:v>1.702</c:v>
                </c:pt>
                <c:pt idx="852">
                  <c:v>1.704</c:v>
                </c:pt>
                <c:pt idx="853">
                  <c:v>1.706</c:v>
                </c:pt>
                <c:pt idx="854">
                  <c:v>1.708</c:v>
                </c:pt>
                <c:pt idx="855">
                  <c:v>1.71</c:v>
                </c:pt>
                <c:pt idx="856">
                  <c:v>1.712</c:v>
                </c:pt>
                <c:pt idx="857">
                  <c:v>1.714</c:v>
                </c:pt>
                <c:pt idx="858">
                  <c:v>1.716</c:v>
                </c:pt>
                <c:pt idx="859">
                  <c:v>1.718</c:v>
                </c:pt>
                <c:pt idx="860">
                  <c:v>1.72</c:v>
                </c:pt>
                <c:pt idx="861">
                  <c:v>1.722</c:v>
                </c:pt>
                <c:pt idx="862">
                  <c:v>1.724</c:v>
                </c:pt>
                <c:pt idx="863">
                  <c:v>1.726</c:v>
                </c:pt>
                <c:pt idx="864">
                  <c:v>1.728</c:v>
                </c:pt>
                <c:pt idx="865">
                  <c:v>1.73</c:v>
                </c:pt>
                <c:pt idx="866">
                  <c:v>1.732</c:v>
                </c:pt>
                <c:pt idx="867">
                  <c:v>1.734</c:v>
                </c:pt>
                <c:pt idx="868">
                  <c:v>1.736</c:v>
                </c:pt>
                <c:pt idx="869">
                  <c:v>1.738</c:v>
                </c:pt>
                <c:pt idx="870">
                  <c:v>1.74</c:v>
                </c:pt>
                <c:pt idx="871">
                  <c:v>1.742</c:v>
                </c:pt>
                <c:pt idx="872">
                  <c:v>1.744</c:v>
                </c:pt>
                <c:pt idx="873">
                  <c:v>1.746</c:v>
                </c:pt>
                <c:pt idx="874">
                  <c:v>1.748</c:v>
                </c:pt>
                <c:pt idx="875">
                  <c:v>1.75</c:v>
                </c:pt>
                <c:pt idx="876">
                  <c:v>1.752</c:v>
                </c:pt>
                <c:pt idx="877">
                  <c:v>1.754</c:v>
                </c:pt>
                <c:pt idx="878">
                  <c:v>1.756</c:v>
                </c:pt>
                <c:pt idx="879">
                  <c:v>1.758</c:v>
                </c:pt>
                <c:pt idx="880">
                  <c:v>1.76</c:v>
                </c:pt>
                <c:pt idx="881">
                  <c:v>1.762</c:v>
                </c:pt>
                <c:pt idx="882">
                  <c:v>1.764</c:v>
                </c:pt>
                <c:pt idx="883">
                  <c:v>1.766</c:v>
                </c:pt>
                <c:pt idx="884">
                  <c:v>1.768</c:v>
                </c:pt>
                <c:pt idx="885">
                  <c:v>1.77</c:v>
                </c:pt>
                <c:pt idx="886">
                  <c:v>1.772</c:v>
                </c:pt>
                <c:pt idx="887">
                  <c:v>1.774</c:v>
                </c:pt>
                <c:pt idx="888">
                  <c:v>1.776</c:v>
                </c:pt>
                <c:pt idx="889">
                  <c:v>1.778</c:v>
                </c:pt>
                <c:pt idx="890">
                  <c:v>1.78</c:v>
                </c:pt>
                <c:pt idx="891">
                  <c:v>1.782</c:v>
                </c:pt>
                <c:pt idx="892">
                  <c:v>1.784</c:v>
                </c:pt>
                <c:pt idx="893">
                  <c:v>1.786</c:v>
                </c:pt>
                <c:pt idx="894">
                  <c:v>1.788</c:v>
                </c:pt>
                <c:pt idx="895">
                  <c:v>1.79</c:v>
                </c:pt>
                <c:pt idx="896">
                  <c:v>1.792</c:v>
                </c:pt>
                <c:pt idx="897">
                  <c:v>1.794</c:v>
                </c:pt>
                <c:pt idx="898">
                  <c:v>1.796</c:v>
                </c:pt>
                <c:pt idx="899">
                  <c:v>1.798</c:v>
                </c:pt>
                <c:pt idx="900">
                  <c:v>1.8</c:v>
                </c:pt>
                <c:pt idx="901">
                  <c:v>1.802</c:v>
                </c:pt>
                <c:pt idx="902">
                  <c:v>1.804</c:v>
                </c:pt>
                <c:pt idx="903">
                  <c:v>1.806</c:v>
                </c:pt>
                <c:pt idx="904">
                  <c:v>1.808</c:v>
                </c:pt>
                <c:pt idx="905">
                  <c:v>1.81</c:v>
                </c:pt>
                <c:pt idx="906">
                  <c:v>1.812</c:v>
                </c:pt>
                <c:pt idx="907">
                  <c:v>1.814</c:v>
                </c:pt>
                <c:pt idx="908">
                  <c:v>1.816</c:v>
                </c:pt>
                <c:pt idx="909">
                  <c:v>1.818</c:v>
                </c:pt>
                <c:pt idx="910">
                  <c:v>1.82</c:v>
                </c:pt>
                <c:pt idx="911">
                  <c:v>1.822</c:v>
                </c:pt>
                <c:pt idx="912">
                  <c:v>1.824</c:v>
                </c:pt>
                <c:pt idx="913">
                  <c:v>1.826</c:v>
                </c:pt>
                <c:pt idx="914">
                  <c:v>1.828</c:v>
                </c:pt>
                <c:pt idx="915">
                  <c:v>1.83</c:v>
                </c:pt>
                <c:pt idx="916">
                  <c:v>1.832</c:v>
                </c:pt>
                <c:pt idx="917">
                  <c:v>1.834</c:v>
                </c:pt>
                <c:pt idx="918">
                  <c:v>1.836</c:v>
                </c:pt>
                <c:pt idx="919">
                  <c:v>1.838</c:v>
                </c:pt>
                <c:pt idx="920">
                  <c:v>1.84</c:v>
                </c:pt>
                <c:pt idx="921">
                  <c:v>1.842</c:v>
                </c:pt>
                <c:pt idx="922">
                  <c:v>1.844</c:v>
                </c:pt>
                <c:pt idx="923">
                  <c:v>1.846</c:v>
                </c:pt>
                <c:pt idx="924">
                  <c:v>1.848</c:v>
                </c:pt>
                <c:pt idx="925">
                  <c:v>1.85</c:v>
                </c:pt>
                <c:pt idx="926">
                  <c:v>1.852</c:v>
                </c:pt>
                <c:pt idx="927">
                  <c:v>1.854</c:v>
                </c:pt>
                <c:pt idx="928">
                  <c:v>1.856</c:v>
                </c:pt>
                <c:pt idx="929">
                  <c:v>1.858</c:v>
                </c:pt>
                <c:pt idx="930">
                  <c:v>1.86</c:v>
                </c:pt>
                <c:pt idx="931">
                  <c:v>1.862</c:v>
                </c:pt>
                <c:pt idx="932">
                  <c:v>1.864</c:v>
                </c:pt>
                <c:pt idx="933">
                  <c:v>1.866</c:v>
                </c:pt>
                <c:pt idx="934">
                  <c:v>1.868</c:v>
                </c:pt>
                <c:pt idx="935">
                  <c:v>1.87</c:v>
                </c:pt>
                <c:pt idx="936">
                  <c:v>1.872</c:v>
                </c:pt>
                <c:pt idx="937">
                  <c:v>1.874</c:v>
                </c:pt>
                <c:pt idx="938">
                  <c:v>1.876</c:v>
                </c:pt>
                <c:pt idx="939">
                  <c:v>1.878</c:v>
                </c:pt>
                <c:pt idx="940">
                  <c:v>1.88</c:v>
                </c:pt>
                <c:pt idx="941">
                  <c:v>1.882</c:v>
                </c:pt>
                <c:pt idx="942">
                  <c:v>1.884</c:v>
                </c:pt>
                <c:pt idx="943">
                  <c:v>1.886</c:v>
                </c:pt>
                <c:pt idx="944">
                  <c:v>1.888</c:v>
                </c:pt>
                <c:pt idx="945">
                  <c:v>1.89</c:v>
                </c:pt>
                <c:pt idx="946">
                  <c:v>1.892</c:v>
                </c:pt>
                <c:pt idx="947">
                  <c:v>1.894</c:v>
                </c:pt>
                <c:pt idx="948">
                  <c:v>1.896</c:v>
                </c:pt>
                <c:pt idx="949">
                  <c:v>1.898</c:v>
                </c:pt>
                <c:pt idx="950">
                  <c:v>1.9</c:v>
                </c:pt>
                <c:pt idx="951">
                  <c:v>1.901999999999999</c:v>
                </c:pt>
                <c:pt idx="952">
                  <c:v>1.903999999999999</c:v>
                </c:pt>
                <c:pt idx="953">
                  <c:v>1.905999999999999</c:v>
                </c:pt>
                <c:pt idx="954">
                  <c:v>1.907999999999999</c:v>
                </c:pt>
                <c:pt idx="955">
                  <c:v>1.91</c:v>
                </c:pt>
                <c:pt idx="956">
                  <c:v>1.911999999999999</c:v>
                </c:pt>
                <c:pt idx="957">
                  <c:v>1.913999999999999</c:v>
                </c:pt>
                <c:pt idx="958">
                  <c:v>1.915999999999999</c:v>
                </c:pt>
                <c:pt idx="959">
                  <c:v>1.917999999999999</c:v>
                </c:pt>
                <c:pt idx="960">
                  <c:v>1.92</c:v>
                </c:pt>
                <c:pt idx="961">
                  <c:v>1.921999999999999</c:v>
                </c:pt>
                <c:pt idx="962">
                  <c:v>1.923999999999999</c:v>
                </c:pt>
                <c:pt idx="963">
                  <c:v>1.925999999999999</c:v>
                </c:pt>
                <c:pt idx="964">
                  <c:v>1.927999999999999</c:v>
                </c:pt>
                <c:pt idx="965">
                  <c:v>1.93</c:v>
                </c:pt>
                <c:pt idx="966">
                  <c:v>1.931999999999999</c:v>
                </c:pt>
                <c:pt idx="967">
                  <c:v>1.933999999999999</c:v>
                </c:pt>
                <c:pt idx="968">
                  <c:v>1.935999999999999</c:v>
                </c:pt>
                <c:pt idx="969">
                  <c:v>1.937999999999999</c:v>
                </c:pt>
                <c:pt idx="970">
                  <c:v>1.94</c:v>
                </c:pt>
                <c:pt idx="971">
                  <c:v>1.941999999999999</c:v>
                </c:pt>
                <c:pt idx="972">
                  <c:v>1.944</c:v>
                </c:pt>
                <c:pt idx="973">
                  <c:v>1.946</c:v>
                </c:pt>
                <c:pt idx="974">
                  <c:v>1.948</c:v>
                </c:pt>
                <c:pt idx="975">
                  <c:v>1.95</c:v>
                </c:pt>
                <c:pt idx="976">
                  <c:v>1.952</c:v>
                </c:pt>
                <c:pt idx="977">
                  <c:v>1.954</c:v>
                </c:pt>
                <c:pt idx="978">
                  <c:v>1.956</c:v>
                </c:pt>
                <c:pt idx="979">
                  <c:v>1.958</c:v>
                </c:pt>
                <c:pt idx="980">
                  <c:v>1.96</c:v>
                </c:pt>
                <c:pt idx="981">
                  <c:v>1.962</c:v>
                </c:pt>
                <c:pt idx="982">
                  <c:v>1.964</c:v>
                </c:pt>
                <c:pt idx="983">
                  <c:v>1.966</c:v>
                </c:pt>
                <c:pt idx="984">
                  <c:v>1.968</c:v>
                </c:pt>
                <c:pt idx="985">
                  <c:v>1.97</c:v>
                </c:pt>
                <c:pt idx="986">
                  <c:v>1.972</c:v>
                </c:pt>
                <c:pt idx="987">
                  <c:v>1.974</c:v>
                </c:pt>
                <c:pt idx="988">
                  <c:v>1.976</c:v>
                </c:pt>
                <c:pt idx="989">
                  <c:v>1.978</c:v>
                </c:pt>
                <c:pt idx="990">
                  <c:v>1.98</c:v>
                </c:pt>
                <c:pt idx="991">
                  <c:v>1.982</c:v>
                </c:pt>
                <c:pt idx="992">
                  <c:v>1.984</c:v>
                </c:pt>
                <c:pt idx="993">
                  <c:v>1.986</c:v>
                </c:pt>
                <c:pt idx="994">
                  <c:v>1.988</c:v>
                </c:pt>
                <c:pt idx="995">
                  <c:v>1.99</c:v>
                </c:pt>
                <c:pt idx="996">
                  <c:v>1.992</c:v>
                </c:pt>
                <c:pt idx="997">
                  <c:v>1.994</c:v>
                </c:pt>
                <c:pt idx="998">
                  <c:v>1.996</c:v>
                </c:pt>
                <c:pt idx="999">
                  <c:v>1.998</c:v>
                </c:pt>
                <c:pt idx="1000">
                  <c:v>2.0</c:v>
                </c:pt>
                <c:pt idx="1001">
                  <c:v>2.002</c:v>
                </c:pt>
                <c:pt idx="1002">
                  <c:v>2.004</c:v>
                </c:pt>
                <c:pt idx="1003">
                  <c:v>2.006</c:v>
                </c:pt>
                <c:pt idx="1004">
                  <c:v>2.008</c:v>
                </c:pt>
                <c:pt idx="1005">
                  <c:v>2.01</c:v>
                </c:pt>
                <c:pt idx="1006">
                  <c:v>2.012</c:v>
                </c:pt>
                <c:pt idx="1007">
                  <c:v>2.014</c:v>
                </c:pt>
                <c:pt idx="1008">
                  <c:v>2.016</c:v>
                </c:pt>
                <c:pt idx="1009">
                  <c:v>2.018</c:v>
                </c:pt>
                <c:pt idx="1010">
                  <c:v>2.02</c:v>
                </c:pt>
                <c:pt idx="1011">
                  <c:v>2.022</c:v>
                </c:pt>
                <c:pt idx="1012">
                  <c:v>2.024</c:v>
                </c:pt>
                <c:pt idx="1013">
                  <c:v>2.026</c:v>
                </c:pt>
                <c:pt idx="1014">
                  <c:v>2.028</c:v>
                </c:pt>
                <c:pt idx="1015">
                  <c:v>2.03</c:v>
                </c:pt>
                <c:pt idx="1016">
                  <c:v>2.032</c:v>
                </c:pt>
                <c:pt idx="1017">
                  <c:v>2.034</c:v>
                </c:pt>
                <c:pt idx="1018">
                  <c:v>2.036</c:v>
                </c:pt>
                <c:pt idx="1019">
                  <c:v>2.038</c:v>
                </c:pt>
                <c:pt idx="1020">
                  <c:v>2.04</c:v>
                </c:pt>
                <c:pt idx="1021">
                  <c:v>2.042</c:v>
                </c:pt>
                <c:pt idx="1022">
                  <c:v>2.044</c:v>
                </c:pt>
                <c:pt idx="1023">
                  <c:v>2.046</c:v>
                </c:pt>
                <c:pt idx="1024">
                  <c:v>2.048</c:v>
                </c:pt>
                <c:pt idx="1025">
                  <c:v>2.05</c:v>
                </c:pt>
                <c:pt idx="1026">
                  <c:v>2.052</c:v>
                </c:pt>
                <c:pt idx="1027">
                  <c:v>2.054</c:v>
                </c:pt>
                <c:pt idx="1028">
                  <c:v>2.056</c:v>
                </c:pt>
                <c:pt idx="1029">
                  <c:v>2.058</c:v>
                </c:pt>
                <c:pt idx="1030">
                  <c:v>2.06</c:v>
                </c:pt>
                <c:pt idx="1031">
                  <c:v>2.062</c:v>
                </c:pt>
                <c:pt idx="1032">
                  <c:v>2.064</c:v>
                </c:pt>
                <c:pt idx="1033">
                  <c:v>2.066</c:v>
                </c:pt>
                <c:pt idx="1034">
                  <c:v>2.068</c:v>
                </c:pt>
                <c:pt idx="1035">
                  <c:v>2.07</c:v>
                </c:pt>
                <c:pt idx="1036">
                  <c:v>2.072</c:v>
                </c:pt>
                <c:pt idx="1037">
                  <c:v>2.074</c:v>
                </c:pt>
                <c:pt idx="1038">
                  <c:v>2.076</c:v>
                </c:pt>
                <c:pt idx="1039">
                  <c:v>2.078</c:v>
                </c:pt>
                <c:pt idx="1040">
                  <c:v>2.08</c:v>
                </c:pt>
                <c:pt idx="1041">
                  <c:v>2.082</c:v>
                </c:pt>
                <c:pt idx="1042">
                  <c:v>2.084</c:v>
                </c:pt>
                <c:pt idx="1043">
                  <c:v>2.086</c:v>
                </c:pt>
                <c:pt idx="1044">
                  <c:v>2.088</c:v>
                </c:pt>
                <c:pt idx="1045">
                  <c:v>2.09</c:v>
                </c:pt>
                <c:pt idx="1046">
                  <c:v>2.092</c:v>
                </c:pt>
                <c:pt idx="1047">
                  <c:v>2.094</c:v>
                </c:pt>
                <c:pt idx="1048">
                  <c:v>2.096</c:v>
                </c:pt>
                <c:pt idx="1049">
                  <c:v>2.098</c:v>
                </c:pt>
                <c:pt idx="1050">
                  <c:v>2.1</c:v>
                </c:pt>
                <c:pt idx="1051">
                  <c:v>2.102</c:v>
                </c:pt>
                <c:pt idx="1052">
                  <c:v>2.104</c:v>
                </c:pt>
                <c:pt idx="1053">
                  <c:v>2.106</c:v>
                </c:pt>
                <c:pt idx="1054">
                  <c:v>2.108</c:v>
                </c:pt>
                <c:pt idx="1055">
                  <c:v>2.11</c:v>
                </c:pt>
                <c:pt idx="1056">
                  <c:v>2.112</c:v>
                </c:pt>
                <c:pt idx="1057">
                  <c:v>2.114</c:v>
                </c:pt>
                <c:pt idx="1058">
                  <c:v>2.116</c:v>
                </c:pt>
                <c:pt idx="1059">
                  <c:v>2.118</c:v>
                </c:pt>
                <c:pt idx="1060">
                  <c:v>2.12</c:v>
                </c:pt>
                <c:pt idx="1061">
                  <c:v>2.122</c:v>
                </c:pt>
                <c:pt idx="1062">
                  <c:v>2.124</c:v>
                </c:pt>
                <c:pt idx="1063">
                  <c:v>2.126</c:v>
                </c:pt>
                <c:pt idx="1064">
                  <c:v>2.128</c:v>
                </c:pt>
                <c:pt idx="1065">
                  <c:v>2.13</c:v>
                </c:pt>
                <c:pt idx="1066">
                  <c:v>2.132</c:v>
                </c:pt>
                <c:pt idx="1067">
                  <c:v>2.134</c:v>
                </c:pt>
                <c:pt idx="1068">
                  <c:v>2.136</c:v>
                </c:pt>
                <c:pt idx="1069">
                  <c:v>2.138</c:v>
                </c:pt>
                <c:pt idx="1070">
                  <c:v>2.14</c:v>
                </c:pt>
                <c:pt idx="1071">
                  <c:v>2.142</c:v>
                </c:pt>
                <c:pt idx="1072">
                  <c:v>2.144</c:v>
                </c:pt>
                <c:pt idx="1073">
                  <c:v>2.146</c:v>
                </c:pt>
                <c:pt idx="1074">
                  <c:v>2.148</c:v>
                </c:pt>
                <c:pt idx="1075">
                  <c:v>2.15</c:v>
                </c:pt>
                <c:pt idx="1076">
                  <c:v>2.152</c:v>
                </c:pt>
                <c:pt idx="1077">
                  <c:v>2.154</c:v>
                </c:pt>
                <c:pt idx="1078">
                  <c:v>2.156</c:v>
                </c:pt>
                <c:pt idx="1079">
                  <c:v>2.158</c:v>
                </c:pt>
                <c:pt idx="1080">
                  <c:v>2.16</c:v>
                </c:pt>
                <c:pt idx="1081">
                  <c:v>2.162</c:v>
                </c:pt>
                <c:pt idx="1082">
                  <c:v>2.164</c:v>
                </c:pt>
                <c:pt idx="1083">
                  <c:v>2.166</c:v>
                </c:pt>
                <c:pt idx="1084">
                  <c:v>2.168</c:v>
                </c:pt>
                <c:pt idx="1085">
                  <c:v>2.17</c:v>
                </c:pt>
                <c:pt idx="1086">
                  <c:v>2.172</c:v>
                </c:pt>
                <c:pt idx="1087">
                  <c:v>2.174</c:v>
                </c:pt>
                <c:pt idx="1088">
                  <c:v>2.176</c:v>
                </c:pt>
                <c:pt idx="1089">
                  <c:v>2.178</c:v>
                </c:pt>
                <c:pt idx="1090">
                  <c:v>2.18</c:v>
                </c:pt>
                <c:pt idx="1091">
                  <c:v>2.182</c:v>
                </c:pt>
                <c:pt idx="1092">
                  <c:v>2.184</c:v>
                </c:pt>
                <c:pt idx="1093">
                  <c:v>2.186</c:v>
                </c:pt>
                <c:pt idx="1094">
                  <c:v>2.188</c:v>
                </c:pt>
                <c:pt idx="1095">
                  <c:v>2.19</c:v>
                </c:pt>
                <c:pt idx="1096">
                  <c:v>2.192</c:v>
                </c:pt>
                <c:pt idx="1097">
                  <c:v>2.194</c:v>
                </c:pt>
                <c:pt idx="1098">
                  <c:v>2.196</c:v>
                </c:pt>
                <c:pt idx="1099">
                  <c:v>2.198</c:v>
                </c:pt>
                <c:pt idx="1100">
                  <c:v>2.2</c:v>
                </c:pt>
                <c:pt idx="1101">
                  <c:v>2.202</c:v>
                </c:pt>
                <c:pt idx="1102">
                  <c:v>2.204</c:v>
                </c:pt>
                <c:pt idx="1103">
                  <c:v>2.206</c:v>
                </c:pt>
                <c:pt idx="1104">
                  <c:v>2.208</c:v>
                </c:pt>
                <c:pt idx="1105">
                  <c:v>2.21</c:v>
                </c:pt>
                <c:pt idx="1106">
                  <c:v>2.212</c:v>
                </c:pt>
                <c:pt idx="1107">
                  <c:v>2.214</c:v>
                </c:pt>
                <c:pt idx="1108">
                  <c:v>2.216</c:v>
                </c:pt>
                <c:pt idx="1109">
                  <c:v>2.218</c:v>
                </c:pt>
                <c:pt idx="1110">
                  <c:v>2.22</c:v>
                </c:pt>
                <c:pt idx="1111">
                  <c:v>2.222</c:v>
                </c:pt>
                <c:pt idx="1112">
                  <c:v>2.224</c:v>
                </c:pt>
                <c:pt idx="1113">
                  <c:v>2.226</c:v>
                </c:pt>
                <c:pt idx="1114">
                  <c:v>2.228</c:v>
                </c:pt>
                <c:pt idx="1115">
                  <c:v>2.23</c:v>
                </c:pt>
                <c:pt idx="1116">
                  <c:v>2.232</c:v>
                </c:pt>
                <c:pt idx="1117">
                  <c:v>2.234</c:v>
                </c:pt>
                <c:pt idx="1118">
                  <c:v>2.236</c:v>
                </c:pt>
                <c:pt idx="1119">
                  <c:v>2.238</c:v>
                </c:pt>
                <c:pt idx="1120">
                  <c:v>2.24</c:v>
                </c:pt>
                <c:pt idx="1121">
                  <c:v>2.242</c:v>
                </c:pt>
                <c:pt idx="1122">
                  <c:v>2.244</c:v>
                </c:pt>
                <c:pt idx="1123">
                  <c:v>2.246</c:v>
                </c:pt>
                <c:pt idx="1124">
                  <c:v>2.248</c:v>
                </c:pt>
                <c:pt idx="1125">
                  <c:v>2.25</c:v>
                </c:pt>
                <c:pt idx="1126">
                  <c:v>2.252</c:v>
                </c:pt>
                <c:pt idx="1127">
                  <c:v>2.254</c:v>
                </c:pt>
                <c:pt idx="1128">
                  <c:v>2.256</c:v>
                </c:pt>
                <c:pt idx="1129">
                  <c:v>2.258</c:v>
                </c:pt>
                <c:pt idx="1130">
                  <c:v>2.26</c:v>
                </c:pt>
                <c:pt idx="1131">
                  <c:v>2.262</c:v>
                </c:pt>
                <c:pt idx="1132">
                  <c:v>2.264</c:v>
                </c:pt>
                <c:pt idx="1133">
                  <c:v>2.266</c:v>
                </c:pt>
                <c:pt idx="1134">
                  <c:v>2.268</c:v>
                </c:pt>
                <c:pt idx="1135">
                  <c:v>2.27</c:v>
                </c:pt>
                <c:pt idx="1136">
                  <c:v>2.272</c:v>
                </c:pt>
                <c:pt idx="1137">
                  <c:v>2.274</c:v>
                </c:pt>
                <c:pt idx="1138">
                  <c:v>2.276</c:v>
                </c:pt>
                <c:pt idx="1139">
                  <c:v>2.278</c:v>
                </c:pt>
                <c:pt idx="1140">
                  <c:v>2.28</c:v>
                </c:pt>
                <c:pt idx="1141">
                  <c:v>2.282</c:v>
                </c:pt>
                <c:pt idx="1142">
                  <c:v>2.284</c:v>
                </c:pt>
                <c:pt idx="1143">
                  <c:v>2.286</c:v>
                </c:pt>
                <c:pt idx="1144">
                  <c:v>2.288</c:v>
                </c:pt>
                <c:pt idx="1145">
                  <c:v>2.29</c:v>
                </c:pt>
                <c:pt idx="1146">
                  <c:v>2.292</c:v>
                </c:pt>
                <c:pt idx="1147">
                  <c:v>2.294</c:v>
                </c:pt>
                <c:pt idx="1148">
                  <c:v>2.296</c:v>
                </c:pt>
                <c:pt idx="1149">
                  <c:v>2.298</c:v>
                </c:pt>
                <c:pt idx="1150">
                  <c:v>2.3</c:v>
                </c:pt>
                <c:pt idx="1151">
                  <c:v>2.302</c:v>
                </c:pt>
                <c:pt idx="1152">
                  <c:v>2.304</c:v>
                </c:pt>
                <c:pt idx="1153">
                  <c:v>2.306</c:v>
                </c:pt>
                <c:pt idx="1154">
                  <c:v>2.308</c:v>
                </c:pt>
                <c:pt idx="1155">
                  <c:v>2.31</c:v>
                </c:pt>
                <c:pt idx="1156">
                  <c:v>2.311999999999998</c:v>
                </c:pt>
                <c:pt idx="1157">
                  <c:v>2.314</c:v>
                </c:pt>
                <c:pt idx="1158">
                  <c:v>2.315999999999998</c:v>
                </c:pt>
                <c:pt idx="1159">
                  <c:v>2.318</c:v>
                </c:pt>
                <c:pt idx="1160">
                  <c:v>2.319999999999998</c:v>
                </c:pt>
                <c:pt idx="1161">
                  <c:v>2.322</c:v>
                </c:pt>
                <c:pt idx="1162">
                  <c:v>2.324</c:v>
                </c:pt>
                <c:pt idx="1163">
                  <c:v>2.326</c:v>
                </c:pt>
                <c:pt idx="1164">
                  <c:v>2.328</c:v>
                </c:pt>
                <c:pt idx="1165">
                  <c:v>2.33</c:v>
                </c:pt>
                <c:pt idx="1166">
                  <c:v>2.331999999999998</c:v>
                </c:pt>
                <c:pt idx="1167">
                  <c:v>2.334</c:v>
                </c:pt>
                <c:pt idx="1168">
                  <c:v>2.335999999999998</c:v>
                </c:pt>
                <c:pt idx="1169">
                  <c:v>2.338</c:v>
                </c:pt>
                <c:pt idx="1170">
                  <c:v>2.34</c:v>
                </c:pt>
                <c:pt idx="1171">
                  <c:v>2.342</c:v>
                </c:pt>
                <c:pt idx="1172">
                  <c:v>2.344</c:v>
                </c:pt>
                <c:pt idx="1173">
                  <c:v>2.346</c:v>
                </c:pt>
                <c:pt idx="1174">
                  <c:v>2.348</c:v>
                </c:pt>
                <c:pt idx="1175">
                  <c:v>2.35</c:v>
                </c:pt>
                <c:pt idx="1176">
                  <c:v>2.351999999999998</c:v>
                </c:pt>
                <c:pt idx="1177">
                  <c:v>2.354</c:v>
                </c:pt>
                <c:pt idx="1178">
                  <c:v>2.355999999999998</c:v>
                </c:pt>
                <c:pt idx="1179">
                  <c:v>2.358</c:v>
                </c:pt>
                <c:pt idx="1180">
                  <c:v>2.36</c:v>
                </c:pt>
                <c:pt idx="1181">
                  <c:v>2.362</c:v>
                </c:pt>
                <c:pt idx="1182">
                  <c:v>2.364</c:v>
                </c:pt>
                <c:pt idx="1183">
                  <c:v>2.366</c:v>
                </c:pt>
                <c:pt idx="1184">
                  <c:v>2.368</c:v>
                </c:pt>
                <c:pt idx="1185">
                  <c:v>2.37</c:v>
                </c:pt>
                <c:pt idx="1186">
                  <c:v>2.371999999999999</c:v>
                </c:pt>
                <c:pt idx="1187">
                  <c:v>2.374</c:v>
                </c:pt>
                <c:pt idx="1188">
                  <c:v>2.375999999999999</c:v>
                </c:pt>
                <c:pt idx="1189">
                  <c:v>2.378</c:v>
                </c:pt>
                <c:pt idx="1190">
                  <c:v>2.38</c:v>
                </c:pt>
                <c:pt idx="1191">
                  <c:v>2.382</c:v>
                </c:pt>
                <c:pt idx="1192">
                  <c:v>2.384</c:v>
                </c:pt>
                <c:pt idx="1193">
                  <c:v>2.386</c:v>
                </c:pt>
                <c:pt idx="1194">
                  <c:v>2.388</c:v>
                </c:pt>
                <c:pt idx="1195">
                  <c:v>2.39</c:v>
                </c:pt>
                <c:pt idx="1196">
                  <c:v>2.391999999999999</c:v>
                </c:pt>
                <c:pt idx="1197">
                  <c:v>2.394</c:v>
                </c:pt>
                <c:pt idx="1198">
                  <c:v>2.395999999999999</c:v>
                </c:pt>
                <c:pt idx="1199">
                  <c:v>2.398</c:v>
                </c:pt>
                <c:pt idx="1200">
                  <c:v>2.4</c:v>
                </c:pt>
                <c:pt idx="1201">
                  <c:v>2.402</c:v>
                </c:pt>
                <c:pt idx="1202">
                  <c:v>2.404</c:v>
                </c:pt>
                <c:pt idx="1203">
                  <c:v>2.406</c:v>
                </c:pt>
                <c:pt idx="1204">
                  <c:v>2.408</c:v>
                </c:pt>
                <c:pt idx="1205">
                  <c:v>2.41</c:v>
                </c:pt>
                <c:pt idx="1206">
                  <c:v>2.411999999999999</c:v>
                </c:pt>
                <c:pt idx="1207">
                  <c:v>2.414</c:v>
                </c:pt>
                <c:pt idx="1208">
                  <c:v>2.415999999999999</c:v>
                </c:pt>
                <c:pt idx="1209">
                  <c:v>2.418</c:v>
                </c:pt>
                <c:pt idx="1210">
                  <c:v>2.42</c:v>
                </c:pt>
                <c:pt idx="1211">
                  <c:v>2.422</c:v>
                </c:pt>
                <c:pt idx="1212">
                  <c:v>2.424</c:v>
                </c:pt>
                <c:pt idx="1213">
                  <c:v>2.426</c:v>
                </c:pt>
                <c:pt idx="1214">
                  <c:v>2.428</c:v>
                </c:pt>
                <c:pt idx="1215">
                  <c:v>2.43</c:v>
                </c:pt>
                <c:pt idx="1216">
                  <c:v>2.431999999999999</c:v>
                </c:pt>
                <c:pt idx="1217">
                  <c:v>2.434</c:v>
                </c:pt>
                <c:pt idx="1218">
                  <c:v>2.435999999999999</c:v>
                </c:pt>
                <c:pt idx="1219">
                  <c:v>2.438</c:v>
                </c:pt>
                <c:pt idx="1220">
                  <c:v>2.44</c:v>
                </c:pt>
                <c:pt idx="1221">
                  <c:v>2.442</c:v>
                </c:pt>
                <c:pt idx="1222">
                  <c:v>2.444</c:v>
                </c:pt>
                <c:pt idx="1223">
                  <c:v>2.446</c:v>
                </c:pt>
                <c:pt idx="1224">
                  <c:v>2.448</c:v>
                </c:pt>
                <c:pt idx="1225">
                  <c:v>2.45</c:v>
                </c:pt>
                <c:pt idx="1226">
                  <c:v>2.451999999999999</c:v>
                </c:pt>
                <c:pt idx="1227">
                  <c:v>2.454</c:v>
                </c:pt>
                <c:pt idx="1228">
                  <c:v>2.455999999999999</c:v>
                </c:pt>
                <c:pt idx="1229">
                  <c:v>2.458</c:v>
                </c:pt>
                <c:pt idx="1230">
                  <c:v>2.46</c:v>
                </c:pt>
                <c:pt idx="1231">
                  <c:v>2.462</c:v>
                </c:pt>
                <c:pt idx="1232">
                  <c:v>2.464</c:v>
                </c:pt>
                <c:pt idx="1233">
                  <c:v>2.466</c:v>
                </c:pt>
                <c:pt idx="1234">
                  <c:v>2.468</c:v>
                </c:pt>
                <c:pt idx="1235">
                  <c:v>2.47</c:v>
                </c:pt>
                <c:pt idx="1236">
                  <c:v>2.472</c:v>
                </c:pt>
                <c:pt idx="1237">
                  <c:v>2.474</c:v>
                </c:pt>
                <c:pt idx="1238">
                  <c:v>2.476</c:v>
                </c:pt>
                <c:pt idx="1239">
                  <c:v>2.478</c:v>
                </c:pt>
                <c:pt idx="1240">
                  <c:v>2.48</c:v>
                </c:pt>
                <c:pt idx="1241">
                  <c:v>2.482</c:v>
                </c:pt>
                <c:pt idx="1242">
                  <c:v>2.484</c:v>
                </c:pt>
                <c:pt idx="1243">
                  <c:v>2.486</c:v>
                </c:pt>
                <c:pt idx="1244">
                  <c:v>2.488</c:v>
                </c:pt>
                <c:pt idx="1245">
                  <c:v>2.49</c:v>
                </c:pt>
                <c:pt idx="1246">
                  <c:v>2.492</c:v>
                </c:pt>
                <c:pt idx="1247">
                  <c:v>2.494</c:v>
                </c:pt>
                <c:pt idx="1248">
                  <c:v>2.496</c:v>
                </c:pt>
                <c:pt idx="1249">
                  <c:v>2.498</c:v>
                </c:pt>
                <c:pt idx="1250">
                  <c:v>2.5</c:v>
                </c:pt>
                <c:pt idx="1251">
                  <c:v>2.502</c:v>
                </c:pt>
                <c:pt idx="1252">
                  <c:v>2.504</c:v>
                </c:pt>
                <c:pt idx="1253">
                  <c:v>2.506</c:v>
                </c:pt>
                <c:pt idx="1254">
                  <c:v>2.508</c:v>
                </c:pt>
                <c:pt idx="1255">
                  <c:v>2.51</c:v>
                </c:pt>
                <c:pt idx="1256">
                  <c:v>2.512</c:v>
                </c:pt>
                <c:pt idx="1257">
                  <c:v>2.514</c:v>
                </c:pt>
                <c:pt idx="1258">
                  <c:v>2.516</c:v>
                </c:pt>
                <c:pt idx="1259">
                  <c:v>2.518</c:v>
                </c:pt>
                <c:pt idx="1260">
                  <c:v>2.52</c:v>
                </c:pt>
                <c:pt idx="1261">
                  <c:v>2.522</c:v>
                </c:pt>
                <c:pt idx="1262">
                  <c:v>2.524</c:v>
                </c:pt>
                <c:pt idx="1263">
                  <c:v>2.526</c:v>
                </c:pt>
                <c:pt idx="1264">
                  <c:v>2.528</c:v>
                </c:pt>
                <c:pt idx="1265">
                  <c:v>2.53</c:v>
                </c:pt>
                <c:pt idx="1266">
                  <c:v>2.532</c:v>
                </c:pt>
                <c:pt idx="1267">
                  <c:v>2.534</c:v>
                </c:pt>
                <c:pt idx="1268">
                  <c:v>2.536</c:v>
                </c:pt>
                <c:pt idx="1269">
                  <c:v>2.538</c:v>
                </c:pt>
                <c:pt idx="1270">
                  <c:v>2.54</c:v>
                </c:pt>
                <c:pt idx="1271">
                  <c:v>2.542</c:v>
                </c:pt>
                <c:pt idx="1272">
                  <c:v>2.544</c:v>
                </c:pt>
                <c:pt idx="1273">
                  <c:v>2.546</c:v>
                </c:pt>
                <c:pt idx="1274">
                  <c:v>2.548</c:v>
                </c:pt>
                <c:pt idx="1275">
                  <c:v>2.55</c:v>
                </c:pt>
                <c:pt idx="1276">
                  <c:v>2.552</c:v>
                </c:pt>
                <c:pt idx="1277">
                  <c:v>2.554</c:v>
                </c:pt>
                <c:pt idx="1278">
                  <c:v>2.556</c:v>
                </c:pt>
                <c:pt idx="1279">
                  <c:v>2.558</c:v>
                </c:pt>
                <c:pt idx="1280">
                  <c:v>2.56</c:v>
                </c:pt>
                <c:pt idx="1281">
                  <c:v>2.562</c:v>
                </c:pt>
                <c:pt idx="1282">
                  <c:v>2.564</c:v>
                </c:pt>
                <c:pt idx="1283">
                  <c:v>2.566</c:v>
                </c:pt>
                <c:pt idx="1284">
                  <c:v>2.568</c:v>
                </c:pt>
                <c:pt idx="1285">
                  <c:v>2.57</c:v>
                </c:pt>
                <c:pt idx="1286">
                  <c:v>2.572</c:v>
                </c:pt>
                <c:pt idx="1287">
                  <c:v>2.574</c:v>
                </c:pt>
                <c:pt idx="1288">
                  <c:v>2.576</c:v>
                </c:pt>
                <c:pt idx="1289">
                  <c:v>2.578</c:v>
                </c:pt>
                <c:pt idx="1290">
                  <c:v>2.58</c:v>
                </c:pt>
                <c:pt idx="1291">
                  <c:v>2.582</c:v>
                </c:pt>
                <c:pt idx="1292">
                  <c:v>2.584</c:v>
                </c:pt>
                <c:pt idx="1293">
                  <c:v>2.586</c:v>
                </c:pt>
                <c:pt idx="1294">
                  <c:v>2.588</c:v>
                </c:pt>
                <c:pt idx="1295">
                  <c:v>2.59</c:v>
                </c:pt>
                <c:pt idx="1296">
                  <c:v>2.592</c:v>
                </c:pt>
                <c:pt idx="1297">
                  <c:v>2.594</c:v>
                </c:pt>
                <c:pt idx="1298">
                  <c:v>2.596</c:v>
                </c:pt>
                <c:pt idx="1299">
                  <c:v>2.598</c:v>
                </c:pt>
                <c:pt idx="1300">
                  <c:v>2.6</c:v>
                </c:pt>
                <c:pt idx="1301">
                  <c:v>2.602</c:v>
                </c:pt>
                <c:pt idx="1302">
                  <c:v>2.604</c:v>
                </c:pt>
                <c:pt idx="1303">
                  <c:v>2.606</c:v>
                </c:pt>
                <c:pt idx="1304">
                  <c:v>2.608</c:v>
                </c:pt>
                <c:pt idx="1305">
                  <c:v>2.61</c:v>
                </c:pt>
                <c:pt idx="1306">
                  <c:v>2.612</c:v>
                </c:pt>
                <c:pt idx="1307">
                  <c:v>2.614</c:v>
                </c:pt>
                <c:pt idx="1308">
                  <c:v>2.616</c:v>
                </c:pt>
                <c:pt idx="1309">
                  <c:v>2.618</c:v>
                </c:pt>
                <c:pt idx="1310">
                  <c:v>2.62</c:v>
                </c:pt>
                <c:pt idx="1311">
                  <c:v>2.622</c:v>
                </c:pt>
                <c:pt idx="1312">
                  <c:v>2.624</c:v>
                </c:pt>
                <c:pt idx="1313">
                  <c:v>2.626</c:v>
                </c:pt>
                <c:pt idx="1314">
                  <c:v>2.628</c:v>
                </c:pt>
                <c:pt idx="1315">
                  <c:v>2.63</c:v>
                </c:pt>
                <c:pt idx="1316">
                  <c:v>2.632</c:v>
                </c:pt>
                <c:pt idx="1317">
                  <c:v>2.634</c:v>
                </c:pt>
                <c:pt idx="1318">
                  <c:v>2.636</c:v>
                </c:pt>
                <c:pt idx="1319">
                  <c:v>2.638</c:v>
                </c:pt>
                <c:pt idx="1320">
                  <c:v>2.64</c:v>
                </c:pt>
                <c:pt idx="1321">
                  <c:v>2.642</c:v>
                </c:pt>
                <c:pt idx="1322">
                  <c:v>2.644</c:v>
                </c:pt>
                <c:pt idx="1323">
                  <c:v>2.646</c:v>
                </c:pt>
                <c:pt idx="1324">
                  <c:v>2.648</c:v>
                </c:pt>
                <c:pt idx="1325">
                  <c:v>2.65</c:v>
                </c:pt>
                <c:pt idx="1326">
                  <c:v>2.652</c:v>
                </c:pt>
                <c:pt idx="1327">
                  <c:v>2.654</c:v>
                </c:pt>
                <c:pt idx="1328">
                  <c:v>2.656</c:v>
                </c:pt>
                <c:pt idx="1329">
                  <c:v>2.658</c:v>
                </c:pt>
                <c:pt idx="1330">
                  <c:v>2.66</c:v>
                </c:pt>
                <c:pt idx="1331">
                  <c:v>2.662</c:v>
                </c:pt>
                <c:pt idx="1332">
                  <c:v>2.664</c:v>
                </c:pt>
                <c:pt idx="1333">
                  <c:v>2.666</c:v>
                </c:pt>
                <c:pt idx="1334">
                  <c:v>2.668</c:v>
                </c:pt>
                <c:pt idx="1335">
                  <c:v>2.67</c:v>
                </c:pt>
                <c:pt idx="1336">
                  <c:v>2.672</c:v>
                </c:pt>
                <c:pt idx="1337">
                  <c:v>2.674</c:v>
                </c:pt>
                <c:pt idx="1338">
                  <c:v>2.676</c:v>
                </c:pt>
                <c:pt idx="1339">
                  <c:v>2.678</c:v>
                </c:pt>
                <c:pt idx="1340">
                  <c:v>2.68</c:v>
                </c:pt>
                <c:pt idx="1341">
                  <c:v>2.682</c:v>
                </c:pt>
                <c:pt idx="1342">
                  <c:v>2.684</c:v>
                </c:pt>
                <c:pt idx="1343">
                  <c:v>2.686</c:v>
                </c:pt>
                <c:pt idx="1344">
                  <c:v>2.688</c:v>
                </c:pt>
                <c:pt idx="1345">
                  <c:v>2.69</c:v>
                </c:pt>
                <c:pt idx="1346">
                  <c:v>2.692</c:v>
                </c:pt>
                <c:pt idx="1347">
                  <c:v>2.694</c:v>
                </c:pt>
                <c:pt idx="1348">
                  <c:v>2.696</c:v>
                </c:pt>
                <c:pt idx="1349">
                  <c:v>2.698</c:v>
                </c:pt>
                <c:pt idx="1350">
                  <c:v>2.7</c:v>
                </c:pt>
                <c:pt idx="1351">
                  <c:v>2.702</c:v>
                </c:pt>
                <c:pt idx="1352">
                  <c:v>2.704</c:v>
                </c:pt>
                <c:pt idx="1353">
                  <c:v>2.706</c:v>
                </c:pt>
                <c:pt idx="1354">
                  <c:v>2.708</c:v>
                </c:pt>
                <c:pt idx="1355">
                  <c:v>2.71</c:v>
                </c:pt>
                <c:pt idx="1356">
                  <c:v>2.712</c:v>
                </c:pt>
                <c:pt idx="1357">
                  <c:v>2.714</c:v>
                </c:pt>
                <c:pt idx="1358">
                  <c:v>2.716</c:v>
                </c:pt>
                <c:pt idx="1359">
                  <c:v>2.718</c:v>
                </c:pt>
                <c:pt idx="1360">
                  <c:v>2.72</c:v>
                </c:pt>
                <c:pt idx="1361">
                  <c:v>2.722</c:v>
                </c:pt>
                <c:pt idx="1362">
                  <c:v>2.724</c:v>
                </c:pt>
                <c:pt idx="1363">
                  <c:v>2.726</c:v>
                </c:pt>
                <c:pt idx="1364">
                  <c:v>2.728</c:v>
                </c:pt>
                <c:pt idx="1365">
                  <c:v>2.73</c:v>
                </c:pt>
                <c:pt idx="1366">
                  <c:v>2.732</c:v>
                </c:pt>
                <c:pt idx="1367">
                  <c:v>2.734</c:v>
                </c:pt>
                <c:pt idx="1368">
                  <c:v>2.736</c:v>
                </c:pt>
                <c:pt idx="1369">
                  <c:v>2.738</c:v>
                </c:pt>
                <c:pt idx="1370">
                  <c:v>2.74</c:v>
                </c:pt>
                <c:pt idx="1371">
                  <c:v>2.742</c:v>
                </c:pt>
                <c:pt idx="1372">
                  <c:v>2.744</c:v>
                </c:pt>
                <c:pt idx="1373">
                  <c:v>2.746</c:v>
                </c:pt>
                <c:pt idx="1374">
                  <c:v>2.748</c:v>
                </c:pt>
                <c:pt idx="1375">
                  <c:v>2.75</c:v>
                </c:pt>
                <c:pt idx="1376">
                  <c:v>2.752</c:v>
                </c:pt>
                <c:pt idx="1377">
                  <c:v>2.754</c:v>
                </c:pt>
                <c:pt idx="1378">
                  <c:v>2.756</c:v>
                </c:pt>
                <c:pt idx="1379">
                  <c:v>2.758</c:v>
                </c:pt>
                <c:pt idx="1380">
                  <c:v>2.76</c:v>
                </c:pt>
                <c:pt idx="1381">
                  <c:v>2.762</c:v>
                </c:pt>
                <c:pt idx="1382">
                  <c:v>2.764</c:v>
                </c:pt>
                <c:pt idx="1383">
                  <c:v>2.766</c:v>
                </c:pt>
                <c:pt idx="1384">
                  <c:v>2.768</c:v>
                </c:pt>
                <c:pt idx="1385">
                  <c:v>2.77</c:v>
                </c:pt>
                <c:pt idx="1386">
                  <c:v>2.772</c:v>
                </c:pt>
                <c:pt idx="1387">
                  <c:v>2.774</c:v>
                </c:pt>
                <c:pt idx="1388">
                  <c:v>2.776</c:v>
                </c:pt>
                <c:pt idx="1389">
                  <c:v>2.778</c:v>
                </c:pt>
                <c:pt idx="1390">
                  <c:v>2.78</c:v>
                </c:pt>
                <c:pt idx="1391">
                  <c:v>2.782</c:v>
                </c:pt>
                <c:pt idx="1392">
                  <c:v>2.784</c:v>
                </c:pt>
                <c:pt idx="1393">
                  <c:v>2.786</c:v>
                </c:pt>
                <c:pt idx="1394">
                  <c:v>2.788</c:v>
                </c:pt>
                <c:pt idx="1395">
                  <c:v>2.79</c:v>
                </c:pt>
                <c:pt idx="1396">
                  <c:v>2.792</c:v>
                </c:pt>
                <c:pt idx="1397">
                  <c:v>2.794</c:v>
                </c:pt>
                <c:pt idx="1398">
                  <c:v>2.796</c:v>
                </c:pt>
                <c:pt idx="1399">
                  <c:v>2.798</c:v>
                </c:pt>
                <c:pt idx="1400">
                  <c:v>2.8</c:v>
                </c:pt>
                <c:pt idx="1401">
                  <c:v>2.802</c:v>
                </c:pt>
                <c:pt idx="1402">
                  <c:v>2.804</c:v>
                </c:pt>
                <c:pt idx="1403">
                  <c:v>2.806</c:v>
                </c:pt>
                <c:pt idx="1404">
                  <c:v>2.808</c:v>
                </c:pt>
                <c:pt idx="1405">
                  <c:v>2.81</c:v>
                </c:pt>
                <c:pt idx="1406">
                  <c:v>2.811999999999998</c:v>
                </c:pt>
                <c:pt idx="1407">
                  <c:v>2.814</c:v>
                </c:pt>
                <c:pt idx="1408">
                  <c:v>2.815999999999998</c:v>
                </c:pt>
                <c:pt idx="1409">
                  <c:v>2.818</c:v>
                </c:pt>
                <c:pt idx="1410">
                  <c:v>2.82</c:v>
                </c:pt>
                <c:pt idx="1411">
                  <c:v>2.822</c:v>
                </c:pt>
                <c:pt idx="1412">
                  <c:v>2.824</c:v>
                </c:pt>
                <c:pt idx="1413">
                  <c:v>2.826</c:v>
                </c:pt>
                <c:pt idx="1414">
                  <c:v>2.828</c:v>
                </c:pt>
                <c:pt idx="1415">
                  <c:v>2.83</c:v>
                </c:pt>
                <c:pt idx="1416">
                  <c:v>2.831999999999998</c:v>
                </c:pt>
                <c:pt idx="1417">
                  <c:v>2.834</c:v>
                </c:pt>
                <c:pt idx="1418">
                  <c:v>2.835999999999998</c:v>
                </c:pt>
                <c:pt idx="1419">
                  <c:v>2.838</c:v>
                </c:pt>
                <c:pt idx="1420">
                  <c:v>2.84</c:v>
                </c:pt>
                <c:pt idx="1421">
                  <c:v>2.842</c:v>
                </c:pt>
                <c:pt idx="1422">
                  <c:v>2.844</c:v>
                </c:pt>
                <c:pt idx="1423">
                  <c:v>2.846</c:v>
                </c:pt>
                <c:pt idx="1424">
                  <c:v>2.848</c:v>
                </c:pt>
                <c:pt idx="1425">
                  <c:v>2.85</c:v>
                </c:pt>
                <c:pt idx="1426">
                  <c:v>2.851999999999998</c:v>
                </c:pt>
                <c:pt idx="1427">
                  <c:v>2.854</c:v>
                </c:pt>
                <c:pt idx="1428">
                  <c:v>2.855999999999998</c:v>
                </c:pt>
                <c:pt idx="1429">
                  <c:v>2.858</c:v>
                </c:pt>
                <c:pt idx="1430">
                  <c:v>2.86</c:v>
                </c:pt>
                <c:pt idx="1431">
                  <c:v>2.862</c:v>
                </c:pt>
                <c:pt idx="1432">
                  <c:v>2.864</c:v>
                </c:pt>
                <c:pt idx="1433">
                  <c:v>2.866</c:v>
                </c:pt>
                <c:pt idx="1434">
                  <c:v>2.868</c:v>
                </c:pt>
                <c:pt idx="1435">
                  <c:v>2.87</c:v>
                </c:pt>
                <c:pt idx="1436">
                  <c:v>2.871999999999999</c:v>
                </c:pt>
                <c:pt idx="1437">
                  <c:v>2.874</c:v>
                </c:pt>
                <c:pt idx="1438">
                  <c:v>2.875999999999999</c:v>
                </c:pt>
                <c:pt idx="1439">
                  <c:v>2.878</c:v>
                </c:pt>
                <c:pt idx="1440">
                  <c:v>2.88</c:v>
                </c:pt>
                <c:pt idx="1441">
                  <c:v>2.882</c:v>
                </c:pt>
                <c:pt idx="1442">
                  <c:v>2.884</c:v>
                </c:pt>
                <c:pt idx="1443">
                  <c:v>2.886</c:v>
                </c:pt>
                <c:pt idx="1444">
                  <c:v>2.888</c:v>
                </c:pt>
                <c:pt idx="1445">
                  <c:v>2.89</c:v>
                </c:pt>
                <c:pt idx="1446">
                  <c:v>2.891999999999999</c:v>
                </c:pt>
                <c:pt idx="1447">
                  <c:v>2.894</c:v>
                </c:pt>
                <c:pt idx="1448">
                  <c:v>2.895999999999999</c:v>
                </c:pt>
                <c:pt idx="1449">
                  <c:v>2.898</c:v>
                </c:pt>
                <c:pt idx="1450">
                  <c:v>2.9</c:v>
                </c:pt>
                <c:pt idx="1451">
                  <c:v>2.902</c:v>
                </c:pt>
                <c:pt idx="1452">
                  <c:v>2.904</c:v>
                </c:pt>
                <c:pt idx="1453">
                  <c:v>2.906</c:v>
                </c:pt>
                <c:pt idx="1454">
                  <c:v>2.908</c:v>
                </c:pt>
                <c:pt idx="1455">
                  <c:v>2.91</c:v>
                </c:pt>
                <c:pt idx="1456">
                  <c:v>2.911999999999999</c:v>
                </c:pt>
                <c:pt idx="1457">
                  <c:v>2.914</c:v>
                </c:pt>
                <c:pt idx="1458">
                  <c:v>2.915999999999999</c:v>
                </c:pt>
                <c:pt idx="1459">
                  <c:v>2.918</c:v>
                </c:pt>
                <c:pt idx="1460">
                  <c:v>2.92</c:v>
                </c:pt>
                <c:pt idx="1461">
                  <c:v>2.922</c:v>
                </c:pt>
                <c:pt idx="1462">
                  <c:v>2.924</c:v>
                </c:pt>
                <c:pt idx="1463">
                  <c:v>2.926</c:v>
                </c:pt>
                <c:pt idx="1464">
                  <c:v>2.928</c:v>
                </c:pt>
                <c:pt idx="1465">
                  <c:v>2.93</c:v>
                </c:pt>
                <c:pt idx="1466">
                  <c:v>2.931999999999999</c:v>
                </c:pt>
                <c:pt idx="1467">
                  <c:v>2.934</c:v>
                </c:pt>
                <c:pt idx="1468">
                  <c:v>2.935999999999999</c:v>
                </c:pt>
                <c:pt idx="1469">
                  <c:v>2.938</c:v>
                </c:pt>
                <c:pt idx="1470">
                  <c:v>2.94</c:v>
                </c:pt>
                <c:pt idx="1471">
                  <c:v>2.942</c:v>
                </c:pt>
                <c:pt idx="1472">
                  <c:v>2.944</c:v>
                </c:pt>
                <c:pt idx="1473">
                  <c:v>2.946</c:v>
                </c:pt>
                <c:pt idx="1474">
                  <c:v>2.948</c:v>
                </c:pt>
                <c:pt idx="1475">
                  <c:v>2.95</c:v>
                </c:pt>
                <c:pt idx="1476">
                  <c:v>2.951999999999999</c:v>
                </c:pt>
                <c:pt idx="1477">
                  <c:v>2.954</c:v>
                </c:pt>
                <c:pt idx="1478">
                  <c:v>2.955999999999999</c:v>
                </c:pt>
                <c:pt idx="1479">
                  <c:v>2.958</c:v>
                </c:pt>
                <c:pt idx="1480">
                  <c:v>2.96</c:v>
                </c:pt>
                <c:pt idx="1481">
                  <c:v>2.962</c:v>
                </c:pt>
                <c:pt idx="1482">
                  <c:v>2.964</c:v>
                </c:pt>
                <c:pt idx="1483">
                  <c:v>2.966</c:v>
                </c:pt>
                <c:pt idx="1484">
                  <c:v>2.968</c:v>
                </c:pt>
                <c:pt idx="1485">
                  <c:v>2.97</c:v>
                </c:pt>
                <c:pt idx="1486">
                  <c:v>2.972</c:v>
                </c:pt>
                <c:pt idx="1487">
                  <c:v>2.974</c:v>
                </c:pt>
                <c:pt idx="1488">
                  <c:v>2.976</c:v>
                </c:pt>
                <c:pt idx="1489">
                  <c:v>2.978</c:v>
                </c:pt>
                <c:pt idx="1490">
                  <c:v>2.98</c:v>
                </c:pt>
                <c:pt idx="1491">
                  <c:v>2.982</c:v>
                </c:pt>
                <c:pt idx="1492">
                  <c:v>2.984</c:v>
                </c:pt>
                <c:pt idx="1493">
                  <c:v>2.986</c:v>
                </c:pt>
                <c:pt idx="1494">
                  <c:v>2.988</c:v>
                </c:pt>
                <c:pt idx="1495">
                  <c:v>2.99</c:v>
                </c:pt>
                <c:pt idx="1496">
                  <c:v>2.992</c:v>
                </c:pt>
                <c:pt idx="1497">
                  <c:v>2.994</c:v>
                </c:pt>
                <c:pt idx="1498">
                  <c:v>2.996</c:v>
                </c:pt>
                <c:pt idx="1499">
                  <c:v>2.998</c:v>
                </c:pt>
                <c:pt idx="1500">
                  <c:v>3.0</c:v>
                </c:pt>
                <c:pt idx="1501">
                  <c:v>3.002</c:v>
                </c:pt>
                <c:pt idx="1502">
                  <c:v>3.004</c:v>
                </c:pt>
                <c:pt idx="1503">
                  <c:v>3.006</c:v>
                </c:pt>
                <c:pt idx="1504">
                  <c:v>3.008</c:v>
                </c:pt>
                <c:pt idx="1505">
                  <c:v>3.01</c:v>
                </c:pt>
                <c:pt idx="1506">
                  <c:v>3.012</c:v>
                </c:pt>
                <c:pt idx="1507">
                  <c:v>3.014</c:v>
                </c:pt>
                <c:pt idx="1508">
                  <c:v>3.016</c:v>
                </c:pt>
                <c:pt idx="1509">
                  <c:v>3.018</c:v>
                </c:pt>
                <c:pt idx="1510">
                  <c:v>3.02</c:v>
                </c:pt>
                <c:pt idx="1511">
                  <c:v>3.022</c:v>
                </c:pt>
                <c:pt idx="1512">
                  <c:v>3.024</c:v>
                </c:pt>
                <c:pt idx="1513">
                  <c:v>3.026</c:v>
                </c:pt>
                <c:pt idx="1514">
                  <c:v>3.028</c:v>
                </c:pt>
                <c:pt idx="1515">
                  <c:v>3.03</c:v>
                </c:pt>
                <c:pt idx="1516">
                  <c:v>3.032</c:v>
                </c:pt>
                <c:pt idx="1517">
                  <c:v>3.034</c:v>
                </c:pt>
                <c:pt idx="1518">
                  <c:v>3.036</c:v>
                </c:pt>
                <c:pt idx="1519">
                  <c:v>3.038</c:v>
                </c:pt>
                <c:pt idx="1520">
                  <c:v>3.04</c:v>
                </c:pt>
                <c:pt idx="1521">
                  <c:v>3.042</c:v>
                </c:pt>
                <c:pt idx="1522">
                  <c:v>3.044</c:v>
                </c:pt>
                <c:pt idx="1523">
                  <c:v>3.046</c:v>
                </c:pt>
                <c:pt idx="1524">
                  <c:v>3.048</c:v>
                </c:pt>
                <c:pt idx="1525">
                  <c:v>3.05</c:v>
                </c:pt>
                <c:pt idx="1526">
                  <c:v>3.052</c:v>
                </c:pt>
                <c:pt idx="1527">
                  <c:v>3.054</c:v>
                </c:pt>
                <c:pt idx="1528">
                  <c:v>3.056</c:v>
                </c:pt>
                <c:pt idx="1529">
                  <c:v>3.058</c:v>
                </c:pt>
                <c:pt idx="1530">
                  <c:v>3.06</c:v>
                </c:pt>
                <c:pt idx="1531">
                  <c:v>3.062</c:v>
                </c:pt>
                <c:pt idx="1532">
                  <c:v>3.064</c:v>
                </c:pt>
                <c:pt idx="1533">
                  <c:v>3.066</c:v>
                </c:pt>
                <c:pt idx="1534">
                  <c:v>3.068</c:v>
                </c:pt>
                <c:pt idx="1535">
                  <c:v>3.07</c:v>
                </c:pt>
                <c:pt idx="1536">
                  <c:v>3.072</c:v>
                </c:pt>
                <c:pt idx="1537">
                  <c:v>3.074</c:v>
                </c:pt>
                <c:pt idx="1538">
                  <c:v>3.076</c:v>
                </c:pt>
                <c:pt idx="1539">
                  <c:v>3.078</c:v>
                </c:pt>
                <c:pt idx="1540">
                  <c:v>3.08</c:v>
                </c:pt>
                <c:pt idx="1541">
                  <c:v>3.082</c:v>
                </c:pt>
                <c:pt idx="1542">
                  <c:v>3.084</c:v>
                </c:pt>
                <c:pt idx="1543">
                  <c:v>3.086</c:v>
                </c:pt>
                <c:pt idx="1544">
                  <c:v>3.088</c:v>
                </c:pt>
                <c:pt idx="1545">
                  <c:v>3.09</c:v>
                </c:pt>
                <c:pt idx="1546">
                  <c:v>3.092</c:v>
                </c:pt>
                <c:pt idx="1547">
                  <c:v>3.094</c:v>
                </c:pt>
                <c:pt idx="1548">
                  <c:v>3.096</c:v>
                </c:pt>
                <c:pt idx="1549">
                  <c:v>3.098</c:v>
                </c:pt>
                <c:pt idx="1550">
                  <c:v>3.1</c:v>
                </c:pt>
                <c:pt idx="1551">
                  <c:v>3.102</c:v>
                </c:pt>
                <c:pt idx="1552">
                  <c:v>3.104</c:v>
                </c:pt>
                <c:pt idx="1553">
                  <c:v>3.106</c:v>
                </c:pt>
                <c:pt idx="1554">
                  <c:v>3.108</c:v>
                </c:pt>
                <c:pt idx="1555">
                  <c:v>3.11</c:v>
                </c:pt>
                <c:pt idx="1556">
                  <c:v>3.112</c:v>
                </c:pt>
                <c:pt idx="1557">
                  <c:v>3.114</c:v>
                </c:pt>
                <c:pt idx="1558">
                  <c:v>3.116</c:v>
                </c:pt>
                <c:pt idx="1559">
                  <c:v>3.118</c:v>
                </c:pt>
                <c:pt idx="1560">
                  <c:v>3.12</c:v>
                </c:pt>
                <c:pt idx="1561">
                  <c:v>3.122</c:v>
                </c:pt>
                <c:pt idx="1562">
                  <c:v>3.124</c:v>
                </c:pt>
                <c:pt idx="1563">
                  <c:v>3.126</c:v>
                </c:pt>
                <c:pt idx="1564">
                  <c:v>3.128</c:v>
                </c:pt>
                <c:pt idx="1565">
                  <c:v>3.13</c:v>
                </c:pt>
                <c:pt idx="1566">
                  <c:v>3.132</c:v>
                </c:pt>
                <c:pt idx="1567">
                  <c:v>3.134</c:v>
                </c:pt>
                <c:pt idx="1568">
                  <c:v>3.136</c:v>
                </c:pt>
                <c:pt idx="1569">
                  <c:v>3.138</c:v>
                </c:pt>
                <c:pt idx="1570">
                  <c:v>3.14</c:v>
                </c:pt>
                <c:pt idx="1571">
                  <c:v>3.142</c:v>
                </c:pt>
                <c:pt idx="1572">
                  <c:v>3.144</c:v>
                </c:pt>
                <c:pt idx="1573">
                  <c:v>3.146</c:v>
                </c:pt>
                <c:pt idx="1574">
                  <c:v>3.148</c:v>
                </c:pt>
                <c:pt idx="1575">
                  <c:v>3.15</c:v>
                </c:pt>
                <c:pt idx="1576">
                  <c:v>3.152</c:v>
                </c:pt>
                <c:pt idx="1577">
                  <c:v>3.154</c:v>
                </c:pt>
                <c:pt idx="1578">
                  <c:v>3.156</c:v>
                </c:pt>
                <c:pt idx="1579">
                  <c:v>3.158</c:v>
                </c:pt>
                <c:pt idx="1580">
                  <c:v>3.16</c:v>
                </c:pt>
                <c:pt idx="1581">
                  <c:v>3.162</c:v>
                </c:pt>
                <c:pt idx="1582">
                  <c:v>3.164</c:v>
                </c:pt>
                <c:pt idx="1583">
                  <c:v>3.166</c:v>
                </c:pt>
                <c:pt idx="1584">
                  <c:v>3.168</c:v>
                </c:pt>
                <c:pt idx="1585">
                  <c:v>3.17</c:v>
                </c:pt>
                <c:pt idx="1586">
                  <c:v>3.172</c:v>
                </c:pt>
                <c:pt idx="1587">
                  <c:v>3.174</c:v>
                </c:pt>
                <c:pt idx="1588">
                  <c:v>3.176</c:v>
                </c:pt>
                <c:pt idx="1589">
                  <c:v>3.178</c:v>
                </c:pt>
                <c:pt idx="1590">
                  <c:v>3.18</c:v>
                </c:pt>
                <c:pt idx="1591">
                  <c:v>3.182</c:v>
                </c:pt>
                <c:pt idx="1592">
                  <c:v>3.184</c:v>
                </c:pt>
                <c:pt idx="1593">
                  <c:v>3.186</c:v>
                </c:pt>
                <c:pt idx="1594">
                  <c:v>3.188</c:v>
                </c:pt>
                <c:pt idx="1595">
                  <c:v>3.19</c:v>
                </c:pt>
                <c:pt idx="1596">
                  <c:v>3.192</c:v>
                </c:pt>
                <c:pt idx="1597">
                  <c:v>3.194</c:v>
                </c:pt>
                <c:pt idx="1598">
                  <c:v>3.196</c:v>
                </c:pt>
                <c:pt idx="1599">
                  <c:v>3.198</c:v>
                </c:pt>
                <c:pt idx="1600">
                  <c:v>3.2</c:v>
                </c:pt>
                <c:pt idx="1601">
                  <c:v>3.202</c:v>
                </c:pt>
                <c:pt idx="1602">
                  <c:v>3.204</c:v>
                </c:pt>
                <c:pt idx="1603">
                  <c:v>3.206</c:v>
                </c:pt>
                <c:pt idx="1604">
                  <c:v>3.208</c:v>
                </c:pt>
                <c:pt idx="1605">
                  <c:v>3.21</c:v>
                </c:pt>
                <c:pt idx="1606">
                  <c:v>3.212</c:v>
                </c:pt>
                <c:pt idx="1607">
                  <c:v>3.214</c:v>
                </c:pt>
                <c:pt idx="1608">
                  <c:v>3.216</c:v>
                </c:pt>
                <c:pt idx="1609">
                  <c:v>3.218</c:v>
                </c:pt>
                <c:pt idx="1610">
                  <c:v>3.22</c:v>
                </c:pt>
                <c:pt idx="1611">
                  <c:v>3.222</c:v>
                </c:pt>
                <c:pt idx="1612">
                  <c:v>3.224</c:v>
                </c:pt>
                <c:pt idx="1613">
                  <c:v>3.226</c:v>
                </c:pt>
                <c:pt idx="1614">
                  <c:v>3.228</c:v>
                </c:pt>
                <c:pt idx="1615">
                  <c:v>3.23</c:v>
                </c:pt>
                <c:pt idx="1616">
                  <c:v>3.232</c:v>
                </c:pt>
                <c:pt idx="1617">
                  <c:v>3.234</c:v>
                </c:pt>
                <c:pt idx="1618">
                  <c:v>3.236</c:v>
                </c:pt>
                <c:pt idx="1619">
                  <c:v>3.238</c:v>
                </c:pt>
                <c:pt idx="1620">
                  <c:v>3.24</c:v>
                </c:pt>
                <c:pt idx="1621">
                  <c:v>3.242</c:v>
                </c:pt>
                <c:pt idx="1622">
                  <c:v>3.244</c:v>
                </c:pt>
                <c:pt idx="1623">
                  <c:v>3.246</c:v>
                </c:pt>
                <c:pt idx="1624">
                  <c:v>3.248</c:v>
                </c:pt>
                <c:pt idx="1625">
                  <c:v>3.25</c:v>
                </c:pt>
                <c:pt idx="1626">
                  <c:v>3.252</c:v>
                </c:pt>
                <c:pt idx="1627">
                  <c:v>3.254</c:v>
                </c:pt>
                <c:pt idx="1628">
                  <c:v>3.256</c:v>
                </c:pt>
                <c:pt idx="1629">
                  <c:v>3.258</c:v>
                </c:pt>
                <c:pt idx="1630">
                  <c:v>3.26</c:v>
                </c:pt>
                <c:pt idx="1631">
                  <c:v>3.262</c:v>
                </c:pt>
                <c:pt idx="1632">
                  <c:v>3.264</c:v>
                </c:pt>
                <c:pt idx="1633">
                  <c:v>3.266</c:v>
                </c:pt>
                <c:pt idx="1634">
                  <c:v>3.268</c:v>
                </c:pt>
                <c:pt idx="1635">
                  <c:v>3.27</c:v>
                </c:pt>
                <c:pt idx="1636">
                  <c:v>3.272</c:v>
                </c:pt>
                <c:pt idx="1637">
                  <c:v>3.274</c:v>
                </c:pt>
                <c:pt idx="1638">
                  <c:v>3.276</c:v>
                </c:pt>
                <c:pt idx="1639">
                  <c:v>3.278</c:v>
                </c:pt>
                <c:pt idx="1640">
                  <c:v>3.28</c:v>
                </c:pt>
                <c:pt idx="1641">
                  <c:v>3.282</c:v>
                </c:pt>
                <c:pt idx="1642">
                  <c:v>3.284</c:v>
                </c:pt>
                <c:pt idx="1643">
                  <c:v>3.286</c:v>
                </c:pt>
                <c:pt idx="1644">
                  <c:v>3.288</c:v>
                </c:pt>
                <c:pt idx="1645">
                  <c:v>3.29</c:v>
                </c:pt>
                <c:pt idx="1646">
                  <c:v>3.292</c:v>
                </c:pt>
                <c:pt idx="1647">
                  <c:v>3.294</c:v>
                </c:pt>
                <c:pt idx="1648">
                  <c:v>3.296</c:v>
                </c:pt>
                <c:pt idx="1649">
                  <c:v>3.298</c:v>
                </c:pt>
                <c:pt idx="1650">
                  <c:v>3.3</c:v>
                </c:pt>
                <c:pt idx="1651">
                  <c:v>3.302</c:v>
                </c:pt>
                <c:pt idx="1652">
                  <c:v>3.304</c:v>
                </c:pt>
                <c:pt idx="1653">
                  <c:v>3.306</c:v>
                </c:pt>
                <c:pt idx="1654">
                  <c:v>3.308</c:v>
                </c:pt>
                <c:pt idx="1655">
                  <c:v>3.31</c:v>
                </c:pt>
                <c:pt idx="1656">
                  <c:v>3.311999999999998</c:v>
                </c:pt>
                <c:pt idx="1657">
                  <c:v>3.314</c:v>
                </c:pt>
                <c:pt idx="1658">
                  <c:v>3.315999999999998</c:v>
                </c:pt>
                <c:pt idx="1659">
                  <c:v>3.318</c:v>
                </c:pt>
                <c:pt idx="1660">
                  <c:v>3.32</c:v>
                </c:pt>
                <c:pt idx="1661">
                  <c:v>3.322</c:v>
                </c:pt>
                <c:pt idx="1662">
                  <c:v>3.324</c:v>
                </c:pt>
                <c:pt idx="1663">
                  <c:v>3.326</c:v>
                </c:pt>
                <c:pt idx="1664">
                  <c:v>3.328</c:v>
                </c:pt>
                <c:pt idx="1665">
                  <c:v>3.33</c:v>
                </c:pt>
                <c:pt idx="1666">
                  <c:v>3.331999999999998</c:v>
                </c:pt>
                <c:pt idx="1667">
                  <c:v>3.334</c:v>
                </c:pt>
                <c:pt idx="1668">
                  <c:v>3.335999999999998</c:v>
                </c:pt>
                <c:pt idx="1669">
                  <c:v>3.338</c:v>
                </c:pt>
                <c:pt idx="1670">
                  <c:v>3.34</c:v>
                </c:pt>
                <c:pt idx="1671">
                  <c:v>3.342</c:v>
                </c:pt>
                <c:pt idx="1672">
                  <c:v>3.344</c:v>
                </c:pt>
                <c:pt idx="1673">
                  <c:v>3.346</c:v>
                </c:pt>
                <c:pt idx="1674">
                  <c:v>3.348</c:v>
                </c:pt>
                <c:pt idx="1675">
                  <c:v>3.35</c:v>
                </c:pt>
                <c:pt idx="1676">
                  <c:v>3.351999999999998</c:v>
                </c:pt>
                <c:pt idx="1677">
                  <c:v>3.354</c:v>
                </c:pt>
                <c:pt idx="1678">
                  <c:v>3.355999999999998</c:v>
                </c:pt>
                <c:pt idx="1679">
                  <c:v>3.358</c:v>
                </c:pt>
                <c:pt idx="1680">
                  <c:v>3.36</c:v>
                </c:pt>
                <c:pt idx="1681">
                  <c:v>3.362</c:v>
                </c:pt>
                <c:pt idx="1682">
                  <c:v>3.364</c:v>
                </c:pt>
                <c:pt idx="1683">
                  <c:v>3.366</c:v>
                </c:pt>
                <c:pt idx="1684">
                  <c:v>3.368</c:v>
                </c:pt>
                <c:pt idx="1685">
                  <c:v>3.37</c:v>
                </c:pt>
                <c:pt idx="1686">
                  <c:v>3.371999999999999</c:v>
                </c:pt>
                <c:pt idx="1687">
                  <c:v>3.374</c:v>
                </c:pt>
                <c:pt idx="1688">
                  <c:v>3.375999999999999</c:v>
                </c:pt>
                <c:pt idx="1689">
                  <c:v>3.378</c:v>
                </c:pt>
                <c:pt idx="1690">
                  <c:v>3.38</c:v>
                </c:pt>
                <c:pt idx="1691">
                  <c:v>3.382</c:v>
                </c:pt>
                <c:pt idx="1692">
                  <c:v>3.384</c:v>
                </c:pt>
                <c:pt idx="1693">
                  <c:v>3.386</c:v>
                </c:pt>
                <c:pt idx="1694">
                  <c:v>3.388</c:v>
                </c:pt>
                <c:pt idx="1695">
                  <c:v>3.39</c:v>
                </c:pt>
                <c:pt idx="1696">
                  <c:v>3.391999999999999</c:v>
                </c:pt>
                <c:pt idx="1697">
                  <c:v>3.394</c:v>
                </c:pt>
                <c:pt idx="1698">
                  <c:v>3.395999999999999</c:v>
                </c:pt>
                <c:pt idx="1699">
                  <c:v>3.398</c:v>
                </c:pt>
                <c:pt idx="1700">
                  <c:v>3.4</c:v>
                </c:pt>
                <c:pt idx="1701">
                  <c:v>3.402</c:v>
                </c:pt>
                <c:pt idx="1702">
                  <c:v>3.404</c:v>
                </c:pt>
                <c:pt idx="1703">
                  <c:v>3.406</c:v>
                </c:pt>
                <c:pt idx="1704">
                  <c:v>3.408</c:v>
                </c:pt>
                <c:pt idx="1705">
                  <c:v>3.41</c:v>
                </c:pt>
                <c:pt idx="1706">
                  <c:v>3.411999999999999</c:v>
                </c:pt>
                <c:pt idx="1707">
                  <c:v>3.414</c:v>
                </c:pt>
                <c:pt idx="1708">
                  <c:v>3.415999999999999</c:v>
                </c:pt>
                <c:pt idx="1709">
                  <c:v>3.418</c:v>
                </c:pt>
                <c:pt idx="1710">
                  <c:v>3.42</c:v>
                </c:pt>
                <c:pt idx="1711">
                  <c:v>3.422</c:v>
                </c:pt>
                <c:pt idx="1712">
                  <c:v>3.424</c:v>
                </c:pt>
                <c:pt idx="1713">
                  <c:v>3.426</c:v>
                </c:pt>
                <c:pt idx="1714">
                  <c:v>3.428</c:v>
                </c:pt>
                <c:pt idx="1715">
                  <c:v>3.43</c:v>
                </c:pt>
                <c:pt idx="1716">
                  <c:v>3.431999999999999</c:v>
                </c:pt>
                <c:pt idx="1717">
                  <c:v>3.434</c:v>
                </c:pt>
                <c:pt idx="1718">
                  <c:v>3.435999999999999</c:v>
                </c:pt>
                <c:pt idx="1719">
                  <c:v>3.438</c:v>
                </c:pt>
                <c:pt idx="1720">
                  <c:v>3.44</c:v>
                </c:pt>
                <c:pt idx="1721">
                  <c:v>3.442</c:v>
                </c:pt>
                <c:pt idx="1722">
                  <c:v>3.444</c:v>
                </c:pt>
                <c:pt idx="1723">
                  <c:v>3.446</c:v>
                </c:pt>
                <c:pt idx="1724">
                  <c:v>3.448</c:v>
                </c:pt>
                <c:pt idx="1725">
                  <c:v>3.45</c:v>
                </c:pt>
                <c:pt idx="1726">
                  <c:v>3.451999999999999</c:v>
                </c:pt>
                <c:pt idx="1727">
                  <c:v>3.454</c:v>
                </c:pt>
                <c:pt idx="1728">
                  <c:v>3.455999999999999</c:v>
                </c:pt>
                <c:pt idx="1729">
                  <c:v>3.458</c:v>
                </c:pt>
                <c:pt idx="1730">
                  <c:v>3.46</c:v>
                </c:pt>
                <c:pt idx="1731">
                  <c:v>3.462</c:v>
                </c:pt>
                <c:pt idx="1732">
                  <c:v>3.464</c:v>
                </c:pt>
                <c:pt idx="1733">
                  <c:v>3.466</c:v>
                </c:pt>
                <c:pt idx="1734">
                  <c:v>3.468</c:v>
                </c:pt>
                <c:pt idx="1735">
                  <c:v>3.47</c:v>
                </c:pt>
                <c:pt idx="1736">
                  <c:v>3.472</c:v>
                </c:pt>
                <c:pt idx="1737">
                  <c:v>3.474</c:v>
                </c:pt>
                <c:pt idx="1738">
                  <c:v>3.476</c:v>
                </c:pt>
                <c:pt idx="1739">
                  <c:v>3.478</c:v>
                </c:pt>
                <c:pt idx="1740">
                  <c:v>3.48</c:v>
                </c:pt>
                <c:pt idx="1741">
                  <c:v>3.482</c:v>
                </c:pt>
                <c:pt idx="1742">
                  <c:v>3.484</c:v>
                </c:pt>
                <c:pt idx="1743">
                  <c:v>3.486</c:v>
                </c:pt>
                <c:pt idx="1744">
                  <c:v>3.488</c:v>
                </c:pt>
                <c:pt idx="1745">
                  <c:v>3.49</c:v>
                </c:pt>
                <c:pt idx="1746">
                  <c:v>3.492</c:v>
                </c:pt>
                <c:pt idx="1747">
                  <c:v>3.494</c:v>
                </c:pt>
                <c:pt idx="1748">
                  <c:v>3.496</c:v>
                </c:pt>
                <c:pt idx="1749">
                  <c:v>3.498</c:v>
                </c:pt>
                <c:pt idx="1750">
                  <c:v>3.5</c:v>
                </c:pt>
                <c:pt idx="1751">
                  <c:v>3.502</c:v>
                </c:pt>
                <c:pt idx="1752">
                  <c:v>3.504</c:v>
                </c:pt>
                <c:pt idx="1753">
                  <c:v>3.506</c:v>
                </c:pt>
                <c:pt idx="1754">
                  <c:v>3.508</c:v>
                </c:pt>
                <c:pt idx="1755">
                  <c:v>3.51</c:v>
                </c:pt>
                <c:pt idx="1756">
                  <c:v>3.512</c:v>
                </c:pt>
                <c:pt idx="1757">
                  <c:v>3.514</c:v>
                </c:pt>
                <c:pt idx="1758">
                  <c:v>3.516</c:v>
                </c:pt>
                <c:pt idx="1759">
                  <c:v>3.518</c:v>
                </c:pt>
                <c:pt idx="1760">
                  <c:v>3.52</c:v>
                </c:pt>
                <c:pt idx="1761">
                  <c:v>3.522</c:v>
                </c:pt>
                <c:pt idx="1762">
                  <c:v>3.524</c:v>
                </c:pt>
                <c:pt idx="1763">
                  <c:v>3.526</c:v>
                </c:pt>
                <c:pt idx="1764">
                  <c:v>3.528</c:v>
                </c:pt>
                <c:pt idx="1765">
                  <c:v>3.53</c:v>
                </c:pt>
                <c:pt idx="1766">
                  <c:v>3.532</c:v>
                </c:pt>
                <c:pt idx="1767">
                  <c:v>3.534</c:v>
                </c:pt>
                <c:pt idx="1768">
                  <c:v>3.536</c:v>
                </c:pt>
                <c:pt idx="1769">
                  <c:v>3.538</c:v>
                </c:pt>
                <c:pt idx="1770">
                  <c:v>3.54</c:v>
                </c:pt>
                <c:pt idx="1771">
                  <c:v>3.542</c:v>
                </c:pt>
                <c:pt idx="1772">
                  <c:v>3.544</c:v>
                </c:pt>
                <c:pt idx="1773">
                  <c:v>3.546</c:v>
                </c:pt>
                <c:pt idx="1774">
                  <c:v>3.548</c:v>
                </c:pt>
                <c:pt idx="1775">
                  <c:v>3.55</c:v>
                </c:pt>
                <c:pt idx="1776">
                  <c:v>3.552</c:v>
                </c:pt>
                <c:pt idx="1777">
                  <c:v>3.554</c:v>
                </c:pt>
                <c:pt idx="1778">
                  <c:v>3.556</c:v>
                </c:pt>
                <c:pt idx="1779">
                  <c:v>3.558</c:v>
                </c:pt>
                <c:pt idx="1780">
                  <c:v>3.56</c:v>
                </c:pt>
                <c:pt idx="1781">
                  <c:v>3.562</c:v>
                </c:pt>
                <c:pt idx="1782">
                  <c:v>3.564</c:v>
                </c:pt>
                <c:pt idx="1783">
                  <c:v>3.566</c:v>
                </c:pt>
                <c:pt idx="1784">
                  <c:v>3.568</c:v>
                </c:pt>
                <c:pt idx="1785">
                  <c:v>3.57</c:v>
                </c:pt>
                <c:pt idx="1786">
                  <c:v>3.572</c:v>
                </c:pt>
                <c:pt idx="1787">
                  <c:v>3.574</c:v>
                </c:pt>
                <c:pt idx="1788">
                  <c:v>3.576</c:v>
                </c:pt>
                <c:pt idx="1789">
                  <c:v>3.578</c:v>
                </c:pt>
                <c:pt idx="1790">
                  <c:v>3.58</c:v>
                </c:pt>
                <c:pt idx="1791">
                  <c:v>3.582</c:v>
                </c:pt>
                <c:pt idx="1792">
                  <c:v>3.584</c:v>
                </c:pt>
                <c:pt idx="1793">
                  <c:v>3.586</c:v>
                </c:pt>
                <c:pt idx="1794">
                  <c:v>3.588</c:v>
                </c:pt>
                <c:pt idx="1795">
                  <c:v>3.59</c:v>
                </c:pt>
                <c:pt idx="1796">
                  <c:v>3.592</c:v>
                </c:pt>
                <c:pt idx="1797">
                  <c:v>3.594</c:v>
                </c:pt>
                <c:pt idx="1798">
                  <c:v>3.596</c:v>
                </c:pt>
                <c:pt idx="1799">
                  <c:v>3.598</c:v>
                </c:pt>
                <c:pt idx="1800">
                  <c:v>3.6</c:v>
                </c:pt>
                <c:pt idx="1801">
                  <c:v>3.602</c:v>
                </c:pt>
                <c:pt idx="1802">
                  <c:v>3.604</c:v>
                </c:pt>
                <c:pt idx="1803">
                  <c:v>3.606</c:v>
                </c:pt>
                <c:pt idx="1804">
                  <c:v>3.608</c:v>
                </c:pt>
                <c:pt idx="1805">
                  <c:v>3.61</c:v>
                </c:pt>
                <c:pt idx="1806">
                  <c:v>3.612</c:v>
                </c:pt>
                <c:pt idx="1807">
                  <c:v>3.614</c:v>
                </c:pt>
                <c:pt idx="1808">
                  <c:v>3.616</c:v>
                </c:pt>
                <c:pt idx="1809">
                  <c:v>3.618</c:v>
                </c:pt>
                <c:pt idx="1810">
                  <c:v>3.62</c:v>
                </c:pt>
                <c:pt idx="1811">
                  <c:v>3.622</c:v>
                </c:pt>
                <c:pt idx="1812">
                  <c:v>3.624</c:v>
                </c:pt>
                <c:pt idx="1813">
                  <c:v>3.626</c:v>
                </c:pt>
                <c:pt idx="1814">
                  <c:v>3.628</c:v>
                </c:pt>
                <c:pt idx="1815">
                  <c:v>3.63</c:v>
                </c:pt>
                <c:pt idx="1816">
                  <c:v>3.632</c:v>
                </c:pt>
                <c:pt idx="1817">
                  <c:v>3.634</c:v>
                </c:pt>
                <c:pt idx="1818">
                  <c:v>3.636</c:v>
                </c:pt>
                <c:pt idx="1819">
                  <c:v>3.638</c:v>
                </c:pt>
                <c:pt idx="1820">
                  <c:v>3.64</c:v>
                </c:pt>
                <c:pt idx="1821">
                  <c:v>3.642</c:v>
                </c:pt>
                <c:pt idx="1822">
                  <c:v>3.644</c:v>
                </c:pt>
                <c:pt idx="1823">
                  <c:v>3.646</c:v>
                </c:pt>
                <c:pt idx="1824">
                  <c:v>3.648</c:v>
                </c:pt>
                <c:pt idx="1825">
                  <c:v>3.65</c:v>
                </c:pt>
                <c:pt idx="1826">
                  <c:v>3.652</c:v>
                </c:pt>
                <c:pt idx="1827">
                  <c:v>3.654</c:v>
                </c:pt>
                <c:pt idx="1828">
                  <c:v>3.656</c:v>
                </c:pt>
                <c:pt idx="1829">
                  <c:v>3.658</c:v>
                </c:pt>
                <c:pt idx="1830">
                  <c:v>3.66</c:v>
                </c:pt>
                <c:pt idx="1831">
                  <c:v>3.662</c:v>
                </c:pt>
                <c:pt idx="1832">
                  <c:v>3.664</c:v>
                </c:pt>
                <c:pt idx="1833">
                  <c:v>3.666</c:v>
                </c:pt>
                <c:pt idx="1834">
                  <c:v>3.668</c:v>
                </c:pt>
                <c:pt idx="1835">
                  <c:v>3.67</c:v>
                </c:pt>
                <c:pt idx="1836">
                  <c:v>3.672</c:v>
                </c:pt>
                <c:pt idx="1837">
                  <c:v>3.674</c:v>
                </c:pt>
                <c:pt idx="1838">
                  <c:v>3.676</c:v>
                </c:pt>
                <c:pt idx="1839">
                  <c:v>3.678</c:v>
                </c:pt>
                <c:pt idx="1840">
                  <c:v>3.68</c:v>
                </c:pt>
                <c:pt idx="1841">
                  <c:v>3.682</c:v>
                </c:pt>
                <c:pt idx="1842">
                  <c:v>3.684</c:v>
                </c:pt>
                <c:pt idx="1843">
                  <c:v>3.686</c:v>
                </c:pt>
                <c:pt idx="1844">
                  <c:v>3.688</c:v>
                </c:pt>
                <c:pt idx="1845">
                  <c:v>3.69</c:v>
                </c:pt>
                <c:pt idx="1846">
                  <c:v>3.692</c:v>
                </c:pt>
                <c:pt idx="1847">
                  <c:v>3.694</c:v>
                </c:pt>
                <c:pt idx="1848">
                  <c:v>3.696</c:v>
                </c:pt>
                <c:pt idx="1849">
                  <c:v>3.698</c:v>
                </c:pt>
                <c:pt idx="1850">
                  <c:v>3.7</c:v>
                </c:pt>
                <c:pt idx="1851">
                  <c:v>3.702</c:v>
                </c:pt>
                <c:pt idx="1852">
                  <c:v>3.704</c:v>
                </c:pt>
                <c:pt idx="1853">
                  <c:v>3.706</c:v>
                </c:pt>
                <c:pt idx="1854">
                  <c:v>3.708</c:v>
                </c:pt>
                <c:pt idx="1855">
                  <c:v>3.71</c:v>
                </c:pt>
                <c:pt idx="1856">
                  <c:v>3.712</c:v>
                </c:pt>
                <c:pt idx="1857">
                  <c:v>3.714</c:v>
                </c:pt>
                <c:pt idx="1858">
                  <c:v>3.716</c:v>
                </c:pt>
                <c:pt idx="1859">
                  <c:v>3.718</c:v>
                </c:pt>
                <c:pt idx="1860">
                  <c:v>3.72</c:v>
                </c:pt>
                <c:pt idx="1861">
                  <c:v>3.722</c:v>
                </c:pt>
                <c:pt idx="1862">
                  <c:v>3.724</c:v>
                </c:pt>
                <c:pt idx="1863">
                  <c:v>3.726</c:v>
                </c:pt>
                <c:pt idx="1864">
                  <c:v>3.728</c:v>
                </c:pt>
                <c:pt idx="1865">
                  <c:v>3.73</c:v>
                </c:pt>
                <c:pt idx="1866">
                  <c:v>3.732</c:v>
                </c:pt>
                <c:pt idx="1867">
                  <c:v>3.734</c:v>
                </c:pt>
                <c:pt idx="1868">
                  <c:v>3.736</c:v>
                </c:pt>
                <c:pt idx="1869">
                  <c:v>3.738</c:v>
                </c:pt>
                <c:pt idx="1870">
                  <c:v>3.74</c:v>
                </c:pt>
                <c:pt idx="1871">
                  <c:v>3.742</c:v>
                </c:pt>
                <c:pt idx="1872">
                  <c:v>3.744</c:v>
                </c:pt>
                <c:pt idx="1873">
                  <c:v>3.746</c:v>
                </c:pt>
                <c:pt idx="1874">
                  <c:v>3.748</c:v>
                </c:pt>
                <c:pt idx="1875">
                  <c:v>3.75</c:v>
                </c:pt>
                <c:pt idx="1876">
                  <c:v>3.752</c:v>
                </c:pt>
                <c:pt idx="1877">
                  <c:v>3.754</c:v>
                </c:pt>
                <c:pt idx="1878">
                  <c:v>3.756</c:v>
                </c:pt>
                <c:pt idx="1879">
                  <c:v>3.758</c:v>
                </c:pt>
                <c:pt idx="1880">
                  <c:v>3.76</c:v>
                </c:pt>
                <c:pt idx="1881">
                  <c:v>3.762</c:v>
                </c:pt>
                <c:pt idx="1882">
                  <c:v>3.764</c:v>
                </c:pt>
                <c:pt idx="1883">
                  <c:v>3.766</c:v>
                </c:pt>
                <c:pt idx="1884">
                  <c:v>3.768</c:v>
                </c:pt>
                <c:pt idx="1885">
                  <c:v>3.77</c:v>
                </c:pt>
                <c:pt idx="1886">
                  <c:v>3.772</c:v>
                </c:pt>
                <c:pt idx="1887">
                  <c:v>3.774</c:v>
                </c:pt>
                <c:pt idx="1888">
                  <c:v>3.776</c:v>
                </c:pt>
                <c:pt idx="1889">
                  <c:v>3.778</c:v>
                </c:pt>
                <c:pt idx="1890">
                  <c:v>3.78</c:v>
                </c:pt>
                <c:pt idx="1891">
                  <c:v>3.782</c:v>
                </c:pt>
                <c:pt idx="1892">
                  <c:v>3.784</c:v>
                </c:pt>
                <c:pt idx="1893">
                  <c:v>3.786</c:v>
                </c:pt>
                <c:pt idx="1894">
                  <c:v>3.788</c:v>
                </c:pt>
                <c:pt idx="1895">
                  <c:v>3.79</c:v>
                </c:pt>
                <c:pt idx="1896">
                  <c:v>3.792</c:v>
                </c:pt>
                <c:pt idx="1897">
                  <c:v>3.794</c:v>
                </c:pt>
                <c:pt idx="1898">
                  <c:v>3.796</c:v>
                </c:pt>
                <c:pt idx="1899">
                  <c:v>3.798</c:v>
                </c:pt>
                <c:pt idx="1900">
                  <c:v>3.8</c:v>
                </c:pt>
                <c:pt idx="1901">
                  <c:v>3.802</c:v>
                </c:pt>
                <c:pt idx="1902">
                  <c:v>3.804</c:v>
                </c:pt>
                <c:pt idx="1903">
                  <c:v>3.806</c:v>
                </c:pt>
                <c:pt idx="1904">
                  <c:v>3.808</c:v>
                </c:pt>
                <c:pt idx="1905">
                  <c:v>3.81</c:v>
                </c:pt>
                <c:pt idx="1906">
                  <c:v>3.811999999999998</c:v>
                </c:pt>
                <c:pt idx="1907">
                  <c:v>3.814</c:v>
                </c:pt>
                <c:pt idx="1908">
                  <c:v>3.815999999999998</c:v>
                </c:pt>
                <c:pt idx="1909">
                  <c:v>3.818</c:v>
                </c:pt>
                <c:pt idx="1910">
                  <c:v>3.82</c:v>
                </c:pt>
                <c:pt idx="1911">
                  <c:v>3.822</c:v>
                </c:pt>
                <c:pt idx="1912">
                  <c:v>3.824</c:v>
                </c:pt>
                <c:pt idx="1913">
                  <c:v>3.826</c:v>
                </c:pt>
                <c:pt idx="1914">
                  <c:v>3.828</c:v>
                </c:pt>
                <c:pt idx="1915">
                  <c:v>3.83</c:v>
                </c:pt>
                <c:pt idx="1916">
                  <c:v>3.831999999999998</c:v>
                </c:pt>
                <c:pt idx="1917">
                  <c:v>3.834</c:v>
                </c:pt>
                <c:pt idx="1918">
                  <c:v>3.835999999999998</c:v>
                </c:pt>
                <c:pt idx="1919">
                  <c:v>3.838</c:v>
                </c:pt>
                <c:pt idx="1920">
                  <c:v>3.84</c:v>
                </c:pt>
                <c:pt idx="1921">
                  <c:v>3.842</c:v>
                </c:pt>
                <c:pt idx="1922">
                  <c:v>3.844</c:v>
                </c:pt>
                <c:pt idx="1923">
                  <c:v>3.846</c:v>
                </c:pt>
                <c:pt idx="1924">
                  <c:v>3.848</c:v>
                </c:pt>
                <c:pt idx="1925">
                  <c:v>3.85</c:v>
                </c:pt>
                <c:pt idx="1926">
                  <c:v>3.851999999999998</c:v>
                </c:pt>
                <c:pt idx="1927">
                  <c:v>3.854</c:v>
                </c:pt>
                <c:pt idx="1928">
                  <c:v>3.855999999999998</c:v>
                </c:pt>
                <c:pt idx="1929">
                  <c:v>3.858</c:v>
                </c:pt>
                <c:pt idx="1930">
                  <c:v>3.86</c:v>
                </c:pt>
                <c:pt idx="1931">
                  <c:v>3.862</c:v>
                </c:pt>
                <c:pt idx="1932">
                  <c:v>3.864</c:v>
                </c:pt>
                <c:pt idx="1933">
                  <c:v>3.866</c:v>
                </c:pt>
                <c:pt idx="1934">
                  <c:v>3.868</c:v>
                </c:pt>
                <c:pt idx="1935">
                  <c:v>3.87</c:v>
                </c:pt>
                <c:pt idx="1936">
                  <c:v>3.871999999999999</c:v>
                </c:pt>
                <c:pt idx="1937">
                  <c:v>3.874</c:v>
                </c:pt>
                <c:pt idx="1938">
                  <c:v>3.875999999999999</c:v>
                </c:pt>
                <c:pt idx="1939">
                  <c:v>3.878</c:v>
                </c:pt>
                <c:pt idx="1940">
                  <c:v>3.88</c:v>
                </c:pt>
                <c:pt idx="1941">
                  <c:v>3.882</c:v>
                </c:pt>
                <c:pt idx="1942">
                  <c:v>3.884</c:v>
                </c:pt>
                <c:pt idx="1943">
                  <c:v>3.886</c:v>
                </c:pt>
                <c:pt idx="1944">
                  <c:v>3.888</c:v>
                </c:pt>
                <c:pt idx="1945">
                  <c:v>3.89</c:v>
                </c:pt>
                <c:pt idx="1946">
                  <c:v>3.891999999999999</c:v>
                </c:pt>
                <c:pt idx="1947">
                  <c:v>3.894</c:v>
                </c:pt>
                <c:pt idx="1948">
                  <c:v>3.895999999999999</c:v>
                </c:pt>
                <c:pt idx="1949">
                  <c:v>3.898</c:v>
                </c:pt>
                <c:pt idx="1950">
                  <c:v>3.9</c:v>
                </c:pt>
                <c:pt idx="1951">
                  <c:v>3.902</c:v>
                </c:pt>
                <c:pt idx="1952">
                  <c:v>3.904</c:v>
                </c:pt>
                <c:pt idx="1953">
                  <c:v>3.906</c:v>
                </c:pt>
                <c:pt idx="1954">
                  <c:v>3.908</c:v>
                </c:pt>
                <c:pt idx="1955">
                  <c:v>3.91</c:v>
                </c:pt>
                <c:pt idx="1956">
                  <c:v>3.911999999999999</c:v>
                </c:pt>
                <c:pt idx="1957">
                  <c:v>3.914</c:v>
                </c:pt>
                <c:pt idx="1958">
                  <c:v>3.915999999999999</c:v>
                </c:pt>
                <c:pt idx="1959">
                  <c:v>3.918</c:v>
                </c:pt>
                <c:pt idx="1960">
                  <c:v>3.92</c:v>
                </c:pt>
                <c:pt idx="1961">
                  <c:v>3.922</c:v>
                </c:pt>
                <c:pt idx="1962">
                  <c:v>3.924</c:v>
                </c:pt>
                <c:pt idx="1963">
                  <c:v>3.926</c:v>
                </c:pt>
                <c:pt idx="1964">
                  <c:v>3.928</c:v>
                </c:pt>
                <c:pt idx="1965">
                  <c:v>3.93</c:v>
                </c:pt>
                <c:pt idx="1966">
                  <c:v>3.931999999999999</c:v>
                </c:pt>
                <c:pt idx="1967">
                  <c:v>3.934</c:v>
                </c:pt>
                <c:pt idx="1968">
                  <c:v>3.935999999999999</c:v>
                </c:pt>
                <c:pt idx="1969">
                  <c:v>3.938</c:v>
                </c:pt>
                <c:pt idx="1970">
                  <c:v>3.94</c:v>
                </c:pt>
                <c:pt idx="1971">
                  <c:v>3.942</c:v>
                </c:pt>
                <c:pt idx="1972">
                  <c:v>3.944</c:v>
                </c:pt>
                <c:pt idx="1973">
                  <c:v>3.946</c:v>
                </c:pt>
                <c:pt idx="1974">
                  <c:v>3.948</c:v>
                </c:pt>
                <c:pt idx="1975">
                  <c:v>3.95</c:v>
                </c:pt>
                <c:pt idx="1976">
                  <c:v>3.951999999999999</c:v>
                </c:pt>
                <c:pt idx="1977">
                  <c:v>3.954</c:v>
                </c:pt>
                <c:pt idx="1978">
                  <c:v>3.955999999999999</c:v>
                </c:pt>
                <c:pt idx="1979">
                  <c:v>3.958</c:v>
                </c:pt>
                <c:pt idx="1980">
                  <c:v>3.96</c:v>
                </c:pt>
                <c:pt idx="1981">
                  <c:v>3.962</c:v>
                </c:pt>
                <c:pt idx="1982">
                  <c:v>3.964</c:v>
                </c:pt>
                <c:pt idx="1983">
                  <c:v>3.966</c:v>
                </c:pt>
                <c:pt idx="1984">
                  <c:v>3.968</c:v>
                </c:pt>
                <c:pt idx="1985">
                  <c:v>3.97</c:v>
                </c:pt>
                <c:pt idx="1986">
                  <c:v>3.972</c:v>
                </c:pt>
                <c:pt idx="1987">
                  <c:v>3.974</c:v>
                </c:pt>
                <c:pt idx="1988">
                  <c:v>3.976</c:v>
                </c:pt>
                <c:pt idx="1989">
                  <c:v>3.978</c:v>
                </c:pt>
                <c:pt idx="1990">
                  <c:v>3.98</c:v>
                </c:pt>
                <c:pt idx="1991">
                  <c:v>3.982</c:v>
                </c:pt>
                <c:pt idx="1992">
                  <c:v>3.984</c:v>
                </c:pt>
                <c:pt idx="1993">
                  <c:v>3.986</c:v>
                </c:pt>
                <c:pt idx="1994">
                  <c:v>3.988</c:v>
                </c:pt>
                <c:pt idx="1995">
                  <c:v>3.99</c:v>
                </c:pt>
                <c:pt idx="1996">
                  <c:v>3.992</c:v>
                </c:pt>
                <c:pt idx="1997">
                  <c:v>3.994</c:v>
                </c:pt>
                <c:pt idx="1998">
                  <c:v>3.996</c:v>
                </c:pt>
                <c:pt idx="1999">
                  <c:v>3.998</c:v>
                </c:pt>
                <c:pt idx="2000">
                  <c:v>4.0</c:v>
                </c:pt>
                <c:pt idx="2001">
                  <c:v>4.002</c:v>
                </c:pt>
                <c:pt idx="2002">
                  <c:v>4.004</c:v>
                </c:pt>
                <c:pt idx="2003">
                  <c:v>4.006</c:v>
                </c:pt>
                <c:pt idx="2004">
                  <c:v>4.008</c:v>
                </c:pt>
                <c:pt idx="2005">
                  <c:v>4.01</c:v>
                </c:pt>
                <c:pt idx="2006">
                  <c:v>4.012</c:v>
                </c:pt>
                <c:pt idx="2007">
                  <c:v>4.013999999999998</c:v>
                </c:pt>
                <c:pt idx="2008">
                  <c:v>4.016</c:v>
                </c:pt>
                <c:pt idx="2009">
                  <c:v>4.017999999999997</c:v>
                </c:pt>
                <c:pt idx="2010">
                  <c:v>4.02</c:v>
                </c:pt>
                <c:pt idx="2011">
                  <c:v>4.021999999999998</c:v>
                </c:pt>
                <c:pt idx="2012">
                  <c:v>4.023999999999997</c:v>
                </c:pt>
                <c:pt idx="2013">
                  <c:v>4.025999999999997</c:v>
                </c:pt>
                <c:pt idx="2014">
                  <c:v>4.027999999999997</c:v>
                </c:pt>
                <c:pt idx="2015">
                  <c:v>4.03</c:v>
                </c:pt>
                <c:pt idx="2016">
                  <c:v>4.032</c:v>
                </c:pt>
                <c:pt idx="2017">
                  <c:v>4.034</c:v>
                </c:pt>
                <c:pt idx="2018">
                  <c:v>4.036</c:v>
                </c:pt>
                <c:pt idx="2019">
                  <c:v>4.038</c:v>
                </c:pt>
                <c:pt idx="2020">
                  <c:v>4.04</c:v>
                </c:pt>
                <c:pt idx="2021">
                  <c:v>4.042</c:v>
                </c:pt>
                <c:pt idx="2022">
                  <c:v>4.044</c:v>
                </c:pt>
                <c:pt idx="2023">
                  <c:v>4.046</c:v>
                </c:pt>
                <c:pt idx="2024">
                  <c:v>4.048</c:v>
                </c:pt>
                <c:pt idx="2025">
                  <c:v>4.05</c:v>
                </c:pt>
                <c:pt idx="2026">
                  <c:v>4.052</c:v>
                </c:pt>
                <c:pt idx="2027">
                  <c:v>4.053999999999998</c:v>
                </c:pt>
                <c:pt idx="2028">
                  <c:v>4.056</c:v>
                </c:pt>
                <c:pt idx="2029">
                  <c:v>4.057999999999997</c:v>
                </c:pt>
                <c:pt idx="2030">
                  <c:v>4.06</c:v>
                </c:pt>
                <c:pt idx="2031">
                  <c:v>4.061999999999998</c:v>
                </c:pt>
                <c:pt idx="2032">
                  <c:v>4.063999999999997</c:v>
                </c:pt>
                <c:pt idx="2033">
                  <c:v>4.065999999999997</c:v>
                </c:pt>
                <c:pt idx="2034">
                  <c:v>4.067999999999997</c:v>
                </c:pt>
                <c:pt idx="2035">
                  <c:v>4.07</c:v>
                </c:pt>
                <c:pt idx="2036">
                  <c:v>4.072</c:v>
                </c:pt>
                <c:pt idx="2037">
                  <c:v>4.074</c:v>
                </c:pt>
                <c:pt idx="2038">
                  <c:v>4.076</c:v>
                </c:pt>
                <c:pt idx="2039">
                  <c:v>4.078</c:v>
                </c:pt>
                <c:pt idx="2040">
                  <c:v>4.08</c:v>
                </c:pt>
                <c:pt idx="2041">
                  <c:v>4.082</c:v>
                </c:pt>
                <c:pt idx="2042">
                  <c:v>4.084</c:v>
                </c:pt>
                <c:pt idx="2043">
                  <c:v>4.086</c:v>
                </c:pt>
                <c:pt idx="2044">
                  <c:v>4.088</c:v>
                </c:pt>
                <c:pt idx="2045">
                  <c:v>4.09</c:v>
                </c:pt>
                <c:pt idx="2046">
                  <c:v>4.092</c:v>
                </c:pt>
                <c:pt idx="2047">
                  <c:v>4.093999999999999</c:v>
                </c:pt>
                <c:pt idx="2048">
                  <c:v>4.096</c:v>
                </c:pt>
                <c:pt idx="2049">
                  <c:v>4.097999999999997</c:v>
                </c:pt>
                <c:pt idx="2050">
                  <c:v>4.1</c:v>
                </c:pt>
                <c:pt idx="2051">
                  <c:v>4.101999999999999</c:v>
                </c:pt>
                <c:pt idx="2052">
                  <c:v>4.103999999999997</c:v>
                </c:pt>
                <c:pt idx="2053">
                  <c:v>4.105999999999997</c:v>
                </c:pt>
                <c:pt idx="2054">
                  <c:v>4.107999999999997</c:v>
                </c:pt>
                <c:pt idx="2055">
                  <c:v>4.109999999999999</c:v>
                </c:pt>
                <c:pt idx="2056">
                  <c:v>4.111999999999997</c:v>
                </c:pt>
                <c:pt idx="2057">
                  <c:v>4.113999999999997</c:v>
                </c:pt>
                <c:pt idx="2058">
                  <c:v>4.115999999999997</c:v>
                </c:pt>
                <c:pt idx="2059">
                  <c:v>4.117999999999997</c:v>
                </c:pt>
                <c:pt idx="2060">
                  <c:v>4.119999999999997</c:v>
                </c:pt>
                <c:pt idx="2061">
                  <c:v>4.121999999999997</c:v>
                </c:pt>
                <c:pt idx="2062">
                  <c:v>4.123999999999997</c:v>
                </c:pt>
                <c:pt idx="2063">
                  <c:v>4.125999999999997</c:v>
                </c:pt>
                <c:pt idx="2064">
                  <c:v>4.127999999999996</c:v>
                </c:pt>
                <c:pt idx="2065">
                  <c:v>4.13</c:v>
                </c:pt>
                <c:pt idx="2066">
                  <c:v>4.132</c:v>
                </c:pt>
                <c:pt idx="2067">
                  <c:v>4.133999999999999</c:v>
                </c:pt>
                <c:pt idx="2068">
                  <c:v>4.136</c:v>
                </c:pt>
                <c:pt idx="2069">
                  <c:v>4.137999999999997</c:v>
                </c:pt>
                <c:pt idx="2070">
                  <c:v>4.14</c:v>
                </c:pt>
                <c:pt idx="2071">
                  <c:v>4.141999999999999</c:v>
                </c:pt>
                <c:pt idx="2072">
                  <c:v>4.143999999999997</c:v>
                </c:pt>
                <c:pt idx="2073">
                  <c:v>4.145999999999997</c:v>
                </c:pt>
                <c:pt idx="2074">
                  <c:v>4.147999999999997</c:v>
                </c:pt>
                <c:pt idx="2075">
                  <c:v>4.149999999999999</c:v>
                </c:pt>
                <c:pt idx="2076">
                  <c:v>4.151999999999997</c:v>
                </c:pt>
                <c:pt idx="2077">
                  <c:v>4.153999999999997</c:v>
                </c:pt>
                <c:pt idx="2078">
                  <c:v>4.155999999999997</c:v>
                </c:pt>
                <c:pt idx="2079">
                  <c:v>4.157999999999997</c:v>
                </c:pt>
                <c:pt idx="2080">
                  <c:v>4.159999999999997</c:v>
                </c:pt>
                <c:pt idx="2081">
                  <c:v>4.161999999999997</c:v>
                </c:pt>
                <c:pt idx="2082">
                  <c:v>4.163999999999997</c:v>
                </c:pt>
                <c:pt idx="2083">
                  <c:v>4.165999999999997</c:v>
                </c:pt>
                <c:pt idx="2084">
                  <c:v>4.167999999999996</c:v>
                </c:pt>
                <c:pt idx="2085">
                  <c:v>4.17</c:v>
                </c:pt>
                <c:pt idx="2086">
                  <c:v>4.172</c:v>
                </c:pt>
                <c:pt idx="2087">
                  <c:v>4.173999999999999</c:v>
                </c:pt>
                <c:pt idx="2088">
                  <c:v>4.176</c:v>
                </c:pt>
                <c:pt idx="2089">
                  <c:v>4.177999999999997</c:v>
                </c:pt>
                <c:pt idx="2090">
                  <c:v>4.18</c:v>
                </c:pt>
                <c:pt idx="2091">
                  <c:v>4.181999999999999</c:v>
                </c:pt>
                <c:pt idx="2092">
                  <c:v>4.183999999999997</c:v>
                </c:pt>
                <c:pt idx="2093">
                  <c:v>4.185999999999997</c:v>
                </c:pt>
                <c:pt idx="2094">
                  <c:v>4.187999999999997</c:v>
                </c:pt>
                <c:pt idx="2095">
                  <c:v>4.189999999999999</c:v>
                </c:pt>
                <c:pt idx="2096">
                  <c:v>4.191999999999997</c:v>
                </c:pt>
                <c:pt idx="2097">
                  <c:v>4.193999999999997</c:v>
                </c:pt>
                <c:pt idx="2098">
                  <c:v>4.195999999999997</c:v>
                </c:pt>
                <c:pt idx="2099">
                  <c:v>4.197999999999997</c:v>
                </c:pt>
                <c:pt idx="2100">
                  <c:v>4.2</c:v>
                </c:pt>
                <c:pt idx="2101">
                  <c:v>4.202</c:v>
                </c:pt>
                <c:pt idx="2102">
                  <c:v>4.204</c:v>
                </c:pt>
                <c:pt idx="2103">
                  <c:v>4.206</c:v>
                </c:pt>
                <c:pt idx="2104">
                  <c:v>4.208</c:v>
                </c:pt>
                <c:pt idx="2105">
                  <c:v>4.21</c:v>
                </c:pt>
                <c:pt idx="2106">
                  <c:v>4.212</c:v>
                </c:pt>
                <c:pt idx="2107">
                  <c:v>4.214</c:v>
                </c:pt>
                <c:pt idx="2108">
                  <c:v>4.216</c:v>
                </c:pt>
                <c:pt idx="2109">
                  <c:v>4.218</c:v>
                </c:pt>
                <c:pt idx="2110">
                  <c:v>4.22</c:v>
                </c:pt>
                <c:pt idx="2111">
                  <c:v>4.222</c:v>
                </c:pt>
                <c:pt idx="2112">
                  <c:v>4.223999999999998</c:v>
                </c:pt>
                <c:pt idx="2113">
                  <c:v>4.226</c:v>
                </c:pt>
                <c:pt idx="2114">
                  <c:v>4.227999999999997</c:v>
                </c:pt>
                <c:pt idx="2115">
                  <c:v>4.23</c:v>
                </c:pt>
                <c:pt idx="2116">
                  <c:v>4.232</c:v>
                </c:pt>
                <c:pt idx="2117">
                  <c:v>4.234</c:v>
                </c:pt>
                <c:pt idx="2118">
                  <c:v>4.236</c:v>
                </c:pt>
                <c:pt idx="2119">
                  <c:v>4.238</c:v>
                </c:pt>
                <c:pt idx="2120">
                  <c:v>4.24</c:v>
                </c:pt>
                <c:pt idx="2121">
                  <c:v>4.242</c:v>
                </c:pt>
                <c:pt idx="2122">
                  <c:v>4.244</c:v>
                </c:pt>
                <c:pt idx="2123">
                  <c:v>4.246</c:v>
                </c:pt>
                <c:pt idx="2124">
                  <c:v>4.248</c:v>
                </c:pt>
                <c:pt idx="2125">
                  <c:v>4.25</c:v>
                </c:pt>
                <c:pt idx="2126">
                  <c:v>4.252</c:v>
                </c:pt>
                <c:pt idx="2127">
                  <c:v>4.254</c:v>
                </c:pt>
                <c:pt idx="2128">
                  <c:v>4.256</c:v>
                </c:pt>
                <c:pt idx="2129">
                  <c:v>4.258</c:v>
                </c:pt>
                <c:pt idx="2130">
                  <c:v>4.26</c:v>
                </c:pt>
                <c:pt idx="2131">
                  <c:v>4.262</c:v>
                </c:pt>
                <c:pt idx="2132">
                  <c:v>4.263999999999998</c:v>
                </c:pt>
                <c:pt idx="2133">
                  <c:v>4.266</c:v>
                </c:pt>
                <c:pt idx="2134">
                  <c:v>4.267999999999997</c:v>
                </c:pt>
                <c:pt idx="2135">
                  <c:v>4.27</c:v>
                </c:pt>
                <c:pt idx="2136">
                  <c:v>4.272</c:v>
                </c:pt>
                <c:pt idx="2137">
                  <c:v>4.274</c:v>
                </c:pt>
                <c:pt idx="2138">
                  <c:v>4.276</c:v>
                </c:pt>
                <c:pt idx="2139">
                  <c:v>4.278</c:v>
                </c:pt>
                <c:pt idx="2140">
                  <c:v>4.28</c:v>
                </c:pt>
                <c:pt idx="2141">
                  <c:v>4.282</c:v>
                </c:pt>
                <c:pt idx="2142">
                  <c:v>4.284</c:v>
                </c:pt>
                <c:pt idx="2143">
                  <c:v>4.286</c:v>
                </c:pt>
                <c:pt idx="2144">
                  <c:v>4.288</c:v>
                </c:pt>
                <c:pt idx="2145">
                  <c:v>4.29</c:v>
                </c:pt>
                <c:pt idx="2146">
                  <c:v>4.292</c:v>
                </c:pt>
                <c:pt idx="2147">
                  <c:v>4.294</c:v>
                </c:pt>
                <c:pt idx="2148">
                  <c:v>4.296</c:v>
                </c:pt>
                <c:pt idx="2149">
                  <c:v>4.298</c:v>
                </c:pt>
                <c:pt idx="2150">
                  <c:v>4.3</c:v>
                </c:pt>
                <c:pt idx="2151">
                  <c:v>4.302</c:v>
                </c:pt>
                <c:pt idx="2152">
                  <c:v>4.303999999999998</c:v>
                </c:pt>
                <c:pt idx="2153">
                  <c:v>4.306</c:v>
                </c:pt>
                <c:pt idx="2154">
                  <c:v>4.307999999999997</c:v>
                </c:pt>
                <c:pt idx="2155">
                  <c:v>4.31</c:v>
                </c:pt>
                <c:pt idx="2156">
                  <c:v>4.311999999999998</c:v>
                </c:pt>
                <c:pt idx="2157">
                  <c:v>4.313999999999997</c:v>
                </c:pt>
                <c:pt idx="2158">
                  <c:v>4.315999999999997</c:v>
                </c:pt>
                <c:pt idx="2159">
                  <c:v>4.317999999999997</c:v>
                </c:pt>
                <c:pt idx="2160">
                  <c:v>4.319999999999998</c:v>
                </c:pt>
                <c:pt idx="2161">
                  <c:v>4.321999999999997</c:v>
                </c:pt>
                <c:pt idx="2162">
                  <c:v>4.323999999999997</c:v>
                </c:pt>
                <c:pt idx="2163">
                  <c:v>4.325999999999997</c:v>
                </c:pt>
                <c:pt idx="2164">
                  <c:v>4.327999999999997</c:v>
                </c:pt>
                <c:pt idx="2165">
                  <c:v>4.33</c:v>
                </c:pt>
                <c:pt idx="2166">
                  <c:v>4.332</c:v>
                </c:pt>
                <c:pt idx="2167">
                  <c:v>4.334</c:v>
                </c:pt>
                <c:pt idx="2168">
                  <c:v>4.336</c:v>
                </c:pt>
                <c:pt idx="2169">
                  <c:v>4.338</c:v>
                </c:pt>
                <c:pt idx="2170">
                  <c:v>4.34</c:v>
                </c:pt>
                <c:pt idx="2171">
                  <c:v>4.342</c:v>
                </c:pt>
                <c:pt idx="2172">
                  <c:v>4.343999999999998</c:v>
                </c:pt>
                <c:pt idx="2173">
                  <c:v>4.346</c:v>
                </c:pt>
                <c:pt idx="2174">
                  <c:v>4.347999999999997</c:v>
                </c:pt>
                <c:pt idx="2175">
                  <c:v>4.35</c:v>
                </c:pt>
                <c:pt idx="2176">
                  <c:v>4.351999999999998</c:v>
                </c:pt>
                <c:pt idx="2177">
                  <c:v>4.353999999999997</c:v>
                </c:pt>
                <c:pt idx="2178">
                  <c:v>4.355999999999997</c:v>
                </c:pt>
                <c:pt idx="2179">
                  <c:v>4.357999999999997</c:v>
                </c:pt>
                <c:pt idx="2180">
                  <c:v>4.359999999999998</c:v>
                </c:pt>
                <c:pt idx="2181">
                  <c:v>4.361999999999997</c:v>
                </c:pt>
                <c:pt idx="2182">
                  <c:v>4.363999999999997</c:v>
                </c:pt>
                <c:pt idx="2183">
                  <c:v>4.365999999999997</c:v>
                </c:pt>
                <c:pt idx="2184">
                  <c:v>4.367999999999997</c:v>
                </c:pt>
                <c:pt idx="2185">
                  <c:v>4.37</c:v>
                </c:pt>
                <c:pt idx="2186">
                  <c:v>4.372</c:v>
                </c:pt>
                <c:pt idx="2187">
                  <c:v>4.374</c:v>
                </c:pt>
                <c:pt idx="2188">
                  <c:v>4.376</c:v>
                </c:pt>
                <c:pt idx="2189">
                  <c:v>4.378</c:v>
                </c:pt>
                <c:pt idx="2190">
                  <c:v>4.38</c:v>
                </c:pt>
                <c:pt idx="2191">
                  <c:v>4.382</c:v>
                </c:pt>
                <c:pt idx="2192">
                  <c:v>4.383999999999999</c:v>
                </c:pt>
                <c:pt idx="2193">
                  <c:v>4.386</c:v>
                </c:pt>
                <c:pt idx="2194">
                  <c:v>4.387999999999997</c:v>
                </c:pt>
                <c:pt idx="2195">
                  <c:v>4.39</c:v>
                </c:pt>
                <c:pt idx="2196">
                  <c:v>4.391999999999999</c:v>
                </c:pt>
                <c:pt idx="2197">
                  <c:v>4.393999999999997</c:v>
                </c:pt>
                <c:pt idx="2198">
                  <c:v>4.395999999999997</c:v>
                </c:pt>
                <c:pt idx="2199">
                  <c:v>4.397999999999997</c:v>
                </c:pt>
                <c:pt idx="2200">
                  <c:v>4.4</c:v>
                </c:pt>
                <c:pt idx="2201">
                  <c:v>4.402</c:v>
                </c:pt>
                <c:pt idx="2202">
                  <c:v>4.404</c:v>
                </c:pt>
                <c:pt idx="2203">
                  <c:v>4.406</c:v>
                </c:pt>
                <c:pt idx="2204">
                  <c:v>4.408</c:v>
                </c:pt>
                <c:pt idx="2205">
                  <c:v>4.41</c:v>
                </c:pt>
                <c:pt idx="2206">
                  <c:v>4.412</c:v>
                </c:pt>
                <c:pt idx="2207">
                  <c:v>4.414</c:v>
                </c:pt>
                <c:pt idx="2208">
                  <c:v>4.416</c:v>
                </c:pt>
                <c:pt idx="2209">
                  <c:v>4.418</c:v>
                </c:pt>
                <c:pt idx="2210">
                  <c:v>4.42</c:v>
                </c:pt>
                <c:pt idx="2211">
                  <c:v>4.422</c:v>
                </c:pt>
                <c:pt idx="2212">
                  <c:v>4.423999999999999</c:v>
                </c:pt>
                <c:pt idx="2213">
                  <c:v>4.426</c:v>
                </c:pt>
                <c:pt idx="2214">
                  <c:v>4.427999999999997</c:v>
                </c:pt>
                <c:pt idx="2215">
                  <c:v>4.43</c:v>
                </c:pt>
                <c:pt idx="2216">
                  <c:v>4.432</c:v>
                </c:pt>
                <c:pt idx="2217">
                  <c:v>4.434</c:v>
                </c:pt>
                <c:pt idx="2218">
                  <c:v>4.436</c:v>
                </c:pt>
                <c:pt idx="2219">
                  <c:v>4.438</c:v>
                </c:pt>
                <c:pt idx="2220">
                  <c:v>4.44</c:v>
                </c:pt>
                <c:pt idx="2221">
                  <c:v>4.442</c:v>
                </c:pt>
                <c:pt idx="2222">
                  <c:v>4.444</c:v>
                </c:pt>
                <c:pt idx="2223">
                  <c:v>4.446</c:v>
                </c:pt>
                <c:pt idx="2224">
                  <c:v>4.448</c:v>
                </c:pt>
                <c:pt idx="2225">
                  <c:v>4.45</c:v>
                </c:pt>
                <c:pt idx="2226">
                  <c:v>4.452</c:v>
                </c:pt>
                <c:pt idx="2227">
                  <c:v>4.454</c:v>
                </c:pt>
                <c:pt idx="2228">
                  <c:v>4.456</c:v>
                </c:pt>
                <c:pt idx="2229">
                  <c:v>4.458</c:v>
                </c:pt>
                <c:pt idx="2230">
                  <c:v>4.46</c:v>
                </c:pt>
                <c:pt idx="2231">
                  <c:v>4.462</c:v>
                </c:pt>
                <c:pt idx="2232">
                  <c:v>4.463999999999999</c:v>
                </c:pt>
                <c:pt idx="2233">
                  <c:v>4.466</c:v>
                </c:pt>
                <c:pt idx="2234">
                  <c:v>4.468</c:v>
                </c:pt>
                <c:pt idx="2235">
                  <c:v>4.47</c:v>
                </c:pt>
                <c:pt idx="2236">
                  <c:v>4.472</c:v>
                </c:pt>
                <c:pt idx="2237">
                  <c:v>4.474</c:v>
                </c:pt>
                <c:pt idx="2238">
                  <c:v>4.476</c:v>
                </c:pt>
                <c:pt idx="2239">
                  <c:v>4.478</c:v>
                </c:pt>
                <c:pt idx="2240">
                  <c:v>4.48</c:v>
                </c:pt>
                <c:pt idx="2241">
                  <c:v>4.482</c:v>
                </c:pt>
                <c:pt idx="2242">
                  <c:v>4.484</c:v>
                </c:pt>
                <c:pt idx="2243">
                  <c:v>4.486</c:v>
                </c:pt>
                <c:pt idx="2244">
                  <c:v>4.488</c:v>
                </c:pt>
                <c:pt idx="2245">
                  <c:v>4.49</c:v>
                </c:pt>
                <c:pt idx="2246">
                  <c:v>4.492</c:v>
                </c:pt>
                <c:pt idx="2247">
                  <c:v>4.494</c:v>
                </c:pt>
                <c:pt idx="2248">
                  <c:v>4.496</c:v>
                </c:pt>
                <c:pt idx="2249">
                  <c:v>4.498</c:v>
                </c:pt>
                <c:pt idx="2250">
                  <c:v>4.5</c:v>
                </c:pt>
                <c:pt idx="2251">
                  <c:v>4.502</c:v>
                </c:pt>
                <c:pt idx="2252">
                  <c:v>4.504</c:v>
                </c:pt>
                <c:pt idx="2253">
                  <c:v>4.506</c:v>
                </c:pt>
                <c:pt idx="2254">
                  <c:v>4.508</c:v>
                </c:pt>
                <c:pt idx="2255">
                  <c:v>4.51</c:v>
                </c:pt>
                <c:pt idx="2256">
                  <c:v>4.512</c:v>
                </c:pt>
                <c:pt idx="2257">
                  <c:v>4.513999999999998</c:v>
                </c:pt>
                <c:pt idx="2258">
                  <c:v>4.516</c:v>
                </c:pt>
                <c:pt idx="2259">
                  <c:v>4.517999999999997</c:v>
                </c:pt>
                <c:pt idx="2260">
                  <c:v>4.52</c:v>
                </c:pt>
                <c:pt idx="2261">
                  <c:v>4.521999999999998</c:v>
                </c:pt>
                <c:pt idx="2262">
                  <c:v>4.523999999999997</c:v>
                </c:pt>
                <c:pt idx="2263">
                  <c:v>4.525999999999997</c:v>
                </c:pt>
                <c:pt idx="2264">
                  <c:v>4.527999999999997</c:v>
                </c:pt>
                <c:pt idx="2265">
                  <c:v>4.53</c:v>
                </c:pt>
                <c:pt idx="2266">
                  <c:v>4.532</c:v>
                </c:pt>
                <c:pt idx="2267">
                  <c:v>4.534</c:v>
                </c:pt>
                <c:pt idx="2268">
                  <c:v>4.536</c:v>
                </c:pt>
                <c:pt idx="2269">
                  <c:v>4.538</c:v>
                </c:pt>
                <c:pt idx="2270">
                  <c:v>4.54</c:v>
                </c:pt>
                <c:pt idx="2271">
                  <c:v>4.542</c:v>
                </c:pt>
                <c:pt idx="2272">
                  <c:v>4.544</c:v>
                </c:pt>
                <c:pt idx="2273">
                  <c:v>4.546</c:v>
                </c:pt>
                <c:pt idx="2274">
                  <c:v>4.548</c:v>
                </c:pt>
                <c:pt idx="2275">
                  <c:v>4.55</c:v>
                </c:pt>
                <c:pt idx="2276">
                  <c:v>4.552</c:v>
                </c:pt>
                <c:pt idx="2277">
                  <c:v>4.553999999999998</c:v>
                </c:pt>
                <c:pt idx="2278">
                  <c:v>4.556</c:v>
                </c:pt>
                <c:pt idx="2279">
                  <c:v>4.557999999999997</c:v>
                </c:pt>
                <c:pt idx="2280">
                  <c:v>4.56</c:v>
                </c:pt>
                <c:pt idx="2281">
                  <c:v>4.561999999999998</c:v>
                </c:pt>
                <c:pt idx="2282">
                  <c:v>4.563999999999997</c:v>
                </c:pt>
                <c:pt idx="2283">
                  <c:v>4.565999999999997</c:v>
                </c:pt>
                <c:pt idx="2284">
                  <c:v>4.567999999999997</c:v>
                </c:pt>
                <c:pt idx="2285">
                  <c:v>4.57</c:v>
                </c:pt>
                <c:pt idx="2286">
                  <c:v>4.572</c:v>
                </c:pt>
                <c:pt idx="2287">
                  <c:v>4.574</c:v>
                </c:pt>
                <c:pt idx="2288">
                  <c:v>4.576</c:v>
                </c:pt>
                <c:pt idx="2289">
                  <c:v>4.578</c:v>
                </c:pt>
                <c:pt idx="2290">
                  <c:v>4.58</c:v>
                </c:pt>
                <c:pt idx="2291">
                  <c:v>4.582</c:v>
                </c:pt>
                <c:pt idx="2292">
                  <c:v>4.584</c:v>
                </c:pt>
                <c:pt idx="2293">
                  <c:v>4.586</c:v>
                </c:pt>
                <c:pt idx="2294">
                  <c:v>4.588</c:v>
                </c:pt>
                <c:pt idx="2295">
                  <c:v>4.59</c:v>
                </c:pt>
                <c:pt idx="2296">
                  <c:v>4.592</c:v>
                </c:pt>
                <c:pt idx="2297">
                  <c:v>4.593999999999999</c:v>
                </c:pt>
                <c:pt idx="2298">
                  <c:v>4.596</c:v>
                </c:pt>
                <c:pt idx="2299">
                  <c:v>4.597999999999997</c:v>
                </c:pt>
                <c:pt idx="2300">
                  <c:v>4.6</c:v>
                </c:pt>
                <c:pt idx="2301">
                  <c:v>4.601999999999998</c:v>
                </c:pt>
                <c:pt idx="2302">
                  <c:v>4.603999999999997</c:v>
                </c:pt>
                <c:pt idx="2303">
                  <c:v>4.605999999999997</c:v>
                </c:pt>
                <c:pt idx="2304">
                  <c:v>4.607999999999997</c:v>
                </c:pt>
                <c:pt idx="2305">
                  <c:v>4.609999999999998</c:v>
                </c:pt>
                <c:pt idx="2306">
                  <c:v>4.611999999999997</c:v>
                </c:pt>
                <c:pt idx="2307">
                  <c:v>4.613999999999997</c:v>
                </c:pt>
                <c:pt idx="2308">
                  <c:v>4.615999999999997</c:v>
                </c:pt>
                <c:pt idx="2309">
                  <c:v>4.617999999999997</c:v>
                </c:pt>
                <c:pt idx="2310">
                  <c:v>4.619999999999997</c:v>
                </c:pt>
                <c:pt idx="2311">
                  <c:v>4.621999999999997</c:v>
                </c:pt>
                <c:pt idx="2312">
                  <c:v>4.623999999999997</c:v>
                </c:pt>
                <c:pt idx="2313">
                  <c:v>4.625999999999997</c:v>
                </c:pt>
                <c:pt idx="2314">
                  <c:v>4.627999999999996</c:v>
                </c:pt>
                <c:pt idx="2315">
                  <c:v>4.63</c:v>
                </c:pt>
                <c:pt idx="2316">
                  <c:v>4.632</c:v>
                </c:pt>
                <c:pt idx="2317">
                  <c:v>4.633999999999998</c:v>
                </c:pt>
                <c:pt idx="2318">
                  <c:v>4.636</c:v>
                </c:pt>
                <c:pt idx="2319">
                  <c:v>4.637999999999997</c:v>
                </c:pt>
                <c:pt idx="2320">
                  <c:v>4.64</c:v>
                </c:pt>
                <c:pt idx="2321">
                  <c:v>4.641999999999998</c:v>
                </c:pt>
                <c:pt idx="2322">
                  <c:v>4.643999999999997</c:v>
                </c:pt>
                <c:pt idx="2323">
                  <c:v>4.645999999999997</c:v>
                </c:pt>
                <c:pt idx="2324">
                  <c:v>4.647999999999997</c:v>
                </c:pt>
                <c:pt idx="2325">
                  <c:v>4.649999999999998</c:v>
                </c:pt>
                <c:pt idx="2326">
                  <c:v>4.651999999999997</c:v>
                </c:pt>
                <c:pt idx="2327">
                  <c:v>4.653999999999997</c:v>
                </c:pt>
                <c:pt idx="2328">
                  <c:v>4.655999999999997</c:v>
                </c:pt>
                <c:pt idx="2329">
                  <c:v>4.657999999999997</c:v>
                </c:pt>
                <c:pt idx="2330">
                  <c:v>4.659999999999997</c:v>
                </c:pt>
                <c:pt idx="2331">
                  <c:v>4.661999999999997</c:v>
                </c:pt>
                <c:pt idx="2332">
                  <c:v>4.663999999999997</c:v>
                </c:pt>
                <c:pt idx="2333">
                  <c:v>4.665999999999997</c:v>
                </c:pt>
                <c:pt idx="2334">
                  <c:v>4.667999999999996</c:v>
                </c:pt>
                <c:pt idx="2335">
                  <c:v>4.67</c:v>
                </c:pt>
                <c:pt idx="2336">
                  <c:v>4.672</c:v>
                </c:pt>
                <c:pt idx="2337">
                  <c:v>4.673999999999999</c:v>
                </c:pt>
                <c:pt idx="2338">
                  <c:v>4.676</c:v>
                </c:pt>
                <c:pt idx="2339">
                  <c:v>4.677999999999997</c:v>
                </c:pt>
                <c:pt idx="2340">
                  <c:v>4.68</c:v>
                </c:pt>
                <c:pt idx="2341">
                  <c:v>4.681999999999999</c:v>
                </c:pt>
                <c:pt idx="2342">
                  <c:v>4.683999999999997</c:v>
                </c:pt>
                <c:pt idx="2343">
                  <c:v>4.685999999999997</c:v>
                </c:pt>
                <c:pt idx="2344">
                  <c:v>4.687999999999997</c:v>
                </c:pt>
                <c:pt idx="2345">
                  <c:v>4.689999999999999</c:v>
                </c:pt>
                <c:pt idx="2346">
                  <c:v>4.691999999999997</c:v>
                </c:pt>
                <c:pt idx="2347">
                  <c:v>4.693999999999997</c:v>
                </c:pt>
                <c:pt idx="2348">
                  <c:v>4.695999999999997</c:v>
                </c:pt>
                <c:pt idx="2349">
                  <c:v>4.697999999999997</c:v>
                </c:pt>
                <c:pt idx="2350">
                  <c:v>4.7</c:v>
                </c:pt>
                <c:pt idx="2351">
                  <c:v>4.702</c:v>
                </c:pt>
                <c:pt idx="2352">
                  <c:v>4.704</c:v>
                </c:pt>
                <c:pt idx="2353">
                  <c:v>4.706</c:v>
                </c:pt>
                <c:pt idx="2354">
                  <c:v>4.708</c:v>
                </c:pt>
                <c:pt idx="2355">
                  <c:v>4.71</c:v>
                </c:pt>
                <c:pt idx="2356">
                  <c:v>4.712</c:v>
                </c:pt>
                <c:pt idx="2357">
                  <c:v>4.713999999999999</c:v>
                </c:pt>
                <c:pt idx="2358">
                  <c:v>4.716</c:v>
                </c:pt>
                <c:pt idx="2359">
                  <c:v>4.718</c:v>
                </c:pt>
                <c:pt idx="2360">
                  <c:v>4.72</c:v>
                </c:pt>
                <c:pt idx="2361">
                  <c:v>4.721999999999999</c:v>
                </c:pt>
                <c:pt idx="2362">
                  <c:v>4.723999999999997</c:v>
                </c:pt>
                <c:pt idx="2363">
                  <c:v>4.726</c:v>
                </c:pt>
                <c:pt idx="2364">
                  <c:v>4.727999999999997</c:v>
                </c:pt>
                <c:pt idx="2365">
                  <c:v>4.73</c:v>
                </c:pt>
                <c:pt idx="2366">
                  <c:v>4.732</c:v>
                </c:pt>
                <c:pt idx="2367">
                  <c:v>4.734</c:v>
                </c:pt>
                <c:pt idx="2368">
                  <c:v>4.736</c:v>
                </c:pt>
                <c:pt idx="2369">
                  <c:v>4.738</c:v>
                </c:pt>
                <c:pt idx="2370">
                  <c:v>4.74</c:v>
                </c:pt>
                <c:pt idx="2371">
                  <c:v>4.742</c:v>
                </c:pt>
                <c:pt idx="2372">
                  <c:v>4.744</c:v>
                </c:pt>
                <c:pt idx="2373">
                  <c:v>4.746</c:v>
                </c:pt>
                <c:pt idx="2374">
                  <c:v>4.748</c:v>
                </c:pt>
                <c:pt idx="2375">
                  <c:v>4.75</c:v>
                </c:pt>
                <c:pt idx="2376">
                  <c:v>4.752</c:v>
                </c:pt>
                <c:pt idx="2377">
                  <c:v>4.753999999999999</c:v>
                </c:pt>
                <c:pt idx="2378">
                  <c:v>4.756</c:v>
                </c:pt>
                <c:pt idx="2379">
                  <c:v>4.758</c:v>
                </c:pt>
                <c:pt idx="2380">
                  <c:v>4.76</c:v>
                </c:pt>
                <c:pt idx="2381">
                  <c:v>4.761999999999999</c:v>
                </c:pt>
                <c:pt idx="2382">
                  <c:v>4.763999999999997</c:v>
                </c:pt>
                <c:pt idx="2383">
                  <c:v>4.766</c:v>
                </c:pt>
                <c:pt idx="2384">
                  <c:v>4.767999999999997</c:v>
                </c:pt>
                <c:pt idx="2385">
                  <c:v>4.769999999999999</c:v>
                </c:pt>
                <c:pt idx="2386">
                  <c:v>4.772</c:v>
                </c:pt>
                <c:pt idx="2387">
                  <c:v>4.774</c:v>
                </c:pt>
                <c:pt idx="2388">
                  <c:v>4.776</c:v>
                </c:pt>
                <c:pt idx="2389">
                  <c:v>4.778</c:v>
                </c:pt>
                <c:pt idx="2390">
                  <c:v>4.78</c:v>
                </c:pt>
                <c:pt idx="2391">
                  <c:v>4.782</c:v>
                </c:pt>
                <c:pt idx="2392">
                  <c:v>4.784</c:v>
                </c:pt>
                <c:pt idx="2393">
                  <c:v>4.786</c:v>
                </c:pt>
                <c:pt idx="2394">
                  <c:v>4.788</c:v>
                </c:pt>
                <c:pt idx="2395">
                  <c:v>4.79</c:v>
                </c:pt>
                <c:pt idx="2396">
                  <c:v>4.792</c:v>
                </c:pt>
                <c:pt idx="2397">
                  <c:v>4.794</c:v>
                </c:pt>
                <c:pt idx="2398">
                  <c:v>4.796</c:v>
                </c:pt>
                <c:pt idx="2399">
                  <c:v>4.798</c:v>
                </c:pt>
                <c:pt idx="2400">
                  <c:v>4.8</c:v>
                </c:pt>
                <c:pt idx="2401">
                  <c:v>4.802</c:v>
                </c:pt>
                <c:pt idx="2402">
                  <c:v>4.803999999999998</c:v>
                </c:pt>
                <c:pt idx="2403">
                  <c:v>4.806</c:v>
                </c:pt>
                <c:pt idx="2404">
                  <c:v>4.807999999999997</c:v>
                </c:pt>
                <c:pt idx="2405">
                  <c:v>4.81</c:v>
                </c:pt>
                <c:pt idx="2406">
                  <c:v>4.811999999999998</c:v>
                </c:pt>
                <c:pt idx="2407">
                  <c:v>4.813999999999997</c:v>
                </c:pt>
                <c:pt idx="2408">
                  <c:v>4.815999999999997</c:v>
                </c:pt>
                <c:pt idx="2409">
                  <c:v>4.817999999999997</c:v>
                </c:pt>
                <c:pt idx="2410">
                  <c:v>4.819999999999998</c:v>
                </c:pt>
                <c:pt idx="2411">
                  <c:v>4.821999999999997</c:v>
                </c:pt>
                <c:pt idx="2412">
                  <c:v>4.823999999999997</c:v>
                </c:pt>
                <c:pt idx="2413">
                  <c:v>4.825999999999997</c:v>
                </c:pt>
                <c:pt idx="2414">
                  <c:v>4.827999999999997</c:v>
                </c:pt>
                <c:pt idx="2415">
                  <c:v>4.83</c:v>
                </c:pt>
                <c:pt idx="2416">
                  <c:v>4.832</c:v>
                </c:pt>
                <c:pt idx="2417">
                  <c:v>4.834</c:v>
                </c:pt>
                <c:pt idx="2418">
                  <c:v>4.836</c:v>
                </c:pt>
                <c:pt idx="2419">
                  <c:v>4.838</c:v>
                </c:pt>
                <c:pt idx="2420">
                  <c:v>4.84</c:v>
                </c:pt>
                <c:pt idx="2421">
                  <c:v>4.842</c:v>
                </c:pt>
                <c:pt idx="2422">
                  <c:v>4.843999999999998</c:v>
                </c:pt>
                <c:pt idx="2423">
                  <c:v>4.846</c:v>
                </c:pt>
                <c:pt idx="2424">
                  <c:v>4.847999999999997</c:v>
                </c:pt>
                <c:pt idx="2425">
                  <c:v>4.85</c:v>
                </c:pt>
                <c:pt idx="2426">
                  <c:v>4.851999999999998</c:v>
                </c:pt>
                <c:pt idx="2427">
                  <c:v>4.853999999999997</c:v>
                </c:pt>
                <c:pt idx="2428">
                  <c:v>4.855999999999997</c:v>
                </c:pt>
                <c:pt idx="2429">
                  <c:v>4.857999999999997</c:v>
                </c:pt>
                <c:pt idx="2430">
                  <c:v>4.859999999999998</c:v>
                </c:pt>
                <c:pt idx="2431">
                  <c:v>4.861999999999997</c:v>
                </c:pt>
                <c:pt idx="2432">
                  <c:v>4.863999999999997</c:v>
                </c:pt>
                <c:pt idx="2433">
                  <c:v>4.865999999999997</c:v>
                </c:pt>
                <c:pt idx="2434">
                  <c:v>4.867999999999997</c:v>
                </c:pt>
                <c:pt idx="2435">
                  <c:v>4.87</c:v>
                </c:pt>
                <c:pt idx="2436">
                  <c:v>4.872</c:v>
                </c:pt>
                <c:pt idx="2437">
                  <c:v>4.874</c:v>
                </c:pt>
                <c:pt idx="2438">
                  <c:v>4.876</c:v>
                </c:pt>
                <c:pt idx="2439">
                  <c:v>4.878</c:v>
                </c:pt>
                <c:pt idx="2440">
                  <c:v>4.88</c:v>
                </c:pt>
                <c:pt idx="2441">
                  <c:v>4.882</c:v>
                </c:pt>
                <c:pt idx="2442">
                  <c:v>4.883999999999999</c:v>
                </c:pt>
                <c:pt idx="2443">
                  <c:v>4.886</c:v>
                </c:pt>
                <c:pt idx="2444">
                  <c:v>4.887999999999997</c:v>
                </c:pt>
                <c:pt idx="2445">
                  <c:v>4.89</c:v>
                </c:pt>
                <c:pt idx="2446">
                  <c:v>4.891999999999999</c:v>
                </c:pt>
                <c:pt idx="2447">
                  <c:v>4.893999999999997</c:v>
                </c:pt>
                <c:pt idx="2448">
                  <c:v>4.895999999999997</c:v>
                </c:pt>
                <c:pt idx="2449">
                  <c:v>4.897999999999997</c:v>
                </c:pt>
                <c:pt idx="2450">
                  <c:v>4.9</c:v>
                </c:pt>
                <c:pt idx="2451">
                  <c:v>4.902</c:v>
                </c:pt>
                <c:pt idx="2452">
                  <c:v>4.904</c:v>
                </c:pt>
                <c:pt idx="2453">
                  <c:v>4.906</c:v>
                </c:pt>
                <c:pt idx="2454">
                  <c:v>4.908</c:v>
                </c:pt>
                <c:pt idx="2455">
                  <c:v>4.91</c:v>
                </c:pt>
                <c:pt idx="2456">
                  <c:v>4.912</c:v>
                </c:pt>
                <c:pt idx="2457">
                  <c:v>4.914</c:v>
                </c:pt>
                <c:pt idx="2458">
                  <c:v>4.916</c:v>
                </c:pt>
                <c:pt idx="2459">
                  <c:v>4.918</c:v>
                </c:pt>
                <c:pt idx="2460">
                  <c:v>4.92</c:v>
                </c:pt>
                <c:pt idx="2461">
                  <c:v>4.922</c:v>
                </c:pt>
                <c:pt idx="2462">
                  <c:v>4.923999999999999</c:v>
                </c:pt>
                <c:pt idx="2463">
                  <c:v>4.926</c:v>
                </c:pt>
                <c:pt idx="2464">
                  <c:v>4.927999999999997</c:v>
                </c:pt>
                <c:pt idx="2465">
                  <c:v>4.93</c:v>
                </c:pt>
                <c:pt idx="2466">
                  <c:v>4.932</c:v>
                </c:pt>
                <c:pt idx="2467">
                  <c:v>4.934</c:v>
                </c:pt>
                <c:pt idx="2468">
                  <c:v>4.936</c:v>
                </c:pt>
                <c:pt idx="2469">
                  <c:v>4.938</c:v>
                </c:pt>
                <c:pt idx="2470">
                  <c:v>4.94</c:v>
                </c:pt>
                <c:pt idx="2471">
                  <c:v>4.942</c:v>
                </c:pt>
                <c:pt idx="2472">
                  <c:v>4.944</c:v>
                </c:pt>
                <c:pt idx="2473">
                  <c:v>4.946</c:v>
                </c:pt>
                <c:pt idx="2474">
                  <c:v>4.948</c:v>
                </c:pt>
                <c:pt idx="2475">
                  <c:v>4.95</c:v>
                </c:pt>
                <c:pt idx="2476">
                  <c:v>4.952</c:v>
                </c:pt>
                <c:pt idx="2477">
                  <c:v>4.954</c:v>
                </c:pt>
                <c:pt idx="2478">
                  <c:v>4.956</c:v>
                </c:pt>
                <c:pt idx="2479">
                  <c:v>4.958</c:v>
                </c:pt>
                <c:pt idx="2480">
                  <c:v>4.96</c:v>
                </c:pt>
                <c:pt idx="2481">
                  <c:v>4.962</c:v>
                </c:pt>
                <c:pt idx="2482">
                  <c:v>4.963999999999999</c:v>
                </c:pt>
                <c:pt idx="2483">
                  <c:v>4.966</c:v>
                </c:pt>
                <c:pt idx="2484">
                  <c:v>4.968</c:v>
                </c:pt>
                <c:pt idx="2485">
                  <c:v>4.97</c:v>
                </c:pt>
                <c:pt idx="2486">
                  <c:v>4.972</c:v>
                </c:pt>
                <c:pt idx="2487">
                  <c:v>4.974</c:v>
                </c:pt>
                <c:pt idx="2488">
                  <c:v>4.976</c:v>
                </c:pt>
                <c:pt idx="2489">
                  <c:v>4.978</c:v>
                </c:pt>
                <c:pt idx="2490">
                  <c:v>4.98</c:v>
                </c:pt>
                <c:pt idx="2491">
                  <c:v>4.982</c:v>
                </c:pt>
                <c:pt idx="2492">
                  <c:v>4.984</c:v>
                </c:pt>
                <c:pt idx="2493">
                  <c:v>4.986</c:v>
                </c:pt>
                <c:pt idx="2494">
                  <c:v>4.988</c:v>
                </c:pt>
                <c:pt idx="2495">
                  <c:v>4.99</c:v>
                </c:pt>
                <c:pt idx="2496">
                  <c:v>4.992</c:v>
                </c:pt>
                <c:pt idx="2497">
                  <c:v>4.994</c:v>
                </c:pt>
                <c:pt idx="2498">
                  <c:v>4.996</c:v>
                </c:pt>
                <c:pt idx="2499">
                  <c:v>4.998</c:v>
                </c:pt>
                <c:pt idx="2500">
                  <c:v>5.0</c:v>
                </c:pt>
              </c:numCache>
            </c:numRef>
          </c:xVal>
          <c:yVal>
            <c:numRef>
              <c:f>optl03_l030!$N$3:$N$2536</c:f>
              <c:numCache>
                <c:formatCode>General</c:formatCode>
                <c:ptCount val="2534"/>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0.0</c:v>
                </c:pt>
                <c:pt idx="122">
                  <c:v>0.0</c:v>
                </c:pt>
                <c:pt idx="123">
                  <c:v>0.0</c:v>
                </c:pt>
                <c:pt idx="124">
                  <c:v>0.0</c:v>
                </c:pt>
                <c:pt idx="125">
                  <c:v>0.0</c:v>
                </c:pt>
                <c:pt idx="126">
                  <c:v>-0.08789063</c:v>
                </c:pt>
                <c:pt idx="127">
                  <c:v>-0.08789063</c:v>
                </c:pt>
                <c:pt idx="128">
                  <c:v>-0.08789063</c:v>
                </c:pt>
                <c:pt idx="129">
                  <c:v>-0.08789063</c:v>
                </c:pt>
                <c:pt idx="130">
                  <c:v>-0.08789063</c:v>
                </c:pt>
                <c:pt idx="131">
                  <c:v>-0.08789063</c:v>
                </c:pt>
                <c:pt idx="132">
                  <c:v>-0.08789063</c:v>
                </c:pt>
                <c:pt idx="133">
                  <c:v>-0.08789063</c:v>
                </c:pt>
                <c:pt idx="134">
                  <c:v>-0.08789063</c:v>
                </c:pt>
                <c:pt idx="135">
                  <c:v>-0.08789063</c:v>
                </c:pt>
                <c:pt idx="136">
                  <c:v>-0.08789063</c:v>
                </c:pt>
                <c:pt idx="137">
                  <c:v>-0.08789063</c:v>
                </c:pt>
                <c:pt idx="138">
                  <c:v>-0.08789063</c:v>
                </c:pt>
                <c:pt idx="139">
                  <c:v>-0.08789063</c:v>
                </c:pt>
                <c:pt idx="140">
                  <c:v>-0.08789063</c:v>
                </c:pt>
                <c:pt idx="141">
                  <c:v>-0.08789063</c:v>
                </c:pt>
                <c:pt idx="142">
                  <c:v>-0.08789063</c:v>
                </c:pt>
                <c:pt idx="143">
                  <c:v>-0.08789063</c:v>
                </c:pt>
                <c:pt idx="144">
                  <c:v>-0.08789063</c:v>
                </c:pt>
                <c:pt idx="145">
                  <c:v>-0.08789063</c:v>
                </c:pt>
                <c:pt idx="146">
                  <c:v>-0.08789063</c:v>
                </c:pt>
                <c:pt idx="147">
                  <c:v>-0.08789063</c:v>
                </c:pt>
                <c:pt idx="148">
                  <c:v>-0.08789063</c:v>
                </c:pt>
                <c:pt idx="149">
                  <c:v>-0.08789063</c:v>
                </c:pt>
                <c:pt idx="150">
                  <c:v>-0.08789063</c:v>
                </c:pt>
                <c:pt idx="151">
                  <c:v>-0.08789063</c:v>
                </c:pt>
                <c:pt idx="152">
                  <c:v>-0.08789063</c:v>
                </c:pt>
                <c:pt idx="153">
                  <c:v>-0.08789063</c:v>
                </c:pt>
                <c:pt idx="154">
                  <c:v>-0.08789063</c:v>
                </c:pt>
                <c:pt idx="155">
                  <c:v>-0.08789063</c:v>
                </c:pt>
                <c:pt idx="156">
                  <c:v>-0.08789063</c:v>
                </c:pt>
                <c:pt idx="157">
                  <c:v>-0.08789063</c:v>
                </c:pt>
                <c:pt idx="158">
                  <c:v>-0.08789063</c:v>
                </c:pt>
                <c:pt idx="159">
                  <c:v>-0.08789063</c:v>
                </c:pt>
                <c:pt idx="160">
                  <c:v>-0.08789063</c:v>
                </c:pt>
                <c:pt idx="161">
                  <c:v>-0.08789063</c:v>
                </c:pt>
                <c:pt idx="162">
                  <c:v>-0.08789063</c:v>
                </c:pt>
                <c:pt idx="163">
                  <c:v>-0.08789063</c:v>
                </c:pt>
                <c:pt idx="164">
                  <c:v>-0.08789063</c:v>
                </c:pt>
                <c:pt idx="165">
                  <c:v>-0.08789063</c:v>
                </c:pt>
                <c:pt idx="166">
                  <c:v>-0.08789063</c:v>
                </c:pt>
                <c:pt idx="167">
                  <c:v>-0.08789063</c:v>
                </c:pt>
                <c:pt idx="168">
                  <c:v>-0.08789063</c:v>
                </c:pt>
                <c:pt idx="169">
                  <c:v>-0.08789063</c:v>
                </c:pt>
                <c:pt idx="170">
                  <c:v>-0.08789063</c:v>
                </c:pt>
                <c:pt idx="171">
                  <c:v>-0.08789063</c:v>
                </c:pt>
                <c:pt idx="172">
                  <c:v>-0.08789063</c:v>
                </c:pt>
                <c:pt idx="173">
                  <c:v>-0.08789063</c:v>
                </c:pt>
                <c:pt idx="174">
                  <c:v>-0.08789063</c:v>
                </c:pt>
                <c:pt idx="175">
                  <c:v>-0.08789063</c:v>
                </c:pt>
                <c:pt idx="176">
                  <c:v>-0.08789063</c:v>
                </c:pt>
                <c:pt idx="177">
                  <c:v>-0.08789063</c:v>
                </c:pt>
                <c:pt idx="178">
                  <c:v>-0.08789063</c:v>
                </c:pt>
                <c:pt idx="179">
                  <c:v>-0.08789063</c:v>
                </c:pt>
                <c:pt idx="180">
                  <c:v>-0.08789063</c:v>
                </c:pt>
                <c:pt idx="181">
                  <c:v>-0.08789063</c:v>
                </c:pt>
                <c:pt idx="182">
                  <c:v>-0.08789063</c:v>
                </c:pt>
                <c:pt idx="183">
                  <c:v>-0.08789063</c:v>
                </c:pt>
                <c:pt idx="184">
                  <c:v>-0.08789063</c:v>
                </c:pt>
                <c:pt idx="185">
                  <c:v>-0.08789063</c:v>
                </c:pt>
                <c:pt idx="186">
                  <c:v>-0.08789063</c:v>
                </c:pt>
                <c:pt idx="187">
                  <c:v>-0.08789063</c:v>
                </c:pt>
                <c:pt idx="188">
                  <c:v>-0.08789063</c:v>
                </c:pt>
                <c:pt idx="189">
                  <c:v>-0.08789063</c:v>
                </c:pt>
                <c:pt idx="190">
                  <c:v>-0.08789063</c:v>
                </c:pt>
                <c:pt idx="191">
                  <c:v>-0.08789063</c:v>
                </c:pt>
                <c:pt idx="192">
                  <c:v>-0.08789063</c:v>
                </c:pt>
                <c:pt idx="193">
                  <c:v>-0.08789063</c:v>
                </c:pt>
                <c:pt idx="194">
                  <c:v>-0.08789063</c:v>
                </c:pt>
                <c:pt idx="195">
                  <c:v>-0.08789063</c:v>
                </c:pt>
                <c:pt idx="196">
                  <c:v>-0.08789063</c:v>
                </c:pt>
                <c:pt idx="197">
                  <c:v>-0.08789063</c:v>
                </c:pt>
                <c:pt idx="198">
                  <c:v>-0.08789063</c:v>
                </c:pt>
                <c:pt idx="199">
                  <c:v>-0.08789063</c:v>
                </c:pt>
                <c:pt idx="200">
                  <c:v>-0.08789063</c:v>
                </c:pt>
                <c:pt idx="201">
                  <c:v>-0.08789063</c:v>
                </c:pt>
                <c:pt idx="202">
                  <c:v>-0.08789063</c:v>
                </c:pt>
                <c:pt idx="203">
                  <c:v>-0.08789063</c:v>
                </c:pt>
                <c:pt idx="204">
                  <c:v>-0.08789063</c:v>
                </c:pt>
                <c:pt idx="205">
                  <c:v>-0.08789063</c:v>
                </c:pt>
                <c:pt idx="206">
                  <c:v>-0.08789063</c:v>
                </c:pt>
                <c:pt idx="207">
                  <c:v>-0.08789063</c:v>
                </c:pt>
                <c:pt idx="208">
                  <c:v>-0.08789063</c:v>
                </c:pt>
                <c:pt idx="209">
                  <c:v>-0.08789063</c:v>
                </c:pt>
                <c:pt idx="210">
                  <c:v>-0.08789063</c:v>
                </c:pt>
                <c:pt idx="211">
                  <c:v>-0.08789063</c:v>
                </c:pt>
                <c:pt idx="212">
                  <c:v>-0.08789063</c:v>
                </c:pt>
                <c:pt idx="213">
                  <c:v>-0.08789063</c:v>
                </c:pt>
                <c:pt idx="214">
                  <c:v>-0.08789063</c:v>
                </c:pt>
                <c:pt idx="215">
                  <c:v>-0.08789063</c:v>
                </c:pt>
                <c:pt idx="216">
                  <c:v>-0.08789063</c:v>
                </c:pt>
                <c:pt idx="217">
                  <c:v>-0.08789063</c:v>
                </c:pt>
                <c:pt idx="218">
                  <c:v>-0.08789063</c:v>
                </c:pt>
                <c:pt idx="219">
                  <c:v>-0.08789063</c:v>
                </c:pt>
                <c:pt idx="220">
                  <c:v>-0.08789063</c:v>
                </c:pt>
                <c:pt idx="221">
                  <c:v>-0.08789063</c:v>
                </c:pt>
                <c:pt idx="222">
                  <c:v>-0.08789063</c:v>
                </c:pt>
                <c:pt idx="223">
                  <c:v>-0.08789063</c:v>
                </c:pt>
                <c:pt idx="224">
                  <c:v>-0.08789063</c:v>
                </c:pt>
                <c:pt idx="225">
                  <c:v>-0.08789063</c:v>
                </c:pt>
                <c:pt idx="226">
                  <c:v>-0.08789063</c:v>
                </c:pt>
                <c:pt idx="227">
                  <c:v>-0.08789063</c:v>
                </c:pt>
                <c:pt idx="228">
                  <c:v>-0.08789063</c:v>
                </c:pt>
                <c:pt idx="229">
                  <c:v>-0.08789063</c:v>
                </c:pt>
                <c:pt idx="230">
                  <c:v>-0.08789063</c:v>
                </c:pt>
                <c:pt idx="231">
                  <c:v>-0.08789063</c:v>
                </c:pt>
                <c:pt idx="232">
                  <c:v>-0.08789063</c:v>
                </c:pt>
                <c:pt idx="233">
                  <c:v>-0.08789063</c:v>
                </c:pt>
                <c:pt idx="234">
                  <c:v>-0.08789063</c:v>
                </c:pt>
                <c:pt idx="235">
                  <c:v>0.0</c:v>
                </c:pt>
                <c:pt idx="236">
                  <c:v>0.0</c:v>
                </c:pt>
                <c:pt idx="237">
                  <c:v>0.0</c:v>
                </c:pt>
                <c:pt idx="238">
                  <c:v>0.0</c:v>
                </c:pt>
                <c:pt idx="239">
                  <c:v>0.0</c:v>
                </c:pt>
                <c:pt idx="240">
                  <c:v>0.0</c:v>
                </c:pt>
                <c:pt idx="241">
                  <c:v>0.0</c:v>
                </c:pt>
                <c:pt idx="242">
                  <c:v>0.0</c:v>
                </c:pt>
                <c:pt idx="243">
                  <c:v>0.0</c:v>
                </c:pt>
                <c:pt idx="244">
                  <c:v>0.0</c:v>
                </c:pt>
                <c:pt idx="245">
                  <c:v>0.0</c:v>
                </c:pt>
                <c:pt idx="246">
                  <c:v>0.0</c:v>
                </c:pt>
                <c:pt idx="247">
                  <c:v>0.0</c:v>
                </c:pt>
                <c:pt idx="248">
                  <c:v>0.0</c:v>
                </c:pt>
                <c:pt idx="249">
                  <c:v>0.0</c:v>
                </c:pt>
                <c:pt idx="250">
                  <c:v>0.0</c:v>
                </c:pt>
                <c:pt idx="251">
                  <c:v>0.0</c:v>
                </c:pt>
                <c:pt idx="252">
                  <c:v>0.0</c:v>
                </c:pt>
                <c:pt idx="253">
                  <c:v>0.0</c:v>
                </c:pt>
                <c:pt idx="254">
                  <c:v>0.0</c:v>
                </c:pt>
                <c:pt idx="255">
                  <c:v>0.0</c:v>
                </c:pt>
                <c:pt idx="256">
                  <c:v>0.08789063</c:v>
                </c:pt>
                <c:pt idx="257">
                  <c:v>0.08789063</c:v>
                </c:pt>
                <c:pt idx="258">
                  <c:v>0.08789063</c:v>
                </c:pt>
                <c:pt idx="259">
                  <c:v>0.08789063</c:v>
                </c:pt>
                <c:pt idx="260">
                  <c:v>0.08789063</c:v>
                </c:pt>
                <c:pt idx="261">
                  <c:v>0.08789063</c:v>
                </c:pt>
                <c:pt idx="262">
                  <c:v>0.08789063</c:v>
                </c:pt>
                <c:pt idx="263">
                  <c:v>0.08789063</c:v>
                </c:pt>
                <c:pt idx="264">
                  <c:v>0.08789063</c:v>
                </c:pt>
                <c:pt idx="265">
                  <c:v>0.08789063</c:v>
                </c:pt>
                <c:pt idx="266">
                  <c:v>0.08789063</c:v>
                </c:pt>
                <c:pt idx="267">
                  <c:v>0.08789063</c:v>
                </c:pt>
                <c:pt idx="268">
                  <c:v>0.08789063</c:v>
                </c:pt>
                <c:pt idx="269">
                  <c:v>0.08789063</c:v>
                </c:pt>
                <c:pt idx="270">
                  <c:v>0.08789063</c:v>
                </c:pt>
                <c:pt idx="271">
                  <c:v>0.1757813</c:v>
                </c:pt>
                <c:pt idx="272">
                  <c:v>0.1757813</c:v>
                </c:pt>
                <c:pt idx="273">
                  <c:v>0.1757813</c:v>
                </c:pt>
                <c:pt idx="274">
                  <c:v>0.1757813</c:v>
                </c:pt>
                <c:pt idx="275">
                  <c:v>0.1757813</c:v>
                </c:pt>
                <c:pt idx="276">
                  <c:v>0.1757813</c:v>
                </c:pt>
                <c:pt idx="277">
                  <c:v>0.1757813</c:v>
                </c:pt>
                <c:pt idx="278">
                  <c:v>0.1757813</c:v>
                </c:pt>
                <c:pt idx="279">
                  <c:v>0.1757813</c:v>
                </c:pt>
                <c:pt idx="280">
                  <c:v>0.1757813</c:v>
                </c:pt>
                <c:pt idx="281">
                  <c:v>0.1757813</c:v>
                </c:pt>
                <c:pt idx="282">
                  <c:v>0.2636719</c:v>
                </c:pt>
                <c:pt idx="283">
                  <c:v>0.2636719</c:v>
                </c:pt>
                <c:pt idx="284">
                  <c:v>0.2636719</c:v>
                </c:pt>
                <c:pt idx="285">
                  <c:v>0.2636719</c:v>
                </c:pt>
                <c:pt idx="286">
                  <c:v>0.2636719</c:v>
                </c:pt>
                <c:pt idx="287">
                  <c:v>0.2636719</c:v>
                </c:pt>
                <c:pt idx="288">
                  <c:v>0.2636719</c:v>
                </c:pt>
                <c:pt idx="289">
                  <c:v>0.2636719</c:v>
                </c:pt>
                <c:pt idx="290">
                  <c:v>0.2636719</c:v>
                </c:pt>
                <c:pt idx="291">
                  <c:v>0.3515625</c:v>
                </c:pt>
                <c:pt idx="292">
                  <c:v>0.3515625</c:v>
                </c:pt>
                <c:pt idx="293">
                  <c:v>0.3515625</c:v>
                </c:pt>
                <c:pt idx="294">
                  <c:v>0.3515625</c:v>
                </c:pt>
                <c:pt idx="295">
                  <c:v>0.3515625</c:v>
                </c:pt>
                <c:pt idx="296">
                  <c:v>0.3515625</c:v>
                </c:pt>
                <c:pt idx="297">
                  <c:v>0.3515625</c:v>
                </c:pt>
                <c:pt idx="298">
                  <c:v>0.3515625</c:v>
                </c:pt>
                <c:pt idx="299">
                  <c:v>0.3515625</c:v>
                </c:pt>
                <c:pt idx="300">
                  <c:v>0.4394531</c:v>
                </c:pt>
                <c:pt idx="301">
                  <c:v>0.4394531</c:v>
                </c:pt>
                <c:pt idx="302">
                  <c:v>0.4394531</c:v>
                </c:pt>
                <c:pt idx="303">
                  <c:v>0.4394531</c:v>
                </c:pt>
                <c:pt idx="304">
                  <c:v>0.4394531</c:v>
                </c:pt>
                <c:pt idx="305">
                  <c:v>0.4394531</c:v>
                </c:pt>
                <c:pt idx="306">
                  <c:v>0.4394531</c:v>
                </c:pt>
                <c:pt idx="307">
                  <c:v>0.4394531</c:v>
                </c:pt>
                <c:pt idx="308">
                  <c:v>0.5273438</c:v>
                </c:pt>
                <c:pt idx="309">
                  <c:v>0.5273438</c:v>
                </c:pt>
                <c:pt idx="310">
                  <c:v>0.5273438</c:v>
                </c:pt>
                <c:pt idx="311">
                  <c:v>0.5273438</c:v>
                </c:pt>
                <c:pt idx="312">
                  <c:v>0.5273438</c:v>
                </c:pt>
                <c:pt idx="313">
                  <c:v>0.5273438</c:v>
                </c:pt>
                <c:pt idx="314">
                  <c:v>0.5273438</c:v>
                </c:pt>
                <c:pt idx="315">
                  <c:v>0.5273438</c:v>
                </c:pt>
                <c:pt idx="316">
                  <c:v>0.5273438</c:v>
                </c:pt>
                <c:pt idx="317">
                  <c:v>0.6152344</c:v>
                </c:pt>
                <c:pt idx="318">
                  <c:v>0.6152344</c:v>
                </c:pt>
                <c:pt idx="319">
                  <c:v>0.6152344</c:v>
                </c:pt>
                <c:pt idx="320">
                  <c:v>0.6152344</c:v>
                </c:pt>
                <c:pt idx="321">
                  <c:v>0.6152344</c:v>
                </c:pt>
                <c:pt idx="322">
                  <c:v>0.6152344</c:v>
                </c:pt>
                <c:pt idx="323">
                  <c:v>0.6152344</c:v>
                </c:pt>
                <c:pt idx="324">
                  <c:v>0.703125</c:v>
                </c:pt>
                <c:pt idx="325">
                  <c:v>0.703125</c:v>
                </c:pt>
                <c:pt idx="326">
                  <c:v>0.703125</c:v>
                </c:pt>
                <c:pt idx="327">
                  <c:v>0.703125</c:v>
                </c:pt>
                <c:pt idx="328">
                  <c:v>0.703125</c:v>
                </c:pt>
                <c:pt idx="329">
                  <c:v>0.703125</c:v>
                </c:pt>
                <c:pt idx="330">
                  <c:v>0.703125</c:v>
                </c:pt>
                <c:pt idx="331">
                  <c:v>0.7910156</c:v>
                </c:pt>
                <c:pt idx="332">
                  <c:v>0.7910156</c:v>
                </c:pt>
                <c:pt idx="333">
                  <c:v>0.7910156</c:v>
                </c:pt>
                <c:pt idx="334">
                  <c:v>0.7910156</c:v>
                </c:pt>
                <c:pt idx="335">
                  <c:v>0.7910156</c:v>
                </c:pt>
                <c:pt idx="336">
                  <c:v>0.7910156</c:v>
                </c:pt>
                <c:pt idx="337">
                  <c:v>0.8789063</c:v>
                </c:pt>
                <c:pt idx="338">
                  <c:v>0.8789063</c:v>
                </c:pt>
                <c:pt idx="339">
                  <c:v>0.8789063</c:v>
                </c:pt>
                <c:pt idx="340">
                  <c:v>0.8789063</c:v>
                </c:pt>
                <c:pt idx="341">
                  <c:v>0.8789063</c:v>
                </c:pt>
                <c:pt idx="342">
                  <c:v>0.8789063</c:v>
                </c:pt>
                <c:pt idx="343">
                  <c:v>0.9667969</c:v>
                </c:pt>
                <c:pt idx="344">
                  <c:v>0.9667969</c:v>
                </c:pt>
                <c:pt idx="345">
                  <c:v>0.9667969</c:v>
                </c:pt>
                <c:pt idx="346">
                  <c:v>0.9667969</c:v>
                </c:pt>
                <c:pt idx="347">
                  <c:v>0.9667969</c:v>
                </c:pt>
                <c:pt idx="348">
                  <c:v>0.9667969</c:v>
                </c:pt>
                <c:pt idx="349">
                  <c:v>0.9667969</c:v>
                </c:pt>
                <c:pt idx="350">
                  <c:v>1.054688</c:v>
                </c:pt>
                <c:pt idx="351">
                  <c:v>1.054688</c:v>
                </c:pt>
                <c:pt idx="352">
                  <c:v>1.054688</c:v>
                </c:pt>
                <c:pt idx="353">
                  <c:v>1.054688</c:v>
                </c:pt>
                <c:pt idx="354">
                  <c:v>1.054688</c:v>
                </c:pt>
                <c:pt idx="355">
                  <c:v>1.142578</c:v>
                </c:pt>
                <c:pt idx="356">
                  <c:v>1.142578</c:v>
                </c:pt>
                <c:pt idx="357">
                  <c:v>1.142578</c:v>
                </c:pt>
                <c:pt idx="358">
                  <c:v>1.142578</c:v>
                </c:pt>
                <c:pt idx="359">
                  <c:v>1.142578</c:v>
                </c:pt>
                <c:pt idx="360">
                  <c:v>1.230469</c:v>
                </c:pt>
                <c:pt idx="361">
                  <c:v>1.230469</c:v>
                </c:pt>
                <c:pt idx="362">
                  <c:v>1.230469</c:v>
                </c:pt>
                <c:pt idx="363">
                  <c:v>1.230469</c:v>
                </c:pt>
                <c:pt idx="364">
                  <c:v>1.230469</c:v>
                </c:pt>
                <c:pt idx="365">
                  <c:v>1.230469</c:v>
                </c:pt>
                <c:pt idx="366">
                  <c:v>1.318359</c:v>
                </c:pt>
                <c:pt idx="367">
                  <c:v>1.318359</c:v>
                </c:pt>
                <c:pt idx="368">
                  <c:v>1.318359</c:v>
                </c:pt>
                <c:pt idx="369">
                  <c:v>1.318359</c:v>
                </c:pt>
                <c:pt idx="370">
                  <c:v>1.318359</c:v>
                </c:pt>
                <c:pt idx="371">
                  <c:v>1.40625</c:v>
                </c:pt>
                <c:pt idx="372">
                  <c:v>1.40625</c:v>
                </c:pt>
                <c:pt idx="373">
                  <c:v>1.40625</c:v>
                </c:pt>
                <c:pt idx="374">
                  <c:v>1.40625</c:v>
                </c:pt>
                <c:pt idx="375">
                  <c:v>1.494141</c:v>
                </c:pt>
                <c:pt idx="376">
                  <c:v>1.494141</c:v>
                </c:pt>
                <c:pt idx="377">
                  <c:v>1.494141</c:v>
                </c:pt>
                <c:pt idx="378">
                  <c:v>1.494141</c:v>
                </c:pt>
                <c:pt idx="379">
                  <c:v>1.494141</c:v>
                </c:pt>
                <c:pt idx="380">
                  <c:v>1.582031</c:v>
                </c:pt>
                <c:pt idx="381">
                  <c:v>1.582031</c:v>
                </c:pt>
                <c:pt idx="382">
                  <c:v>1.582031</c:v>
                </c:pt>
                <c:pt idx="383">
                  <c:v>1.582031</c:v>
                </c:pt>
                <c:pt idx="384">
                  <c:v>1.582031</c:v>
                </c:pt>
                <c:pt idx="385">
                  <c:v>1.669922</c:v>
                </c:pt>
                <c:pt idx="386">
                  <c:v>1.669922</c:v>
                </c:pt>
                <c:pt idx="387">
                  <c:v>1.669922</c:v>
                </c:pt>
                <c:pt idx="388">
                  <c:v>1.669922</c:v>
                </c:pt>
                <c:pt idx="389">
                  <c:v>1.669922</c:v>
                </c:pt>
                <c:pt idx="390">
                  <c:v>1.757813</c:v>
                </c:pt>
                <c:pt idx="391">
                  <c:v>1.757813</c:v>
                </c:pt>
                <c:pt idx="392">
                  <c:v>1.757813</c:v>
                </c:pt>
                <c:pt idx="393">
                  <c:v>1.757813</c:v>
                </c:pt>
                <c:pt idx="394">
                  <c:v>1.845703</c:v>
                </c:pt>
                <c:pt idx="395">
                  <c:v>1.845703</c:v>
                </c:pt>
                <c:pt idx="396">
                  <c:v>1.845703</c:v>
                </c:pt>
                <c:pt idx="397">
                  <c:v>1.845703</c:v>
                </c:pt>
                <c:pt idx="398">
                  <c:v>1.845703</c:v>
                </c:pt>
                <c:pt idx="399">
                  <c:v>1.933594</c:v>
                </c:pt>
                <c:pt idx="400">
                  <c:v>1.933594</c:v>
                </c:pt>
                <c:pt idx="401">
                  <c:v>1.933594</c:v>
                </c:pt>
                <c:pt idx="402">
                  <c:v>1.933594</c:v>
                </c:pt>
                <c:pt idx="403">
                  <c:v>2.021484</c:v>
                </c:pt>
                <c:pt idx="404">
                  <c:v>2.021484</c:v>
                </c:pt>
                <c:pt idx="405">
                  <c:v>2.021484</c:v>
                </c:pt>
                <c:pt idx="406">
                  <c:v>2.021484</c:v>
                </c:pt>
                <c:pt idx="407">
                  <c:v>2.021484</c:v>
                </c:pt>
                <c:pt idx="408">
                  <c:v>2.109375</c:v>
                </c:pt>
                <c:pt idx="409">
                  <c:v>2.109375</c:v>
                </c:pt>
                <c:pt idx="410">
                  <c:v>2.109375</c:v>
                </c:pt>
                <c:pt idx="411">
                  <c:v>2.109375</c:v>
                </c:pt>
                <c:pt idx="412">
                  <c:v>2.197265999999999</c:v>
                </c:pt>
                <c:pt idx="413">
                  <c:v>2.197265999999999</c:v>
                </c:pt>
                <c:pt idx="414">
                  <c:v>2.197265999999999</c:v>
                </c:pt>
                <c:pt idx="415">
                  <c:v>2.197265999999999</c:v>
                </c:pt>
                <c:pt idx="416">
                  <c:v>2.285156</c:v>
                </c:pt>
                <c:pt idx="417">
                  <c:v>2.285156</c:v>
                </c:pt>
                <c:pt idx="418">
                  <c:v>2.285156</c:v>
                </c:pt>
                <c:pt idx="419">
                  <c:v>2.285156</c:v>
                </c:pt>
                <c:pt idx="420">
                  <c:v>2.373047</c:v>
                </c:pt>
                <c:pt idx="421">
                  <c:v>2.373047</c:v>
                </c:pt>
                <c:pt idx="422">
                  <c:v>2.373047</c:v>
                </c:pt>
                <c:pt idx="423">
                  <c:v>2.373047</c:v>
                </c:pt>
                <c:pt idx="424">
                  <c:v>2.373047</c:v>
                </c:pt>
                <c:pt idx="425">
                  <c:v>2.460938</c:v>
                </c:pt>
                <c:pt idx="426">
                  <c:v>2.460938</c:v>
                </c:pt>
                <c:pt idx="427">
                  <c:v>2.460938</c:v>
                </c:pt>
                <c:pt idx="428">
                  <c:v>2.460938</c:v>
                </c:pt>
                <c:pt idx="429">
                  <c:v>2.548828</c:v>
                </c:pt>
                <c:pt idx="430">
                  <c:v>2.548828</c:v>
                </c:pt>
                <c:pt idx="431">
                  <c:v>2.548828</c:v>
                </c:pt>
                <c:pt idx="432">
                  <c:v>2.548828</c:v>
                </c:pt>
                <c:pt idx="433">
                  <c:v>2.636718999999997</c:v>
                </c:pt>
                <c:pt idx="434">
                  <c:v>2.636718999999997</c:v>
                </c:pt>
                <c:pt idx="435">
                  <c:v>2.636718999999997</c:v>
                </c:pt>
                <c:pt idx="436">
                  <c:v>2.636718999999997</c:v>
                </c:pt>
                <c:pt idx="437">
                  <c:v>2.724609</c:v>
                </c:pt>
                <c:pt idx="438">
                  <c:v>2.724609</c:v>
                </c:pt>
                <c:pt idx="439">
                  <c:v>2.724609</c:v>
                </c:pt>
                <c:pt idx="440">
                  <c:v>2.724609</c:v>
                </c:pt>
                <c:pt idx="441">
                  <c:v>2.8125</c:v>
                </c:pt>
                <c:pt idx="442">
                  <c:v>2.8125</c:v>
                </c:pt>
                <c:pt idx="443">
                  <c:v>2.8125</c:v>
                </c:pt>
                <c:pt idx="444">
                  <c:v>2.8125</c:v>
                </c:pt>
                <c:pt idx="445">
                  <c:v>2.900391</c:v>
                </c:pt>
                <c:pt idx="446">
                  <c:v>2.900391</c:v>
                </c:pt>
                <c:pt idx="447">
                  <c:v>2.900391</c:v>
                </c:pt>
                <c:pt idx="448">
                  <c:v>2.900391</c:v>
                </c:pt>
                <c:pt idx="449">
                  <c:v>2.988281</c:v>
                </c:pt>
                <c:pt idx="450">
                  <c:v>2.988281</c:v>
                </c:pt>
                <c:pt idx="451">
                  <c:v>2.988281</c:v>
                </c:pt>
                <c:pt idx="452">
                  <c:v>2.988281</c:v>
                </c:pt>
                <c:pt idx="453">
                  <c:v>3.076172</c:v>
                </c:pt>
                <c:pt idx="454">
                  <c:v>3.076172</c:v>
                </c:pt>
                <c:pt idx="455">
                  <c:v>3.076172</c:v>
                </c:pt>
                <c:pt idx="456">
                  <c:v>3.076172</c:v>
                </c:pt>
                <c:pt idx="457">
                  <c:v>3.076172</c:v>
                </c:pt>
                <c:pt idx="458">
                  <c:v>3.164063</c:v>
                </c:pt>
                <c:pt idx="459">
                  <c:v>3.164063</c:v>
                </c:pt>
                <c:pt idx="460">
                  <c:v>3.164063</c:v>
                </c:pt>
                <c:pt idx="461">
                  <c:v>3.164063</c:v>
                </c:pt>
                <c:pt idx="462">
                  <c:v>3.251952999999999</c:v>
                </c:pt>
                <c:pt idx="463">
                  <c:v>3.251952999999999</c:v>
                </c:pt>
                <c:pt idx="464">
                  <c:v>3.251952999999999</c:v>
                </c:pt>
                <c:pt idx="465">
                  <c:v>3.251952999999999</c:v>
                </c:pt>
                <c:pt idx="466">
                  <c:v>3.339843999999997</c:v>
                </c:pt>
                <c:pt idx="467">
                  <c:v>3.339843999999997</c:v>
                </c:pt>
                <c:pt idx="468">
                  <c:v>3.339843999999997</c:v>
                </c:pt>
                <c:pt idx="469">
                  <c:v>3.339843999999997</c:v>
                </c:pt>
                <c:pt idx="470">
                  <c:v>3.427734</c:v>
                </c:pt>
                <c:pt idx="471">
                  <c:v>3.427734</c:v>
                </c:pt>
                <c:pt idx="472">
                  <c:v>3.427734</c:v>
                </c:pt>
                <c:pt idx="473">
                  <c:v>3.427734</c:v>
                </c:pt>
                <c:pt idx="474">
                  <c:v>3.515625</c:v>
                </c:pt>
                <c:pt idx="475">
                  <c:v>3.515625</c:v>
                </c:pt>
                <c:pt idx="476">
                  <c:v>3.515625</c:v>
                </c:pt>
                <c:pt idx="477">
                  <c:v>3.515625</c:v>
                </c:pt>
                <c:pt idx="478">
                  <c:v>3.603516</c:v>
                </c:pt>
                <c:pt idx="479">
                  <c:v>3.603516</c:v>
                </c:pt>
                <c:pt idx="480">
                  <c:v>3.603516</c:v>
                </c:pt>
                <c:pt idx="481">
                  <c:v>3.603516</c:v>
                </c:pt>
                <c:pt idx="482">
                  <c:v>3.691406</c:v>
                </c:pt>
                <c:pt idx="483">
                  <c:v>3.691406</c:v>
                </c:pt>
                <c:pt idx="484">
                  <c:v>3.691406</c:v>
                </c:pt>
                <c:pt idx="485">
                  <c:v>3.691406</c:v>
                </c:pt>
                <c:pt idx="486">
                  <c:v>3.779297</c:v>
                </c:pt>
                <c:pt idx="487">
                  <c:v>3.779297</c:v>
                </c:pt>
                <c:pt idx="488">
                  <c:v>3.779297</c:v>
                </c:pt>
                <c:pt idx="489">
                  <c:v>3.779297</c:v>
                </c:pt>
                <c:pt idx="490">
                  <c:v>3.779297</c:v>
                </c:pt>
                <c:pt idx="491">
                  <c:v>3.867188</c:v>
                </c:pt>
                <c:pt idx="492">
                  <c:v>3.867188</c:v>
                </c:pt>
                <c:pt idx="493">
                  <c:v>3.867188</c:v>
                </c:pt>
                <c:pt idx="494">
                  <c:v>3.867188</c:v>
                </c:pt>
                <c:pt idx="495">
                  <c:v>3.955077999999999</c:v>
                </c:pt>
                <c:pt idx="496">
                  <c:v>3.955077999999999</c:v>
                </c:pt>
                <c:pt idx="497">
                  <c:v>3.955077999999999</c:v>
                </c:pt>
                <c:pt idx="498">
                  <c:v>3.955077999999999</c:v>
                </c:pt>
                <c:pt idx="499">
                  <c:v>3.955077999999999</c:v>
                </c:pt>
                <c:pt idx="500">
                  <c:v>4.042969</c:v>
                </c:pt>
                <c:pt idx="501">
                  <c:v>4.042969</c:v>
                </c:pt>
                <c:pt idx="502">
                  <c:v>4.042969</c:v>
                </c:pt>
                <c:pt idx="503">
                  <c:v>4.042969</c:v>
                </c:pt>
                <c:pt idx="504">
                  <c:v>4.042969</c:v>
                </c:pt>
                <c:pt idx="505">
                  <c:v>4.130859</c:v>
                </c:pt>
                <c:pt idx="506">
                  <c:v>4.130859</c:v>
                </c:pt>
                <c:pt idx="507">
                  <c:v>4.130859</c:v>
                </c:pt>
                <c:pt idx="508">
                  <c:v>4.130859</c:v>
                </c:pt>
                <c:pt idx="509">
                  <c:v>4.130859</c:v>
                </c:pt>
                <c:pt idx="510">
                  <c:v>4.21875</c:v>
                </c:pt>
                <c:pt idx="511">
                  <c:v>4.21875</c:v>
                </c:pt>
                <c:pt idx="512">
                  <c:v>4.21875</c:v>
                </c:pt>
                <c:pt idx="513">
                  <c:v>4.21875</c:v>
                </c:pt>
                <c:pt idx="514">
                  <c:v>4.21875</c:v>
                </c:pt>
                <c:pt idx="515">
                  <c:v>4.306641</c:v>
                </c:pt>
                <c:pt idx="516">
                  <c:v>4.306641</c:v>
                </c:pt>
                <c:pt idx="517">
                  <c:v>4.306641</c:v>
                </c:pt>
                <c:pt idx="518">
                  <c:v>4.306641</c:v>
                </c:pt>
                <c:pt idx="519">
                  <c:v>4.306641</c:v>
                </c:pt>
                <c:pt idx="520">
                  <c:v>4.394530999999994</c:v>
                </c:pt>
                <c:pt idx="521">
                  <c:v>4.394530999999994</c:v>
                </c:pt>
                <c:pt idx="522">
                  <c:v>4.394530999999994</c:v>
                </c:pt>
                <c:pt idx="523">
                  <c:v>4.394530999999994</c:v>
                </c:pt>
                <c:pt idx="524">
                  <c:v>4.394530999999994</c:v>
                </c:pt>
                <c:pt idx="525">
                  <c:v>4.482422</c:v>
                </c:pt>
                <c:pt idx="526">
                  <c:v>4.482422</c:v>
                </c:pt>
                <c:pt idx="527">
                  <c:v>4.482422</c:v>
                </c:pt>
                <c:pt idx="528">
                  <c:v>4.482422</c:v>
                </c:pt>
                <c:pt idx="529">
                  <c:v>4.482422</c:v>
                </c:pt>
                <c:pt idx="530">
                  <c:v>4.482422</c:v>
                </c:pt>
                <c:pt idx="531">
                  <c:v>4.570313</c:v>
                </c:pt>
                <c:pt idx="532">
                  <c:v>4.570313</c:v>
                </c:pt>
                <c:pt idx="533">
                  <c:v>4.570313</c:v>
                </c:pt>
                <c:pt idx="534">
                  <c:v>4.570313</c:v>
                </c:pt>
                <c:pt idx="535">
                  <c:v>4.570313</c:v>
                </c:pt>
                <c:pt idx="536">
                  <c:v>4.570313</c:v>
                </c:pt>
                <c:pt idx="537">
                  <c:v>4.658203</c:v>
                </c:pt>
                <c:pt idx="538">
                  <c:v>4.658203</c:v>
                </c:pt>
                <c:pt idx="539">
                  <c:v>4.658203</c:v>
                </c:pt>
                <c:pt idx="540">
                  <c:v>4.658203</c:v>
                </c:pt>
                <c:pt idx="541">
                  <c:v>4.658203</c:v>
                </c:pt>
                <c:pt idx="542">
                  <c:v>4.658203</c:v>
                </c:pt>
                <c:pt idx="543">
                  <c:v>4.746094</c:v>
                </c:pt>
                <c:pt idx="544">
                  <c:v>4.746094</c:v>
                </c:pt>
                <c:pt idx="545">
                  <c:v>4.746094</c:v>
                </c:pt>
                <c:pt idx="546">
                  <c:v>4.746094</c:v>
                </c:pt>
                <c:pt idx="547">
                  <c:v>4.746094</c:v>
                </c:pt>
                <c:pt idx="548">
                  <c:v>4.746094</c:v>
                </c:pt>
                <c:pt idx="549">
                  <c:v>4.746094</c:v>
                </c:pt>
                <c:pt idx="550">
                  <c:v>4.833983999999997</c:v>
                </c:pt>
                <c:pt idx="551">
                  <c:v>4.833983999999997</c:v>
                </c:pt>
                <c:pt idx="552">
                  <c:v>4.833983999999997</c:v>
                </c:pt>
                <c:pt idx="553">
                  <c:v>4.833983999999997</c:v>
                </c:pt>
                <c:pt idx="554">
                  <c:v>4.833983999999997</c:v>
                </c:pt>
                <c:pt idx="555">
                  <c:v>4.833983999999997</c:v>
                </c:pt>
                <c:pt idx="556">
                  <c:v>4.833983999999997</c:v>
                </c:pt>
                <c:pt idx="557">
                  <c:v>4.833983999999997</c:v>
                </c:pt>
                <c:pt idx="558">
                  <c:v>4.921875</c:v>
                </c:pt>
                <c:pt idx="559">
                  <c:v>4.921875</c:v>
                </c:pt>
                <c:pt idx="560">
                  <c:v>4.921875</c:v>
                </c:pt>
                <c:pt idx="561">
                  <c:v>4.921875</c:v>
                </c:pt>
                <c:pt idx="562">
                  <c:v>4.921875</c:v>
                </c:pt>
                <c:pt idx="563">
                  <c:v>4.921875</c:v>
                </c:pt>
                <c:pt idx="564">
                  <c:v>4.921875</c:v>
                </c:pt>
                <c:pt idx="565">
                  <c:v>4.921875</c:v>
                </c:pt>
                <c:pt idx="566">
                  <c:v>4.921875</c:v>
                </c:pt>
                <c:pt idx="567">
                  <c:v>4.921875</c:v>
                </c:pt>
                <c:pt idx="568">
                  <c:v>4.921875</c:v>
                </c:pt>
                <c:pt idx="569">
                  <c:v>5.009766</c:v>
                </c:pt>
                <c:pt idx="570">
                  <c:v>5.009766</c:v>
                </c:pt>
                <c:pt idx="571">
                  <c:v>5.009766</c:v>
                </c:pt>
                <c:pt idx="572">
                  <c:v>5.009766</c:v>
                </c:pt>
                <c:pt idx="573">
                  <c:v>5.009766</c:v>
                </c:pt>
                <c:pt idx="574">
                  <c:v>5.009766</c:v>
                </c:pt>
                <c:pt idx="575">
                  <c:v>5.009766</c:v>
                </c:pt>
                <c:pt idx="576">
                  <c:v>5.009766</c:v>
                </c:pt>
                <c:pt idx="577">
                  <c:v>5.009766</c:v>
                </c:pt>
                <c:pt idx="578">
                  <c:v>5.009766</c:v>
                </c:pt>
                <c:pt idx="579">
                  <c:v>5.097655999999997</c:v>
                </c:pt>
                <c:pt idx="580">
                  <c:v>5.097655999999997</c:v>
                </c:pt>
                <c:pt idx="581">
                  <c:v>5.097655999999997</c:v>
                </c:pt>
                <c:pt idx="582">
                  <c:v>5.097655999999997</c:v>
                </c:pt>
                <c:pt idx="583">
                  <c:v>5.097655999999997</c:v>
                </c:pt>
                <c:pt idx="584">
                  <c:v>5.097655999999997</c:v>
                </c:pt>
                <c:pt idx="585">
                  <c:v>5.097655999999997</c:v>
                </c:pt>
                <c:pt idx="586">
                  <c:v>5.097655999999997</c:v>
                </c:pt>
                <c:pt idx="587">
                  <c:v>5.097655999999997</c:v>
                </c:pt>
                <c:pt idx="588">
                  <c:v>5.097655999999997</c:v>
                </c:pt>
                <c:pt idx="589">
                  <c:v>5.097655999999997</c:v>
                </c:pt>
                <c:pt idx="590">
                  <c:v>5.097655999999997</c:v>
                </c:pt>
                <c:pt idx="591">
                  <c:v>5.097655999999997</c:v>
                </c:pt>
                <c:pt idx="592">
                  <c:v>5.097655999999997</c:v>
                </c:pt>
                <c:pt idx="593">
                  <c:v>5.185546999999997</c:v>
                </c:pt>
                <c:pt idx="594">
                  <c:v>5.185546999999997</c:v>
                </c:pt>
                <c:pt idx="595">
                  <c:v>5.185546999999997</c:v>
                </c:pt>
                <c:pt idx="596">
                  <c:v>5.185546999999997</c:v>
                </c:pt>
                <c:pt idx="597">
                  <c:v>5.185546999999997</c:v>
                </c:pt>
                <c:pt idx="598">
                  <c:v>5.185546999999997</c:v>
                </c:pt>
                <c:pt idx="599">
                  <c:v>5.185546999999997</c:v>
                </c:pt>
                <c:pt idx="600">
                  <c:v>5.185546999999997</c:v>
                </c:pt>
                <c:pt idx="601">
                  <c:v>5.185546999999997</c:v>
                </c:pt>
                <c:pt idx="602">
                  <c:v>5.185546999999997</c:v>
                </c:pt>
                <c:pt idx="603">
                  <c:v>5.185546999999997</c:v>
                </c:pt>
                <c:pt idx="604">
                  <c:v>5.185546999999997</c:v>
                </c:pt>
                <c:pt idx="605">
                  <c:v>5.185546999999997</c:v>
                </c:pt>
                <c:pt idx="606">
                  <c:v>5.185546999999997</c:v>
                </c:pt>
                <c:pt idx="607">
                  <c:v>5.185546999999997</c:v>
                </c:pt>
                <c:pt idx="608">
                  <c:v>5.185546999999997</c:v>
                </c:pt>
                <c:pt idx="609">
                  <c:v>5.185546999999997</c:v>
                </c:pt>
                <c:pt idx="610">
                  <c:v>5.185546999999997</c:v>
                </c:pt>
                <c:pt idx="611">
                  <c:v>5.185546999999997</c:v>
                </c:pt>
                <c:pt idx="612">
                  <c:v>5.185546999999997</c:v>
                </c:pt>
                <c:pt idx="613">
                  <c:v>5.185546999999997</c:v>
                </c:pt>
                <c:pt idx="614">
                  <c:v>5.185546999999997</c:v>
                </c:pt>
                <c:pt idx="615">
                  <c:v>5.185546999999997</c:v>
                </c:pt>
                <c:pt idx="616">
                  <c:v>5.097655999999997</c:v>
                </c:pt>
                <c:pt idx="617">
                  <c:v>5.097655999999997</c:v>
                </c:pt>
                <c:pt idx="618">
                  <c:v>5.097655999999997</c:v>
                </c:pt>
                <c:pt idx="619">
                  <c:v>5.097655999999997</c:v>
                </c:pt>
                <c:pt idx="620">
                  <c:v>5.097655999999997</c:v>
                </c:pt>
                <c:pt idx="621">
                  <c:v>5.097655999999997</c:v>
                </c:pt>
                <c:pt idx="622">
                  <c:v>5.097655999999997</c:v>
                </c:pt>
                <c:pt idx="623">
                  <c:v>5.097655999999997</c:v>
                </c:pt>
                <c:pt idx="624">
                  <c:v>5.097655999999997</c:v>
                </c:pt>
                <c:pt idx="625">
                  <c:v>5.097655999999997</c:v>
                </c:pt>
                <c:pt idx="626">
                  <c:v>5.097655999999997</c:v>
                </c:pt>
                <c:pt idx="627">
                  <c:v>5.097655999999997</c:v>
                </c:pt>
                <c:pt idx="628">
                  <c:v>5.097655999999997</c:v>
                </c:pt>
                <c:pt idx="629">
                  <c:v>5.097655999999997</c:v>
                </c:pt>
                <c:pt idx="630">
                  <c:v>5.097655999999997</c:v>
                </c:pt>
                <c:pt idx="631">
                  <c:v>5.097655999999997</c:v>
                </c:pt>
                <c:pt idx="632">
                  <c:v>5.097655999999997</c:v>
                </c:pt>
                <c:pt idx="633">
                  <c:v>5.097655999999997</c:v>
                </c:pt>
                <c:pt idx="634">
                  <c:v>5.097655999999997</c:v>
                </c:pt>
                <c:pt idx="635">
                  <c:v>5.097655999999997</c:v>
                </c:pt>
                <c:pt idx="636">
                  <c:v>5.097655999999997</c:v>
                </c:pt>
                <c:pt idx="637">
                  <c:v>5.097655999999997</c:v>
                </c:pt>
                <c:pt idx="638">
                  <c:v>5.097655999999997</c:v>
                </c:pt>
                <c:pt idx="639">
                  <c:v>5.097655999999997</c:v>
                </c:pt>
                <c:pt idx="640">
                  <c:v>5.097655999999997</c:v>
                </c:pt>
                <c:pt idx="641">
                  <c:v>5.097655999999997</c:v>
                </c:pt>
                <c:pt idx="642">
                  <c:v>5.097655999999997</c:v>
                </c:pt>
                <c:pt idx="643">
                  <c:v>5.097655999999997</c:v>
                </c:pt>
                <c:pt idx="644">
                  <c:v>5.097655999999997</c:v>
                </c:pt>
                <c:pt idx="645">
                  <c:v>5.097655999999997</c:v>
                </c:pt>
                <c:pt idx="646">
                  <c:v>5.097655999999997</c:v>
                </c:pt>
                <c:pt idx="647">
                  <c:v>5.009766</c:v>
                </c:pt>
                <c:pt idx="648">
                  <c:v>5.009766</c:v>
                </c:pt>
                <c:pt idx="649">
                  <c:v>5.009766</c:v>
                </c:pt>
                <c:pt idx="650">
                  <c:v>5.009766</c:v>
                </c:pt>
                <c:pt idx="651">
                  <c:v>5.009766</c:v>
                </c:pt>
                <c:pt idx="652">
                  <c:v>5.009766</c:v>
                </c:pt>
                <c:pt idx="653">
                  <c:v>5.009766</c:v>
                </c:pt>
                <c:pt idx="654">
                  <c:v>5.009766</c:v>
                </c:pt>
                <c:pt idx="655">
                  <c:v>5.009766</c:v>
                </c:pt>
                <c:pt idx="656">
                  <c:v>5.009766</c:v>
                </c:pt>
                <c:pt idx="657">
                  <c:v>4.921875</c:v>
                </c:pt>
                <c:pt idx="658">
                  <c:v>4.921875</c:v>
                </c:pt>
                <c:pt idx="659">
                  <c:v>4.921875</c:v>
                </c:pt>
                <c:pt idx="660">
                  <c:v>4.921875</c:v>
                </c:pt>
                <c:pt idx="661">
                  <c:v>4.921875</c:v>
                </c:pt>
                <c:pt idx="662">
                  <c:v>4.921875</c:v>
                </c:pt>
                <c:pt idx="663">
                  <c:v>4.921875</c:v>
                </c:pt>
                <c:pt idx="664">
                  <c:v>4.921875</c:v>
                </c:pt>
                <c:pt idx="665">
                  <c:v>4.921875</c:v>
                </c:pt>
                <c:pt idx="666">
                  <c:v>4.833983999999997</c:v>
                </c:pt>
                <c:pt idx="667">
                  <c:v>4.833983999999997</c:v>
                </c:pt>
                <c:pt idx="668">
                  <c:v>4.833983999999997</c:v>
                </c:pt>
                <c:pt idx="669">
                  <c:v>4.833983999999997</c:v>
                </c:pt>
                <c:pt idx="670">
                  <c:v>4.833983999999997</c:v>
                </c:pt>
                <c:pt idx="671">
                  <c:v>4.833983999999997</c:v>
                </c:pt>
                <c:pt idx="672">
                  <c:v>4.833983999999997</c:v>
                </c:pt>
                <c:pt idx="673">
                  <c:v>4.833983999999997</c:v>
                </c:pt>
                <c:pt idx="674">
                  <c:v>4.833983999999997</c:v>
                </c:pt>
                <c:pt idx="675">
                  <c:v>4.833983999999997</c:v>
                </c:pt>
                <c:pt idx="676">
                  <c:v>4.746094</c:v>
                </c:pt>
                <c:pt idx="677">
                  <c:v>4.746094</c:v>
                </c:pt>
                <c:pt idx="678">
                  <c:v>4.746094</c:v>
                </c:pt>
                <c:pt idx="679">
                  <c:v>4.746094</c:v>
                </c:pt>
                <c:pt idx="680">
                  <c:v>4.746094</c:v>
                </c:pt>
                <c:pt idx="681">
                  <c:v>4.746094</c:v>
                </c:pt>
                <c:pt idx="682">
                  <c:v>4.746094</c:v>
                </c:pt>
                <c:pt idx="683">
                  <c:v>4.746094</c:v>
                </c:pt>
                <c:pt idx="684">
                  <c:v>4.746094</c:v>
                </c:pt>
                <c:pt idx="685">
                  <c:v>4.658203</c:v>
                </c:pt>
                <c:pt idx="686">
                  <c:v>4.658203</c:v>
                </c:pt>
                <c:pt idx="687">
                  <c:v>4.658203</c:v>
                </c:pt>
                <c:pt idx="688">
                  <c:v>4.658203</c:v>
                </c:pt>
                <c:pt idx="689">
                  <c:v>4.658203</c:v>
                </c:pt>
                <c:pt idx="690">
                  <c:v>4.658203</c:v>
                </c:pt>
                <c:pt idx="691">
                  <c:v>4.658203</c:v>
                </c:pt>
                <c:pt idx="692">
                  <c:v>4.658203</c:v>
                </c:pt>
                <c:pt idx="693">
                  <c:v>4.570313</c:v>
                </c:pt>
                <c:pt idx="694">
                  <c:v>4.570313</c:v>
                </c:pt>
                <c:pt idx="695">
                  <c:v>4.570313</c:v>
                </c:pt>
                <c:pt idx="696">
                  <c:v>4.570313</c:v>
                </c:pt>
                <c:pt idx="697">
                  <c:v>4.570313</c:v>
                </c:pt>
                <c:pt idx="698">
                  <c:v>4.570313</c:v>
                </c:pt>
                <c:pt idx="699">
                  <c:v>4.570313</c:v>
                </c:pt>
                <c:pt idx="700">
                  <c:v>4.570313</c:v>
                </c:pt>
                <c:pt idx="701">
                  <c:v>4.482422</c:v>
                </c:pt>
                <c:pt idx="702">
                  <c:v>4.482422</c:v>
                </c:pt>
                <c:pt idx="703">
                  <c:v>4.482422</c:v>
                </c:pt>
                <c:pt idx="704">
                  <c:v>4.482422</c:v>
                </c:pt>
                <c:pt idx="705">
                  <c:v>4.482422</c:v>
                </c:pt>
                <c:pt idx="706">
                  <c:v>4.482422</c:v>
                </c:pt>
                <c:pt idx="707">
                  <c:v>4.482422</c:v>
                </c:pt>
                <c:pt idx="708">
                  <c:v>4.482422</c:v>
                </c:pt>
                <c:pt idx="709">
                  <c:v>4.394530999999994</c:v>
                </c:pt>
                <c:pt idx="710">
                  <c:v>4.394530999999994</c:v>
                </c:pt>
                <c:pt idx="711">
                  <c:v>4.394530999999994</c:v>
                </c:pt>
                <c:pt idx="712">
                  <c:v>4.394530999999994</c:v>
                </c:pt>
                <c:pt idx="713">
                  <c:v>4.394530999999994</c:v>
                </c:pt>
                <c:pt idx="714">
                  <c:v>4.394530999999994</c:v>
                </c:pt>
                <c:pt idx="715">
                  <c:v>4.394530999999994</c:v>
                </c:pt>
                <c:pt idx="716">
                  <c:v>4.306641</c:v>
                </c:pt>
                <c:pt idx="717">
                  <c:v>4.306641</c:v>
                </c:pt>
                <c:pt idx="718">
                  <c:v>4.306641</c:v>
                </c:pt>
                <c:pt idx="719">
                  <c:v>4.306641</c:v>
                </c:pt>
                <c:pt idx="720">
                  <c:v>4.306641</c:v>
                </c:pt>
                <c:pt idx="721">
                  <c:v>4.21875</c:v>
                </c:pt>
                <c:pt idx="722">
                  <c:v>4.21875</c:v>
                </c:pt>
                <c:pt idx="723">
                  <c:v>4.21875</c:v>
                </c:pt>
                <c:pt idx="724">
                  <c:v>4.21875</c:v>
                </c:pt>
                <c:pt idx="725">
                  <c:v>4.21875</c:v>
                </c:pt>
                <c:pt idx="726">
                  <c:v>4.21875</c:v>
                </c:pt>
                <c:pt idx="727">
                  <c:v>4.21875</c:v>
                </c:pt>
                <c:pt idx="728">
                  <c:v>4.130859</c:v>
                </c:pt>
                <c:pt idx="729">
                  <c:v>4.130859</c:v>
                </c:pt>
                <c:pt idx="730">
                  <c:v>4.130859</c:v>
                </c:pt>
                <c:pt idx="731">
                  <c:v>4.130859</c:v>
                </c:pt>
                <c:pt idx="732">
                  <c:v>4.130859</c:v>
                </c:pt>
                <c:pt idx="733">
                  <c:v>4.130859</c:v>
                </c:pt>
                <c:pt idx="734">
                  <c:v>4.042969</c:v>
                </c:pt>
                <c:pt idx="735">
                  <c:v>4.042969</c:v>
                </c:pt>
                <c:pt idx="736">
                  <c:v>4.042969</c:v>
                </c:pt>
                <c:pt idx="737">
                  <c:v>4.042969</c:v>
                </c:pt>
                <c:pt idx="738">
                  <c:v>4.042969</c:v>
                </c:pt>
                <c:pt idx="739">
                  <c:v>4.042969</c:v>
                </c:pt>
                <c:pt idx="740">
                  <c:v>4.042969</c:v>
                </c:pt>
                <c:pt idx="741">
                  <c:v>3.955077999999999</c:v>
                </c:pt>
                <c:pt idx="742">
                  <c:v>3.955077999999999</c:v>
                </c:pt>
                <c:pt idx="743">
                  <c:v>3.955077999999999</c:v>
                </c:pt>
                <c:pt idx="744">
                  <c:v>3.955077999999999</c:v>
                </c:pt>
                <c:pt idx="745">
                  <c:v>3.955077999999999</c:v>
                </c:pt>
                <c:pt idx="746">
                  <c:v>3.955077999999999</c:v>
                </c:pt>
                <c:pt idx="747">
                  <c:v>3.955077999999999</c:v>
                </c:pt>
                <c:pt idx="748">
                  <c:v>3.867188</c:v>
                </c:pt>
                <c:pt idx="749">
                  <c:v>3.867188</c:v>
                </c:pt>
                <c:pt idx="750">
                  <c:v>3.867188</c:v>
                </c:pt>
                <c:pt idx="751">
                  <c:v>3.867188</c:v>
                </c:pt>
                <c:pt idx="752">
                  <c:v>3.867188</c:v>
                </c:pt>
                <c:pt idx="753">
                  <c:v>3.867188</c:v>
                </c:pt>
                <c:pt idx="754">
                  <c:v>3.867188</c:v>
                </c:pt>
                <c:pt idx="755">
                  <c:v>3.779297</c:v>
                </c:pt>
                <c:pt idx="756">
                  <c:v>3.779297</c:v>
                </c:pt>
                <c:pt idx="757">
                  <c:v>3.779297</c:v>
                </c:pt>
                <c:pt idx="758">
                  <c:v>3.779297</c:v>
                </c:pt>
                <c:pt idx="759">
                  <c:v>3.779297</c:v>
                </c:pt>
                <c:pt idx="760">
                  <c:v>3.779297</c:v>
                </c:pt>
                <c:pt idx="761">
                  <c:v>3.779297</c:v>
                </c:pt>
                <c:pt idx="762">
                  <c:v>3.691406</c:v>
                </c:pt>
                <c:pt idx="763">
                  <c:v>3.691406</c:v>
                </c:pt>
                <c:pt idx="764">
                  <c:v>3.691406</c:v>
                </c:pt>
                <c:pt idx="765">
                  <c:v>3.691406</c:v>
                </c:pt>
                <c:pt idx="766">
                  <c:v>3.691406</c:v>
                </c:pt>
                <c:pt idx="767">
                  <c:v>3.691406</c:v>
                </c:pt>
                <c:pt idx="768">
                  <c:v>3.603516</c:v>
                </c:pt>
                <c:pt idx="769">
                  <c:v>3.603516</c:v>
                </c:pt>
                <c:pt idx="770">
                  <c:v>3.603516</c:v>
                </c:pt>
                <c:pt idx="771">
                  <c:v>3.603516</c:v>
                </c:pt>
                <c:pt idx="772">
                  <c:v>3.603516</c:v>
                </c:pt>
                <c:pt idx="773">
                  <c:v>3.603516</c:v>
                </c:pt>
                <c:pt idx="774">
                  <c:v>3.515625</c:v>
                </c:pt>
                <c:pt idx="775">
                  <c:v>3.515625</c:v>
                </c:pt>
                <c:pt idx="776">
                  <c:v>3.515625</c:v>
                </c:pt>
                <c:pt idx="777">
                  <c:v>3.515625</c:v>
                </c:pt>
                <c:pt idx="778">
                  <c:v>3.515625</c:v>
                </c:pt>
                <c:pt idx="779">
                  <c:v>3.515625</c:v>
                </c:pt>
                <c:pt idx="780">
                  <c:v>3.427734</c:v>
                </c:pt>
                <c:pt idx="781">
                  <c:v>3.427734</c:v>
                </c:pt>
                <c:pt idx="782">
                  <c:v>3.427734</c:v>
                </c:pt>
                <c:pt idx="783">
                  <c:v>3.427734</c:v>
                </c:pt>
                <c:pt idx="784">
                  <c:v>3.427734</c:v>
                </c:pt>
                <c:pt idx="785">
                  <c:v>3.427734</c:v>
                </c:pt>
                <c:pt idx="786">
                  <c:v>3.427734</c:v>
                </c:pt>
                <c:pt idx="787">
                  <c:v>3.339843999999997</c:v>
                </c:pt>
                <c:pt idx="788">
                  <c:v>3.339843999999997</c:v>
                </c:pt>
                <c:pt idx="789">
                  <c:v>3.339843999999997</c:v>
                </c:pt>
                <c:pt idx="790">
                  <c:v>3.339843999999997</c:v>
                </c:pt>
                <c:pt idx="791">
                  <c:v>3.339843999999997</c:v>
                </c:pt>
                <c:pt idx="792">
                  <c:v>3.339843999999997</c:v>
                </c:pt>
                <c:pt idx="793">
                  <c:v>3.339843999999997</c:v>
                </c:pt>
                <c:pt idx="794">
                  <c:v>3.339843999999997</c:v>
                </c:pt>
                <c:pt idx="795">
                  <c:v>3.251952999999999</c:v>
                </c:pt>
                <c:pt idx="796">
                  <c:v>3.251952999999999</c:v>
                </c:pt>
                <c:pt idx="797">
                  <c:v>3.251952999999999</c:v>
                </c:pt>
                <c:pt idx="798">
                  <c:v>3.251952999999999</c:v>
                </c:pt>
                <c:pt idx="799">
                  <c:v>3.251952999999999</c:v>
                </c:pt>
                <c:pt idx="800">
                  <c:v>3.251952999999999</c:v>
                </c:pt>
                <c:pt idx="801">
                  <c:v>3.251952999999999</c:v>
                </c:pt>
                <c:pt idx="802">
                  <c:v>3.251952999999999</c:v>
                </c:pt>
                <c:pt idx="803">
                  <c:v>3.164063</c:v>
                </c:pt>
                <c:pt idx="804">
                  <c:v>3.164063</c:v>
                </c:pt>
                <c:pt idx="805">
                  <c:v>3.164063</c:v>
                </c:pt>
                <c:pt idx="806">
                  <c:v>3.164063</c:v>
                </c:pt>
                <c:pt idx="807">
                  <c:v>3.164063</c:v>
                </c:pt>
                <c:pt idx="808">
                  <c:v>3.164063</c:v>
                </c:pt>
                <c:pt idx="809">
                  <c:v>3.164063</c:v>
                </c:pt>
                <c:pt idx="810">
                  <c:v>3.076172</c:v>
                </c:pt>
                <c:pt idx="811">
                  <c:v>3.076172</c:v>
                </c:pt>
                <c:pt idx="812">
                  <c:v>3.076172</c:v>
                </c:pt>
                <c:pt idx="813">
                  <c:v>3.076172</c:v>
                </c:pt>
                <c:pt idx="814">
                  <c:v>3.076172</c:v>
                </c:pt>
                <c:pt idx="815">
                  <c:v>3.076172</c:v>
                </c:pt>
                <c:pt idx="816">
                  <c:v>2.988281</c:v>
                </c:pt>
                <c:pt idx="817">
                  <c:v>2.988281</c:v>
                </c:pt>
                <c:pt idx="818">
                  <c:v>2.988281</c:v>
                </c:pt>
                <c:pt idx="819">
                  <c:v>2.988281</c:v>
                </c:pt>
                <c:pt idx="820">
                  <c:v>2.988281</c:v>
                </c:pt>
                <c:pt idx="821">
                  <c:v>2.988281</c:v>
                </c:pt>
                <c:pt idx="822">
                  <c:v>2.988281</c:v>
                </c:pt>
                <c:pt idx="823">
                  <c:v>2.900391</c:v>
                </c:pt>
                <c:pt idx="824">
                  <c:v>2.900391</c:v>
                </c:pt>
                <c:pt idx="825">
                  <c:v>2.900391</c:v>
                </c:pt>
                <c:pt idx="826">
                  <c:v>2.900391</c:v>
                </c:pt>
                <c:pt idx="827">
                  <c:v>2.900391</c:v>
                </c:pt>
                <c:pt idx="828">
                  <c:v>2.900391</c:v>
                </c:pt>
                <c:pt idx="829">
                  <c:v>2.900391</c:v>
                </c:pt>
                <c:pt idx="830">
                  <c:v>2.8125</c:v>
                </c:pt>
                <c:pt idx="831">
                  <c:v>2.8125</c:v>
                </c:pt>
                <c:pt idx="832">
                  <c:v>2.8125</c:v>
                </c:pt>
                <c:pt idx="833">
                  <c:v>2.8125</c:v>
                </c:pt>
                <c:pt idx="834">
                  <c:v>2.8125</c:v>
                </c:pt>
                <c:pt idx="835">
                  <c:v>2.8125</c:v>
                </c:pt>
                <c:pt idx="836">
                  <c:v>2.8125</c:v>
                </c:pt>
                <c:pt idx="837">
                  <c:v>2.8125</c:v>
                </c:pt>
                <c:pt idx="838">
                  <c:v>2.8125</c:v>
                </c:pt>
                <c:pt idx="839">
                  <c:v>2.724609</c:v>
                </c:pt>
                <c:pt idx="840">
                  <c:v>2.724609</c:v>
                </c:pt>
                <c:pt idx="841">
                  <c:v>2.724609</c:v>
                </c:pt>
                <c:pt idx="842">
                  <c:v>2.724609</c:v>
                </c:pt>
                <c:pt idx="843">
                  <c:v>2.724609</c:v>
                </c:pt>
                <c:pt idx="844">
                  <c:v>2.724609</c:v>
                </c:pt>
                <c:pt idx="845">
                  <c:v>2.724609</c:v>
                </c:pt>
                <c:pt idx="846">
                  <c:v>2.724609</c:v>
                </c:pt>
                <c:pt idx="847">
                  <c:v>2.724609</c:v>
                </c:pt>
                <c:pt idx="848">
                  <c:v>2.636718999999997</c:v>
                </c:pt>
                <c:pt idx="849">
                  <c:v>2.636718999999997</c:v>
                </c:pt>
                <c:pt idx="850">
                  <c:v>2.636718999999997</c:v>
                </c:pt>
                <c:pt idx="851">
                  <c:v>2.636718999999997</c:v>
                </c:pt>
                <c:pt idx="852">
                  <c:v>2.636718999999997</c:v>
                </c:pt>
                <c:pt idx="853">
                  <c:v>2.636718999999997</c:v>
                </c:pt>
                <c:pt idx="854">
                  <c:v>2.636718999999997</c:v>
                </c:pt>
                <c:pt idx="855">
                  <c:v>2.636718999999997</c:v>
                </c:pt>
                <c:pt idx="856">
                  <c:v>2.548828</c:v>
                </c:pt>
                <c:pt idx="857">
                  <c:v>2.548828</c:v>
                </c:pt>
                <c:pt idx="858">
                  <c:v>2.548828</c:v>
                </c:pt>
                <c:pt idx="859">
                  <c:v>2.548828</c:v>
                </c:pt>
                <c:pt idx="860">
                  <c:v>2.548828</c:v>
                </c:pt>
                <c:pt idx="861">
                  <c:v>2.548828</c:v>
                </c:pt>
                <c:pt idx="862">
                  <c:v>2.548828</c:v>
                </c:pt>
                <c:pt idx="863">
                  <c:v>2.460938</c:v>
                </c:pt>
                <c:pt idx="864">
                  <c:v>2.460938</c:v>
                </c:pt>
                <c:pt idx="865">
                  <c:v>2.460938</c:v>
                </c:pt>
                <c:pt idx="866">
                  <c:v>2.460938</c:v>
                </c:pt>
                <c:pt idx="867">
                  <c:v>2.460938</c:v>
                </c:pt>
                <c:pt idx="868">
                  <c:v>2.460938</c:v>
                </c:pt>
                <c:pt idx="869">
                  <c:v>2.460938</c:v>
                </c:pt>
                <c:pt idx="870">
                  <c:v>2.373047</c:v>
                </c:pt>
                <c:pt idx="871">
                  <c:v>2.373047</c:v>
                </c:pt>
                <c:pt idx="872">
                  <c:v>2.373047</c:v>
                </c:pt>
                <c:pt idx="873">
                  <c:v>2.373047</c:v>
                </c:pt>
                <c:pt idx="874">
                  <c:v>2.373047</c:v>
                </c:pt>
                <c:pt idx="875">
                  <c:v>2.373047</c:v>
                </c:pt>
                <c:pt idx="876">
                  <c:v>2.373047</c:v>
                </c:pt>
                <c:pt idx="877">
                  <c:v>2.285156</c:v>
                </c:pt>
                <c:pt idx="878">
                  <c:v>2.285156</c:v>
                </c:pt>
                <c:pt idx="879">
                  <c:v>2.285156</c:v>
                </c:pt>
                <c:pt idx="880">
                  <c:v>2.285156</c:v>
                </c:pt>
                <c:pt idx="881">
                  <c:v>2.285156</c:v>
                </c:pt>
                <c:pt idx="882">
                  <c:v>2.285156</c:v>
                </c:pt>
                <c:pt idx="883">
                  <c:v>2.285156</c:v>
                </c:pt>
                <c:pt idx="884">
                  <c:v>2.285156</c:v>
                </c:pt>
                <c:pt idx="885">
                  <c:v>2.197265999999999</c:v>
                </c:pt>
                <c:pt idx="886">
                  <c:v>2.197265999999999</c:v>
                </c:pt>
                <c:pt idx="887">
                  <c:v>2.197265999999999</c:v>
                </c:pt>
                <c:pt idx="888">
                  <c:v>2.197265999999999</c:v>
                </c:pt>
                <c:pt idx="889">
                  <c:v>2.197265999999999</c:v>
                </c:pt>
                <c:pt idx="890">
                  <c:v>2.197265999999999</c:v>
                </c:pt>
                <c:pt idx="891">
                  <c:v>2.197265999999999</c:v>
                </c:pt>
                <c:pt idx="892">
                  <c:v>2.197265999999999</c:v>
                </c:pt>
                <c:pt idx="893">
                  <c:v>2.197265999999999</c:v>
                </c:pt>
                <c:pt idx="894">
                  <c:v>2.109375</c:v>
                </c:pt>
                <c:pt idx="895">
                  <c:v>2.109375</c:v>
                </c:pt>
                <c:pt idx="896">
                  <c:v>2.109375</c:v>
                </c:pt>
                <c:pt idx="897">
                  <c:v>2.109375</c:v>
                </c:pt>
                <c:pt idx="898">
                  <c:v>2.109375</c:v>
                </c:pt>
                <c:pt idx="899">
                  <c:v>2.109375</c:v>
                </c:pt>
                <c:pt idx="900">
                  <c:v>2.109375</c:v>
                </c:pt>
                <c:pt idx="901">
                  <c:v>2.109375</c:v>
                </c:pt>
                <c:pt idx="902">
                  <c:v>2.109375</c:v>
                </c:pt>
                <c:pt idx="903">
                  <c:v>2.021484</c:v>
                </c:pt>
                <c:pt idx="904">
                  <c:v>2.021484</c:v>
                </c:pt>
                <c:pt idx="905">
                  <c:v>2.021484</c:v>
                </c:pt>
                <c:pt idx="906">
                  <c:v>2.021484</c:v>
                </c:pt>
                <c:pt idx="907">
                  <c:v>2.021484</c:v>
                </c:pt>
                <c:pt idx="908">
                  <c:v>2.021484</c:v>
                </c:pt>
                <c:pt idx="909">
                  <c:v>2.021484</c:v>
                </c:pt>
                <c:pt idx="910">
                  <c:v>1.933594</c:v>
                </c:pt>
                <c:pt idx="911">
                  <c:v>1.933594</c:v>
                </c:pt>
                <c:pt idx="912">
                  <c:v>1.933594</c:v>
                </c:pt>
                <c:pt idx="913">
                  <c:v>1.933594</c:v>
                </c:pt>
                <c:pt idx="914">
                  <c:v>1.933594</c:v>
                </c:pt>
                <c:pt idx="915">
                  <c:v>1.933594</c:v>
                </c:pt>
                <c:pt idx="916">
                  <c:v>1.933594</c:v>
                </c:pt>
                <c:pt idx="917">
                  <c:v>1.845703</c:v>
                </c:pt>
                <c:pt idx="918">
                  <c:v>1.845703</c:v>
                </c:pt>
                <c:pt idx="919">
                  <c:v>1.845703</c:v>
                </c:pt>
                <c:pt idx="920">
                  <c:v>1.845703</c:v>
                </c:pt>
                <c:pt idx="921">
                  <c:v>1.845703</c:v>
                </c:pt>
                <c:pt idx="922">
                  <c:v>1.845703</c:v>
                </c:pt>
                <c:pt idx="923">
                  <c:v>1.757813</c:v>
                </c:pt>
                <c:pt idx="924">
                  <c:v>1.757813</c:v>
                </c:pt>
                <c:pt idx="925">
                  <c:v>1.757813</c:v>
                </c:pt>
                <c:pt idx="926">
                  <c:v>1.757813</c:v>
                </c:pt>
                <c:pt idx="927">
                  <c:v>1.757813</c:v>
                </c:pt>
                <c:pt idx="928">
                  <c:v>1.757813</c:v>
                </c:pt>
                <c:pt idx="929">
                  <c:v>1.669922</c:v>
                </c:pt>
                <c:pt idx="930">
                  <c:v>1.669922</c:v>
                </c:pt>
                <c:pt idx="931">
                  <c:v>1.669922</c:v>
                </c:pt>
                <c:pt idx="932">
                  <c:v>1.669922</c:v>
                </c:pt>
                <c:pt idx="933">
                  <c:v>1.669922</c:v>
                </c:pt>
                <c:pt idx="934">
                  <c:v>1.669922</c:v>
                </c:pt>
                <c:pt idx="935">
                  <c:v>1.669922</c:v>
                </c:pt>
                <c:pt idx="936">
                  <c:v>1.669922</c:v>
                </c:pt>
                <c:pt idx="937">
                  <c:v>1.582031</c:v>
                </c:pt>
                <c:pt idx="938">
                  <c:v>1.582031</c:v>
                </c:pt>
                <c:pt idx="939">
                  <c:v>1.582031</c:v>
                </c:pt>
                <c:pt idx="940">
                  <c:v>1.582031</c:v>
                </c:pt>
                <c:pt idx="941">
                  <c:v>1.582031</c:v>
                </c:pt>
                <c:pt idx="942">
                  <c:v>1.582031</c:v>
                </c:pt>
                <c:pt idx="943">
                  <c:v>1.582031</c:v>
                </c:pt>
                <c:pt idx="944">
                  <c:v>1.494141</c:v>
                </c:pt>
                <c:pt idx="945">
                  <c:v>1.494141</c:v>
                </c:pt>
                <c:pt idx="946">
                  <c:v>1.494141</c:v>
                </c:pt>
                <c:pt idx="947">
                  <c:v>1.494141</c:v>
                </c:pt>
                <c:pt idx="948">
                  <c:v>1.494141</c:v>
                </c:pt>
                <c:pt idx="949">
                  <c:v>1.494141</c:v>
                </c:pt>
                <c:pt idx="950">
                  <c:v>1.40625</c:v>
                </c:pt>
                <c:pt idx="951">
                  <c:v>1.40625</c:v>
                </c:pt>
                <c:pt idx="952">
                  <c:v>1.40625</c:v>
                </c:pt>
                <c:pt idx="953">
                  <c:v>1.40625</c:v>
                </c:pt>
                <c:pt idx="954">
                  <c:v>1.40625</c:v>
                </c:pt>
                <c:pt idx="955">
                  <c:v>1.40625</c:v>
                </c:pt>
                <c:pt idx="956">
                  <c:v>1.40625</c:v>
                </c:pt>
                <c:pt idx="957">
                  <c:v>1.318359</c:v>
                </c:pt>
                <c:pt idx="958">
                  <c:v>1.318359</c:v>
                </c:pt>
                <c:pt idx="959">
                  <c:v>1.318359</c:v>
                </c:pt>
                <c:pt idx="960">
                  <c:v>1.318359</c:v>
                </c:pt>
                <c:pt idx="961">
                  <c:v>1.318359</c:v>
                </c:pt>
                <c:pt idx="962">
                  <c:v>1.318359</c:v>
                </c:pt>
                <c:pt idx="963">
                  <c:v>1.230469</c:v>
                </c:pt>
                <c:pt idx="964">
                  <c:v>1.230469</c:v>
                </c:pt>
                <c:pt idx="965">
                  <c:v>1.230469</c:v>
                </c:pt>
                <c:pt idx="966">
                  <c:v>1.230469</c:v>
                </c:pt>
                <c:pt idx="967">
                  <c:v>1.230469</c:v>
                </c:pt>
                <c:pt idx="968">
                  <c:v>1.230469</c:v>
                </c:pt>
                <c:pt idx="969">
                  <c:v>1.142578</c:v>
                </c:pt>
                <c:pt idx="970">
                  <c:v>1.142578</c:v>
                </c:pt>
                <c:pt idx="971">
                  <c:v>1.142578</c:v>
                </c:pt>
                <c:pt idx="972">
                  <c:v>1.142578</c:v>
                </c:pt>
                <c:pt idx="973">
                  <c:v>1.142578</c:v>
                </c:pt>
                <c:pt idx="974">
                  <c:v>1.054688</c:v>
                </c:pt>
                <c:pt idx="975">
                  <c:v>1.054688</c:v>
                </c:pt>
                <c:pt idx="976">
                  <c:v>1.054688</c:v>
                </c:pt>
                <c:pt idx="977">
                  <c:v>1.054688</c:v>
                </c:pt>
                <c:pt idx="978">
                  <c:v>1.054688</c:v>
                </c:pt>
                <c:pt idx="979">
                  <c:v>1.054688</c:v>
                </c:pt>
                <c:pt idx="980">
                  <c:v>0.9667969</c:v>
                </c:pt>
                <c:pt idx="981">
                  <c:v>0.9667969</c:v>
                </c:pt>
                <c:pt idx="982">
                  <c:v>0.9667969</c:v>
                </c:pt>
                <c:pt idx="983">
                  <c:v>0.9667969</c:v>
                </c:pt>
                <c:pt idx="984">
                  <c:v>0.9667969</c:v>
                </c:pt>
                <c:pt idx="985">
                  <c:v>0.9667969</c:v>
                </c:pt>
                <c:pt idx="986">
                  <c:v>0.8789063</c:v>
                </c:pt>
                <c:pt idx="987">
                  <c:v>0.8789063</c:v>
                </c:pt>
                <c:pt idx="988">
                  <c:v>0.8789063</c:v>
                </c:pt>
                <c:pt idx="989">
                  <c:v>0.8789063</c:v>
                </c:pt>
                <c:pt idx="990">
                  <c:v>0.8789063</c:v>
                </c:pt>
                <c:pt idx="991">
                  <c:v>0.8789063</c:v>
                </c:pt>
                <c:pt idx="992">
                  <c:v>0.7910156</c:v>
                </c:pt>
                <c:pt idx="993">
                  <c:v>0.7910156</c:v>
                </c:pt>
                <c:pt idx="994">
                  <c:v>0.7910156</c:v>
                </c:pt>
                <c:pt idx="995">
                  <c:v>0.7910156</c:v>
                </c:pt>
                <c:pt idx="996">
                  <c:v>0.7910156</c:v>
                </c:pt>
                <c:pt idx="997">
                  <c:v>0.7910156</c:v>
                </c:pt>
                <c:pt idx="998">
                  <c:v>0.703125</c:v>
                </c:pt>
                <c:pt idx="999">
                  <c:v>0.703125</c:v>
                </c:pt>
                <c:pt idx="1000">
                  <c:v>0.703125</c:v>
                </c:pt>
                <c:pt idx="1001">
                  <c:v>0.703125</c:v>
                </c:pt>
                <c:pt idx="1002">
                  <c:v>0.703125</c:v>
                </c:pt>
                <c:pt idx="1003">
                  <c:v>0.703125</c:v>
                </c:pt>
                <c:pt idx="1004">
                  <c:v>0.6152344</c:v>
                </c:pt>
                <c:pt idx="1005">
                  <c:v>0.6152344</c:v>
                </c:pt>
                <c:pt idx="1006">
                  <c:v>0.6152344</c:v>
                </c:pt>
                <c:pt idx="1007">
                  <c:v>0.6152344</c:v>
                </c:pt>
                <c:pt idx="1008">
                  <c:v>0.6152344</c:v>
                </c:pt>
                <c:pt idx="1009">
                  <c:v>0.6152344</c:v>
                </c:pt>
                <c:pt idx="1010">
                  <c:v>0.5273438</c:v>
                </c:pt>
                <c:pt idx="1011">
                  <c:v>0.5273438</c:v>
                </c:pt>
                <c:pt idx="1012">
                  <c:v>0.5273438</c:v>
                </c:pt>
                <c:pt idx="1013">
                  <c:v>0.5273438</c:v>
                </c:pt>
                <c:pt idx="1014">
                  <c:v>0.5273438</c:v>
                </c:pt>
                <c:pt idx="1015">
                  <c:v>0.4394531</c:v>
                </c:pt>
                <c:pt idx="1016">
                  <c:v>0.4394531</c:v>
                </c:pt>
                <c:pt idx="1017">
                  <c:v>0.4394531</c:v>
                </c:pt>
                <c:pt idx="1018">
                  <c:v>0.4394531</c:v>
                </c:pt>
                <c:pt idx="1019">
                  <c:v>0.4394531</c:v>
                </c:pt>
                <c:pt idx="1020">
                  <c:v>0.3515625</c:v>
                </c:pt>
                <c:pt idx="1021">
                  <c:v>0.3515625</c:v>
                </c:pt>
                <c:pt idx="1022">
                  <c:v>0.3515625</c:v>
                </c:pt>
                <c:pt idx="1023">
                  <c:v>0.3515625</c:v>
                </c:pt>
                <c:pt idx="1024">
                  <c:v>0.3515625</c:v>
                </c:pt>
                <c:pt idx="1025">
                  <c:v>0.3515625</c:v>
                </c:pt>
                <c:pt idx="1026">
                  <c:v>0.2636719</c:v>
                </c:pt>
                <c:pt idx="1027">
                  <c:v>0.2636719</c:v>
                </c:pt>
                <c:pt idx="1028">
                  <c:v>0.2636719</c:v>
                </c:pt>
                <c:pt idx="1029">
                  <c:v>0.2636719</c:v>
                </c:pt>
                <c:pt idx="1030">
                  <c:v>0.2636719</c:v>
                </c:pt>
                <c:pt idx="1031">
                  <c:v>0.2636719</c:v>
                </c:pt>
                <c:pt idx="1032">
                  <c:v>0.1757813</c:v>
                </c:pt>
                <c:pt idx="1033">
                  <c:v>0.1757813</c:v>
                </c:pt>
                <c:pt idx="1034">
                  <c:v>0.1757813</c:v>
                </c:pt>
                <c:pt idx="1035">
                  <c:v>0.1757813</c:v>
                </c:pt>
                <c:pt idx="1036">
                  <c:v>0.1757813</c:v>
                </c:pt>
                <c:pt idx="1037">
                  <c:v>0.1757813</c:v>
                </c:pt>
                <c:pt idx="1038">
                  <c:v>0.08789063</c:v>
                </c:pt>
                <c:pt idx="1039">
                  <c:v>0.08789063</c:v>
                </c:pt>
                <c:pt idx="1040">
                  <c:v>0.08789063</c:v>
                </c:pt>
                <c:pt idx="1041">
                  <c:v>0.08789063</c:v>
                </c:pt>
                <c:pt idx="1042">
                  <c:v>0.08789063</c:v>
                </c:pt>
                <c:pt idx="1043">
                  <c:v>0.08789063</c:v>
                </c:pt>
                <c:pt idx="1044">
                  <c:v>0.0</c:v>
                </c:pt>
                <c:pt idx="1045">
                  <c:v>0.0</c:v>
                </c:pt>
                <c:pt idx="1046">
                  <c:v>0.0</c:v>
                </c:pt>
                <c:pt idx="1047">
                  <c:v>0.0</c:v>
                </c:pt>
                <c:pt idx="1048">
                  <c:v>0.0</c:v>
                </c:pt>
                <c:pt idx="1049">
                  <c:v>0.0</c:v>
                </c:pt>
                <c:pt idx="1050">
                  <c:v>-0.08789063</c:v>
                </c:pt>
                <c:pt idx="1051">
                  <c:v>-0.08789063</c:v>
                </c:pt>
                <c:pt idx="1052">
                  <c:v>-0.08789063</c:v>
                </c:pt>
                <c:pt idx="1053">
                  <c:v>-0.08789063</c:v>
                </c:pt>
                <c:pt idx="1054">
                  <c:v>-0.08789063</c:v>
                </c:pt>
                <c:pt idx="1055">
                  <c:v>-0.08789063</c:v>
                </c:pt>
                <c:pt idx="1056">
                  <c:v>-0.1757813</c:v>
                </c:pt>
                <c:pt idx="1057">
                  <c:v>-0.1757813</c:v>
                </c:pt>
                <c:pt idx="1058">
                  <c:v>-0.1757813</c:v>
                </c:pt>
                <c:pt idx="1059">
                  <c:v>-0.1757813</c:v>
                </c:pt>
                <c:pt idx="1060">
                  <c:v>-0.1757813</c:v>
                </c:pt>
                <c:pt idx="1061">
                  <c:v>-0.1757813</c:v>
                </c:pt>
                <c:pt idx="1062">
                  <c:v>-0.2636719</c:v>
                </c:pt>
                <c:pt idx="1063">
                  <c:v>-0.2636719</c:v>
                </c:pt>
                <c:pt idx="1064">
                  <c:v>-0.2636719</c:v>
                </c:pt>
                <c:pt idx="1065">
                  <c:v>-0.2636719</c:v>
                </c:pt>
                <c:pt idx="1066">
                  <c:v>-0.2636719</c:v>
                </c:pt>
                <c:pt idx="1067">
                  <c:v>-0.2636719</c:v>
                </c:pt>
                <c:pt idx="1068">
                  <c:v>-0.3515625</c:v>
                </c:pt>
                <c:pt idx="1069">
                  <c:v>-0.3515625</c:v>
                </c:pt>
                <c:pt idx="1070">
                  <c:v>-0.3515625</c:v>
                </c:pt>
                <c:pt idx="1071">
                  <c:v>-0.3515625</c:v>
                </c:pt>
                <c:pt idx="1072">
                  <c:v>-0.3515625</c:v>
                </c:pt>
                <c:pt idx="1073">
                  <c:v>-0.3515625</c:v>
                </c:pt>
                <c:pt idx="1074">
                  <c:v>-0.3515625</c:v>
                </c:pt>
                <c:pt idx="1075">
                  <c:v>-0.4394531</c:v>
                </c:pt>
                <c:pt idx="1076">
                  <c:v>-0.4394531</c:v>
                </c:pt>
                <c:pt idx="1077">
                  <c:v>-0.4394531</c:v>
                </c:pt>
                <c:pt idx="1078">
                  <c:v>-0.4394531</c:v>
                </c:pt>
                <c:pt idx="1079">
                  <c:v>-0.4394531</c:v>
                </c:pt>
                <c:pt idx="1080">
                  <c:v>-0.4394531</c:v>
                </c:pt>
                <c:pt idx="1081">
                  <c:v>-0.5273438</c:v>
                </c:pt>
                <c:pt idx="1082">
                  <c:v>-0.5273438</c:v>
                </c:pt>
                <c:pt idx="1083">
                  <c:v>-0.5273438</c:v>
                </c:pt>
                <c:pt idx="1084">
                  <c:v>-0.5273438</c:v>
                </c:pt>
                <c:pt idx="1085">
                  <c:v>-0.5273438</c:v>
                </c:pt>
                <c:pt idx="1086">
                  <c:v>-0.5273438</c:v>
                </c:pt>
                <c:pt idx="1087">
                  <c:v>-0.5273438</c:v>
                </c:pt>
                <c:pt idx="1088">
                  <c:v>-0.6152344</c:v>
                </c:pt>
                <c:pt idx="1089">
                  <c:v>-0.6152344</c:v>
                </c:pt>
                <c:pt idx="1090">
                  <c:v>-0.6152344</c:v>
                </c:pt>
                <c:pt idx="1091">
                  <c:v>-0.6152344</c:v>
                </c:pt>
                <c:pt idx="1092">
                  <c:v>-0.6152344</c:v>
                </c:pt>
                <c:pt idx="1093">
                  <c:v>-0.6152344</c:v>
                </c:pt>
                <c:pt idx="1094">
                  <c:v>-0.6152344</c:v>
                </c:pt>
                <c:pt idx="1095">
                  <c:v>-0.6152344</c:v>
                </c:pt>
                <c:pt idx="1096">
                  <c:v>-0.703125</c:v>
                </c:pt>
                <c:pt idx="1097">
                  <c:v>-0.703125</c:v>
                </c:pt>
                <c:pt idx="1098">
                  <c:v>-0.703125</c:v>
                </c:pt>
                <c:pt idx="1099">
                  <c:v>-0.703125</c:v>
                </c:pt>
                <c:pt idx="1100">
                  <c:v>-0.703125</c:v>
                </c:pt>
                <c:pt idx="1101">
                  <c:v>-0.703125</c:v>
                </c:pt>
                <c:pt idx="1102">
                  <c:v>-0.703125</c:v>
                </c:pt>
                <c:pt idx="1103">
                  <c:v>-0.703125</c:v>
                </c:pt>
                <c:pt idx="1104">
                  <c:v>-0.703125</c:v>
                </c:pt>
                <c:pt idx="1105">
                  <c:v>-0.703125</c:v>
                </c:pt>
                <c:pt idx="1106">
                  <c:v>-0.7910156</c:v>
                </c:pt>
                <c:pt idx="1107">
                  <c:v>-0.7910156</c:v>
                </c:pt>
                <c:pt idx="1108">
                  <c:v>-0.7910156</c:v>
                </c:pt>
                <c:pt idx="1109">
                  <c:v>-0.7910156</c:v>
                </c:pt>
                <c:pt idx="1110">
                  <c:v>-0.7910156</c:v>
                </c:pt>
                <c:pt idx="1111">
                  <c:v>-0.7910156</c:v>
                </c:pt>
                <c:pt idx="1112">
                  <c:v>-0.7910156</c:v>
                </c:pt>
                <c:pt idx="1113">
                  <c:v>-0.7910156</c:v>
                </c:pt>
                <c:pt idx="1114">
                  <c:v>-0.7910156</c:v>
                </c:pt>
                <c:pt idx="1115">
                  <c:v>-0.8789063</c:v>
                </c:pt>
                <c:pt idx="1116">
                  <c:v>-0.8789063</c:v>
                </c:pt>
                <c:pt idx="1117">
                  <c:v>-0.8789063</c:v>
                </c:pt>
                <c:pt idx="1118">
                  <c:v>-0.8789063</c:v>
                </c:pt>
                <c:pt idx="1119">
                  <c:v>-0.8789063</c:v>
                </c:pt>
                <c:pt idx="1120">
                  <c:v>-0.8789063</c:v>
                </c:pt>
                <c:pt idx="1121">
                  <c:v>-0.8789063</c:v>
                </c:pt>
                <c:pt idx="1122">
                  <c:v>-0.8789063</c:v>
                </c:pt>
                <c:pt idx="1123">
                  <c:v>-0.8789063</c:v>
                </c:pt>
                <c:pt idx="1124">
                  <c:v>-0.8789063</c:v>
                </c:pt>
                <c:pt idx="1125">
                  <c:v>-0.9667969</c:v>
                </c:pt>
                <c:pt idx="1126">
                  <c:v>-0.9667969</c:v>
                </c:pt>
                <c:pt idx="1127">
                  <c:v>-0.9667969</c:v>
                </c:pt>
                <c:pt idx="1128">
                  <c:v>-0.9667969</c:v>
                </c:pt>
                <c:pt idx="1129">
                  <c:v>-0.9667969</c:v>
                </c:pt>
                <c:pt idx="1130">
                  <c:v>-0.9667969</c:v>
                </c:pt>
                <c:pt idx="1131">
                  <c:v>-0.9667969</c:v>
                </c:pt>
                <c:pt idx="1132">
                  <c:v>-0.9667969</c:v>
                </c:pt>
                <c:pt idx="1133">
                  <c:v>-0.9667969</c:v>
                </c:pt>
                <c:pt idx="1134">
                  <c:v>-0.9667969</c:v>
                </c:pt>
                <c:pt idx="1135">
                  <c:v>-0.9667969</c:v>
                </c:pt>
                <c:pt idx="1136">
                  <c:v>-1.054688</c:v>
                </c:pt>
                <c:pt idx="1137">
                  <c:v>-1.054688</c:v>
                </c:pt>
                <c:pt idx="1138">
                  <c:v>-1.054688</c:v>
                </c:pt>
                <c:pt idx="1139">
                  <c:v>-1.054688</c:v>
                </c:pt>
                <c:pt idx="1140">
                  <c:v>-1.054688</c:v>
                </c:pt>
                <c:pt idx="1141">
                  <c:v>-1.054688</c:v>
                </c:pt>
                <c:pt idx="1142">
                  <c:v>-1.054688</c:v>
                </c:pt>
                <c:pt idx="1143">
                  <c:v>-1.054688</c:v>
                </c:pt>
                <c:pt idx="1144">
                  <c:v>-1.054688</c:v>
                </c:pt>
                <c:pt idx="1145">
                  <c:v>-1.054688</c:v>
                </c:pt>
                <c:pt idx="1146">
                  <c:v>-1.054688</c:v>
                </c:pt>
                <c:pt idx="1147">
                  <c:v>-1.054688</c:v>
                </c:pt>
                <c:pt idx="1148">
                  <c:v>-1.054688</c:v>
                </c:pt>
                <c:pt idx="1149">
                  <c:v>-1.054688</c:v>
                </c:pt>
                <c:pt idx="1150">
                  <c:v>-1.054688</c:v>
                </c:pt>
                <c:pt idx="1151">
                  <c:v>-1.054688</c:v>
                </c:pt>
                <c:pt idx="1152">
                  <c:v>-1.054688</c:v>
                </c:pt>
                <c:pt idx="1153">
                  <c:v>-1.054688</c:v>
                </c:pt>
                <c:pt idx="1154">
                  <c:v>-1.054688</c:v>
                </c:pt>
                <c:pt idx="1155">
                  <c:v>-1.054688</c:v>
                </c:pt>
                <c:pt idx="1156">
                  <c:v>-1.142578</c:v>
                </c:pt>
                <c:pt idx="1157">
                  <c:v>-1.142578</c:v>
                </c:pt>
                <c:pt idx="1158">
                  <c:v>-1.142578</c:v>
                </c:pt>
                <c:pt idx="1159">
                  <c:v>-1.142578</c:v>
                </c:pt>
                <c:pt idx="1160">
                  <c:v>-1.142578</c:v>
                </c:pt>
                <c:pt idx="1161">
                  <c:v>-1.142578</c:v>
                </c:pt>
                <c:pt idx="1162">
                  <c:v>-1.142578</c:v>
                </c:pt>
                <c:pt idx="1163">
                  <c:v>-1.142578</c:v>
                </c:pt>
                <c:pt idx="1164">
                  <c:v>-1.142578</c:v>
                </c:pt>
                <c:pt idx="1165">
                  <c:v>-1.142578</c:v>
                </c:pt>
                <c:pt idx="1166">
                  <c:v>-1.142578</c:v>
                </c:pt>
                <c:pt idx="1167">
                  <c:v>-1.142578</c:v>
                </c:pt>
                <c:pt idx="1168">
                  <c:v>-1.142578</c:v>
                </c:pt>
                <c:pt idx="1169">
                  <c:v>-1.142578</c:v>
                </c:pt>
                <c:pt idx="1170">
                  <c:v>-1.142578</c:v>
                </c:pt>
                <c:pt idx="1171">
                  <c:v>-1.142578</c:v>
                </c:pt>
                <c:pt idx="1172">
                  <c:v>-1.142578</c:v>
                </c:pt>
                <c:pt idx="1173">
                  <c:v>-1.142578</c:v>
                </c:pt>
                <c:pt idx="1174">
                  <c:v>-1.142578</c:v>
                </c:pt>
                <c:pt idx="1175">
                  <c:v>-1.142578</c:v>
                </c:pt>
                <c:pt idx="1176">
                  <c:v>-1.142578</c:v>
                </c:pt>
                <c:pt idx="1177">
                  <c:v>-1.142578</c:v>
                </c:pt>
                <c:pt idx="1178">
                  <c:v>-1.142578</c:v>
                </c:pt>
                <c:pt idx="1179">
                  <c:v>-1.142578</c:v>
                </c:pt>
                <c:pt idx="1180">
                  <c:v>-1.142578</c:v>
                </c:pt>
                <c:pt idx="1181">
                  <c:v>-1.142578</c:v>
                </c:pt>
                <c:pt idx="1182">
                  <c:v>-1.142578</c:v>
                </c:pt>
                <c:pt idx="1183">
                  <c:v>-1.142578</c:v>
                </c:pt>
                <c:pt idx="1184">
                  <c:v>-1.142578</c:v>
                </c:pt>
                <c:pt idx="1185">
                  <c:v>-1.142578</c:v>
                </c:pt>
                <c:pt idx="1186">
                  <c:v>-1.142578</c:v>
                </c:pt>
                <c:pt idx="1187">
                  <c:v>-1.142578</c:v>
                </c:pt>
                <c:pt idx="1188">
                  <c:v>-1.142578</c:v>
                </c:pt>
                <c:pt idx="1189">
                  <c:v>-1.142578</c:v>
                </c:pt>
                <c:pt idx="1190">
                  <c:v>-1.142578</c:v>
                </c:pt>
                <c:pt idx="1191">
                  <c:v>-1.142578</c:v>
                </c:pt>
                <c:pt idx="1192">
                  <c:v>-1.142578</c:v>
                </c:pt>
                <c:pt idx="1193">
                  <c:v>-1.142578</c:v>
                </c:pt>
                <c:pt idx="1194">
                  <c:v>-1.142578</c:v>
                </c:pt>
                <c:pt idx="1195">
                  <c:v>-1.142578</c:v>
                </c:pt>
                <c:pt idx="1196">
                  <c:v>-1.142578</c:v>
                </c:pt>
                <c:pt idx="1197">
                  <c:v>-1.142578</c:v>
                </c:pt>
                <c:pt idx="1198">
                  <c:v>-1.142578</c:v>
                </c:pt>
                <c:pt idx="1199">
                  <c:v>-1.142578</c:v>
                </c:pt>
                <c:pt idx="1200">
                  <c:v>-1.142578</c:v>
                </c:pt>
                <c:pt idx="1201">
                  <c:v>-1.142578</c:v>
                </c:pt>
                <c:pt idx="1202">
                  <c:v>-1.142578</c:v>
                </c:pt>
                <c:pt idx="1203">
                  <c:v>-1.142578</c:v>
                </c:pt>
                <c:pt idx="1204">
                  <c:v>-1.142578</c:v>
                </c:pt>
                <c:pt idx="1205">
                  <c:v>-1.142578</c:v>
                </c:pt>
                <c:pt idx="1206">
                  <c:v>-1.142578</c:v>
                </c:pt>
                <c:pt idx="1207">
                  <c:v>-1.142578</c:v>
                </c:pt>
                <c:pt idx="1208">
                  <c:v>-1.142578</c:v>
                </c:pt>
                <c:pt idx="1209">
                  <c:v>-1.142578</c:v>
                </c:pt>
                <c:pt idx="1210">
                  <c:v>-1.142578</c:v>
                </c:pt>
                <c:pt idx="1211">
                  <c:v>-1.142578</c:v>
                </c:pt>
                <c:pt idx="1212">
                  <c:v>-1.142578</c:v>
                </c:pt>
                <c:pt idx="1213">
                  <c:v>-1.142578</c:v>
                </c:pt>
                <c:pt idx="1214">
                  <c:v>-1.142578</c:v>
                </c:pt>
                <c:pt idx="1215">
                  <c:v>-1.142578</c:v>
                </c:pt>
                <c:pt idx="1216">
                  <c:v>-1.142578</c:v>
                </c:pt>
                <c:pt idx="1217">
                  <c:v>-1.054688</c:v>
                </c:pt>
                <c:pt idx="1218">
                  <c:v>-1.054688</c:v>
                </c:pt>
                <c:pt idx="1219">
                  <c:v>-1.054688</c:v>
                </c:pt>
                <c:pt idx="1220">
                  <c:v>-1.054688</c:v>
                </c:pt>
                <c:pt idx="1221">
                  <c:v>-1.054688</c:v>
                </c:pt>
                <c:pt idx="1222">
                  <c:v>-1.054688</c:v>
                </c:pt>
                <c:pt idx="1223">
                  <c:v>-1.054688</c:v>
                </c:pt>
                <c:pt idx="1224">
                  <c:v>-1.054688</c:v>
                </c:pt>
                <c:pt idx="1225">
                  <c:v>-1.054688</c:v>
                </c:pt>
                <c:pt idx="1226">
                  <c:v>-1.054688</c:v>
                </c:pt>
                <c:pt idx="1227">
                  <c:v>-1.054688</c:v>
                </c:pt>
                <c:pt idx="1228">
                  <c:v>-1.054688</c:v>
                </c:pt>
                <c:pt idx="1229">
                  <c:v>-1.054688</c:v>
                </c:pt>
                <c:pt idx="1230">
                  <c:v>-1.054688</c:v>
                </c:pt>
                <c:pt idx="1231">
                  <c:v>-0.9667969</c:v>
                </c:pt>
                <c:pt idx="1232">
                  <c:v>-0.9667969</c:v>
                </c:pt>
                <c:pt idx="1233">
                  <c:v>-0.9667969</c:v>
                </c:pt>
                <c:pt idx="1234">
                  <c:v>-0.9667969</c:v>
                </c:pt>
                <c:pt idx="1235">
                  <c:v>-0.9667969</c:v>
                </c:pt>
                <c:pt idx="1236">
                  <c:v>-0.9667969</c:v>
                </c:pt>
                <c:pt idx="1237">
                  <c:v>-0.9667969</c:v>
                </c:pt>
                <c:pt idx="1238">
                  <c:v>-0.9667969</c:v>
                </c:pt>
                <c:pt idx="1239">
                  <c:v>-0.9667969</c:v>
                </c:pt>
                <c:pt idx="1240">
                  <c:v>-0.9667969</c:v>
                </c:pt>
                <c:pt idx="1241">
                  <c:v>-0.9667969</c:v>
                </c:pt>
                <c:pt idx="1242">
                  <c:v>-0.8789063</c:v>
                </c:pt>
                <c:pt idx="1243">
                  <c:v>-0.8789063</c:v>
                </c:pt>
                <c:pt idx="1244">
                  <c:v>-0.8789063</c:v>
                </c:pt>
                <c:pt idx="1245">
                  <c:v>-0.8789063</c:v>
                </c:pt>
                <c:pt idx="1246">
                  <c:v>-0.8789063</c:v>
                </c:pt>
                <c:pt idx="1247">
                  <c:v>-0.8789063</c:v>
                </c:pt>
                <c:pt idx="1248">
                  <c:v>-0.8789063</c:v>
                </c:pt>
                <c:pt idx="1249">
                  <c:v>-0.8789063</c:v>
                </c:pt>
                <c:pt idx="1250">
                  <c:v>-0.8789063</c:v>
                </c:pt>
                <c:pt idx="1251">
                  <c:v>-0.7910156</c:v>
                </c:pt>
                <c:pt idx="1252">
                  <c:v>-0.7910156</c:v>
                </c:pt>
                <c:pt idx="1253">
                  <c:v>-0.7910156</c:v>
                </c:pt>
                <c:pt idx="1254">
                  <c:v>-0.7910156</c:v>
                </c:pt>
                <c:pt idx="1255">
                  <c:v>-0.7910156</c:v>
                </c:pt>
                <c:pt idx="1256">
                  <c:v>-0.7910156</c:v>
                </c:pt>
                <c:pt idx="1257">
                  <c:v>-0.7910156</c:v>
                </c:pt>
                <c:pt idx="1258">
                  <c:v>-0.7910156</c:v>
                </c:pt>
                <c:pt idx="1259">
                  <c:v>-0.7910156</c:v>
                </c:pt>
                <c:pt idx="1260">
                  <c:v>-0.703125</c:v>
                </c:pt>
                <c:pt idx="1261">
                  <c:v>-0.703125</c:v>
                </c:pt>
                <c:pt idx="1262">
                  <c:v>-0.703125</c:v>
                </c:pt>
                <c:pt idx="1263">
                  <c:v>-0.703125</c:v>
                </c:pt>
                <c:pt idx="1264">
                  <c:v>-0.703125</c:v>
                </c:pt>
                <c:pt idx="1265">
                  <c:v>-0.703125</c:v>
                </c:pt>
                <c:pt idx="1266">
                  <c:v>-0.703125</c:v>
                </c:pt>
                <c:pt idx="1267">
                  <c:v>-0.703125</c:v>
                </c:pt>
                <c:pt idx="1268">
                  <c:v>-0.6152344</c:v>
                </c:pt>
                <c:pt idx="1269">
                  <c:v>-0.6152344</c:v>
                </c:pt>
                <c:pt idx="1270">
                  <c:v>-0.6152344</c:v>
                </c:pt>
                <c:pt idx="1271">
                  <c:v>-0.6152344</c:v>
                </c:pt>
                <c:pt idx="1272">
                  <c:v>-0.6152344</c:v>
                </c:pt>
                <c:pt idx="1273">
                  <c:v>-0.6152344</c:v>
                </c:pt>
                <c:pt idx="1274">
                  <c:v>-0.6152344</c:v>
                </c:pt>
                <c:pt idx="1275">
                  <c:v>-0.6152344</c:v>
                </c:pt>
                <c:pt idx="1276">
                  <c:v>-0.5273438</c:v>
                </c:pt>
                <c:pt idx="1277">
                  <c:v>-0.5273438</c:v>
                </c:pt>
                <c:pt idx="1278">
                  <c:v>-0.5273438</c:v>
                </c:pt>
                <c:pt idx="1279">
                  <c:v>-0.5273438</c:v>
                </c:pt>
                <c:pt idx="1280">
                  <c:v>-0.5273438</c:v>
                </c:pt>
                <c:pt idx="1281">
                  <c:v>-0.5273438</c:v>
                </c:pt>
                <c:pt idx="1282">
                  <c:v>-0.5273438</c:v>
                </c:pt>
                <c:pt idx="1283">
                  <c:v>-0.4394531</c:v>
                </c:pt>
                <c:pt idx="1284">
                  <c:v>-0.4394531</c:v>
                </c:pt>
                <c:pt idx="1285">
                  <c:v>-0.4394531</c:v>
                </c:pt>
                <c:pt idx="1286">
                  <c:v>-0.4394531</c:v>
                </c:pt>
                <c:pt idx="1287">
                  <c:v>-0.4394531</c:v>
                </c:pt>
                <c:pt idx="1288">
                  <c:v>-0.4394531</c:v>
                </c:pt>
                <c:pt idx="1289">
                  <c:v>-0.4394531</c:v>
                </c:pt>
                <c:pt idx="1290">
                  <c:v>-0.3515625</c:v>
                </c:pt>
                <c:pt idx="1291">
                  <c:v>-0.3515625</c:v>
                </c:pt>
                <c:pt idx="1292">
                  <c:v>-0.3515625</c:v>
                </c:pt>
                <c:pt idx="1293">
                  <c:v>-0.3515625</c:v>
                </c:pt>
                <c:pt idx="1294">
                  <c:v>-0.3515625</c:v>
                </c:pt>
                <c:pt idx="1295">
                  <c:v>-0.3515625</c:v>
                </c:pt>
                <c:pt idx="1296">
                  <c:v>-0.2636719</c:v>
                </c:pt>
                <c:pt idx="1297">
                  <c:v>-0.2636719</c:v>
                </c:pt>
                <c:pt idx="1298">
                  <c:v>-0.2636719</c:v>
                </c:pt>
                <c:pt idx="1299">
                  <c:v>-0.2636719</c:v>
                </c:pt>
                <c:pt idx="1300">
                  <c:v>-0.2636719</c:v>
                </c:pt>
                <c:pt idx="1301">
                  <c:v>-0.2636719</c:v>
                </c:pt>
                <c:pt idx="1302">
                  <c:v>-0.2636719</c:v>
                </c:pt>
                <c:pt idx="1303">
                  <c:v>-0.1757813</c:v>
                </c:pt>
                <c:pt idx="1304">
                  <c:v>-0.1757813</c:v>
                </c:pt>
                <c:pt idx="1305">
                  <c:v>-0.1757813</c:v>
                </c:pt>
                <c:pt idx="1306">
                  <c:v>-0.1757813</c:v>
                </c:pt>
                <c:pt idx="1307">
                  <c:v>-0.1757813</c:v>
                </c:pt>
                <c:pt idx="1308">
                  <c:v>-0.1757813</c:v>
                </c:pt>
                <c:pt idx="1309">
                  <c:v>-0.08789063</c:v>
                </c:pt>
                <c:pt idx="1310">
                  <c:v>-0.08789063</c:v>
                </c:pt>
                <c:pt idx="1311">
                  <c:v>-0.08789063</c:v>
                </c:pt>
                <c:pt idx="1312">
                  <c:v>-0.08789063</c:v>
                </c:pt>
                <c:pt idx="1313">
                  <c:v>-0.08789063</c:v>
                </c:pt>
                <c:pt idx="1314">
                  <c:v>-0.08789063</c:v>
                </c:pt>
                <c:pt idx="1315">
                  <c:v>-0.08789063</c:v>
                </c:pt>
                <c:pt idx="1316">
                  <c:v>0.0</c:v>
                </c:pt>
                <c:pt idx="1317">
                  <c:v>0.0</c:v>
                </c:pt>
                <c:pt idx="1318">
                  <c:v>0.0</c:v>
                </c:pt>
                <c:pt idx="1319">
                  <c:v>0.0</c:v>
                </c:pt>
                <c:pt idx="1320">
                  <c:v>0.0</c:v>
                </c:pt>
                <c:pt idx="1321">
                  <c:v>0.0</c:v>
                </c:pt>
                <c:pt idx="1322">
                  <c:v>0.08789063</c:v>
                </c:pt>
                <c:pt idx="1323">
                  <c:v>0.08789063</c:v>
                </c:pt>
                <c:pt idx="1324">
                  <c:v>0.08789063</c:v>
                </c:pt>
                <c:pt idx="1325">
                  <c:v>0.08789063</c:v>
                </c:pt>
                <c:pt idx="1326">
                  <c:v>0.08789063</c:v>
                </c:pt>
                <c:pt idx="1327">
                  <c:v>0.08789063</c:v>
                </c:pt>
                <c:pt idx="1328">
                  <c:v>0.08789063</c:v>
                </c:pt>
                <c:pt idx="1329">
                  <c:v>0.1757813</c:v>
                </c:pt>
                <c:pt idx="1330">
                  <c:v>0.1757813</c:v>
                </c:pt>
                <c:pt idx="1331">
                  <c:v>0.1757813</c:v>
                </c:pt>
                <c:pt idx="1332">
                  <c:v>0.1757813</c:v>
                </c:pt>
                <c:pt idx="1333">
                  <c:v>0.1757813</c:v>
                </c:pt>
                <c:pt idx="1334">
                  <c:v>0.1757813</c:v>
                </c:pt>
                <c:pt idx="1335">
                  <c:v>0.2636719</c:v>
                </c:pt>
                <c:pt idx="1336">
                  <c:v>0.2636719</c:v>
                </c:pt>
                <c:pt idx="1337">
                  <c:v>0.2636719</c:v>
                </c:pt>
                <c:pt idx="1338">
                  <c:v>0.2636719</c:v>
                </c:pt>
                <c:pt idx="1339">
                  <c:v>0.2636719</c:v>
                </c:pt>
                <c:pt idx="1340">
                  <c:v>0.2636719</c:v>
                </c:pt>
                <c:pt idx="1341">
                  <c:v>0.3515625</c:v>
                </c:pt>
                <c:pt idx="1342">
                  <c:v>0.3515625</c:v>
                </c:pt>
                <c:pt idx="1343">
                  <c:v>0.3515625</c:v>
                </c:pt>
                <c:pt idx="1344">
                  <c:v>0.3515625</c:v>
                </c:pt>
                <c:pt idx="1345">
                  <c:v>0.3515625</c:v>
                </c:pt>
                <c:pt idx="1346">
                  <c:v>0.3515625</c:v>
                </c:pt>
                <c:pt idx="1347">
                  <c:v>0.4394531</c:v>
                </c:pt>
                <c:pt idx="1348">
                  <c:v>0.4394531</c:v>
                </c:pt>
                <c:pt idx="1349">
                  <c:v>0.4394531</c:v>
                </c:pt>
                <c:pt idx="1350">
                  <c:v>0.4394531</c:v>
                </c:pt>
                <c:pt idx="1351">
                  <c:v>0.4394531</c:v>
                </c:pt>
                <c:pt idx="1352">
                  <c:v>0.4394531</c:v>
                </c:pt>
                <c:pt idx="1353">
                  <c:v>0.4394531</c:v>
                </c:pt>
                <c:pt idx="1354">
                  <c:v>0.5273438</c:v>
                </c:pt>
                <c:pt idx="1355">
                  <c:v>0.5273438</c:v>
                </c:pt>
                <c:pt idx="1356">
                  <c:v>0.5273438</c:v>
                </c:pt>
                <c:pt idx="1357">
                  <c:v>0.5273438</c:v>
                </c:pt>
                <c:pt idx="1358">
                  <c:v>0.5273438</c:v>
                </c:pt>
                <c:pt idx="1359">
                  <c:v>0.5273438</c:v>
                </c:pt>
                <c:pt idx="1360">
                  <c:v>0.5273438</c:v>
                </c:pt>
                <c:pt idx="1361">
                  <c:v>0.6152344</c:v>
                </c:pt>
                <c:pt idx="1362">
                  <c:v>0.6152344</c:v>
                </c:pt>
                <c:pt idx="1363">
                  <c:v>0.6152344</c:v>
                </c:pt>
                <c:pt idx="1364">
                  <c:v>0.6152344</c:v>
                </c:pt>
                <c:pt idx="1365">
                  <c:v>0.6152344</c:v>
                </c:pt>
                <c:pt idx="1366">
                  <c:v>0.6152344</c:v>
                </c:pt>
                <c:pt idx="1367">
                  <c:v>0.6152344</c:v>
                </c:pt>
                <c:pt idx="1368">
                  <c:v>0.703125</c:v>
                </c:pt>
                <c:pt idx="1369">
                  <c:v>0.703125</c:v>
                </c:pt>
                <c:pt idx="1370">
                  <c:v>0.703125</c:v>
                </c:pt>
                <c:pt idx="1371">
                  <c:v>0.703125</c:v>
                </c:pt>
                <c:pt idx="1372">
                  <c:v>0.703125</c:v>
                </c:pt>
                <c:pt idx="1373">
                  <c:v>0.703125</c:v>
                </c:pt>
                <c:pt idx="1374">
                  <c:v>0.703125</c:v>
                </c:pt>
                <c:pt idx="1375">
                  <c:v>0.7910156</c:v>
                </c:pt>
                <c:pt idx="1376">
                  <c:v>0.7910156</c:v>
                </c:pt>
                <c:pt idx="1377">
                  <c:v>0.7910156</c:v>
                </c:pt>
                <c:pt idx="1378">
                  <c:v>0.7910156</c:v>
                </c:pt>
                <c:pt idx="1379">
                  <c:v>0.7910156</c:v>
                </c:pt>
                <c:pt idx="1380">
                  <c:v>0.7910156</c:v>
                </c:pt>
                <c:pt idx="1381">
                  <c:v>0.7910156</c:v>
                </c:pt>
                <c:pt idx="1382">
                  <c:v>0.7910156</c:v>
                </c:pt>
                <c:pt idx="1383">
                  <c:v>0.8789063</c:v>
                </c:pt>
                <c:pt idx="1384">
                  <c:v>0.8789063</c:v>
                </c:pt>
                <c:pt idx="1385">
                  <c:v>0.8789063</c:v>
                </c:pt>
                <c:pt idx="1386">
                  <c:v>0.8789063</c:v>
                </c:pt>
                <c:pt idx="1387">
                  <c:v>0.8789063</c:v>
                </c:pt>
                <c:pt idx="1388">
                  <c:v>0.8789063</c:v>
                </c:pt>
                <c:pt idx="1389">
                  <c:v>0.8789063</c:v>
                </c:pt>
                <c:pt idx="1390">
                  <c:v>0.8789063</c:v>
                </c:pt>
                <c:pt idx="1391">
                  <c:v>0.9667969</c:v>
                </c:pt>
                <c:pt idx="1392">
                  <c:v>0.9667969</c:v>
                </c:pt>
                <c:pt idx="1393">
                  <c:v>0.9667969</c:v>
                </c:pt>
                <c:pt idx="1394">
                  <c:v>0.9667969</c:v>
                </c:pt>
                <c:pt idx="1395">
                  <c:v>0.9667969</c:v>
                </c:pt>
                <c:pt idx="1396">
                  <c:v>0.9667969</c:v>
                </c:pt>
                <c:pt idx="1397">
                  <c:v>0.9667969</c:v>
                </c:pt>
                <c:pt idx="1398">
                  <c:v>0.9667969</c:v>
                </c:pt>
                <c:pt idx="1399">
                  <c:v>0.9667969</c:v>
                </c:pt>
                <c:pt idx="1400">
                  <c:v>0.9667969</c:v>
                </c:pt>
                <c:pt idx="1401">
                  <c:v>1.054688</c:v>
                </c:pt>
                <c:pt idx="1402">
                  <c:v>1.054688</c:v>
                </c:pt>
                <c:pt idx="1403">
                  <c:v>1.054688</c:v>
                </c:pt>
                <c:pt idx="1404">
                  <c:v>1.054688</c:v>
                </c:pt>
                <c:pt idx="1405">
                  <c:v>1.054688</c:v>
                </c:pt>
                <c:pt idx="1406">
                  <c:v>1.054688</c:v>
                </c:pt>
                <c:pt idx="1407">
                  <c:v>1.054688</c:v>
                </c:pt>
                <c:pt idx="1408">
                  <c:v>1.054688</c:v>
                </c:pt>
                <c:pt idx="1409">
                  <c:v>1.054688</c:v>
                </c:pt>
                <c:pt idx="1410">
                  <c:v>1.054688</c:v>
                </c:pt>
                <c:pt idx="1411">
                  <c:v>1.054688</c:v>
                </c:pt>
                <c:pt idx="1412">
                  <c:v>1.142578</c:v>
                </c:pt>
                <c:pt idx="1413">
                  <c:v>1.142578</c:v>
                </c:pt>
                <c:pt idx="1414">
                  <c:v>1.142578</c:v>
                </c:pt>
                <c:pt idx="1415">
                  <c:v>1.142578</c:v>
                </c:pt>
                <c:pt idx="1416">
                  <c:v>1.142578</c:v>
                </c:pt>
                <c:pt idx="1417">
                  <c:v>1.142578</c:v>
                </c:pt>
                <c:pt idx="1418">
                  <c:v>1.142578</c:v>
                </c:pt>
                <c:pt idx="1419">
                  <c:v>1.142578</c:v>
                </c:pt>
                <c:pt idx="1420">
                  <c:v>1.142578</c:v>
                </c:pt>
                <c:pt idx="1421">
                  <c:v>1.142578</c:v>
                </c:pt>
                <c:pt idx="1422">
                  <c:v>1.142578</c:v>
                </c:pt>
                <c:pt idx="1423">
                  <c:v>1.142578</c:v>
                </c:pt>
                <c:pt idx="1424">
                  <c:v>1.142578</c:v>
                </c:pt>
                <c:pt idx="1425">
                  <c:v>1.230469</c:v>
                </c:pt>
                <c:pt idx="1426">
                  <c:v>1.230469</c:v>
                </c:pt>
                <c:pt idx="1427">
                  <c:v>1.230469</c:v>
                </c:pt>
                <c:pt idx="1428">
                  <c:v>1.230469</c:v>
                </c:pt>
                <c:pt idx="1429">
                  <c:v>1.230469</c:v>
                </c:pt>
                <c:pt idx="1430">
                  <c:v>1.230469</c:v>
                </c:pt>
                <c:pt idx="1431">
                  <c:v>1.230469</c:v>
                </c:pt>
                <c:pt idx="1432">
                  <c:v>1.230469</c:v>
                </c:pt>
                <c:pt idx="1433">
                  <c:v>1.230469</c:v>
                </c:pt>
                <c:pt idx="1434">
                  <c:v>1.230469</c:v>
                </c:pt>
                <c:pt idx="1435">
                  <c:v>1.230469</c:v>
                </c:pt>
                <c:pt idx="1436">
                  <c:v>1.230469</c:v>
                </c:pt>
                <c:pt idx="1437">
                  <c:v>1.230469</c:v>
                </c:pt>
                <c:pt idx="1438">
                  <c:v>1.230469</c:v>
                </c:pt>
                <c:pt idx="1439">
                  <c:v>1.230469</c:v>
                </c:pt>
                <c:pt idx="1440">
                  <c:v>1.230469</c:v>
                </c:pt>
                <c:pt idx="1441">
                  <c:v>1.230469</c:v>
                </c:pt>
                <c:pt idx="1442">
                  <c:v>1.230469</c:v>
                </c:pt>
                <c:pt idx="1443">
                  <c:v>1.230469</c:v>
                </c:pt>
                <c:pt idx="1444">
                  <c:v>1.318359</c:v>
                </c:pt>
                <c:pt idx="1445">
                  <c:v>1.318359</c:v>
                </c:pt>
                <c:pt idx="1446">
                  <c:v>1.318359</c:v>
                </c:pt>
                <c:pt idx="1447">
                  <c:v>1.318359</c:v>
                </c:pt>
                <c:pt idx="1448">
                  <c:v>1.318359</c:v>
                </c:pt>
                <c:pt idx="1449">
                  <c:v>1.318359</c:v>
                </c:pt>
                <c:pt idx="1450">
                  <c:v>1.318359</c:v>
                </c:pt>
                <c:pt idx="1451">
                  <c:v>1.318359</c:v>
                </c:pt>
                <c:pt idx="1452">
                  <c:v>1.318359</c:v>
                </c:pt>
                <c:pt idx="1453">
                  <c:v>1.318359</c:v>
                </c:pt>
                <c:pt idx="1454">
                  <c:v>1.318359</c:v>
                </c:pt>
                <c:pt idx="1455">
                  <c:v>1.318359</c:v>
                </c:pt>
                <c:pt idx="1456">
                  <c:v>1.318359</c:v>
                </c:pt>
                <c:pt idx="1457">
                  <c:v>1.318359</c:v>
                </c:pt>
                <c:pt idx="1458">
                  <c:v>1.318359</c:v>
                </c:pt>
                <c:pt idx="1459">
                  <c:v>1.318359</c:v>
                </c:pt>
                <c:pt idx="1460">
                  <c:v>1.318359</c:v>
                </c:pt>
                <c:pt idx="1461">
                  <c:v>1.318359</c:v>
                </c:pt>
                <c:pt idx="1462">
                  <c:v>1.318359</c:v>
                </c:pt>
                <c:pt idx="1463">
                  <c:v>1.318359</c:v>
                </c:pt>
                <c:pt idx="1464">
                  <c:v>1.318359</c:v>
                </c:pt>
                <c:pt idx="1465">
                  <c:v>1.318359</c:v>
                </c:pt>
                <c:pt idx="1466">
                  <c:v>1.318359</c:v>
                </c:pt>
                <c:pt idx="1467">
                  <c:v>1.318359</c:v>
                </c:pt>
                <c:pt idx="1468">
                  <c:v>1.318359</c:v>
                </c:pt>
                <c:pt idx="1469">
                  <c:v>1.318359</c:v>
                </c:pt>
                <c:pt idx="1470">
                  <c:v>1.318359</c:v>
                </c:pt>
                <c:pt idx="1471">
                  <c:v>1.318359</c:v>
                </c:pt>
                <c:pt idx="1472">
                  <c:v>1.318359</c:v>
                </c:pt>
                <c:pt idx="1473">
                  <c:v>1.318359</c:v>
                </c:pt>
                <c:pt idx="1474">
                  <c:v>1.318359</c:v>
                </c:pt>
                <c:pt idx="1475">
                  <c:v>1.318359</c:v>
                </c:pt>
                <c:pt idx="1476">
                  <c:v>1.318359</c:v>
                </c:pt>
                <c:pt idx="1477">
                  <c:v>1.318359</c:v>
                </c:pt>
                <c:pt idx="1478">
                  <c:v>1.318359</c:v>
                </c:pt>
                <c:pt idx="1479">
                  <c:v>1.318359</c:v>
                </c:pt>
                <c:pt idx="1480">
                  <c:v>1.318359</c:v>
                </c:pt>
                <c:pt idx="1481">
                  <c:v>1.318359</c:v>
                </c:pt>
                <c:pt idx="1482">
                  <c:v>1.318359</c:v>
                </c:pt>
                <c:pt idx="1483">
                  <c:v>1.318359</c:v>
                </c:pt>
                <c:pt idx="1484">
                  <c:v>1.318359</c:v>
                </c:pt>
                <c:pt idx="1485">
                  <c:v>1.318359</c:v>
                </c:pt>
                <c:pt idx="1486">
                  <c:v>1.230469</c:v>
                </c:pt>
                <c:pt idx="1487">
                  <c:v>1.230469</c:v>
                </c:pt>
                <c:pt idx="1488">
                  <c:v>1.230469</c:v>
                </c:pt>
                <c:pt idx="1489">
                  <c:v>1.230469</c:v>
                </c:pt>
                <c:pt idx="1490">
                  <c:v>1.230469</c:v>
                </c:pt>
                <c:pt idx="1491">
                  <c:v>1.230469</c:v>
                </c:pt>
                <c:pt idx="1492">
                  <c:v>1.230469</c:v>
                </c:pt>
                <c:pt idx="1493">
                  <c:v>1.230469</c:v>
                </c:pt>
                <c:pt idx="1494">
                  <c:v>1.230469</c:v>
                </c:pt>
                <c:pt idx="1495">
                  <c:v>1.230469</c:v>
                </c:pt>
                <c:pt idx="1496">
                  <c:v>1.230469</c:v>
                </c:pt>
                <c:pt idx="1497">
                  <c:v>1.230469</c:v>
                </c:pt>
                <c:pt idx="1498">
                  <c:v>1.230469</c:v>
                </c:pt>
                <c:pt idx="1499">
                  <c:v>1.230469</c:v>
                </c:pt>
                <c:pt idx="1500">
                  <c:v>1.230469</c:v>
                </c:pt>
                <c:pt idx="1501">
                  <c:v>1.230469</c:v>
                </c:pt>
                <c:pt idx="1502">
                  <c:v>1.230469</c:v>
                </c:pt>
                <c:pt idx="1503">
                  <c:v>1.230469</c:v>
                </c:pt>
                <c:pt idx="1504">
                  <c:v>1.142578</c:v>
                </c:pt>
                <c:pt idx="1505">
                  <c:v>1.142578</c:v>
                </c:pt>
                <c:pt idx="1506">
                  <c:v>1.142578</c:v>
                </c:pt>
                <c:pt idx="1507">
                  <c:v>1.142578</c:v>
                </c:pt>
                <c:pt idx="1508">
                  <c:v>1.142578</c:v>
                </c:pt>
                <c:pt idx="1509">
                  <c:v>1.142578</c:v>
                </c:pt>
                <c:pt idx="1510">
                  <c:v>1.142578</c:v>
                </c:pt>
                <c:pt idx="1511">
                  <c:v>1.142578</c:v>
                </c:pt>
                <c:pt idx="1512">
                  <c:v>1.142578</c:v>
                </c:pt>
                <c:pt idx="1513">
                  <c:v>1.142578</c:v>
                </c:pt>
                <c:pt idx="1514">
                  <c:v>1.142578</c:v>
                </c:pt>
                <c:pt idx="1515">
                  <c:v>1.142578</c:v>
                </c:pt>
                <c:pt idx="1516">
                  <c:v>1.142578</c:v>
                </c:pt>
                <c:pt idx="1517">
                  <c:v>1.054688</c:v>
                </c:pt>
                <c:pt idx="1518">
                  <c:v>1.054688</c:v>
                </c:pt>
                <c:pt idx="1519">
                  <c:v>1.054688</c:v>
                </c:pt>
                <c:pt idx="1520">
                  <c:v>1.054688</c:v>
                </c:pt>
                <c:pt idx="1521">
                  <c:v>1.054688</c:v>
                </c:pt>
                <c:pt idx="1522">
                  <c:v>1.054688</c:v>
                </c:pt>
                <c:pt idx="1523">
                  <c:v>1.054688</c:v>
                </c:pt>
                <c:pt idx="1524">
                  <c:v>1.054688</c:v>
                </c:pt>
                <c:pt idx="1525">
                  <c:v>1.054688</c:v>
                </c:pt>
                <c:pt idx="1526">
                  <c:v>1.054688</c:v>
                </c:pt>
                <c:pt idx="1527">
                  <c:v>0.9667969</c:v>
                </c:pt>
                <c:pt idx="1528">
                  <c:v>0.9667969</c:v>
                </c:pt>
                <c:pt idx="1529">
                  <c:v>0.9667969</c:v>
                </c:pt>
                <c:pt idx="1530">
                  <c:v>0.9667969</c:v>
                </c:pt>
                <c:pt idx="1531">
                  <c:v>0.9667969</c:v>
                </c:pt>
                <c:pt idx="1532">
                  <c:v>0.9667969</c:v>
                </c:pt>
                <c:pt idx="1533">
                  <c:v>0.9667969</c:v>
                </c:pt>
                <c:pt idx="1534">
                  <c:v>0.9667969</c:v>
                </c:pt>
                <c:pt idx="1535">
                  <c:v>0.9667969</c:v>
                </c:pt>
                <c:pt idx="1536">
                  <c:v>0.9667969</c:v>
                </c:pt>
                <c:pt idx="1537">
                  <c:v>0.8789063</c:v>
                </c:pt>
                <c:pt idx="1538">
                  <c:v>0.8789063</c:v>
                </c:pt>
                <c:pt idx="1539">
                  <c:v>0.8789063</c:v>
                </c:pt>
                <c:pt idx="1540">
                  <c:v>0.8789063</c:v>
                </c:pt>
                <c:pt idx="1541">
                  <c:v>0.8789063</c:v>
                </c:pt>
                <c:pt idx="1542">
                  <c:v>0.8789063</c:v>
                </c:pt>
                <c:pt idx="1543">
                  <c:v>0.8789063</c:v>
                </c:pt>
                <c:pt idx="1544">
                  <c:v>0.8789063</c:v>
                </c:pt>
                <c:pt idx="1545">
                  <c:v>0.7910156</c:v>
                </c:pt>
                <c:pt idx="1546">
                  <c:v>0.7910156</c:v>
                </c:pt>
                <c:pt idx="1547">
                  <c:v>0.7910156</c:v>
                </c:pt>
                <c:pt idx="1548">
                  <c:v>0.7910156</c:v>
                </c:pt>
                <c:pt idx="1549">
                  <c:v>0.7910156</c:v>
                </c:pt>
                <c:pt idx="1550">
                  <c:v>0.7910156</c:v>
                </c:pt>
                <c:pt idx="1551">
                  <c:v>0.7910156</c:v>
                </c:pt>
                <c:pt idx="1552">
                  <c:v>0.7910156</c:v>
                </c:pt>
                <c:pt idx="1553">
                  <c:v>0.703125</c:v>
                </c:pt>
                <c:pt idx="1554">
                  <c:v>0.703125</c:v>
                </c:pt>
                <c:pt idx="1555">
                  <c:v>0.703125</c:v>
                </c:pt>
                <c:pt idx="1556">
                  <c:v>0.703125</c:v>
                </c:pt>
                <c:pt idx="1557">
                  <c:v>0.703125</c:v>
                </c:pt>
                <c:pt idx="1558">
                  <c:v>0.703125</c:v>
                </c:pt>
                <c:pt idx="1559">
                  <c:v>0.703125</c:v>
                </c:pt>
                <c:pt idx="1560">
                  <c:v>0.6152344</c:v>
                </c:pt>
                <c:pt idx="1561">
                  <c:v>0.6152344</c:v>
                </c:pt>
                <c:pt idx="1562">
                  <c:v>0.6152344</c:v>
                </c:pt>
                <c:pt idx="1563">
                  <c:v>0.6152344</c:v>
                </c:pt>
                <c:pt idx="1564">
                  <c:v>0.6152344</c:v>
                </c:pt>
                <c:pt idx="1565">
                  <c:v>0.6152344</c:v>
                </c:pt>
                <c:pt idx="1566">
                  <c:v>0.6152344</c:v>
                </c:pt>
                <c:pt idx="1567">
                  <c:v>0.6152344</c:v>
                </c:pt>
                <c:pt idx="1568">
                  <c:v>0.5273438</c:v>
                </c:pt>
                <c:pt idx="1569">
                  <c:v>0.5273438</c:v>
                </c:pt>
                <c:pt idx="1570">
                  <c:v>0.5273438</c:v>
                </c:pt>
                <c:pt idx="1571">
                  <c:v>0.5273438</c:v>
                </c:pt>
                <c:pt idx="1572">
                  <c:v>0.5273438</c:v>
                </c:pt>
                <c:pt idx="1573">
                  <c:v>0.5273438</c:v>
                </c:pt>
                <c:pt idx="1574">
                  <c:v>0.5273438</c:v>
                </c:pt>
                <c:pt idx="1575">
                  <c:v>0.4394531</c:v>
                </c:pt>
                <c:pt idx="1576">
                  <c:v>0.4394531</c:v>
                </c:pt>
                <c:pt idx="1577">
                  <c:v>0.4394531</c:v>
                </c:pt>
                <c:pt idx="1578">
                  <c:v>0.4394531</c:v>
                </c:pt>
                <c:pt idx="1579">
                  <c:v>0.4394531</c:v>
                </c:pt>
                <c:pt idx="1580">
                  <c:v>0.4394531</c:v>
                </c:pt>
                <c:pt idx="1581">
                  <c:v>0.3515625</c:v>
                </c:pt>
                <c:pt idx="1582">
                  <c:v>0.3515625</c:v>
                </c:pt>
                <c:pt idx="1583">
                  <c:v>0.3515625</c:v>
                </c:pt>
                <c:pt idx="1584">
                  <c:v>0.3515625</c:v>
                </c:pt>
                <c:pt idx="1585">
                  <c:v>0.3515625</c:v>
                </c:pt>
                <c:pt idx="1586">
                  <c:v>0.3515625</c:v>
                </c:pt>
                <c:pt idx="1587">
                  <c:v>0.3515625</c:v>
                </c:pt>
                <c:pt idx="1588">
                  <c:v>0.2636719</c:v>
                </c:pt>
                <c:pt idx="1589">
                  <c:v>0.2636719</c:v>
                </c:pt>
                <c:pt idx="1590">
                  <c:v>0.2636719</c:v>
                </c:pt>
                <c:pt idx="1591">
                  <c:v>0.2636719</c:v>
                </c:pt>
                <c:pt idx="1592">
                  <c:v>0.2636719</c:v>
                </c:pt>
                <c:pt idx="1593">
                  <c:v>0.2636719</c:v>
                </c:pt>
                <c:pt idx="1594">
                  <c:v>0.1757813</c:v>
                </c:pt>
                <c:pt idx="1595">
                  <c:v>0.1757813</c:v>
                </c:pt>
                <c:pt idx="1596">
                  <c:v>0.1757813</c:v>
                </c:pt>
                <c:pt idx="1597">
                  <c:v>0.1757813</c:v>
                </c:pt>
                <c:pt idx="1598">
                  <c:v>0.1757813</c:v>
                </c:pt>
                <c:pt idx="1599">
                  <c:v>0.1757813</c:v>
                </c:pt>
                <c:pt idx="1600">
                  <c:v>0.1757813</c:v>
                </c:pt>
                <c:pt idx="1601">
                  <c:v>0.08789063</c:v>
                </c:pt>
                <c:pt idx="1602">
                  <c:v>0.08789063</c:v>
                </c:pt>
                <c:pt idx="1603">
                  <c:v>0.08789063</c:v>
                </c:pt>
                <c:pt idx="1604">
                  <c:v>0.08789063</c:v>
                </c:pt>
                <c:pt idx="1605">
                  <c:v>0.08789063</c:v>
                </c:pt>
                <c:pt idx="1606">
                  <c:v>0.08789063</c:v>
                </c:pt>
                <c:pt idx="1607">
                  <c:v>0.0</c:v>
                </c:pt>
                <c:pt idx="1608">
                  <c:v>0.0</c:v>
                </c:pt>
                <c:pt idx="1609">
                  <c:v>0.0</c:v>
                </c:pt>
                <c:pt idx="1610">
                  <c:v>0.0</c:v>
                </c:pt>
                <c:pt idx="1611">
                  <c:v>0.0</c:v>
                </c:pt>
                <c:pt idx="1612">
                  <c:v>0.0</c:v>
                </c:pt>
                <c:pt idx="1613">
                  <c:v>0.0</c:v>
                </c:pt>
                <c:pt idx="1614">
                  <c:v>-0.08789063</c:v>
                </c:pt>
                <c:pt idx="1615">
                  <c:v>-0.08789063</c:v>
                </c:pt>
                <c:pt idx="1616">
                  <c:v>-0.08789063</c:v>
                </c:pt>
                <c:pt idx="1617">
                  <c:v>-0.08789063</c:v>
                </c:pt>
                <c:pt idx="1618">
                  <c:v>-0.08789063</c:v>
                </c:pt>
                <c:pt idx="1619">
                  <c:v>-0.08789063</c:v>
                </c:pt>
                <c:pt idx="1620">
                  <c:v>-0.1757813</c:v>
                </c:pt>
                <c:pt idx="1621">
                  <c:v>-0.1757813</c:v>
                </c:pt>
                <c:pt idx="1622">
                  <c:v>-0.1757813</c:v>
                </c:pt>
                <c:pt idx="1623">
                  <c:v>-0.1757813</c:v>
                </c:pt>
                <c:pt idx="1624">
                  <c:v>-0.1757813</c:v>
                </c:pt>
                <c:pt idx="1625">
                  <c:v>-0.1757813</c:v>
                </c:pt>
                <c:pt idx="1626">
                  <c:v>-0.1757813</c:v>
                </c:pt>
                <c:pt idx="1627">
                  <c:v>-0.2636719</c:v>
                </c:pt>
                <c:pt idx="1628">
                  <c:v>-0.2636719</c:v>
                </c:pt>
                <c:pt idx="1629">
                  <c:v>-0.2636719</c:v>
                </c:pt>
                <c:pt idx="1630">
                  <c:v>-0.2636719</c:v>
                </c:pt>
                <c:pt idx="1631">
                  <c:v>-0.2636719</c:v>
                </c:pt>
                <c:pt idx="1632">
                  <c:v>-0.2636719</c:v>
                </c:pt>
                <c:pt idx="1633">
                  <c:v>-0.2636719</c:v>
                </c:pt>
                <c:pt idx="1634">
                  <c:v>-0.3515625</c:v>
                </c:pt>
                <c:pt idx="1635">
                  <c:v>-0.3515625</c:v>
                </c:pt>
                <c:pt idx="1636">
                  <c:v>-0.3515625</c:v>
                </c:pt>
                <c:pt idx="1637">
                  <c:v>-0.3515625</c:v>
                </c:pt>
                <c:pt idx="1638">
                  <c:v>-0.3515625</c:v>
                </c:pt>
                <c:pt idx="1639">
                  <c:v>-0.3515625</c:v>
                </c:pt>
                <c:pt idx="1640">
                  <c:v>-0.3515625</c:v>
                </c:pt>
                <c:pt idx="1641">
                  <c:v>-0.4394531</c:v>
                </c:pt>
                <c:pt idx="1642">
                  <c:v>-0.4394531</c:v>
                </c:pt>
                <c:pt idx="1643">
                  <c:v>-0.4394531</c:v>
                </c:pt>
                <c:pt idx="1644">
                  <c:v>-0.4394531</c:v>
                </c:pt>
                <c:pt idx="1645">
                  <c:v>-0.4394531</c:v>
                </c:pt>
                <c:pt idx="1646">
                  <c:v>-0.4394531</c:v>
                </c:pt>
                <c:pt idx="1647">
                  <c:v>-0.4394531</c:v>
                </c:pt>
                <c:pt idx="1648">
                  <c:v>-0.5273438</c:v>
                </c:pt>
                <c:pt idx="1649">
                  <c:v>-0.5273438</c:v>
                </c:pt>
                <c:pt idx="1650">
                  <c:v>-0.5273438</c:v>
                </c:pt>
                <c:pt idx="1651">
                  <c:v>-0.5273438</c:v>
                </c:pt>
                <c:pt idx="1652">
                  <c:v>-0.5273438</c:v>
                </c:pt>
                <c:pt idx="1653">
                  <c:v>-0.5273438</c:v>
                </c:pt>
                <c:pt idx="1654">
                  <c:v>-0.5273438</c:v>
                </c:pt>
                <c:pt idx="1655">
                  <c:v>-0.5273438</c:v>
                </c:pt>
                <c:pt idx="1656">
                  <c:v>-0.6152344</c:v>
                </c:pt>
                <c:pt idx="1657">
                  <c:v>-0.6152344</c:v>
                </c:pt>
                <c:pt idx="1658">
                  <c:v>-0.6152344</c:v>
                </c:pt>
                <c:pt idx="1659">
                  <c:v>-0.6152344</c:v>
                </c:pt>
                <c:pt idx="1660">
                  <c:v>-0.6152344</c:v>
                </c:pt>
                <c:pt idx="1661">
                  <c:v>-0.6152344</c:v>
                </c:pt>
                <c:pt idx="1662">
                  <c:v>-0.6152344</c:v>
                </c:pt>
                <c:pt idx="1663">
                  <c:v>-0.6152344</c:v>
                </c:pt>
                <c:pt idx="1664">
                  <c:v>-0.6152344</c:v>
                </c:pt>
                <c:pt idx="1665">
                  <c:v>-0.703125</c:v>
                </c:pt>
                <c:pt idx="1666">
                  <c:v>-0.703125</c:v>
                </c:pt>
                <c:pt idx="1667">
                  <c:v>-0.703125</c:v>
                </c:pt>
                <c:pt idx="1668">
                  <c:v>-0.703125</c:v>
                </c:pt>
                <c:pt idx="1669">
                  <c:v>-0.703125</c:v>
                </c:pt>
                <c:pt idx="1670">
                  <c:v>-0.703125</c:v>
                </c:pt>
                <c:pt idx="1671">
                  <c:v>-0.703125</c:v>
                </c:pt>
                <c:pt idx="1672">
                  <c:v>-0.703125</c:v>
                </c:pt>
                <c:pt idx="1673">
                  <c:v>-0.703125</c:v>
                </c:pt>
                <c:pt idx="1674">
                  <c:v>-0.7910156</c:v>
                </c:pt>
                <c:pt idx="1675">
                  <c:v>-0.7910156</c:v>
                </c:pt>
                <c:pt idx="1676">
                  <c:v>-0.7910156</c:v>
                </c:pt>
                <c:pt idx="1677">
                  <c:v>-0.7910156</c:v>
                </c:pt>
                <c:pt idx="1678">
                  <c:v>-0.7910156</c:v>
                </c:pt>
                <c:pt idx="1679">
                  <c:v>-0.7910156</c:v>
                </c:pt>
                <c:pt idx="1680">
                  <c:v>-0.7910156</c:v>
                </c:pt>
                <c:pt idx="1681">
                  <c:v>-0.7910156</c:v>
                </c:pt>
                <c:pt idx="1682">
                  <c:v>-0.7910156</c:v>
                </c:pt>
                <c:pt idx="1683">
                  <c:v>-0.7910156</c:v>
                </c:pt>
                <c:pt idx="1684">
                  <c:v>-0.8789063</c:v>
                </c:pt>
                <c:pt idx="1685">
                  <c:v>-0.8789063</c:v>
                </c:pt>
                <c:pt idx="1686">
                  <c:v>-0.8789063</c:v>
                </c:pt>
                <c:pt idx="1687">
                  <c:v>-0.8789063</c:v>
                </c:pt>
                <c:pt idx="1688">
                  <c:v>-0.8789063</c:v>
                </c:pt>
                <c:pt idx="1689">
                  <c:v>-0.8789063</c:v>
                </c:pt>
                <c:pt idx="1690">
                  <c:v>-0.8789063</c:v>
                </c:pt>
                <c:pt idx="1691">
                  <c:v>-0.8789063</c:v>
                </c:pt>
                <c:pt idx="1692">
                  <c:v>-0.8789063</c:v>
                </c:pt>
                <c:pt idx="1693">
                  <c:v>-0.8789063</c:v>
                </c:pt>
                <c:pt idx="1694">
                  <c:v>-0.8789063</c:v>
                </c:pt>
                <c:pt idx="1695">
                  <c:v>-0.8789063</c:v>
                </c:pt>
                <c:pt idx="1696">
                  <c:v>-0.9667969</c:v>
                </c:pt>
                <c:pt idx="1697">
                  <c:v>-0.9667969</c:v>
                </c:pt>
                <c:pt idx="1698">
                  <c:v>-0.9667969</c:v>
                </c:pt>
                <c:pt idx="1699">
                  <c:v>-0.9667969</c:v>
                </c:pt>
                <c:pt idx="1700">
                  <c:v>-0.9667969</c:v>
                </c:pt>
                <c:pt idx="1701">
                  <c:v>-0.9667969</c:v>
                </c:pt>
                <c:pt idx="1702">
                  <c:v>-0.9667969</c:v>
                </c:pt>
                <c:pt idx="1703">
                  <c:v>-0.9667969</c:v>
                </c:pt>
                <c:pt idx="1704">
                  <c:v>-0.9667969</c:v>
                </c:pt>
                <c:pt idx="1705">
                  <c:v>-0.9667969</c:v>
                </c:pt>
                <c:pt idx="1706">
                  <c:v>-0.9667969</c:v>
                </c:pt>
                <c:pt idx="1707">
                  <c:v>-0.9667969</c:v>
                </c:pt>
                <c:pt idx="1708">
                  <c:v>-0.9667969</c:v>
                </c:pt>
                <c:pt idx="1709">
                  <c:v>-0.9667969</c:v>
                </c:pt>
                <c:pt idx="1710">
                  <c:v>-0.9667969</c:v>
                </c:pt>
                <c:pt idx="1711">
                  <c:v>-1.054688</c:v>
                </c:pt>
                <c:pt idx="1712">
                  <c:v>-1.054688</c:v>
                </c:pt>
                <c:pt idx="1713">
                  <c:v>-1.054688</c:v>
                </c:pt>
                <c:pt idx="1714">
                  <c:v>-1.054688</c:v>
                </c:pt>
                <c:pt idx="1715">
                  <c:v>-1.054688</c:v>
                </c:pt>
                <c:pt idx="1716">
                  <c:v>-1.054688</c:v>
                </c:pt>
                <c:pt idx="1717">
                  <c:v>-1.054688</c:v>
                </c:pt>
                <c:pt idx="1718">
                  <c:v>-1.054688</c:v>
                </c:pt>
                <c:pt idx="1719">
                  <c:v>-1.054688</c:v>
                </c:pt>
                <c:pt idx="1720">
                  <c:v>-1.054688</c:v>
                </c:pt>
                <c:pt idx="1721">
                  <c:v>-1.054688</c:v>
                </c:pt>
                <c:pt idx="1722">
                  <c:v>-1.054688</c:v>
                </c:pt>
                <c:pt idx="1723">
                  <c:v>-1.054688</c:v>
                </c:pt>
                <c:pt idx="1724">
                  <c:v>-1.054688</c:v>
                </c:pt>
                <c:pt idx="1725">
                  <c:v>-1.054688</c:v>
                </c:pt>
                <c:pt idx="1726">
                  <c:v>-1.054688</c:v>
                </c:pt>
                <c:pt idx="1727">
                  <c:v>-1.054688</c:v>
                </c:pt>
                <c:pt idx="1728">
                  <c:v>-1.054688</c:v>
                </c:pt>
                <c:pt idx="1729">
                  <c:v>-1.054688</c:v>
                </c:pt>
                <c:pt idx="1730">
                  <c:v>-1.054688</c:v>
                </c:pt>
                <c:pt idx="1731">
                  <c:v>-1.054688</c:v>
                </c:pt>
                <c:pt idx="1732">
                  <c:v>-1.054688</c:v>
                </c:pt>
                <c:pt idx="1733">
                  <c:v>-1.054688</c:v>
                </c:pt>
                <c:pt idx="1734">
                  <c:v>-1.054688</c:v>
                </c:pt>
                <c:pt idx="1735">
                  <c:v>-1.054688</c:v>
                </c:pt>
                <c:pt idx="1736">
                  <c:v>-1.054688</c:v>
                </c:pt>
                <c:pt idx="1737">
                  <c:v>-1.054688</c:v>
                </c:pt>
                <c:pt idx="1738">
                  <c:v>-1.054688</c:v>
                </c:pt>
                <c:pt idx="1739">
                  <c:v>-1.054688</c:v>
                </c:pt>
                <c:pt idx="1740">
                  <c:v>-1.054688</c:v>
                </c:pt>
                <c:pt idx="1741">
                  <c:v>-1.054688</c:v>
                </c:pt>
                <c:pt idx="1742">
                  <c:v>-1.054688</c:v>
                </c:pt>
                <c:pt idx="1743">
                  <c:v>-1.054688</c:v>
                </c:pt>
                <c:pt idx="1744">
                  <c:v>-1.054688</c:v>
                </c:pt>
                <c:pt idx="1745">
                  <c:v>-1.054688</c:v>
                </c:pt>
                <c:pt idx="1746">
                  <c:v>-1.054688</c:v>
                </c:pt>
                <c:pt idx="1747">
                  <c:v>-1.054688</c:v>
                </c:pt>
                <c:pt idx="1748">
                  <c:v>-1.054688</c:v>
                </c:pt>
                <c:pt idx="1749">
                  <c:v>-1.054688</c:v>
                </c:pt>
                <c:pt idx="1750">
                  <c:v>-1.054688</c:v>
                </c:pt>
                <c:pt idx="1751">
                  <c:v>-1.054688</c:v>
                </c:pt>
                <c:pt idx="1752">
                  <c:v>-1.054688</c:v>
                </c:pt>
                <c:pt idx="1753">
                  <c:v>-1.054688</c:v>
                </c:pt>
                <c:pt idx="1754">
                  <c:v>-1.054688</c:v>
                </c:pt>
                <c:pt idx="1755">
                  <c:v>-1.054688</c:v>
                </c:pt>
                <c:pt idx="1756">
                  <c:v>-1.054688</c:v>
                </c:pt>
                <c:pt idx="1757">
                  <c:v>-1.054688</c:v>
                </c:pt>
                <c:pt idx="1758">
                  <c:v>-1.054688</c:v>
                </c:pt>
                <c:pt idx="1759">
                  <c:v>-1.054688</c:v>
                </c:pt>
                <c:pt idx="1760">
                  <c:v>-1.054688</c:v>
                </c:pt>
                <c:pt idx="1761">
                  <c:v>-1.054688</c:v>
                </c:pt>
                <c:pt idx="1762">
                  <c:v>-1.054688</c:v>
                </c:pt>
                <c:pt idx="1763">
                  <c:v>-1.054688</c:v>
                </c:pt>
                <c:pt idx="1764">
                  <c:v>-1.054688</c:v>
                </c:pt>
                <c:pt idx="1765">
                  <c:v>-1.054688</c:v>
                </c:pt>
                <c:pt idx="1766">
                  <c:v>-1.054688</c:v>
                </c:pt>
                <c:pt idx="1767">
                  <c:v>-1.054688</c:v>
                </c:pt>
                <c:pt idx="1768">
                  <c:v>-1.054688</c:v>
                </c:pt>
                <c:pt idx="1769">
                  <c:v>-1.054688</c:v>
                </c:pt>
                <c:pt idx="1770">
                  <c:v>-1.054688</c:v>
                </c:pt>
                <c:pt idx="1771">
                  <c:v>-1.054688</c:v>
                </c:pt>
                <c:pt idx="1772">
                  <c:v>-1.054688</c:v>
                </c:pt>
                <c:pt idx="1773">
                  <c:v>-0.9667969</c:v>
                </c:pt>
                <c:pt idx="1774">
                  <c:v>-0.9667969</c:v>
                </c:pt>
                <c:pt idx="1775">
                  <c:v>-0.9667969</c:v>
                </c:pt>
                <c:pt idx="1776">
                  <c:v>-0.9667969</c:v>
                </c:pt>
                <c:pt idx="1777">
                  <c:v>-0.9667969</c:v>
                </c:pt>
                <c:pt idx="1778">
                  <c:v>-0.9667969</c:v>
                </c:pt>
                <c:pt idx="1779">
                  <c:v>-0.9667969</c:v>
                </c:pt>
                <c:pt idx="1780">
                  <c:v>-0.9667969</c:v>
                </c:pt>
                <c:pt idx="1781">
                  <c:v>-0.9667969</c:v>
                </c:pt>
                <c:pt idx="1782">
                  <c:v>-0.9667969</c:v>
                </c:pt>
                <c:pt idx="1783">
                  <c:v>-0.9667969</c:v>
                </c:pt>
                <c:pt idx="1784">
                  <c:v>-0.9667969</c:v>
                </c:pt>
                <c:pt idx="1785">
                  <c:v>-0.9667969</c:v>
                </c:pt>
                <c:pt idx="1786">
                  <c:v>-0.9667969</c:v>
                </c:pt>
                <c:pt idx="1787">
                  <c:v>-0.9667969</c:v>
                </c:pt>
                <c:pt idx="1788">
                  <c:v>-0.8789063</c:v>
                </c:pt>
                <c:pt idx="1789">
                  <c:v>-0.8789063</c:v>
                </c:pt>
                <c:pt idx="1790">
                  <c:v>-0.8789063</c:v>
                </c:pt>
                <c:pt idx="1791">
                  <c:v>-0.8789063</c:v>
                </c:pt>
                <c:pt idx="1792">
                  <c:v>-0.8789063</c:v>
                </c:pt>
                <c:pt idx="1793">
                  <c:v>-0.8789063</c:v>
                </c:pt>
                <c:pt idx="1794">
                  <c:v>-0.8789063</c:v>
                </c:pt>
                <c:pt idx="1795">
                  <c:v>-0.8789063</c:v>
                </c:pt>
                <c:pt idx="1796">
                  <c:v>-0.8789063</c:v>
                </c:pt>
                <c:pt idx="1797">
                  <c:v>-0.8789063</c:v>
                </c:pt>
                <c:pt idx="1798">
                  <c:v>-0.8789063</c:v>
                </c:pt>
                <c:pt idx="1799">
                  <c:v>-0.8789063</c:v>
                </c:pt>
                <c:pt idx="1800">
                  <c:v>-0.7910156</c:v>
                </c:pt>
                <c:pt idx="1801">
                  <c:v>-0.7910156</c:v>
                </c:pt>
                <c:pt idx="1802">
                  <c:v>-0.7910156</c:v>
                </c:pt>
                <c:pt idx="1803">
                  <c:v>-0.7910156</c:v>
                </c:pt>
                <c:pt idx="1804">
                  <c:v>-0.7910156</c:v>
                </c:pt>
                <c:pt idx="1805">
                  <c:v>-0.7910156</c:v>
                </c:pt>
                <c:pt idx="1806">
                  <c:v>-0.7910156</c:v>
                </c:pt>
                <c:pt idx="1807">
                  <c:v>-0.7910156</c:v>
                </c:pt>
                <c:pt idx="1808">
                  <c:v>-0.7910156</c:v>
                </c:pt>
                <c:pt idx="1809">
                  <c:v>-0.7910156</c:v>
                </c:pt>
                <c:pt idx="1810">
                  <c:v>-0.703125</c:v>
                </c:pt>
                <c:pt idx="1811">
                  <c:v>-0.703125</c:v>
                </c:pt>
                <c:pt idx="1812">
                  <c:v>-0.703125</c:v>
                </c:pt>
                <c:pt idx="1813">
                  <c:v>-0.703125</c:v>
                </c:pt>
                <c:pt idx="1814">
                  <c:v>-0.703125</c:v>
                </c:pt>
                <c:pt idx="1815">
                  <c:v>-0.703125</c:v>
                </c:pt>
                <c:pt idx="1816">
                  <c:v>-0.703125</c:v>
                </c:pt>
                <c:pt idx="1817">
                  <c:v>-0.703125</c:v>
                </c:pt>
                <c:pt idx="1818">
                  <c:v>-0.703125</c:v>
                </c:pt>
                <c:pt idx="1819">
                  <c:v>-0.6152344</c:v>
                </c:pt>
                <c:pt idx="1820">
                  <c:v>-0.6152344</c:v>
                </c:pt>
                <c:pt idx="1821">
                  <c:v>-0.6152344</c:v>
                </c:pt>
                <c:pt idx="1822">
                  <c:v>-0.6152344</c:v>
                </c:pt>
                <c:pt idx="1823">
                  <c:v>-0.6152344</c:v>
                </c:pt>
                <c:pt idx="1824">
                  <c:v>-0.6152344</c:v>
                </c:pt>
                <c:pt idx="1825">
                  <c:v>-0.6152344</c:v>
                </c:pt>
                <c:pt idx="1826">
                  <c:v>-0.6152344</c:v>
                </c:pt>
                <c:pt idx="1827">
                  <c:v>-0.5273438</c:v>
                </c:pt>
                <c:pt idx="1828">
                  <c:v>-0.5273438</c:v>
                </c:pt>
                <c:pt idx="1829">
                  <c:v>-0.5273438</c:v>
                </c:pt>
                <c:pt idx="1830">
                  <c:v>-0.5273438</c:v>
                </c:pt>
                <c:pt idx="1831">
                  <c:v>-0.5273438</c:v>
                </c:pt>
                <c:pt idx="1832">
                  <c:v>-0.5273438</c:v>
                </c:pt>
                <c:pt idx="1833">
                  <c:v>-0.5273438</c:v>
                </c:pt>
                <c:pt idx="1834">
                  <c:v>-0.5273438</c:v>
                </c:pt>
                <c:pt idx="1835">
                  <c:v>-0.4394531</c:v>
                </c:pt>
                <c:pt idx="1836">
                  <c:v>-0.4394531</c:v>
                </c:pt>
                <c:pt idx="1837">
                  <c:v>-0.4394531</c:v>
                </c:pt>
                <c:pt idx="1838">
                  <c:v>-0.4394531</c:v>
                </c:pt>
                <c:pt idx="1839">
                  <c:v>-0.4394531</c:v>
                </c:pt>
                <c:pt idx="1840">
                  <c:v>-0.4394531</c:v>
                </c:pt>
                <c:pt idx="1841">
                  <c:v>-0.4394531</c:v>
                </c:pt>
                <c:pt idx="1842">
                  <c:v>-0.4394531</c:v>
                </c:pt>
                <c:pt idx="1843">
                  <c:v>-0.3515625</c:v>
                </c:pt>
                <c:pt idx="1844">
                  <c:v>-0.3515625</c:v>
                </c:pt>
                <c:pt idx="1845">
                  <c:v>-0.3515625</c:v>
                </c:pt>
                <c:pt idx="1846">
                  <c:v>-0.3515625</c:v>
                </c:pt>
                <c:pt idx="1847">
                  <c:v>-0.3515625</c:v>
                </c:pt>
                <c:pt idx="1848">
                  <c:v>-0.3515625</c:v>
                </c:pt>
                <c:pt idx="1849">
                  <c:v>-0.3515625</c:v>
                </c:pt>
                <c:pt idx="1850">
                  <c:v>-0.2636719</c:v>
                </c:pt>
                <c:pt idx="1851">
                  <c:v>-0.2636719</c:v>
                </c:pt>
                <c:pt idx="1852">
                  <c:v>-0.2636719</c:v>
                </c:pt>
                <c:pt idx="1853">
                  <c:v>-0.2636719</c:v>
                </c:pt>
                <c:pt idx="1854">
                  <c:v>-0.2636719</c:v>
                </c:pt>
                <c:pt idx="1855">
                  <c:v>-0.2636719</c:v>
                </c:pt>
                <c:pt idx="1856">
                  <c:v>-0.2636719</c:v>
                </c:pt>
                <c:pt idx="1857">
                  <c:v>-0.1757813</c:v>
                </c:pt>
                <c:pt idx="1858">
                  <c:v>-0.1757813</c:v>
                </c:pt>
                <c:pt idx="1859">
                  <c:v>-0.1757813</c:v>
                </c:pt>
                <c:pt idx="1860">
                  <c:v>-0.1757813</c:v>
                </c:pt>
                <c:pt idx="1861">
                  <c:v>-0.1757813</c:v>
                </c:pt>
                <c:pt idx="1862">
                  <c:v>-0.1757813</c:v>
                </c:pt>
                <c:pt idx="1863">
                  <c:v>-0.08789063</c:v>
                </c:pt>
                <c:pt idx="1864">
                  <c:v>-0.08789063</c:v>
                </c:pt>
                <c:pt idx="1865">
                  <c:v>-0.08789063</c:v>
                </c:pt>
                <c:pt idx="1866">
                  <c:v>-0.08789063</c:v>
                </c:pt>
                <c:pt idx="1867">
                  <c:v>-0.08789063</c:v>
                </c:pt>
                <c:pt idx="1868">
                  <c:v>-0.08789063</c:v>
                </c:pt>
                <c:pt idx="1869">
                  <c:v>-0.08789063</c:v>
                </c:pt>
                <c:pt idx="1870">
                  <c:v>0.0</c:v>
                </c:pt>
                <c:pt idx="1871">
                  <c:v>0.0</c:v>
                </c:pt>
                <c:pt idx="1872">
                  <c:v>0.0</c:v>
                </c:pt>
                <c:pt idx="1873">
                  <c:v>0.0</c:v>
                </c:pt>
                <c:pt idx="1874">
                  <c:v>0.0</c:v>
                </c:pt>
                <c:pt idx="1875">
                  <c:v>0.0</c:v>
                </c:pt>
                <c:pt idx="1876">
                  <c:v>0.0</c:v>
                </c:pt>
                <c:pt idx="1877">
                  <c:v>0.08789063</c:v>
                </c:pt>
                <c:pt idx="1878">
                  <c:v>0.08789063</c:v>
                </c:pt>
                <c:pt idx="1879">
                  <c:v>0.08789063</c:v>
                </c:pt>
                <c:pt idx="1880">
                  <c:v>0.08789063</c:v>
                </c:pt>
                <c:pt idx="1881">
                  <c:v>0.08789063</c:v>
                </c:pt>
                <c:pt idx="1882">
                  <c:v>0.08789063</c:v>
                </c:pt>
                <c:pt idx="1883">
                  <c:v>0.1757813</c:v>
                </c:pt>
                <c:pt idx="1884">
                  <c:v>0.1757813</c:v>
                </c:pt>
                <c:pt idx="1885">
                  <c:v>0.1757813</c:v>
                </c:pt>
                <c:pt idx="1886">
                  <c:v>0.1757813</c:v>
                </c:pt>
                <c:pt idx="1887">
                  <c:v>0.1757813</c:v>
                </c:pt>
                <c:pt idx="1888">
                  <c:v>0.1757813</c:v>
                </c:pt>
                <c:pt idx="1889">
                  <c:v>0.1757813</c:v>
                </c:pt>
                <c:pt idx="1890">
                  <c:v>0.2636719</c:v>
                </c:pt>
                <c:pt idx="1891">
                  <c:v>0.2636719</c:v>
                </c:pt>
                <c:pt idx="1892">
                  <c:v>0.2636719</c:v>
                </c:pt>
                <c:pt idx="1893">
                  <c:v>0.2636719</c:v>
                </c:pt>
                <c:pt idx="1894">
                  <c:v>0.2636719</c:v>
                </c:pt>
                <c:pt idx="1895">
                  <c:v>0.2636719</c:v>
                </c:pt>
                <c:pt idx="1896">
                  <c:v>0.2636719</c:v>
                </c:pt>
                <c:pt idx="1897">
                  <c:v>0.3515625</c:v>
                </c:pt>
                <c:pt idx="1898">
                  <c:v>0.3515625</c:v>
                </c:pt>
                <c:pt idx="1899">
                  <c:v>0.3515625</c:v>
                </c:pt>
                <c:pt idx="1900">
                  <c:v>0.3515625</c:v>
                </c:pt>
                <c:pt idx="1901">
                  <c:v>0.3515625</c:v>
                </c:pt>
                <c:pt idx="1902">
                  <c:v>0.3515625</c:v>
                </c:pt>
                <c:pt idx="1903">
                  <c:v>0.3515625</c:v>
                </c:pt>
                <c:pt idx="1904">
                  <c:v>0.4394531</c:v>
                </c:pt>
                <c:pt idx="1905">
                  <c:v>0.4394531</c:v>
                </c:pt>
                <c:pt idx="1906">
                  <c:v>0.4394531</c:v>
                </c:pt>
                <c:pt idx="1907">
                  <c:v>0.4394531</c:v>
                </c:pt>
                <c:pt idx="1908">
                  <c:v>0.4394531</c:v>
                </c:pt>
                <c:pt idx="1909">
                  <c:v>0.4394531</c:v>
                </c:pt>
                <c:pt idx="1910">
                  <c:v>0.4394531</c:v>
                </c:pt>
                <c:pt idx="1911">
                  <c:v>0.5273438</c:v>
                </c:pt>
                <c:pt idx="1912">
                  <c:v>0.5273438</c:v>
                </c:pt>
                <c:pt idx="1913">
                  <c:v>0.5273438</c:v>
                </c:pt>
                <c:pt idx="1914">
                  <c:v>0.5273438</c:v>
                </c:pt>
                <c:pt idx="1915">
                  <c:v>0.5273438</c:v>
                </c:pt>
                <c:pt idx="1916">
                  <c:v>0.5273438</c:v>
                </c:pt>
                <c:pt idx="1917">
                  <c:v>0.5273438</c:v>
                </c:pt>
                <c:pt idx="1918">
                  <c:v>0.5273438</c:v>
                </c:pt>
                <c:pt idx="1919">
                  <c:v>0.6152344</c:v>
                </c:pt>
                <c:pt idx="1920">
                  <c:v>0.6152344</c:v>
                </c:pt>
                <c:pt idx="1921">
                  <c:v>0.6152344</c:v>
                </c:pt>
                <c:pt idx="1922">
                  <c:v>0.6152344</c:v>
                </c:pt>
                <c:pt idx="1923">
                  <c:v>0.6152344</c:v>
                </c:pt>
                <c:pt idx="1924">
                  <c:v>0.6152344</c:v>
                </c:pt>
                <c:pt idx="1925">
                  <c:v>0.6152344</c:v>
                </c:pt>
                <c:pt idx="1926">
                  <c:v>0.703125</c:v>
                </c:pt>
                <c:pt idx="1927">
                  <c:v>0.703125</c:v>
                </c:pt>
                <c:pt idx="1928">
                  <c:v>0.703125</c:v>
                </c:pt>
                <c:pt idx="1929">
                  <c:v>0.703125</c:v>
                </c:pt>
                <c:pt idx="1930">
                  <c:v>0.703125</c:v>
                </c:pt>
                <c:pt idx="1931">
                  <c:v>0.703125</c:v>
                </c:pt>
                <c:pt idx="1932">
                  <c:v>0.703125</c:v>
                </c:pt>
                <c:pt idx="1933">
                  <c:v>0.703125</c:v>
                </c:pt>
                <c:pt idx="1934">
                  <c:v>0.7910156</c:v>
                </c:pt>
                <c:pt idx="1935">
                  <c:v>0.7910156</c:v>
                </c:pt>
                <c:pt idx="1936">
                  <c:v>0.7910156</c:v>
                </c:pt>
                <c:pt idx="1937">
                  <c:v>0.7910156</c:v>
                </c:pt>
                <c:pt idx="1938">
                  <c:v>0.7910156</c:v>
                </c:pt>
                <c:pt idx="1939">
                  <c:v>0.7910156</c:v>
                </c:pt>
                <c:pt idx="1940">
                  <c:v>0.7910156</c:v>
                </c:pt>
                <c:pt idx="1941">
                  <c:v>0.7910156</c:v>
                </c:pt>
                <c:pt idx="1942">
                  <c:v>0.7910156</c:v>
                </c:pt>
                <c:pt idx="1943">
                  <c:v>0.8789063</c:v>
                </c:pt>
                <c:pt idx="1944">
                  <c:v>0.8789063</c:v>
                </c:pt>
                <c:pt idx="1945">
                  <c:v>0.8789063</c:v>
                </c:pt>
                <c:pt idx="1946">
                  <c:v>0.8789063</c:v>
                </c:pt>
                <c:pt idx="1947">
                  <c:v>0.8789063</c:v>
                </c:pt>
                <c:pt idx="1948">
                  <c:v>0.8789063</c:v>
                </c:pt>
                <c:pt idx="1949">
                  <c:v>0.8789063</c:v>
                </c:pt>
                <c:pt idx="1950">
                  <c:v>0.8789063</c:v>
                </c:pt>
                <c:pt idx="1951">
                  <c:v>0.8789063</c:v>
                </c:pt>
                <c:pt idx="1952">
                  <c:v>0.8789063</c:v>
                </c:pt>
                <c:pt idx="1953">
                  <c:v>0.9667969</c:v>
                </c:pt>
                <c:pt idx="1954">
                  <c:v>0.9667969</c:v>
                </c:pt>
                <c:pt idx="1955">
                  <c:v>0.9667969</c:v>
                </c:pt>
                <c:pt idx="1956">
                  <c:v>0.9667969</c:v>
                </c:pt>
                <c:pt idx="1957">
                  <c:v>0.9667969</c:v>
                </c:pt>
                <c:pt idx="1958">
                  <c:v>0.9667969</c:v>
                </c:pt>
                <c:pt idx="1959">
                  <c:v>0.9667969</c:v>
                </c:pt>
                <c:pt idx="1960">
                  <c:v>0.9667969</c:v>
                </c:pt>
                <c:pt idx="1961">
                  <c:v>0.9667969</c:v>
                </c:pt>
                <c:pt idx="1962">
                  <c:v>0.9667969</c:v>
                </c:pt>
                <c:pt idx="1963">
                  <c:v>1.054688</c:v>
                </c:pt>
                <c:pt idx="1964">
                  <c:v>1.054688</c:v>
                </c:pt>
                <c:pt idx="1965">
                  <c:v>1.054688</c:v>
                </c:pt>
                <c:pt idx="1966">
                  <c:v>1.054688</c:v>
                </c:pt>
                <c:pt idx="1967">
                  <c:v>1.054688</c:v>
                </c:pt>
                <c:pt idx="1968">
                  <c:v>1.054688</c:v>
                </c:pt>
                <c:pt idx="1969">
                  <c:v>1.054688</c:v>
                </c:pt>
                <c:pt idx="1970">
                  <c:v>1.054688</c:v>
                </c:pt>
                <c:pt idx="1971">
                  <c:v>1.054688</c:v>
                </c:pt>
                <c:pt idx="1972">
                  <c:v>1.054688</c:v>
                </c:pt>
                <c:pt idx="1973">
                  <c:v>1.054688</c:v>
                </c:pt>
                <c:pt idx="1974">
                  <c:v>1.054688</c:v>
                </c:pt>
                <c:pt idx="1975">
                  <c:v>1.054688</c:v>
                </c:pt>
                <c:pt idx="1976">
                  <c:v>1.142578</c:v>
                </c:pt>
                <c:pt idx="1977">
                  <c:v>1.142578</c:v>
                </c:pt>
                <c:pt idx="1978">
                  <c:v>1.142578</c:v>
                </c:pt>
                <c:pt idx="1979">
                  <c:v>1.142578</c:v>
                </c:pt>
                <c:pt idx="1980">
                  <c:v>1.142578</c:v>
                </c:pt>
                <c:pt idx="1981">
                  <c:v>1.142578</c:v>
                </c:pt>
                <c:pt idx="1982">
                  <c:v>1.142578</c:v>
                </c:pt>
                <c:pt idx="1983">
                  <c:v>1.142578</c:v>
                </c:pt>
                <c:pt idx="1984">
                  <c:v>1.142578</c:v>
                </c:pt>
                <c:pt idx="1985">
                  <c:v>1.142578</c:v>
                </c:pt>
                <c:pt idx="1986">
                  <c:v>1.142578</c:v>
                </c:pt>
                <c:pt idx="1987">
                  <c:v>1.142578</c:v>
                </c:pt>
                <c:pt idx="1988">
                  <c:v>1.142578</c:v>
                </c:pt>
                <c:pt idx="1989">
                  <c:v>1.142578</c:v>
                </c:pt>
                <c:pt idx="1990">
                  <c:v>1.142578</c:v>
                </c:pt>
                <c:pt idx="1991">
                  <c:v>1.142578</c:v>
                </c:pt>
                <c:pt idx="1992">
                  <c:v>1.142578</c:v>
                </c:pt>
                <c:pt idx="1993">
                  <c:v>1.230469</c:v>
                </c:pt>
                <c:pt idx="1994">
                  <c:v>1.230469</c:v>
                </c:pt>
                <c:pt idx="1995">
                  <c:v>1.230469</c:v>
                </c:pt>
                <c:pt idx="1996">
                  <c:v>1.230469</c:v>
                </c:pt>
                <c:pt idx="1997">
                  <c:v>1.230469</c:v>
                </c:pt>
                <c:pt idx="1998">
                  <c:v>1.230469</c:v>
                </c:pt>
                <c:pt idx="1999">
                  <c:v>1.230469</c:v>
                </c:pt>
                <c:pt idx="2000">
                  <c:v>1.230469</c:v>
                </c:pt>
                <c:pt idx="2001">
                  <c:v>1.230469</c:v>
                </c:pt>
                <c:pt idx="2002">
                  <c:v>1.230469</c:v>
                </c:pt>
                <c:pt idx="2003">
                  <c:v>1.230469</c:v>
                </c:pt>
                <c:pt idx="2004">
                  <c:v>1.230469</c:v>
                </c:pt>
                <c:pt idx="2005">
                  <c:v>1.230469</c:v>
                </c:pt>
                <c:pt idx="2006">
                  <c:v>1.230469</c:v>
                </c:pt>
                <c:pt idx="2007">
                  <c:v>1.230469</c:v>
                </c:pt>
                <c:pt idx="2008">
                  <c:v>1.230469</c:v>
                </c:pt>
                <c:pt idx="2009">
                  <c:v>1.230469</c:v>
                </c:pt>
                <c:pt idx="2010">
                  <c:v>1.230469</c:v>
                </c:pt>
                <c:pt idx="2011">
                  <c:v>1.230469</c:v>
                </c:pt>
                <c:pt idx="2012">
                  <c:v>1.230469</c:v>
                </c:pt>
                <c:pt idx="2013">
                  <c:v>1.230469</c:v>
                </c:pt>
                <c:pt idx="2014">
                  <c:v>1.230469</c:v>
                </c:pt>
                <c:pt idx="2015">
                  <c:v>1.230469</c:v>
                </c:pt>
                <c:pt idx="2016">
                  <c:v>1.230469</c:v>
                </c:pt>
                <c:pt idx="2017">
                  <c:v>1.230469</c:v>
                </c:pt>
                <c:pt idx="2018">
                  <c:v>1.230469</c:v>
                </c:pt>
                <c:pt idx="2019">
                  <c:v>1.230469</c:v>
                </c:pt>
                <c:pt idx="2020">
                  <c:v>1.230469</c:v>
                </c:pt>
                <c:pt idx="2021">
                  <c:v>1.230469</c:v>
                </c:pt>
                <c:pt idx="2022">
                  <c:v>1.230469</c:v>
                </c:pt>
                <c:pt idx="2023">
                  <c:v>1.230469</c:v>
                </c:pt>
                <c:pt idx="2024">
                  <c:v>1.230469</c:v>
                </c:pt>
                <c:pt idx="2025">
                  <c:v>1.230469</c:v>
                </c:pt>
                <c:pt idx="2026">
                  <c:v>1.230469</c:v>
                </c:pt>
                <c:pt idx="2027">
                  <c:v>1.230469</c:v>
                </c:pt>
                <c:pt idx="2028">
                  <c:v>1.230469</c:v>
                </c:pt>
                <c:pt idx="2029">
                  <c:v>1.230469</c:v>
                </c:pt>
                <c:pt idx="2030">
                  <c:v>1.230469</c:v>
                </c:pt>
                <c:pt idx="2031">
                  <c:v>1.230469</c:v>
                </c:pt>
                <c:pt idx="2032">
                  <c:v>1.230469</c:v>
                </c:pt>
                <c:pt idx="2033">
                  <c:v>1.230469</c:v>
                </c:pt>
                <c:pt idx="2034">
                  <c:v>1.230469</c:v>
                </c:pt>
                <c:pt idx="2035">
                  <c:v>1.230469</c:v>
                </c:pt>
                <c:pt idx="2036">
                  <c:v>1.230469</c:v>
                </c:pt>
                <c:pt idx="2037">
                  <c:v>1.230469</c:v>
                </c:pt>
                <c:pt idx="2038">
                  <c:v>1.230469</c:v>
                </c:pt>
                <c:pt idx="2039">
                  <c:v>1.230469</c:v>
                </c:pt>
                <c:pt idx="2040">
                  <c:v>1.230469</c:v>
                </c:pt>
                <c:pt idx="2041">
                  <c:v>1.230469</c:v>
                </c:pt>
                <c:pt idx="2042">
                  <c:v>1.230469</c:v>
                </c:pt>
                <c:pt idx="2043">
                  <c:v>1.230469</c:v>
                </c:pt>
                <c:pt idx="2044">
                  <c:v>1.230469</c:v>
                </c:pt>
                <c:pt idx="2045">
                  <c:v>1.230469</c:v>
                </c:pt>
                <c:pt idx="2046">
                  <c:v>1.230469</c:v>
                </c:pt>
                <c:pt idx="2047">
                  <c:v>1.142578</c:v>
                </c:pt>
                <c:pt idx="2048">
                  <c:v>1.142578</c:v>
                </c:pt>
                <c:pt idx="2049">
                  <c:v>1.142578</c:v>
                </c:pt>
                <c:pt idx="2050">
                  <c:v>1.142578</c:v>
                </c:pt>
                <c:pt idx="2051">
                  <c:v>1.142578</c:v>
                </c:pt>
                <c:pt idx="2052">
                  <c:v>1.142578</c:v>
                </c:pt>
                <c:pt idx="2053">
                  <c:v>1.142578</c:v>
                </c:pt>
                <c:pt idx="2054">
                  <c:v>1.142578</c:v>
                </c:pt>
                <c:pt idx="2055">
                  <c:v>1.142578</c:v>
                </c:pt>
                <c:pt idx="2056">
                  <c:v>1.142578</c:v>
                </c:pt>
                <c:pt idx="2057">
                  <c:v>1.142578</c:v>
                </c:pt>
                <c:pt idx="2058">
                  <c:v>1.142578</c:v>
                </c:pt>
                <c:pt idx="2059">
                  <c:v>1.142578</c:v>
                </c:pt>
                <c:pt idx="2060">
                  <c:v>1.142578</c:v>
                </c:pt>
                <c:pt idx="2061">
                  <c:v>1.142578</c:v>
                </c:pt>
                <c:pt idx="2062">
                  <c:v>1.142578</c:v>
                </c:pt>
                <c:pt idx="2063">
                  <c:v>1.142578</c:v>
                </c:pt>
                <c:pt idx="2064">
                  <c:v>1.054688</c:v>
                </c:pt>
                <c:pt idx="2065">
                  <c:v>1.054688</c:v>
                </c:pt>
                <c:pt idx="2066">
                  <c:v>1.054688</c:v>
                </c:pt>
                <c:pt idx="2067">
                  <c:v>1.054688</c:v>
                </c:pt>
                <c:pt idx="2068">
                  <c:v>1.054688</c:v>
                </c:pt>
                <c:pt idx="2069">
                  <c:v>1.054688</c:v>
                </c:pt>
                <c:pt idx="2070">
                  <c:v>1.054688</c:v>
                </c:pt>
                <c:pt idx="2071">
                  <c:v>1.054688</c:v>
                </c:pt>
                <c:pt idx="2072">
                  <c:v>1.054688</c:v>
                </c:pt>
                <c:pt idx="2073">
                  <c:v>1.054688</c:v>
                </c:pt>
                <c:pt idx="2074">
                  <c:v>1.054688</c:v>
                </c:pt>
                <c:pt idx="2075">
                  <c:v>1.054688</c:v>
                </c:pt>
                <c:pt idx="2076">
                  <c:v>1.054688</c:v>
                </c:pt>
                <c:pt idx="2077">
                  <c:v>0.9667969</c:v>
                </c:pt>
                <c:pt idx="2078">
                  <c:v>0.9667969</c:v>
                </c:pt>
                <c:pt idx="2079">
                  <c:v>0.9667969</c:v>
                </c:pt>
                <c:pt idx="2080">
                  <c:v>0.9667969</c:v>
                </c:pt>
                <c:pt idx="2081">
                  <c:v>0.9667969</c:v>
                </c:pt>
                <c:pt idx="2082">
                  <c:v>0.9667969</c:v>
                </c:pt>
                <c:pt idx="2083">
                  <c:v>0.9667969</c:v>
                </c:pt>
                <c:pt idx="2084">
                  <c:v>0.9667969</c:v>
                </c:pt>
                <c:pt idx="2085">
                  <c:v>0.9667969</c:v>
                </c:pt>
                <c:pt idx="2086">
                  <c:v>0.9667969</c:v>
                </c:pt>
                <c:pt idx="2087">
                  <c:v>0.8789063</c:v>
                </c:pt>
                <c:pt idx="2088">
                  <c:v>0.8789063</c:v>
                </c:pt>
                <c:pt idx="2089">
                  <c:v>0.8789063</c:v>
                </c:pt>
                <c:pt idx="2090">
                  <c:v>0.8789063</c:v>
                </c:pt>
                <c:pt idx="2091">
                  <c:v>0.8789063</c:v>
                </c:pt>
                <c:pt idx="2092">
                  <c:v>0.8789063</c:v>
                </c:pt>
                <c:pt idx="2093">
                  <c:v>0.8789063</c:v>
                </c:pt>
                <c:pt idx="2094">
                  <c:v>0.8789063</c:v>
                </c:pt>
                <c:pt idx="2095">
                  <c:v>0.8789063</c:v>
                </c:pt>
                <c:pt idx="2096">
                  <c:v>0.8789063</c:v>
                </c:pt>
                <c:pt idx="2097">
                  <c:v>0.7910156</c:v>
                </c:pt>
                <c:pt idx="2098">
                  <c:v>0.7910156</c:v>
                </c:pt>
                <c:pt idx="2099">
                  <c:v>0.7910156</c:v>
                </c:pt>
                <c:pt idx="2100">
                  <c:v>0.7910156</c:v>
                </c:pt>
                <c:pt idx="2101">
                  <c:v>0.7910156</c:v>
                </c:pt>
                <c:pt idx="2102">
                  <c:v>0.7910156</c:v>
                </c:pt>
                <c:pt idx="2103">
                  <c:v>0.7910156</c:v>
                </c:pt>
                <c:pt idx="2104">
                  <c:v>0.7910156</c:v>
                </c:pt>
                <c:pt idx="2105">
                  <c:v>0.703125</c:v>
                </c:pt>
                <c:pt idx="2106">
                  <c:v>0.703125</c:v>
                </c:pt>
                <c:pt idx="2107">
                  <c:v>0.703125</c:v>
                </c:pt>
                <c:pt idx="2108">
                  <c:v>0.703125</c:v>
                </c:pt>
                <c:pt idx="2109">
                  <c:v>0.703125</c:v>
                </c:pt>
                <c:pt idx="2110">
                  <c:v>0.703125</c:v>
                </c:pt>
                <c:pt idx="2111">
                  <c:v>0.703125</c:v>
                </c:pt>
                <c:pt idx="2112">
                  <c:v>0.703125</c:v>
                </c:pt>
                <c:pt idx="2113">
                  <c:v>0.6152344</c:v>
                </c:pt>
                <c:pt idx="2114">
                  <c:v>0.6152344</c:v>
                </c:pt>
                <c:pt idx="2115">
                  <c:v>0.6152344</c:v>
                </c:pt>
                <c:pt idx="2116">
                  <c:v>0.6152344</c:v>
                </c:pt>
                <c:pt idx="2117">
                  <c:v>0.6152344</c:v>
                </c:pt>
                <c:pt idx="2118">
                  <c:v>0.6152344</c:v>
                </c:pt>
                <c:pt idx="2119">
                  <c:v>0.6152344</c:v>
                </c:pt>
                <c:pt idx="2120">
                  <c:v>0.6152344</c:v>
                </c:pt>
                <c:pt idx="2121">
                  <c:v>0.5273438</c:v>
                </c:pt>
                <c:pt idx="2122">
                  <c:v>0.5273438</c:v>
                </c:pt>
                <c:pt idx="2123">
                  <c:v>0.5273438</c:v>
                </c:pt>
                <c:pt idx="2124">
                  <c:v>0.5273438</c:v>
                </c:pt>
                <c:pt idx="2125">
                  <c:v>0.5273438</c:v>
                </c:pt>
                <c:pt idx="2126">
                  <c:v>0.5273438</c:v>
                </c:pt>
                <c:pt idx="2127">
                  <c:v>0.5273438</c:v>
                </c:pt>
                <c:pt idx="2128">
                  <c:v>0.5273438</c:v>
                </c:pt>
                <c:pt idx="2129">
                  <c:v>0.4394531</c:v>
                </c:pt>
                <c:pt idx="2130">
                  <c:v>0.4394531</c:v>
                </c:pt>
                <c:pt idx="2131">
                  <c:v>0.4394531</c:v>
                </c:pt>
                <c:pt idx="2132">
                  <c:v>0.4394531</c:v>
                </c:pt>
                <c:pt idx="2133">
                  <c:v>0.4394531</c:v>
                </c:pt>
                <c:pt idx="2134">
                  <c:v>0.4394531</c:v>
                </c:pt>
                <c:pt idx="2135">
                  <c:v>0.4394531</c:v>
                </c:pt>
                <c:pt idx="2136">
                  <c:v>0.3515625</c:v>
                </c:pt>
                <c:pt idx="2137">
                  <c:v>0.3515625</c:v>
                </c:pt>
                <c:pt idx="2138">
                  <c:v>0.3515625</c:v>
                </c:pt>
                <c:pt idx="2139">
                  <c:v>0.3515625</c:v>
                </c:pt>
                <c:pt idx="2140">
                  <c:v>0.3515625</c:v>
                </c:pt>
                <c:pt idx="2141">
                  <c:v>0.3515625</c:v>
                </c:pt>
                <c:pt idx="2142">
                  <c:v>0.3515625</c:v>
                </c:pt>
                <c:pt idx="2143">
                  <c:v>0.2636719</c:v>
                </c:pt>
                <c:pt idx="2144">
                  <c:v>0.2636719</c:v>
                </c:pt>
                <c:pt idx="2145">
                  <c:v>0.2636719</c:v>
                </c:pt>
                <c:pt idx="2146">
                  <c:v>0.2636719</c:v>
                </c:pt>
                <c:pt idx="2147">
                  <c:v>0.2636719</c:v>
                </c:pt>
                <c:pt idx="2148">
                  <c:v>0.2636719</c:v>
                </c:pt>
                <c:pt idx="2149">
                  <c:v>0.2636719</c:v>
                </c:pt>
                <c:pt idx="2150">
                  <c:v>0.1757813</c:v>
                </c:pt>
                <c:pt idx="2151">
                  <c:v>0.1757813</c:v>
                </c:pt>
                <c:pt idx="2152">
                  <c:v>0.1757813</c:v>
                </c:pt>
                <c:pt idx="2153">
                  <c:v>0.1757813</c:v>
                </c:pt>
                <c:pt idx="2154">
                  <c:v>0.1757813</c:v>
                </c:pt>
                <c:pt idx="2155">
                  <c:v>0.1757813</c:v>
                </c:pt>
                <c:pt idx="2156">
                  <c:v>0.1757813</c:v>
                </c:pt>
                <c:pt idx="2157">
                  <c:v>0.08789063</c:v>
                </c:pt>
                <c:pt idx="2158">
                  <c:v>0.08789063</c:v>
                </c:pt>
                <c:pt idx="2159">
                  <c:v>0.08789063</c:v>
                </c:pt>
                <c:pt idx="2160">
                  <c:v>0.08789063</c:v>
                </c:pt>
                <c:pt idx="2161">
                  <c:v>0.08789063</c:v>
                </c:pt>
                <c:pt idx="2162">
                  <c:v>0.08789063</c:v>
                </c:pt>
                <c:pt idx="2163">
                  <c:v>0.08789063</c:v>
                </c:pt>
                <c:pt idx="2164">
                  <c:v>0.0</c:v>
                </c:pt>
                <c:pt idx="2165">
                  <c:v>0.0</c:v>
                </c:pt>
                <c:pt idx="2166">
                  <c:v>0.0</c:v>
                </c:pt>
                <c:pt idx="2167">
                  <c:v>0.0</c:v>
                </c:pt>
                <c:pt idx="2168">
                  <c:v>0.0</c:v>
                </c:pt>
                <c:pt idx="2169">
                  <c:v>0.0</c:v>
                </c:pt>
                <c:pt idx="2170">
                  <c:v>0.0</c:v>
                </c:pt>
                <c:pt idx="2171">
                  <c:v>-0.08789063</c:v>
                </c:pt>
                <c:pt idx="2172">
                  <c:v>-0.08789063</c:v>
                </c:pt>
                <c:pt idx="2173">
                  <c:v>-0.08789063</c:v>
                </c:pt>
                <c:pt idx="2174">
                  <c:v>-0.08789063</c:v>
                </c:pt>
                <c:pt idx="2175">
                  <c:v>-0.08789063</c:v>
                </c:pt>
                <c:pt idx="2176">
                  <c:v>-0.08789063</c:v>
                </c:pt>
                <c:pt idx="2177">
                  <c:v>-0.08789063</c:v>
                </c:pt>
                <c:pt idx="2178">
                  <c:v>-0.1757813</c:v>
                </c:pt>
                <c:pt idx="2179">
                  <c:v>-0.1757813</c:v>
                </c:pt>
                <c:pt idx="2180">
                  <c:v>-0.1757813</c:v>
                </c:pt>
                <c:pt idx="2181">
                  <c:v>-0.1757813</c:v>
                </c:pt>
                <c:pt idx="2182">
                  <c:v>-0.1757813</c:v>
                </c:pt>
                <c:pt idx="2183">
                  <c:v>-0.1757813</c:v>
                </c:pt>
                <c:pt idx="2184">
                  <c:v>-0.1757813</c:v>
                </c:pt>
                <c:pt idx="2185">
                  <c:v>-0.2636719</c:v>
                </c:pt>
                <c:pt idx="2186">
                  <c:v>-0.2636719</c:v>
                </c:pt>
                <c:pt idx="2187">
                  <c:v>-0.2636719</c:v>
                </c:pt>
                <c:pt idx="2188">
                  <c:v>-0.2636719</c:v>
                </c:pt>
                <c:pt idx="2189">
                  <c:v>-0.2636719</c:v>
                </c:pt>
                <c:pt idx="2190">
                  <c:v>-0.2636719</c:v>
                </c:pt>
                <c:pt idx="2191">
                  <c:v>-0.2636719</c:v>
                </c:pt>
                <c:pt idx="2192">
                  <c:v>-0.3515625</c:v>
                </c:pt>
                <c:pt idx="2193">
                  <c:v>-0.3515625</c:v>
                </c:pt>
                <c:pt idx="2194">
                  <c:v>-0.3515625</c:v>
                </c:pt>
                <c:pt idx="2195">
                  <c:v>-0.3515625</c:v>
                </c:pt>
                <c:pt idx="2196">
                  <c:v>-0.3515625</c:v>
                </c:pt>
                <c:pt idx="2197">
                  <c:v>-0.3515625</c:v>
                </c:pt>
                <c:pt idx="2198">
                  <c:v>-0.3515625</c:v>
                </c:pt>
                <c:pt idx="2199">
                  <c:v>-0.4394531</c:v>
                </c:pt>
                <c:pt idx="2200">
                  <c:v>-0.4394531</c:v>
                </c:pt>
                <c:pt idx="2201">
                  <c:v>-0.4394531</c:v>
                </c:pt>
                <c:pt idx="2202">
                  <c:v>-0.4394531</c:v>
                </c:pt>
                <c:pt idx="2203">
                  <c:v>-0.4394531</c:v>
                </c:pt>
                <c:pt idx="2204">
                  <c:v>-0.4394531</c:v>
                </c:pt>
                <c:pt idx="2205">
                  <c:v>-0.4394531</c:v>
                </c:pt>
                <c:pt idx="2206">
                  <c:v>-0.4394531</c:v>
                </c:pt>
                <c:pt idx="2207">
                  <c:v>-0.5273438</c:v>
                </c:pt>
                <c:pt idx="2208">
                  <c:v>-0.5273438</c:v>
                </c:pt>
                <c:pt idx="2209">
                  <c:v>-0.5273438</c:v>
                </c:pt>
                <c:pt idx="2210">
                  <c:v>-0.5273438</c:v>
                </c:pt>
                <c:pt idx="2211">
                  <c:v>-0.5273438</c:v>
                </c:pt>
                <c:pt idx="2212">
                  <c:v>-0.5273438</c:v>
                </c:pt>
                <c:pt idx="2213">
                  <c:v>-0.5273438</c:v>
                </c:pt>
                <c:pt idx="2214">
                  <c:v>-0.5273438</c:v>
                </c:pt>
                <c:pt idx="2215">
                  <c:v>-0.5273438</c:v>
                </c:pt>
                <c:pt idx="2216">
                  <c:v>-0.6152344</c:v>
                </c:pt>
                <c:pt idx="2217">
                  <c:v>-0.6152344</c:v>
                </c:pt>
                <c:pt idx="2218">
                  <c:v>-0.6152344</c:v>
                </c:pt>
                <c:pt idx="2219">
                  <c:v>-0.6152344</c:v>
                </c:pt>
                <c:pt idx="2220">
                  <c:v>-0.6152344</c:v>
                </c:pt>
                <c:pt idx="2221">
                  <c:v>-0.6152344</c:v>
                </c:pt>
                <c:pt idx="2222">
                  <c:v>-0.6152344</c:v>
                </c:pt>
                <c:pt idx="2223">
                  <c:v>-0.6152344</c:v>
                </c:pt>
                <c:pt idx="2224">
                  <c:v>-0.6152344</c:v>
                </c:pt>
                <c:pt idx="2225">
                  <c:v>-0.703125</c:v>
                </c:pt>
                <c:pt idx="2226">
                  <c:v>-0.703125</c:v>
                </c:pt>
                <c:pt idx="2227">
                  <c:v>-0.703125</c:v>
                </c:pt>
                <c:pt idx="2228">
                  <c:v>-0.703125</c:v>
                </c:pt>
                <c:pt idx="2229">
                  <c:v>-0.703125</c:v>
                </c:pt>
                <c:pt idx="2230">
                  <c:v>-0.703125</c:v>
                </c:pt>
                <c:pt idx="2231">
                  <c:v>-0.703125</c:v>
                </c:pt>
                <c:pt idx="2232">
                  <c:v>-0.703125</c:v>
                </c:pt>
                <c:pt idx="2233">
                  <c:v>-0.703125</c:v>
                </c:pt>
                <c:pt idx="2234">
                  <c:v>-0.7910156</c:v>
                </c:pt>
                <c:pt idx="2235">
                  <c:v>-0.7910156</c:v>
                </c:pt>
                <c:pt idx="2236">
                  <c:v>-0.7910156</c:v>
                </c:pt>
                <c:pt idx="2237">
                  <c:v>-0.7910156</c:v>
                </c:pt>
                <c:pt idx="2238">
                  <c:v>-0.7910156</c:v>
                </c:pt>
                <c:pt idx="2239">
                  <c:v>-0.7910156</c:v>
                </c:pt>
                <c:pt idx="2240">
                  <c:v>-0.7910156</c:v>
                </c:pt>
                <c:pt idx="2241">
                  <c:v>-0.7910156</c:v>
                </c:pt>
                <c:pt idx="2242">
                  <c:v>-0.7910156</c:v>
                </c:pt>
                <c:pt idx="2243">
                  <c:v>-0.7910156</c:v>
                </c:pt>
                <c:pt idx="2244">
                  <c:v>-0.7910156</c:v>
                </c:pt>
                <c:pt idx="2245">
                  <c:v>-0.7910156</c:v>
                </c:pt>
                <c:pt idx="2246">
                  <c:v>-0.8789063</c:v>
                </c:pt>
                <c:pt idx="2247">
                  <c:v>-0.8789063</c:v>
                </c:pt>
                <c:pt idx="2248">
                  <c:v>-0.8789063</c:v>
                </c:pt>
                <c:pt idx="2249">
                  <c:v>-0.8789063</c:v>
                </c:pt>
                <c:pt idx="2250">
                  <c:v>-0.8789063</c:v>
                </c:pt>
                <c:pt idx="2251">
                  <c:v>-0.8789063</c:v>
                </c:pt>
                <c:pt idx="2252">
                  <c:v>-0.8789063</c:v>
                </c:pt>
                <c:pt idx="2253">
                  <c:v>-0.8789063</c:v>
                </c:pt>
                <c:pt idx="2254">
                  <c:v>-0.8789063</c:v>
                </c:pt>
                <c:pt idx="2255">
                  <c:v>-0.8789063</c:v>
                </c:pt>
                <c:pt idx="2256">
                  <c:v>-0.8789063</c:v>
                </c:pt>
                <c:pt idx="2257">
                  <c:v>-0.8789063</c:v>
                </c:pt>
                <c:pt idx="2258">
                  <c:v>-0.8789063</c:v>
                </c:pt>
                <c:pt idx="2259">
                  <c:v>-0.8789063</c:v>
                </c:pt>
                <c:pt idx="2260">
                  <c:v>-0.9667969</c:v>
                </c:pt>
                <c:pt idx="2261">
                  <c:v>-0.9667969</c:v>
                </c:pt>
                <c:pt idx="2262">
                  <c:v>-0.9667969</c:v>
                </c:pt>
                <c:pt idx="2263">
                  <c:v>-0.9667969</c:v>
                </c:pt>
                <c:pt idx="2264">
                  <c:v>-0.9667969</c:v>
                </c:pt>
                <c:pt idx="2265">
                  <c:v>-0.9667969</c:v>
                </c:pt>
                <c:pt idx="2266">
                  <c:v>-0.9667969</c:v>
                </c:pt>
                <c:pt idx="2267">
                  <c:v>-0.9667969</c:v>
                </c:pt>
                <c:pt idx="2268">
                  <c:v>-0.9667969</c:v>
                </c:pt>
                <c:pt idx="2269">
                  <c:v>-0.9667969</c:v>
                </c:pt>
                <c:pt idx="2270">
                  <c:v>-0.9667969</c:v>
                </c:pt>
                <c:pt idx="2271">
                  <c:v>-0.9667969</c:v>
                </c:pt>
                <c:pt idx="2272">
                  <c:v>-0.9667969</c:v>
                </c:pt>
                <c:pt idx="2273">
                  <c:v>-0.9667969</c:v>
                </c:pt>
                <c:pt idx="2274">
                  <c:v>-0.9667969</c:v>
                </c:pt>
                <c:pt idx="2275">
                  <c:v>-0.9667969</c:v>
                </c:pt>
                <c:pt idx="2276">
                  <c:v>-0.9667969</c:v>
                </c:pt>
                <c:pt idx="2277">
                  <c:v>-0.9667969</c:v>
                </c:pt>
                <c:pt idx="2278">
                  <c:v>-0.9667969</c:v>
                </c:pt>
                <c:pt idx="2279">
                  <c:v>-0.9667969</c:v>
                </c:pt>
                <c:pt idx="2280">
                  <c:v>-0.9667969</c:v>
                </c:pt>
                <c:pt idx="2281">
                  <c:v>-0.9667969</c:v>
                </c:pt>
                <c:pt idx="2282">
                  <c:v>-0.9667969</c:v>
                </c:pt>
                <c:pt idx="2283">
                  <c:v>-1.054688</c:v>
                </c:pt>
                <c:pt idx="2284">
                  <c:v>-1.054688</c:v>
                </c:pt>
                <c:pt idx="2285">
                  <c:v>-1.054688</c:v>
                </c:pt>
                <c:pt idx="2286">
                  <c:v>-1.054688</c:v>
                </c:pt>
                <c:pt idx="2287">
                  <c:v>-1.054688</c:v>
                </c:pt>
                <c:pt idx="2288">
                  <c:v>-1.054688</c:v>
                </c:pt>
                <c:pt idx="2289">
                  <c:v>-1.054688</c:v>
                </c:pt>
                <c:pt idx="2290">
                  <c:v>-1.054688</c:v>
                </c:pt>
                <c:pt idx="2291">
                  <c:v>-1.054688</c:v>
                </c:pt>
                <c:pt idx="2292">
                  <c:v>-1.054688</c:v>
                </c:pt>
                <c:pt idx="2293">
                  <c:v>-1.054688</c:v>
                </c:pt>
                <c:pt idx="2294">
                  <c:v>-1.054688</c:v>
                </c:pt>
                <c:pt idx="2295">
                  <c:v>-1.054688</c:v>
                </c:pt>
                <c:pt idx="2296">
                  <c:v>-1.054688</c:v>
                </c:pt>
                <c:pt idx="2297">
                  <c:v>-1.054688</c:v>
                </c:pt>
                <c:pt idx="2298">
                  <c:v>-1.054688</c:v>
                </c:pt>
                <c:pt idx="2299">
                  <c:v>-1.054688</c:v>
                </c:pt>
                <c:pt idx="2300">
                  <c:v>-1.054688</c:v>
                </c:pt>
                <c:pt idx="2301">
                  <c:v>-1.054688</c:v>
                </c:pt>
                <c:pt idx="2302">
                  <c:v>-1.054688</c:v>
                </c:pt>
                <c:pt idx="2303">
                  <c:v>-1.054688</c:v>
                </c:pt>
                <c:pt idx="2304">
                  <c:v>-1.054688</c:v>
                </c:pt>
                <c:pt idx="2305">
                  <c:v>-1.054688</c:v>
                </c:pt>
                <c:pt idx="2306">
                  <c:v>-1.054688</c:v>
                </c:pt>
                <c:pt idx="2307">
                  <c:v>-1.054688</c:v>
                </c:pt>
                <c:pt idx="2308">
                  <c:v>-1.054688</c:v>
                </c:pt>
                <c:pt idx="2309">
                  <c:v>-1.054688</c:v>
                </c:pt>
                <c:pt idx="2310">
                  <c:v>-1.054688</c:v>
                </c:pt>
                <c:pt idx="2311">
                  <c:v>-1.054688</c:v>
                </c:pt>
                <c:pt idx="2312">
                  <c:v>-1.054688</c:v>
                </c:pt>
                <c:pt idx="2313">
                  <c:v>-0.9667969</c:v>
                </c:pt>
                <c:pt idx="2314">
                  <c:v>-0.9667969</c:v>
                </c:pt>
                <c:pt idx="2315">
                  <c:v>-0.9667969</c:v>
                </c:pt>
                <c:pt idx="2316">
                  <c:v>-0.9667969</c:v>
                </c:pt>
                <c:pt idx="2317">
                  <c:v>-0.9667969</c:v>
                </c:pt>
                <c:pt idx="2318">
                  <c:v>-0.9667969</c:v>
                </c:pt>
                <c:pt idx="2319">
                  <c:v>-0.9667969</c:v>
                </c:pt>
                <c:pt idx="2320">
                  <c:v>-0.9667969</c:v>
                </c:pt>
                <c:pt idx="2321">
                  <c:v>-0.9667969</c:v>
                </c:pt>
                <c:pt idx="2322">
                  <c:v>-0.9667969</c:v>
                </c:pt>
                <c:pt idx="2323">
                  <c:v>-0.9667969</c:v>
                </c:pt>
                <c:pt idx="2324">
                  <c:v>-0.9667969</c:v>
                </c:pt>
                <c:pt idx="2325">
                  <c:v>-0.9667969</c:v>
                </c:pt>
                <c:pt idx="2326">
                  <c:v>-0.9667969</c:v>
                </c:pt>
                <c:pt idx="2327">
                  <c:v>-0.9667969</c:v>
                </c:pt>
                <c:pt idx="2328">
                  <c:v>-0.9667969</c:v>
                </c:pt>
                <c:pt idx="2329">
                  <c:v>-0.9667969</c:v>
                </c:pt>
                <c:pt idx="2330">
                  <c:v>-0.9667969</c:v>
                </c:pt>
                <c:pt idx="2331">
                  <c:v>-0.9667969</c:v>
                </c:pt>
                <c:pt idx="2332">
                  <c:v>-0.9667969</c:v>
                </c:pt>
                <c:pt idx="2333">
                  <c:v>-0.9667969</c:v>
                </c:pt>
                <c:pt idx="2334">
                  <c:v>-0.9667969</c:v>
                </c:pt>
                <c:pt idx="2335">
                  <c:v>-0.9667969</c:v>
                </c:pt>
                <c:pt idx="2336">
                  <c:v>-0.8789063</c:v>
                </c:pt>
                <c:pt idx="2337">
                  <c:v>-0.8789063</c:v>
                </c:pt>
                <c:pt idx="2338">
                  <c:v>-0.8789063</c:v>
                </c:pt>
                <c:pt idx="2339">
                  <c:v>-0.8789063</c:v>
                </c:pt>
                <c:pt idx="2340">
                  <c:v>-0.8789063</c:v>
                </c:pt>
                <c:pt idx="2341">
                  <c:v>-0.8789063</c:v>
                </c:pt>
                <c:pt idx="2342">
                  <c:v>-0.8789063</c:v>
                </c:pt>
                <c:pt idx="2343">
                  <c:v>-0.8789063</c:v>
                </c:pt>
                <c:pt idx="2344">
                  <c:v>-0.8789063</c:v>
                </c:pt>
                <c:pt idx="2345">
                  <c:v>-0.8789063</c:v>
                </c:pt>
                <c:pt idx="2346">
                  <c:v>-0.8789063</c:v>
                </c:pt>
                <c:pt idx="2347">
                  <c:v>-0.8789063</c:v>
                </c:pt>
                <c:pt idx="2348">
                  <c:v>-0.8789063</c:v>
                </c:pt>
                <c:pt idx="2349">
                  <c:v>-0.8789063</c:v>
                </c:pt>
                <c:pt idx="2350">
                  <c:v>-0.7910156</c:v>
                </c:pt>
                <c:pt idx="2351">
                  <c:v>-0.7910156</c:v>
                </c:pt>
                <c:pt idx="2352">
                  <c:v>-0.7910156</c:v>
                </c:pt>
                <c:pt idx="2353">
                  <c:v>-0.7910156</c:v>
                </c:pt>
                <c:pt idx="2354">
                  <c:v>-0.7910156</c:v>
                </c:pt>
                <c:pt idx="2355">
                  <c:v>-0.7910156</c:v>
                </c:pt>
                <c:pt idx="2356">
                  <c:v>-0.7910156</c:v>
                </c:pt>
                <c:pt idx="2357">
                  <c:v>-0.7910156</c:v>
                </c:pt>
                <c:pt idx="2358">
                  <c:v>-0.7910156</c:v>
                </c:pt>
                <c:pt idx="2359">
                  <c:v>-0.7910156</c:v>
                </c:pt>
                <c:pt idx="2360">
                  <c:v>-0.7910156</c:v>
                </c:pt>
                <c:pt idx="2361">
                  <c:v>-0.703125</c:v>
                </c:pt>
                <c:pt idx="2362">
                  <c:v>-0.703125</c:v>
                </c:pt>
                <c:pt idx="2363">
                  <c:v>-0.703125</c:v>
                </c:pt>
                <c:pt idx="2364">
                  <c:v>-0.703125</c:v>
                </c:pt>
                <c:pt idx="2365">
                  <c:v>-0.703125</c:v>
                </c:pt>
                <c:pt idx="2366">
                  <c:v>-0.703125</c:v>
                </c:pt>
                <c:pt idx="2367">
                  <c:v>-0.703125</c:v>
                </c:pt>
                <c:pt idx="2368">
                  <c:v>-0.703125</c:v>
                </c:pt>
                <c:pt idx="2369">
                  <c:v>-0.703125</c:v>
                </c:pt>
                <c:pt idx="2370">
                  <c:v>-0.703125</c:v>
                </c:pt>
                <c:pt idx="2371">
                  <c:v>-0.6152344</c:v>
                </c:pt>
                <c:pt idx="2372">
                  <c:v>-0.6152344</c:v>
                </c:pt>
                <c:pt idx="2373">
                  <c:v>-0.6152344</c:v>
                </c:pt>
                <c:pt idx="2374">
                  <c:v>-0.6152344</c:v>
                </c:pt>
                <c:pt idx="2375">
                  <c:v>-0.6152344</c:v>
                </c:pt>
                <c:pt idx="2376">
                  <c:v>-0.6152344</c:v>
                </c:pt>
                <c:pt idx="2377">
                  <c:v>-0.6152344</c:v>
                </c:pt>
                <c:pt idx="2378">
                  <c:v>-0.6152344</c:v>
                </c:pt>
                <c:pt idx="2379">
                  <c:v>-0.6152344</c:v>
                </c:pt>
                <c:pt idx="2380">
                  <c:v>-0.5273438</c:v>
                </c:pt>
                <c:pt idx="2381">
                  <c:v>-0.5273438</c:v>
                </c:pt>
                <c:pt idx="2382">
                  <c:v>-0.5273438</c:v>
                </c:pt>
                <c:pt idx="2383">
                  <c:v>-0.5273438</c:v>
                </c:pt>
                <c:pt idx="2384">
                  <c:v>-0.5273438</c:v>
                </c:pt>
                <c:pt idx="2385">
                  <c:v>-0.5273438</c:v>
                </c:pt>
                <c:pt idx="2386">
                  <c:v>-0.5273438</c:v>
                </c:pt>
                <c:pt idx="2387">
                  <c:v>-0.5273438</c:v>
                </c:pt>
                <c:pt idx="2388">
                  <c:v>-0.4394531</c:v>
                </c:pt>
                <c:pt idx="2389">
                  <c:v>-0.4394531</c:v>
                </c:pt>
                <c:pt idx="2390">
                  <c:v>-0.4394531</c:v>
                </c:pt>
                <c:pt idx="2391">
                  <c:v>-0.4394531</c:v>
                </c:pt>
                <c:pt idx="2392">
                  <c:v>-0.4394531</c:v>
                </c:pt>
                <c:pt idx="2393">
                  <c:v>-0.4394531</c:v>
                </c:pt>
                <c:pt idx="2394">
                  <c:v>-0.4394531</c:v>
                </c:pt>
                <c:pt idx="2395">
                  <c:v>-0.4394531</c:v>
                </c:pt>
                <c:pt idx="2396">
                  <c:v>-0.3515625</c:v>
                </c:pt>
                <c:pt idx="2397">
                  <c:v>-0.3515625</c:v>
                </c:pt>
                <c:pt idx="2398">
                  <c:v>-0.3515625</c:v>
                </c:pt>
                <c:pt idx="2399">
                  <c:v>-0.3515625</c:v>
                </c:pt>
                <c:pt idx="2400">
                  <c:v>-0.3515625</c:v>
                </c:pt>
                <c:pt idx="2401">
                  <c:v>-0.3515625</c:v>
                </c:pt>
                <c:pt idx="2402">
                  <c:v>-0.3515625</c:v>
                </c:pt>
                <c:pt idx="2403">
                  <c:v>-0.3515625</c:v>
                </c:pt>
                <c:pt idx="2404">
                  <c:v>-0.2636719</c:v>
                </c:pt>
                <c:pt idx="2405">
                  <c:v>-0.2636719</c:v>
                </c:pt>
                <c:pt idx="2406">
                  <c:v>-0.2636719</c:v>
                </c:pt>
                <c:pt idx="2407">
                  <c:v>-0.2636719</c:v>
                </c:pt>
                <c:pt idx="2408">
                  <c:v>-0.2636719</c:v>
                </c:pt>
                <c:pt idx="2409">
                  <c:v>-0.2636719</c:v>
                </c:pt>
                <c:pt idx="2410">
                  <c:v>-0.2636719</c:v>
                </c:pt>
                <c:pt idx="2411">
                  <c:v>-0.1757813</c:v>
                </c:pt>
                <c:pt idx="2412">
                  <c:v>-0.1757813</c:v>
                </c:pt>
                <c:pt idx="2413">
                  <c:v>-0.1757813</c:v>
                </c:pt>
                <c:pt idx="2414">
                  <c:v>-0.1757813</c:v>
                </c:pt>
                <c:pt idx="2415">
                  <c:v>-0.1757813</c:v>
                </c:pt>
                <c:pt idx="2416">
                  <c:v>-0.1757813</c:v>
                </c:pt>
                <c:pt idx="2417">
                  <c:v>-0.1757813</c:v>
                </c:pt>
                <c:pt idx="2418">
                  <c:v>-0.1757813</c:v>
                </c:pt>
                <c:pt idx="2419">
                  <c:v>-0.08789063</c:v>
                </c:pt>
                <c:pt idx="2420">
                  <c:v>-0.08789063</c:v>
                </c:pt>
                <c:pt idx="2421">
                  <c:v>-0.08789063</c:v>
                </c:pt>
                <c:pt idx="2422">
                  <c:v>-0.08789063</c:v>
                </c:pt>
                <c:pt idx="2423">
                  <c:v>-0.08789063</c:v>
                </c:pt>
                <c:pt idx="2424">
                  <c:v>-0.08789063</c:v>
                </c:pt>
                <c:pt idx="2425">
                  <c:v>-0.08789063</c:v>
                </c:pt>
                <c:pt idx="2426">
                  <c:v>0.0</c:v>
                </c:pt>
                <c:pt idx="2427">
                  <c:v>0.0</c:v>
                </c:pt>
                <c:pt idx="2428">
                  <c:v>0.0</c:v>
                </c:pt>
                <c:pt idx="2429">
                  <c:v>0.0</c:v>
                </c:pt>
                <c:pt idx="2430">
                  <c:v>0.0</c:v>
                </c:pt>
                <c:pt idx="2431">
                  <c:v>0.0</c:v>
                </c:pt>
                <c:pt idx="2432">
                  <c:v>0.0</c:v>
                </c:pt>
                <c:pt idx="2433">
                  <c:v>0.08789063</c:v>
                </c:pt>
                <c:pt idx="2434">
                  <c:v>0.08789063</c:v>
                </c:pt>
                <c:pt idx="2435">
                  <c:v>0.08789063</c:v>
                </c:pt>
                <c:pt idx="2436">
                  <c:v>0.08789063</c:v>
                </c:pt>
                <c:pt idx="2437">
                  <c:v>0.08789063</c:v>
                </c:pt>
                <c:pt idx="2438">
                  <c:v>0.08789063</c:v>
                </c:pt>
                <c:pt idx="2439">
                  <c:v>0.08789063</c:v>
                </c:pt>
                <c:pt idx="2440">
                  <c:v>0.1757813</c:v>
                </c:pt>
                <c:pt idx="2441">
                  <c:v>0.1757813</c:v>
                </c:pt>
                <c:pt idx="2442">
                  <c:v>0.1757813</c:v>
                </c:pt>
                <c:pt idx="2443">
                  <c:v>0.1757813</c:v>
                </c:pt>
                <c:pt idx="2444">
                  <c:v>0.1757813</c:v>
                </c:pt>
                <c:pt idx="2445">
                  <c:v>0.1757813</c:v>
                </c:pt>
                <c:pt idx="2446">
                  <c:v>0.1757813</c:v>
                </c:pt>
                <c:pt idx="2447">
                  <c:v>0.2636719</c:v>
                </c:pt>
                <c:pt idx="2448">
                  <c:v>0.2636719</c:v>
                </c:pt>
                <c:pt idx="2449">
                  <c:v>0.2636719</c:v>
                </c:pt>
                <c:pt idx="2450">
                  <c:v>0.2636719</c:v>
                </c:pt>
                <c:pt idx="2451">
                  <c:v>0.2636719</c:v>
                </c:pt>
                <c:pt idx="2452">
                  <c:v>0.2636719</c:v>
                </c:pt>
                <c:pt idx="2453">
                  <c:v>0.2636719</c:v>
                </c:pt>
                <c:pt idx="2454">
                  <c:v>0.3515625</c:v>
                </c:pt>
                <c:pt idx="2455">
                  <c:v>0.3515625</c:v>
                </c:pt>
                <c:pt idx="2456">
                  <c:v>0.3515625</c:v>
                </c:pt>
                <c:pt idx="2457">
                  <c:v>0.3515625</c:v>
                </c:pt>
                <c:pt idx="2458">
                  <c:v>0.3515625</c:v>
                </c:pt>
                <c:pt idx="2459">
                  <c:v>0.3515625</c:v>
                </c:pt>
                <c:pt idx="2460">
                  <c:v>0.3515625</c:v>
                </c:pt>
                <c:pt idx="2461">
                  <c:v>0.4394531</c:v>
                </c:pt>
                <c:pt idx="2462">
                  <c:v>0.4394531</c:v>
                </c:pt>
                <c:pt idx="2463">
                  <c:v>0.4394531</c:v>
                </c:pt>
                <c:pt idx="2464">
                  <c:v>0.4394531</c:v>
                </c:pt>
                <c:pt idx="2465">
                  <c:v>0.4394531</c:v>
                </c:pt>
                <c:pt idx="2466">
                  <c:v>0.4394531</c:v>
                </c:pt>
                <c:pt idx="2467">
                  <c:v>0.4394531</c:v>
                </c:pt>
                <c:pt idx="2468">
                  <c:v>0.5273438</c:v>
                </c:pt>
                <c:pt idx="2469">
                  <c:v>0.5273438</c:v>
                </c:pt>
                <c:pt idx="2470">
                  <c:v>0.5273438</c:v>
                </c:pt>
                <c:pt idx="2471">
                  <c:v>0.5273438</c:v>
                </c:pt>
                <c:pt idx="2472">
                  <c:v>0.5273438</c:v>
                </c:pt>
                <c:pt idx="2473">
                  <c:v>0.5273438</c:v>
                </c:pt>
                <c:pt idx="2474">
                  <c:v>0.5273438</c:v>
                </c:pt>
                <c:pt idx="2475">
                  <c:v>0.5273438</c:v>
                </c:pt>
                <c:pt idx="2476">
                  <c:v>0.6152344</c:v>
                </c:pt>
                <c:pt idx="2477">
                  <c:v>0.6152344</c:v>
                </c:pt>
                <c:pt idx="2478">
                  <c:v>0.6152344</c:v>
                </c:pt>
                <c:pt idx="2479">
                  <c:v>0.6152344</c:v>
                </c:pt>
                <c:pt idx="2480">
                  <c:v>0.6152344</c:v>
                </c:pt>
                <c:pt idx="2481">
                  <c:v>0.6152344</c:v>
                </c:pt>
                <c:pt idx="2482">
                  <c:v>0.6152344</c:v>
                </c:pt>
                <c:pt idx="2483">
                  <c:v>0.6152344</c:v>
                </c:pt>
                <c:pt idx="2484">
                  <c:v>0.6152344</c:v>
                </c:pt>
                <c:pt idx="2485">
                  <c:v>0.703125</c:v>
                </c:pt>
                <c:pt idx="2486">
                  <c:v>0.703125</c:v>
                </c:pt>
                <c:pt idx="2487">
                  <c:v>0.703125</c:v>
                </c:pt>
                <c:pt idx="2488">
                  <c:v>0.703125</c:v>
                </c:pt>
                <c:pt idx="2489">
                  <c:v>0.703125</c:v>
                </c:pt>
                <c:pt idx="2490">
                  <c:v>0.703125</c:v>
                </c:pt>
                <c:pt idx="2491">
                  <c:v>0.703125</c:v>
                </c:pt>
                <c:pt idx="2492">
                  <c:v>0.703125</c:v>
                </c:pt>
                <c:pt idx="2493">
                  <c:v>0.7910156</c:v>
                </c:pt>
                <c:pt idx="2494">
                  <c:v>0.7910156</c:v>
                </c:pt>
                <c:pt idx="2495">
                  <c:v>0.7910156</c:v>
                </c:pt>
                <c:pt idx="2496">
                  <c:v>0.7910156</c:v>
                </c:pt>
                <c:pt idx="2497">
                  <c:v>0.7910156</c:v>
                </c:pt>
                <c:pt idx="2498">
                  <c:v>0.7910156</c:v>
                </c:pt>
                <c:pt idx="2499">
                  <c:v>0.7910156</c:v>
                </c:pt>
                <c:pt idx="2500">
                  <c:v>0.7910156</c:v>
                </c:pt>
              </c:numCache>
            </c:numRef>
          </c:yVal>
          <c:smooth val="1"/>
        </c:ser>
        <c:ser>
          <c:idx val="2"/>
          <c:order val="2"/>
          <c:tx>
            <c:strRef>
              <c:f>optl03_l030!$P$1:$P$2</c:f>
              <c:strCache>
                <c:ptCount val="1"/>
                <c:pt idx="0">
                  <c:v>L=0.5</c:v>
                </c:pt>
              </c:strCache>
            </c:strRef>
          </c:tx>
          <c:spPr>
            <a:ln w="28575" cap="rnd" cmpd="sng" algn="ctr">
              <a:solidFill>
                <a:schemeClr val="accent3"/>
              </a:solidFill>
              <a:prstDash val="solid"/>
              <a:round/>
            </a:ln>
            <a:effectLst/>
          </c:spPr>
          <c:marker>
            <c:symbol val="none"/>
          </c:marker>
          <c:xVal>
            <c:numRef>
              <c:f>optl03_l030!$A$3:$A$2536</c:f>
              <c:numCache>
                <c:formatCode>General</c:formatCode>
                <c:ptCount val="2534"/>
                <c:pt idx="0">
                  <c:v>0.0</c:v>
                </c:pt>
                <c:pt idx="1">
                  <c:v>0.00199998</c:v>
                </c:pt>
                <c:pt idx="2">
                  <c:v>0.00399999</c:v>
                </c:pt>
                <c:pt idx="3">
                  <c:v>0.00599997</c:v>
                </c:pt>
                <c:pt idx="4">
                  <c:v>0.00799998</c:v>
                </c:pt>
                <c:pt idx="5">
                  <c:v>0.00999999</c:v>
                </c:pt>
                <c:pt idx="6">
                  <c:v>0.01199997</c:v>
                </c:pt>
                <c:pt idx="7">
                  <c:v>0.01399998</c:v>
                </c:pt>
                <c:pt idx="8">
                  <c:v>0.01599999</c:v>
                </c:pt>
                <c:pt idx="9">
                  <c:v>0.01799997</c:v>
                </c:pt>
                <c:pt idx="10">
                  <c:v>0.01999998</c:v>
                </c:pt>
                <c:pt idx="11">
                  <c:v>0.02199999</c:v>
                </c:pt>
                <c:pt idx="12">
                  <c:v>0.02399997</c:v>
                </c:pt>
                <c:pt idx="13">
                  <c:v>0.02599998</c:v>
                </c:pt>
                <c:pt idx="14">
                  <c:v>0.02799999</c:v>
                </c:pt>
                <c:pt idx="15">
                  <c:v>0.02999997</c:v>
                </c:pt>
                <c:pt idx="16">
                  <c:v>0.03199998</c:v>
                </c:pt>
                <c:pt idx="17">
                  <c:v>0.03399999</c:v>
                </c:pt>
                <c:pt idx="18">
                  <c:v>0.03599997</c:v>
                </c:pt>
                <c:pt idx="19">
                  <c:v>0.03799998</c:v>
                </c:pt>
                <c:pt idx="20">
                  <c:v>0.03999999</c:v>
                </c:pt>
                <c:pt idx="21">
                  <c:v>0.04199997</c:v>
                </c:pt>
                <c:pt idx="22">
                  <c:v>0.04399998</c:v>
                </c:pt>
                <c:pt idx="23">
                  <c:v>0.04599999</c:v>
                </c:pt>
                <c:pt idx="24">
                  <c:v>0.04799997</c:v>
                </c:pt>
                <c:pt idx="25">
                  <c:v>0.04999998</c:v>
                </c:pt>
                <c:pt idx="26">
                  <c:v>0.05199999</c:v>
                </c:pt>
                <c:pt idx="27">
                  <c:v>0.05399997</c:v>
                </c:pt>
                <c:pt idx="28">
                  <c:v>0.05599998</c:v>
                </c:pt>
                <c:pt idx="29">
                  <c:v>0.05799999</c:v>
                </c:pt>
                <c:pt idx="30">
                  <c:v>0.05999997</c:v>
                </c:pt>
                <c:pt idx="31">
                  <c:v>0.06199998</c:v>
                </c:pt>
                <c:pt idx="32">
                  <c:v>0.06399999</c:v>
                </c:pt>
                <c:pt idx="33">
                  <c:v>0.06599997</c:v>
                </c:pt>
                <c:pt idx="34">
                  <c:v>0.06799998</c:v>
                </c:pt>
                <c:pt idx="35">
                  <c:v>0.06999999</c:v>
                </c:pt>
                <c:pt idx="36">
                  <c:v>0.07199997</c:v>
                </c:pt>
                <c:pt idx="37">
                  <c:v>0.07399998</c:v>
                </c:pt>
                <c:pt idx="38">
                  <c:v>0.07599999</c:v>
                </c:pt>
                <c:pt idx="39">
                  <c:v>0.07799997</c:v>
                </c:pt>
                <c:pt idx="40">
                  <c:v>0.07999998</c:v>
                </c:pt>
                <c:pt idx="41">
                  <c:v>0.08199999</c:v>
                </c:pt>
                <c:pt idx="42">
                  <c:v>0.08399997</c:v>
                </c:pt>
                <c:pt idx="43">
                  <c:v>0.08599998</c:v>
                </c:pt>
                <c:pt idx="44">
                  <c:v>0.08799999</c:v>
                </c:pt>
                <c:pt idx="45">
                  <c:v>0.08999997</c:v>
                </c:pt>
                <c:pt idx="46">
                  <c:v>0.09199998</c:v>
                </c:pt>
                <c:pt idx="47">
                  <c:v>0.09399999</c:v>
                </c:pt>
                <c:pt idx="48">
                  <c:v>0.09599997</c:v>
                </c:pt>
                <c:pt idx="49">
                  <c:v>0.09799998</c:v>
                </c:pt>
                <c:pt idx="50">
                  <c:v>0.09999999</c:v>
                </c:pt>
                <c:pt idx="51">
                  <c:v>0.102</c:v>
                </c:pt>
                <c:pt idx="52">
                  <c:v>0.104</c:v>
                </c:pt>
                <c:pt idx="53">
                  <c:v>0.106</c:v>
                </c:pt>
                <c:pt idx="54">
                  <c:v>0.108</c:v>
                </c:pt>
                <c:pt idx="55">
                  <c:v>0.11</c:v>
                </c:pt>
                <c:pt idx="56">
                  <c:v>0.112</c:v>
                </c:pt>
                <c:pt idx="57">
                  <c:v>0.114</c:v>
                </c:pt>
                <c:pt idx="58">
                  <c:v>0.116</c:v>
                </c:pt>
                <c:pt idx="59">
                  <c:v>0.118</c:v>
                </c:pt>
                <c:pt idx="60">
                  <c:v>0.12</c:v>
                </c:pt>
                <c:pt idx="61">
                  <c:v>0.122</c:v>
                </c:pt>
                <c:pt idx="62">
                  <c:v>0.124</c:v>
                </c:pt>
                <c:pt idx="63">
                  <c:v>0.126</c:v>
                </c:pt>
                <c:pt idx="64">
                  <c:v>0.128</c:v>
                </c:pt>
                <c:pt idx="65">
                  <c:v>0.13</c:v>
                </c:pt>
                <c:pt idx="66">
                  <c:v>0.132</c:v>
                </c:pt>
                <c:pt idx="67">
                  <c:v>0.134</c:v>
                </c:pt>
                <c:pt idx="68">
                  <c:v>0.136</c:v>
                </c:pt>
                <c:pt idx="69">
                  <c:v>0.138</c:v>
                </c:pt>
                <c:pt idx="70">
                  <c:v>0.14</c:v>
                </c:pt>
                <c:pt idx="71">
                  <c:v>0.142</c:v>
                </c:pt>
                <c:pt idx="72">
                  <c:v>0.144</c:v>
                </c:pt>
                <c:pt idx="73">
                  <c:v>0.146</c:v>
                </c:pt>
                <c:pt idx="74">
                  <c:v>0.148</c:v>
                </c:pt>
                <c:pt idx="75">
                  <c:v>0.15</c:v>
                </c:pt>
                <c:pt idx="76">
                  <c:v>0.152</c:v>
                </c:pt>
                <c:pt idx="77">
                  <c:v>0.154</c:v>
                </c:pt>
                <c:pt idx="78">
                  <c:v>0.156</c:v>
                </c:pt>
                <c:pt idx="79">
                  <c:v>0.158</c:v>
                </c:pt>
                <c:pt idx="80">
                  <c:v>0.16</c:v>
                </c:pt>
                <c:pt idx="81">
                  <c:v>0.162</c:v>
                </c:pt>
                <c:pt idx="82">
                  <c:v>0.164</c:v>
                </c:pt>
                <c:pt idx="83">
                  <c:v>0.166</c:v>
                </c:pt>
                <c:pt idx="84">
                  <c:v>0.168</c:v>
                </c:pt>
                <c:pt idx="85">
                  <c:v>0.17</c:v>
                </c:pt>
                <c:pt idx="86">
                  <c:v>0.172</c:v>
                </c:pt>
                <c:pt idx="87">
                  <c:v>0.174</c:v>
                </c:pt>
                <c:pt idx="88">
                  <c:v>0.176</c:v>
                </c:pt>
                <c:pt idx="89">
                  <c:v>0.178</c:v>
                </c:pt>
                <c:pt idx="90">
                  <c:v>0.18</c:v>
                </c:pt>
                <c:pt idx="91">
                  <c:v>0.182</c:v>
                </c:pt>
                <c:pt idx="92">
                  <c:v>0.184</c:v>
                </c:pt>
                <c:pt idx="93">
                  <c:v>0.186</c:v>
                </c:pt>
                <c:pt idx="94">
                  <c:v>0.188</c:v>
                </c:pt>
                <c:pt idx="95">
                  <c:v>0.19</c:v>
                </c:pt>
                <c:pt idx="96">
                  <c:v>0.192</c:v>
                </c:pt>
                <c:pt idx="97">
                  <c:v>0.194</c:v>
                </c:pt>
                <c:pt idx="98">
                  <c:v>0.196</c:v>
                </c:pt>
                <c:pt idx="99">
                  <c:v>0.198</c:v>
                </c:pt>
                <c:pt idx="100">
                  <c:v>0.2</c:v>
                </c:pt>
                <c:pt idx="101">
                  <c:v>0.202</c:v>
                </c:pt>
                <c:pt idx="102">
                  <c:v>0.204</c:v>
                </c:pt>
                <c:pt idx="103">
                  <c:v>0.206</c:v>
                </c:pt>
                <c:pt idx="104">
                  <c:v>0.208</c:v>
                </c:pt>
                <c:pt idx="105">
                  <c:v>0.21</c:v>
                </c:pt>
                <c:pt idx="106">
                  <c:v>0.212</c:v>
                </c:pt>
                <c:pt idx="107">
                  <c:v>0.214</c:v>
                </c:pt>
                <c:pt idx="108">
                  <c:v>0.216</c:v>
                </c:pt>
                <c:pt idx="109">
                  <c:v>0.218</c:v>
                </c:pt>
                <c:pt idx="110">
                  <c:v>0.22</c:v>
                </c:pt>
                <c:pt idx="111">
                  <c:v>0.222</c:v>
                </c:pt>
                <c:pt idx="112">
                  <c:v>0.224</c:v>
                </c:pt>
                <c:pt idx="113">
                  <c:v>0.226</c:v>
                </c:pt>
                <c:pt idx="114">
                  <c:v>0.228</c:v>
                </c:pt>
                <c:pt idx="115">
                  <c:v>0.23</c:v>
                </c:pt>
                <c:pt idx="116">
                  <c:v>0.232</c:v>
                </c:pt>
                <c:pt idx="117">
                  <c:v>0.234</c:v>
                </c:pt>
                <c:pt idx="118">
                  <c:v>0.236</c:v>
                </c:pt>
                <c:pt idx="119">
                  <c:v>0.238</c:v>
                </c:pt>
                <c:pt idx="120">
                  <c:v>0.24</c:v>
                </c:pt>
                <c:pt idx="121">
                  <c:v>0.242</c:v>
                </c:pt>
                <c:pt idx="122">
                  <c:v>0.244</c:v>
                </c:pt>
                <c:pt idx="123">
                  <c:v>0.246</c:v>
                </c:pt>
                <c:pt idx="124">
                  <c:v>0.248</c:v>
                </c:pt>
                <c:pt idx="125">
                  <c:v>0.25</c:v>
                </c:pt>
                <c:pt idx="126">
                  <c:v>0.252</c:v>
                </c:pt>
                <c:pt idx="127">
                  <c:v>0.254</c:v>
                </c:pt>
                <c:pt idx="128">
                  <c:v>0.256</c:v>
                </c:pt>
                <c:pt idx="129">
                  <c:v>0.258</c:v>
                </c:pt>
                <c:pt idx="130">
                  <c:v>0.26</c:v>
                </c:pt>
                <c:pt idx="131">
                  <c:v>0.262</c:v>
                </c:pt>
                <c:pt idx="132">
                  <c:v>0.264</c:v>
                </c:pt>
                <c:pt idx="133">
                  <c:v>0.266</c:v>
                </c:pt>
                <c:pt idx="134">
                  <c:v>0.268</c:v>
                </c:pt>
                <c:pt idx="135">
                  <c:v>0.27</c:v>
                </c:pt>
                <c:pt idx="136">
                  <c:v>0.272</c:v>
                </c:pt>
                <c:pt idx="137">
                  <c:v>0.274</c:v>
                </c:pt>
                <c:pt idx="138">
                  <c:v>0.276</c:v>
                </c:pt>
                <c:pt idx="139">
                  <c:v>0.278</c:v>
                </c:pt>
                <c:pt idx="140">
                  <c:v>0.28</c:v>
                </c:pt>
                <c:pt idx="141">
                  <c:v>0.282</c:v>
                </c:pt>
                <c:pt idx="142">
                  <c:v>0.284</c:v>
                </c:pt>
                <c:pt idx="143">
                  <c:v>0.286</c:v>
                </c:pt>
                <c:pt idx="144">
                  <c:v>0.288</c:v>
                </c:pt>
                <c:pt idx="145">
                  <c:v>0.29</c:v>
                </c:pt>
                <c:pt idx="146">
                  <c:v>0.292</c:v>
                </c:pt>
                <c:pt idx="147">
                  <c:v>0.294</c:v>
                </c:pt>
                <c:pt idx="148">
                  <c:v>0.296</c:v>
                </c:pt>
                <c:pt idx="149">
                  <c:v>0.298</c:v>
                </c:pt>
                <c:pt idx="150">
                  <c:v>0.3</c:v>
                </c:pt>
                <c:pt idx="151">
                  <c:v>0.302</c:v>
                </c:pt>
                <c:pt idx="152">
                  <c:v>0.304</c:v>
                </c:pt>
                <c:pt idx="153">
                  <c:v>0.306</c:v>
                </c:pt>
                <c:pt idx="154">
                  <c:v>0.308</c:v>
                </c:pt>
                <c:pt idx="155">
                  <c:v>0.31</c:v>
                </c:pt>
                <c:pt idx="156">
                  <c:v>0.312</c:v>
                </c:pt>
                <c:pt idx="157">
                  <c:v>0.314</c:v>
                </c:pt>
                <c:pt idx="158">
                  <c:v>0.316</c:v>
                </c:pt>
                <c:pt idx="159">
                  <c:v>0.318</c:v>
                </c:pt>
                <c:pt idx="160">
                  <c:v>0.32</c:v>
                </c:pt>
                <c:pt idx="161">
                  <c:v>0.322</c:v>
                </c:pt>
                <c:pt idx="162">
                  <c:v>0.324</c:v>
                </c:pt>
                <c:pt idx="163">
                  <c:v>0.326</c:v>
                </c:pt>
                <c:pt idx="164">
                  <c:v>0.328</c:v>
                </c:pt>
                <c:pt idx="165">
                  <c:v>0.33</c:v>
                </c:pt>
                <c:pt idx="166">
                  <c:v>0.332</c:v>
                </c:pt>
                <c:pt idx="167">
                  <c:v>0.334</c:v>
                </c:pt>
                <c:pt idx="168">
                  <c:v>0.336</c:v>
                </c:pt>
                <c:pt idx="169">
                  <c:v>0.338</c:v>
                </c:pt>
                <c:pt idx="170">
                  <c:v>0.34</c:v>
                </c:pt>
                <c:pt idx="171">
                  <c:v>0.342</c:v>
                </c:pt>
                <c:pt idx="172">
                  <c:v>0.344</c:v>
                </c:pt>
                <c:pt idx="173">
                  <c:v>0.346</c:v>
                </c:pt>
                <c:pt idx="174">
                  <c:v>0.348</c:v>
                </c:pt>
                <c:pt idx="175">
                  <c:v>0.35</c:v>
                </c:pt>
                <c:pt idx="176">
                  <c:v>0.352</c:v>
                </c:pt>
                <c:pt idx="177">
                  <c:v>0.354</c:v>
                </c:pt>
                <c:pt idx="178">
                  <c:v>0.356</c:v>
                </c:pt>
                <c:pt idx="179">
                  <c:v>0.358</c:v>
                </c:pt>
                <c:pt idx="180">
                  <c:v>0.36</c:v>
                </c:pt>
                <c:pt idx="181">
                  <c:v>0.362</c:v>
                </c:pt>
                <c:pt idx="182">
                  <c:v>0.364</c:v>
                </c:pt>
                <c:pt idx="183">
                  <c:v>0.366</c:v>
                </c:pt>
                <c:pt idx="184">
                  <c:v>0.368</c:v>
                </c:pt>
                <c:pt idx="185">
                  <c:v>0.37</c:v>
                </c:pt>
                <c:pt idx="186">
                  <c:v>0.372</c:v>
                </c:pt>
                <c:pt idx="187">
                  <c:v>0.374</c:v>
                </c:pt>
                <c:pt idx="188">
                  <c:v>0.376</c:v>
                </c:pt>
                <c:pt idx="189">
                  <c:v>0.378</c:v>
                </c:pt>
                <c:pt idx="190">
                  <c:v>0.38</c:v>
                </c:pt>
                <c:pt idx="191">
                  <c:v>0.382</c:v>
                </c:pt>
                <c:pt idx="192">
                  <c:v>0.384</c:v>
                </c:pt>
                <c:pt idx="193">
                  <c:v>0.386</c:v>
                </c:pt>
                <c:pt idx="194">
                  <c:v>0.388</c:v>
                </c:pt>
                <c:pt idx="195">
                  <c:v>0.39</c:v>
                </c:pt>
                <c:pt idx="196">
                  <c:v>0.392</c:v>
                </c:pt>
                <c:pt idx="197">
                  <c:v>0.394</c:v>
                </c:pt>
                <c:pt idx="198">
                  <c:v>0.396</c:v>
                </c:pt>
                <c:pt idx="199">
                  <c:v>0.398</c:v>
                </c:pt>
                <c:pt idx="200">
                  <c:v>0.4</c:v>
                </c:pt>
                <c:pt idx="201">
                  <c:v>0.402</c:v>
                </c:pt>
                <c:pt idx="202">
                  <c:v>0.404</c:v>
                </c:pt>
                <c:pt idx="203">
                  <c:v>0.406</c:v>
                </c:pt>
                <c:pt idx="204">
                  <c:v>0.408</c:v>
                </c:pt>
                <c:pt idx="205">
                  <c:v>0.41</c:v>
                </c:pt>
                <c:pt idx="206">
                  <c:v>0.412</c:v>
                </c:pt>
                <c:pt idx="207">
                  <c:v>0.414</c:v>
                </c:pt>
                <c:pt idx="208">
                  <c:v>0.416</c:v>
                </c:pt>
                <c:pt idx="209">
                  <c:v>0.418</c:v>
                </c:pt>
                <c:pt idx="210">
                  <c:v>0.42</c:v>
                </c:pt>
                <c:pt idx="211">
                  <c:v>0.422</c:v>
                </c:pt>
                <c:pt idx="212">
                  <c:v>0.424</c:v>
                </c:pt>
                <c:pt idx="213">
                  <c:v>0.426</c:v>
                </c:pt>
                <c:pt idx="214">
                  <c:v>0.428</c:v>
                </c:pt>
                <c:pt idx="215">
                  <c:v>0.43</c:v>
                </c:pt>
                <c:pt idx="216">
                  <c:v>0.432</c:v>
                </c:pt>
                <c:pt idx="217">
                  <c:v>0.434</c:v>
                </c:pt>
                <c:pt idx="218">
                  <c:v>0.436</c:v>
                </c:pt>
                <c:pt idx="219">
                  <c:v>0.438</c:v>
                </c:pt>
                <c:pt idx="220">
                  <c:v>0.44</c:v>
                </c:pt>
                <c:pt idx="221">
                  <c:v>0.442</c:v>
                </c:pt>
                <c:pt idx="222">
                  <c:v>0.444</c:v>
                </c:pt>
                <c:pt idx="223">
                  <c:v>0.446</c:v>
                </c:pt>
                <c:pt idx="224">
                  <c:v>0.448</c:v>
                </c:pt>
                <c:pt idx="225">
                  <c:v>0.45</c:v>
                </c:pt>
                <c:pt idx="226">
                  <c:v>0.452</c:v>
                </c:pt>
                <c:pt idx="227">
                  <c:v>0.454</c:v>
                </c:pt>
                <c:pt idx="228">
                  <c:v>0.456</c:v>
                </c:pt>
                <c:pt idx="229">
                  <c:v>0.458</c:v>
                </c:pt>
                <c:pt idx="230">
                  <c:v>0.46</c:v>
                </c:pt>
                <c:pt idx="231">
                  <c:v>0.462</c:v>
                </c:pt>
                <c:pt idx="232">
                  <c:v>0.464</c:v>
                </c:pt>
                <c:pt idx="233">
                  <c:v>0.466</c:v>
                </c:pt>
                <c:pt idx="234">
                  <c:v>0.468</c:v>
                </c:pt>
                <c:pt idx="235">
                  <c:v>0.47</c:v>
                </c:pt>
                <c:pt idx="236">
                  <c:v>0.472</c:v>
                </c:pt>
                <c:pt idx="237">
                  <c:v>0.474</c:v>
                </c:pt>
                <c:pt idx="238">
                  <c:v>0.476</c:v>
                </c:pt>
                <c:pt idx="239">
                  <c:v>0.478</c:v>
                </c:pt>
                <c:pt idx="240">
                  <c:v>0.48</c:v>
                </c:pt>
                <c:pt idx="241">
                  <c:v>0.482</c:v>
                </c:pt>
                <c:pt idx="242">
                  <c:v>0.484</c:v>
                </c:pt>
                <c:pt idx="243">
                  <c:v>0.486</c:v>
                </c:pt>
                <c:pt idx="244">
                  <c:v>0.488</c:v>
                </c:pt>
                <c:pt idx="245">
                  <c:v>0.49</c:v>
                </c:pt>
                <c:pt idx="246">
                  <c:v>0.492</c:v>
                </c:pt>
                <c:pt idx="247">
                  <c:v>0.494</c:v>
                </c:pt>
                <c:pt idx="248">
                  <c:v>0.496</c:v>
                </c:pt>
                <c:pt idx="249">
                  <c:v>0.498</c:v>
                </c:pt>
                <c:pt idx="250">
                  <c:v>0.5</c:v>
                </c:pt>
                <c:pt idx="251">
                  <c:v>0.502</c:v>
                </c:pt>
                <c:pt idx="252">
                  <c:v>0.504</c:v>
                </c:pt>
                <c:pt idx="253">
                  <c:v>0.506</c:v>
                </c:pt>
                <c:pt idx="254">
                  <c:v>0.508</c:v>
                </c:pt>
                <c:pt idx="255">
                  <c:v>0.51</c:v>
                </c:pt>
                <c:pt idx="256">
                  <c:v>0.512</c:v>
                </c:pt>
                <c:pt idx="257">
                  <c:v>0.514</c:v>
                </c:pt>
                <c:pt idx="258">
                  <c:v>0.516</c:v>
                </c:pt>
                <c:pt idx="259">
                  <c:v>0.518</c:v>
                </c:pt>
                <c:pt idx="260">
                  <c:v>0.52</c:v>
                </c:pt>
                <c:pt idx="261">
                  <c:v>0.522</c:v>
                </c:pt>
                <c:pt idx="262">
                  <c:v>0.524</c:v>
                </c:pt>
                <c:pt idx="263">
                  <c:v>0.526</c:v>
                </c:pt>
                <c:pt idx="264">
                  <c:v>0.528</c:v>
                </c:pt>
                <c:pt idx="265">
                  <c:v>0.53</c:v>
                </c:pt>
                <c:pt idx="266">
                  <c:v>0.532</c:v>
                </c:pt>
                <c:pt idx="267">
                  <c:v>0.534</c:v>
                </c:pt>
                <c:pt idx="268">
                  <c:v>0.536</c:v>
                </c:pt>
                <c:pt idx="269">
                  <c:v>0.538</c:v>
                </c:pt>
                <c:pt idx="270">
                  <c:v>0.54</c:v>
                </c:pt>
                <c:pt idx="271">
                  <c:v>0.542</c:v>
                </c:pt>
                <c:pt idx="272">
                  <c:v>0.544</c:v>
                </c:pt>
                <c:pt idx="273">
                  <c:v>0.546</c:v>
                </c:pt>
                <c:pt idx="274">
                  <c:v>0.548</c:v>
                </c:pt>
                <c:pt idx="275">
                  <c:v>0.55</c:v>
                </c:pt>
                <c:pt idx="276">
                  <c:v>0.552</c:v>
                </c:pt>
                <c:pt idx="277">
                  <c:v>0.554</c:v>
                </c:pt>
                <c:pt idx="278">
                  <c:v>0.556</c:v>
                </c:pt>
                <c:pt idx="279">
                  <c:v>0.558</c:v>
                </c:pt>
                <c:pt idx="280">
                  <c:v>0.56</c:v>
                </c:pt>
                <c:pt idx="281">
                  <c:v>0.562</c:v>
                </c:pt>
                <c:pt idx="282">
                  <c:v>0.564</c:v>
                </c:pt>
                <c:pt idx="283">
                  <c:v>0.566</c:v>
                </c:pt>
                <c:pt idx="284">
                  <c:v>0.568</c:v>
                </c:pt>
                <c:pt idx="285">
                  <c:v>0.57</c:v>
                </c:pt>
                <c:pt idx="286">
                  <c:v>0.572</c:v>
                </c:pt>
                <c:pt idx="287">
                  <c:v>0.574</c:v>
                </c:pt>
                <c:pt idx="288">
                  <c:v>0.576</c:v>
                </c:pt>
                <c:pt idx="289">
                  <c:v>0.578</c:v>
                </c:pt>
                <c:pt idx="290">
                  <c:v>0.58</c:v>
                </c:pt>
                <c:pt idx="291">
                  <c:v>0.582</c:v>
                </c:pt>
                <c:pt idx="292">
                  <c:v>0.584</c:v>
                </c:pt>
                <c:pt idx="293">
                  <c:v>0.586</c:v>
                </c:pt>
                <c:pt idx="294">
                  <c:v>0.588</c:v>
                </c:pt>
                <c:pt idx="295">
                  <c:v>0.59</c:v>
                </c:pt>
                <c:pt idx="296">
                  <c:v>0.592</c:v>
                </c:pt>
                <c:pt idx="297">
                  <c:v>0.594</c:v>
                </c:pt>
                <c:pt idx="298">
                  <c:v>0.596</c:v>
                </c:pt>
                <c:pt idx="299">
                  <c:v>0.598</c:v>
                </c:pt>
                <c:pt idx="300">
                  <c:v>0.6</c:v>
                </c:pt>
                <c:pt idx="301">
                  <c:v>0.602</c:v>
                </c:pt>
                <c:pt idx="302">
                  <c:v>0.604</c:v>
                </c:pt>
                <c:pt idx="303">
                  <c:v>0.606</c:v>
                </c:pt>
                <c:pt idx="304">
                  <c:v>0.608</c:v>
                </c:pt>
                <c:pt idx="305">
                  <c:v>0.61</c:v>
                </c:pt>
                <c:pt idx="306">
                  <c:v>0.612</c:v>
                </c:pt>
                <c:pt idx="307">
                  <c:v>0.614</c:v>
                </c:pt>
                <c:pt idx="308">
                  <c:v>0.616</c:v>
                </c:pt>
                <c:pt idx="309">
                  <c:v>0.618</c:v>
                </c:pt>
                <c:pt idx="310">
                  <c:v>0.62</c:v>
                </c:pt>
                <c:pt idx="311">
                  <c:v>0.622</c:v>
                </c:pt>
                <c:pt idx="312">
                  <c:v>0.624</c:v>
                </c:pt>
                <c:pt idx="313">
                  <c:v>0.626</c:v>
                </c:pt>
                <c:pt idx="314">
                  <c:v>0.628</c:v>
                </c:pt>
                <c:pt idx="315">
                  <c:v>0.63</c:v>
                </c:pt>
                <c:pt idx="316">
                  <c:v>0.632</c:v>
                </c:pt>
                <c:pt idx="317">
                  <c:v>0.634</c:v>
                </c:pt>
                <c:pt idx="318">
                  <c:v>0.636</c:v>
                </c:pt>
                <c:pt idx="319">
                  <c:v>0.638</c:v>
                </c:pt>
                <c:pt idx="320">
                  <c:v>0.64</c:v>
                </c:pt>
                <c:pt idx="321">
                  <c:v>0.642</c:v>
                </c:pt>
                <c:pt idx="322">
                  <c:v>0.644</c:v>
                </c:pt>
                <c:pt idx="323">
                  <c:v>0.646</c:v>
                </c:pt>
                <c:pt idx="324">
                  <c:v>0.648</c:v>
                </c:pt>
                <c:pt idx="325">
                  <c:v>0.65</c:v>
                </c:pt>
                <c:pt idx="326">
                  <c:v>0.652</c:v>
                </c:pt>
                <c:pt idx="327">
                  <c:v>0.654</c:v>
                </c:pt>
                <c:pt idx="328">
                  <c:v>0.656</c:v>
                </c:pt>
                <c:pt idx="329">
                  <c:v>0.658</c:v>
                </c:pt>
                <c:pt idx="330">
                  <c:v>0.66</c:v>
                </c:pt>
                <c:pt idx="331">
                  <c:v>0.662</c:v>
                </c:pt>
                <c:pt idx="332">
                  <c:v>0.664</c:v>
                </c:pt>
                <c:pt idx="333">
                  <c:v>0.666</c:v>
                </c:pt>
                <c:pt idx="334">
                  <c:v>0.668</c:v>
                </c:pt>
                <c:pt idx="335">
                  <c:v>0.67</c:v>
                </c:pt>
                <c:pt idx="336">
                  <c:v>0.672</c:v>
                </c:pt>
                <c:pt idx="337">
                  <c:v>0.674</c:v>
                </c:pt>
                <c:pt idx="338">
                  <c:v>0.676</c:v>
                </c:pt>
                <c:pt idx="339">
                  <c:v>0.678</c:v>
                </c:pt>
                <c:pt idx="340">
                  <c:v>0.68</c:v>
                </c:pt>
                <c:pt idx="341">
                  <c:v>0.682</c:v>
                </c:pt>
                <c:pt idx="342">
                  <c:v>0.684</c:v>
                </c:pt>
                <c:pt idx="343">
                  <c:v>0.686</c:v>
                </c:pt>
                <c:pt idx="344">
                  <c:v>0.688</c:v>
                </c:pt>
                <c:pt idx="345">
                  <c:v>0.69</c:v>
                </c:pt>
                <c:pt idx="346">
                  <c:v>0.692</c:v>
                </c:pt>
                <c:pt idx="347">
                  <c:v>0.694</c:v>
                </c:pt>
                <c:pt idx="348">
                  <c:v>0.696</c:v>
                </c:pt>
                <c:pt idx="349">
                  <c:v>0.698</c:v>
                </c:pt>
                <c:pt idx="350">
                  <c:v>0.7</c:v>
                </c:pt>
                <c:pt idx="351">
                  <c:v>0.702</c:v>
                </c:pt>
                <c:pt idx="352">
                  <c:v>0.704</c:v>
                </c:pt>
                <c:pt idx="353">
                  <c:v>0.706</c:v>
                </c:pt>
                <c:pt idx="354">
                  <c:v>0.708</c:v>
                </c:pt>
                <c:pt idx="355">
                  <c:v>0.71</c:v>
                </c:pt>
                <c:pt idx="356">
                  <c:v>0.712</c:v>
                </c:pt>
                <c:pt idx="357">
                  <c:v>0.714</c:v>
                </c:pt>
                <c:pt idx="358">
                  <c:v>0.716</c:v>
                </c:pt>
                <c:pt idx="359">
                  <c:v>0.718</c:v>
                </c:pt>
                <c:pt idx="360">
                  <c:v>0.72</c:v>
                </c:pt>
                <c:pt idx="361">
                  <c:v>0.722</c:v>
                </c:pt>
                <c:pt idx="362">
                  <c:v>0.724</c:v>
                </c:pt>
                <c:pt idx="363">
                  <c:v>0.726</c:v>
                </c:pt>
                <c:pt idx="364">
                  <c:v>0.728</c:v>
                </c:pt>
                <c:pt idx="365">
                  <c:v>0.73</c:v>
                </c:pt>
                <c:pt idx="366">
                  <c:v>0.732</c:v>
                </c:pt>
                <c:pt idx="367">
                  <c:v>0.734</c:v>
                </c:pt>
                <c:pt idx="368">
                  <c:v>0.736</c:v>
                </c:pt>
                <c:pt idx="369">
                  <c:v>0.738</c:v>
                </c:pt>
                <c:pt idx="370">
                  <c:v>0.74</c:v>
                </c:pt>
                <c:pt idx="371">
                  <c:v>0.742</c:v>
                </c:pt>
                <c:pt idx="372">
                  <c:v>0.744</c:v>
                </c:pt>
                <c:pt idx="373">
                  <c:v>0.746</c:v>
                </c:pt>
                <c:pt idx="374">
                  <c:v>0.748</c:v>
                </c:pt>
                <c:pt idx="375">
                  <c:v>0.75</c:v>
                </c:pt>
                <c:pt idx="376">
                  <c:v>0.752</c:v>
                </c:pt>
                <c:pt idx="377">
                  <c:v>0.754</c:v>
                </c:pt>
                <c:pt idx="378">
                  <c:v>0.756</c:v>
                </c:pt>
                <c:pt idx="379">
                  <c:v>0.758</c:v>
                </c:pt>
                <c:pt idx="380">
                  <c:v>0.76</c:v>
                </c:pt>
                <c:pt idx="381">
                  <c:v>0.762</c:v>
                </c:pt>
                <c:pt idx="382">
                  <c:v>0.764</c:v>
                </c:pt>
                <c:pt idx="383">
                  <c:v>0.766</c:v>
                </c:pt>
                <c:pt idx="384">
                  <c:v>0.768</c:v>
                </c:pt>
                <c:pt idx="385">
                  <c:v>0.77</c:v>
                </c:pt>
                <c:pt idx="386">
                  <c:v>0.772</c:v>
                </c:pt>
                <c:pt idx="387">
                  <c:v>0.774</c:v>
                </c:pt>
                <c:pt idx="388">
                  <c:v>0.776</c:v>
                </c:pt>
                <c:pt idx="389">
                  <c:v>0.778</c:v>
                </c:pt>
                <c:pt idx="390">
                  <c:v>0.78</c:v>
                </c:pt>
                <c:pt idx="391">
                  <c:v>0.782</c:v>
                </c:pt>
                <c:pt idx="392">
                  <c:v>0.784</c:v>
                </c:pt>
                <c:pt idx="393">
                  <c:v>0.786</c:v>
                </c:pt>
                <c:pt idx="394">
                  <c:v>0.788</c:v>
                </c:pt>
                <c:pt idx="395">
                  <c:v>0.79</c:v>
                </c:pt>
                <c:pt idx="396">
                  <c:v>0.792</c:v>
                </c:pt>
                <c:pt idx="397">
                  <c:v>0.794</c:v>
                </c:pt>
                <c:pt idx="398">
                  <c:v>0.796</c:v>
                </c:pt>
                <c:pt idx="399">
                  <c:v>0.798</c:v>
                </c:pt>
                <c:pt idx="400">
                  <c:v>0.8</c:v>
                </c:pt>
                <c:pt idx="401">
                  <c:v>0.802</c:v>
                </c:pt>
                <c:pt idx="402">
                  <c:v>0.804</c:v>
                </c:pt>
                <c:pt idx="403">
                  <c:v>0.806</c:v>
                </c:pt>
                <c:pt idx="404">
                  <c:v>0.808</c:v>
                </c:pt>
                <c:pt idx="405">
                  <c:v>0.81</c:v>
                </c:pt>
                <c:pt idx="406">
                  <c:v>0.812</c:v>
                </c:pt>
                <c:pt idx="407">
                  <c:v>0.814</c:v>
                </c:pt>
                <c:pt idx="408">
                  <c:v>0.816</c:v>
                </c:pt>
                <c:pt idx="409">
                  <c:v>0.818</c:v>
                </c:pt>
                <c:pt idx="410">
                  <c:v>0.82</c:v>
                </c:pt>
                <c:pt idx="411">
                  <c:v>0.822</c:v>
                </c:pt>
                <c:pt idx="412">
                  <c:v>0.824</c:v>
                </c:pt>
                <c:pt idx="413">
                  <c:v>0.826</c:v>
                </c:pt>
                <c:pt idx="414">
                  <c:v>0.828</c:v>
                </c:pt>
                <c:pt idx="415">
                  <c:v>0.83</c:v>
                </c:pt>
                <c:pt idx="416">
                  <c:v>0.832</c:v>
                </c:pt>
                <c:pt idx="417">
                  <c:v>0.834</c:v>
                </c:pt>
                <c:pt idx="418">
                  <c:v>0.836</c:v>
                </c:pt>
                <c:pt idx="419">
                  <c:v>0.838</c:v>
                </c:pt>
                <c:pt idx="420">
                  <c:v>0.84</c:v>
                </c:pt>
                <c:pt idx="421">
                  <c:v>0.842</c:v>
                </c:pt>
                <c:pt idx="422">
                  <c:v>0.844</c:v>
                </c:pt>
                <c:pt idx="423">
                  <c:v>0.846</c:v>
                </c:pt>
                <c:pt idx="424">
                  <c:v>0.848</c:v>
                </c:pt>
                <c:pt idx="425">
                  <c:v>0.85</c:v>
                </c:pt>
                <c:pt idx="426">
                  <c:v>0.852</c:v>
                </c:pt>
                <c:pt idx="427">
                  <c:v>0.854</c:v>
                </c:pt>
                <c:pt idx="428">
                  <c:v>0.856</c:v>
                </c:pt>
                <c:pt idx="429">
                  <c:v>0.858</c:v>
                </c:pt>
                <c:pt idx="430">
                  <c:v>0.86</c:v>
                </c:pt>
                <c:pt idx="431">
                  <c:v>0.862</c:v>
                </c:pt>
                <c:pt idx="432">
                  <c:v>0.864</c:v>
                </c:pt>
                <c:pt idx="433">
                  <c:v>0.866</c:v>
                </c:pt>
                <c:pt idx="434">
                  <c:v>0.868</c:v>
                </c:pt>
                <c:pt idx="435">
                  <c:v>0.87</c:v>
                </c:pt>
                <c:pt idx="436">
                  <c:v>0.872</c:v>
                </c:pt>
                <c:pt idx="437">
                  <c:v>0.874</c:v>
                </c:pt>
                <c:pt idx="438">
                  <c:v>0.876</c:v>
                </c:pt>
                <c:pt idx="439">
                  <c:v>0.878</c:v>
                </c:pt>
                <c:pt idx="440">
                  <c:v>0.88</c:v>
                </c:pt>
                <c:pt idx="441">
                  <c:v>0.882</c:v>
                </c:pt>
                <c:pt idx="442">
                  <c:v>0.884</c:v>
                </c:pt>
                <c:pt idx="443">
                  <c:v>0.886</c:v>
                </c:pt>
                <c:pt idx="444">
                  <c:v>0.888</c:v>
                </c:pt>
                <c:pt idx="445">
                  <c:v>0.89</c:v>
                </c:pt>
                <c:pt idx="446">
                  <c:v>0.892</c:v>
                </c:pt>
                <c:pt idx="447">
                  <c:v>0.894</c:v>
                </c:pt>
                <c:pt idx="448">
                  <c:v>0.896</c:v>
                </c:pt>
                <c:pt idx="449">
                  <c:v>0.898</c:v>
                </c:pt>
                <c:pt idx="450">
                  <c:v>0.9</c:v>
                </c:pt>
                <c:pt idx="451">
                  <c:v>0.902</c:v>
                </c:pt>
                <c:pt idx="452">
                  <c:v>0.904</c:v>
                </c:pt>
                <c:pt idx="453">
                  <c:v>0.906</c:v>
                </c:pt>
                <c:pt idx="454">
                  <c:v>0.908</c:v>
                </c:pt>
                <c:pt idx="455">
                  <c:v>0.91</c:v>
                </c:pt>
                <c:pt idx="456">
                  <c:v>0.912</c:v>
                </c:pt>
                <c:pt idx="457">
                  <c:v>0.914</c:v>
                </c:pt>
                <c:pt idx="458">
                  <c:v>0.916</c:v>
                </c:pt>
                <c:pt idx="459">
                  <c:v>0.918</c:v>
                </c:pt>
                <c:pt idx="460">
                  <c:v>0.92</c:v>
                </c:pt>
                <c:pt idx="461">
                  <c:v>0.922</c:v>
                </c:pt>
                <c:pt idx="462">
                  <c:v>0.924</c:v>
                </c:pt>
                <c:pt idx="463">
                  <c:v>0.926</c:v>
                </c:pt>
                <c:pt idx="464">
                  <c:v>0.928</c:v>
                </c:pt>
                <c:pt idx="465">
                  <c:v>0.93</c:v>
                </c:pt>
                <c:pt idx="466">
                  <c:v>0.932</c:v>
                </c:pt>
                <c:pt idx="467">
                  <c:v>0.934</c:v>
                </c:pt>
                <c:pt idx="468">
                  <c:v>0.936</c:v>
                </c:pt>
                <c:pt idx="469">
                  <c:v>0.938</c:v>
                </c:pt>
                <c:pt idx="470">
                  <c:v>0.94</c:v>
                </c:pt>
                <c:pt idx="471">
                  <c:v>0.942</c:v>
                </c:pt>
                <c:pt idx="472">
                  <c:v>0.944</c:v>
                </c:pt>
                <c:pt idx="473">
                  <c:v>0.946</c:v>
                </c:pt>
                <c:pt idx="474">
                  <c:v>0.948</c:v>
                </c:pt>
                <c:pt idx="475">
                  <c:v>0.95</c:v>
                </c:pt>
                <c:pt idx="476">
                  <c:v>0.952</c:v>
                </c:pt>
                <c:pt idx="477">
                  <c:v>0.954</c:v>
                </c:pt>
                <c:pt idx="478">
                  <c:v>0.956</c:v>
                </c:pt>
                <c:pt idx="479">
                  <c:v>0.958</c:v>
                </c:pt>
                <c:pt idx="480">
                  <c:v>0.96</c:v>
                </c:pt>
                <c:pt idx="481">
                  <c:v>0.962</c:v>
                </c:pt>
                <c:pt idx="482">
                  <c:v>0.964</c:v>
                </c:pt>
                <c:pt idx="483">
                  <c:v>0.966</c:v>
                </c:pt>
                <c:pt idx="484">
                  <c:v>0.968</c:v>
                </c:pt>
                <c:pt idx="485">
                  <c:v>0.97</c:v>
                </c:pt>
                <c:pt idx="486">
                  <c:v>0.972</c:v>
                </c:pt>
                <c:pt idx="487">
                  <c:v>0.974</c:v>
                </c:pt>
                <c:pt idx="488">
                  <c:v>0.976</c:v>
                </c:pt>
                <c:pt idx="489">
                  <c:v>0.978</c:v>
                </c:pt>
                <c:pt idx="490">
                  <c:v>0.98</c:v>
                </c:pt>
                <c:pt idx="491">
                  <c:v>0.982</c:v>
                </c:pt>
                <c:pt idx="492">
                  <c:v>0.984</c:v>
                </c:pt>
                <c:pt idx="493">
                  <c:v>0.986</c:v>
                </c:pt>
                <c:pt idx="494">
                  <c:v>0.988</c:v>
                </c:pt>
                <c:pt idx="495">
                  <c:v>0.99</c:v>
                </c:pt>
                <c:pt idx="496">
                  <c:v>0.992</c:v>
                </c:pt>
                <c:pt idx="497">
                  <c:v>0.994</c:v>
                </c:pt>
                <c:pt idx="498">
                  <c:v>0.996</c:v>
                </c:pt>
                <c:pt idx="499">
                  <c:v>0.998</c:v>
                </c:pt>
                <c:pt idx="500">
                  <c:v>1.0</c:v>
                </c:pt>
                <c:pt idx="501">
                  <c:v>1.002</c:v>
                </c:pt>
                <c:pt idx="502">
                  <c:v>1.004</c:v>
                </c:pt>
                <c:pt idx="503">
                  <c:v>1.006</c:v>
                </c:pt>
                <c:pt idx="504">
                  <c:v>1.008</c:v>
                </c:pt>
                <c:pt idx="505">
                  <c:v>1.01</c:v>
                </c:pt>
                <c:pt idx="506">
                  <c:v>1.012</c:v>
                </c:pt>
                <c:pt idx="507">
                  <c:v>1.014</c:v>
                </c:pt>
                <c:pt idx="508">
                  <c:v>1.016</c:v>
                </c:pt>
                <c:pt idx="509">
                  <c:v>1.018</c:v>
                </c:pt>
                <c:pt idx="510">
                  <c:v>1.02</c:v>
                </c:pt>
                <c:pt idx="511">
                  <c:v>1.022</c:v>
                </c:pt>
                <c:pt idx="512">
                  <c:v>1.024</c:v>
                </c:pt>
                <c:pt idx="513">
                  <c:v>1.026</c:v>
                </c:pt>
                <c:pt idx="514">
                  <c:v>1.028</c:v>
                </c:pt>
                <c:pt idx="515">
                  <c:v>1.03</c:v>
                </c:pt>
                <c:pt idx="516">
                  <c:v>1.032</c:v>
                </c:pt>
                <c:pt idx="517">
                  <c:v>1.034</c:v>
                </c:pt>
                <c:pt idx="518">
                  <c:v>1.036</c:v>
                </c:pt>
                <c:pt idx="519">
                  <c:v>1.038</c:v>
                </c:pt>
                <c:pt idx="520">
                  <c:v>1.04</c:v>
                </c:pt>
                <c:pt idx="521">
                  <c:v>1.042</c:v>
                </c:pt>
                <c:pt idx="522">
                  <c:v>1.044</c:v>
                </c:pt>
                <c:pt idx="523">
                  <c:v>1.046</c:v>
                </c:pt>
                <c:pt idx="524">
                  <c:v>1.048</c:v>
                </c:pt>
                <c:pt idx="525">
                  <c:v>1.05</c:v>
                </c:pt>
                <c:pt idx="526">
                  <c:v>1.052</c:v>
                </c:pt>
                <c:pt idx="527">
                  <c:v>1.054</c:v>
                </c:pt>
                <c:pt idx="528">
                  <c:v>1.056</c:v>
                </c:pt>
                <c:pt idx="529">
                  <c:v>1.058</c:v>
                </c:pt>
                <c:pt idx="530">
                  <c:v>1.06</c:v>
                </c:pt>
                <c:pt idx="531">
                  <c:v>1.062</c:v>
                </c:pt>
                <c:pt idx="532">
                  <c:v>1.064</c:v>
                </c:pt>
                <c:pt idx="533">
                  <c:v>1.066</c:v>
                </c:pt>
                <c:pt idx="534">
                  <c:v>1.068</c:v>
                </c:pt>
                <c:pt idx="535">
                  <c:v>1.07</c:v>
                </c:pt>
                <c:pt idx="536">
                  <c:v>1.072</c:v>
                </c:pt>
                <c:pt idx="537">
                  <c:v>1.074</c:v>
                </c:pt>
                <c:pt idx="538">
                  <c:v>1.076</c:v>
                </c:pt>
                <c:pt idx="539">
                  <c:v>1.078</c:v>
                </c:pt>
                <c:pt idx="540">
                  <c:v>1.08</c:v>
                </c:pt>
                <c:pt idx="541">
                  <c:v>1.082</c:v>
                </c:pt>
                <c:pt idx="542">
                  <c:v>1.084</c:v>
                </c:pt>
                <c:pt idx="543">
                  <c:v>1.086</c:v>
                </c:pt>
                <c:pt idx="544">
                  <c:v>1.088</c:v>
                </c:pt>
                <c:pt idx="545">
                  <c:v>1.09</c:v>
                </c:pt>
                <c:pt idx="546">
                  <c:v>1.092</c:v>
                </c:pt>
                <c:pt idx="547">
                  <c:v>1.094</c:v>
                </c:pt>
                <c:pt idx="548">
                  <c:v>1.096</c:v>
                </c:pt>
                <c:pt idx="549">
                  <c:v>1.098</c:v>
                </c:pt>
                <c:pt idx="550">
                  <c:v>1.1</c:v>
                </c:pt>
                <c:pt idx="551">
                  <c:v>1.102</c:v>
                </c:pt>
                <c:pt idx="552">
                  <c:v>1.104</c:v>
                </c:pt>
                <c:pt idx="553">
                  <c:v>1.106</c:v>
                </c:pt>
                <c:pt idx="554">
                  <c:v>1.108</c:v>
                </c:pt>
                <c:pt idx="555">
                  <c:v>1.11</c:v>
                </c:pt>
                <c:pt idx="556">
                  <c:v>1.112</c:v>
                </c:pt>
                <c:pt idx="557">
                  <c:v>1.114</c:v>
                </c:pt>
                <c:pt idx="558">
                  <c:v>1.116</c:v>
                </c:pt>
                <c:pt idx="559">
                  <c:v>1.118</c:v>
                </c:pt>
                <c:pt idx="560">
                  <c:v>1.12</c:v>
                </c:pt>
                <c:pt idx="561">
                  <c:v>1.122</c:v>
                </c:pt>
                <c:pt idx="562">
                  <c:v>1.124</c:v>
                </c:pt>
                <c:pt idx="563">
                  <c:v>1.126</c:v>
                </c:pt>
                <c:pt idx="564">
                  <c:v>1.128</c:v>
                </c:pt>
                <c:pt idx="565">
                  <c:v>1.13</c:v>
                </c:pt>
                <c:pt idx="566">
                  <c:v>1.132</c:v>
                </c:pt>
                <c:pt idx="567">
                  <c:v>1.134</c:v>
                </c:pt>
                <c:pt idx="568">
                  <c:v>1.136</c:v>
                </c:pt>
                <c:pt idx="569">
                  <c:v>1.138</c:v>
                </c:pt>
                <c:pt idx="570">
                  <c:v>1.14</c:v>
                </c:pt>
                <c:pt idx="571">
                  <c:v>1.142</c:v>
                </c:pt>
                <c:pt idx="572">
                  <c:v>1.144</c:v>
                </c:pt>
                <c:pt idx="573">
                  <c:v>1.146</c:v>
                </c:pt>
                <c:pt idx="574">
                  <c:v>1.148</c:v>
                </c:pt>
                <c:pt idx="575">
                  <c:v>1.15</c:v>
                </c:pt>
                <c:pt idx="576">
                  <c:v>1.152</c:v>
                </c:pt>
                <c:pt idx="577">
                  <c:v>1.154</c:v>
                </c:pt>
                <c:pt idx="578">
                  <c:v>1.156</c:v>
                </c:pt>
                <c:pt idx="579">
                  <c:v>1.158</c:v>
                </c:pt>
                <c:pt idx="580">
                  <c:v>1.16</c:v>
                </c:pt>
                <c:pt idx="581">
                  <c:v>1.162</c:v>
                </c:pt>
                <c:pt idx="582">
                  <c:v>1.164</c:v>
                </c:pt>
                <c:pt idx="583">
                  <c:v>1.166</c:v>
                </c:pt>
                <c:pt idx="584">
                  <c:v>1.168</c:v>
                </c:pt>
                <c:pt idx="585">
                  <c:v>1.17</c:v>
                </c:pt>
                <c:pt idx="586">
                  <c:v>1.172</c:v>
                </c:pt>
                <c:pt idx="587">
                  <c:v>1.174</c:v>
                </c:pt>
                <c:pt idx="588">
                  <c:v>1.176</c:v>
                </c:pt>
                <c:pt idx="589">
                  <c:v>1.178</c:v>
                </c:pt>
                <c:pt idx="590">
                  <c:v>1.18</c:v>
                </c:pt>
                <c:pt idx="591">
                  <c:v>1.182</c:v>
                </c:pt>
                <c:pt idx="592">
                  <c:v>1.184</c:v>
                </c:pt>
                <c:pt idx="593">
                  <c:v>1.186</c:v>
                </c:pt>
                <c:pt idx="594">
                  <c:v>1.188</c:v>
                </c:pt>
                <c:pt idx="595">
                  <c:v>1.19</c:v>
                </c:pt>
                <c:pt idx="596">
                  <c:v>1.192</c:v>
                </c:pt>
                <c:pt idx="597">
                  <c:v>1.194</c:v>
                </c:pt>
                <c:pt idx="598">
                  <c:v>1.196</c:v>
                </c:pt>
                <c:pt idx="599">
                  <c:v>1.198</c:v>
                </c:pt>
                <c:pt idx="600">
                  <c:v>1.2</c:v>
                </c:pt>
                <c:pt idx="601">
                  <c:v>1.202</c:v>
                </c:pt>
                <c:pt idx="602">
                  <c:v>1.204</c:v>
                </c:pt>
                <c:pt idx="603">
                  <c:v>1.206</c:v>
                </c:pt>
                <c:pt idx="604">
                  <c:v>1.208</c:v>
                </c:pt>
                <c:pt idx="605">
                  <c:v>1.21</c:v>
                </c:pt>
                <c:pt idx="606">
                  <c:v>1.212</c:v>
                </c:pt>
                <c:pt idx="607">
                  <c:v>1.214</c:v>
                </c:pt>
                <c:pt idx="608">
                  <c:v>1.216</c:v>
                </c:pt>
                <c:pt idx="609">
                  <c:v>1.218</c:v>
                </c:pt>
                <c:pt idx="610">
                  <c:v>1.22</c:v>
                </c:pt>
                <c:pt idx="611">
                  <c:v>1.222</c:v>
                </c:pt>
                <c:pt idx="612">
                  <c:v>1.224</c:v>
                </c:pt>
                <c:pt idx="613">
                  <c:v>1.226</c:v>
                </c:pt>
                <c:pt idx="614">
                  <c:v>1.228</c:v>
                </c:pt>
                <c:pt idx="615">
                  <c:v>1.23</c:v>
                </c:pt>
                <c:pt idx="616">
                  <c:v>1.232</c:v>
                </c:pt>
                <c:pt idx="617">
                  <c:v>1.234</c:v>
                </c:pt>
                <c:pt idx="618">
                  <c:v>1.236</c:v>
                </c:pt>
                <c:pt idx="619">
                  <c:v>1.238</c:v>
                </c:pt>
                <c:pt idx="620">
                  <c:v>1.24</c:v>
                </c:pt>
                <c:pt idx="621">
                  <c:v>1.242</c:v>
                </c:pt>
                <c:pt idx="622">
                  <c:v>1.244</c:v>
                </c:pt>
                <c:pt idx="623">
                  <c:v>1.246</c:v>
                </c:pt>
                <c:pt idx="624">
                  <c:v>1.248</c:v>
                </c:pt>
                <c:pt idx="625">
                  <c:v>1.25</c:v>
                </c:pt>
                <c:pt idx="626">
                  <c:v>1.252</c:v>
                </c:pt>
                <c:pt idx="627">
                  <c:v>1.254</c:v>
                </c:pt>
                <c:pt idx="628">
                  <c:v>1.256</c:v>
                </c:pt>
                <c:pt idx="629">
                  <c:v>1.258</c:v>
                </c:pt>
                <c:pt idx="630">
                  <c:v>1.26</c:v>
                </c:pt>
                <c:pt idx="631">
                  <c:v>1.262</c:v>
                </c:pt>
                <c:pt idx="632">
                  <c:v>1.264</c:v>
                </c:pt>
                <c:pt idx="633">
                  <c:v>1.266</c:v>
                </c:pt>
                <c:pt idx="634">
                  <c:v>1.268</c:v>
                </c:pt>
                <c:pt idx="635">
                  <c:v>1.27</c:v>
                </c:pt>
                <c:pt idx="636">
                  <c:v>1.272</c:v>
                </c:pt>
                <c:pt idx="637">
                  <c:v>1.274</c:v>
                </c:pt>
                <c:pt idx="638">
                  <c:v>1.276</c:v>
                </c:pt>
                <c:pt idx="639">
                  <c:v>1.278</c:v>
                </c:pt>
                <c:pt idx="640">
                  <c:v>1.28</c:v>
                </c:pt>
                <c:pt idx="641">
                  <c:v>1.282</c:v>
                </c:pt>
                <c:pt idx="642">
                  <c:v>1.284</c:v>
                </c:pt>
                <c:pt idx="643">
                  <c:v>1.286</c:v>
                </c:pt>
                <c:pt idx="644">
                  <c:v>1.288</c:v>
                </c:pt>
                <c:pt idx="645">
                  <c:v>1.29</c:v>
                </c:pt>
                <c:pt idx="646">
                  <c:v>1.292</c:v>
                </c:pt>
                <c:pt idx="647">
                  <c:v>1.294</c:v>
                </c:pt>
                <c:pt idx="648">
                  <c:v>1.296</c:v>
                </c:pt>
                <c:pt idx="649">
                  <c:v>1.298</c:v>
                </c:pt>
                <c:pt idx="650">
                  <c:v>1.3</c:v>
                </c:pt>
                <c:pt idx="651">
                  <c:v>1.302</c:v>
                </c:pt>
                <c:pt idx="652">
                  <c:v>1.304</c:v>
                </c:pt>
                <c:pt idx="653">
                  <c:v>1.306</c:v>
                </c:pt>
                <c:pt idx="654">
                  <c:v>1.308</c:v>
                </c:pt>
                <c:pt idx="655">
                  <c:v>1.31</c:v>
                </c:pt>
                <c:pt idx="656">
                  <c:v>1.312</c:v>
                </c:pt>
                <c:pt idx="657">
                  <c:v>1.314</c:v>
                </c:pt>
                <c:pt idx="658">
                  <c:v>1.316</c:v>
                </c:pt>
                <c:pt idx="659">
                  <c:v>1.318</c:v>
                </c:pt>
                <c:pt idx="660">
                  <c:v>1.32</c:v>
                </c:pt>
                <c:pt idx="661">
                  <c:v>1.322</c:v>
                </c:pt>
                <c:pt idx="662">
                  <c:v>1.324</c:v>
                </c:pt>
                <c:pt idx="663">
                  <c:v>1.326</c:v>
                </c:pt>
                <c:pt idx="664">
                  <c:v>1.328</c:v>
                </c:pt>
                <c:pt idx="665">
                  <c:v>1.33</c:v>
                </c:pt>
                <c:pt idx="666">
                  <c:v>1.332</c:v>
                </c:pt>
                <c:pt idx="667">
                  <c:v>1.334</c:v>
                </c:pt>
                <c:pt idx="668">
                  <c:v>1.336</c:v>
                </c:pt>
                <c:pt idx="669">
                  <c:v>1.338</c:v>
                </c:pt>
                <c:pt idx="670">
                  <c:v>1.34</c:v>
                </c:pt>
                <c:pt idx="671">
                  <c:v>1.342</c:v>
                </c:pt>
                <c:pt idx="672">
                  <c:v>1.344</c:v>
                </c:pt>
                <c:pt idx="673">
                  <c:v>1.346</c:v>
                </c:pt>
                <c:pt idx="674">
                  <c:v>1.348</c:v>
                </c:pt>
                <c:pt idx="675">
                  <c:v>1.35</c:v>
                </c:pt>
                <c:pt idx="676">
                  <c:v>1.352</c:v>
                </c:pt>
                <c:pt idx="677">
                  <c:v>1.354</c:v>
                </c:pt>
                <c:pt idx="678">
                  <c:v>1.356</c:v>
                </c:pt>
                <c:pt idx="679">
                  <c:v>1.358</c:v>
                </c:pt>
                <c:pt idx="680">
                  <c:v>1.36</c:v>
                </c:pt>
                <c:pt idx="681">
                  <c:v>1.362</c:v>
                </c:pt>
                <c:pt idx="682">
                  <c:v>1.364</c:v>
                </c:pt>
                <c:pt idx="683">
                  <c:v>1.366</c:v>
                </c:pt>
                <c:pt idx="684">
                  <c:v>1.368</c:v>
                </c:pt>
                <c:pt idx="685">
                  <c:v>1.37</c:v>
                </c:pt>
                <c:pt idx="686">
                  <c:v>1.372</c:v>
                </c:pt>
                <c:pt idx="687">
                  <c:v>1.374</c:v>
                </c:pt>
                <c:pt idx="688">
                  <c:v>1.376</c:v>
                </c:pt>
                <c:pt idx="689">
                  <c:v>1.378</c:v>
                </c:pt>
                <c:pt idx="690">
                  <c:v>1.38</c:v>
                </c:pt>
                <c:pt idx="691">
                  <c:v>1.382</c:v>
                </c:pt>
                <c:pt idx="692">
                  <c:v>1.384</c:v>
                </c:pt>
                <c:pt idx="693">
                  <c:v>1.386</c:v>
                </c:pt>
                <c:pt idx="694">
                  <c:v>1.388</c:v>
                </c:pt>
                <c:pt idx="695">
                  <c:v>1.39</c:v>
                </c:pt>
                <c:pt idx="696">
                  <c:v>1.392</c:v>
                </c:pt>
                <c:pt idx="697">
                  <c:v>1.394</c:v>
                </c:pt>
                <c:pt idx="698">
                  <c:v>1.396</c:v>
                </c:pt>
                <c:pt idx="699">
                  <c:v>1.398</c:v>
                </c:pt>
                <c:pt idx="700">
                  <c:v>1.4</c:v>
                </c:pt>
                <c:pt idx="701">
                  <c:v>1.401999999999999</c:v>
                </c:pt>
                <c:pt idx="702">
                  <c:v>1.403999999999999</c:v>
                </c:pt>
                <c:pt idx="703">
                  <c:v>1.405999999999999</c:v>
                </c:pt>
                <c:pt idx="704">
                  <c:v>1.407999999999999</c:v>
                </c:pt>
                <c:pt idx="705">
                  <c:v>1.41</c:v>
                </c:pt>
                <c:pt idx="706">
                  <c:v>1.411999999999999</c:v>
                </c:pt>
                <c:pt idx="707">
                  <c:v>1.413999999999999</c:v>
                </c:pt>
                <c:pt idx="708">
                  <c:v>1.415999999999999</c:v>
                </c:pt>
                <c:pt idx="709">
                  <c:v>1.417999999999999</c:v>
                </c:pt>
                <c:pt idx="710">
                  <c:v>1.42</c:v>
                </c:pt>
                <c:pt idx="711">
                  <c:v>1.421999999999999</c:v>
                </c:pt>
                <c:pt idx="712">
                  <c:v>1.423999999999999</c:v>
                </c:pt>
                <c:pt idx="713">
                  <c:v>1.425999999999999</c:v>
                </c:pt>
                <c:pt idx="714">
                  <c:v>1.427999999999999</c:v>
                </c:pt>
                <c:pt idx="715">
                  <c:v>1.43</c:v>
                </c:pt>
                <c:pt idx="716">
                  <c:v>1.431999999999999</c:v>
                </c:pt>
                <c:pt idx="717">
                  <c:v>1.433999999999999</c:v>
                </c:pt>
                <c:pt idx="718">
                  <c:v>1.435999999999999</c:v>
                </c:pt>
                <c:pt idx="719">
                  <c:v>1.437999999999999</c:v>
                </c:pt>
                <c:pt idx="720">
                  <c:v>1.44</c:v>
                </c:pt>
                <c:pt idx="721">
                  <c:v>1.441999999999999</c:v>
                </c:pt>
                <c:pt idx="722">
                  <c:v>1.444</c:v>
                </c:pt>
                <c:pt idx="723">
                  <c:v>1.446</c:v>
                </c:pt>
                <c:pt idx="724">
                  <c:v>1.448</c:v>
                </c:pt>
                <c:pt idx="725">
                  <c:v>1.45</c:v>
                </c:pt>
                <c:pt idx="726">
                  <c:v>1.452</c:v>
                </c:pt>
                <c:pt idx="727">
                  <c:v>1.454</c:v>
                </c:pt>
                <c:pt idx="728">
                  <c:v>1.456</c:v>
                </c:pt>
                <c:pt idx="729">
                  <c:v>1.458</c:v>
                </c:pt>
                <c:pt idx="730">
                  <c:v>1.46</c:v>
                </c:pt>
                <c:pt idx="731">
                  <c:v>1.462</c:v>
                </c:pt>
                <c:pt idx="732">
                  <c:v>1.464</c:v>
                </c:pt>
                <c:pt idx="733">
                  <c:v>1.466</c:v>
                </c:pt>
                <c:pt idx="734">
                  <c:v>1.468</c:v>
                </c:pt>
                <c:pt idx="735">
                  <c:v>1.47</c:v>
                </c:pt>
                <c:pt idx="736">
                  <c:v>1.472</c:v>
                </c:pt>
                <c:pt idx="737">
                  <c:v>1.474</c:v>
                </c:pt>
                <c:pt idx="738">
                  <c:v>1.476</c:v>
                </c:pt>
                <c:pt idx="739">
                  <c:v>1.478</c:v>
                </c:pt>
                <c:pt idx="740">
                  <c:v>1.48</c:v>
                </c:pt>
                <c:pt idx="741">
                  <c:v>1.482</c:v>
                </c:pt>
                <c:pt idx="742">
                  <c:v>1.484</c:v>
                </c:pt>
                <c:pt idx="743">
                  <c:v>1.486</c:v>
                </c:pt>
                <c:pt idx="744">
                  <c:v>1.488</c:v>
                </c:pt>
                <c:pt idx="745">
                  <c:v>1.49</c:v>
                </c:pt>
                <c:pt idx="746">
                  <c:v>1.492</c:v>
                </c:pt>
                <c:pt idx="747">
                  <c:v>1.494</c:v>
                </c:pt>
                <c:pt idx="748">
                  <c:v>1.496</c:v>
                </c:pt>
                <c:pt idx="749">
                  <c:v>1.498</c:v>
                </c:pt>
                <c:pt idx="750">
                  <c:v>1.5</c:v>
                </c:pt>
                <c:pt idx="751">
                  <c:v>1.502</c:v>
                </c:pt>
                <c:pt idx="752">
                  <c:v>1.504</c:v>
                </c:pt>
                <c:pt idx="753">
                  <c:v>1.506</c:v>
                </c:pt>
                <c:pt idx="754">
                  <c:v>1.508</c:v>
                </c:pt>
                <c:pt idx="755">
                  <c:v>1.51</c:v>
                </c:pt>
                <c:pt idx="756">
                  <c:v>1.512</c:v>
                </c:pt>
                <c:pt idx="757">
                  <c:v>1.514</c:v>
                </c:pt>
                <c:pt idx="758">
                  <c:v>1.516</c:v>
                </c:pt>
                <c:pt idx="759">
                  <c:v>1.518</c:v>
                </c:pt>
                <c:pt idx="760">
                  <c:v>1.52</c:v>
                </c:pt>
                <c:pt idx="761">
                  <c:v>1.522</c:v>
                </c:pt>
                <c:pt idx="762">
                  <c:v>1.524</c:v>
                </c:pt>
                <c:pt idx="763">
                  <c:v>1.526</c:v>
                </c:pt>
                <c:pt idx="764">
                  <c:v>1.528</c:v>
                </c:pt>
                <c:pt idx="765">
                  <c:v>1.53</c:v>
                </c:pt>
                <c:pt idx="766">
                  <c:v>1.532</c:v>
                </c:pt>
                <c:pt idx="767">
                  <c:v>1.534</c:v>
                </c:pt>
                <c:pt idx="768">
                  <c:v>1.536</c:v>
                </c:pt>
                <c:pt idx="769">
                  <c:v>1.538</c:v>
                </c:pt>
                <c:pt idx="770">
                  <c:v>1.54</c:v>
                </c:pt>
                <c:pt idx="771">
                  <c:v>1.542</c:v>
                </c:pt>
                <c:pt idx="772">
                  <c:v>1.544</c:v>
                </c:pt>
                <c:pt idx="773">
                  <c:v>1.546</c:v>
                </c:pt>
                <c:pt idx="774">
                  <c:v>1.548</c:v>
                </c:pt>
                <c:pt idx="775">
                  <c:v>1.55</c:v>
                </c:pt>
                <c:pt idx="776">
                  <c:v>1.552</c:v>
                </c:pt>
                <c:pt idx="777">
                  <c:v>1.554</c:v>
                </c:pt>
                <c:pt idx="778">
                  <c:v>1.556</c:v>
                </c:pt>
                <c:pt idx="779">
                  <c:v>1.558</c:v>
                </c:pt>
                <c:pt idx="780">
                  <c:v>1.56</c:v>
                </c:pt>
                <c:pt idx="781">
                  <c:v>1.562</c:v>
                </c:pt>
                <c:pt idx="782">
                  <c:v>1.564</c:v>
                </c:pt>
                <c:pt idx="783">
                  <c:v>1.566</c:v>
                </c:pt>
                <c:pt idx="784">
                  <c:v>1.568</c:v>
                </c:pt>
                <c:pt idx="785">
                  <c:v>1.57</c:v>
                </c:pt>
                <c:pt idx="786">
                  <c:v>1.572</c:v>
                </c:pt>
                <c:pt idx="787">
                  <c:v>1.574</c:v>
                </c:pt>
                <c:pt idx="788">
                  <c:v>1.576</c:v>
                </c:pt>
                <c:pt idx="789">
                  <c:v>1.578</c:v>
                </c:pt>
                <c:pt idx="790">
                  <c:v>1.58</c:v>
                </c:pt>
                <c:pt idx="791">
                  <c:v>1.582</c:v>
                </c:pt>
                <c:pt idx="792">
                  <c:v>1.584</c:v>
                </c:pt>
                <c:pt idx="793">
                  <c:v>1.586</c:v>
                </c:pt>
                <c:pt idx="794">
                  <c:v>1.588</c:v>
                </c:pt>
                <c:pt idx="795">
                  <c:v>1.59</c:v>
                </c:pt>
                <c:pt idx="796">
                  <c:v>1.592</c:v>
                </c:pt>
                <c:pt idx="797">
                  <c:v>1.594</c:v>
                </c:pt>
                <c:pt idx="798">
                  <c:v>1.596</c:v>
                </c:pt>
                <c:pt idx="799">
                  <c:v>1.598</c:v>
                </c:pt>
                <c:pt idx="800">
                  <c:v>1.6</c:v>
                </c:pt>
                <c:pt idx="801">
                  <c:v>1.602</c:v>
                </c:pt>
                <c:pt idx="802">
                  <c:v>1.604</c:v>
                </c:pt>
                <c:pt idx="803">
                  <c:v>1.606</c:v>
                </c:pt>
                <c:pt idx="804">
                  <c:v>1.608</c:v>
                </c:pt>
                <c:pt idx="805">
                  <c:v>1.61</c:v>
                </c:pt>
                <c:pt idx="806">
                  <c:v>1.612</c:v>
                </c:pt>
                <c:pt idx="807">
                  <c:v>1.614</c:v>
                </c:pt>
                <c:pt idx="808">
                  <c:v>1.616</c:v>
                </c:pt>
                <c:pt idx="809">
                  <c:v>1.618</c:v>
                </c:pt>
                <c:pt idx="810">
                  <c:v>1.62</c:v>
                </c:pt>
                <c:pt idx="811">
                  <c:v>1.622</c:v>
                </c:pt>
                <c:pt idx="812">
                  <c:v>1.624</c:v>
                </c:pt>
                <c:pt idx="813">
                  <c:v>1.626</c:v>
                </c:pt>
                <c:pt idx="814">
                  <c:v>1.628</c:v>
                </c:pt>
                <c:pt idx="815">
                  <c:v>1.63</c:v>
                </c:pt>
                <c:pt idx="816">
                  <c:v>1.632</c:v>
                </c:pt>
                <c:pt idx="817">
                  <c:v>1.634</c:v>
                </c:pt>
                <c:pt idx="818">
                  <c:v>1.636</c:v>
                </c:pt>
                <c:pt idx="819">
                  <c:v>1.638</c:v>
                </c:pt>
                <c:pt idx="820">
                  <c:v>1.64</c:v>
                </c:pt>
                <c:pt idx="821">
                  <c:v>1.642</c:v>
                </c:pt>
                <c:pt idx="822">
                  <c:v>1.644</c:v>
                </c:pt>
                <c:pt idx="823">
                  <c:v>1.646</c:v>
                </c:pt>
                <c:pt idx="824">
                  <c:v>1.648</c:v>
                </c:pt>
                <c:pt idx="825">
                  <c:v>1.65</c:v>
                </c:pt>
                <c:pt idx="826">
                  <c:v>1.652</c:v>
                </c:pt>
                <c:pt idx="827">
                  <c:v>1.654</c:v>
                </c:pt>
                <c:pt idx="828">
                  <c:v>1.656</c:v>
                </c:pt>
                <c:pt idx="829">
                  <c:v>1.658</c:v>
                </c:pt>
                <c:pt idx="830">
                  <c:v>1.66</c:v>
                </c:pt>
                <c:pt idx="831">
                  <c:v>1.662</c:v>
                </c:pt>
                <c:pt idx="832">
                  <c:v>1.664</c:v>
                </c:pt>
                <c:pt idx="833">
                  <c:v>1.666</c:v>
                </c:pt>
                <c:pt idx="834">
                  <c:v>1.668</c:v>
                </c:pt>
                <c:pt idx="835">
                  <c:v>1.67</c:v>
                </c:pt>
                <c:pt idx="836">
                  <c:v>1.672</c:v>
                </c:pt>
                <c:pt idx="837">
                  <c:v>1.674</c:v>
                </c:pt>
                <c:pt idx="838">
                  <c:v>1.676</c:v>
                </c:pt>
                <c:pt idx="839">
                  <c:v>1.678</c:v>
                </c:pt>
                <c:pt idx="840">
                  <c:v>1.68</c:v>
                </c:pt>
                <c:pt idx="841">
                  <c:v>1.682</c:v>
                </c:pt>
                <c:pt idx="842">
                  <c:v>1.684</c:v>
                </c:pt>
                <c:pt idx="843">
                  <c:v>1.686</c:v>
                </c:pt>
                <c:pt idx="844">
                  <c:v>1.688</c:v>
                </c:pt>
                <c:pt idx="845">
                  <c:v>1.69</c:v>
                </c:pt>
                <c:pt idx="846">
                  <c:v>1.692</c:v>
                </c:pt>
                <c:pt idx="847">
                  <c:v>1.694</c:v>
                </c:pt>
                <c:pt idx="848">
                  <c:v>1.696</c:v>
                </c:pt>
                <c:pt idx="849">
                  <c:v>1.698</c:v>
                </c:pt>
                <c:pt idx="850">
                  <c:v>1.7</c:v>
                </c:pt>
                <c:pt idx="851">
                  <c:v>1.702</c:v>
                </c:pt>
                <c:pt idx="852">
                  <c:v>1.704</c:v>
                </c:pt>
                <c:pt idx="853">
                  <c:v>1.706</c:v>
                </c:pt>
                <c:pt idx="854">
                  <c:v>1.708</c:v>
                </c:pt>
                <c:pt idx="855">
                  <c:v>1.71</c:v>
                </c:pt>
                <c:pt idx="856">
                  <c:v>1.712</c:v>
                </c:pt>
                <c:pt idx="857">
                  <c:v>1.714</c:v>
                </c:pt>
                <c:pt idx="858">
                  <c:v>1.716</c:v>
                </c:pt>
                <c:pt idx="859">
                  <c:v>1.718</c:v>
                </c:pt>
                <c:pt idx="860">
                  <c:v>1.72</c:v>
                </c:pt>
                <c:pt idx="861">
                  <c:v>1.722</c:v>
                </c:pt>
                <c:pt idx="862">
                  <c:v>1.724</c:v>
                </c:pt>
                <c:pt idx="863">
                  <c:v>1.726</c:v>
                </c:pt>
                <c:pt idx="864">
                  <c:v>1.728</c:v>
                </c:pt>
                <c:pt idx="865">
                  <c:v>1.73</c:v>
                </c:pt>
                <c:pt idx="866">
                  <c:v>1.732</c:v>
                </c:pt>
                <c:pt idx="867">
                  <c:v>1.734</c:v>
                </c:pt>
                <c:pt idx="868">
                  <c:v>1.736</c:v>
                </c:pt>
                <c:pt idx="869">
                  <c:v>1.738</c:v>
                </c:pt>
                <c:pt idx="870">
                  <c:v>1.74</c:v>
                </c:pt>
                <c:pt idx="871">
                  <c:v>1.742</c:v>
                </c:pt>
                <c:pt idx="872">
                  <c:v>1.744</c:v>
                </c:pt>
                <c:pt idx="873">
                  <c:v>1.746</c:v>
                </c:pt>
                <c:pt idx="874">
                  <c:v>1.748</c:v>
                </c:pt>
                <c:pt idx="875">
                  <c:v>1.75</c:v>
                </c:pt>
                <c:pt idx="876">
                  <c:v>1.752</c:v>
                </c:pt>
                <c:pt idx="877">
                  <c:v>1.754</c:v>
                </c:pt>
                <c:pt idx="878">
                  <c:v>1.756</c:v>
                </c:pt>
                <c:pt idx="879">
                  <c:v>1.758</c:v>
                </c:pt>
                <c:pt idx="880">
                  <c:v>1.76</c:v>
                </c:pt>
                <c:pt idx="881">
                  <c:v>1.762</c:v>
                </c:pt>
                <c:pt idx="882">
                  <c:v>1.764</c:v>
                </c:pt>
                <c:pt idx="883">
                  <c:v>1.766</c:v>
                </c:pt>
                <c:pt idx="884">
                  <c:v>1.768</c:v>
                </c:pt>
                <c:pt idx="885">
                  <c:v>1.77</c:v>
                </c:pt>
                <c:pt idx="886">
                  <c:v>1.772</c:v>
                </c:pt>
                <c:pt idx="887">
                  <c:v>1.774</c:v>
                </c:pt>
                <c:pt idx="888">
                  <c:v>1.776</c:v>
                </c:pt>
                <c:pt idx="889">
                  <c:v>1.778</c:v>
                </c:pt>
                <c:pt idx="890">
                  <c:v>1.78</c:v>
                </c:pt>
                <c:pt idx="891">
                  <c:v>1.782</c:v>
                </c:pt>
                <c:pt idx="892">
                  <c:v>1.784</c:v>
                </c:pt>
                <c:pt idx="893">
                  <c:v>1.786</c:v>
                </c:pt>
                <c:pt idx="894">
                  <c:v>1.788</c:v>
                </c:pt>
                <c:pt idx="895">
                  <c:v>1.79</c:v>
                </c:pt>
                <c:pt idx="896">
                  <c:v>1.792</c:v>
                </c:pt>
                <c:pt idx="897">
                  <c:v>1.794</c:v>
                </c:pt>
                <c:pt idx="898">
                  <c:v>1.796</c:v>
                </c:pt>
                <c:pt idx="899">
                  <c:v>1.798</c:v>
                </c:pt>
                <c:pt idx="900">
                  <c:v>1.8</c:v>
                </c:pt>
                <c:pt idx="901">
                  <c:v>1.802</c:v>
                </c:pt>
                <c:pt idx="902">
                  <c:v>1.804</c:v>
                </c:pt>
                <c:pt idx="903">
                  <c:v>1.806</c:v>
                </c:pt>
                <c:pt idx="904">
                  <c:v>1.808</c:v>
                </c:pt>
                <c:pt idx="905">
                  <c:v>1.81</c:v>
                </c:pt>
                <c:pt idx="906">
                  <c:v>1.812</c:v>
                </c:pt>
                <c:pt idx="907">
                  <c:v>1.814</c:v>
                </c:pt>
                <c:pt idx="908">
                  <c:v>1.816</c:v>
                </c:pt>
                <c:pt idx="909">
                  <c:v>1.818</c:v>
                </c:pt>
                <c:pt idx="910">
                  <c:v>1.82</c:v>
                </c:pt>
                <c:pt idx="911">
                  <c:v>1.822</c:v>
                </c:pt>
                <c:pt idx="912">
                  <c:v>1.824</c:v>
                </c:pt>
                <c:pt idx="913">
                  <c:v>1.826</c:v>
                </c:pt>
                <c:pt idx="914">
                  <c:v>1.828</c:v>
                </c:pt>
                <c:pt idx="915">
                  <c:v>1.83</c:v>
                </c:pt>
                <c:pt idx="916">
                  <c:v>1.832</c:v>
                </c:pt>
                <c:pt idx="917">
                  <c:v>1.834</c:v>
                </c:pt>
                <c:pt idx="918">
                  <c:v>1.836</c:v>
                </c:pt>
                <c:pt idx="919">
                  <c:v>1.838</c:v>
                </c:pt>
                <c:pt idx="920">
                  <c:v>1.84</c:v>
                </c:pt>
                <c:pt idx="921">
                  <c:v>1.842</c:v>
                </c:pt>
                <c:pt idx="922">
                  <c:v>1.844</c:v>
                </c:pt>
                <c:pt idx="923">
                  <c:v>1.846</c:v>
                </c:pt>
                <c:pt idx="924">
                  <c:v>1.848</c:v>
                </c:pt>
                <c:pt idx="925">
                  <c:v>1.85</c:v>
                </c:pt>
                <c:pt idx="926">
                  <c:v>1.852</c:v>
                </c:pt>
                <c:pt idx="927">
                  <c:v>1.854</c:v>
                </c:pt>
                <c:pt idx="928">
                  <c:v>1.856</c:v>
                </c:pt>
                <c:pt idx="929">
                  <c:v>1.858</c:v>
                </c:pt>
                <c:pt idx="930">
                  <c:v>1.86</c:v>
                </c:pt>
                <c:pt idx="931">
                  <c:v>1.862</c:v>
                </c:pt>
                <c:pt idx="932">
                  <c:v>1.864</c:v>
                </c:pt>
                <c:pt idx="933">
                  <c:v>1.866</c:v>
                </c:pt>
                <c:pt idx="934">
                  <c:v>1.868</c:v>
                </c:pt>
                <c:pt idx="935">
                  <c:v>1.87</c:v>
                </c:pt>
                <c:pt idx="936">
                  <c:v>1.872</c:v>
                </c:pt>
                <c:pt idx="937">
                  <c:v>1.874</c:v>
                </c:pt>
                <c:pt idx="938">
                  <c:v>1.876</c:v>
                </c:pt>
                <c:pt idx="939">
                  <c:v>1.878</c:v>
                </c:pt>
                <c:pt idx="940">
                  <c:v>1.88</c:v>
                </c:pt>
                <c:pt idx="941">
                  <c:v>1.882</c:v>
                </c:pt>
                <c:pt idx="942">
                  <c:v>1.884</c:v>
                </c:pt>
                <c:pt idx="943">
                  <c:v>1.886</c:v>
                </c:pt>
                <c:pt idx="944">
                  <c:v>1.888</c:v>
                </c:pt>
                <c:pt idx="945">
                  <c:v>1.89</c:v>
                </c:pt>
                <c:pt idx="946">
                  <c:v>1.892</c:v>
                </c:pt>
                <c:pt idx="947">
                  <c:v>1.894</c:v>
                </c:pt>
                <c:pt idx="948">
                  <c:v>1.896</c:v>
                </c:pt>
                <c:pt idx="949">
                  <c:v>1.898</c:v>
                </c:pt>
                <c:pt idx="950">
                  <c:v>1.9</c:v>
                </c:pt>
                <c:pt idx="951">
                  <c:v>1.901999999999999</c:v>
                </c:pt>
                <c:pt idx="952">
                  <c:v>1.903999999999999</c:v>
                </c:pt>
                <c:pt idx="953">
                  <c:v>1.905999999999999</c:v>
                </c:pt>
                <c:pt idx="954">
                  <c:v>1.907999999999999</c:v>
                </c:pt>
                <c:pt idx="955">
                  <c:v>1.91</c:v>
                </c:pt>
                <c:pt idx="956">
                  <c:v>1.911999999999999</c:v>
                </c:pt>
                <c:pt idx="957">
                  <c:v>1.913999999999999</c:v>
                </c:pt>
                <c:pt idx="958">
                  <c:v>1.915999999999999</c:v>
                </c:pt>
                <c:pt idx="959">
                  <c:v>1.917999999999999</c:v>
                </c:pt>
                <c:pt idx="960">
                  <c:v>1.92</c:v>
                </c:pt>
                <c:pt idx="961">
                  <c:v>1.921999999999999</c:v>
                </c:pt>
                <c:pt idx="962">
                  <c:v>1.923999999999999</c:v>
                </c:pt>
                <c:pt idx="963">
                  <c:v>1.925999999999999</c:v>
                </c:pt>
                <c:pt idx="964">
                  <c:v>1.927999999999999</c:v>
                </c:pt>
                <c:pt idx="965">
                  <c:v>1.93</c:v>
                </c:pt>
                <c:pt idx="966">
                  <c:v>1.931999999999999</c:v>
                </c:pt>
                <c:pt idx="967">
                  <c:v>1.933999999999999</c:v>
                </c:pt>
                <c:pt idx="968">
                  <c:v>1.935999999999999</c:v>
                </c:pt>
                <c:pt idx="969">
                  <c:v>1.937999999999999</c:v>
                </c:pt>
                <c:pt idx="970">
                  <c:v>1.94</c:v>
                </c:pt>
                <c:pt idx="971">
                  <c:v>1.941999999999999</c:v>
                </c:pt>
                <c:pt idx="972">
                  <c:v>1.944</c:v>
                </c:pt>
                <c:pt idx="973">
                  <c:v>1.946</c:v>
                </c:pt>
                <c:pt idx="974">
                  <c:v>1.948</c:v>
                </c:pt>
                <c:pt idx="975">
                  <c:v>1.95</c:v>
                </c:pt>
                <c:pt idx="976">
                  <c:v>1.952</c:v>
                </c:pt>
                <c:pt idx="977">
                  <c:v>1.954</c:v>
                </c:pt>
                <c:pt idx="978">
                  <c:v>1.956</c:v>
                </c:pt>
                <c:pt idx="979">
                  <c:v>1.958</c:v>
                </c:pt>
                <c:pt idx="980">
                  <c:v>1.96</c:v>
                </c:pt>
                <c:pt idx="981">
                  <c:v>1.962</c:v>
                </c:pt>
                <c:pt idx="982">
                  <c:v>1.964</c:v>
                </c:pt>
                <c:pt idx="983">
                  <c:v>1.966</c:v>
                </c:pt>
                <c:pt idx="984">
                  <c:v>1.968</c:v>
                </c:pt>
                <c:pt idx="985">
                  <c:v>1.97</c:v>
                </c:pt>
                <c:pt idx="986">
                  <c:v>1.972</c:v>
                </c:pt>
                <c:pt idx="987">
                  <c:v>1.974</c:v>
                </c:pt>
                <c:pt idx="988">
                  <c:v>1.976</c:v>
                </c:pt>
                <c:pt idx="989">
                  <c:v>1.978</c:v>
                </c:pt>
                <c:pt idx="990">
                  <c:v>1.98</c:v>
                </c:pt>
                <c:pt idx="991">
                  <c:v>1.982</c:v>
                </c:pt>
                <c:pt idx="992">
                  <c:v>1.984</c:v>
                </c:pt>
                <c:pt idx="993">
                  <c:v>1.986</c:v>
                </c:pt>
                <c:pt idx="994">
                  <c:v>1.988</c:v>
                </c:pt>
                <c:pt idx="995">
                  <c:v>1.99</c:v>
                </c:pt>
                <c:pt idx="996">
                  <c:v>1.992</c:v>
                </c:pt>
                <c:pt idx="997">
                  <c:v>1.994</c:v>
                </c:pt>
                <c:pt idx="998">
                  <c:v>1.996</c:v>
                </c:pt>
                <c:pt idx="999">
                  <c:v>1.998</c:v>
                </c:pt>
                <c:pt idx="1000">
                  <c:v>2.0</c:v>
                </c:pt>
                <c:pt idx="1001">
                  <c:v>2.002</c:v>
                </c:pt>
                <c:pt idx="1002">
                  <c:v>2.004</c:v>
                </c:pt>
                <c:pt idx="1003">
                  <c:v>2.006</c:v>
                </c:pt>
                <c:pt idx="1004">
                  <c:v>2.008</c:v>
                </c:pt>
                <c:pt idx="1005">
                  <c:v>2.01</c:v>
                </c:pt>
                <c:pt idx="1006">
                  <c:v>2.012</c:v>
                </c:pt>
                <c:pt idx="1007">
                  <c:v>2.014</c:v>
                </c:pt>
                <c:pt idx="1008">
                  <c:v>2.016</c:v>
                </c:pt>
                <c:pt idx="1009">
                  <c:v>2.018</c:v>
                </c:pt>
                <c:pt idx="1010">
                  <c:v>2.02</c:v>
                </c:pt>
                <c:pt idx="1011">
                  <c:v>2.022</c:v>
                </c:pt>
                <c:pt idx="1012">
                  <c:v>2.024</c:v>
                </c:pt>
                <c:pt idx="1013">
                  <c:v>2.026</c:v>
                </c:pt>
                <c:pt idx="1014">
                  <c:v>2.028</c:v>
                </c:pt>
                <c:pt idx="1015">
                  <c:v>2.03</c:v>
                </c:pt>
                <c:pt idx="1016">
                  <c:v>2.032</c:v>
                </c:pt>
                <c:pt idx="1017">
                  <c:v>2.034</c:v>
                </c:pt>
                <c:pt idx="1018">
                  <c:v>2.036</c:v>
                </c:pt>
                <c:pt idx="1019">
                  <c:v>2.038</c:v>
                </c:pt>
                <c:pt idx="1020">
                  <c:v>2.04</c:v>
                </c:pt>
                <c:pt idx="1021">
                  <c:v>2.042</c:v>
                </c:pt>
                <c:pt idx="1022">
                  <c:v>2.044</c:v>
                </c:pt>
                <c:pt idx="1023">
                  <c:v>2.046</c:v>
                </c:pt>
                <c:pt idx="1024">
                  <c:v>2.048</c:v>
                </c:pt>
                <c:pt idx="1025">
                  <c:v>2.05</c:v>
                </c:pt>
                <c:pt idx="1026">
                  <c:v>2.052</c:v>
                </c:pt>
                <c:pt idx="1027">
                  <c:v>2.054</c:v>
                </c:pt>
                <c:pt idx="1028">
                  <c:v>2.056</c:v>
                </c:pt>
                <c:pt idx="1029">
                  <c:v>2.058</c:v>
                </c:pt>
                <c:pt idx="1030">
                  <c:v>2.06</c:v>
                </c:pt>
                <c:pt idx="1031">
                  <c:v>2.062</c:v>
                </c:pt>
                <c:pt idx="1032">
                  <c:v>2.064</c:v>
                </c:pt>
                <c:pt idx="1033">
                  <c:v>2.066</c:v>
                </c:pt>
                <c:pt idx="1034">
                  <c:v>2.068</c:v>
                </c:pt>
                <c:pt idx="1035">
                  <c:v>2.07</c:v>
                </c:pt>
                <c:pt idx="1036">
                  <c:v>2.072</c:v>
                </c:pt>
                <c:pt idx="1037">
                  <c:v>2.074</c:v>
                </c:pt>
                <c:pt idx="1038">
                  <c:v>2.076</c:v>
                </c:pt>
                <c:pt idx="1039">
                  <c:v>2.078</c:v>
                </c:pt>
                <c:pt idx="1040">
                  <c:v>2.08</c:v>
                </c:pt>
                <c:pt idx="1041">
                  <c:v>2.082</c:v>
                </c:pt>
                <c:pt idx="1042">
                  <c:v>2.084</c:v>
                </c:pt>
                <c:pt idx="1043">
                  <c:v>2.086</c:v>
                </c:pt>
                <c:pt idx="1044">
                  <c:v>2.088</c:v>
                </c:pt>
                <c:pt idx="1045">
                  <c:v>2.09</c:v>
                </c:pt>
                <c:pt idx="1046">
                  <c:v>2.092</c:v>
                </c:pt>
                <c:pt idx="1047">
                  <c:v>2.094</c:v>
                </c:pt>
                <c:pt idx="1048">
                  <c:v>2.096</c:v>
                </c:pt>
                <c:pt idx="1049">
                  <c:v>2.098</c:v>
                </c:pt>
                <c:pt idx="1050">
                  <c:v>2.1</c:v>
                </c:pt>
                <c:pt idx="1051">
                  <c:v>2.102</c:v>
                </c:pt>
                <c:pt idx="1052">
                  <c:v>2.104</c:v>
                </c:pt>
                <c:pt idx="1053">
                  <c:v>2.106</c:v>
                </c:pt>
                <c:pt idx="1054">
                  <c:v>2.108</c:v>
                </c:pt>
                <c:pt idx="1055">
                  <c:v>2.11</c:v>
                </c:pt>
                <c:pt idx="1056">
                  <c:v>2.112</c:v>
                </c:pt>
                <c:pt idx="1057">
                  <c:v>2.114</c:v>
                </c:pt>
                <c:pt idx="1058">
                  <c:v>2.116</c:v>
                </c:pt>
                <c:pt idx="1059">
                  <c:v>2.118</c:v>
                </c:pt>
                <c:pt idx="1060">
                  <c:v>2.12</c:v>
                </c:pt>
                <c:pt idx="1061">
                  <c:v>2.122</c:v>
                </c:pt>
                <c:pt idx="1062">
                  <c:v>2.124</c:v>
                </c:pt>
                <c:pt idx="1063">
                  <c:v>2.126</c:v>
                </c:pt>
                <c:pt idx="1064">
                  <c:v>2.128</c:v>
                </c:pt>
                <c:pt idx="1065">
                  <c:v>2.13</c:v>
                </c:pt>
                <c:pt idx="1066">
                  <c:v>2.132</c:v>
                </c:pt>
                <c:pt idx="1067">
                  <c:v>2.134</c:v>
                </c:pt>
                <c:pt idx="1068">
                  <c:v>2.136</c:v>
                </c:pt>
                <c:pt idx="1069">
                  <c:v>2.138</c:v>
                </c:pt>
                <c:pt idx="1070">
                  <c:v>2.14</c:v>
                </c:pt>
                <c:pt idx="1071">
                  <c:v>2.142</c:v>
                </c:pt>
                <c:pt idx="1072">
                  <c:v>2.144</c:v>
                </c:pt>
                <c:pt idx="1073">
                  <c:v>2.146</c:v>
                </c:pt>
                <c:pt idx="1074">
                  <c:v>2.148</c:v>
                </c:pt>
                <c:pt idx="1075">
                  <c:v>2.15</c:v>
                </c:pt>
                <c:pt idx="1076">
                  <c:v>2.152</c:v>
                </c:pt>
                <c:pt idx="1077">
                  <c:v>2.154</c:v>
                </c:pt>
                <c:pt idx="1078">
                  <c:v>2.156</c:v>
                </c:pt>
                <c:pt idx="1079">
                  <c:v>2.158</c:v>
                </c:pt>
                <c:pt idx="1080">
                  <c:v>2.16</c:v>
                </c:pt>
                <c:pt idx="1081">
                  <c:v>2.162</c:v>
                </c:pt>
                <c:pt idx="1082">
                  <c:v>2.164</c:v>
                </c:pt>
                <c:pt idx="1083">
                  <c:v>2.166</c:v>
                </c:pt>
                <c:pt idx="1084">
                  <c:v>2.168</c:v>
                </c:pt>
                <c:pt idx="1085">
                  <c:v>2.17</c:v>
                </c:pt>
                <c:pt idx="1086">
                  <c:v>2.172</c:v>
                </c:pt>
                <c:pt idx="1087">
                  <c:v>2.174</c:v>
                </c:pt>
                <c:pt idx="1088">
                  <c:v>2.176</c:v>
                </c:pt>
                <c:pt idx="1089">
                  <c:v>2.178</c:v>
                </c:pt>
                <c:pt idx="1090">
                  <c:v>2.18</c:v>
                </c:pt>
                <c:pt idx="1091">
                  <c:v>2.182</c:v>
                </c:pt>
                <c:pt idx="1092">
                  <c:v>2.184</c:v>
                </c:pt>
                <c:pt idx="1093">
                  <c:v>2.186</c:v>
                </c:pt>
                <c:pt idx="1094">
                  <c:v>2.188</c:v>
                </c:pt>
                <c:pt idx="1095">
                  <c:v>2.19</c:v>
                </c:pt>
                <c:pt idx="1096">
                  <c:v>2.192</c:v>
                </c:pt>
                <c:pt idx="1097">
                  <c:v>2.194</c:v>
                </c:pt>
                <c:pt idx="1098">
                  <c:v>2.196</c:v>
                </c:pt>
                <c:pt idx="1099">
                  <c:v>2.198</c:v>
                </c:pt>
                <c:pt idx="1100">
                  <c:v>2.2</c:v>
                </c:pt>
                <c:pt idx="1101">
                  <c:v>2.202</c:v>
                </c:pt>
                <c:pt idx="1102">
                  <c:v>2.204</c:v>
                </c:pt>
                <c:pt idx="1103">
                  <c:v>2.206</c:v>
                </c:pt>
                <c:pt idx="1104">
                  <c:v>2.208</c:v>
                </c:pt>
                <c:pt idx="1105">
                  <c:v>2.21</c:v>
                </c:pt>
                <c:pt idx="1106">
                  <c:v>2.212</c:v>
                </c:pt>
                <c:pt idx="1107">
                  <c:v>2.214</c:v>
                </c:pt>
                <c:pt idx="1108">
                  <c:v>2.216</c:v>
                </c:pt>
                <c:pt idx="1109">
                  <c:v>2.218</c:v>
                </c:pt>
                <c:pt idx="1110">
                  <c:v>2.22</c:v>
                </c:pt>
                <c:pt idx="1111">
                  <c:v>2.222</c:v>
                </c:pt>
                <c:pt idx="1112">
                  <c:v>2.224</c:v>
                </c:pt>
                <c:pt idx="1113">
                  <c:v>2.226</c:v>
                </c:pt>
                <c:pt idx="1114">
                  <c:v>2.228</c:v>
                </c:pt>
                <c:pt idx="1115">
                  <c:v>2.23</c:v>
                </c:pt>
                <c:pt idx="1116">
                  <c:v>2.232</c:v>
                </c:pt>
                <c:pt idx="1117">
                  <c:v>2.234</c:v>
                </c:pt>
                <c:pt idx="1118">
                  <c:v>2.236</c:v>
                </c:pt>
                <c:pt idx="1119">
                  <c:v>2.238</c:v>
                </c:pt>
                <c:pt idx="1120">
                  <c:v>2.24</c:v>
                </c:pt>
                <c:pt idx="1121">
                  <c:v>2.242</c:v>
                </c:pt>
                <c:pt idx="1122">
                  <c:v>2.244</c:v>
                </c:pt>
                <c:pt idx="1123">
                  <c:v>2.246</c:v>
                </c:pt>
                <c:pt idx="1124">
                  <c:v>2.248</c:v>
                </c:pt>
                <c:pt idx="1125">
                  <c:v>2.25</c:v>
                </c:pt>
                <c:pt idx="1126">
                  <c:v>2.252</c:v>
                </c:pt>
                <c:pt idx="1127">
                  <c:v>2.254</c:v>
                </c:pt>
                <c:pt idx="1128">
                  <c:v>2.256</c:v>
                </c:pt>
                <c:pt idx="1129">
                  <c:v>2.258</c:v>
                </c:pt>
                <c:pt idx="1130">
                  <c:v>2.26</c:v>
                </c:pt>
                <c:pt idx="1131">
                  <c:v>2.262</c:v>
                </c:pt>
                <c:pt idx="1132">
                  <c:v>2.264</c:v>
                </c:pt>
                <c:pt idx="1133">
                  <c:v>2.266</c:v>
                </c:pt>
                <c:pt idx="1134">
                  <c:v>2.268</c:v>
                </c:pt>
                <c:pt idx="1135">
                  <c:v>2.27</c:v>
                </c:pt>
                <c:pt idx="1136">
                  <c:v>2.272</c:v>
                </c:pt>
                <c:pt idx="1137">
                  <c:v>2.274</c:v>
                </c:pt>
                <c:pt idx="1138">
                  <c:v>2.276</c:v>
                </c:pt>
                <c:pt idx="1139">
                  <c:v>2.278</c:v>
                </c:pt>
                <c:pt idx="1140">
                  <c:v>2.28</c:v>
                </c:pt>
                <c:pt idx="1141">
                  <c:v>2.282</c:v>
                </c:pt>
                <c:pt idx="1142">
                  <c:v>2.284</c:v>
                </c:pt>
                <c:pt idx="1143">
                  <c:v>2.286</c:v>
                </c:pt>
                <c:pt idx="1144">
                  <c:v>2.288</c:v>
                </c:pt>
                <c:pt idx="1145">
                  <c:v>2.29</c:v>
                </c:pt>
                <c:pt idx="1146">
                  <c:v>2.292</c:v>
                </c:pt>
                <c:pt idx="1147">
                  <c:v>2.294</c:v>
                </c:pt>
                <c:pt idx="1148">
                  <c:v>2.296</c:v>
                </c:pt>
                <c:pt idx="1149">
                  <c:v>2.298</c:v>
                </c:pt>
                <c:pt idx="1150">
                  <c:v>2.3</c:v>
                </c:pt>
                <c:pt idx="1151">
                  <c:v>2.302</c:v>
                </c:pt>
                <c:pt idx="1152">
                  <c:v>2.304</c:v>
                </c:pt>
                <c:pt idx="1153">
                  <c:v>2.306</c:v>
                </c:pt>
                <c:pt idx="1154">
                  <c:v>2.308</c:v>
                </c:pt>
                <c:pt idx="1155">
                  <c:v>2.31</c:v>
                </c:pt>
                <c:pt idx="1156">
                  <c:v>2.311999999999998</c:v>
                </c:pt>
                <c:pt idx="1157">
                  <c:v>2.314</c:v>
                </c:pt>
                <c:pt idx="1158">
                  <c:v>2.315999999999998</c:v>
                </c:pt>
                <c:pt idx="1159">
                  <c:v>2.318</c:v>
                </c:pt>
                <c:pt idx="1160">
                  <c:v>2.319999999999998</c:v>
                </c:pt>
                <c:pt idx="1161">
                  <c:v>2.322</c:v>
                </c:pt>
                <c:pt idx="1162">
                  <c:v>2.324</c:v>
                </c:pt>
                <c:pt idx="1163">
                  <c:v>2.326</c:v>
                </c:pt>
                <c:pt idx="1164">
                  <c:v>2.328</c:v>
                </c:pt>
                <c:pt idx="1165">
                  <c:v>2.33</c:v>
                </c:pt>
                <c:pt idx="1166">
                  <c:v>2.331999999999998</c:v>
                </c:pt>
                <c:pt idx="1167">
                  <c:v>2.334</c:v>
                </c:pt>
                <c:pt idx="1168">
                  <c:v>2.335999999999998</c:v>
                </c:pt>
                <c:pt idx="1169">
                  <c:v>2.338</c:v>
                </c:pt>
                <c:pt idx="1170">
                  <c:v>2.34</c:v>
                </c:pt>
                <c:pt idx="1171">
                  <c:v>2.342</c:v>
                </c:pt>
                <c:pt idx="1172">
                  <c:v>2.344</c:v>
                </c:pt>
                <c:pt idx="1173">
                  <c:v>2.346</c:v>
                </c:pt>
                <c:pt idx="1174">
                  <c:v>2.348</c:v>
                </c:pt>
                <c:pt idx="1175">
                  <c:v>2.35</c:v>
                </c:pt>
                <c:pt idx="1176">
                  <c:v>2.351999999999998</c:v>
                </c:pt>
                <c:pt idx="1177">
                  <c:v>2.354</c:v>
                </c:pt>
                <c:pt idx="1178">
                  <c:v>2.355999999999998</c:v>
                </c:pt>
                <c:pt idx="1179">
                  <c:v>2.358</c:v>
                </c:pt>
                <c:pt idx="1180">
                  <c:v>2.36</c:v>
                </c:pt>
                <c:pt idx="1181">
                  <c:v>2.362</c:v>
                </c:pt>
                <c:pt idx="1182">
                  <c:v>2.364</c:v>
                </c:pt>
                <c:pt idx="1183">
                  <c:v>2.366</c:v>
                </c:pt>
                <c:pt idx="1184">
                  <c:v>2.368</c:v>
                </c:pt>
                <c:pt idx="1185">
                  <c:v>2.37</c:v>
                </c:pt>
                <c:pt idx="1186">
                  <c:v>2.371999999999999</c:v>
                </c:pt>
                <c:pt idx="1187">
                  <c:v>2.374</c:v>
                </c:pt>
                <c:pt idx="1188">
                  <c:v>2.375999999999999</c:v>
                </c:pt>
                <c:pt idx="1189">
                  <c:v>2.378</c:v>
                </c:pt>
                <c:pt idx="1190">
                  <c:v>2.38</c:v>
                </c:pt>
                <c:pt idx="1191">
                  <c:v>2.382</c:v>
                </c:pt>
                <c:pt idx="1192">
                  <c:v>2.384</c:v>
                </c:pt>
                <c:pt idx="1193">
                  <c:v>2.386</c:v>
                </c:pt>
                <c:pt idx="1194">
                  <c:v>2.388</c:v>
                </c:pt>
                <c:pt idx="1195">
                  <c:v>2.39</c:v>
                </c:pt>
                <c:pt idx="1196">
                  <c:v>2.391999999999999</c:v>
                </c:pt>
                <c:pt idx="1197">
                  <c:v>2.394</c:v>
                </c:pt>
                <c:pt idx="1198">
                  <c:v>2.395999999999999</c:v>
                </c:pt>
                <c:pt idx="1199">
                  <c:v>2.398</c:v>
                </c:pt>
                <c:pt idx="1200">
                  <c:v>2.4</c:v>
                </c:pt>
                <c:pt idx="1201">
                  <c:v>2.402</c:v>
                </c:pt>
                <c:pt idx="1202">
                  <c:v>2.404</c:v>
                </c:pt>
                <c:pt idx="1203">
                  <c:v>2.406</c:v>
                </c:pt>
                <c:pt idx="1204">
                  <c:v>2.408</c:v>
                </c:pt>
                <c:pt idx="1205">
                  <c:v>2.41</c:v>
                </c:pt>
                <c:pt idx="1206">
                  <c:v>2.411999999999999</c:v>
                </c:pt>
                <c:pt idx="1207">
                  <c:v>2.414</c:v>
                </c:pt>
                <c:pt idx="1208">
                  <c:v>2.415999999999999</c:v>
                </c:pt>
                <c:pt idx="1209">
                  <c:v>2.418</c:v>
                </c:pt>
                <c:pt idx="1210">
                  <c:v>2.42</c:v>
                </c:pt>
                <c:pt idx="1211">
                  <c:v>2.422</c:v>
                </c:pt>
                <c:pt idx="1212">
                  <c:v>2.424</c:v>
                </c:pt>
                <c:pt idx="1213">
                  <c:v>2.426</c:v>
                </c:pt>
                <c:pt idx="1214">
                  <c:v>2.428</c:v>
                </c:pt>
                <c:pt idx="1215">
                  <c:v>2.43</c:v>
                </c:pt>
                <c:pt idx="1216">
                  <c:v>2.431999999999999</c:v>
                </c:pt>
                <c:pt idx="1217">
                  <c:v>2.434</c:v>
                </c:pt>
                <c:pt idx="1218">
                  <c:v>2.435999999999999</c:v>
                </c:pt>
                <c:pt idx="1219">
                  <c:v>2.438</c:v>
                </c:pt>
                <c:pt idx="1220">
                  <c:v>2.44</c:v>
                </c:pt>
                <c:pt idx="1221">
                  <c:v>2.442</c:v>
                </c:pt>
                <c:pt idx="1222">
                  <c:v>2.444</c:v>
                </c:pt>
                <c:pt idx="1223">
                  <c:v>2.446</c:v>
                </c:pt>
                <c:pt idx="1224">
                  <c:v>2.448</c:v>
                </c:pt>
                <c:pt idx="1225">
                  <c:v>2.45</c:v>
                </c:pt>
                <c:pt idx="1226">
                  <c:v>2.451999999999999</c:v>
                </c:pt>
                <c:pt idx="1227">
                  <c:v>2.454</c:v>
                </c:pt>
                <c:pt idx="1228">
                  <c:v>2.455999999999999</c:v>
                </c:pt>
                <c:pt idx="1229">
                  <c:v>2.458</c:v>
                </c:pt>
                <c:pt idx="1230">
                  <c:v>2.46</c:v>
                </c:pt>
                <c:pt idx="1231">
                  <c:v>2.462</c:v>
                </c:pt>
                <c:pt idx="1232">
                  <c:v>2.464</c:v>
                </c:pt>
                <c:pt idx="1233">
                  <c:v>2.466</c:v>
                </c:pt>
                <c:pt idx="1234">
                  <c:v>2.468</c:v>
                </c:pt>
                <c:pt idx="1235">
                  <c:v>2.47</c:v>
                </c:pt>
                <c:pt idx="1236">
                  <c:v>2.472</c:v>
                </c:pt>
                <c:pt idx="1237">
                  <c:v>2.474</c:v>
                </c:pt>
                <c:pt idx="1238">
                  <c:v>2.476</c:v>
                </c:pt>
                <c:pt idx="1239">
                  <c:v>2.478</c:v>
                </c:pt>
                <c:pt idx="1240">
                  <c:v>2.48</c:v>
                </c:pt>
                <c:pt idx="1241">
                  <c:v>2.482</c:v>
                </c:pt>
                <c:pt idx="1242">
                  <c:v>2.484</c:v>
                </c:pt>
                <c:pt idx="1243">
                  <c:v>2.486</c:v>
                </c:pt>
                <c:pt idx="1244">
                  <c:v>2.488</c:v>
                </c:pt>
                <c:pt idx="1245">
                  <c:v>2.49</c:v>
                </c:pt>
                <c:pt idx="1246">
                  <c:v>2.492</c:v>
                </c:pt>
                <c:pt idx="1247">
                  <c:v>2.494</c:v>
                </c:pt>
                <c:pt idx="1248">
                  <c:v>2.496</c:v>
                </c:pt>
                <c:pt idx="1249">
                  <c:v>2.498</c:v>
                </c:pt>
                <c:pt idx="1250">
                  <c:v>2.5</c:v>
                </c:pt>
                <c:pt idx="1251">
                  <c:v>2.502</c:v>
                </c:pt>
                <c:pt idx="1252">
                  <c:v>2.504</c:v>
                </c:pt>
                <c:pt idx="1253">
                  <c:v>2.506</c:v>
                </c:pt>
                <c:pt idx="1254">
                  <c:v>2.508</c:v>
                </c:pt>
                <c:pt idx="1255">
                  <c:v>2.51</c:v>
                </c:pt>
                <c:pt idx="1256">
                  <c:v>2.512</c:v>
                </c:pt>
                <c:pt idx="1257">
                  <c:v>2.514</c:v>
                </c:pt>
                <c:pt idx="1258">
                  <c:v>2.516</c:v>
                </c:pt>
                <c:pt idx="1259">
                  <c:v>2.518</c:v>
                </c:pt>
                <c:pt idx="1260">
                  <c:v>2.52</c:v>
                </c:pt>
                <c:pt idx="1261">
                  <c:v>2.522</c:v>
                </c:pt>
                <c:pt idx="1262">
                  <c:v>2.524</c:v>
                </c:pt>
                <c:pt idx="1263">
                  <c:v>2.526</c:v>
                </c:pt>
                <c:pt idx="1264">
                  <c:v>2.528</c:v>
                </c:pt>
                <c:pt idx="1265">
                  <c:v>2.53</c:v>
                </c:pt>
                <c:pt idx="1266">
                  <c:v>2.532</c:v>
                </c:pt>
                <c:pt idx="1267">
                  <c:v>2.534</c:v>
                </c:pt>
                <c:pt idx="1268">
                  <c:v>2.536</c:v>
                </c:pt>
                <c:pt idx="1269">
                  <c:v>2.538</c:v>
                </c:pt>
                <c:pt idx="1270">
                  <c:v>2.54</c:v>
                </c:pt>
                <c:pt idx="1271">
                  <c:v>2.542</c:v>
                </c:pt>
                <c:pt idx="1272">
                  <c:v>2.544</c:v>
                </c:pt>
                <c:pt idx="1273">
                  <c:v>2.546</c:v>
                </c:pt>
                <c:pt idx="1274">
                  <c:v>2.548</c:v>
                </c:pt>
                <c:pt idx="1275">
                  <c:v>2.55</c:v>
                </c:pt>
                <c:pt idx="1276">
                  <c:v>2.552</c:v>
                </c:pt>
                <c:pt idx="1277">
                  <c:v>2.554</c:v>
                </c:pt>
                <c:pt idx="1278">
                  <c:v>2.556</c:v>
                </c:pt>
                <c:pt idx="1279">
                  <c:v>2.558</c:v>
                </c:pt>
                <c:pt idx="1280">
                  <c:v>2.56</c:v>
                </c:pt>
                <c:pt idx="1281">
                  <c:v>2.562</c:v>
                </c:pt>
                <c:pt idx="1282">
                  <c:v>2.564</c:v>
                </c:pt>
                <c:pt idx="1283">
                  <c:v>2.566</c:v>
                </c:pt>
                <c:pt idx="1284">
                  <c:v>2.568</c:v>
                </c:pt>
                <c:pt idx="1285">
                  <c:v>2.57</c:v>
                </c:pt>
                <c:pt idx="1286">
                  <c:v>2.572</c:v>
                </c:pt>
                <c:pt idx="1287">
                  <c:v>2.574</c:v>
                </c:pt>
                <c:pt idx="1288">
                  <c:v>2.576</c:v>
                </c:pt>
                <c:pt idx="1289">
                  <c:v>2.578</c:v>
                </c:pt>
                <c:pt idx="1290">
                  <c:v>2.58</c:v>
                </c:pt>
                <c:pt idx="1291">
                  <c:v>2.582</c:v>
                </c:pt>
                <c:pt idx="1292">
                  <c:v>2.584</c:v>
                </c:pt>
                <c:pt idx="1293">
                  <c:v>2.586</c:v>
                </c:pt>
                <c:pt idx="1294">
                  <c:v>2.588</c:v>
                </c:pt>
                <c:pt idx="1295">
                  <c:v>2.59</c:v>
                </c:pt>
                <c:pt idx="1296">
                  <c:v>2.592</c:v>
                </c:pt>
                <c:pt idx="1297">
                  <c:v>2.594</c:v>
                </c:pt>
                <c:pt idx="1298">
                  <c:v>2.596</c:v>
                </c:pt>
                <c:pt idx="1299">
                  <c:v>2.598</c:v>
                </c:pt>
                <c:pt idx="1300">
                  <c:v>2.6</c:v>
                </c:pt>
                <c:pt idx="1301">
                  <c:v>2.602</c:v>
                </c:pt>
                <c:pt idx="1302">
                  <c:v>2.604</c:v>
                </c:pt>
                <c:pt idx="1303">
                  <c:v>2.606</c:v>
                </c:pt>
                <c:pt idx="1304">
                  <c:v>2.608</c:v>
                </c:pt>
                <c:pt idx="1305">
                  <c:v>2.61</c:v>
                </c:pt>
                <c:pt idx="1306">
                  <c:v>2.612</c:v>
                </c:pt>
                <c:pt idx="1307">
                  <c:v>2.614</c:v>
                </c:pt>
                <c:pt idx="1308">
                  <c:v>2.616</c:v>
                </c:pt>
                <c:pt idx="1309">
                  <c:v>2.618</c:v>
                </c:pt>
                <c:pt idx="1310">
                  <c:v>2.62</c:v>
                </c:pt>
                <c:pt idx="1311">
                  <c:v>2.622</c:v>
                </c:pt>
                <c:pt idx="1312">
                  <c:v>2.624</c:v>
                </c:pt>
                <c:pt idx="1313">
                  <c:v>2.626</c:v>
                </c:pt>
                <c:pt idx="1314">
                  <c:v>2.628</c:v>
                </c:pt>
                <c:pt idx="1315">
                  <c:v>2.63</c:v>
                </c:pt>
                <c:pt idx="1316">
                  <c:v>2.632</c:v>
                </c:pt>
                <c:pt idx="1317">
                  <c:v>2.634</c:v>
                </c:pt>
                <c:pt idx="1318">
                  <c:v>2.636</c:v>
                </c:pt>
                <c:pt idx="1319">
                  <c:v>2.638</c:v>
                </c:pt>
                <c:pt idx="1320">
                  <c:v>2.64</c:v>
                </c:pt>
                <c:pt idx="1321">
                  <c:v>2.642</c:v>
                </c:pt>
                <c:pt idx="1322">
                  <c:v>2.644</c:v>
                </c:pt>
                <c:pt idx="1323">
                  <c:v>2.646</c:v>
                </c:pt>
                <c:pt idx="1324">
                  <c:v>2.648</c:v>
                </c:pt>
                <c:pt idx="1325">
                  <c:v>2.65</c:v>
                </c:pt>
                <c:pt idx="1326">
                  <c:v>2.652</c:v>
                </c:pt>
                <c:pt idx="1327">
                  <c:v>2.654</c:v>
                </c:pt>
                <c:pt idx="1328">
                  <c:v>2.656</c:v>
                </c:pt>
                <c:pt idx="1329">
                  <c:v>2.658</c:v>
                </c:pt>
                <c:pt idx="1330">
                  <c:v>2.66</c:v>
                </c:pt>
                <c:pt idx="1331">
                  <c:v>2.662</c:v>
                </c:pt>
                <c:pt idx="1332">
                  <c:v>2.664</c:v>
                </c:pt>
                <c:pt idx="1333">
                  <c:v>2.666</c:v>
                </c:pt>
                <c:pt idx="1334">
                  <c:v>2.668</c:v>
                </c:pt>
                <c:pt idx="1335">
                  <c:v>2.67</c:v>
                </c:pt>
                <c:pt idx="1336">
                  <c:v>2.672</c:v>
                </c:pt>
                <c:pt idx="1337">
                  <c:v>2.674</c:v>
                </c:pt>
                <c:pt idx="1338">
                  <c:v>2.676</c:v>
                </c:pt>
                <c:pt idx="1339">
                  <c:v>2.678</c:v>
                </c:pt>
                <c:pt idx="1340">
                  <c:v>2.68</c:v>
                </c:pt>
                <c:pt idx="1341">
                  <c:v>2.682</c:v>
                </c:pt>
                <c:pt idx="1342">
                  <c:v>2.684</c:v>
                </c:pt>
                <c:pt idx="1343">
                  <c:v>2.686</c:v>
                </c:pt>
                <c:pt idx="1344">
                  <c:v>2.688</c:v>
                </c:pt>
                <c:pt idx="1345">
                  <c:v>2.69</c:v>
                </c:pt>
                <c:pt idx="1346">
                  <c:v>2.692</c:v>
                </c:pt>
                <c:pt idx="1347">
                  <c:v>2.694</c:v>
                </c:pt>
                <c:pt idx="1348">
                  <c:v>2.696</c:v>
                </c:pt>
                <c:pt idx="1349">
                  <c:v>2.698</c:v>
                </c:pt>
                <c:pt idx="1350">
                  <c:v>2.7</c:v>
                </c:pt>
                <c:pt idx="1351">
                  <c:v>2.702</c:v>
                </c:pt>
                <c:pt idx="1352">
                  <c:v>2.704</c:v>
                </c:pt>
                <c:pt idx="1353">
                  <c:v>2.706</c:v>
                </c:pt>
                <c:pt idx="1354">
                  <c:v>2.708</c:v>
                </c:pt>
                <c:pt idx="1355">
                  <c:v>2.71</c:v>
                </c:pt>
                <c:pt idx="1356">
                  <c:v>2.712</c:v>
                </c:pt>
                <c:pt idx="1357">
                  <c:v>2.714</c:v>
                </c:pt>
                <c:pt idx="1358">
                  <c:v>2.716</c:v>
                </c:pt>
                <c:pt idx="1359">
                  <c:v>2.718</c:v>
                </c:pt>
                <c:pt idx="1360">
                  <c:v>2.72</c:v>
                </c:pt>
                <c:pt idx="1361">
                  <c:v>2.722</c:v>
                </c:pt>
                <c:pt idx="1362">
                  <c:v>2.724</c:v>
                </c:pt>
                <c:pt idx="1363">
                  <c:v>2.726</c:v>
                </c:pt>
                <c:pt idx="1364">
                  <c:v>2.728</c:v>
                </c:pt>
                <c:pt idx="1365">
                  <c:v>2.73</c:v>
                </c:pt>
                <c:pt idx="1366">
                  <c:v>2.732</c:v>
                </c:pt>
                <c:pt idx="1367">
                  <c:v>2.734</c:v>
                </c:pt>
                <c:pt idx="1368">
                  <c:v>2.736</c:v>
                </c:pt>
                <c:pt idx="1369">
                  <c:v>2.738</c:v>
                </c:pt>
                <c:pt idx="1370">
                  <c:v>2.74</c:v>
                </c:pt>
                <c:pt idx="1371">
                  <c:v>2.742</c:v>
                </c:pt>
                <c:pt idx="1372">
                  <c:v>2.744</c:v>
                </c:pt>
                <c:pt idx="1373">
                  <c:v>2.746</c:v>
                </c:pt>
                <c:pt idx="1374">
                  <c:v>2.748</c:v>
                </c:pt>
                <c:pt idx="1375">
                  <c:v>2.75</c:v>
                </c:pt>
                <c:pt idx="1376">
                  <c:v>2.752</c:v>
                </c:pt>
                <c:pt idx="1377">
                  <c:v>2.754</c:v>
                </c:pt>
                <c:pt idx="1378">
                  <c:v>2.756</c:v>
                </c:pt>
                <c:pt idx="1379">
                  <c:v>2.758</c:v>
                </c:pt>
                <c:pt idx="1380">
                  <c:v>2.76</c:v>
                </c:pt>
                <c:pt idx="1381">
                  <c:v>2.762</c:v>
                </c:pt>
                <c:pt idx="1382">
                  <c:v>2.764</c:v>
                </c:pt>
                <c:pt idx="1383">
                  <c:v>2.766</c:v>
                </c:pt>
                <c:pt idx="1384">
                  <c:v>2.768</c:v>
                </c:pt>
                <c:pt idx="1385">
                  <c:v>2.77</c:v>
                </c:pt>
                <c:pt idx="1386">
                  <c:v>2.772</c:v>
                </c:pt>
                <c:pt idx="1387">
                  <c:v>2.774</c:v>
                </c:pt>
                <c:pt idx="1388">
                  <c:v>2.776</c:v>
                </c:pt>
                <c:pt idx="1389">
                  <c:v>2.778</c:v>
                </c:pt>
                <c:pt idx="1390">
                  <c:v>2.78</c:v>
                </c:pt>
                <c:pt idx="1391">
                  <c:v>2.782</c:v>
                </c:pt>
                <c:pt idx="1392">
                  <c:v>2.784</c:v>
                </c:pt>
                <c:pt idx="1393">
                  <c:v>2.786</c:v>
                </c:pt>
                <c:pt idx="1394">
                  <c:v>2.788</c:v>
                </c:pt>
                <c:pt idx="1395">
                  <c:v>2.79</c:v>
                </c:pt>
                <c:pt idx="1396">
                  <c:v>2.792</c:v>
                </c:pt>
                <c:pt idx="1397">
                  <c:v>2.794</c:v>
                </c:pt>
                <c:pt idx="1398">
                  <c:v>2.796</c:v>
                </c:pt>
                <c:pt idx="1399">
                  <c:v>2.798</c:v>
                </c:pt>
                <c:pt idx="1400">
                  <c:v>2.8</c:v>
                </c:pt>
                <c:pt idx="1401">
                  <c:v>2.802</c:v>
                </c:pt>
                <c:pt idx="1402">
                  <c:v>2.804</c:v>
                </c:pt>
                <c:pt idx="1403">
                  <c:v>2.806</c:v>
                </c:pt>
                <c:pt idx="1404">
                  <c:v>2.808</c:v>
                </c:pt>
                <c:pt idx="1405">
                  <c:v>2.81</c:v>
                </c:pt>
                <c:pt idx="1406">
                  <c:v>2.811999999999998</c:v>
                </c:pt>
                <c:pt idx="1407">
                  <c:v>2.814</c:v>
                </c:pt>
                <c:pt idx="1408">
                  <c:v>2.815999999999998</c:v>
                </c:pt>
                <c:pt idx="1409">
                  <c:v>2.818</c:v>
                </c:pt>
                <c:pt idx="1410">
                  <c:v>2.82</c:v>
                </c:pt>
                <c:pt idx="1411">
                  <c:v>2.822</c:v>
                </c:pt>
                <c:pt idx="1412">
                  <c:v>2.824</c:v>
                </c:pt>
                <c:pt idx="1413">
                  <c:v>2.826</c:v>
                </c:pt>
                <c:pt idx="1414">
                  <c:v>2.828</c:v>
                </c:pt>
                <c:pt idx="1415">
                  <c:v>2.83</c:v>
                </c:pt>
                <c:pt idx="1416">
                  <c:v>2.831999999999998</c:v>
                </c:pt>
                <c:pt idx="1417">
                  <c:v>2.834</c:v>
                </c:pt>
                <c:pt idx="1418">
                  <c:v>2.835999999999998</c:v>
                </c:pt>
                <c:pt idx="1419">
                  <c:v>2.838</c:v>
                </c:pt>
                <c:pt idx="1420">
                  <c:v>2.84</c:v>
                </c:pt>
                <c:pt idx="1421">
                  <c:v>2.842</c:v>
                </c:pt>
                <c:pt idx="1422">
                  <c:v>2.844</c:v>
                </c:pt>
                <c:pt idx="1423">
                  <c:v>2.846</c:v>
                </c:pt>
                <c:pt idx="1424">
                  <c:v>2.848</c:v>
                </c:pt>
                <c:pt idx="1425">
                  <c:v>2.85</c:v>
                </c:pt>
                <c:pt idx="1426">
                  <c:v>2.851999999999998</c:v>
                </c:pt>
                <c:pt idx="1427">
                  <c:v>2.854</c:v>
                </c:pt>
                <c:pt idx="1428">
                  <c:v>2.855999999999998</c:v>
                </c:pt>
                <c:pt idx="1429">
                  <c:v>2.858</c:v>
                </c:pt>
                <c:pt idx="1430">
                  <c:v>2.86</c:v>
                </c:pt>
                <c:pt idx="1431">
                  <c:v>2.862</c:v>
                </c:pt>
                <c:pt idx="1432">
                  <c:v>2.864</c:v>
                </c:pt>
                <c:pt idx="1433">
                  <c:v>2.866</c:v>
                </c:pt>
                <c:pt idx="1434">
                  <c:v>2.868</c:v>
                </c:pt>
                <c:pt idx="1435">
                  <c:v>2.87</c:v>
                </c:pt>
                <c:pt idx="1436">
                  <c:v>2.871999999999999</c:v>
                </c:pt>
                <c:pt idx="1437">
                  <c:v>2.874</c:v>
                </c:pt>
                <c:pt idx="1438">
                  <c:v>2.875999999999999</c:v>
                </c:pt>
                <c:pt idx="1439">
                  <c:v>2.878</c:v>
                </c:pt>
                <c:pt idx="1440">
                  <c:v>2.88</c:v>
                </c:pt>
                <c:pt idx="1441">
                  <c:v>2.882</c:v>
                </c:pt>
                <c:pt idx="1442">
                  <c:v>2.884</c:v>
                </c:pt>
                <c:pt idx="1443">
                  <c:v>2.886</c:v>
                </c:pt>
                <c:pt idx="1444">
                  <c:v>2.888</c:v>
                </c:pt>
                <c:pt idx="1445">
                  <c:v>2.89</c:v>
                </c:pt>
                <c:pt idx="1446">
                  <c:v>2.891999999999999</c:v>
                </c:pt>
                <c:pt idx="1447">
                  <c:v>2.894</c:v>
                </c:pt>
                <c:pt idx="1448">
                  <c:v>2.895999999999999</c:v>
                </c:pt>
                <c:pt idx="1449">
                  <c:v>2.898</c:v>
                </c:pt>
                <c:pt idx="1450">
                  <c:v>2.9</c:v>
                </c:pt>
                <c:pt idx="1451">
                  <c:v>2.902</c:v>
                </c:pt>
                <c:pt idx="1452">
                  <c:v>2.904</c:v>
                </c:pt>
                <c:pt idx="1453">
                  <c:v>2.906</c:v>
                </c:pt>
                <c:pt idx="1454">
                  <c:v>2.908</c:v>
                </c:pt>
                <c:pt idx="1455">
                  <c:v>2.91</c:v>
                </c:pt>
                <c:pt idx="1456">
                  <c:v>2.911999999999999</c:v>
                </c:pt>
                <c:pt idx="1457">
                  <c:v>2.914</c:v>
                </c:pt>
                <c:pt idx="1458">
                  <c:v>2.915999999999999</c:v>
                </c:pt>
                <c:pt idx="1459">
                  <c:v>2.918</c:v>
                </c:pt>
                <c:pt idx="1460">
                  <c:v>2.92</c:v>
                </c:pt>
                <c:pt idx="1461">
                  <c:v>2.922</c:v>
                </c:pt>
                <c:pt idx="1462">
                  <c:v>2.924</c:v>
                </c:pt>
                <c:pt idx="1463">
                  <c:v>2.926</c:v>
                </c:pt>
                <c:pt idx="1464">
                  <c:v>2.928</c:v>
                </c:pt>
                <c:pt idx="1465">
                  <c:v>2.93</c:v>
                </c:pt>
                <c:pt idx="1466">
                  <c:v>2.931999999999999</c:v>
                </c:pt>
                <c:pt idx="1467">
                  <c:v>2.934</c:v>
                </c:pt>
                <c:pt idx="1468">
                  <c:v>2.935999999999999</c:v>
                </c:pt>
                <c:pt idx="1469">
                  <c:v>2.938</c:v>
                </c:pt>
                <c:pt idx="1470">
                  <c:v>2.94</c:v>
                </c:pt>
                <c:pt idx="1471">
                  <c:v>2.942</c:v>
                </c:pt>
                <c:pt idx="1472">
                  <c:v>2.944</c:v>
                </c:pt>
                <c:pt idx="1473">
                  <c:v>2.946</c:v>
                </c:pt>
                <c:pt idx="1474">
                  <c:v>2.948</c:v>
                </c:pt>
                <c:pt idx="1475">
                  <c:v>2.95</c:v>
                </c:pt>
                <c:pt idx="1476">
                  <c:v>2.951999999999999</c:v>
                </c:pt>
                <c:pt idx="1477">
                  <c:v>2.954</c:v>
                </c:pt>
                <c:pt idx="1478">
                  <c:v>2.955999999999999</c:v>
                </c:pt>
                <c:pt idx="1479">
                  <c:v>2.958</c:v>
                </c:pt>
                <c:pt idx="1480">
                  <c:v>2.96</c:v>
                </c:pt>
                <c:pt idx="1481">
                  <c:v>2.962</c:v>
                </c:pt>
                <c:pt idx="1482">
                  <c:v>2.964</c:v>
                </c:pt>
                <c:pt idx="1483">
                  <c:v>2.966</c:v>
                </c:pt>
                <c:pt idx="1484">
                  <c:v>2.968</c:v>
                </c:pt>
                <c:pt idx="1485">
                  <c:v>2.97</c:v>
                </c:pt>
                <c:pt idx="1486">
                  <c:v>2.972</c:v>
                </c:pt>
                <c:pt idx="1487">
                  <c:v>2.974</c:v>
                </c:pt>
                <c:pt idx="1488">
                  <c:v>2.976</c:v>
                </c:pt>
                <c:pt idx="1489">
                  <c:v>2.978</c:v>
                </c:pt>
                <c:pt idx="1490">
                  <c:v>2.98</c:v>
                </c:pt>
                <c:pt idx="1491">
                  <c:v>2.982</c:v>
                </c:pt>
                <c:pt idx="1492">
                  <c:v>2.984</c:v>
                </c:pt>
                <c:pt idx="1493">
                  <c:v>2.986</c:v>
                </c:pt>
                <c:pt idx="1494">
                  <c:v>2.988</c:v>
                </c:pt>
                <c:pt idx="1495">
                  <c:v>2.99</c:v>
                </c:pt>
                <c:pt idx="1496">
                  <c:v>2.992</c:v>
                </c:pt>
                <c:pt idx="1497">
                  <c:v>2.994</c:v>
                </c:pt>
                <c:pt idx="1498">
                  <c:v>2.996</c:v>
                </c:pt>
                <c:pt idx="1499">
                  <c:v>2.998</c:v>
                </c:pt>
                <c:pt idx="1500">
                  <c:v>3.0</c:v>
                </c:pt>
                <c:pt idx="1501">
                  <c:v>3.002</c:v>
                </c:pt>
                <c:pt idx="1502">
                  <c:v>3.004</c:v>
                </c:pt>
                <c:pt idx="1503">
                  <c:v>3.006</c:v>
                </c:pt>
                <c:pt idx="1504">
                  <c:v>3.008</c:v>
                </c:pt>
                <c:pt idx="1505">
                  <c:v>3.01</c:v>
                </c:pt>
                <c:pt idx="1506">
                  <c:v>3.012</c:v>
                </c:pt>
                <c:pt idx="1507">
                  <c:v>3.014</c:v>
                </c:pt>
                <c:pt idx="1508">
                  <c:v>3.016</c:v>
                </c:pt>
                <c:pt idx="1509">
                  <c:v>3.018</c:v>
                </c:pt>
                <c:pt idx="1510">
                  <c:v>3.02</c:v>
                </c:pt>
                <c:pt idx="1511">
                  <c:v>3.022</c:v>
                </c:pt>
                <c:pt idx="1512">
                  <c:v>3.024</c:v>
                </c:pt>
                <c:pt idx="1513">
                  <c:v>3.026</c:v>
                </c:pt>
                <c:pt idx="1514">
                  <c:v>3.028</c:v>
                </c:pt>
                <c:pt idx="1515">
                  <c:v>3.03</c:v>
                </c:pt>
                <c:pt idx="1516">
                  <c:v>3.032</c:v>
                </c:pt>
                <c:pt idx="1517">
                  <c:v>3.034</c:v>
                </c:pt>
                <c:pt idx="1518">
                  <c:v>3.036</c:v>
                </c:pt>
                <c:pt idx="1519">
                  <c:v>3.038</c:v>
                </c:pt>
                <c:pt idx="1520">
                  <c:v>3.04</c:v>
                </c:pt>
                <c:pt idx="1521">
                  <c:v>3.042</c:v>
                </c:pt>
                <c:pt idx="1522">
                  <c:v>3.044</c:v>
                </c:pt>
                <c:pt idx="1523">
                  <c:v>3.046</c:v>
                </c:pt>
                <c:pt idx="1524">
                  <c:v>3.048</c:v>
                </c:pt>
                <c:pt idx="1525">
                  <c:v>3.05</c:v>
                </c:pt>
                <c:pt idx="1526">
                  <c:v>3.052</c:v>
                </c:pt>
                <c:pt idx="1527">
                  <c:v>3.054</c:v>
                </c:pt>
                <c:pt idx="1528">
                  <c:v>3.056</c:v>
                </c:pt>
                <c:pt idx="1529">
                  <c:v>3.058</c:v>
                </c:pt>
                <c:pt idx="1530">
                  <c:v>3.06</c:v>
                </c:pt>
                <c:pt idx="1531">
                  <c:v>3.062</c:v>
                </c:pt>
                <c:pt idx="1532">
                  <c:v>3.064</c:v>
                </c:pt>
                <c:pt idx="1533">
                  <c:v>3.066</c:v>
                </c:pt>
                <c:pt idx="1534">
                  <c:v>3.068</c:v>
                </c:pt>
                <c:pt idx="1535">
                  <c:v>3.07</c:v>
                </c:pt>
                <c:pt idx="1536">
                  <c:v>3.072</c:v>
                </c:pt>
                <c:pt idx="1537">
                  <c:v>3.074</c:v>
                </c:pt>
                <c:pt idx="1538">
                  <c:v>3.076</c:v>
                </c:pt>
                <c:pt idx="1539">
                  <c:v>3.078</c:v>
                </c:pt>
                <c:pt idx="1540">
                  <c:v>3.08</c:v>
                </c:pt>
                <c:pt idx="1541">
                  <c:v>3.082</c:v>
                </c:pt>
                <c:pt idx="1542">
                  <c:v>3.084</c:v>
                </c:pt>
                <c:pt idx="1543">
                  <c:v>3.086</c:v>
                </c:pt>
                <c:pt idx="1544">
                  <c:v>3.088</c:v>
                </c:pt>
                <c:pt idx="1545">
                  <c:v>3.09</c:v>
                </c:pt>
                <c:pt idx="1546">
                  <c:v>3.092</c:v>
                </c:pt>
                <c:pt idx="1547">
                  <c:v>3.094</c:v>
                </c:pt>
                <c:pt idx="1548">
                  <c:v>3.096</c:v>
                </c:pt>
                <c:pt idx="1549">
                  <c:v>3.098</c:v>
                </c:pt>
                <c:pt idx="1550">
                  <c:v>3.1</c:v>
                </c:pt>
                <c:pt idx="1551">
                  <c:v>3.102</c:v>
                </c:pt>
                <c:pt idx="1552">
                  <c:v>3.104</c:v>
                </c:pt>
                <c:pt idx="1553">
                  <c:v>3.106</c:v>
                </c:pt>
                <c:pt idx="1554">
                  <c:v>3.108</c:v>
                </c:pt>
                <c:pt idx="1555">
                  <c:v>3.11</c:v>
                </c:pt>
                <c:pt idx="1556">
                  <c:v>3.112</c:v>
                </c:pt>
                <c:pt idx="1557">
                  <c:v>3.114</c:v>
                </c:pt>
                <c:pt idx="1558">
                  <c:v>3.116</c:v>
                </c:pt>
                <c:pt idx="1559">
                  <c:v>3.118</c:v>
                </c:pt>
                <c:pt idx="1560">
                  <c:v>3.12</c:v>
                </c:pt>
                <c:pt idx="1561">
                  <c:v>3.122</c:v>
                </c:pt>
                <c:pt idx="1562">
                  <c:v>3.124</c:v>
                </c:pt>
                <c:pt idx="1563">
                  <c:v>3.126</c:v>
                </c:pt>
                <c:pt idx="1564">
                  <c:v>3.128</c:v>
                </c:pt>
                <c:pt idx="1565">
                  <c:v>3.13</c:v>
                </c:pt>
                <c:pt idx="1566">
                  <c:v>3.132</c:v>
                </c:pt>
                <c:pt idx="1567">
                  <c:v>3.134</c:v>
                </c:pt>
                <c:pt idx="1568">
                  <c:v>3.136</c:v>
                </c:pt>
                <c:pt idx="1569">
                  <c:v>3.138</c:v>
                </c:pt>
                <c:pt idx="1570">
                  <c:v>3.14</c:v>
                </c:pt>
                <c:pt idx="1571">
                  <c:v>3.142</c:v>
                </c:pt>
                <c:pt idx="1572">
                  <c:v>3.144</c:v>
                </c:pt>
                <c:pt idx="1573">
                  <c:v>3.146</c:v>
                </c:pt>
                <c:pt idx="1574">
                  <c:v>3.148</c:v>
                </c:pt>
                <c:pt idx="1575">
                  <c:v>3.15</c:v>
                </c:pt>
                <c:pt idx="1576">
                  <c:v>3.152</c:v>
                </c:pt>
                <c:pt idx="1577">
                  <c:v>3.154</c:v>
                </c:pt>
                <c:pt idx="1578">
                  <c:v>3.156</c:v>
                </c:pt>
                <c:pt idx="1579">
                  <c:v>3.158</c:v>
                </c:pt>
                <c:pt idx="1580">
                  <c:v>3.16</c:v>
                </c:pt>
                <c:pt idx="1581">
                  <c:v>3.162</c:v>
                </c:pt>
                <c:pt idx="1582">
                  <c:v>3.164</c:v>
                </c:pt>
                <c:pt idx="1583">
                  <c:v>3.166</c:v>
                </c:pt>
                <c:pt idx="1584">
                  <c:v>3.168</c:v>
                </c:pt>
                <c:pt idx="1585">
                  <c:v>3.17</c:v>
                </c:pt>
                <c:pt idx="1586">
                  <c:v>3.172</c:v>
                </c:pt>
                <c:pt idx="1587">
                  <c:v>3.174</c:v>
                </c:pt>
                <c:pt idx="1588">
                  <c:v>3.176</c:v>
                </c:pt>
                <c:pt idx="1589">
                  <c:v>3.178</c:v>
                </c:pt>
                <c:pt idx="1590">
                  <c:v>3.18</c:v>
                </c:pt>
                <c:pt idx="1591">
                  <c:v>3.182</c:v>
                </c:pt>
                <c:pt idx="1592">
                  <c:v>3.184</c:v>
                </c:pt>
                <c:pt idx="1593">
                  <c:v>3.186</c:v>
                </c:pt>
                <c:pt idx="1594">
                  <c:v>3.188</c:v>
                </c:pt>
                <c:pt idx="1595">
                  <c:v>3.19</c:v>
                </c:pt>
                <c:pt idx="1596">
                  <c:v>3.192</c:v>
                </c:pt>
                <c:pt idx="1597">
                  <c:v>3.194</c:v>
                </c:pt>
                <c:pt idx="1598">
                  <c:v>3.196</c:v>
                </c:pt>
                <c:pt idx="1599">
                  <c:v>3.198</c:v>
                </c:pt>
                <c:pt idx="1600">
                  <c:v>3.2</c:v>
                </c:pt>
                <c:pt idx="1601">
                  <c:v>3.202</c:v>
                </c:pt>
                <c:pt idx="1602">
                  <c:v>3.204</c:v>
                </c:pt>
                <c:pt idx="1603">
                  <c:v>3.206</c:v>
                </c:pt>
                <c:pt idx="1604">
                  <c:v>3.208</c:v>
                </c:pt>
                <c:pt idx="1605">
                  <c:v>3.21</c:v>
                </c:pt>
                <c:pt idx="1606">
                  <c:v>3.212</c:v>
                </c:pt>
                <c:pt idx="1607">
                  <c:v>3.214</c:v>
                </c:pt>
                <c:pt idx="1608">
                  <c:v>3.216</c:v>
                </c:pt>
                <c:pt idx="1609">
                  <c:v>3.218</c:v>
                </c:pt>
                <c:pt idx="1610">
                  <c:v>3.22</c:v>
                </c:pt>
                <c:pt idx="1611">
                  <c:v>3.222</c:v>
                </c:pt>
                <c:pt idx="1612">
                  <c:v>3.224</c:v>
                </c:pt>
                <c:pt idx="1613">
                  <c:v>3.226</c:v>
                </c:pt>
                <c:pt idx="1614">
                  <c:v>3.228</c:v>
                </c:pt>
                <c:pt idx="1615">
                  <c:v>3.23</c:v>
                </c:pt>
                <c:pt idx="1616">
                  <c:v>3.232</c:v>
                </c:pt>
                <c:pt idx="1617">
                  <c:v>3.234</c:v>
                </c:pt>
                <c:pt idx="1618">
                  <c:v>3.236</c:v>
                </c:pt>
                <c:pt idx="1619">
                  <c:v>3.238</c:v>
                </c:pt>
                <c:pt idx="1620">
                  <c:v>3.24</c:v>
                </c:pt>
                <c:pt idx="1621">
                  <c:v>3.242</c:v>
                </c:pt>
                <c:pt idx="1622">
                  <c:v>3.244</c:v>
                </c:pt>
                <c:pt idx="1623">
                  <c:v>3.246</c:v>
                </c:pt>
                <c:pt idx="1624">
                  <c:v>3.248</c:v>
                </c:pt>
                <c:pt idx="1625">
                  <c:v>3.25</c:v>
                </c:pt>
                <c:pt idx="1626">
                  <c:v>3.252</c:v>
                </c:pt>
                <c:pt idx="1627">
                  <c:v>3.254</c:v>
                </c:pt>
                <c:pt idx="1628">
                  <c:v>3.256</c:v>
                </c:pt>
                <c:pt idx="1629">
                  <c:v>3.258</c:v>
                </c:pt>
                <c:pt idx="1630">
                  <c:v>3.26</c:v>
                </c:pt>
                <c:pt idx="1631">
                  <c:v>3.262</c:v>
                </c:pt>
                <c:pt idx="1632">
                  <c:v>3.264</c:v>
                </c:pt>
                <c:pt idx="1633">
                  <c:v>3.266</c:v>
                </c:pt>
                <c:pt idx="1634">
                  <c:v>3.268</c:v>
                </c:pt>
                <c:pt idx="1635">
                  <c:v>3.27</c:v>
                </c:pt>
                <c:pt idx="1636">
                  <c:v>3.272</c:v>
                </c:pt>
                <c:pt idx="1637">
                  <c:v>3.274</c:v>
                </c:pt>
                <c:pt idx="1638">
                  <c:v>3.276</c:v>
                </c:pt>
                <c:pt idx="1639">
                  <c:v>3.278</c:v>
                </c:pt>
                <c:pt idx="1640">
                  <c:v>3.28</c:v>
                </c:pt>
                <c:pt idx="1641">
                  <c:v>3.282</c:v>
                </c:pt>
                <c:pt idx="1642">
                  <c:v>3.284</c:v>
                </c:pt>
                <c:pt idx="1643">
                  <c:v>3.286</c:v>
                </c:pt>
                <c:pt idx="1644">
                  <c:v>3.288</c:v>
                </c:pt>
                <c:pt idx="1645">
                  <c:v>3.29</c:v>
                </c:pt>
                <c:pt idx="1646">
                  <c:v>3.292</c:v>
                </c:pt>
                <c:pt idx="1647">
                  <c:v>3.294</c:v>
                </c:pt>
                <c:pt idx="1648">
                  <c:v>3.296</c:v>
                </c:pt>
                <c:pt idx="1649">
                  <c:v>3.298</c:v>
                </c:pt>
                <c:pt idx="1650">
                  <c:v>3.3</c:v>
                </c:pt>
                <c:pt idx="1651">
                  <c:v>3.302</c:v>
                </c:pt>
                <c:pt idx="1652">
                  <c:v>3.304</c:v>
                </c:pt>
                <c:pt idx="1653">
                  <c:v>3.306</c:v>
                </c:pt>
                <c:pt idx="1654">
                  <c:v>3.308</c:v>
                </c:pt>
                <c:pt idx="1655">
                  <c:v>3.31</c:v>
                </c:pt>
                <c:pt idx="1656">
                  <c:v>3.311999999999998</c:v>
                </c:pt>
                <c:pt idx="1657">
                  <c:v>3.314</c:v>
                </c:pt>
                <c:pt idx="1658">
                  <c:v>3.315999999999998</c:v>
                </c:pt>
                <c:pt idx="1659">
                  <c:v>3.318</c:v>
                </c:pt>
                <c:pt idx="1660">
                  <c:v>3.32</c:v>
                </c:pt>
                <c:pt idx="1661">
                  <c:v>3.322</c:v>
                </c:pt>
                <c:pt idx="1662">
                  <c:v>3.324</c:v>
                </c:pt>
                <c:pt idx="1663">
                  <c:v>3.326</c:v>
                </c:pt>
                <c:pt idx="1664">
                  <c:v>3.328</c:v>
                </c:pt>
                <c:pt idx="1665">
                  <c:v>3.33</c:v>
                </c:pt>
                <c:pt idx="1666">
                  <c:v>3.331999999999998</c:v>
                </c:pt>
                <c:pt idx="1667">
                  <c:v>3.334</c:v>
                </c:pt>
                <c:pt idx="1668">
                  <c:v>3.335999999999998</c:v>
                </c:pt>
                <c:pt idx="1669">
                  <c:v>3.338</c:v>
                </c:pt>
                <c:pt idx="1670">
                  <c:v>3.34</c:v>
                </c:pt>
                <c:pt idx="1671">
                  <c:v>3.342</c:v>
                </c:pt>
                <c:pt idx="1672">
                  <c:v>3.344</c:v>
                </c:pt>
                <c:pt idx="1673">
                  <c:v>3.346</c:v>
                </c:pt>
                <c:pt idx="1674">
                  <c:v>3.348</c:v>
                </c:pt>
                <c:pt idx="1675">
                  <c:v>3.35</c:v>
                </c:pt>
                <c:pt idx="1676">
                  <c:v>3.351999999999998</c:v>
                </c:pt>
                <c:pt idx="1677">
                  <c:v>3.354</c:v>
                </c:pt>
                <c:pt idx="1678">
                  <c:v>3.355999999999998</c:v>
                </c:pt>
                <c:pt idx="1679">
                  <c:v>3.358</c:v>
                </c:pt>
                <c:pt idx="1680">
                  <c:v>3.36</c:v>
                </c:pt>
                <c:pt idx="1681">
                  <c:v>3.362</c:v>
                </c:pt>
                <c:pt idx="1682">
                  <c:v>3.364</c:v>
                </c:pt>
                <c:pt idx="1683">
                  <c:v>3.366</c:v>
                </c:pt>
                <c:pt idx="1684">
                  <c:v>3.368</c:v>
                </c:pt>
                <c:pt idx="1685">
                  <c:v>3.37</c:v>
                </c:pt>
                <c:pt idx="1686">
                  <c:v>3.371999999999999</c:v>
                </c:pt>
                <c:pt idx="1687">
                  <c:v>3.374</c:v>
                </c:pt>
                <c:pt idx="1688">
                  <c:v>3.375999999999999</c:v>
                </c:pt>
                <c:pt idx="1689">
                  <c:v>3.378</c:v>
                </c:pt>
                <c:pt idx="1690">
                  <c:v>3.38</c:v>
                </c:pt>
                <c:pt idx="1691">
                  <c:v>3.382</c:v>
                </c:pt>
                <c:pt idx="1692">
                  <c:v>3.384</c:v>
                </c:pt>
                <c:pt idx="1693">
                  <c:v>3.386</c:v>
                </c:pt>
                <c:pt idx="1694">
                  <c:v>3.388</c:v>
                </c:pt>
                <c:pt idx="1695">
                  <c:v>3.39</c:v>
                </c:pt>
                <c:pt idx="1696">
                  <c:v>3.391999999999999</c:v>
                </c:pt>
                <c:pt idx="1697">
                  <c:v>3.394</c:v>
                </c:pt>
                <c:pt idx="1698">
                  <c:v>3.395999999999999</c:v>
                </c:pt>
                <c:pt idx="1699">
                  <c:v>3.398</c:v>
                </c:pt>
                <c:pt idx="1700">
                  <c:v>3.4</c:v>
                </c:pt>
                <c:pt idx="1701">
                  <c:v>3.402</c:v>
                </c:pt>
                <c:pt idx="1702">
                  <c:v>3.404</c:v>
                </c:pt>
                <c:pt idx="1703">
                  <c:v>3.406</c:v>
                </c:pt>
                <c:pt idx="1704">
                  <c:v>3.408</c:v>
                </c:pt>
                <c:pt idx="1705">
                  <c:v>3.41</c:v>
                </c:pt>
                <c:pt idx="1706">
                  <c:v>3.411999999999999</c:v>
                </c:pt>
                <c:pt idx="1707">
                  <c:v>3.414</c:v>
                </c:pt>
                <c:pt idx="1708">
                  <c:v>3.415999999999999</c:v>
                </c:pt>
                <c:pt idx="1709">
                  <c:v>3.418</c:v>
                </c:pt>
                <c:pt idx="1710">
                  <c:v>3.42</c:v>
                </c:pt>
                <c:pt idx="1711">
                  <c:v>3.422</c:v>
                </c:pt>
                <c:pt idx="1712">
                  <c:v>3.424</c:v>
                </c:pt>
                <c:pt idx="1713">
                  <c:v>3.426</c:v>
                </c:pt>
                <c:pt idx="1714">
                  <c:v>3.428</c:v>
                </c:pt>
                <c:pt idx="1715">
                  <c:v>3.43</c:v>
                </c:pt>
                <c:pt idx="1716">
                  <c:v>3.431999999999999</c:v>
                </c:pt>
                <c:pt idx="1717">
                  <c:v>3.434</c:v>
                </c:pt>
                <c:pt idx="1718">
                  <c:v>3.435999999999999</c:v>
                </c:pt>
                <c:pt idx="1719">
                  <c:v>3.438</c:v>
                </c:pt>
                <c:pt idx="1720">
                  <c:v>3.44</c:v>
                </c:pt>
                <c:pt idx="1721">
                  <c:v>3.442</c:v>
                </c:pt>
                <c:pt idx="1722">
                  <c:v>3.444</c:v>
                </c:pt>
                <c:pt idx="1723">
                  <c:v>3.446</c:v>
                </c:pt>
                <c:pt idx="1724">
                  <c:v>3.448</c:v>
                </c:pt>
                <c:pt idx="1725">
                  <c:v>3.45</c:v>
                </c:pt>
                <c:pt idx="1726">
                  <c:v>3.451999999999999</c:v>
                </c:pt>
                <c:pt idx="1727">
                  <c:v>3.454</c:v>
                </c:pt>
                <c:pt idx="1728">
                  <c:v>3.455999999999999</c:v>
                </c:pt>
                <c:pt idx="1729">
                  <c:v>3.458</c:v>
                </c:pt>
                <c:pt idx="1730">
                  <c:v>3.46</c:v>
                </c:pt>
                <c:pt idx="1731">
                  <c:v>3.462</c:v>
                </c:pt>
                <c:pt idx="1732">
                  <c:v>3.464</c:v>
                </c:pt>
                <c:pt idx="1733">
                  <c:v>3.466</c:v>
                </c:pt>
                <c:pt idx="1734">
                  <c:v>3.468</c:v>
                </c:pt>
                <c:pt idx="1735">
                  <c:v>3.47</c:v>
                </c:pt>
                <c:pt idx="1736">
                  <c:v>3.472</c:v>
                </c:pt>
                <c:pt idx="1737">
                  <c:v>3.474</c:v>
                </c:pt>
                <c:pt idx="1738">
                  <c:v>3.476</c:v>
                </c:pt>
                <c:pt idx="1739">
                  <c:v>3.478</c:v>
                </c:pt>
                <c:pt idx="1740">
                  <c:v>3.48</c:v>
                </c:pt>
                <c:pt idx="1741">
                  <c:v>3.482</c:v>
                </c:pt>
                <c:pt idx="1742">
                  <c:v>3.484</c:v>
                </c:pt>
                <c:pt idx="1743">
                  <c:v>3.486</c:v>
                </c:pt>
                <c:pt idx="1744">
                  <c:v>3.488</c:v>
                </c:pt>
                <c:pt idx="1745">
                  <c:v>3.49</c:v>
                </c:pt>
                <c:pt idx="1746">
                  <c:v>3.492</c:v>
                </c:pt>
                <c:pt idx="1747">
                  <c:v>3.494</c:v>
                </c:pt>
                <c:pt idx="1748">
                  <c:v>3.496</c:v>
                </c:pt>
                <c:pt idx="1749">
                  <c:v>3.498</c:v>
                </c:pt>
                <c:pt idx="1750">
                  <c:v>3.5</c:v>
                </c:pt>
                <c:pt idx="1751">
                  <c:v>3.502</c:v>
                </c:pt>
                <c:pt idx="1752">
                  <c:v>3.504</c:v>
                </c:pt>
                <c:pt idx="1753">
                  <c:v>3.506</c:v>
                </c:pt>
                <c:pt idx="1754">
                  <c:v>3.508</c:v>
                </c:pt>
                <c:pt idx="1755">
                  <c:v>3.51</c:v>
                </c:pt>
                <c:pt idx="1756">
                  <c:v>3.512</c:v>
                </c:pt>
                <c:pt idx="1757">
                  <c:v>3.514</c:v>
                </c:pt>
                <c:pt idx="1758">
                  <c:v>3.516</c:v>
                </c:pt>
                <c:pt idx="1759">
                  <c:v>3.518</c:v>
                </c:pt>
                <c:pt idx="1760">
                  <c:v>3.52</c:v>
                </c:pt>
                <c:pt idx="1761">
                  <c:v>3.522</c:v>
                </c:pt>
                <c:pt idx="1762">
                  <c:v>3.524</c:v>
                </c:pt>
                <c:pt idx="1763">
                  <c:v>3.526</c:v>
                </c:pt>
                <c:pt idx="1764">
                  <c:v>3.528</c:v>
                </c:pt>
                <c:pt idx="1765">
                  <c:v>3.53</c:v>
                </c:pt>
                <c:pt idx="1766">
                  <c:v>3.532</c:v>
                </c:pt>
                <c:pt idx="1767">
                  <c:v>3.534</c:v>
                </c:pt>
                <c:pt idx="1768">
                  <c:v>3.536</c:v>
                </c:pt>
                <c:pt idx="1769">
                  <c:v>3.538</c:v>
                </c:pt>
                <c:pt idx="1770">
                  <c:v>3.54</c:v>
                </c:pt>
                <c:pt idx="1771">
                  <c:v>3.542</c:v>
                </c:pt>
                <c:pt idx="1772">
                  <c:v>3.544</c:v>
                </c:pt>
                <c:pt idx="1773">
                  <c:v>3.546</c:v>
                </c:pt>
                <c:pt idx="1774">
                  <c:v>3.548</c:v>
                </c:pt>
                <c:pt idx="1775">
                  <c:v>3.55</c:v>
                </c:pt>
                <c:pt idx="1776">
                  <c:v>3.552</c:v>
                </c:pt>
                <c:pt idx="1777">
                  <c:v>3.554</c:v>
                </c:pt>
                <c:pt idx="1778">
                  <c:v>3.556</c:v>
                </c:pt>
                <c:pt idx="1779">
                  <c:v>3.558</c:v>
                </c:pt>
                <c:pt idx="1780">
                  <c:v>3.56</c:v>
                </c:pt>
                <c:pt idx="1781">
                  <c:v>3.562</c:v>
                </c:pt>
                <c:pt idx="1782">
                  <c:v>3.564</c:v>
                </c:pt>
                <c:pt idx="1783">
                  <c:v>3.566</c:v>
                </c:pt>
                <c:pt idx="1784">
                  <c:v>3.568</c:v>
                </c:pt>
                <c:pt idx="1785">
                  <c:v>3.57</c:v>
                </c:pt>
                <c:pt idx="1786">
                  <c:v>3.572</c:v>
                </c:pt>
                <c:pt idx="1787">
                  <c:v>3.574</c:v>
                </c:pt>
                <c:pt idx="1788">
                  <c:v>3.576</c:v>
                </c:pt>
                <c:pt idx="1789">
                  <c:v>3.578</c:v>
                </c:pt>
                <c:pt idx="1790">
                  <c:v>3.58</c:v>
                </c:pt>
                <c:pt idx="1791">
                  <c:v>3.582</c:v>
                </c:pt>
                <c:pt idx="1792">
                  <c:v>3.584</c:v>
                </c:pt>
                <c:pt idx="1793">
                  <c:v>3.586</c:v>
                </c:pt>
                <c:pt idx="1794">
                  <c:v>3.588</c:v>
                </c:pt>
                <c:pt idx="1795">
                  <c:v>3.59</c:v>
                </c:pt>
                <c:pt idx="1796">
                  <c:v>3.592</c:v>
                </c:pt>
                <c:pt idx="1797">
                  <c:v>3.594</c:v>
                </c:pt>
                <c:pt idx="1798">
                  <c:v>3.596</c:v>
                </c:pt>
                <c:pt idx="1799">
                  <c:v>3.598</c:v>
                </c:pt>
                <c:pt idx="1800">
                  <c:v>3.6</c:v>
                </c:pt>
                <c:pt idx="1801">
                  <c:v>3.602</c:v>
                </c:pt>
                <c:pt idx="1802">
                  <c:v>3.604</c:v>
                </c:pt>
                <c:pt idx="1803">
                  <c:v>3.606</c:v>
                </c:pt>
                <c:pt idx="1804">
                  <c:v>3.608</c:v>
                </c:pt>
                <c:pt idx="1805">
                  <c:v>3.61</c:v>
                </c:pt>
                <c:pt idx="1806">
                  <c:v>3.612</c:v>
                </c:pt>
                <c:pt idx="1807">
                  <c:v>3.614</c:v>
                </c:pt>
                <c:pt idx="1808">
                  <c:v>3.616</c:v>
                </c:pt>
                <c:pt idx="1809">
                  <c:v>3.618</c:v>
                </c:pt>
                <c:pt idx="1810">
                  <c:v>3.62</c:v>
                </c:pt>
                <c:pt idx="1811">
                  <c:v>3.622</c:v>
                </c:pt>
                <c:pt idx="1812">
                  <c:v>3.624</c:v>
                </c:pt>
                <c:pt idx="1813">
                  <c:v>3.626</c:v>
                </c:pt>
                <c:pt idx="1814">
                  <c:v>3.628</c:v>
                </c:pt>
                <c:pt idx="1815">
                  <c:v>3.63</c:v>
                </c:pt>
                <c:pt idx="1816">
                  <c:v>3.632</c:v>
                </c:pt>
                <c:pt idx="1817">
                  <c:v>3.634</c:v>
                </c:pt>
                <c:pt idx="1818">
                  <c:v>3.636</c:v>
                </c:pt>
                <c:pt idx="1819">
                  <c:v>3.638</c:v>
                </c:pt>
                <c:pt idx="1820">
                  <c:v>3.64</c:v>
                </c:pt>
                <c:pt idx="1821">
                  <c:v>3.642</c:v>
                </c:pt>
                <c:pt idx="1822">
                  <c:v>3.644</c:v>
                </c:pt>
                <c:pt idx="1823">
                  <c:v>3.646</c:v>
                </c:pt>
                <c:pt idx="1824">
                  <c:v>3.648</c:v>
                </c:pt>
                <c:pt idx="1825">
                  <c:v>3.65</c:v>
                </c:pt>
                <c:pt idx="1826">
                  <c:v>3.652</c:v>
                </c:pt>
                <c:pt idx="1827">
                  <c:v>3.654</c:v>
                </c:pt>
                <c:pt idx="1828">
                  <c:v>3.656</c:v>
                </c:pt>
                <c:pt idx="1829">
                  <c:v>3.658</c:v>
                </c:pt>
                <c:pt idx="1830">
                  <c:v>3.66</c:v>
                </c:pt>
                <c:pt idx="1831">
                  <c:v>3.662</c:v>
                </c:pt>
                <c:pt idx="1832">
                  <c:v>3.664</c:v>
                </c:pt>
                <c:pt idx="1833">
                  <c:v>3.666</c:v>
                </c:pt>
                <c:pt idx="1834">
                  <c:v>3.668</c:v>
                </c:pt>
                <c:pt idx="1835">
                  <c:v>3.67</c:v>
                </c:pt>
                <c:pt idx="1836">
                  <c:v>3.672</c:v>
                </c:pt>
                <c:pt idx="1837">
                  <c:v>3.674</c:v>
                </c:pt>
                <c:pt idx="1838">
                  <c:v>3.676</c:v>
                </c:pt>
                <c:pt idx="1839">
                  <c:v>3.678</c:v>
                </c:pt>
                <c:pt idx="1840">
                  <c:v>3.68</c:v>
                </c:pt>
                <c:pt idx="1841">
                  <c:v>3.682</c:v>
                </c:pt>
                <c:pt idx="1842">
                  <c:v>3.684</c:v>
                </c:pt>
                <c:pt idx="1843">
                  <c:v>3.686</c:v>
                </c:pt>
                <c:pt idx="1844">
                  <c:v>3.688</c:v>
                </c:pt>
                <c:pt idx="1845">
                  <c:v>3.69</c:v>
                </c:pt>
                <c:pt idx="1846">
                  <c:v>3.692</c:v>
                </c:pt>
                <c:pt idx="1847">
                  <c:v>3.694</c:v>
                </c:pt>
                <c:pt idx="1848">
                  <c:v>3.696</c:v>
                </c:pt>
                <c:pt idx="1849">
                  <c:v>3.698</c:v>
                </c:pt>
                <c:pt idx="1850">
                  <c:v>3.7</c:v>
                </c:pt>
                <c:pt idx="1851">
                  <c:v>3.702</c:v>
                </c:pt>
                <c:pt idx="1852">
                  <c:v>3.704</c:v>
                </c:pt>
                <c:pt idx="1853">
                  <c:v>3.706</c:v>
                </c:pt>
                <c:pt idx="1854">
                  <c:v>3.708</c:v>
                </c:pt>
                <c:pt idx="1855">
                  <c:v>3.71</c:v>
                </c:pt>
                <c:pt idx="1856">
                  <c:v>3.712</c:v>
                </c:pt>
                <c:pt idx="1857">
                  <c:v>3.714</c:v>
                </c:pt>
                <c:pt idx="1858">
                  <c:v>3.716</c:v>
                </c:pt>
                <c:pt idx="1859">
                  <c:v>3.718</c:v>
                </c:pt>
                <c:pt idx="1860">
                  <c:v>3.72</c:v>
                </c:pt>
                <c:pt idx="1861">
                  <c:v>3.722</c:v>
                </c:pt>
                <c:pt idx="1862">
                  <c:v>3.724</c:v>
                </c:pt>
                <c:pt idx="1863">
                  <c:v>3.726</c:v>
                </c:pt>
                <c:pt idx="1864">
                  <c:v>3.728</c:v>
                </c:pt>
                <c:pt idx="1865">
                  <c:v>3.73</c:v>
                </c:pt>
                <c:pt idx="1866">
                  <c:v>3.732</c:v>
                </c:pt>
                <c:pt idx="1867">
                  <c:v>3.734</c:v>
                </c:pt>
                <c:pt idx="1868">
                  <c:v>3.736</c:v>
                </c:pt>
                <c:pt idx="1869">
                  <c:v>3.738</c:v>
                </c:pt>
                <c:pt idx="1870">
                  <c:v>3.74</c:v>
                </c:pt>
                <c:pt idx="1871">
                  <c:v>3.742</c:v>
                </c:pt>
                <c:pt idx="1872">
                  <c:v>3.744</c:v>
                </c:pt>
                <c:pt idx="1873">
                  <c:v>3.746</c:v>
                </c:pt>
                <c:pt idx="1874">
                  <c:v>3.748</c:v>
                </c:pt>
                <c:pt idx="1875">
                  <c:v>3.75</c:v>
                </c:pt>
                <c:pt idx="1876">
                  <c:v>3.752</c:v>
                </c:pt>
                <c:pt idx="1877">
                  <c:v>3.754</c:v>
                </c:pt>
                <c:pt idx="1878">
                  <c:v>3.756</c:v>
                </c:pt>
                <c:pt idx="1879">
                  <c:v>3.758</c:v>
                </c:pt>
                <c:pt idx="1880">
                  <c:v>3.76</c:v>
                </c:pt>
                <c:pt idx="1881">
                  <c:v>3.762</c:v>
                </c:pt>
                <c:pt idx="1882">
                  <c:v>3.764</c:v>
                </c:pt>
                <c:pt idx="1883">
                  <c:v>3.766</c:v>
                </c:pt>
                <c:pt idx="1884">
                  <c:v>3.768</c:v>
                </c:pt>
                <c:pt idx="1885">
                  <c:v>3.77</c:v>
                </c:pt>
                <c:pt idx="1886">
                  <c:v>3.772</c:v>
                </c:pt>
                <c:pt idx="1887">
                  <c:v>3.774</c:v>
                </c:pt>
                <c:pt idx="1888">
                  <c:v>3.776</c:v>
                </c:pt>
                <c:pt idx="1889">
                  <c:v>3.778</c:v>
                </c:pt>
                <c:pt idx="1890">
                  <c:v>3.78</c:v>
                </c:pt>
                <c:pt idx="1891">
                  <c:v>3.782</c:v>
                </c:pt>
                <c:pt idx="1892">
                  <c:v>3.784</c:v>
                </c:pt>
                <c:pt idx="1893">
                  <c:v>3.786</c:v>
                </c:pt>
                <c:pt idx="1894">
                  <c:v>3.788</c:v>
                </c:pt>
                <c:pt idx="1895">
                  <c:v>3.79</c:v>
                </c:pt>
                <c:pt idx="1896">
                  <c:v>3.792</c:v>
                </c:pt>
                <c:pt idx="1897">
                  <c:v>3.794</c:v>
                </c:pt>
                <c:pt idx="1898">
                  <c:v>3.796</c:v>
                </c:pt>
                <c:pt idx="1899">
                  <c:v>3.798</c:v>
                </c:pt>
                <c:pt idx="1900">
                  <c:v>3.8</c:v>
                </c:pt>
                <c:pt idx="1901">
                  <c:v>3.802</c:v>
                </c:pt>
                <c:pt idx="1902">
                  <c:v>3.804</c:v>
                </c:pt>
                <c:pt idx="1903">
                  <c:v>3.806</c:v>
                </c:pt>
                <c:pt idx="1904">
                  <c:v>3.808</c:v>
                </c:pt>
                <c:pt idx="1905">
                  <c:v>3.81</c:v>
                </c:pt>
                <c:pt idx="1906">
                  <c:v>3.811999999999998</c:v>
                </c:pt>
                <c:pt idx="1907">
                  <c:v>3.814</c:v>
                </c:pt>
                <c:pt idx="1908">
                  <c:v>3.815999999999998</c:v>
                </c:pt>
                <c:pt idx="1909">
                  <c:v>3.818</c:v>
                </c:pt>
                <c:pt idx="1910">
                  <c:v>3.82</c:v>
                </c:pt>
                <c:pt idx="1911">
                  <c:v>3.822</c:v>
                </c:pt>
                <c:pt idx="1912">
                  <c:v>3.824</c:v>
                </c:pt>
                <c:pt idx="1913">
                  <c:v>3.826</c:v>
                </c:pt>
                <c:pt idx="1914">
                  <c:v>3.828</c:v>
                </c:pt>
                <c:pt idx="1915">
                  <c:v>3.83</c:v>
                </c:pt>
                <c:pt idx="1916">
                  <c:v>3.831999999999998</c:v>
                </c:pt>
                <c:pt idx="1917">
                  <c:v>3.834</c:v>
                </c:pt>
                <c:pt idx="1918">
                  <c:v>3.835999999999998</c:v>
                </c:pt>
                <c:pt idx="1919">
                  <c:v>3.838</c:v>
                </c:pt>
                <c:pt idx="1920">
                  <c:v>3.84</c:v>
                </c:pt>
                <c:pt idx="1921">
                  <c:v>3.842</c:v>
                </c:pt>
                <c:pt idx="1922">
                  <c:v>3.844</c:v>
                </c:pt>
                <c:pt idx="1923">
                  <c:v>3.846</c:v>
                </c:pt>
                <c:pt idx="1924">
                  <c:v>3.848</c:v>
                </c:pt>
                <c:pt idx="1925">
                  <c:v>3.85</c:v>
                </c:pt>
                <c:pt idx="1926">
                  <c:v>3.851999999999998</c:v>
                </c:pt>
                <c:pt idx="1927">
                  <c:v>3.854</c:v>
                </c:pt>
                <c:pt idx="1928">
                  <c:v>3.855999999999998</c:v>
                </c:pt>
                <c:pt idx="1929">
                  <c:v>3.858</c:v>
                </c:pt>
                <c:pt idx="1930">
                  <c:v>3.86</c:v>
                </c:pt>
                <c:pt idx="1931">
                  <c:v>3.862</c:v>
                </c:pt>
                <c:pt idx="1932">
                  <c:v>3.864</c:v>
                </c:pt>
                <c:pt idx="1933">
                  <c:v>3.866</c:v>
                </c:pt>
                <c:pt idx="1934">
                  <c:v>3.868</c:v>
                </c:pt>
                <c:pt idx="1935">
                  <c:v>3.87</c:v>
                </c:pt>
                <c:pt idx="1936">
                  <c:v>3.871999999999999</c:v>
                </c:pt>
                <c:pt idx="1937">
                  <c:v>3.874</c:v>
                </c:pt>
                <c:pt idx="1938">
                  <c:v>3.875999999999999</c:v>
                </c:pt>
                <c:pt idx="1939">
                  <c:v>3.878</c:v>
                </c:pt>
                <c:pt idx="1940">
                  <c:v>3.88</c:v>
                </c:pt>
                <c:pt idx="1941">
                  <c:v>3.882</c:v>
                </c:pt>
                <c:pt idx="1942">
                  <c:v>3.884</c:v>
                </c:pt>
                <c:pt idx="1943">
                  <c:v>3.886</c:v>
                </c:pt>
                <c:pt idx="1944">
                  <c:v>3.888</c:v>
                </c:pt>
                <c:pt idx="1945">
                  <c:v>3.89</c:v>
                </c:pt>
                <c:pt idx="1946">
                  <c:v>3.891999999999999</c:v>
                </c:pt>
                <c:pt idx="1947">
                  <c:v>3.894</c:v>
                </c:pt>
                <c:pt idx="1948">
                  <c:v>3.895999999999999</c:v>
                </c:pt>
                <c:pt idx="1949">
                  <c:v>3.898</c:v>
                </c:pt>
                <c:pt idx="1950">
                  <c:v>3.9</c:v>
                </c:pt>
                <c:pt idx="1951">
                  <c:v>3.902</c:v>
                </c:pt>
                <c:pt idx="1952">
                  <c:v>3.904</c:v>
                </c:pt>
                <c:pt idx="1953">
                  <c:v>3.906</c:v>
                </c:pt>
                <c:pt idx="1954">
                  <c:v>3.908</c:v>
                </c:pt>
                <c:pt idx="1955">
                  <c:v>3.91</c:v>
                </c:pt>
                <c:pt idx="1956">
                  <c:v>3.911999999999999</c:v>
                </c:pt>
                <c:pt idx="1957">
                  <c:v>3.914</c:v>
                </c:pt>
                <c:pt idx="1958">
                  <c:v>3.915999999999999</c:v>
                </c:pt>
                <c:pt idx="1959">
                  <c:v>3.918</c:v>
                </c:pt>
                <c:pt idx="1960">
                  <c:v>3.92</c:v>
                </c:pt>
                <c:pt idx="1961">
                  <c:v>3.922</c:v>
                </c:pt>
                <c:pt idx="1962">
                  <c:v>3.924</c:v>
                </c:pt>
                <c:pt idx="1963">
                  <c:v>3.926</c:v>
                </c:pt>
                <c:pt idx="1964">
                  <c:v>3.928</c:v>
                </c:pt>
                <c:pt idx="1965">
                  <c:v>3.93</c:v>
                </c:pt>
                <c:pt idx="1966">
                  <c:v>3.931999999999999</c:v>
                </c:pt>
                <c:pt idx="1967">
                  <c:v>3.934</c:v>
                </c:pt>
                <c:pt idx="1968">
                  <c:v>3.935999999999999</c:v>
                </c:pt>
                <c:pt idx="1969">
                  <c:v>3.938</c:v>
                </c:pt>
                <c:pt idx="1970">
                  <c:v>3.94</c:v>
                </c:pt>
                <c:pt idx="1971">
                  <c:v>3.942</c:v>
                </c:pt>
                <c:pt idx="1972">
                  <c:v>3.944</c:v>
                </c:pt>
                <c:pt idx="1973">
                  <c:v>3.946</c:v>
                </c:pt>
                <c:pt idx="1974">
                  <c:v>3.948</c:v>
                </c:pt>
                <c:pt idx="1975">
                  <c:v>3.95</c:v>
                </c:pt>
                <c:pt idx="1976">
                  <c:v>3.951999999999999</c:v>
                </c:pt>
                <c:pt idx="1977">
                  <c:v>3.954</c:v>
                </c:pt>
                <c:pt idx="1978">
                  <c:v>3.955999999999999</c:v>
                </c:pt>
                <c:pt idx="1979">
                  <c:v>3.958</c:v>
                </c:pt>
                <c:pt idx="1980">
                  <c:v>3.96</c:v>
                </c:pt>
                <c:pt idx="1981">
                  <c:v>3.962</c:v>
                </c:pt>
                <c:pt idx="1982">
                  <c:v>3.964</c:v>
                </c:pt>
                <c:pt idx="1983">
                  <c:v>3.966</c:v>
                </c:pt>
                <c:pt idx="1984">
                  <c:v>3.968</c:v>
                </c:pt>
                <c:pt idx="1985">
                  <c:v>3.97</c:v>
                </c:pt>
                <c:pt idx="1986">
                  <c:v>3.972</c:v>
                </c:pt>
                <c:pt idx="1987">
                  <c:v>3.974</c:v>
                </c:pt>
                <c:pt idx="1988">
                  <c:v>3.976</c:v>
                </c:pt>
                <c:pt idx="1989">
                  <c:v>3.978</c:v>
                </c:pt>
                <c:pt idx="1990">
                  <c:v>3.98</c:v>
                </c:pt>
                <c:pt idx="1991">
                  <c:v>3.982</c:v>
                </c:pt>
                <c:pt idx="1992">
                  <c:v>3.984</c:v>
                </c:pt>
                <c:pt idx="1993">
                  <c:v>3.986</c:v>
                </c:pt>
                <c:pt idx="1994">
                  <c:v>3.988</c:v>
                </c:pt>
                <c:pt idx="1995">
                  <c:v>3.99</c:v>
                </c:pt>
                <c:pt idx="1996">
                  <c:v>3.992</c:v>
                </c:pt>
                <c:pt idx="1997">
                  <c:v>3.994</c:v>
                </c:pt>
                <c:pt idx="1998">
                  <c:v>3.996</c:v>
                </c:pt>
                <c:pt idx="1999">
                  <c:v>3.998</c:v>
                </c:pt>
                <c:pt idx="2000">
                  <c:v>4.0</c:v>
                </c:pt>
                <c:pt idx="2001">
                  <c:v>4.002</c:v>
                </c:pt>
                <c:pt idx="2002">
                  <c:v>4.004</c:v>
                </c:pt>
                <c:pt idx="2003">
                  <c:v>4.006</c:v>
                </c:pt>
                <c:pt idx="2004">
                  <c:v>4.008</c:v>
                </c:pt>
                <c:pt idx="2005">
                  <c:v>4.01</c:v>
                </c:pt>
                <c:pt idx="2006">
                  <c:v>4.012</c:v>
                </c:pt>
                <c:pt idx="2007">
                  <c:v>4.013999999999998</c:v>
                </c:pt>
                <c:pt idx="2008">
                  <c:v>4.016</c:v>
                </c:pt>
                <c:pt idx="2009">
                  <c:v>4.017999999999997</c:v>
                </c:pt>
                <c:pt idx="2010">
                  <c:v>4.02</c:v>
                </c:pt>
                <c:pt idx="2011">
                  <c:v>4.021999999999998</c:v>
                </c:pt>
                <c:pt idx="2012">
                  <c:v>4.023999999999997</c:v>
                </c:pt>
                <c:pt idx="2013">
                  <c:v>4.025999999999997</c:v>
                </c:pt>
                <c:pt idx="2014">
                  <c:v>4.027999999999997</c:v>
                </c:pt>
                <c:pt idx="2015">
                  <c:v>4.03</c:v>
                </c:pt>
                <c:pt idx="2016">
                  <c:v>4.032</c:v>
                </c:pt>
                <c:pt idx="2017">
                  <c:v>4.034</c:v>
                </c:pt>
                <c:pt idx="2018">
                  <c:v>4.036</c:v>
                </c:pt>
                <c:pt idx="2019">
                  <c:v>4.038</c:v>
                </c:pt>
                <c:pt idx="2020">
                  <c:v>4.04</c:v>
                </c:pt>
                <c:pt idx="2021">
                  <c:v>4.042</c:v>
                </c:pt>
                <c:pt idx="2022">
                  <c:v>4.044</c:v>
                </c:pt>
                <c:pt idx="2023">
                  <c:v>4.046</c:v>
                </c:pt>
                <c:pt idx="2024">
                  <c:v>4.048</c:v>
                </c:pt>
                <c:pt idx="2025">
                  <c:v>4.05</c:v>
                </c:pt>
                <c:pt idx="2026">
                  <c:v>4.052</c:v>
                </c:pt>
                <c:pt idx="2027">
                  <c:v>4.053999999999998</c:v>
                </c:pt>
                <c:pt idx="2028">
                  <c:v>4.056</c:v>
                </c:pt>
                <c:pt idx="2029">
                  <c:v>4.057999999999997</c:v>
                </c:pt>
                <c:pt idx="2030">
                  <c:v>4.06</c:v>
                </c:pt>
                <c:pt idx="2031">
                  <c:v>4.061999999999998</c:v>
                </c:pt>
                <c:pt idx="2032">
                  <c:v>4.063999999999997</c:v>
                </c:pt>
                <c:pt idx="2033">
                  <c:v>4.065999999999997</c:v>
                </c:pt>
                <c:pt idx="2034">
                  <c:v>4.067999999999997</c:v>
                </c:pt>
                <c:pt idx="2035">
                  <c:v>4.07</c:v>
                </c:pt>
                <c:pt idx="2036">
                  <c:v>4.072</c:v>
                </c:pt>
                <c:pt idx="2037">
                  <c:v>4.074</c:v>
                </c:pt>
                <c:pt idx="2038">
                  <c:v>4.076</c:v>
                </c:pt>
                <c:pt idx="2039">
                  <c:v>4.078</c:v>
                </c:pt>
                <c:pt idx="2040">
                  <c:v>4.08</c:v>
                </c:pt>
                <c:pt idx="2041">
                  <c:v>4.082</c:v>
                </c:pt>
                <c:pt idx="2042">
                  <c:v>4.084</c:v>
                </c:pt>
                <c:pt idx="2043">
                  <c:v>4.086</c:v>
                </c:pt>
                <c:pt idx="2044">
                  <c:v>4.088</c:v>
                </c:pt>
                <c:pt idx="2045">
                  <c:v>4.09</c:v>
                </c:pt>
                <c:pt idx="2046">
                  <c:v>4.092</c:v>
                </c:pt>
                <c:pt idx="2047">
                  <c:v>4.093999999999999</c:v>
                </c:pt>
                <c:pt idx="2048">
                  <c:v>4.096</c:v>
                </c:pt>
                <c:pt idx="2049">
                  <c:v>4.097999999999997</c:v>
                </c:pt>
                <c:pt idx="2050">
                  <c:v>4.1</c:v>
                </c:pt>
                <c:pt idx="2051">
                  <c:v>4.101999999999999</c:v>
                </c:pt>
                <c:pt idx="2052">
                  <c:v>4.103999999999997</c:v>
                </c:pt>
                <c:pt idx="2053">
                  <c:v>4.105999999999997</c:v>
                </c:pt>
                <c:pt idx="2054">
                  <c:v>4.107999999999997</c:v>
                </c:pt>
                <c:pt idx="2055">
                  <c:v>4.109999999999999</c:v>
                </c:pt>
                <c:pt idx="2056">
                  <c:v>4.111999999999997</c:v>
                </c:pt>
                <c:pt idx="2057">
                  <c:v>4.113999999999997</c:v>
                </c:pt>
                <c:pt idx="2058">
                  <c:v>4.115999999999997</c:v>
                </c:pt>
                <c:pt idx="2059">
                  <c:v>4.117999999999997</c:v>
                </c:pt>
                <c:pt idx="2060">
                  <c:v>4.119999999999997</c:v>
                </c:pt>
                <c:pt idx="2061">
                  <c:v>4.121999999999997</c:v>
                </c:pt>
                <c:pt idx="2062">
                  <c:v>4.123999999999997</c:v>
                </c:pt>
                <c:pt idx="2063">
                  <c:v>4.125999999999997</c:v>
                </c:pt>
                <c:pt idx="2064">
                  <c:v>4.127999999999996</c:v>
                </c:pt>
                <c:pt idx="2065">
                  <c:v>4.13</c:v>
                </c:pt>
                <c:pt idx="2066">
                  <c:v>4.132</c:v>
                </c:pt>
                <c:pt idx="2067">
                  <c:v>4.133999999999999</c:v>
                </c:pt>
                <c:pt idx="2068">
                  <c:v>4.136</c:v>
                </c:pt>
                <c:pt idx="2069">
                  <c:v>4.137999999999997</c:v>
                </c:pt>
                <c:pt idx="2070">
                  <c:v>4.14</c:v>
                </c:pt>
                <c:pt idx="2071">
                  <c:v>4.141999999999999</c:v>
                </c:pt>
                <c:pt idx="2072">
                  <c:v>4.143999999999997</c:v>
                </c:pt>
                <c:pt idx="2073">
                  <c:v>4.145999999999997</c:v>
                </c:pt>
                <c:pt idx="2074">
                  <c:v>4.147999999999997</c:v>
                </c:pt>
                <c:pt idx="2075">
                  <c:v>4.149999999999999</c:v>
                </c:pt>
                <c:pt idx="2076">
                  <c:v>4.151999999999997</c:v>
                </c:pt>
                <c:pt idx="2077">
                  <c:v>4.153999999999997</c:v>
                </c:pt>
                <c:pt idx="2078">
                  <c:v>4.155999999999997</c:v>
                </c:pt>
                <c:pt idx="2079">
                  <c:v>4.157999999999997</c:v>
                </c:pt>
                <c:pt idx="2080">
                  <c:v>4.159999999999997</c:v>
                </c:pt>
                <c:pt idx="2081">
                  <c:v>4.161999999999997</c:v>
                </c:pt>
                <c:pt idx="2082">
                  <c:v>4.163999999999997</c:v>
                </c:pt>
                <c:pt idx="2083">
                  <c:v>4.165999999999997</c:v>
                </c:pt>
                <c:pt idx="2084">
                  <c:v>4.167999999999996</c:v>
                </c:pt>
                <c:pt idx="2085">
                  <c:v>4.17</c:v>
                </c:pt>
                <c:pt idx="2086">
                  <c:v>4.172</c:v>
                </c:pt>
                <c:pt idx="2087">
                  <c:v>4.173999999999999</c:v>
                </c:pt>
                <c:pt idx="2088">
                  <c:v>4.176</c:v>
                </c:pt>
                <c:pt idx="2089">
                  <c:v>4.177999999999997</c:v>
                </c:pt>
                <c:pt idx="2090">
                  <c:v>4.18</c:v>
                </c:pt>
                <c:pt idx="2091">
                  <c:v>4.181999999999999</c:v>
                </c:pt>
                <c:pt idx="2092">
                  <c:v>4.183999999999997</c:v>
                </c:pt>
                <c:pt idx="2093">
                  <c:v>4.185999999999997</c:v>
                </c:pt>
                <c:pt idx="2094">
                  <c:v>4.187999999999997</c:v>
                </c:pt>
                <c:pt idx="2095">
                  <c:v>4.189999999999999</c:v>
                </c:pt>
                <c:pt idx="2096">
                  <c:v>4.191999999999997</c:v>
                </c:pt>
                <c:pt idx="2097">
                  <c:v>4.193999999999997</c:v>
                </c:pt>
                <c:pt idx="2098">
                  <c:v>4.195999999999997</c:v>
                </c:pt>
                <c:pt idx="2099">
                  <c:v>4.197999999999997</c:v>
                </c:pt>
                <c:pt idx="2100">
                  <c:v>4.2</c:v>
                </c:pt>
                <c:pt idx="2101">
                  <c:v>4.202</c:v>
                </c:pt>
                <c:pt idx="2102">
                  <c:v>4.204</c:v>
                </c:pt>
                <c:pt idx="2103">
                  <c:v>4.206</c:v>
                </c:pt>
                <c:pt idx="2104">
                  <c:v>4.208</c:v>
                </c:pt>
                <c:pt idx="2105">
                  <c:v>4.21</c:v>
                </c:pt>
                <c:pt idx="2106">
                  <c:v>4.212</c:v>
                </c:pt>
                <c:pt idx="2107">
                  <c:v>4.214</c:v>
                </c:pt>
                <c:pt idx="2108">
                  <c:v>4.216</c:v>
                </c:pt>
                <c:pt idx="2109">
                  <c:v>4.218</c:v>
                </c:pt>
                <c:pt idx="2110">
                  <c:v>4.22</c:v>
                </c:pt>
                <c:pt idx="2111">
                  <c:v>4.222</c:v>
                </c:pt>
                <c:pt idx="2112">
                  <c:v>4.223999999999998</c:v>
                </c:pt>
                <c:pt idx="2113">
                  <c:v>4.226</c:v>
                </c:pt>
                <c:pt idx="2114">
                  <c:v>4.227999999999997</c:v>
                </c:pt>
                <c:pt idx="2115">
                  <c:v>4.23</c:v>
                </c:pt>
                <c:pt idx="2116">
                  <c:v>4.232</c:v>
                </c:pt>
                <c:pt idx="2117">
                  <c:v>4.234</c:v>
                </c:pt>
                <c:pt idx="2118">
                  <c:v>4.236</c:v>
                </c:pt>
                <c:pt idx="2119">
                  <c:v>4.238</c:v>
                </c:pt>
                <c:pt idx="2120">
                  <c:v>4.24</c:v>
                </c:pt>
                <c:pt idx="2121">
                  <c:v>4.242</c:v>
                </c:pt>
                <c:pt idx="2122">
                  <c:v>4.244</c:v>
                </c:pt>
                <c:pt idx="2123">
                  <c:v>4.246</c:v>
                </c:pt>
                <c:pt idx="2124">
                  <c:v>4.248</c:v>
                </c:pt>
                <c:pt idx="2125">
                  <c:v>4.25</c:v>
                </c:pt>
                <c:pt idx="2126">
                  <c:v>4.252</c:v>
                </c:pt>
                <c:pt idx="2127">
                  <c:v>4.254</c:v>
                </c:pt>
                <c:pt idx="2128">
                  <c:v>4.256</c:v>
                </c:pt>
                <c:pt idx="2129">
                  <c:v>4.258</c:v>
                </c:pt>
                <c:pt idx="2130">
                  <c:v>4.26</c:v>
                </c:pt>
                <c:pt idx="2131">
                  <c:v>4.262</c:v>
                </c:pt>
                <c:pt idx="2132">
                  <c:v>4.263999999999998</c:v>
                </c:pt>
                <c:pt idx="2133">
                  <c:v>4.266</c:v>
                </c:pt>
                <c:pt idx="2134">
                  <c:v>4.267999999999997</c:v>
                </c:pt>
                <c:pt idx="2135">
                  <c:v>4.27</c:v>
                </c:pt>
                <c:pt idx="2136">
                  <c:v>4.272</c:v>
                </c:pt>
                <c:pt idx="2137">
                  <c:v>4.274</c:v>
                </c:pt>
                <c:pt idx="2138">
                  <c:v>4.276</c:v>
                </c:pt>
                <c:pt idx="2139">
                  <c:v>4.278</c:v>
                </c:pt>
                <c:pt idx="2140">
                  <c:v>4.28</c:v>
                </c:pt>
                <c:pt idx="2141">
                  <c:v>4.282</c:v>
                </c:pt>
                <c:pt idx="2142">
                  <c:v>4.284</c:v>
                </c:pt>
                <c:pt idx="2143">
                  <c:v>4.286</c:v>
                </c:pt>
                <c:pt idx="2144">
                  <c:v>4.288</c:v>
                </c:pt>
                <c:pt idx="2145">
                  <c:v>4.29</c:v>
                </c:pt>
                <c:pt idx="2146">
                  <c:v>4.292</c:v>
                </c:pt>
                <c:pt idx="2147">
                  <c:v>4.294</c:v>
                </c:pt>
                <c:pt idx="2148">
                  <c:v>4.296</c:v>
                </c:pt>
                <c:pt idx="2149">
                  <c:v>4.298</c:v>
                </c:pt>
                <c:pt idx="2150">
                  <c:v>4.3</c:v>
                </c:pt>
                <c:pt idx="2151">
                  <c:v>4.302</c:v>
                </c:pt>
                <c:pt idx="2152">
                  <c:v>4.303999999999998</c:v>
                </c:pt>
                <c:pt idx="2153">
                  <c:v>4.306</c:v>
                </c:pt>
                <c:pt idx="2154">
                  <c:v>4.307999999999997</c:v>
                </c:pt>
                <c:pt idx="2155">
                  <c:v>4.31</c:v>
                </c:pt>
                <c:pt idx="2156">
                  <c:v>4.311999999999998</c:v>
                </c:pt>
                <c:pt idx="2157">
                  <c:v>4.313999999999997</c:v>
                </c:pt>
                <c:pt idx="2158">
                  <c:v>4.315999999999997</c:v>
                </c:pt>
                <c:pt idx="2159">
                  <c:v>4.317999999999997</c:v>
                </c:pt>
                <c:pt idx="2160">
                  <c:v>4.319999999999998</c:v>
                </c:pt>
                <c:pt idx="2161">
                  <c:v>4.321999999999997</c:v>
                </c:pt>
                <c:pt idx="2162">
                  <c:v>4.323999999999997</c:v>
                </c:pt>
                <c:pt idx="2163">
                  <c:v>4.325999999999997</c:v>
                </c:pt>
                <c:pt idx="2164">
                  <c:v>4.327999999999997</c:v>
                </c:pt>
                <c:pt idx="2165">
                  <c:v>4.33</c:v>
                </c:pt>
                <c:pt idx="2166">
                  <c:v>4.332</c:v>
                </c:pt>
                <c:pt idx="2167">
                  <c:v>4.334</c:v>
                </c:pt>
                <c:pt idx="2168">
                  <c:v>4.336</c:v>
                </c:pt>
                <c:pt idx="2169">
                  <c:v>4.338</c:v>
                </c:pt>
                <c:pt idx="2170">
                  <c:v>4.34</c:v>
                </c:pt>
                <c:pt idx="2171">
                  <c:v>4.342</c:v>
                </c:pt>
                <c:pt idx="2172">
                  <c:v>4.343999999999998</c:v>
                </c:pt>
                <c:pt idx="2173">
                  <c:v>4.346</c:v>
                </c:pt>
                <c:pt idx="2174">
                  <c:v>4.347999999999997</c:v>
                </c:pt>
                <c:pt idx="2175">
                  <c:v>4.35</c:v>
                </c:pt>
                <c:pt idx="2176">
                  <c:v>4.351999999999998</c:v>
                </c:pt>
                <c:pt idx="2177">
                  <c:v>4.353999999999997</c:v>
                </c:pt>
                <c:pt idx="2178">
                  <c:v>4.355999999999997</c:v>
                </c:pt>
                <c:pt idx="2179">
                  <c:v>4.357999999999997</c:v>
                </c:pt>
                <c:pt idx="2180">
                  <c:v>4.359999999999998</c:v>
                </c:pt>
                <c:pt idx="2181">
                  <c:v>4.361999999999997</c:v>
                </c:pt>
                <c:pt idx="2182">
                  <c:v>4.363999999999997</c:v>
                </c:pt>
                <c:pt idx="2183">
                  <c:v>4.365999999999997</c:v>
                </c:pt>
                <c:pt idx="2184">
                  <c:v>4.367999999999997</c:v>
                </c:pt>
                <c:pt idx="2185">
                  <c:v>4.37</c:v>
                </c:pt>
                <c:pt idx="2186">
                  <c:v>4.372</c:v>
                </c:pt>
                <c:pt idx="2187">
                  <c:v>4.374</c:v>
                </c:pt>
                <c:pt idx="2188">
                  <c:v>4.376</c:v>
                </c:pt>
                <c:pt idx="2189">
                  <c:v>4.378</c:v>
                </c:pt>
                <c:pt idx="2190">
                  <c:v>4.38</c:v>
                </c:pt>
                <c:pt idx="2191">
                  <c:v>4.382</c:v>
                </c:pt>
                <c:pt idx="2192">
                  <c:v>4.383999999999999</c:v>
                </c:pt>
                <c:pt idx="2193">
                  <c:v>4.386</c:v>
                </c:pt>
                <c:pt idx="2194">
                  <c:v>4.387999999999997</c:v>
                </c:pt>
                <c:pt idx="2195">
                  <c:v>4.39</c:v>
                </c:pt>
                <c:pt idx="2196">
                  <c:v>4.391999999999999</c:v>
                </c:pt>
                <c:pt idx="2197">
                  <c:v>4.393999999999997</c:v>
                </c:pt>
                <c:pt idx="2198">
                  <c:v>4.395999999999997</c:v>
                </c:pt>
                <c:pt idx="2199">
                  <c:v>4.397999999999997</c:v>
                </c:pt>
                <c:pt idx="2200">
                  <c:v>4.4</c:v>
                </c:pt>
                <c:pt idx="2201">
                  <c:v>4.402</c:v>
                </c:pt>
                <c:pt idx="2202">
                  <c:v>4.404</c:v>
                </c:pt>
                <c:pt idx="2203">
                  <c:v>4.406</c:v>
                </c:pt>
                <c:pt idx="2204">
                  <c:v>4.408</c:v>
                </c:pt>
                <c:pt idx="2205">
                  <c:v>4.41</c:v>
                </c:pt>
                <c:pt idx="2206">
                  <c:v>4.412</c:v>
                </c:pt>
                <c:pt idx="2207">
                  <c:v>4.414</c:v>
                </c:pt>
                <c:pt idx="2208">
                  <c:v>4.416</c:v>
                </c:pt>
                <c:pt idx="2209">
                  <c:v>4.418</c:v>
                </c:pt>
                <c:pt idx="2210">
                  <c:v>4.42</c:v>
                </c:pt>
                <c:pt idx="2211">
                  <c:v>4.422</c:v>
                </c:pt>
                <c:pt idx="2212">
                  <c:v>4.423999999999999</c:v>
                </c:pt>
                <c:pt idx="2213">
                  <c:v>4.426</c:v>
                </c:pt>
                <c:pt idx="2214">
                  <c:v>4.427999999999997</c:v>
                </c:pt>
                <c:pt idx="2215">
                  <c:v>4.43</c:v>
                </c:pt>
                <c:pt idx="2216">
                  <c:v>4.432</c:v>
                </c:pt>
                <c:pt idx="2217">
                  <c:v>4.434</c:v>
                </c:pt>
                <c:pt idx="2218">
                  <c:v>4.436</c:v>
                </c:pt>
                <c:pt idx="2219">
                  <c:v>4.438</c:v>
                </c:pt>
                <c:pt idx="2220">
                  <c:v>4.44</c:v>
                </c:pt>
                <c:pt idx="2221">
                  <c:v>4.442</c:v>
                </c:pt>
                <c:pt idx="2222">
                  <c:v>4.444</c:v>
                </c:pt>
                <c:pt idx="2223">
                  <c:v>4.446</c:v>
                </c:pt>
                <c:pt idx="2224">
                  <c:v>4.448</c:v>
                </c:pt>
                <c:pt idx="2225">
                  <c:v>4.45</c:v>
                </c:pt>
                <c:pt idx="2226">
                  <c:v>4.452</c:v>
                </c:pt>
                <c:pt idx="2227">
                  <c:v>4.454</c:v>
                </c:pt>
                <c:pt idx="2228">
                  <c:v>4.456</c:v>
                </c:pt>
                <c:pt idx="2229">
                  <c:v>4.458</c:v>
                </c:pt>
                <c:pt idx="2230">
                  <c:v>4.46</c:v>
                </c:pt>
                <c:pt idx="2231">
                  <c:v>4.462</c:v>
                </c:pt>
                <c:pt idx="2232">
                  <c:v>4.463999999999999</c:v>
                </c:pt>
                <c:pt idx="2233">
                  <c:v>4.466</c:v>
                </c:pt>
                <c:pt idx="2234">
                  <c:v>4.468</c:v>
                </c:pt>
                <c:pt idx="2235">
                  <c:v>4.47</c:v>
                </c:pt>
                <c:pt idx="2236">
                  <c:v>4.472</c:v>
                </c:pt>
                <c:pt idx="2237">
                  <c:v>4.474</c:v>
                </c:pt>
                <c:pt idx="2238">
                  <c:v>4.476</c:v>
                </c:pt>
                <c:pt idx="2239">
                  <c:v>4.478</c:v>
                </c:pt>
                <c:pt idx="2240">
                  <c:v>4.48</c:v>
                </c:pt>
                <c:pt idx="2241">
                  <c:v>4.482</c:v>
                </c:pt>
                <c:pt idx="2242">
                  <c:v>4.484</c:v>
                </c:pt>
                <c:pt idx="2243">
                  <c:v>4.486</c:v>
                </c:pt>
                <c:pt idx="2244">
                  <c:v>4.488</c:v>
                </c:pt>
                <c:pt idx="2245">
                  <c:v>4.49</c:v>
                </c:pt>
                <c:pt idx="2246">
                  <c:v>4.492</c:v>
                </c:pt>
                <c:pt idx="2247">
                  <c:v>4.494</c:v>
                </c:pt>
                <c:pt idx="2248">
                  <c:v>4.496</c:v>
                </c:pt>
                <c:pt idx="2249">
                  <c:v>4.498</c:v>
                </c:pt>
                <c:pt idx="2250">
                  <c:v>4.5</c:v>
                </c:pt>
                <c:pt idx="2251">
                  <c:v>4.502</c:v>
                </c:pt>
                <c:pt idx="2252">
                  <c:v>4.504</c:v>
                </c:pt>
                <c:pt idx="2253">
                  <c:v>4.506</c:v>
                </c:pt>
                <c:pt idx="2254">
                  <c:v>4.508</c:v>
                </c:pt>
                <c:pt idx="2255">
                  <c:v>4.51</c:v>
                </c:pt>
                <c:pt idx="2256">
                  <c:v>4.512</c:v>
                </c:pt>
                <c:pt idx="2257">
                  <c:v>4.513999999999998</c:v>
                </c:pt>
                <c:pt idx="2258">
                  <c:v>4.516</c:v>
                </c:pt>
                <c:pt idx="2259">
                  <c:v>4.517999999999997</c:v>
                </c:pt>
                <c:pt idx="2260">
                  <c:v>4.52</c:v>
                </c:pt>
                <c:pt idx="2261">
                  <c:v>4.521999999999998</c:v>
                </c:pt>
                <c:pt idx="2262">
                  <c:v>4.523999999999997</c:v>
                </c:pt>
                <c:pt idx="2263">
                  <c:v>4.525999999999997</c:v>
                </c:pt>
                <c:pt idx="2264">
                  <c:v>4.527999999999997</c:v>
                </c:pt>
                <c:pt idx="2265">
                  <c:v>4.53</c:v>
                </c:pt>
                <c:pt idx="2266">
                  <c:v>4.532</c:v>
                </c:pt>
                <c:pt idx="2267">
                  <c:v>4.534</c:v>
                </c:pt>
                <c:pt idx="2268">
                  <c:v>4.536</c:v>
                </c:pt>
                <c:pt idx="2269">
                  <c:v>4.538</c:v>
                </c:pt>
                <c:pt idx="2270">
                  <c:v>4.54</c:v>
                </c:pt>
                <c:pt idx="2271">
                  <c:v>4.542</c:v>
                </c:pt>
                <c:pt idx="2272">
                  <c:v>4.544</c:v>
                </c:pt>
                <c:pt idx="2273">
                  <c:v>4.546</c:v>
                </c:pt>
                <c:pt idx="2274">
                  <c:v>4.548</c:v>
                </c:pt>
                <c:pt idx="2275">
                  <c:v>4.55</c:v>
                </c:pt>
                <c:pt idx="2276">
                  <c:v>4.552</c:v>
                </c:pt>
                <c:pt idx="2277">
                  <c:v>4.553999999999998</c:v>
                </c:pt>
                <c:pt idx="2278">
                  <c:v>4.556</c:v>
                </c:pt>
                <c:pt idx="2279">
                  <c:v>4.557999999999997</c:v>
                </c:pt>
                <c:pt idx="2280">
                  <c:v>4.56</c:v>
                </c:pt>
                <c:pt idx="2281">
                  <c:v>4.561999999999998</c:v>
                </c:pt>
                <c:pt idx="2282">
                  <c:v>4.563999999999997</c:v>
                </c:pt>
                <c:pt idx="2283">
                  <c:v>4.565999999999997</c:v>
                </c:pt>
                <c:pt idx="2284">
                  <c:v>4.567999999999997</c:v>
                </c:pt>
                <c:pt idx="2285">
                  <c:v>4.57</c:v>
                </c:pt>
                <c:pt idx="2286">
                  <c:v>4.572</c:v>
                </c:pt>
                <c:pt idx="2287">
                  <c:v>4.574</c:v>
                </c:pt>
                <c:pt idx="2288">
                  <c:v>4.576</c:v>
                </c:pt>
                <c:pt idx="2289">
                  <c:v>4.578</c:v>
                </c:pt>
                <c:pt idx="2290">
                  <c:v>4.58</c:v>
                </c:pt>
                <c:pt idx="2291">
                  <c:v>4.582</c:v>
                </c:pt>
                <c:pt idx="2292">
                  <c:v>4.584</c:v>
                </c:pt>
                <c:pt idx="2293">
                  <c:v>4.586</c:v>
                </c:pt>
                <c:pt idx="2294">
                  <c:v>4.588</c:v>
                </c:pt>
                <c:pt idx="2295">
                  <c:v>4.59</c:v>
                </c:pt>
                <c:pt idx="2296">
                  <c:v>4.592</c:v>
                </c:pt>
                <c:pt idx="2297">
                  <c:v>4.593999999999999</c:v>
                </c:pt>
                <c:pt idx="2298">
                  <c:v>4.596</c:v>
                </c:pt>
                <c:pt idx="2299">
                  <c:v>4.597999999999997</c:v>
                </c:pt>
                <c:pt idx="2300">
                  <c:v>4.6</c:v>
                </c:pt>
                <c:pt idx="2301">
                  <c:v>4.601999999999998</c:v>
                </c:pt>
                <c:pt idx="2302">
                  <c:v>4.603999999999997</c:v>
                </c:pt>
                <c:pt idx="2303">
                  <c:v>4.605999999999997</c:v>
                </c:pt>
                <c:pt idx="2304">
                  <c:v>4.607999999999997</c:v>
                </c:pt>
                <c:pt idx="2305">
                  <c:v>4.609999999999998</c:v>
                </c:pt>
                <c:pt idx="2306">
                  <c:v>4.611999999999997</c:v>
                </c:pt>
                <c:pt idx="2307">
                  <c:v>4.613999999999997</c:v>
                </c:pt>
                <c:pt idx="2308">
                  <c:v>4.615999999999997</c:v>
                </c:pt>
                <c:pt idx="2309">
                  <c:v>4.617999999999997</c:v>
                </c:pt>
                <c:pt idx="2310">
                  <c:v>4.619999999999997</c:v>
                </c:pt>
                <c:pt idx="2311">
                  <c:v>4.621999999999997</c:v>
                </c:pt>
                <c:pt idx="2312">
                  <c:v>4.623999999999997</c:v>
                </c:pt>
                <c:pt idx="2313">
                  <c:v>4.625999999999997</c:v>
                </c:pt>
                <c:pt idx="2314">
                  <c:v>4.627999999999996</c:v>
                </c:pt>
                <c:pt idx="2315">
                  <c:v>4.63</c:v>
                </c:pt>
                <c:pt idx="2316">
                  <c:v>4.632</c:v>
                </c:pt>
                <c:pt idx="2317">
                  <c:v>4.633999999999998</c:v>
                </c:pt>
                <c:pt idx="2318">
                  <c:v>4.636</c:v>
                </c:pt>
                <c:pt idx="2319">
                  <c:v>4.637999999999997</c:v>
                </c:pt>
                <c:pt idx="2320">
                  <c:v>4.64</c:v>
                </c:pt>
                <c:pt idx="2321">
                  <c:v>4.641999999999998</c:v>
                </c:pt>
                <c:pt idx="2322">
                  <c:v>4.643999999999997</c:v>
                </c:pt>
                <c:pt idx="2323">
                  <c:v>4.645999999999997</c:v>
                </c:pt>
                <c:pt idx="2324">
                  <c:v>4.647999999999997</c:v>
                </c:pt>
                <c:pt idx="2325">
                  <c:v>4.649999999999998</c:v>
                </c:pt>
                <c:pt idx="2326">
                  <c:v>4.651999999999997</c:v>
                </c:pt>
                <c:pt idx="2327">
                  <c:v>4.653999999999997</c:v>
                </c:pt>
                <c:pt idx="2328">
                  <c:v>4.655999999999997</c:v>
                </c:pt>
                <c:pt idx="2329">
                  <c:v>4.657999999999997</c:v>
                </c:pt>
                <c:pt idx="2330">
                  <c:v>4.659999999999997</c:v>
                </c:pt>
                <c:pt idx="2331">
                  <c:v>4.661999999999997</c:v>
                </c:pt>
                <c:pt idx="2332">
                  <c:v>4.663999999999997</c:v>
                </c:pt>
                <c:pt idx="2333">
                  <c:v>4.665999999999997</c:v>
                </c:pt>
                <c:pt idx="2334">
                  <c:v>4.667999999999996</c:v>
                </c:pt>
                <c:pt idx="2335">
                  <c:v>4.67</c:v>
                </c:pt>
                <c:pt idx="2336">
                  <c:v>4.672</c:v>
                </c:pt>
                <c:pt idx="2337">
                  <c:v>4.673999999999999</c:v>
                </c:pt>
                <c:pt idx="2338">
                  <c:v>4.676</c:v>
                </c:pt>
                <c:pt idx="2339">
                  <c:v>4.677999999999997</c:v>
                </c:pt>
                <c:pt idx="2340">
                  <c:v>4.68</c:v>
                </c:pt>
                <c:pt idx="2341">
                  <c:v>4.681999999999999</c:v>
                </c:pt>
                <c:pt idx="2342">
                  <c:v>4.683999999999997</c:v>
                </c:pt>
                <c:pt idx="2343">
                  <c:v>4.685999999999997</c:v>
                </c:pt>
                <c:pt idx="2344">
                  <c:v>4.687999999999997</c:v>
                </c:pt>
                <c:pt idx="2345">
                  <c:v>4.689999999999999</c:v>
                </c:pt>
                <c:pt idx="2346">
                  <c:v>4.691999999999997</c:v>
                </c:pt>
                <c:pt idx="2347">
                  <c:v>4.693999999999997</c:v>
                </c:pt>
                <c:pt idx="2348">
                  <c:v>4.695999999999997</c:v>
                </c:pt>
                <c:pt idx="2349">
                  <c:v>4.697999999999997</c:v>
                </c:pt>
                <c:pt idx="2350">
                  <c:v>4.7</c:v>
                </c:pt>
                <c:pt idx="2351">
                  <c:v>4.702</c:v>
                </c:pt>
                <c:pt idx="2352">
                  <c:v>4.704</c:v>
                </c:pt>
                <c:pt idx="2353">
                  <c:v>4.706</c:v>
                </c:pt>
                <c:pt idx="2354">
                  <c:v>4.708</c:v>
                </c:pt>
                <c:pt idx="2355">
                  <c:v>4.71</c:v>
                </c:pt>
                <c:pt idx="2356">
                  <c:v>4.712</c:v>
                </c:pt>
                <c:pt idx="2357">
                  <c:v>4.713999999999999</c:v>
                </c:pt>
                <c:pt idx="2358">
                  <c:v>4.716</c:v>
                </c:pt>
                <c:pt idx="2359">
                  <c:v>4.718</c:v>
                </c:pt>
                <c:pt idx="2360">
                  <c:v>4.72</c:v>
                </c:pt>
                <c:pt idx="2361">
                  <c:v>4.721999999999999</c:v>
                </c:pt>
                <c:pt idx="2362">
                  <c:v>4.723999999999997</c:v>
                </c:pt>
                <c:pt idx="2363">
                  <c:v>4.726</c:v>
                </c:pt>
                <c:pt idx="2364">
                  <c:v>4.727999999999997</c:v>
                </c:pt>
                <c:pt idx="2365">
                  <c:v>4.73</c:v>
                </c:pt>
                <c:pt idx="2366">
                  <c:v>4.732</c:v>
                </c:pt>
                <c:pt idx="2367">
                  <c:v>4.734</c:v>
                </c:pt>
                <c:pt idx="2368">
                  <c:v>4.736</c:v>
                </c:pt>
                <c:pt idx="2369">
                  <c:v>4.738</c:v>
                </c:pt>
                <c:pt idx="2370">
                  <c:v>4.74</c:v>
                </c:pt>
                <c:pt idx="2371">
                  <c:v>4.742</c:v>
                </c:pt>
                <c:pt idx="2372">
                  <c:v>4.744</c:v>
                </c:pt>
                <c:pt idx="2373">
                  <c:v>4.746</c:v>
                </c:pt>
                <c:pt idx="2374">
                  <c:v>4.748</c:v>
                </c:pt>
                <c:pt idx="2375">
                  <c:v>4.75</c:v>
                </c:pt>
                <c:pt idx="2376">
                  <c:v>4.752</c:v>
                </c:pt>
                <c:pt idx="2377">
                  <c:v>4.753999999999999</c:v>
                </c:pt>
                <c:pt idx="2378">
                  <c:v>4.756</c:v>
                </c:pt>
                <c:pt idx="2379">
                  <c:v>4.758</c:v>
                </c:pt>
                <c:pt idx="2380">
                  <c:v>4.76</c:v>
                </c:pt>
                <c:pt idx="2381">
                  <c:v>4.761999999999999</c:v>
                </c:pt>
                <c:pt idx="2382">
                  <c:v>4.763999999999997</c:v>
                </c:pt>
                <c:pt idx="2383">
                  <c:v>4.766</c:v>
                </c:pt>
                <c:pt idx="2384">
                  <c:v>4.767999999999997</c:v>
                </c:pt>
                <c:pt idx="2385">
                  <c:v>4.769999999999999</c:v>
                </c:pt>
                <c:pt idx="2386">
                  <c:v>4.772</c:v>
                </c:pt>
                <c:pt idx="2387">
                  <c:v>4.774</c:v>
                </c:pt>
                <c:pt idx="2388">
                  <c:v>4.776</c:v>
                </c:pt>
                <c:pt idx="2389">
                  <c:v>4.778</c:v>
                </c:pt>
                <c:pt idx="2390">
                  <c:v>4.78</c:v>
                </c:pt>
                <c:pt idx="2391">
                  <c:v>4.782</c:v>
                </c:pt>
                <c:pt idx="2392">
                  <c:v>4.784</c:v>
                </c:pt>
                <c:pt idx="2393">
                  <c:v>4.786</c:v>
                </c:pt>
                <c:pt idx="2394">
                  <c:v>4.788</c:v>
                </c:pt>
                <c:pt idx="2395">
                  <c:v>4.79</c:v>
                </c:pt>
                <c:pt idx="2396">
                  <c:v>4.792</c:v>
                </c:pt>
                <c:pt idx="2397">
                  <c:v>4.794</c:v>
                </c:pt>
                <c:pt idx="2398">
                  <c:v>4.796</c:v>
                </c:pt>
                <c:pt idx="2399">
                  <c:v>4.798</c:v>
                </c:pt>
                <c:pt idx="2400">
                  <c:v>4.8</c:v>
                </c:pt>
                <c:pt idx="2401">
                  <c:v>4.802</c:v>
                </c:pt>
                <c:pt idx="2402">
                  <c:v>4.803999999999998</c:v>
                </c:pt>
                <c:pt idx="2403">
                  <c:v>4.806</c:v>
                </c:pt>
                <c:pt idx="2404">
                  <c:v>4.807999999999997</c:v>
                </c:pt>
                <c:pt idx="2405">
                  <c:v>4.81</c:v>
                </c:pt>
                <c:pt idx="2406">
                  <c:v>4.811999999999998</c:v>
                </c:pt>
                <c:pt idx="2407">
                  <c:v>4.813999999999997</c:v>
                </c:pt>
                <c:pt idx="2408">
                  <c:v>4.815999999999997</c:v>
                </c:pt>
                <c:pt idx="2409">
                  <c:v>4.817999999999997</c:v>
                </c:pt>
                <c:pt idx="2410">
                  <c:v>4.819999999999998</c:v>
                </c:pt>
                <c:pt idx="2411">
                  <c:v>4.821999999999997</c:v>
                </c:pt>
                <c:pt idx="2412">
                  <c:v>4.823999999999997</c:v>
                </c:pt>
                <c:pt idx="2413">
                  <c:v>4.825999999999997</c:v>
                </c:pt>
                <c:pt idx="2414">
                  <c:v>4.827999999999997</c:v>
                </c:pt>
                <c:pt idx="2415">
                  <c:v>4.83</c:v>
                </c:pt>
                <c:pt idx="2416">
                  <c:v>4.832</c:v>
                </c:pt>
                <c:pt idx="2417">
                  <c:v>4.834</c:v>
                </c:pt>
                <c:pt idx="2418">
                  <c:v>4.836</c:v>
                </c:pt>
                <c:pt idx="2419">
                  <c:v>4.838</c:v>
                </c:pt>
                <c:pt idx="2420">
                  <c:v>4.84</c:v>
                </c:pt>
                <c:pt idx="2421">
                  <c:v>4.842</c:v>
                </c:pt>
                <c:pt idx="2422">
                  <c:v>4.843999999999998</c:v>
                </c:pt>
                <c:pt idx="2423">
                  <c:v>4.846</c:v>
                </c:pt>
                <c:pt idx="2424">
                  <c:v>4.847999999999997</c:v>
                </c:pt>
                <c:pt idx="2425">
                  <c:v>4.85</c:v>
                </c:pt>
                <c:pt idx="2426">
                  <c:v>4.851999999999998</c:v>
                </c:pt>
                <c:pt idx="2427">
                  <c:v>4.853999999999997</c:v>
                </c:pt>
                <c:pt idx="2428">
                  <c:v>4.855999999999997</c:v>
                </c:pt>
                <c:pt idx="2429">
                  <c:v>4.857999999999997</c:v>
                </c:pt>
                <c:pt idx="2430">
                  <c:v>4.859999999999998</c:v>
                </c:pt>
                <c:pt idx="2431">
                  <c:v>4.861999999999997</c:v>
                </c:pt>
                <c:pt idx="2432">
                  <c:v>4.863999999999997</c:v>
                </c:pt>
                <c:pt idx="2433">
                  <c:v>4.865999999999997</c:v>
                </c:pt>
                <c:pt idx="2434">
                  <c:v>4.867999999999997</c:v>
                </c:pt>
                <c:pt idx="2435">
                  <c:v>4.87</c:v>
                </c:pt>
                <c:pt idx="2436">
                  <c:v>4.872</c:v>
                </c:pt>
                <c:pt idx="2437">
                  <c:v>4.874</c:v>
                </c:pt>
                <c:pt idx="2438">
                  <c:v>4.876</c:v>
                </c:pt>
                <c:pt idx="2439">
                  <c:v>4.878</c:v>
                </c:pt>
                <c:pt idx="2440">
                  <c:v>4.88</c:v>
                </c:pt>
                <c:pt idx="2441">
                  <c:v>4.882</c:v>
                </c:pt>
                <c:pt idx="2442">
                  <c:v>4.883999999999999</c:v>
                </c:pt>
                <c:pt idx="2443">
                  <c:v>4.886</c:v>
                </c:pt>
                <c:pt idx="2444">
                  <c:v>4.887999999999997</c:v>
                </c:pt>
                <c:pt idx="2445">
                  <c:v>4.89</c:v>
                </c:pt>
                <c:pt idx="2446">
                  <c:v>4.891999999999999</c:v>
                </c:pt>
                <c:pt idx="2447">
                  <c:v>4.893999999999997</c:v>
                </c:pt>
                <c:pt idx="2448">
                  <c:v>4.895999999999997</c:v>
                </c:pt>
                <c:pt idx="2449">
                  <c:v>4.897999999999997</c:v>
                </c:pt>
                <c:pt idx="2450">
                  <c:v>4.9</c:v>
                </c:pt>
                <c:pt idx="2451">
                  <c:v>4.902</c:v>
                </c:pt>
                <c:pt idx="2452">
                  <c:v>4.904</c:v>
                </c:pt>
                <c:pt idx="2453">
                  <c:v>4.906</c:v>
                </c:pt>
                <c:pt idx="2454">
                  <c:v>4.908</c:v>
                </c:pt>
                <c:pt idx="2455">
                  <c:v>4.91</c:v>
                </c:pt>
                <c:pt idx="2456">
                  <c:v>4.912</c:v>
                </c:pt>
                <c:pt idx="2457">
                  <c:v>4.914</c:v>
                </c:pt>
                <c:pt idx="2458">
                  <c:v>4.916</c:v>
                </c:pt>
                <c:pt idx="2459">
                  <c:v>4.918</c:v>
                </c:pt>
                <c:pt idx="2460">
                  <c:v>4.92</c:v>
                </c:pt>
                <c:pt idx="2461">
                  <c:v>4.922</c:v>
                </c:pt>
                <c:pt idx="2462">
                  <c:v>4.923999999999999</c:v>
                </c:pt>
                <c:pt idx="2463">
                  <c:v>4.926</c:v>
                </c:pt>
                <c:pt idx="2464">
                  <c:v>4.927999999999997</c:v>
                </c:pt>
                <c:pt idx="2465">
                  <c:v>4.93</c:v>
                </c:pt>
                <c:pt idx="2466">
                  <c:v>4.932</c:v>
                </c:pt>
                <c:pt idx="2467">
                  <c:v>4.934</c:v>
                </c:pt>
                <c:pt idx="2468">
                  <c:v>4.936</c:v>
                </c:pt>
                <c:pt idx="2469">
                  <c:v>4.938</c:v>
                </c:pt>
                <c:pt idx="2470">
                  <c:v>4.94</c:v>
                </c:pt>
                <c:pt idx="2471">
                  <c:v>4.942</c:v>
                </c:pt>
                <c:pt idx="2472">
                  <c:v>4.944</c:v>
                </c:pt>
                <c:pt idx="2473">
                  <c:v>4.946</c:v>
                </c:pt>
                <c:pt idx="2474">
                  <c:v>4.948</c:v>
                </c:pt>
                <c:pt idx="2475">
                  <c:v>4.95</c:v>
                </c:pt>
                <c:pt idx="2476">
                  <c:v>4.952</c:v>
                </c:pt>
                <c:pt idx="2477">
                  <c:v>4.954</c:v>
                </c:pt>
                <c:pt idx="2478">
                  <c:v>4.956</c:v>
                </c:pt>
                <c:pt idx="2479">
                  <c:v>4.958</c:v>
                </c:pt>
                <c:pt idx="2480">
                  <c:v>4.96</c:v>
                </c:pt>
                <c:pt idx="2481">
                  <c:v>4.962</c:v>
                </c:pt>
                <c:pt idx="2482">
                  <c:v>4.963999999999999</c:v>
                </c:pt>
                <c:pt idx="2483">
                  <c:v>4.966</c:v>
                </c:pt>
                <c:pt idx="2484">
                  <c:v>4.968</c:v>
                </c:pt>
                <c:pt idx="2485">
                  <c:v>4.97</c:v>
                </c:pt>
                <c:pt idx="2486">
                  <c:v>4.972</c:v>
                </c:pt>
                <c:pt idx="2487">
                  <c:v>4.974</c:v>
                </c:pt>
                <c:pt idx="2488">
                  <c:v>4.976</c:v>
                </c:pt>
                <c:pt idx="2489">
                  <c:v>4.978</c:v>
                </c:pt>
                <c:pt idx="2490">
                  <c:v>4.98</c:v>
                </c:pt>
                <c:pt idx="2491">
                  <c:v>4.982</c:v>
                </c:pt>
                <c:pt idx="2492">
                  <c:v>4.984</c:v>
                </c:pt>
                <c:pt idx="2493">
                  <c:v>4.986</c:v>
                </c:pt>
                <c:pt idx="2494">
                  <c:v>4.988</c:v>
                </c:pt>
                <c:pt idx="2495">
                  <c:v>4.99</c:v>
                </c:pt>
                <c:pt idx="2496">
                  <c:v>4.992</c:v>
                </c:pt>
                <c:pt idx="2497">
                  <c:v>4.994</c:v>
                </c:pt>
                <c:pt idx="2498">
                  <c:v>4.996</c:v>
                </c:pt>
                <c:pt idx="2499">
                  <c:v>4.998</c:v>
                </c:pt>
                <c:pt idx="2500">
                  <c:v>5.0</c:v>
                </c:pt>
              </c:numCache>
            </c:numRef>
          </c:xVal>
          <c:yVal>
            <c:numRef>
              <c:f>optl03_l030!$P$3:$P$2536</c:f>
              <c:numCache>
                <c:formatCode>General</c:formatCode>
                <c:ptCount val="2534"/>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c:v>
                </c:pt>
                <c:pt idx="86">
                  <c:v>0.0</c:v>
                </c:pt>
                <c:pt idx="87">
                  <c:v>0.0</c:v>
                </c:pt>
                <c:pt idx="88">
                  <c:v>0.0</c:v>
                </c:pt>
                <c:pt idx="89">
                  <c:v>0.0</c:v>
                </c:pt>
                <c:pt idx="90">
                  <c:v>0.0</c:v>
                </c:pt>
                <c:pt idx="91">
                  <c:v>0.0</c:v>
                </c:pt>
                <c:pt idx="92">
                  <c:v>0.0</c:v>
                </c:pt>
                <c:pt idx="93">
                  <c:v>0.0</c:v>
                </c:pt>
                <c:pt idx="94">
                  <c:v>0.0</c:v>
                </c:pt>
                <c:pt idx="95">
                  <c:v>0.0</c:v>
                </c:pt>
                <c:pt idx="96">
                  <c:v>0.0</c:v>
                </c:pt>
                <c:pt idx="97">
                  <c:v>0.0</c:v>
                </c:pt>
                <c:pt idx="98">
                  <c:v>0.0</c:v>
                </c:pt>
                <c:pt idx="99">
                  <c:v>0.0</c:v>
                </c:pt>
                <c:pt idx="100">
                  <c:v>0.0</c:v>
                </c:pt>
                <c:pt idx="101">
                  <c:v>0.0</c:v>
                </c:pt>
                <c:pt idx="102">
                  <c:v>0.0</c:v>
                </c:pt>
                <c:pt idx="103">
                  <c:v>0.0</c:v>
                </c:pt>
                <c:pt idx="104">
                  <c:v>0.0</c:v>
                </c:pt>
                <c:pt idx="105">
                  <c:v>0.0</c:v>
                </c:pt>
                <c:pt idx="106">
                  <c:v>0.0</c:v>
                </c:pt>
                <c:pt idx="107">
                  <c:v>0.0</c:v>
                </c:pt>
                <c:pt idx="108">
                  <c:v>0.0</c:v>
                </c:pt>
                <c:pt idx="109">
                  <c:v>0.0</c:v>
                </c:pt>
                <c:pt idx="110">
                  <c:v>0.0</c:v>
                </c:pt>
                <c:pt idx="111">
                  <c:v>0.0</c:v>
                </c:pt>
                <c:pt idx="112">
                  <c:v>0.0</c:v>
                </c:pt>
                <c:pt idx="113">
                  <c:v>0.0</c:v>
                </c:pt>
                <c:pt idx="114">
                  <c:v>0.0</c:v>
                </c:pt>
                <c:pt idx="115">
                  <c:v>0.0</c:v>
                </c:pt>
                <c:pt idx="116">
                  <c:v>0.0</c:v>
                </c:pt>
                <c:pt idx="117">
                  <c:v>0.0</c:v>
                </c:pt>
                <c:pt idx="118">
                  <c:v>0.0</c:v>
                </c:pt>
                <c:pt idx="119">
                  <c:v>0.0</c:v>
                </c:pt>
                <c:pt idx="120">
                  <c:v>0.0</c:v>
                </c:pt>
                <c:pt idx="121">
                  <c:v>0.0</c:v>
                </c:pt>
                <c:pt idx="122">
                  <c:v>0.0</c:v>
                </c:pt>
                <c:pt idx="123">
                  <c:v>0.0</c:v>
                </c:pt>
                <c:pt idx="124">
                  <c:v>0.0</c:v>
                </c:pt>
                <c:pt idx="125">
                  <c:v>0.0</c:v>
                </c:pt>
                <c:pt idx="126">
                  <c:v>0.0</c:v>
                </c:pt>
                <c:pt idx="127">
                  <c:v>0.0</c:v>
                </c:pt>
                <c:pt idx="128">
                  <c:v>0.0</c:v>
                </c:pt>
                <c:pt idx="129">
                  <c:v>0.0</c:v>
                </c:pt>
                <c:pt idx="130">
                  <c:v>0.0</c:v>
                </c:pt>
                <c:pt idx="131">
                  <c:v>0.0</c:v>
                </c:pt>
                <c:pt idx="132">
                  <c:v>0.0</c:v>
                </c:pt>
                <c:pt idx="133">
                  <c:v>0.0</c:v>
                </c:pt>
                <c:pt idx="134">
                  <c:v>0.0</c:v>
                </c:pt>
                <c:pt idx="135">
                  <c:v>0.0</c:v>
                </c:pt>
                <c:pt idx="136">
                  <c:v>0.0</c:v>
                </c:pt>
                <c:pt idx="137">
                  <c:v>0.0</c:v>
                </c:pt>
                <c:pt idx="138">
                  <c:v>0.0</c:v>
                </c:pt>
                <c:pt idx="139">
                  <c:v>0.0</c:v>
                </c:pt>
                <c:pt idx="140">
                  <c:v>0.0</c:v>
                </c:pt>
                <c:pt idx="141">
                  <c:v>0.0</c:v>
                </c:pt>
                <c:pt idx="142">
                  <c:v>0.0</c:v>
                </c:pt>
                <c:pt idx="143">
                  <c:v>0.0</c:v>
                </c:pt>
                <c:pt idx="144">
                  <c:v>0.0</c:v>
                </c:pt>
                <c:pt idx="145">
                  <c:v>0.0</c:v>
                </c:pt>
                <c:pt idx="146">
                  <c:v>0.0</c:v>
                </c:pt>
                <c:pt idx="147">
                  <c:v>0.0</c:v>
                </c:pt>
                <c:pt idx="148">
                  <c:v>0.0</c:v>
                </c:pt>
                <c:pt idx="149">
                  <c:v>0.0</c:v>
                </c:pt>
                <c:pt idx="150">
                  <c:v>-0.08789063</c:v>
                </c:pt>
                <c:pt idx="151">
                  <c:v>-0.08789063</c:v>
                </c:pt>
                <c:pt idx="152">
                  <c:v>-0.08789063</c:v>
                </c:pt>
                <c:pt idx="153">
                  <c:v>-0.08789063</c:v>
                </c:pt>
                <c:pt idx="154">
                  <c:v>-0.08789063</c:v>
                </c:pt>
                <c:pt idx="155">
                  <c:v>-0.08789063</c:v>
                </c:pt>
                <c:pt idx="156">
                  <c:v>-0.08789063</c:v>
                </c:pt>
                <c:pt idx="157">
                  <c:v>-0.08789063</c:v>
                </c:pt>
                <c:pt idx="158">
                  <c:v>-0.08789063</c:v>
                </c:pt>
                <c:pt idx="159">
                  <c:v>-0.08789063</c:v>
                </c:pt>
                <c:pt idx="160">
                  <c:v>-0.08789063</c:v>
                </c:pt>
                <c:pt idx="161">
                  <c:v>-0.08789063</c:v>
                </c:pt>
                <c:pt idx="162">
                  <c:v>-0.08789063</c:v>
                </c:pt>
                <c:pt idx="163">
                  <c:v>-0.08789063</c:v>
                </c:pt>
                <c:pt idx="164">
                  <c:v>-0.08789063</c:v>
                </c:pt>
                <c:pt idx="165">
                  <c:v>-0.08789063</c:v>
                </c:pt>
                <c:pt idx="166">
                  <c:v>-0.08789063</c:v>
                </c:pt>
                <c:pt idx="167">
                  <c:v>-0.08789063</c:v>
                </c:pt>
                <c:pt idx="168">
                  <c:v>-0.08789063</c:v>
                </c:pt>
                <c:pt idx="169">
                  <c:v>-0.08789063</c:v>
                </c:pt>
                <c:pt idx="170">
                  <c:v>-0.08789063</c:v>
                </c:pt>
                <c:pt idx="171">
                  <c:v>-0.08789063</c:v>
                </c:pt>
                <c:pt idx="172">
                  <c:v>-0.08789063</c:v>
                </c:pt>
                <c:pt idx="173">
                  <c:v>-0.08789063</c:v>
                </c:pt>
                <c:pt idx="174">
                  <c:v>-0.08789063</c:v>
                </c:pt>
                <c:pt idx="175">
                  <c:v>-0.08789063</c:v>
                </c:pt>
                <c:pt idx="176">
                  <c:v>-0.08789063</c:v>
                </c:pt>
                <c:pt idx="177">
                  <c:v>-0.08789063</c:v>
                </c:pt>
                <c:pt idx="178">
                  <c:v>-0.08789063</c:v>
                </c:pt>
                <c:pt idx="179">
                  <c:v>-0.08789063</c:v>
                </c:pt>
                <c:pt idx="180">
                  <c:v>-0.08789063</c:v>
                </c:pt>
                <c:pt idx="181">
                  <c:v>-0.08789063</c:v>
                </c:pt>
                <c:pt idx="182">
                  <c:v>-0.08789063</c:v>
                </c:pt>
                <c:pt idx="183">
                  <c:v>-0.08789063</c:v>
                </c:pt>
                <c:pt idx="184">
                  <c:v>-0.08789063</c:v>
                </c:pt>
                <c:pt idx="185">
                  <c:v>-0.08789063</c:v>
                </c:pt>
                <c:pt idx="186">
                  <c:v>-0.08789063</c:v>
                </c:pt>
                <c:pt idx="187">
                  <c:v>-0.08789063</c:v>
                </c:pt>
                <c:pt idx="188">
                  <c:v>-0.08789063</c:v>
                </c:pt>
                <c:pt idx="189">
                  <c:v>-0.08789063</c:v>
                </c:pt>
                <c:pt idx="190">
                  <c:v>-0.08789063</c:v>
                </c:pt>
                <c:pt idx="191">
                  <c:v>-0.08789063</c:v>
                </c:pt>
                <c:pt idx="192">
                  <c:v>-0.08789063</c:v>
                </c:pt>
                <c:pt idx="193">
                  <c:v>-0.08789063</c:v>
                </c:pt>
                <c:pt idx="194">
                  <c:v>-0.08789063</c:v>
                </c:pt>
                <c:pt idx="195">
                  <c:v>-0.08789063</c:v>
                </c:pt>
                <c:pt idx="196">
                  <c:v>-0.08789063</c:v>
                </c:pt>
                <c:pt idx="197">
                  <c:v>-0.08789063</c:v>
                </c:pt>
                <c:pt idx="198">
                  <c:v>-0.08789063</c:v>
                </c:pt>
                <c:pt idx="199">
                  <c:v>-0.08789063</c:v>
                </c:pt>
                <c:pt idx="200">
                  <c:v>-0.08789063</c:v>
                </c:pt>
                <c:pt idx="201">
                  <c:v>-0.08789063</c:v>
                </c:pt>
                <c:pt idx="202">
                  <c:v>-0.08789063</c:v>
                </c:pt>
                <c:pt idx="203">
                  <c:v>-0.08789063</c:v>
                </c:pt>
                <c:pt idx="204">
                  <c:v>-0.08789063</c:v>
                </c:pt>
                <c:pt idx="205">
                  <c:v>-0.08789063</c:v>
                </c:pt>
                <c:pt idx="206">
                  <c:v>-0.08789063</c:v>
                </c:pt>
                <c:pt idx="207">
                  <c:v>-0.08789063</c:v>
                </c:pt>
                <c:pt idx="208">
                  <c:v>-0.08789063</c:v>
                </c:pt>
                <c:pt idx="209">
                  <c:v>-0.08789063</c:v>
                </c:pt>
                <c:pt idx="210">
                  <c:v>-0.08789063</c:v>
                </c:pt>
                <c:pt idx="211">
                  <c:v>-0.08789063</c:v>
                </c:pt>
                <c:pt idx="212">
                  <c:v>-0.08789063</c:v>
                </c:pt>
                <c:pt idx="213">
                  <c:v>-0.08789063</c:v>
                </c:pt>
                <c:pt idx="214">
                  <c:v>-0.08789063</c:v>
                </c:pt>
                <c:pt idx="215">
                  <c:v>-0.08789063</c:v>
                </c:pt>
                <c:pt idx="216">
                  <c:v>-0.08789063</c:v>
                </c:pt>
                <c:pt idx="217">
                  <c:v>-0.08789063</c:v>
                </c:pt>
                <c:pt idx="218">
                  <c:v>-0.08789063</c:v>
                </c:pt>
                <c:pt idx="219">
                  <c:v>-0.08789063</c:v>
                </c:pt>
                <c:pt idx="220">
                  <c:v>-0.08789063</c:v>
                </c:pt>
                <c:pt idx="221">
                  <c:v>-0.08789063</c:v>
                </c:pt>
                <c:pt idx="222">
                  <c:v>-0.08789063</c:v>
                </c:pt>
                <c:pt idx="223">
                  <c:v>-0.08789063</c:v>
                </c:pt>
                <c:pt idx="224">
                  <c:v>-0.08789063</c:v>
                </c:pt>
                <c:pt idx="225">
                  <c:v>-0.08789063</c:v>
                </c:pt>
                <c:pt idx="226">
                  <c:v>-0.08789063</c:v>
                </c:pt>
                <c:pt idx="227">
                  <c:v>-0.08789063</c:v>
                </c:pt>
                <c:pt idx="228">
                  <c:v>-0.08789063</c:v>
                </c:pt>
                <c:pt idx="229">
                  <c:v>-0.08789063</c:v>
                </c:pt>
                <c:pt idx="230">
                  <c:v>-0.08789063</c:v>
                </c:pt>
                <c:pt idx="231">
                  <c:v>-0.08789063</c:v>
                </c:pt>
                <c:pt idx="232">
                  <c:v>-0.08789063</c:v>
                </c:pt>
                <c:pt idx="233">
                  <c:v>-0.08789063</c:v>
                </c:pt>
                <c:pt idx="234">
                  <c:v>-0.08789063</c:v>
                </c:pt>
                <c:pt idx="235">
                  <c:v>-0.08789063</c:v>
                </c:pt>
                <c:pt idx="236">
                  <c:v>-0.08789063</c:v>
                </c:pt>
                <c:pt idx="237">
                  <c:v>-0.08789063</c:v>
                </c:pt>
                <c:pt idx="238">
                  <c:v>-0.08789063</c:v>
                </c:pt>
                <c:pt idx="239">
                  <c:v>-0.08789063</c:v>
                </c:pt>
                <c:pt idx="240">
                  <c:v>-0.08789063</c:v>
                </c:pt>
                <c:pt idx="241">
                  <c:v>-0.08789063</c:v>
                </c:pt>
                <c:pt idx="242">
                  <c:v>-0.08789063</c:v>
                </c:pt>
                <c:pt idx="243">
                  <c:v>-0.08789063</c:v>
                </c:pt>
                <c:pt idx="244">
                  <c:v>-0.08789063</c:v>
                </c:pt>
                <c:pt idx="245">
                  <c:v>-0.08789063</c:v>
                </c:pt>
                <c:pt idx="246">
                  <c:v>-0.08789063</c:v>
                </c:pt>
                <c:pt idx="247">
                  <c:v>-0.08789063</c:v>
                </c:pt>
                <c:pt idx="248">
                  <c:v>-0.08789063</c:v>
                </c:pt>
                <c:pt idx="249">
                  <c:v>-0.08789063</c:v>
                </c:pt>
                <c:pt idx="250">
                  <c:v>-0.08789063</c:v>
                </c:pt>
                <c:pt idx="251">
                  <c:v>-0.08789063</c:v>
                </c:pt>
                <c:pt idx="252">
                  <c:v>-0.08789063</c:v>
                </c:pt>
                <c:pt idx="253">
                  <c:v>-0.08789063</c:v>
                </c:pt>
                <c:pt idx="254">
                  <c:v>-0.08789063</c:v>
                </c:pt>
                <c:pt idx="255">
                  <c:v>-0.08789063</c:v>
                </c:pt>
                <c:pt idx="256">
                  <c:v>-0.08789063</c:v>
                </c:pt>
                <c:pt idx="257">
                  <c:v>-0.08789063</c:v>
                </c:pt>
                <c:pt idx="258">
                  <c:v>-0.08789063</c:v>
                </c:pt>
                <c:pt idx="259">
                  <c:v>-0.08789063</c:v>
                </c:pt>
                <c:pt idx="260">
                  <c:v>-0.08789063</c:v>
                </c:pt>
                <c:pt idx="261">
                  <c:v>-0.08789063</c:v>
                </c:pt>
                <c:pt idx="262">
                  <c:v>-0.08789063</c:v>
                </c:pt>
                <c:pt idx="263">
                  <c:v>-0.08789063</c:v>
                </c:pt>
                <c:pt idx="264">
                  <c:v>-0.08789063</c:v>
                </c:pt>
                <c:pt idx="265">
                  <c:v>-0.08789063</c:v>
                </c:pt>
                <c:pt idx="266">
                  <c:v>-0.08789063</c:v>
                </c:pt>
                <c:pt idx="267">
                  <c:v>-0.08789063</c:v>
                </c:pt>
                <c:pt idx="268">
                  <c:v>-0.08789063</c:v>
                </c:pt>
                <c:pt idx="269">
                  <c:v>-0.08789063</c:v>
                </c:pt>
                <c:pt idx="270">
                  <c:v>-0.08789063</c:v>
                </c:pt>
                <c:pt idx="271">
                  <c:v>-0.08789063</c:v>
                </c:pt>
                <c:pt idx="272">
                  <c:v>-0.08789063</c:v>
                </c:pt>
                <c:pt idx="273">
                  <c:v>-0.08789063</c:v>
                </c:pt>
                <c:pt idx="274">
                  <c:v>-0.08789063</c:v>
                </c:pt>
                <c:pt idx="275">
                  <c:v>-0.08789063</c:v>
                </c:pt>
                <c:pt idx="276">
                  <c:v>-0.08789063</c:v>
                </c:pt>
                <c:pt idx="277">
                  <c:v>-0.08789063</c:v>
                </c:pt>
                <c:pt idx="278">
                  <c:v>-0.08789063</c:v>
                </c:pt>
                <c:pt idx="279">
                  <c:v>0.0</c:v>
                </c:pt>
                <c:pt idx="280">
                  <c:v>0.0</c:v>
                </c:pt>
                <c:pt idx="281">
                  <c:v>0.0</c:v>
                </c:pt>
                <c:pt idx="282">
                  <c:v>0.0</c:v>
                </c:pt>
                <c:pt idx="283">
                  <c:v>0.0</c:v>
                </c:pt>
                <c:pt idx="284">
                  <c:v>0.0</c:v>
                </c:pt>
                <c:pt idx="285">
                  <c:v>0.0</c:v>
                </c:pt>
                <c:pt idx="286">
                  <c:v>0.0</c:v>
                </c:pt>
                <c:pt idx="287">
                  <c:v>0.0</c:v>
                </c:pt>
                <c:pt idx="288">
                  <c:v>0.0</c:v>
                </c:pt>
                <c:pt idx="289">
                  <c:v>0.0</c:v>
                </c:pt>
                <c:pt idx="290">
                  <c:v>0.0</c:v>
                </c:pt>
                <c:pt idx="291">
                  <c:v>0.0</c:v>
                </c:pt>
                <c:pt idx="292">
                  <c:v>0.0</c:v>
                </c:pt>
                <c:pt idx="293">
                  <c:v>0.0</c:v>
                </c:pt>
                <c:pt idx="294">
                  <c:v>0.0</c:v>
                </c:pt>
                <c:pt idx="295">
                  <c:v>0.0</c:v>
                </c:pt>
                <c:pt idx="296">
                  <c:v>0.0</c:v>
                </c:pt>
                <c:pt idx="297">
                  <c:v>0.0</c:v>
                </c:pt>
                <c:pt idx="298">
                  <c:v>0.0</c:v>
                </c:pt>
                <c:pt idx="299">
                  <c:v>0.0</c:v>
                </c:pt>
                <c:pt idx="300">
                  <c:v>0.0</c:v>
                </c:pt>
                <c:pt idx="301">
                  <c:v>0.0</c:v>
                </c:pt>
                <c:pt idx="302">
                  <c:v>0.0</c:v>
                </c:pt>
                <c:pt idx="303">
                  <c:v>0.0</c:v>
                </c:pt>
                <c:pt idx="304">
                  <c:v>0.0</c:v>
                </c:pt>
                <c:pt idx="305">
                  <c:v>0.0</c:v>
                </c:pt>
                <c:pt idx="306">
                  <c:v>0.0</c:v>
                </c:pt>
                <c:pt idx="307">
                  <c:v>0.0</c:v>
                </c:pt>
                <c:pt idx="308">
                  <c:v>0.0</c:v>
                </c:pt>
                <c:pt idx="309">
                  <c:v>0.0</c:v>
                </c:pt>
                <c:pt idx="310">
                  <c:v>0.08789063</c:v>
                </c:pt>
                <c:pt idx="311">
                  <c:v>0.08789063</c:v>
                </c:pt>
                <c:pt idx="312">
                  <c:v>0.08789063</c:v>
                </c:pt>
                <c:pt idx="313">
                  <c:v>0.08789063</c:v>
                </c:pt>
                <c:pt idx="314">
                  <c:v>0.08789063</c:v>
                </c:pt>
                <c:pt idx="315">
                  <c:v>0.08789063</c:v>
                </c:pt>
                <c:pt idx="316">
                  <c:v>0.08789063</c:v>
                </c:pt>
                <c:pt idx="317">
                  <c:v>0.08789063</c:v>
                </c:pt>
                <c:pt idx="318">
                  <c:v>0.08789063</c:v>
                </c:pt>
                <c:pt idx="319">
                  <c:v>0.08789063</c:v>
                </c:pt>
                <c:pt idx="320">
                  <c:v>0.08789063</c:v>
                </c:pt>
                <c:pt idx="321">
                  <c:v>0.08789063</c:v>
                </c:pt>
                <c:pt idx="322">
                  <c:v>0.08789063</c:v>
                </c:pt>
                <c:pt idx="323">
                  <c:v>0.08789063</c:v>
                </c:pt>
                <c:pt idx="324">
                  <c:v>0.08789063</c:v>
                </c:pt>
                <c:pt idx="325">
                  <c:v>0.08789063</c:v>
                </c:pt>
                <c:pt idx="326">
                  <c:v>0.08789063</c:v>
                </c:pt>
                <c:pt idx="327">
                  <c:v>0.08789063</c:v>
                </c:pt>
                <c:pt idx="328">
                  <c:v>0.08789063</c:v>
                </c:pt>
                <c:pt idx="329">
                  <c:v>0.1757813</c:v>
                </c:pt>
                <c:pt idx="330">
                  <c:v>0.1757813</c:v>
                </c:pt>
                <c:pt idx="331">
                  <c:v>0.1757813</c:v>
                </c:pt>
                <c:pt idx="332">
                  <c:v>0.1757813</c:v>
                </c:pt>
                <c:pt idx="333">
                  <c:v>0.1757813</c:v>
                </c:pt>
                <c:pt idx="334">
                  <c:v>0.1757813</c:v>
                </c:pt>
                <c:pt idx="335">
                  <c:v>0.1757813</c:v>
                </c:pt>
                <c:pt idx="336">
                  <c:v>0.1757813</c:v>
                </c:pt>
                <c:pt idx="337">
                  <c:v>0.1757813</c:v>
                </c:pt>
                <c:pt idx="338">
                  <c:v>0.1757813</c:v>
                </c:pt>
                <c:pt idx="339">
                  <c:v>0.1757813</c:v>
                </c:pt>
                <c:pt idx="340">
                  <c:v>0.1757813</c:v>
                </c:pt>
                <c:pt idx="341">
                  <c:v>0.1757813</c:v>
                </c:pt>
                <c:pt idx="342">
                  <c:v>0.1757813</c:v>
                </c:pt>
                <c:pt idx="343">
                  <c:v>0.2636719</c:v>
                </c:pt>
                <c:pt idx="344">
                  <c:v>0.2636719</c:v>
                </c:pt>
                <c:pt idx="345">
                  <c:v>0.2636719</c:v>
                </c:pt>
                <c:pt idx="346">
                  <c:v>0.2636719</c:v>
                </c:pt>
                <c:pt idx="347">
                  <c:v>0.2636719</c:v>
                </c:pt>
                <c:pt idx="348">
                  <c:v>0.2636719</c:v>
                </c:pt>
                <c:pt idx="349">
                  <c:v>0.2636719</c:v>
                </c:pt>
                <c:pt idx="350">
                  <c:v>0.2636719</c:v>
                </c:pt>
                <c:pt idx="351">
                  <c:v>0.2636719</c:v>
                </c:pt>
                <c:pt idx="352">
                  <c:v>0.2636719</c:v>
                </c:pt>
                <c:pt idx="353">
                  <c:v>0.2636719</c:v>
                </c:pt>
                <c:pt idx="354">
                  <c:v>0.2636719</c:v>
                </c:pt>
                <c:pt idx="355">
                  <c:v>0.2636719</c:v>
                </c:pt>
                <c:pt idx="356">
                  <c:v>0.3515625</c:v>
                </c:pt>
                <c:pt idx="357">
                  <c:v>0.3515625</c:v>
                </c:pt>
                <c:pt idx="358">
                  <c:v>0.3515625</c:v>
                </c:pt>
                <c:pt idx="359">
                  <c:v>0.3515625</c:v>
                </c:pt>
                <c:pt idx="360">
                  <c:v>0.3515625</c:v>
                </c:pt>
                <c:pt idx="361">
                  <c:v>0.3515625</c:v>
                </c:pt>
                <c:pt idx="362">
                  <c:v>0.3515625</c:v>
                </c:pt>
                <c:pt idx="363">
                  <c:v>0.3515625</c:v>
                </c:pt>
                <c:pt idx="364">
                  <c:v>0.3515625</c:v>
                </c:pt>
                <c:pt idx="365">
                  <c:v>0.3515625</c:v>
                </c:pt>
                <c:pt idx="366">
                  <c:v>0.4394531</c:v>
                </c:pt>
                <c:pt idx="367">
                  <c:v>0.4394531</c:v>
                </c:pt>
                <c:pt idx="368">
                  <c:v>0.4394531</c:v>
                </c:pt>
                <c:pt idx="369">
                  <c:v>0.4394531</c:v>
                </c:pt>
                <c:pt idx="370">
                  <c:v>0.4394531</c:v>
                </c:pt>
                <c:pt idx="371">
                  <c:v>0.4394531</c:v>
                </c:pt>
                <c:pt idx="372">
                  <c:v>0.4394531</c:v>
                </c:pt>
                <c:pt idx="373">
                  <c:v>0.4394531</c:v>
                </c:pt>
                <c:pt idx="374">
                  <c:v>0.5273438</c:v>
                </c:pt>
                <c:pt idx="375">
                  <c:v>0.5273438</c:v>
                </c:pt>
                <c:pt idx="376">
                  <c:v>0.5273438</c:v>
                </c:pt>
                <c:pt idx="377">
                  <c:v>0.5273438</c:v>
                </c:pt>
                <c:pt idx="378">
                  <c:v>0.5273438</c:v>
                </c:pt>
                <c:pt idx="379">
                  <c:v>0.5273438</c:v>
                </c:pt>
                <c:pt idx="380">
                  <c:v>0.5273438</c:v>
                </c:pt>
                <c:pt idx="381">
                  <c:v>0.5273438</c:v>
                </c:pt>
                <c:pt idx="382">
                  <c:v>0.6152344</c:v>
                </c:pt>
                <c:pt idx="383">
                  <c:v>0.6152344</c:v>
                </c:pt>
                <c:pt idx="384">
                  <c:v>0.6152344</c:v>
                </c:pt>
                <c:pt idx="385">
                  <c:v>0.6152344</c:v>
                </c:pt>
                <c:pt idx="386">
                  <c:v>0.6152344</c:v>
                </c:pt>
                <c:pt idx="387">
                  <c:v>0.6152344</c:v>
                </c:pt>
                <c:pt idx="388">
                  <c:v>0.6152344</c:v>
                </c:pt>
                <c:pt idx="389">
                  <c:v>0.6152344</c:v>
                </c:pt>
                <c:pt idx="390">
                  <c:v>0.703125</c:v>
                </c:pt>
                <c:pt idx="391">
                  <c:v>0.703125</c:v>
                </c:pt>
                <c:pt idx="392">
                  <c:v>0.703125</c:v>
                </c:pt>
                <c:pt idx="393">
                  <c:v>0.703125</c:v>
                </c:pt>
                <c:pt idx="394">
                  <c:v>0.703125</c:v>
                </c:pt>
                <c:pt idx="395">
                  <c:v>0.703125</c:v>
                </c:pt>
                <c:pt idx="396">
                  <c:v>0.703125</c:v>
                </c:pt>
                <c:pt idx="397">
                  <c:v>0.7910156</c:v>
                </c:pt>
                <c:pt idx="398">
                  <c:v>0.7910156</c:v>
                </c:pt>
                <c:pt idx="399">
                  <c:v>0.7910156</c:v>
                </c:pt>
                <c:pt idx="400">
                  <c:v>0.7910156</c:v>
                </c:pt>
                <c:pt idx="401">
                  <c:v>0.7910156</c:v>
                </c:pt>
                <c:pt idx="402">
                  <c:v>0.7910156</c:v>
                </c:pt>
                <c:pt idx="403">
                  <c:v>0.7910156</c:v>
                </c:pt>
                <c:pt idx="404">
                  <c:v>0.8789063</c:v>
                </c:pt>
                <c:pt idx="405">
                  <c:v>0.8789063</c:v>
                </c:pt>
                <c:pt idx="406">
                  <c:v>0.8789063</c:v>
                </c:pt>
                <c:pt idx="407">
                  <c:v>0.8789063</c:v>
                </c:pt>
                <c:pt idx="408">
                  <c:v>0.8789063</c:v>
                </c:pt>
                <c:pt idx="409">
                  <c:v>0.8789063</c:v>
                </c:pt>
                <c:pt idx="410">
                  <c:v>0.9667969</c:v>
                </c:pt>
                <c:pt idx="411">
                  <c:v>0.9667969</c:v>
                </c:pt>
                <c:pt idx="412">
                  <c:v>0.9667969</c:v>
                </c:pt>
                <c:pt idx="413">
                  <c:v>0.9667969</c:v>
                </c:pt>
                <c:pt idx="414">
                  <c:v>0.9667969</c:v>
                </c:pt>
                <c:pt idx="415">
                  <c:v>0.9667969</c:v>
                </c:pt>
                <c:pt idx="416">
                  <c:v>1.054688</c:v>
                </c:pt>
                <c:pt idx="417">
                  <c:v>1.054688</c:v>
                </c:pt>
                <c:pt idx="418">
                  <c:v>1.054688</c:v>
                </c:pt>
                <c:pt idx="419">
                  <c:v>1.054688</c:v>
                </c:pt>
                <c:pt idx="420">
                  <c:v>1.054688</c:v>
                </c:pt>
                <c:pt idx="421">
                  <c:v>1.142578</c:v>
                </c:pt>
                <c:pt idx="422">
                  <c:v>1.142578</c:v>
                </c:pt>
                <c:pt idx="423">
                  <c:v>1.142578</c:v>
                </c:pt>
                <c:pt idx="424">
                  <c:v>1.142578</c:v>
                </c:pt>
                <c:pt idx="425">
                  <c:v>1.142578</c:v>
                </c:pt>
                <c:pt idx="426">
                  <c:v>1.230469</c:v>
                </c:pt>
                <c:pt idx="427">
                  <c:v>1.230469</c:v>
                </c:pt>
                <c:pt idx="428">
                  <c:v>1.230469</c:v>
                </c:pt>
                <c:pt idx="429">
                  <c:v>1.230469</c:v>
                </c:pt>
                <c:pt idx="430">
                  <c:v>1.230469</c:v>
                </c:pt>
                <c:pt idx="431">
                  <c:v>1.318359</c:v>
                </c:pt>
                <c:pt idx="432">
                  <c:v>1.318359</c:v>
                </c:pt>
                <c:pt idx="433">
                  <c:v>1.318359</c:v>
                </c:pt>
                <c:pt idx="434">
                  <c:v>1.318359</c:v>
                </c:pt>
                <c:pt idx="435">
                  <c:v>1.40625</c:v>
                </c:pt>
                <c:pt idx="436">
                  <c:v>1.40625</c:v>
                </c:pt>
                <c:pt idx="437">
                  <c:v>1.40625</c:v>
                </c:pt>
                <c:pt idx="438">
                  <c:v>1.40625</c:v>
                </c:pt>
                <c:pt idx="439">
                  <c:v>1.40625</c:v>
                </c:pt>
                <c:pt idx="440">
                  <c:v>1.494141</c:v>
                </c:pt>
                <c:pt idx="441">
                  <c:v>1.494141</c:v>
                </c:pt>
                <c:pt idx="442">
                  <c:v>1.494141</c:v>
                </c:pt>
                <c:pt idx="443">
                  <c:v>1.494141</c:v>
                </c:pt>
                <c:pt idx="444">
                  <c:v>1.582031</c:v>
                </c:pt>
                <c:pt idx="445">
                  <c:v>1.582031</c:v>
                </c:pt>
                <c:pt idx="446">
                  <c:v>1.582031</c:v>
                </c:pt>
                <c:pt idx="447">
                  <c:v>1.582031</c:v>
                </c:pt>
                <c:pt idx="448">
                  <c:v>1.669922</c:v>
                </c:pt>
                <c:pt idx="449">
                  <c:v>1.669922</c:v>
                </c:pt>
                <c:pt idx="450">
                  <c:v>1.669922</c:v>
                </c:pt>
                <c:pt idx="451">
                  <c:v>1.669922</c:v>
                </c:pt>
                <c:pt idx="452">
                  <c:v>1.669922</c:v>
                </c:pt>
                <c:pt idx="453">
                  <c:v>1.757813</c:v>
                </c:pt>
                <c:pt idx="454">
                  <c:v>1.757813</c:v>
                </c:pt>
                <c:pt idx="455">
                  <c:v>1.757813</c:v>
                </c:pt>
                <c:pt idx="456">
                  <c:v>1.757813</c:v>
                </c:pt>
                <c:pt idx="457">
                  <c:v>1.845703</c:v>
                </c:pt>
                <c:pt idx="458">
                  <c:v>1.845703</c:v>
                </c:pt>
                <c:pt idx="459">
                  <c:v>1.845703</c:v>
                </c:pt>
                <c:pt idx="460">
                  <c:v>1.845703</c:v>
                </c:pt>
                <c:pt idx="461">
                  <c:v>1.933594</c:v>
                </c:pt>
                <c:pt idx="462">
                  <c:v>1.933594</c:v>
                </c:pt>
                <c:pt idx="463">
                  <c:v>1.933594</c:v>
                </c:pt>
                <c:pt idx="464">
                  <c:v>1.933594</c:v>
                </c:pt>
                <c:pt idx="465">
                  <c:v>2.021484</c:v>
                </c:pt>
                <c:pt idx="466">
                  <c:v>2.021484</c:v>
                </c:pt>
                <c:pt idx="467">
                  <c:v>2.021484</c:v>
                </c:pt>
                <c:pt idx="468">
                  <c:v>2.109375</c:v>
                </c:pt>
                <c:pt idx="469">
                  <c:v>2.109375</c:v>
                </c:pt>
                <c:pt idx="470">
                  <c:v>2.109375</c:v>
                </c:pt>
                <c:pt idx="471">
                  <c:v>2.109375</c:v>
                </c:pt>
                <c:pt idx="472">
                  <c:v>2.197265999999999</c:v>
                </c:pt>
                <c:pt idx="473">
                  <c:v>2.197265999999999</c:v>
                </c:pt>
                <c:pt idx="474">
                  <c:v>2.197265999999999</c:v>
                </c:pt>
                <c:pt idx="475">
                  <c:v>2.285156</c:v>
                </c:pt>
                <c:pt idx="476">
                  <c:v>2.285156</c:v>
                </c:pt>
                <c:pt idx="477">
                  <c:v>2.285156</c:v>
                </c:pt>
                <c:pt idx="478">
                  <c:v>2.373047</c:v>
                </c:pt>
                <c:pt idx="479">
                  <c:v>2.373047</c:v>
                </c:pt>
                <c:pt idx="480">
                  <c:v>2.373047</c:v>
                </c:pt>
                <c:pt idx="481">
                  <c:v>2.373047</c:v>
                </c:pt>
                <c:pt idx="482">
                  <c:v>2.460938</c:v>
                </c:pt>
                <c:pt idx="483">
                  <c:v>2.460938</c:v>
                </c:pt>
                <c:pt idx="484">
                  <c:v>2.460938</c:v>
                </c:pt>
                <c:pt idx="485">
                  <c:v>2.548828</c:v>
                </c:pt>
                <c:pt idx="486">
                  <c:v>2.548828</c:v>
                </c:pt>
                <c:pt idx="487">
                  <c:v>2.548828</c:v>
                </c:pt>
                <c:pt idx="488">
                  <c:v>2.636718999999997</c:v>
                </c:pt>
                <c:pt idx="489">
                  <c:v>2.636718999999997</c:v>
                </c:pt>
                <c:pt idx="490">
                  <c:v>2.636718999999997</c:v>
                </c:pt>
                <c:pt idx="491">
                  <c:v>2.636718999999997</c:v>
                </c:pt>
                <c:pt idx="492">
                  <c:v>2.724609</c:v>
                </c:pt>
                <c:pt idx="493">
                  <c:v>2.724609</c:v>
                </c:pt>
                <c:pt idx="494">
                  <c:v>2.724609</c:v>
                </c:pt>
                <c:pt idx="495">
                  <c:v>2.8125</c:v>
                </c:pt>
                <c:pt idx="496">
                  <c:v>2.8125</c:v>
                </c:pt>
                <c:pt idx="497">
                  <c:v>2.8125</c:v>
                </c:pt>
                <c:pt idx="498">
                  <c:v>2.8125</c:v>
                </c:pt>
                <c:pt idx="499">
                  <c:v>2.900391</c:v>
                </c:pt>
                <c:pt idx="500">
                  <c:v>2.900391</c:v>
                </c:pt>
                <c:pt idx="501">
                  <c:v>2.900391</c:v>
                </c:pt>
                <c:pt idx="502">
                  <c:v>2.988281</c:v>
                </c:pt>
                <c:pt idx="503">
                  <c:v>2.988281</c:v>
                </c:pt>
                <c:pt idx="504">
                  <c:v>2.988281</c:v>
                </c:pt>
                <c:pt idx="505">
                  <c:v>3.076172</c:v>
                </c:pt>
                <c:pt idx="506">
                  <c:v>3.076172</c:v>
                </c:pt>
                <c:pt idx="507">
                  <c:v>3.076172</c:v>
                </c:pt>
                <c:pt idx="508">
                  <c:v>3.076172</c:v>
                </c:pt>
                <c:pt idx="509">
                  <c:v>3.164063</c:v>
                </c:pt>
                <c:pt idx="510">
                  <c:v>3.164063</c:v>
                </c:pt>
                <c:pt idx="511">
                  <c:v>3.164063</c:v>
                </c:pt>
                <c:pt idx="512">
                  <c:v>3.251952999999999</c:v>
                </c:pt>
                <c:pt idx="513">
                  <c:v>3.251952999999999</c:v>
                </c:pt>
                <c:pt idx="514">
                  <c:v>3.251952999999999</c:v>
                </c:pt>
                <c:pt idx="515">
                  <c:v>3.339843999999997</c:v>
                </c:pt>
                <c:pt idx="516">
                  <c:v>3.339843999999997</c:v>
                </c:pt>
                <c:pt idx="517">
                  <c:v>3.339843999999997</c:v>
                </c:pt>
                <c:pt idx="518">
                  <c:v>3.427734</c:v>
                </c:pt>
                <c:pt idx="519">
                  <c:v>3.427734</c:v>
                </c:pt>
                <c:pt idx="520">
                  <c:v>3.427734</c:v>
                </c:pt>
                <c:pt idx="521">
                  <c:v>3.515625</c:v>
                </c:pt>
                <c:pt idx="522">
                  <c:v>3.515625</c:v>
                </c:pt>
                <c:pt idx="523">
                  <c:v>3.515625</c:v>
                </c:pt>
                <c:pt idx="524">
                  <c:v>3.603516</c:v>
                </c:pt>
                <c:pt idx="525">
                  <c:v>3.603516</c:v>
                </c:pt>
                <c:pt idx="526">
                  <c:v>3.603516</c:v>
                </c:pt>
                <c:pt idx="527">
                  <c:v>3.691406</c:v>
                </c:pt>
                <c:pt idx="528">
                  <c:v>3.691406</c:v>
                </c:pt>
                <c:pt idx="529">
                  <c:v>3.691406</c:v>
                </c:pt>
                <c:pt idx="530">
                  <c:v>3.779297</c:v>
                </c:pt>
                <c:pt idx="531">
                  <c:v>3.779297</c:v>
                </c:pt>
                <c:pt idx="532">
                  <c:v>3.867188</c:v>
                </c:pt>
                <c:pt idx="533">
                  <c:v>3.867188</c:v>
                </c:pt>
                <c:pt idx="534">
                  <c:v>3.867188</c:v>
                </c:pt>
                <c:pt idx="535">
                  <c:v>3.955077999999999</c:v>
                </c:pt>
                <c:pt idx="536">
                  <c:v>3.955077999999999</c:v>
                </c:pt>
                <c:pt idx="537">
                  <c:v>3.955077999999999</c:v>
                </c:pt>
                <c:pt idx="538">
                  <c:v>4.042969</c:v>
                </c:pt>
                <c:pt idx="539">
                  <c:v>4.042969</c:v>
                </c:pt>
                <c:pt idx="540">
                  <c:v>4.042969</c:v>
                </c:pt>
                <c:pt idx="541">
                  <c:v>4.130859</c:v>
                </c:pt>
                <c:pt idx="542">
                  <c:v>4.130859</c:v>
                </c:pt>
                <c:pt idx="543">
                  <c:v>4.130859</c:v>
                </c:pt>
                <c:pt idx="544">
                  <c:v>4.21875</c:v>
                </c:pt>
                <c:pt idx="545">
                  <c:v>4.21875</c:v>
                </c:pt>
                <c:pt idx="546">
                  <c:v>4.21875</c:v>
                </c:pt>
                <c:pt idx="547">
                  <c:v>4.21875</c:v>
                </c:pt>
                <c:pt idx="548">
                  <c:v>4.306641</c:v>
                </c:pt>
                <c:pt idx="549">
                  <c:v>4.306641</c:v>
                </c:pt>
                <c:pt idx="550">
                  <c:v>4.306641</c:v>
                </c:pt>
                <c:pt idx="551">
                  <c:v>4.394530999999994</c:v>
                </c:pt>
                <c:pt idx="552">
                  <c:v>4.394530999999994</c:v>
                </c:pt>
                <c:pt idx="553">
                  <c:v>4.394530999999994</c:v>
                </c:pt>
                <c:pt idx="554">
                  <c:v>4.482422</c:v>
                </c:pt>
                <c:pt idx="555">
                  <c:v>4.482422</c:v>
                </c:pt>
                <c:pt idx="556">
                  <c:v>4.482422</c:v>
                </c:pt>
                <c:pt idx="557">
                  <c:v>4.570313</c:v>
                </c:pt>
                <c:pt idx="558">
                  <c:v>4.570313</c:v>
                </c:pt>
                <c:pt idx="559">
                  <c:v>4.570313</c:v>
                </c:pt>
                <c:pt idx="560">
                  <c:v>4.658203</c:v>
                </c:pt>
                <c:pt idx="561">
                  <c:v>4.658203</c:v>
                </c:pt>
                <c:pt idx="562">
                  <c:v>4.658203</c:v>
                </c:pt>
                <c:pt idx="563">
                  <c:v>4.746094</c:v>
                </c:pt>
                <c:pt idx="564">
                  <c:v>4.746094</c:v>
                </c:pt>
                <c:pt idx="565">
                  <c:v>4.746094</c:v>
                </c:pt>
                <c:pt idx="566">
                  <c:v>4.833983999999997</c:v>
                </c:pt>
                <c:pt idx="567">
                  <c:v>4.833983999999997</c:v>
                </c:pt>
                <c:pt idx="568">
                  <c:v>4.833983999999997</c:v>
                </c:pt>
                <c:pt idx="569">
                  <c:v>4.921875</c:v>
                </c:pt>
                <c:pt idx="570">
                  <c:v>4.921875</c:v>
                </c:pt>
                <c:pt idx="571">
                  <c:v>4.921875</c:v>
                </c:pt>
                <c:pt idx="572">
                  <c:v>5.009766</c:v>
                </c:pt>
                <c:pt idx="573">
                  <c:v>5.009766</c:v>
                </c:pt>
                <c:pt idx="574">
                  <c:v>5.009766</c:v>
                </c:pt>
                <c:pt idx="575">
                  <c:v>5.097655999999997</c:v>
                </c:pt>
                <c:pt idx="576">
                  <c:v>5.097655999999997</c:v>
                </c:pt>
                <c:pt idx="577">
                  <c:v>5.097655999999997</c:v>
                </c:pt>
                <c:pt idx="578">
                  <c:v>5.185546999999997</c:v>
                </c:pt>
                <c:pt idx="579">
                  <c:v>5.185546999999997</c:v>
                </c:pt>
                <c:pt idx="580">
                  <c:v>5.185546999999997</c:v>
                </c:pt>
                <c:pt idx="581">
                  <c:v>5.273438</c:v>
                </c:pt>
                <c:pt idx="582">
                  <c:v>5.273438</c:v>
                </c:pt>
                <c:pt idx="583">
                  <c:v>5.273438</c:v>
                </c:pt>
                <c:pt idx="584">
                  <c:v>5.361328</c:v>
                </c:pt>
                <c:pt idx="585">
                  <c:v>5.361328</c:v>
                </c:pt>
                <c:pt idx="586">
                  <c:v>5.361328</c:v>
                </c:pt>
                <c:pt idx="587">
                  <c:v>5.449219</c:v>
                </c:pt>
                <c:pt idx="588">
                  <c:v>5.449219</c:v>
                </c:pt>
                <c:pt idx="589">
                  <c:v>5.449219</c:v>
                </c:pt>
                <c:pt idx="590">
                  <c:v>5.449219</c:v>
                </c:pt>
                <c:pt idx="591">
                  <c:v>5.537109</c:v>
                </c:pt>
                <c:pt idx="592">
                  <c:v>5.537109</c:v>
                </c:pt>
                <c:pt idx="593">
                  <c:v>5.537109</c:v>
                </c:pt>
                <c:pt idx="594">
                  <c:v>5.624999999999995</c:v>
                </c:pt>
                <c:pt idx="595">
                  <c:v>5.624999999999995</c:v>
                </c:pt>
                <c:pt idx="596">
                  <c:v>5.624999999999995</c:v>
                </c:pt>
                <c:pt idx="597">
                  <c:v>5.624999999999995</c:v>
                </c:pt>
                <c:pt idx="598">
                  <c:v>5.712890999999997</c:v>
                </c:pt>
                <c:pt idx="599">
                  <c:v>5.712890999999997</c:v>
                </c:pt>
                <c:pt idx="600">
                  <c:v>5.712890999999997</c:v>
                </c:pt>
                <c:pt idx="601">
                  <c:v>5.712890999999997</c:v>
                </c:pt>
                <c:pt idx="602">
                  <c:v>5.800780999999997</c:v>
                </c:pt>
                <c:pt idx="603">
                  <c:v>5.800780999999997</c:v>
                </c:pt>
                <c:pt idx="604">
                  <c:v>5.800780999999997</c:v>
                </c:pt>
                <c:pt idx="605">
                  <c:v>5.800780999999997</c:v>
                </c:pt>
                <c:pt idx="606">
                  <c:v>5.888672</c:v>
                </c:pt>
                <c:pt idx="607">
                  <c:v>5.888672</c:v>
                </c:pt>
                <c:pt idx="608">
                  <c:v>5.888672</c:v>
                </c:pt>
                <c:pt idx="609">
                  <c:v>5.888672</c:v>
                </c:pt>
                <c:pt idx="610">
                  <c:v>5.976563</c:v>
                </c:pt>
                <c:pt idx="611">
                  <c:v>5.976563</c:v>
                </c:pt>
                <c:pt idx="612">
                  <c:v>5.976563</c:v>
                </c:pt>
                <c:pt idx="613">
                  <c:v>6.064452999999997</c:v>
                </c:pt>
                <c:pt idx="614">
                  <c:v>6.064452999999997</c:v>
                </c:pt>
                <c:pt idx="615">
                  <c:v>6.064452999999997</c:v>
                </c:pt>
                <c:pt idx="616">
                  <c:v>6.064452999999997</c:v>
                </c:pt>
                <c:pt idx="617">
                  <c:v>6.152343999999998</c:v>
                </c:pt>
                <c:pt idx="618">
                  <c:v>6.152343999999998</c:v>
                </c:pt>
                <c:pt idx="619">
                  <c:v>6.152343999999998</c:v>
                </c:pt>
                <c:pt idx="620">
                  <c:v>6.240234</c:v>
                </c:pt>
                <c:pt idx="621">
                  <c:v>6.240234</c:v>
                </c:pt>
                <c:pt idx="622">
                  <c:v>6.240234</c:v>
                </c:pt>
                <c:pt idx="623">
                  <c:v>6.240234</c:v>
                </c:pt>
                <c:pt idx="624">
                  <c:v>6.328124999999996</c:v>
                </c:pt>
                <c:pt idx="625">
                  <c:v>6.328124999999996</c:v>
                </c:pt>
                <c:pt idx="626">
                  <c:v>6.328124999999996</c:v>
                </c:pt>
                <c:pt idx="627">
                  <c:v>6.416015999999997</c:v>
                </c:pt>
                <c:pt idx="628">
                  <c:v>6.416015999999997</c:v>
                </c:pt>
                <c:pt idx="629">
                  <c:v>6.416015999999997</c:v>
                </c:pt>
                <c:pt idx="630">
                  <c:v>6.416015999999997</c:v>
                </c:pt>
                <c:pt idx="631">
                  <c:v>6.503905999999997</c:v>
                </c:pt>
                <c:pt idx="632">
                  <c:v>6.503905999999997</c:v>
                </c:pt>
                <c:pt idx="633">
                  <c:v>6.503905999999997</c:v>
                </c:pt>
                <c:pt idx="634">
                  <c:v>6.503905999999997</c:v>
                </c:pt>
                <c:pt idx="635">
                  <c:v>6.591797</c:v>
                </c:pt>
                <c:pt idx="636">
                  <c:v>6.591797</c:v>
                </c:pt>
                <c:pt idx="637">
                  <c:v>6.591797</c:v>
                </c:pt>
                <c:pt idx="638">
                  <c:v>6.591797</c:v>
                </c:pt>
                <c:pt idx="639">
                  <c:v>6.679688</c:v>
                </c:pt>
                <c:pt idx="640">
                  <c:v>6.679688</c:v>
                </c:pt>
                <c:pt idx="641">
                  <c:v>6.679688</c:v>
                </c:pt>
                <c:pt idx="642">
                  <c:v>6.679688</c:v>
                </c:pt>
                <c:pt idx="643">
                  <c:v>6.679688</c:v>
                </c:pt>
                <c:pt idx="644">
                  <c:v>6.679688</c:v>
                </c:pt>
                <c:pt idx="645">
                  <c:v>6.767577999999997</c:v>
                </c:pt>
                <c:pt idx="646">
                  <c:v>6.767577999999997</c:v>
                </c:pt>
                <c:pt idx="647">
                  <c:v>6.767577999999997</c:v>
                </c:pt>
                <c:pt idx="648">
                  <c:v>6.767577999999997</c:v>
                </c:pt>
                <c:pt idx="649">
                  <c:v>6.767577999999997</c:v>
                </c:pt>
                <c:pt idx="650">
                  <c:v>6.855469</c:v>
                </c:pt>
                <c:pt idx="651">
                  <c:v>6.855469</c:v>
                </c:pt>
                <c:pt idx="652">
                  <c:v>6.855469</c:v>
                </c:pt>
                <c:pt idx="653">
                  <c:v>6.855469</c:v>
                </c:pt>
                <c:pt idx="654">
                  <c:v>6.855469</c:v>
                </c:pt>
                <c:pt idx="655">
                  <c:v>6.855469</c:v>
                </c:pt>
                <c:pt idx="656">
                  <c:v>6.943359</c:v>
                </c:pt>
                <c:pt idx="657">
                  <c:v>6.943359</c:v>
                </c:pt>
                <c:pt idx="658">
                  <c:v>6.943359</c:v>
                </c:pt>
                <c:pt idx="659">
                  <c:v>6.943359</c:v>
                </c:pt>
                <c:pt idx="660">
                  <c:v>6.943359</c:v>
                </c:pt>
                <c:pt idx="661">
                  <c:v>6.943359</c:v>
                </c:pt>
                <c:pt idx="662">
                  <c:v>7.03125</c:v>
                </c:pt>
                <c:pt idx="663">
                  <c:v>7.03125</c:v>
                </c:pt>
                <c:pt idx="664">
                  <c:v>7.03125</c:v>
                </c:pt>
                <c:pt idx="665">
                  <c:v>7.03125</c:v>
                </c:pt>
                <c:pt idx="666">
                  <c:v>7.03125</c:v>
                </c:pt>
                <c:pt idx="667">
                  <c:v>7.119140999999997</c:v>
                </c:pt>
                <c:pt idx="668">
                  <c:v>7.119140999999997</c:v>
                </c:pt>
                <c:pt idx="669">
                  <c:v>7.119140999999997</c:v>
                </c:pt>
                <c:pt idx="670">
                  <c:v>7.119140999999997</c:v>
                </c:pt>
                <c:pt idx="671">
                  <c:v>7.119140999999997</c:v>
                </c:pt>
                <c:pt idx="672">
                  <c:v>7.119140999999997</c:v>
                </c:pt>
                <c:pt idx="673">
                  <c:v>7.207030999999997</c:v>
                </c:pt>
                <c:pt idx="674">
                  <c:v>7.207030999999997</c:v>
                </c:pt>
                <c:pt idx="675">
                  <c:v>7.207030999999997</c:v>
                </c:pt>
                <c:pt idx="676">
                  <c:v>7.207030999999997</c:v>
                </c:pt>
                <c:pt idx="677">
                  <c:v>7.207030999999997</c:v>
                </c:pt>
                <c:pt idx="678">
                  <c:v>7.207030999999997</c:v>
                </c:pt>
                <c:pt idx="679">
                  <c:v>7.207030999999997</c:v>
                </c:pt>
                <c:pt idx="680">
                  <c:v>7.294921999999997</c:v>
                </c:pt>
                <c:pt idx="681">
                  <c:v>7.294921999999997</c:v>
                </c:pt>
                <c:pt idx="682">
                  <c:v>7.294921999999997</c:v>
                </c:pt>
                <c:pt idx="683">
                  <c:v>7.294921999999997</c:v>
                </c:pt>
                <c:pt idx="684">
                  <c:v>7.294921999999997</c:v>
                </c:pt>
                <c:pt idx="685">
                  <c:v>7.294921999999997</c:v>
                </c:pt>
                <c:pt idx="686">
                  <c:v>7.294921999999997</c:v>
                </c:pt>
                <c:pt idx="687">
                  <c:v>7.294921999999997</c:v>
                </c:pt>
                <c:pt idx="688">
                  <c:v>7.294921999999997</c:v>
                </c:pt>
                <c:pt idx="689">
                  <c:v>7.382812999999997</c:v>
                </c:pt>
                <c:pt idx="690">
                  <c:v>7.382812999999997</c:v>
                </c:pt>
                <c:pt idx="691">
                  <c:v>7.382812999999997</c:v>
                </c:pt>
                <c:pt idx="692">
                  <c:v>7.382812999999997</c:v>
                </c:pt>
                <c:pt idx="693">
                  <c:v>7.382812999999997</c:v>
                </c:pt>
                <c:pt idx="694">
                  <c:v>7.382812999999997</c:v>
                </c:pt>
                <c:pt idx="695">
                  <c:v>7.382812999999997</c:v>
                </c:pt>
                <c:pt idx="696">
                  <c:v>7.382812999999997</c:v>
                </c:pt>
                <c:pt idx="697">
                  <c:v>7.382812999999997</c:v>
                </c:pt>
                <c:pt idx="698">
                  <c:v>7.382812999999997</c:v>
                </c:pt>
                <c:pt idx="699">
                  <c:v>7.382812999999997</c:v>
                </c:pt>
                <c:pt idx="700">
                  <c:v>7.382812999999997</c:v>
                </c:pt>
                <c:pt idx="701">
                  <c:v>7.382812999999997</c:v>
                </c:pt>
                <c:pt idx="702">
                  <c:v>7.470703</c:v>
                </c:pt>
                <c:pt idx="703">
                  <c:v>7.470703</c:v>
                </c:pt>
                <c:pt idx="704">
                  <c:v>7.470703</c:v>
                </c:pt>
                <c:pt idx="705">
                  <c:v>7.470703</c:v>
                </c:pt>
                <c:pt idx="706">
                  <c:v>7.470703</c:v>
                </c:pt>
                <c:pt idx="707">
                  <c:v>7.470703</c:v>
                </c:pt>
                <c:pt idx="708">
                  <c:v>7.470703</c:v>
                </c:pt>
                <c:pt idx="709">
                  <c:v>7.470703</c:v>
                </c:pt>
                <c:pt idx="710">
                  <c:v>7.470703</c:v>
                </c:pt>
                <c:pt idx="711">
                  <c:v>7.470703</c:v>
                </c:pt>
                <c:pt idx="712">
                  <c:v>7.470703</c:v>
                </c:pt>
                <c:pt idx="713">
                  <c:v>7.470703</c:v>
                </c:pt>
                <c:pt idx="714">
                  <c:v>7.470703</c:v>
                </c:pt>
                <c:pt idx="715">
                  <c:v>7.470703</c:v>
                </c:pt>
                <c:pt idx="716">
                  <c:v>7.470703</c:v>
                </c:pt>
                <c:pt idx="717">
                  <c:v>7.470703</c:v>
                </c:pt>
                <c:pt idx="718">
                  <c:v>7.470703</c:v>
                </c:pt>
                <c:pt idx="719">
                  <c:v>7.470703</c:v>
                </c:pt>
                <c:pt idx="720">
                  <c:v>7.470703</c:v>
                </c:pt>
                <c:pt idx="721">
                  <c:v>7.470703</c:v>
                </c:pt>
                <c:pt idx="722">
                  <c:v>7.470703</c:v>
                </c:pt>
                <c:pt idx="723">
                  <c:v>7.470703</c:v>
                </c:pt>
                <c:pt idx="724">
                  <c:v>7.470703</c:v>
                </c:pt>
                <c:pt idx="725">
                  <c:v>7.470703</c:v>
                </c:pt>
                <c:pt idx="726">
                  <c:v>7.470703</c:v>
                </c:pt>
                <c:pt idx="727">
                  <c:v>7.470703</c:v>
                </c:pt>
                <c:pt idx="728">
                  <c:v>7.470703</c:v>
                </c:pt>
                <c:pt idx="729">
                  <c:v>7.470703</c:v>
                </c:pt>
                <c:pt idx="730">
                  <c:v>7.470703</c:v>
                </c:pt>
                <c:pt idx="731">
                  <c:v>7.470703</c:v>
                </c:pt>
                <c:pt idx="732">
                  <c:v>7.470703</c:v>
                </c:pt>
                <c:pt idx="733">
                  <c:v>7.470703</c:v>
                </c:pt>
                <c:pt idx="734">
                  <c:v>7.470703</c:v>
                </c:pt>
                <c:pt idx="735">
                  <c:v>7.470703</c:v>
                </c:pt>
                <c:pt idx="736">
                  <c:v>7.470703</c:v>
                </c:pt>
                <c:pt idx="737">
                  <c:v>7.470703</c:v>
                </c:pt>
                <c:pt idx="738">
                  <c:v>7.470703</c:v>
                </c:pt>
                <c:pt idx="739">
                  <c:v>7.470703</c:v>
                </c:pt>
                <c:pt idx="740">
                  <c:v>7.470703</c:v>
                </c:pt>
                <c:pt idx="741">
                  <c:v>7.470703</c:v>
                </c:pt>
                <c:pt idx="742">
                  <c:v>7.470703</c:v>
                </c:pt>
                <c:pt idx="743">
                  <c:v>7.470703</c:v>
                </c:pt>
                <c:pt idx="744">
                  <c:v>7.470703</c:v>
                </c:pt>
                <c:pt idx="745">
                  <c:v>7.470703</c:v>
                </c:pt>
                <c:pt idx="746">
                  <c:v>7.382812999999997</c:v>
                </c:pt>
                <c:pt idx="747">
                  <c:v>7.382812999999997</c:v>
                </c:pt>
                <c:pt idx="748">
                  <c:v>7.382812999999997</c:v>
                </c:pt>
                <c:pt idx="749">
                  <c:v>7.382812999999997</c:v>
                </c:pt>
                <c:pt idx="750">
                  <c:v>7.382812999999997</c:v>
                </c:pt>
                <c:pt idx="751">
                  <c:v>7.382812999999997</c:v>
                </c:pt>
                <c:pt idx="752">
                  <c:v>7.382812999999997</c:v>
                </c:pt>
                <c:pt idx="753">
                  <c:v>7.382812999999997</c:v>
                </c:pt>
                <c:pt idx="754">
                  <c:v>7.382812999999997</c:v>
                </c:pt>
                <c:pt idx="755">
                  <c:v>7.382812999999997</c:v>
                </c:pt>
                <c:pt idx="756">
                  <c:v>7.382812999999997</c:v>
                </c:pt>
                <c:pt idx="757">
                  <c:v>7.294921999999997</c:v>
                </c:pt>
                <c:pt idx="758">
                  <c:v>7.294921999999997</c:v>
                </c:pt>
                <c:pt idx="759">
                  <c:v>7.294921999999997</c:v>
                </c:pt>
                <c:pt idx="760">
                  <c:v>7.294921999999997</c:v>
                </c:pt>
                <c:pt idx="761">
                  <c:v>7.294921999999997</c:v>
                </c:pt>
                <c:pt idx="762">
                  <c:v>7.294921999999997</c:v>
                </c:pt>
                <c:pt idx="763">
                  <c:v>7.294921999999997</c:v>
                </c:pt>
                <c:pt idx="764">
                  <c:v>7.207030999999997</c:v>
                </c:pt>
                <c:pt idx="765">
                  <c:v>7.207030999999997</c:v>
                </c:pt>
                <c:pt idx="766">
                  <c:v>7.207030999999997</c:v>
                </c:pt>
                <c:pt idx="767">
                  <c:v>7.207030999999997</c:v>
                </c:pt>
                <c:pt idx="768">
                  <c:v>7.207030999999997</c:v>
                </c:pt>
                <c:pt idx="769">
                  <c:v>7.207030999999997</c:v>
                </c:pt>
                <c:pt idx="770">
                  <c:v>7.207030999999997</c:v>
                </c:pt>
                <c:pt idx="771">
                  <c:v>7.119140999999997</c:v>
                </c:pt>
                <c:pt idx="772">
                  <c:v>7.119140999999997</c:v>
                </c:pt>
                <c:pt idx="773">
                  <c:v>7.119140999999997</c:v>
                </c:pt>
                <c:pt idx="774">
                  <c:v>7.119140999999997</c:v>
                </c:pt>
                <c:pt idx="775">
                  <c:v>7.119140999999997</c:v>
                </c:pt>
                <c:pt idx="776">
                  <c:v>7.119140999999997</c:v>
                </c:pt>
                <c:pt idx="777">
                  <c:v>7.03125</c:v>
                </c:pt>
                <c:pt idx="778">
                  <c:v>7.03125</c:v>
                </c:pt>
                <c:pt idx="779">
                  <c:v>7.03125</c:v>
                </c:pt>
                <c:pt idx="780">
                  <c:v>7.03125</c:v>
                </c:pt>
                <c:pt idx="781">
                  <c:v>7.03125</c:v>
                </c:pt>
                <c:pt idx="782">
                  <c:v>7.03125</c:v>
                </c:pt>
                <c:pt idx="783">
                  <c:v>6.943359</c:v>
                </c:pt>
                <c:pt idx="784">
                  <c:v>6.943359</c:v>
                </c:pt>
                <c:pt idx="785">
                  <c:v>6.943359</c:v>
                </c:pt>
                <c:pt idx="786">
                  <c:v>6.943359</c:v>
                </c:pt>
                <c:pt idx="787">
                  <c:v>6.943359</c:v>
                </c:pt>
                <c:pt idx="788">
                  <c:v>6.943359</c:v>
                </c:pt>
                <c:pt idx="789">
                  <c:v>6.943359</c:v>
                </c:pt>
                <c:pt idx="790">
                  <c:v>6.855469</c:v>
                </c:pt>
                <c:pt idx="791">
                  <c:v>6.855469</c:v>
                </c:pt>
                <c:pt idx="792">
                  <c:v>6.855469</c:v>
                </c:pt>
                <c:pt idx="793">
                  <c:v>6.855469</c:v>
                </c:pt>
                <c:pt idx="794">
                  <c:v>6.767577999999997</c:v>
                </c:pt>
                <c:pt idx="795">
                  <c:v>6.767577999999997</c:v>
                </c:pt>
                <c:pt idx="796">
                  <c:v>6.767577999999997</c:v>
                </c:pt>
                <c:pt idx="797">
                  <c:v>6.767577999999997</c:v>
                </c:pt>
                <c:pt idx="798">
                  <c:v>6.767577999999997</c:v>
                </c:pt>
                <c:pt idx="799">
                  <c:v>6.679688</c:v>
                </c:pt>
                <c:pt idx="800">
                  <c:v>6.679688</c:v>
                </c:pt>
                <c:pt idx="801">
                  <c:v>6.679688</c:v>
                </c:pt>
                <c:pt idx="802">
                  <c:v>6.679688</c:v>
                </c:pt>
                <c:pt idx="803">
                  <c:v>6.591797</c:v>
                </c:pt>
                <c:pt idx="804">
                  <c:v>6.591797</c:v>
                </c:pt>
                <c:pt idx="805">
                  <c:v>6.591797</c:v>
                </c:pt>
                <c:pt idx="806">
                  <c:v>6.591797</c:v>
                </c:pt>
                <c:pt idx="807">
                  <c:v>6.503905999999997</c:v>
                </c:pt>
                <c:pt idx="808">
                  <c:v>6.503905999999997</c:v>
                </c:pt>
                <c:pt idx="809">
                  <c:v>6.503905999999997</c:v>
                </c:pt>
                <c:pt idx="810">
                  <c:v>6.503905999999997</c:v>
                </c:pt>
                <c:pt idx="811">
                  <c:v>6.416015999999997</c:v>
                </c:pt>
                <c:pt idx="812">
                  <c:v>6.416015999999997</c:v>
                </c:pt>
                <c:pt idx="813">
                  <c:v>6.416015999999997</c:v>
                </c:pt>
                <c:pt idx="814">
                  <c:v>6.328124999999996</c:v>
                </c:pt>
                <c:pt idx="815">
                  <c:v>6.328124999999996</c:v>
                </c:pt>
                <c:pt idx="816">
                  <c:v>6.328124999999996</c:v>
                </c:pt>
                <c:pt idx="817">
                  <c:v>6.328124999999996</c:v>
                </c:pt>
                <c:pt idx="818">
                  <c:v>6.240234</c:v>
                </c:pt>
                <c:pt idx="819">
                  <c:v>6.240234</c:v>
                </c:pt>
                <c:pt idx="820">
                  <c:v>6.240234</c:v>
                </c:pt>
                <c:pt idx="821">
                  <c:v>6.240234</c:v>
                </c:pt>
                <c:pt idx="822">
                  <c:v>6.152343999999998</c:v>
                </c:pt>
                <c:pt idx="823">
                  <c:v>6.152343999999998</c:v>
                </c:pt>
                <c:pt idx="824">
                  <c:v>6.152343999999998</c:v>
                </c:pt>
                <c:pt idx="825">
                  <c:v>6.064452999999997</c:v>
                </c:pt>
                <c:pt idx="826">
                  <c:v>6.064452999999997</c:v>
                </c:pt>
                <c:pt idx="827">
                  <c:v>6.064452999999997</c:v>
                </c:pt>
                <c:pt idx="828">
                  <c:v>5.976563</c:v>
                </c:pt>
                <c:pt idx="829">
                  <c:v>5.976563</c:v>
                </c:pt>
                <c:pt idx="830">
                  <c:v>5.976563</c:v>
                </c:pt>
                <c:pt idx="831">
                  <c:v>5.976563</c:v>
                </c:pt>
                <c:pt idx="832">
                  <c:v>5.888672</c:v>
                </c:pt>
                <c:pt idx="833">
                  <c:v>5.888672</c:v>
                </c:pt>
                <c:pt idx="834">
                  <c:v>5.888672</c:v>
                </c:pt>
                <c:pt idx="835">
                  <c:v>5.800780999999997</c:v>
                </c:pt>
                <c:pt idx="836">
                  <c:v>5.800780999999997</c:v>
                </c:pt>
                <c:pt idx="837">
                  <c:v>5.800780999999997</c:v>
                </c:pt>
                <c:pt idx="838">
                  <c:v>5.800780999999997</c:v>
                </c:pt>
                <c:pt idx="839">
                  <c:v>5.712890999999997</c:v>
                </c:pt>
                <c:pt idx="840">
                  <c:v>5.712890999999997</c:v>
                </c:pt>
                <c:pt idx="841">
                  <c:v>5.712890999999997</c:v>
                </c:pt>
                <c:pt idx="842">
                  <c:v>5.624999999999995</c:v>
                </c:pt>
                <c:pt idx="843">
                  <c:v>5.624999999999995</c:v>
                </c:pt>
                <c:pt idx="844">
                  <c:v>5.624999999999995</c:v>
                </c:pt>
                <c:pt idx="845">
                  <c:v>5.537109</c:v>
                </c:pt>
                <c:pt idx="846">
                  <c:v>5.537109</c:v>
                </c:pt>
                <c:pt idx="847">
                  <c:v>5.537109</c:v>
                </c:pt>
                <c:pt idx="848">
                  <c:v>5.449219</c:v>
                </c:pt>
                <c:pt idx="849">
                  <c:v>5.449219</c:v>
                </c:pt>
                <c:pt idx="850">
                  <c:v>5.449219</c:v>
                </c:pt>
                <c:pt idx="851">
                  <c:v>5.361328</c:v>
                </c:pt>
                <c:pt idx="852">
                  <c:v>5.361328</c:v>
                </c:pt>
                <c:pt idx="853">
                  <c:v>5.273438</c:v>
                </c:pt>
                <c:pt idx="854">
                  <c:v>5.273438</c:v>
                </c:pt>
                <c:pt idx="855">
                  <c:v>5.273438</c:v>
                </c:pt>
                <c:pt idx="856">
                  <c:v>5.185546999999997</c:v>
                </c:pt>
                <c:pt idx="857">
                  <c:v>5.185546999999997</c:v>
                </c:pt>
                <c:pt idx="858">
                  <c:v>5.185546999999997</c:v>
                </c:pt>
                <c:pt idx="859">
                  <c:v>5.097655999999997</c:v>
                </c:pt>
                <c:pt idx="860">
                  <c:v>5.097655999999997</c:v>
                </c:pt>
                <c:pt idx="861">
                  <c:v>5.097655999999997</c:v>
                </c:pt>
                <c:pt idx="862">
                  <c:v>5.009766</c:v>
                </c:pt>
                <c:pt idx="863">
                  <c:v>5.009766</c:v>
                </c:pt>
                <c:pt idx="864">
                  <c:v>4.921875</c:v>
                </c:pt>
                <c:pt idx="865">
                  <c:v>4.921875</c:v>
                </c:pt>
                <c:pt idx="866">
                  <c:v>4.921875</c:v>
                </c:pt>
                <c:pt idx="867">
                  <c:v>4.833983999999997</c:v>
                </c:pt>
                <c:pt idx="868">
                  <c:v>4.833983999999997</c:v>
                </c:pt>
                <c:pt idx="869">
                  <c:v>4.746094</c:v>
                </c:pt>
                <c:pt idx="870">
                  <c:v>4.746094</c:v>
                </c:pt>
                <c:pt idx="871">
                  <c:v>4.746094</c:v>
                </c:pt>
                <c:pt idx="872">
                  <c:v>4.658203</c:v>
                </c:pt>
                <c:pt idx="873">
                  <c:v>4.658203</c:v>
                </c:pt>
                <c:pt idx="874">
                  <c:v>4.570313</c:v>
                </c:pt>
                <c:pt idx="875">
                  <c:v>4.570313</c:v>
                </c:pt>
                <c:pt idx="876">
                  <c:v>4.570313</c:v>
                </c:pt>
                <c:pt idx="877">
                  <c:v>4.482422</c:v>
                </c:pt>
                <c:pt idx="878">
                  <c:v>4.482422</c:v>
                </c:pt>
                <c:pt idx="879">
                  <c:v>4.482422</c:v>
                </c:pt>
                <c:pt idx="880">
                  <c:v>4.394530999999994</c:v>
                </c:pt>
                <c:pt idx="881">
                  <c:v>4.394530999999994</c:v>
                </c:pt>
                <c:pt idx="882">
                  <c:v>4.306641</c:v>
                </c:pt>
                <c:pt idx="883">
                  <c:v>4.306641</c:v>
                </c:pt>
                <c:pt idx="884">
                  <c:v>4.306641</c:v>
                </c:pt>
                <c:pt idx="885">
                  <c:v>4.21875</c:v>
                </c:pt>
                <c:pt idx="886">
                  <c:v>4.21875</c:v>
                </c:pt>
                <c:pt idx="887">
                  <c:v>4.130859</c:v>
                </c:pt>
                <c:pt idx="888">
                  <c:v>4.130859</c:v>
                </c:pt>
                <c:pt idx="889">
                  <c:v>4.130859</c:v>
                </c:pt>
                <c:pt idx="890">
                  <c:v>4.042969</c:v>
                </c:pt>
                <c:pt idx="891">
                  <c:v>4.042969</c:v>
                </c:pt>
                <c:pt idx="892">
                  <c:v>4.042969</c:v>
                </c:pt>
                <c:pt idx="893">
                  <c:v>3.955077999999999</c:v>
                </c:pt>
                <c:pt idx="894">
                  <c:v>3.955077999999999</c:v>
                </c:pt>
                <c:pt idx="895">
                  <c:v>3.867188</c:v>
                </c:pt>
                <c:pt idx="896">
                  <c:v>3.867188</c:v>
                </c:pt>
                <c:pt idx="897">
                  <c:v>3.779297</c:v>
                </c:pt>
                <c:pt idx="898">
                  <c:v>3.779297</c:v>
                </c:pt>
                <c:pt idx="899">
                  <c:v>3.779297</c:v>
                </c:pt>
                <c:pt idx="900">
                  <c:v>3.691406</c:v>
                </c:pt>
                <c:pt idx="901">
                  <c:v>3.691406</c:v>
                </c:pt>
                <c:pt idx="902">
                  <c:v>3.603516</c:v>
                </c:pt>
                <c:pt idx="903">
                  <c:v>3.603516</c:v>
                </c:pt>
                <c:pt idx="904">
                  <c:v>3.515625</c:v>
                </c:pt>
                <c:pt idx="905">
                  <c:v>3.515625</c:v>
                </c:pt>
                <c:pt idx="906">
                  <c:v>3.515625</c:v>
                </c:pt>
                <c:pt idx="907">
                  <c:v>3.427734</c:v>
                </c:pt>
                <c:pt idx="908">
                  <c:v>3.427734</c:v>
                </c:pt>
                <c:pt idx="909">
                  <c:v>3.339843999999997</c:v>
                </c:pt>
                <c:pt idx="910">
                  <c:v>3.339843999999997</c:v>
                </c:pt>
                <c:pt idx="911">
                  <c:v>3.251952999999999</c:v>
                </c:pt>
                <c:pt idx="912">
                  <c:v>3.251952999999999</c:v>
                </c:pt>
                <c:pt idx="913">
                  <c:v>3.251952999999999</c:v>
                </c:pt>
                <c:pt idx="914">
                  <c:v>3.164063</c:v>
                </c:pt>
                <c:pt idx="915">
                  <c:v>3.164063</c:v>
                </c:pt>
                <c:pt idx="916">
                  <c:v>3.076172</c:v>
                </c:pt>
                <c:pt idx="917">
                  <c:v>3.076172</c:v>
                </c:pt>
                <c:pt idx="918">
                  <c:v>2.988281</c:v>
                </c:pt>
                <c:pt idx="919">
                  <c:v>2.988281</c:v>
                </c:pt>
                <c:pt idx="920">
                  <c:v>2.900391</c:v>
                </c:pt>
                <c:pt idx="921">
                  <c:v>2.900391</c:v>
                </c:pt>
                <c:pt idx="922">
                  <c:v>2.900391</c:v>
                </c:pt>
                <c:pt idx="923">
                  <c:v>2.8125</c:v>
                </c:pt>
                <c:pt idx="924">
                  <c:v>2.8125</c:v>
                </c:pt>
                <c:pt idx="925">
                  <c:v>2.724609</c:v>
                </c:pt>
                <c:pt idx="926">
                  <c:v>2.724609</c:v>
                </c:pt>
                <c:pt idx="927">
                  <c:v>2.636718999999997</c:v>
                </c:pt>
                <c:pt idx="928">
                  <c:v>2.636718999999997</c:v>
                </c:pt>
                <c:pt idx="929">
                  <c:v>2.636718999999997</c:v>
                </c:pt>
                <c:pt idx="930">
                  <c:v>2.548828</c:v>
                </c:pt>
                <c:pt idx="931">
                  <c:v>2.548828</c:v>
                </c:pt>
                <c:pt idx="932">
                  <c:v>2.460938</c:v>
                </c:pt>
                <c:pt idx="933">
                  <c:v>2.460938</c:v>
                </c:pt>
                <c:pt idx="934">
                  <c:v>2.373047</c:v>
                </c:pt>
                <c:pt idx="935">
                  <c:v>2.373047</c:v>
                </c:pt>
                <c:pt idx="936">
                  <c:v>2.285156</c:v>
                </c:pt>
                <c:pt idx="937">
                  <c:v>2.285156</c:v>
                </c:pt>
                <c:pt idx="938">
                  <c:v>2.285156</c:v>
                </c:pt>
                <c:pt idx="939">
                  <c:v>2.197265999999999</c:v>
                </c:pt>
                <c:pt idx="940">
                  <c:v>2.197265999999999</c:v>
                </c:pt>
                <c:pt idx="941">
                  <c:v>2.109375</c:v>
                </c:pt>
                <c:pt idx="942">
                  <c:v>2.109375</c:v>
                </c:pt>
                <c:pt idx="943">
                  <c:v>2.021484</c:v>
                </c:pt>
                <c:pt idx="944">
                  <c:v>2.021484</c:v>
                </c:pt>
                <c:pt idx="945">
                  <c:v>2.021484</c:v>
                </c:pt>
                <c:pt idx="946">
                  <c:v>1.933594</c:v>
                </c:pt>
                <c:pt idx="947">
                  <c:v>1.933594</c:v>
                </c:pt>
                <c:pt idx="948">
                  <c:v>1.845703</c:v>
                </c:pt>
                <c:pt idx="949">
                  <c:v>1.845703</c:v>
                </c:pt>
                <c:pt idx="950">
                  <c:v>1.757813</c:v>
                </c:pt>
                <c:pt idx="951">
                  <c:v>1.757813</c:v>
                </c:pt>
                <c:pt idx="952">
                  <c:v>1.669922</c:v>
                </c:pt>
                <c:pt idx="953">
                  <c:v>1.669922</c:v>
                </c:pt>
                <c:pt idx="954">
                  <c:v>1.669922</c:v>
                </c:pt>
                <c:pt idx="955">
                  <c:v>1.582031</c:v>
                </c:pt>
                <c:pt idx="956">
                  <c:v>1.582031</c:v>
                </c:pt>
                <c:pt idx="957">
                  <c:v>1.494141</c:v>
                </c:pt>
                <c:pt idx="958">
                  <c:v>1.494141</c:v>
                </c:pt>
                <c:pt idx="959">
                  <c:v>1.40625</c:v>
                </c:pt>
                <c:pt idx="960">
                  <c:v>1.40625</c:v>
                </c:pt>
                <c:pt idx="961">
                  <c:v>1.318359</c:v>
                </c:pt>
                <c:pt idx="962">
                  <c:v>1.318359</c:v>
                </c:pt>
                <c:pt idx="963">
                  <c:v>1.230469</c:v>
                </c:pt>
                <c:pt idx="964">
                  <c:v>1.230469</c:v>
                </c:pt>
                <c:pt idx="965">
                  <c:v>1.230469</c:v>
                </c:pt>
                <c:pt idx="966">
                  <c:v>1.142578</c:v>
                </c:pt>
                <c:pt idx="967">
                  <c:v>1.142578</c:v>
                </c:pt>
                <c:pt idx="968">
                  <c:v>1.054688</c:v>
                </c:pt>
                <c:pt idx="969">
                  <c:v>1.054688</c:v>
                </c:pt>
                <c:pt idx="970">
                  <c:v>0.9667969</c:v>
                </c:pt>
                <c:pt idx="971">
                  <c:v>0.9667969</c:v>
                </c:pt>
                <c:pt idx="972">
                  <c:v>0.8789063</c:v>
                </c:pt>
                <c:pt idx="973">
                  <c:v>0.8789063</c:v>
                </c:pt>
                <c:pt idx="974">
                  <c:v>0.7910156</c:v>
                </c:pt>
                <c:pt idx="975">
                  <c:v>0.7910156</c:v>
                </c:pt>
                <c:pt idx="976">
                  <c:v>0.7910156</c:v>
                </c:pt>
                <c:pt idx="977">
                  <c:v>0.703125</c:v>
                </c:pt>
                <c:pt idx="978">
                  <c:v>0.703125</c:v>
                </c:pt>
                <c:pt idx="979">
                  <c:v>0.6152344</c:v>
                </c:pt>
                <c:pt idx="980">
                  <c:v>0.6152344</c:v>
                </c:pt>
                <c:pt idx="981">
                  <c:v>0.5273438</c:v>
                </c:pt>
                <c:pt idx="982">
                  <c:v>0.5273438</c:v>
                </c:pt>
                <c:pt idx="983">
                  <c:v>0.5273438</c:v>
                </c:pt>
                <c:pt idx="984">
                  <c:v>0.4394531</c:v>
                </c:pt>
                <c:pt idx="985">
                  <c:v>0.4394531</c:v>
                </c:pt>
                <c:pt idx="986">
                  <c:v>0.3515625</c:v>
                </c:pt>
                <c:pt idx="987">
                  <c:v>0.3515625</c:v>
                </c:pt>
                <c:pt idx="988">
                  <c:v>0.2636719</c:v>
                </c:pt>
                <c:pt idx="989">
                  <c:v>0.2636719</c:v>
                </c:pt>
                <c:pt idx="990">
                  <c:v>0.2636719</c:v>
                </c:pt>
                <c:pt idx="991">
                  <c:v>0.1757813</c:v>
                </c:pt>
                <c:pt idx="992">
                  <c:v>0.1757813</c:v>
                </c:pt>
                <c:pt idx="993">
                  <c:v>0.08789063</c:v>
                </c:pt>
                <c:pt idx="994">
                  <c:v>0.08789063</c:v>
                </c:pt>
                <c:pt idx="995">
                  <c:v>0.0</c:v>
                </c:pt>
                <c:pt idx="996">
                  <c:v>0.0</c:v>
                </c:pt>
                <c:pt idx="997">
                  <c:v>0.0</c:v>
                </c:pt>
                <c:pt idx="998">
                  <c:v>-0.08789063</c:v>
                </c:pt>
                <c:pt idx="999">
                  <c:v>-0.08789063</c:v>
                </c:pt>
                <c:pt idx="1000">
                  <c:v>-0.1757813</c:v>
                </c:pt>
                <c:pt idx="1001">
                  <c:v>-0.1757813</c:v>
                </c:pt>
                <c:pt idx="1002">
                  <c:v>-0.2636719</c:v>
                </c:pt>
                <c:pt idx="1003">
                  <c:v>-0.2636719</c:v>
                </c:pt>
                <c:pt idx="1004">
                  <c:v>-0.2636719</c:v>
                </c:pt>
                <c:pt idx="1005">
                  <c:v>-0.3515625</c:v>
                </c:pt>
                <c:pt idx="1006">
                  <c:v>-0.3515625</c:v>
                </c:pt>
                <c:pt idx="1007">
                  <c:v>-0.4394531</c:v>
                </c:pt>
                <c:pt idx="1008">
                  <c:v>-0.4394531</c:v>
                </c:pt>
                <c:pt idx="1009">
                  <c:v>-0.5273438</c:v>
                </c:pt>
                <c:pt idx="1010">
                  <c:v>-0.5273438</c:v>
                </c:pt>
                <c:pt idx="1011">
                  <c:v>-0.5273438</c:v>
                </c:pt>
                <c:pt idx="1012">
                  <c:v>-0.6152344</c:v>
                </c:pt>
                <c:pt idx="1013">
                  <c:v>-0.6152344</c:v>
                </c:pt>
                <c:pt idx="1014">
                  <c:v>-0.703125</c:v>
                </c:pt>
                <c:pt idx="1015">
                  <c:v>-0.703125</c:v>
                </c:pt>
                <c:pt idx="1016">
                  <c:v>-0.703125</c:v>
                </c:pt>
                <c:pt idx="1017">
                  <c:v>-0.7910156</c:v>
                </c:pt>
                <c:pt idx="1018">
                  <c:v>-0.7910156</c:v>
                </c:pt>
                <c:pt idx="1019">
                  <c:v>-0.8789063</c:v>
                </c:pt>
                <c:pt idx="1020">
                  <c:v>-0.8789063</c:v>
                </c:pt>
                <c:pt idx="1021">
                  <c:v>-0.8789063</c:v>
                </c:pt>
                <c:pt idx="1022">
                  <c:v>-0.9667969</c:v>
                </c:pt>
                <c:pt idx="1023">
                  <c:v>-0.9667969</c:v>
                </c:pt>
                <c:pt idx="1024">
                  <c:v>-1.054688</c:v>
                </c:pt>
                <c:pt idx="1025">
                  <c:v>-1.054688</c:v>
                </c:pt>
                <c:pt idx="1026">
                  <c:v>-1.054688</c:v>
                </c:pt>
                <c:pt idx="1027">
                  <c:v>-1.142578</c:v>
                </c:pt>
                <c:pt idx="1028">
                  <c:v>-1.142578</c:v>
                </c:pt>
                <c:pt idx="1029">
                  <c:v>-1.230469</c:v>
                </c:pt>
                <c:pt idx="1030">
                  <c:v>-1.230469</c:v>
                </c:pt>
                <c:pt idx="1031">
                  <c:v>-1.230469</c:v>
                </c:pt>
                <c:pt idx="1032">
                  <c:v>-1.318359</c:v>
                </c:pt>
                <c:pt idx="1033">
                  <c:v>-1.318359</c:v>
                </c:pt>
                <c:pt idx="1034">
                  <c:v>-1.318359</c:v>
                </c:pt>
                <c:pt idx="1035">
                  <c:v>-1.40625</c:v>
                </c:pt>
                <c:pt idx="1036">
                  <c:v>-1.40625</c:v>
                </c:pt>
                <c:pt idx="1037">
                  <c:v>-1.494141</c:v>
                </c:pt>
                <c:pt idx="1038">
                  <c:v>-1.494141</c:v>
                </c:pt>
                <c:pt idx="1039">
                  <c:v>-1.494141</c:v>
                </c:pt>
                <c:pt idx="1040">
                  <c:v>-1.582031</c:v>
                </c:pt>
                <c:pt idx="1041">
                  <c:v>-1.582031</c:v>
                </c:pt>
                <c:pt idx="1042">
                  <c:v>-1.582031</c:v>
                </c:pt>
                <c:pt idx="1043">
                  <c:v>-1.669922</c:v>
                </c:pt>
                <c:pt idx="1044">
                  <c:v>-1.669922</c:v>
                </c:pt>
                <c:pt idx="1045">
                  <c:v>-1.669922</c:v>
                </c:pt>
                <c:pt idx="1046">
                  <c:v>-1.757813</c:v>
                </c:pt>
                <c:pt idx="1047">
                  <c:v>-1.757813</c:v>
                </c:pt>
                <c:pt idx="1048">
                  <c:v>-1.757813</c:v>
                </c:pt>
                <c:pt idx="1049">
                  <c:v>-1.845703</c:v>
                </c:pt>
                <c:pt idx="1050">
                  <c:v>-1.845703</c:v>
                </c:pt>
                <c:pt idx="1051">
                  <c:v>-1.845703</c:v>
                </c:pt>
                <c:pt idx="1052">
                  <c:v>-1.933594</c:v>
                </c:pt>
                <c:pt idx="1053">
                  <c:v>-1.933594</c:v>
                </c:pt>
                <c:pt idx="1054">
                  <c:v>-1.933594</c:v>
                </c:pt>
                <c:pt idx="1055">
                  <c:v>-2.021484</c:v>
                </c:pt>
                <c:pt idx="1056">
                  <c:v>-2.021484</c:v>
                </c:pt>
                <c:pt idx="1057">
                  <c:v>-2.021484</c:v>
                </c:pt>
                <c:pt idx="1058">
                  <c:v>-2.109375</c:v>
                </c:pt>
                <c:pt idx="1059">
                  <c:v>-2.109375</c:v>
                </c:pt>
                <c:pt idx="1060">
                  <c:v>-2.109375</c:v>
                </c:pt>
                <c:pt idx="1061">
                  <c:v>-2.197265999999999</c:v>
                </c:pt>
                <c:pt idx="1062">
                  <c:v>-2.197265999999999</c:v>
                </c:pt>
                <c:pt idx="1063">
                  <c:v>-2.197265999999999</c:v>
                </c:pt>
                <c:pt idx="1064">
                  <c:v>-2.285156</c:v>
                </c:pt>
                <c:pt idx="1065">
                  <c:v>-2.285156</c:v>
                </c:pt>
                <c:pt idx="1066">
                  <c:v>-2.285156</c:v>
                </c:pt>
                <c:pt idx="1067">
                  <c:v>-2.373047</c:v>
                </c:pt>
                <c:pt idx="1068">
                  <c:v>-2.373047</c:v>
                </c:pt>
                <c:pt idx="1069">
                  <c:v>-2.373047</c:v>
                </c:pt>
                <c:pt idx="1070">
                  <c:v>-2.460938</c:v>
                </c:pt>
                <c:pt idx="1071">
                  <c:v>-2.460938</c:v>
                </c:pt>
                <c:pt idx="1072">
                  <c:v>-2.460938</c:v>
                </c:pt>
                <c:pt idx="1073">
                  <c:v>-2.548828</c:v>
                </c:pt>
                <c:pt idx="1074">
                  <c:v>-2.548828</c:v>
                </c:pt>
                <c:pt idx="1075">
                  <c:v>-2.548828</c:v>
                </c:pt>
                <c:pt idx="1076">
                  <c:v>-2.548828</c:v>
                </c:pt>
                <c:pt idx="1077">
                  <c:v>-2.636718999999997</c:v>
                </c:pt>
                <c:pt idx="1078">
                  <c:v>-2.636718999999997</c:v>
                </c:pt>
                <c:pt idx="1079">
                  <c:v>-2.636718999999997</c:v>
                </c:pt>
                <c:pt idx="1080">
                  <c:v>-2.636718999999997</c:v>
                </c:pt>
                <c:pt idx="1081">
                  <c:v>-2.724609</c:v>
                </c:pt>
                <c:pt idx="1082">
                  <c:v>-2.724609</c:v>
                </c:pt>
                <c:pt idx="1083">
                  <c:v>-2.724609</c:v>
                </c:pt>
                <c:pt idx="1084">
                  <c:v>-2.724609</c:v>
                </c:pt>
                <c:pt idx="1085">
                  <c:v>-2.8125</c:v>
                </c:pt>
                <c:pt idx="1086">
                  <c:v>-2.8125</c:v>
                </c:pt>
                <c:pt idx="1087">
                  <c:v>-2.8125</c:v>
                </c:pt>
                <c:pt idx="1088">
                  <c:v>-2.8125</c:v>
                </c:pt>
                <c:pt idx="1089">
                  <c:v>-2.900391</c:v>
                </c:pt>
                <c:pt idx="1090">
                  <c:v>-2.900391</c:v>
                </c:pt>
                <c:pt idx="1091">
                  <c:v>-2.900391</c:v>
                </c:pt>
                <c:pt idx="1092">
                  <c:v>-2.900391</c:v>
                </c:pt>
                <c:pt idx="1093">
                  <c:v>-2.900391</c:v>
                </c:pt>
                <c:pt idx="1094">
                  <c:v>-2.988281</c:v>
                </c:pt>
                <c:pt idx="1095">
                  <c:v>-2.988281</c:v>
                </c:pt>
                <c:pt idx="1096">
                  <c:v>-2.988281</c:v>
                </c:pt>
                <c:pt idx="1097">
                  <c:v>-2.988281</c:v>
                </c:pt>
                <c:pt idx="1098">
                  <c:v>-3.076172</c:v>
                </c:pt>
                <c:pt idx="1099">
                  <c:v>-3.076172</c:v>
                </c:pt>
                <c:pt idx="1100">
                  <c:v>-3.076172</c:v>
                </c:pt>
                <c:pt idx="1101">
                  <c:v>-3.076172</c:v>
                </c:pt>
                <c:pt idx="1102">
                  <c:v>-3.076172</c:v>
                </c:pt>
                <c:pt idx="1103">
                  <c:v>-3.164063</c:v>
                </c:pt>
                <c:pt idx="1104">
                  <c:v>-3.164063</c:v>
                </c:pt>
                <c:pt idx="1105">
                  <c:v>-3.164063</c:v>
                </c:pt>
                <c:pt idx="1106">
                  <c:v>-3.164063</c:v>
                </c:pt>
                <c:pt idx="1107">
                  <c:v>-3.164063</c:v>
                </c:pt>
                <c:pt idx="1108">
                  <c:v>-3.251952999999999</c:v>
                </c:pt>
                <c:pt idx="1109">
                  <c:v>-3.251952999999999</c:v>
                </c:pt>
                <c:pt idx="1110">
                  <c:v>-3.251952999999999</c:v>
                </c:pt>
                <c:pt idx="1111">
                  <c:v>-3.251952999999999</c:v>
                </c:pt>
                <c:pt idx="1112">
                  <c:v>-3.251952999999999</c:v>
                </c:pt>
                <c:pt idx="1113">
                  <c:v>-3.251952999999999</c:v>
                </c:pt>
                <c:pt idx="1114">
                  <c:v>-3.339843999999997</c:v>
                </c:pt>
                <c:pt idx="1115">
                  <c:v>-3.339843999999997</c:v>
                </c:pt>
                <c:pt idx="1116">
                  <c:v>-3.339843999999997</c:v>
                </c:pt>
                <c:pt idx="1117">
                  <c:v>-3.339843999999997</c:v>
                </c:pt>
                <c:pt idx="1118">
                  <c:v>-3.339843999999997</c:v>
                </c:pt>
                <c:pt idx="1119">
                  <c:v>-3.339843999999997</c:v>
                </c:pt>
                <c:pt idx="1120">
                  <c:v>-3.427734</c:v>
                </c:pt>
                <c:pt idx="1121">
                  <c:v>-3.427734</c:v>
                </c:pt>
                <c:pt idx="1122">
                  <c:v>-3.427734</c:v>
                </c:pt>
                <c:pt idx="1123">
                  <c:v>-3.427734</c:v>
                </c:pt>
                <c:pt idx="1124">
                  <c:v>-3.427734</c:v>
                </c:pt>
                <c:pt idx="1125">
                  <c:v>-3.427734</c:v>
                </c:pt>
                <c:pt idx="1126">
                  <c:v>-3.427734</c:v>
                </c:pt>
                <c:pt idx="1127">
                  <c:v>-3.515625</c:v>
                </c:pt>
                <c:pt idx="1128">
                  <c:v>-3.515625</c:v>
                </c:pt>
                <c:pt idx="1129">
                  <c:v>-3.515625</c:v>
                </c:pt>
                <c:pt idx="1130">
                  <c:v>-3.515625</c:v>
                </c:pt>
                <c:pt idx="1131">
                  <c:v>-3.515625</c:v>
                </c:pt>
                <c:pt idx="1132">
                  <c:v>-3.515625</c:v>
                </c:pt>
                <c:pt idx="1133">
                  <c:v>-3.515625</c:v>
                </c:pt>
                <c:pt idx="1134">
                  <c:v>-3.515625</c:v>
                </c:pt>
                <c:pt idx="1135">
                  <c:v>-3.515625</c:v>
                </c:pt>
                <c:pt idx="1136">
                  <c:v>-3.515625</c:v>
                </c:pt>
                <c:pt idx="1137">
                  <c:v>-3.603516</c:v>
                </c:pt>
                <c:pt idx="1138">
                  <c:v>-3.603516</c:v>
                </c:pt>
                <c:pt idx="1139">
                  <c:v>-3.603516</c:v>
                </c:pt>
                <c:pt idx="1140">
                  <c:v>-3.603516</c:v>
                </c:pt>
                <c:pt idx="1141">
                  <c:v>-3.603516</c:v>
                </c:pt>
                <c:pt idx="1142">
                  <c:v>-3.603516</c:v>
                </c:pt>
                <c:pt idx="1143">
                  <c:v>-3.603516</c:v>
                </c:pt>
                <c:pt idx="1144">
                  <c:v>-3.603516</c:v>
                </c:pt>
                <c:pt idx="1145">
                  <c:v>-3.603516</c:v>
                </c:pt>
                <c:pt idx="1146">
                  <c:v>-3.603516</c:v>
                </c:pt>
                <c:pt idx="1147">
                  <c:v>-3.603516</c:v>
                </c:pt>
                <c:pt idx="1148">
                  <c:v>-3.603516</c:v>
                </c:pt>
                <c:pt idx="1149">
                  <c:v>-3.603516</c:v>
                </c:pt>
                <c:pt idx="1150">
                  <c:v>-3.603516</c:v>
                </c:pt>
                <c:pt idx="1151">
                  <c:v>-3.603516</c:v>
                </c:pt>
                <c:pt idx="1152">
                  <c:v>-3.691406</c:v>
                </c:pt>
                <c:pt idx="1153">
                  <c:v>-3.691406</c:v>
                </c:pt>
                <c:pt idx="1154">
                  <c:v>-3.691406</c:v>
                </c:pt>
                <c:pt idx="1155">
                  <c:v>-3.691406</c:v>
                </c:pt>
                <c:pt idx="1156">
                  <c:v>-3.691406</c:v>
                </c:pt>
                <c:pt idx="1157">
                  <c:v>-3.691406</c:v>
                </c:pt>
                <c:pt idx="1158">
                  <c:v>-3.691406</c:v>
                </c:pt>
                <c:pt idx="1159">
                  <c:v>-3.691406</c:v>
                </c:pt>
                <c:pt idx="1160">
                  <c:v>-3.691406</c:v>
                </c:pt>
                <c:pt idx="1161">
                  <c:v>-3.691406</c:v>
                </c:pt>
                <c:pt idx="1162">
                  <c:v>-3.691406</c:v>
                </c:pt>
                <c:pt idx="1163">
                  <c:v>-3.691406</c:v>
                </c:pt>
                <c:pt idx="1164">
                  <c:v>-3.691406</c:v>
                </c:pt>
                <c:pt idx="1165">
                  <c:v>-3.691406</c:v>
                </c:pt>
                <c:pt idx="1166">
                  <c:v>-3.691406</c:v>
                </c:pt>
                <c:pt idx="1167">
                  <c:v>-3.691406</c:v>
                </c:pt>
                <c:pt idx="1168">
                  <c:v>-3.691406</c:v>
                </c:pt>
                <c:pt idx="1169">
                  <c:v>-3.691406</c:v>
                </c:pt>
                <c:pt idx="1170">
                  <c:v>-3.691406</c:v>
                </c:pt>
                <c:pt idx="1171">
                  <c:v>-3.691406</c:v>
                </c:pt>
                <c:pt idx="1172">
                  <c:v>-3.691406</c:v>
                </c:pt>
                <c:pt idx="1173">
                  <c:v>-3.691406</c:v>
                </c:pt>
                <c:pt idx="1174">
                  <c:v>-3.691406</c:v>
                </c:pt>
                <c:pt idx="1175">
                  <c:v>-3.691406</c:v>
                </c:pt>
                <c:pt idx="1176">
                  <c:v>-3.691406</c:v>
                </c:pt>
                <c:pt idx="1177">
                  <c:v>-3.691406</c:v>
                </c:pt>
                <c:pt idx="1178">
                  <c:v>-3.691406</c:v>
                </c:pt>
                <c:pt idx="1179">
                  <c:v>-3.691406</c:v>
                </c:pt>
                <c:pt idx="1180">
                  <c:v>-3.691406</c:v>
                </c:pt>
                <c:pt idx="1181">
                  <c:v>-3.691406</c:v>
                </c:pt>
                <c:pt idx="1182">
                  <c:v>-3.691406</c:v>
                </c:pt>
                <c:pt idx="1183">
                  <c:v>-3.691406</c:v>
                </c:pt>
                <c:pt idx="1184">
                  <c:v>-3.691406</c:v>
                </c:pt>
                <c:pt idx="1185">
                  <c:v>-3.691406</c:v>
                </c:pt>
                <c:pt idx="1186">
                  <c:v>-3.691406</c:v>
                </c:pt>
                <c:pt idx="1187">
                  <c:v>-3.691406</c:v>
                </c:pt>
                <c:pt idx="1188">
                  <c:v>-3.691406</c:v>
                </c:pt>
                <c:pt idx="1189">
                  <c:v>-3.603516</c:v>
                </c:pt>
                <c:pt idx="1190">
                  <c:v>-3.603516</c:v>
                </c:pt>
                <c:pt idx="1191">
                  <c:v>-3.603516</c:v>
                </c:pt>
                <c:pt idx="1192">
                  <c:v>-3.603516</c:v>
                </c:pt>
                <c:pt idx="1193">
                  <c:v>-3.603516</c:v>
                </c:pt>
                <c:pt idx="1194">
                  <c:v>-3.603516</c:v>
                </c:pt>
                <c:pt idx="1195">
                  <c:v>-3.603516</c:v>
                </c:pt>
                <c:pt idx="1196">
                  <c:v>-3.603516</c:v>
                </c:pt>
                <c:pt idx="1197">
                  <c:v>-3.603516</c:v>
                </c:pt>
                <c:pt idx="1198">
                  <c:v>-3.603516</c:v>
                </c:pt>
                <c:pt idx="1199">
                  <c:v>-3.603516</c:v>
                </c:pt>
                <c:pt idx="1200">
                  <c:v>-3.603516</c:v>
                </c:pt>
                <c:pt idx="1201">
                  <c:v>-3.515625</c:v>
                </c:pt>
                <c:pt idx="1202">
                  <c:v>-3.515625</c:v>
                </c:pt>
                <c:pt idx="1203">
                  <c:v>-3.515625</c:v>
                </c:pt>
                <c:pt idx="1204">
                  <c:v>-3.515625</c:v>
                </c:pt>
                <c:pt idx="1205">
                  <c:v>-3.515625</c:v>
                </c:pt>
                <c:pt idx="1206">
                  <c:v>-3.515625</c:v>
                </c:pt>
                <c:pt idx="1207">
                  <c:v>-3.515625</c:v>
                </c:pt>
                <c:pt idx="1208">
                  <c:v>-3.515625</c:v>
                </c:pt>
                <c:pt idx="1209">
                  <c:v>-3.515625</c:v>
                </c:pt>
                <c:pt idx="1210">
                  <c:v>-3.427734</c:v>
                </c:pt>
                <c:pt idx="1211">
                  <c:v>-3.427734</c:v>
                </c:pt>
                <c:pt idx="1212">
                  <c:v>-3.427734</c:v>
                </c:pt>
                <c:pt idx="1213">
                  <c:v>-3.427734</c:v>
                </c:pt>
                <c:pt idx="1214">
                  <c:v>-3.427734</c:v>
                </c:pt>
                <c:pt idx="1215">
                  <c:v>-3.427734</c:v>
                </c:pt>
                <c:pt idx="1216">
                  <c:v>-3.427734</c:v>
                </c:pt>
                <c:pt idx="1217">
                  <c:v>-3.427734</c:v>
                </c:pt>
                <c:pt idx="1218">
                  <c:v>-3.339843999999997</c:v>
                </c:pt>
                <c:pt idx="1219">
                  <c:v>-3.339843999999997</c:v>
                </c:pt>
                <c:pt idx="1220">
                  <c:v>-3.339843999999997</c:v>
                </c:pt>
                <c:pt idx="1221">
                  <c:v>-3.339843999999997</c:v>
                </c:pt>
                <c:pt idx="1222">
                  <c:v>-3.339843999999997</c:v>
                </c:pt>
                <c:pt idx="1223">
                  <c:v>-3.339843999999997</c:v>
                </c:pt>
                <c:pt idx="1224">
                  <c:v>-3.339843999999997</c:v>
                </c:pt>
                <c:pt idx="1225">
                  <c:v>-3.251952999999999</c:v>
                </c:pt>
                <c:pt idx="1226">
                  <c:v>-3.251952999999999</c:v>
                </c:pt>
                <c:pt idx="1227">
                  <c:v>-3.251952999999999</c:v>
                </c:pt>
                <c:pt idx="1228">
                  <c:v>-3.251952999999999</c:v>
                </c:pt>
                <c:pt idx="1229">
                  <c:v>-3.251952999999999</c:v>
                </c:pt>
                <c:pt idx="1230">
                  <c:v>-3.251952999999999</c:v>
                </c:pt>
                <c:pt idx="1231">
                  <c:v>-3.164063</c:v>
                </c:pt>
                <c:pt idx="1232">
                  <c:v>-3.164063</c:v>
                </c:pt>
                <c:pt idx="1233">
                  <c:v>-3.164063</c:v>
                </c:pt>
                <c:pt idx="1234">
                  <c:v>-3.164063</c:v>
                </c:pt>
                <c:pt idx="1235">
                  <c:v>-3.164063</c:v>
                </c:pt>
                <c:pt idx="1236">
                  <c:v>-3.076172</c:v>
                </c:pt>
                <c:pt idx="1237">
                  <c:v>-3.076172</c:v>
                </c:pt>
                <c:pt idx="1238">
                  <c:v>-3.076172</c:v>
                </c:pt>
                <c:pt idx="1239">
                  <c:v>-3.076172</c:v>
                </c:pt>
                <c:pt idx="1240">
                  <c:v>-3.076172</c:v>
                </c:pt>
                <c:pt idx="1241">
                  <c:v>-2.988281</c:v>
                </c:pt>
                <c:pt idx="1242">
                  <c:v>-2.988281</c:v>
                </c:pt>
                <c:pt idx="1243">
                  <c:v>-2.988281</c:v>
                </c:pt>
                <c:pt idx="1244">
                  <c:v>-2.988281</c:v>
                </c:pt>
                <c:pt idx="1245">
                  <c:v>-2.900391</c:v>
                </c:pt>
                <c:pt idx="1246">
                  <c:v>-2.900391</c:v>
                </c:pt>
                <c:pt idx="1247">
                  <c:v>-2.900391</c:v>
                </c:pt>
                <c:pt idx="1248">
                  <c:v>-2.900391</c:v>
                </c:pt>
                <c:pt idx="1249">
                  <c:v>-2.8125</c:v>
                </c:pt>
                <c:pt idx="1250">
                  <c:v>-2.8125</c:v>
                </c:pt>
                <c:pt idx="1251">
                  <c:v>-2.8125</c:v>
                </c:pt>
                <c:pt idx="1252">
                  <c:v>-2.8125</c:v>
                </c:pt>
                <c:pt idx="1253">
                  <c:v>-2.724609</c:v>
                </c:pt>
                <c:pt idx="1254">
                  <c:v>-2.724609</c:v>
                </c:pt>
                <c:pt idx="1255">
                  <c:v>-2.724609</c:v>
                </c:pt>
                <c:pt idx="1256">
                  <c:v>-2.724609</c:v>
                </c:pt>
                <c:pt idx="1257">
                  <c:v>-2.636718999999997</c:v>
                </c:pt>
                <c:pt idx="1258">
                  <c:v>-2.636718999999997</c:v>
                </c:pt>
                <c:pt idx="1259">
                  <c:v>-2.636718999999997</c:v>
                </c:pt>
                <c:pt idx="1260">
                  <c:v>-2.636718999999997</c:v>
                </c:pt>
                <c:pt idx="1261">
                  <c:v>-2.548828</c:v>
                </c:pt>
                <c:pt idx="1262">
                  <c:v>-2.548828</c:v>
                </c:pt>
                <c:pt idx="1263">
                  <c:v>-2.548828</c:v>
                </c:pt>
                <c:pt idx="1264">
                  <c:v>-2.460938</c:v>
                </c:pt>
                <c:pt idx="1265">
                  <c:v>-2.460938</c:v>
                </c:pt>
                <c:pt idx="1266">
                  <c:v>-2.460938</c:v>
                </c:pt>
                <c:pt idx="1267">
                  <c:v>-2.460938</c:v>
                </c:pt>
                <c:pt idx="1268">
                  <c:v>-2.373047</c:v>
                </c:pt>
                <c:pt idx="1269">
                  <c:v>-2.373047</c:v>
                </c:pt>
                <c:pt idx="1270">
                  <c:v>-2.373047</c:v>
                </c:pt>
                <c:pt idx="1271">
                  <c:v>-2.373047</c:v>
                </c:pt>
                <c:pt idx="1272">
                  <c:v>-2.285156</c:v>
                </c:pt>
                <c:pt idx="1273">
                  <c:v>-2.285156</c:v>
                </c:pt>
                <c:pt idx="1274">
                  <c:v>-2.285156</c:v>
                </c:pt>
                <c:pt idx="1275">
                  <c:v>-2.197265999999999</c:v>
                </c:pt>
                <c:pt idx="1276">
                  <c:v>-2.197265999999999</c:v>
                </c:pt>
                <c:pt idx="1277">
                  <c:v>-2.197265999999999</c:v>
                </c:pt>
                <c:pt idx="1278">
                  <c:v>-2.197265999999999</c:v>
                </c:pt>
                <c:pt idx="1279">
                  <c:v>-2.109375</c:v>
                </c:pt>
                <c:pt idx="1280">
                  <c:v>-2.109375</c:v>
                </c:pt>
                <c:pt idx="1281">
                  <c:v>-2.109375</c:v>
                </c:pt>
                <c:pt idx="1282">
                  <c:v>-2.021484</c:v>
                </c:pt>
                <c:pt idx="1283">
                  <c:v>-2.021484</c:v>
                </c:pt>
                <c:pt idx="1284">
                  <c:v>-2.021484</c:v>
                </c:pt>
                <c:pt idx="1285">
                  <c:v>-1.933594</c:v>
                </c:pt>
                <c:pt idx="1286">
                  <c:v>-1.933594</c:v>
                </c:pt>
                <c:pt idx="1287">
                  <c:v>-1.933594</c:v>
                </c:pt>
                <c:pt idx="1288">
                  <c:v>-1.845703</c:v>
                </c:pt>
                <c:pt idx="1289">
                  <c:v>-1.845703</c:v>
                </c:pt>
                <c:pt idx="1290">
                  <c:v>-1.845703</c:v>
                </c:pt>
                <c:pt idx="1291">
                  <c:v>-1.757813</c:v>
                </c:pt>
                <c:pt idx="1292">
                  <c:v>-1.757813</c:v>
                </c:pt>
                <c:pt idx="1293">
                  <c:v>-1.757813</c:v>
                </c:pt>
                <c:pt idx="1294">
                  <c:v>-1.669922</c:v>
                </c:pt>
                <c:pt idx="1295">
                  <c:v>-1.669922</c:v>
                </c:pt>
                <c:pt idx="1296">
                  <c:v>-1.669922</c:v>
                </c:pt>
                <c:pt idx="1297">
                  <c:v>-1.582031</c:v>
                </c:pt>
                <c:pt idx="1298">
                  <c:v>-1.582031</c:v>
                </c:pt>
                <c:pt idx="1299">
                  <c:v>-1.582031</c:v>
                </c:pt>
                <c:pt idx="1300">
                  <c:v>-1.494141</c:v>
                </c:pt>
                <c:pt idx="1301">
                  <c:v>-1.494141</c:v>
                </c:pt>
                <c:pt idx="1302">
                  <c:v>-1.494141</c:v>
                </c:pt>
                <c:pt idx="1303">
                  <c:v>-1.40625</c:v>
                </c:pt>
                <c:pt idx="1304">
                  <c:v>-1.40625</c:v>
                </c:pt>
                <c:pt idx="1305">
                  <c:v>-1.318359</c:v>
                </c:pt>
                <c:pt idx="1306">
                  <c:v>-1.318359</c:v>
                </c:pt>
                <c:pt idx="1307">
                  <c:v>-1.318359</c:v>
                </c:pt>
                <c:pt idx="1308">
                  <c:v>-1.230469</c:v>
                </c:pt>
                <c:pt idx="1309">
                  <c:v>-1.230469</c:v>
                </c:pt>
                <c:pt idx="1310">
                  <c:v>-1.230469</c:v>
                </c:pt>
                <c:pt idx="1311">
                  <c:v>-1.142578</c:v>
                </c:pt>
                <c:pt idx="1312">
                  <c:v>-1.142578</c:v>
                </c:pt>
                <c:pt idx="1313">
                  <c:v>-1.054688</c:v>
                </c:pt>
                <c:pt idx="1314">
                  <c:v>-1.054688</c:v>
                </c:pt>
                <c:pt idx="1315">
                  <c:v>-1.054688</c:v>
                </c:pt>
                <c:pt idx="1316">
                  <c:v>-0.9667969</c:v>
                </c:pt>
                <c:pt idx="1317">
                  <c:v>-0.9667969</c:v>
                </c:pt>
                <c:pt idx="1318">
                  <c:v>-0.9667969</c:v>
                </c:pt>
                <c:pt idx="1319">
                  <c:v>-0.8789063</c:v>
                </c:pt>
                <c:pt idx="1320">
                  <c:v>-0.8789063</c:v>
                </c:pt>
                <c:pt idx="1321">
                  <c:v>-0.7910156</c:v>
                </c:pt>
                <c:pt idx="1322">
                  <c:v>-0.7910156</c:v>
                </c:pt>
                <c:pt idx="1323">
                  <c:v>-0.7910156</c:v>
                </c:pt>
                <c:pt idx="1324">
                  <c:v>-0.703125</c:v>
                </c:pt>
                <c:pt idx="1325">
                  <c:v>-0.703125</c:v>
                </c:pt>
                <c:pt idx="1326">
                  <c:v>-0.703125</c:v>
                </c:pt>
                <c:pt idx="1327">
                  <c:v>-0.6152344</c:v>
                </c:pt>
                <c:pt idx="1328">
                  <c:v>-0.6152344</c:v>
                </c:pt>
                <c:pt idx="1329">
                  <c:v>-0.5273438</c:v>
                </c:pt>
                <c:pt idx="1330">
                  <c:v>-0.5273438</c:v>
                </c:pt>
                <c:pt idx="1331">
                  <c:v>-0.5273438</c:v>
                </c:pt>
                <c:pt idx="1332">
                  <c:v>-0.4394531</c:v>
                </c:pt>
                <c:pt idx="1333">
                  <c:v>-0.4394531</c:v>
                </c:pt>
                <c:pt idx="1334">
                  <c:v>-0.3515625</c:v>
                </c:pt>
                <c:pt idx="1335">
                  <c:v>-0.3515625</c:v>
                </c:pt>
                <c:pt idx="1336">
                  <c:v>-0.3515625</c:v>
                </c:pt>
                <c:pt idx="1337">
                  <c:v>-0.2636719</c:v>
                </c:pt>
                <c:pt idx="1338">
                  <c:v>-0.2636719</c:v>
                </c:pt>
                <c:pt idx="1339">
                  <c:v>-0.2636719</c:v>
                </c:pt>
                <c:pt idx="1340">
                  <c:v>-0.1757813</c:v>
                </c:pt>
                <c:pt idx="1341">
                  <c:v>-0.1757813</c:v>
                </c:pt>
                <c:pt idx="1342">
                  <c:v>-0.08789063</c:v>
                </c:pt>
                <c:pt idx="1343">
                  <c:v>-0.08789063</c:v>
                </c:pt>
                <c:pt idx="1344">
                  <c:v>-0.08789063</c:v>
                </c:pt>
                <c:pt idx="1345">
                  <c:v>0.0</c:v>
                </c:pt>
                <c:pt idx="1346">
                  <c:v>0.0</c:v>
                </c:pt>
                <c:pt idx="1347">
                  <c:v>0.08789063</c:v>
                </c:pt>
                <c:pt idx="1348">
                  <c:v>0.08789063</c:v>
                </c:pt>
                <c:pt idx="1349">
                  <c:v>0.08789063</c:v>
                </c:pt>
                <c:pt idx="1350">
                  <c:v>0.1757813</c:v>
                </c:pt>
                <c:pt idx="1351">
                  <c:v>0.1757813</c:v>
                </c:pt>
                <c:pt idx="1352">
                  <c:v>0.2636719</c:v>
                </c:pt>
                <c:pt idx="1353">
                  <c:v>0.2636719</c:v>
                </c:pt>
                <c:pt idx="1354">
                  <c:v>0.2636719</c:v>
                </c:pt>
                <c:pt idx="1355">
                  <c:v>0.3515625</c:v>
                </c:pt>
                <c:pt idx="1356">
                  <c:v>0.3515625</c:v>
                </c:pt>
                <c:pt idx="1357">
                  <c:v>0.4394531</c:v>
                </c:pt>
                <c:pt idx="1358">
                  <c:v>0.4394531</c:v>
                </c:pt>
                <c:pt idx="1359">
                  <c:v>0.4394531</c:v>
                </c:pt>
                <c:pt idx="1360">
                  <c:v>0.5273438</c:v>
                </c:pt>
                <c:pt idx="1361">
                  <c:v>0.5273438</c:v>
                </c:pt>
                <c:pt idx="1362">
                  <c:v>0.6152344</c:v>
                </c:pt>
                <c:pt idx="1363">
                  <c:v>0.6152344</c:v>
                </c:pt>
                <c:pt idx="1364">
                  <c:v>0.6152344</c:v>
                </c:pt>
                <c:pt idx="1365">
                  <c:v>0.703125</c:v>
                </c:pt>
                <c:pt idx="1366">
                  <c:v>0.703125</c:v>
                </c:pt>
                <c:pt idx="1367">
                  <c:v>0.703125</c:v>
                </c:pt>
                <c:pt idx="1368">
                  <c:v>0.7910156</c:v>
                </c:pt>
                <c:pt idx="1369">
                  <c:v>0.7910156</c:v>
                </c:pt>
                <c:pt idx="1370">
                  <c:v>0.8789063</c:v>
                </c:pt>
                <c:pt idx="1371">
                  <c:v>0.8789063</c:v>
                </c:pt>
                <c:pt idx="1372">
                  <c:v>0.8789063</c:v>
                </c:pt>
                <c:pt idx="1373">
                  <c:v>0.9667969</c:v>
                </c:pt>
                <c:pt idx="1374">
                  <c:v>0.9667969</c:v>
                </c:pt>
                <c:pt idx="1375">
                  <c:v>0.9667969</c:v>
                </c:pt>
                <c:pt idx="1376">
                  <c:v>1.054688</c:v>
                </c:pt>
                <c:pt idx="1377">
                  <c:v>1.054688</c:v>
                </c:pt>
                <c:pt idx="1378">
                  <c:v>1.142578</c:v>
                </c:pt>
                <c:pt idx="1379">
                  <c:v>1.142578</c:v>
                </c:pt>
                <c:pt idx="1380">
                  <c:v>1.142578</c:v>
                </c:pt>
                <c:pt idx="1381">
                  <c:v>1.230469</c:v>
                </c:pt>
                <c:pt idx="1382">
                  <c:v>1.230469</c:v>
                </c:pt>
                <c:pt idx="1383">
                  <c:v>1.318359</c:v>
                </c:pt>
                <c:pt idx="1384">
                  <c:v>1.318359</c:v>
                </c:pt>
                <c:pt idx="1385">
                  <c:v>1.318359</c:v>
                </c:pt>
                <c:pt idx="1386">
                  <c:v>1.40625</c:v>
                </c:pt>
                <c:pt idx="1387">
                  <c:v>1.40625</c:v>
                </c:pt>
                <c:pt idx="1388">
                  <c:v>1.40625</c:v>
                </c:pt>
                <c:pt idx="1389">
                  <c:v>1.494141</c:v>
                </c:pt>
                <c:pt idx="1390">
                  <c:v>1.494141</c:v>
                </c:pt>
                <c:pt idx="1391">
                  <c:v>1.582031</c:v>
                </c:pt>
                <c:pt idx="1392">
                  <c:v>1.582031</c:v>
                </c:pt>
                <c:pt idx="1393">
                  <c:v>1.582031</c:v>
                </c:pt>
                <c:pt idx="1394">
                  <c:v>1.669922</c:v>
                </c:pt>
                <c:pt idx="1395">
                  <c:v>1.669922</c:v>
                </c:pt>
                <c:pt idx="1396">
                  <c:v>1.669922</c:v>
                </c:pt>
                <c:pt idx="1397">
                  <c:v>1.757813</c:v>
                </c:pt>
                <c:pt idx="1398">
                  <c:v>1.757813</c:v>
                </c:pt>
                <c:pt idx="1399">
                  <c:v>1.757813</c:v>
                </c:pt>
                <c:pt idx="1400">
                  <c:v>1.845703</c:v>
                </c:pt>
                <c:pt idx="1401">
                  <c:v>1.845703</c:v>
                </c:pt>
                <c:pt idx="1402">
                  <c:v>1.845703</c:v>
                </c:pt>
                <c:pt idx="1403">
                  <c:v>1.933594</c:v>
                </c:pt>
                <c:pt idx="1404">
                  <c:v>1.933594</c:v>
                </c:pt>
                <c:pt idx="1405">
                  <c:v>1.933594</c:v>
                </c:pt>
                <c:pt idx="1406">
                  <c:v>2.021484</c:v>
                </c:pt>
                <c:pt idx="1407">
                  <c:v>2.021484</c:v>
                </c:pt>
                <c:pt idx="1408">
                  <c:v>2.021484</c:v>
                </c:pt>
                <c:pt idx="1409">
                  <c:v>2.109375</c:v>
                </c:pt>
                <c:pt idx="1410">
                  <c:v>2.109375</c:v>
                </c:pt>
                <c:pt idx="1411">
                  <c:v>2.109375</c:v>
                </c:pt>
                <c:pt idx="1412">
                  <c:v>2.197265999999999</c:v>
                </c:pt>
                <c:pt idx="1413">
                  <c:v>2.197265999999999</c:v>
                </c:pt>
                <c:pt idx="1414">
                  <c:v>2.197265999999999</c:v>
                </c:pt>
                <c:pt idx="1415">
                  <c:v>2.285156</c:v>
                </c:pt>
                <c:pt idx="1416">
                  <c:v>2.285156</c:v>
                </c:pt>
                <c:pt idx="1417">
                  <c:v>2.285156</c:v>
                </c:pt>
                <c:pt idx="1418">
                  <c:v>2.373047</c:v>
                </c:pt>
                <c:pt idx="1419">
                  <c:v>2.373047</c:v>
                </c:pt>
                <c:pt idx="1420">
                  <c:v>2.373047</c:v>
                </c:pt>
                <c:pt idx="1421">
                  <c:v>2.460938</c:v>
                </c:pt>
                <c:pt idx="1422">
                  <c:v>2.460938</c:v>
                </c:pt>
                <c:pt idx="1423">
                  <c:v>2.460938</c:v>
                </c:pt>
                <c:pt idx="1424">
                  <c:v>2.548828</c:v>
                </c:pt>
                <c:pt idx="1425">
                  <c:v>2.548828</c:v>
                </c:pt>
                <c:pt idx="1426">
                  <c:v>2.548828</c:v>
                </c:pt>
                <c:pt idx="1427">
                  <c:v>2.548828</c:v>
                </c:pt>
                <c:pt idx="1428">
                  <c:v>2.636718999999997</c:v>
                </c:pt>
                <c:pt idx="1429">
                  <c:v>2.636718999999997</c:v>
                </c:pt>
                <c:pt idx="1430">
                  <c:v>2.636718999999997</c:v>
                </c:pt>
                <c:pt idx="1431">
                  <c:v>2.724609</c:v>
                </c:pt>
                <c:pt idx="1432">
                  <c:v>2.724609</c:v>
                </c:pt>
                <c:pt idx="1433">
                  <c:v>2.724609</c:v>
                </c:pt>
                <c:pt idx="1434">
                  <c:v>2.724609</c:v>
                </c:pt>
                <c:pt idx="1435">
                  <c:v>2.8125</c:v>
                </c:pt>
                <c:pt idx="1436">
                  <c:v>2.8125</c:v>
                </c:pt>
                <c:pt idx="1437">
                  <c:v>2.8125</c:v>
                </c:pt>
                <c:pt idx="1438">
                  <c:v>2.900391</c:v>
                </c:pt>
                <c:pt idx="1439">
                  <c:v>2.900391</c:v>
                </c:pt>
                <c:pt idx="1440">
                  <c:v>2.900391</c:v>
                </c:pt>
                <c:pt idx="1441">
                  <c:v>2.900391</c:v>
                </c:pt>
                <c:pt idx="1442">
                  <c:v>2.988281</c:v>
                </c:pt>
                <c:pt idx="1443">
                  <c:v>2.988281</c:v>
                </c:pt>
                <c:pt idx="1444">
                  <c:v>2.988281</c:v>
                </c:pt>
                <c:pt idx="1445">
                  <c:v>2.988281</c:v>
                </c:pt>
                <c:pt idx="1446">
                  <c:v>3.076172</c:v>
                </c:pt>
                <c:pt idx="1447">
                  <c:v>3.076172</c:v>
                </c:pt>
                <c:pt idx="1448">
                  <c:v>3.076172</c:v>
                </c:pt>
                <c:pt idx="1449">
                  <c:v>3.076172</c:v>
                </c:pt>
                <c:pt idx="1450">
                  <c:v>3.164063</c:v>
                </c:pt>
                <c:pt idx="1451">
                  <c:v>3.164063</c:v>
                </c:pt>
                <c:pt idx="1452">
                  <c:v>3.164063</c:v>
                </c:pt>
                <c:pt idx="1453">
                  <c:v>3.164063</c:v>
                </c:pt>
                <c:pt idx="1454">
                  <c:v>3.251952999999999</c:v>
                </c:pt>
                <c:pt idx="1455">
                  <c:v>3.251952999999999</c:v>
                </c:pt>
                <c:pt idx="1456">
                  <c:v>3.251952999999999</c:v>
                </c:pt>
                <c:pt idx="1457">
                  <c:v>3.251952999999999</c:v>
                </c:pt>
                <c:pt idx="1458">
                  <c:v>3.251952999999999</c:v>
                </c:pt>
                <c:pt idx="1459">
                  <c:v>3.339843999999997</c:v>
                </c:pt>
                <c:pt idx="1460">
                  <c:v>3.339843999999997</c:v>
                </c:pt>
                <c:pt idx="1461">
                  <c:v>3.339843999999997</c:v>
                </c:pt>
                <c:pt idx="1462">
                  <c:v>3.339843999999997</c:v>
                </c:pt>
                <c:pt idx="1463">
                  <c:v>3.339843999999997</c:v>
                </c:pt>
                <c:pt idx="1464">
                  <c:v>3.427734</c:v>
                </c:pt>
                <c:pt idx="1465">
                  <c:v>3.427734</c:v>
                </c:pt>
                <c:pt idx="1466">
                  <c:v>3.427734</c:v>
                </c:pt>
                <c:pt idx="1467">
                  <c:v>3.427734</c:v>
                </c:pt>
                <c:pt idx="1468">
                  <c:v>3.427734</c:v>
                </c:pt>
                <c:pt idx="1469">
                  <c:v>3.515625</c:v>
                </c:pt>
                <c:pt idx="1470">
                  <c:v>3.515625</c:v>
                </c:pt>
                <c:pt idx="1471">
                  <c:v>3.515625</c:v>
                </c:pt>
                <c:pt idx="1472">
                  <c:v>3.515625</c:v>
                </c:pt>
                <c:pt idx="1473">
                  <c:v>3.515625</c:v>
                </c:pt>
                <c:pt idx="1474">
                  <c:v>3.515625</c:v>
                </c:pt>
                <c:pt idx="1475">
                  <c:v>3.603516</c:v>
                </c:pt>
                <c:pt idx="1476">
                  <c:v>3.603516</c:v>
                </c:pt>
                <c:pt idx="1477">
                  <c:v>3.603516</c:v>
                </c:pt>
                <c:pt idx="1478">
                  <c:v>3.603516</c:v>
                </c:pt>
                <c:pt idx="1479">
                  <c:v>3.603516</c:v>
                </c:pt>
                <c:pt idx="1480">
                  <c:v>3.603516</c:v>
                </c:pt>
                <c:pt idx="1481">
                  <c:v>3.691406</c:v>
                </c:pt>
                <c:pt idx="1482">
                  <c:v>3.691406</c:v>
                </c:pt>
                <c:pt idx="1483">
                  <c:v>3.691406</c:v>
                </c:pt>
                <c:pt idx="1484">
                  <c:v>3.691406</c:v>
                </c:pt>
                <c:pt idx="1485">
                  <c:v>3.691406</c:v>
                </c:pt>
                <c:pt idx="1486">
                  <c:v>3.691406</c:v>
                </c:pt>
                <c:pt idx="1487">
                  <c:v>3.691406</c:v>
                </c:pt>
                <c:pt idx="1488">
                  <c:v>3.691406</c:v>
                </c:pt>
                <c:pt idx="1489">
                  <c:v>3.779297</c:v>
                </c:pt>
                <c:pt idx="1490">
                  <c:v>3.779297</c:v>
                </c:pt>
                <c:pt idx="1491">
                  <c:v>3.779297</c:v>
                </c:pt>
                <c:pt idx="1492">
                  <c:v>3.779297</c:v>
                </c:pt>
                <c:pt idx="1493">
                  <c:v>3.779297</c:v>
                </c:pt>
                <c:pt idx="1494">
                  <c:v>3.779297</c:v>
                </c:pt>
                <c:pt idx="1495">
                  <c:v>3.779297</c:v>
                </c:pt>
                <c:pt idx="1496">
                  <c:v>3.779297</c:v>
                </c:pt>
                <c:pt idx="1497">
                  <c:v>3.779297</c:v>
                </c:pt>
                <c:pt idx="1498">
                  <c:v>3.779297</c:v>
                </c:pt>
                <c:pt idx="1499">
                  <c:v>3.867188</c:v>
                </c:pt>
                <c:pt idx="1500">
                  <c:v>3.867188</c:v>
                </c:pt>
                <c:pt idx="1501">
                  <c:v>3.867188</c:v>
                </c:pt>
                <c:pt idx="1502">
                  <c:v>3.867188</c:v>
                </c:pt>
                <c:pt idx="1503">
                  <c:v>3.867188</c:v>
                </c:pt>
                <c:pt idx="1504">
                  <c:v>3.867188</c:v>
                </c:pt>
                <c:pt idx="1505">
                  <c:v>3.867188</c:v>
                </c:pt>
                <c:pt idx="1506">
                  <c:v>3.867188</c:v>
                </c:pt>
                <c:pt idx="1507">
                  <c:v>3.867188</c:v>
                </c:pt>
                <c:pt idx="1508">
                  <c:v>3.867188</c:v>
                </c:pt>
                <c:pt idx="1509">
                  <c:v>3.867188</c:v>
                </c:pt>
                <c:pt idx="1510">
                  <c:v>3.867188</c:v>
                </c:pt>
                <c:pt idx="1511">
                  <c:v>3.867188</c:v>
                </c:pt>
                <c:pt idx="1512">
                  <c:v>3.867188</c:v>
                </c:pt>
                <c:pt idx="1513">
                  <c:v>3.867188</c:v>
                </c:pt>
                <c:pt idx="1514">
                  <c:v>3.867188</c:v>
                </c:pt>
                <c:pt idx="1515">
                  <c:v>3.867188</c:v>
                </c:pt>
                <c:pt idx="1516">
                  <c:v>3.867188</c:v>
                </c:pt>
                <c:pt idx="1517">
                  <c:v>3.867188</c:v>
                </c:pt>
                <c:pt idx="1518">
                  <c:v>3.867188</c:v>
                </c:pt>
                <c:pt idx="1519">
                  <c:v>3.867188</c:v>
                </c:pt>
                <c:pt idx="1520">
                  <c:v>3.867188</c:v>
                </c:pt>
                <c:pt idx="1521">
                  <c:v>3.867188</c:v>
                </c:pt>
                <c:pt idx="1522">
                  <c:v>3.867188</c:v>
                </c:pt>
                <c:pt idx="1523">
                  <c:v>3.867188</c:v>
                </c:pt>
                <c:pt idx="1524">
                  <c:v>3.867188</c:v>
                </c:pt>
                <c:pt idx="1525">
                  <c:v>3.867188</c:v>
                </c:pt>
                <c:pt idx="1526">
                  <c:v>3.867188</c:v>
                </c:pt>
                <c:pt idx="1527">
                  <c:v>3.867188</c:v>
                </c:pt>
                <c:pt idx="1528">
                  <c:v>3.867188</c:v>
                </c:pt>
                <c:pt idx="1529">
                  <c:v>3.867188</c:v>
                </c:pt>
                <c:pt idx="1530">
                  <c:v>3.867188</c:v>
                </c:pt>
                <c:pt idx="1531">
                  <c:v>3.867188</c:v>
                </c:pt>
                <c:pt idx="1532">
                  <c:v>3.867188</c:v>
                </c:pt>
                <c:pt idx="1533">
                  <c:v>3.867188</c:v>
                </c:pt>
                <c:pt idx="1534">
                  <c:v>3.867188</c:v>
                </c:pt>
                <c:pt idx="1535">
                  <c:v>3.867188</c:v>
                </c:pt>
                <c:pt idx="1536">
                  <c:v>3.867188</c:v>
                </c:pt>
                <c:pt idx="1537">
                  <c:v>3.867188</c:v>
                </c:pt>
                <c:pt idx="1538">
                  <c:v>3.867188</c:v>
                </c:pt>
                <c:pt idx="1539">
                  <c:v>3.867188</c:v>
                </c:pt>
                <c:pt idx="1540">
                  <c:v>3.867188</c:v>
                </c:pt>
                <c:pt idx="1541">
                  <c:v>3.867188</c:v>
                </c:pt>
                <c:pt idx="1542">
                  <c:v>3.867188</c:v>
                </c:pt>
                <c:pt idx="1543">
                  <c:v>3.867188</c:v>
                </c:pt>
                <c:pt idx="1544">
                  <c:v>3.779297</c:v>
                </c:pt>
                <c:pt idx="1545">
                  <c:v>3.779297</c:v>
                </c:pt>
                <c:pt idx="1546">
                  <c:v>3.779297</c:v>
                </c:pt>
                <c:pt idx="1547">
                  <c:v>3.779297</c:v>
                </c:pt>
                <c:pt idx="1548">
                  <c:v>3.779297</c:v>
                </c:pt>
                <c:pt idx="1549">
                  <c:v>3.779297</c:v>
                </c:pt>
                <c:pt idx="1550">
                  <c:v>3.779297</c:v>
                </c:pt>
                <c:pt idx="1551">
                  <c:v>3.779297</c:v>
                </c:pt>
                <c:pt idx="1552">
                  <c:v>3.779297</c:v>
                </c:pt>
                <c:pt idx="1553">
                  <c:v>3.779297</c:v>
                </c:pt>
                <c:pt idx="1554">
                  <c:v>3.779297</c:v>
                </c:pt>
                <c:pt idx="1555">
                  <c:v>3.691406</c:v>
                </c:pt>
                <c:pt idx="1556">
                  <c:v>3.691406</c:v>
                </c:pt>
                <c:pt idx="1557">
                  <c:v>3.691406</c:v>
                </c:pt>
                <c:pt idx="1558">
                  <c:v>3.691406</c:v>
                </c:pt>
                <c:pt idx="1559">
                  <c:v>3.691406</c:v>
                </c:pt>
                <c:pt idx="1560">
                  <c:v>3.691406</c:v>
                </c:pt>
                <c:pt idx="1561">
                  <c:v>3.691406</c:v>
                </c:pt>
                <c:pt idx="1562">
                  <c:v>3.603516</c:v>
                </c:pt>
                <c:pt idx="1563">
                  <c:v>3.603516</c:v>
                </c:pt>
                <c:pt idx="1564">
                  <c:v>3.603516</c:v>
                </c:pt>
                <c:pt idx="1565">
                  <c:v>3.603516</c:v>
                </c:pt>
                <c:pt idx="1566">
                  <c:v>3.603516</c:v>
                </c:pt>
                <c:pt idx="1567">
                  <c:v>3.603516</c:v>
                </c:pt>
                <c:pt idx="1568">
                  <c:v>3.603516</c:v>
                </c:pt>
                <c:pt idx="1569">
                  <c:v>3.515625</c:v>
                </c:pt>
                <c:pt idx="1570">
                  <c:v>3.515625</c:v>
                </c:pt>
                <c:pt idx="1571">
                  <c:v>3.515625</c:v>
                </c:pt>
                <c:pt idx="1572">
                  <c:v>3.515625</c:v>
                </c:pt>
                <c:pt idx="1573">
                  <c:v>3.515625</c:v>
                </c:pt>
                <c:pt idx="1574">
                  <c:v>3.427734</c:v>
                </c:pt>
                <c:pt idx="1575">
                  <c:v>3.427734</c:v>
                </c:pt>
                <c:pt idx="1576">
                  <c:v>3.427734</c:v>
                </c:pt>
                <c:pt idx="1577">
                  <c:v>3.427734</c:v>
                </c:pt>
                <c:pt idx="1578">
                  <c:v>3.427734</c:v>
                </c:pt>
                <c:pt idx="1579">
                  <c:v>3.427734</c:v>
                </c:pt>
                <c:pt idx="1580">
                  <c:v>3.339843999999997</c:v>
                </c:pt>
                <c:pt idx="1581">
                  <c:v>3.339843999999997</c:v>
                </c:pt>
                <c:pt idx="1582">
                  <c:v>3.339843999999997</c:v>
                </c:pt>
                <c:pt idx="1583">
                  <c:v>3.339843999999997</c:v>
                </c:pt>
                <c:pt idx="1584">
                  <c:v>3.339843999999997</c:v>
                </c:pt>
                <c:pt idx="1585">
                  <c:v>3.251952999999999</c:v>
                </c:pt>
                <c:pt idx="1586">
                  <c:v>3.251952999999999</c:v>
                </c:pt>
                <c:pt idx="1587">
                  <c:v>3.251952999999999</c:v>
                </c:pt>
                <c:pt idx="1588">
                  <c:v>3.251952999999999</c:v>
                </c:pt>
                <c:pt idx="1589">
                  <c:v>3.251952999999999</c:v>
                </c:pt>
                <c:pt idx="1590">
                  <c:v>3.164063</c:v>
                </c:pt>
                <c:pt idx="1591">
                  <c:v>3.164063</c:v>
                </c:pt>
                <c:pt idx="1592">
                  <c:v>3.164063</c:v>
                </c:pt>
                <c:pt idx="1593">
                  <c:v>3.164063</c:v>
                </c:pt>
                <c:pt idx="1594">
                  <c:v>3.076172</c:v>
                </c:pt>
                <c:pt idx="1595">
                  <c:v>3.076172</c:v>
                </c:pt>
                <c:pt idx="1596">
                  <c:v>3.076172</c:v>
                </c:pt>
                <c:pt idx="1597">
                  <c:v>3.076172</c:v>
                </c:pt>
                <c:pt idx="1598">
                  <c:v>2.988281</c:v>
                </c:pt>
                <c:pt idx="1599">
                  <c:v>2.988281</c:v>
                </c:pt>
                <c:pt idx="1600">
                  <c:v>2.988281</c:v>
                </c:pt>
                <c:pt idx="1601">
                  <c:v>2.988281</c:v>
                </c:pt>
                <c:pt idx="1602">
                  <c:v>2.988281</c:v>
                </c:pt>
                <c:pt idx="1603">
                  <c:v>2.900391</c:v>
                </c:pt>
                <c:pt idx="1604">
                  <c:v>2.900391</c:v>
                </c:pt>
                <c:pt idx="1605">
                  <c:v>2.900391</c:v>
                </c:pt>
                <c:pt idx="1606">
                  <c:v>2.900391</c:v>
                </c:pt>
                <c:pt idx="1607">
                  <c:v>2.8125</c:v>
                </c:pt>
                <c:pt idx="1608">
                  <c:v>2.8125</c:v>
                </c:pt>
                <c:pt idx="1609">
                  <c:v>2.8125</c:v>
                </c:pt>
                <c:pt idx="1610">
                  <c:v>2.724609</c:v>
                </c:pt>
                <c:pt idx="1611">
                  <c:v>2.724609</c:v>
                </c:pt>
                <c:pt idx="1612">
                  <c:v>2.724609</c:v>
                </c:pt>
                <c:pt idx="1613">
                  <c:v>2.724609</c:v>
                </c:pt>
                <c:pt idx="1614">
                  <c:v>2.636718999999997</c:v>
                </c:pt>
                <c:pt idx="1615">
                  <c:v>2.636718999999997</c:v>
                </c:pt>
                <c:pt idx="1616">
                  <c:v>2.636718999999997</c:v>
                </c:pt>
                <c:pt idx="1617">
                  <c:v>2.548828</c:v>
                </c:pt>
                <c:pt idx="1618">
                  <c:v>2.548828</c:v>
                </c:pt>
                <c:pt idx="1619">
                  <c:v>2.548828</c:v>
                </c:pt>
                <c:pt idx="1620">
                  <c:v>2.460938</c:v>
                </c:pt>
                <c:pt idx="1621">
                  <c:v>2.460938</c:v>
                </c:pt>
                <c:pt idx="1622">
                  <c:v>2.460938</c:v>
                </c:pt>
                <c:pt idx="1623">
                  <c:v>2.460938</c:v>
                </c:pt>
                <c:pt idx="1624">
                  <c:v>2.373047</c:v>
                </c:pt>
                <c:pt idx="1625">
                  <c:v>2.373047</c:v>
                </c:pt>
                <c:pt idx="1626">
                  <c:v>2.373047</c:v>
                </c:pt>
                <c:pt idx="1627">
                  <c:v>2.285156</c:v>
                </c:pt>
                <c:pt idx="1628">
                  <c:v>2.285156</c:v>
                </c:pt>
                <c:pt idx="1629">
                  <c:v>2.285156</c:v>
                </c:pt>
                <c:pt idx="1630">
                  <c:v>2.197265999999999</c:v>
                </c:pt>
                <c:pt idx="1631">
                  <c:v>2.197265999999999</c:v>
                </c:pt>
                <c:pt idx="1632">
                  <c:v>2.197265999999999</c:v>
                </c:pt>
                <c:pt idx="1633">
                  <c:v>2.109375</c:v>
                </c:pt>
                <c:pt idx="1634">
                  <c:v>2.109375</c:v>
                </c:pt>
                <c:pt idx="1635">
                  <c:v>2.109375</c:v>
                </c:pt>
                <c:pt idx="1636">
                  <c:v>2.021484</c:v>
                </c:pt>
                <c:pt idx="1637">
                  <c:v>2.021484</c:v>
                </c:pt>
                <c:pt idx="1638">
                  <c:v>2.021484</c:v>
                </c:pt>
                <c:pt idx="1639">
                  <c:v>1.933594</c:v>
                </c:pt>
                <c:pt idx="1640">
                  <c:v>1.933594</c:v>
                </c:pt>
                <c:pt idx="1641">
                  <c:v>1.933594</c:v>
                </c:pt>
                <c:pt idx="1642">
                  <c:v>1.845703</c:v>
                </c:pt>
                <c:pt idx="1643">
                  <c:v>1.845703</c:v>
                </c:pt>
                <c:pt idx="1644">
                  <c:v>1.845703</c:v>
                </c:pt>
                <c:pt idx="1645">
                  <c:v>1.757813</c:v>
                </c:pt>
                <c:pt idx="1646">
                  <c:v>1.757813</c:v>
                </c:pt>
                <c:pt idx="1647">
                  <c:v>1.757813</c:v>
                </c:pt>
                <c:pt idx="1648">
                  <c:v>1.669922</c:v>
                </c:pt>
                <c:pt idx="1649">
                  <c:v>1.669922</c:v>
                </c:pt>
                <c:pt idx="1650">
                  <c:v>1.582031</c:v>
                </c:pt>
                <c:pt idx="1651">
                  <c:v>1.582031</c:v>
                </c:pt>
                <c:pt idx="1652">
                  <c:v>1.582031</c:v>
                </c:pt>
                <c:pt idx="1653">
                  <c:v>1.494141</c:v>
                </c:pt>
                <c:pt idx="1654">
                  <c:v>1.494141</c:v>
                </c:pt>
                <c:pt idx="1655">
                  <c:v>1.494141</c:v>
                </c:pt>
                <c:pt idx="1656">
                  <c:v>1.40625</c:v>
                </c:pt>
                <c:pt idx="1657">
                  <c:v>1.40625</c:v>
                </c:pt>
                <c:pt idx="1658">
                  <c:v>1.318359</c:v>
                </c:pt>
                <c:pt idx="1659">
                  <c:v>1.318359</c:v>
                </c:pt>
                <c:pt idx="1660">
                  <c:v>1.318359</c:v>
                </c:pt>
                <c:pt idx="1661">
                  <c:v>1.230469</c:v>
                </c:pt>
                <c:pt idx="1662">
                  <c:v>1.230469</c:v>
                </c:pt>
                <c:pt idx="1663">
                  <c:v>1.230469</c:v>
                </c:pt>
                <c:pt idx="1664">
                  <c:v>1.142578</c:v>
                </c:pt>
                <c:pt idx="1665">
                  <c:v>1.142578</c:v>
                </c:pt>
                <c:pt idx="1666">
                  <c:v>1.054688</c:v>
                </c:pt>
                <c:pt idx="1667">
                  <c:v>1.054688</c:v>
                </c:pt>
                <c:pt idx="1668">
                  <c:v>1.054688</c:v>
                </c:pt>
                <c:pt idx="1669">
                  <c:v>0.9667969</c:v>
                </c:pt>
                <c:pt idx="1670">
                  <c:v>0.9667969</c:v>
                </c:pt>
                <c:pt idx="1671">
                  <c:v>0.9667969</c:v>
                </c:pt>
                <c:pt idx="1672">
                  <c:v>0.8789063</c:v>
                </c:pt>
                <c:pt idx="1673">
                  <c:v>0.8789063</c:v>
                </c:pt>
                <c:pt idx="1674">
                  <c:v>0.7910156</c:v>
                </c:pt>
                <c:pt idx="1675">
                  <c:v>0.7910156</c:v>
                </c:pt>
                <c:pt idx="1676">
                  <c:v>0.7910156</c:v>
                </c:pt>
                <c:pt idx="1677">
                  <c:v>0.703125</c:v>
                </c:pt>
                <c:pt idx="1678">
                  <c:v>0.703125</c:v>
                </c:pt>
                <c:pt idx="1679">
                  <c:v>0.6152344</c:v>
                </c:pt>
                <c:pt idx="1680">
                  <c:v>0.6152344</c:v>
                </c:pt>
                <c:pt idx="1681">
                  <c:v>0.6152344</c:v>
                </c:pt>
                <c:pt idx="1682">
                  <c:v>0.5273438</c:v>
                </c:pt>
                <c:pt idx="1683">
                  <c:v>0.5273438</c:v>
                </c:pt>
                <c:pt idx="1684">
                  <c:v>0.4394531</c:v>
                </c:pt>
                <c:pt idx="1685">
                  <c:v>0.4394531</c:v>
                </c:pt>
                <c:pt idx="1686">
                  <c:v>0.4394531</c:v>
                </c:pt>
                <c:pt idx="1687">
                  <c:v>0.3515625</c:v>
                </c:pt>
                <c:pt idx="1688">
                  <c:v>0.3515625</c:v>
                </c:pt>
                <c:pt idx="1689">
                  <c:v>0.3515625</c:v>
                </c:pt>
                <c:pt idx="1690">
                  <c:v>0.2636719</c:v>
                </c:pt>
                <c:pt idx="1691">
                  <c:v>0.2636719</c:v>
                </c:pt>
                <c:pt idx="1692">
                  <c:v>0.1757813</c:v>
                </c:pt>
                <c:pt idx="1693">
                  <c:v>0.1757813</c:v>
                </c:pt>
                <c:pt idx="1694">
                  <c:v>0.1757813</c:v>
                </c:pt>
                <c:pt idx="1695">
                  <c:v>0.08789063</c:v>
                </c:pt>
                <c:pt idx="1696">
                  <c:v>0.08789063</c:v>
                </c:pt>
                <c:pt idx="1697">
                  <c:v>0.0</c:v>
                </c:pt>
                <c:pt idx="1698">
                  <c:v>0.0</c:v>
                </c:pt>
                <c:pt idx="1699">
                  <c:v>0.0</c:v>
                </c:pt>
                <c:pt idx="1700">
                  <c:v>-0.08789063</c:v>
                </c:pt>
                <c:pt idx="1701">
                  <c:v>-0.08789063</c:v>
                </c:pt>
                <c:pt idx="1702">
                  <c:v>-0.1757813</c:v>
                </c:pt>
                <c:pt idx="1703">
                  <c:v>-0.1757813</c:v>
                </c:pt>
                <c:pt idx="1704">
                  <c:v>-0.1757813</c:v>
                </c:pt>
                <c:pt idx="1705">
                  <c:v>-0.2636719</c:v>
                </c:pt>
                <c:pt idx="1706">
                  <c:v>-0.2636719</c:v>
                </c:pt>
                <c:pt idx="1707">
                  <c:v>-0.3515625</c:v>
                </c:pt>
                <c:pt idx="1708">
                  <c:v>-0.3515625</c:v>
                </c:pt>
                <c:pt idx="1709">
                  <c:v>-0.3515625</c:v>
                </c:pt>
                <c:pt idx="1710">
                  <c:v>-0.4394531</c:v>
                </c:pt>
                <c:pt idx="1711">
                  <c:v>-0.4394531</c:v>
                </c:pt>
                <c:pt idx="1712">
                  <c:v>-0.4394531</c:v>
                </c:pt>
                <c:pt idx="1713">
                  <c:v>-0.5273438</c:v>
                </c:pt>
                <c:pt idx="1714">
                  <c:v>-0.5273438</c:v>
                </c:pt>
                <c:pt idx="1715">
                  <c:v>-0.6152344</c:v>
                </c:pt>
                <c:pt idx="1716">
                  <c:v>-0.6152344</c:v>
                </c:pt>
                <c:pt idx="1717">
                  <c:v>-0.6152344</c:v>
                </c:pt>
                <c:pt idx="1718">
                  <c:v>-0.703125</c:v>
                </c:pt>
                <c:pt idx="1719">
                  <c:v>-0.703125</c:v>
                </c:pt>
                <c:pt idx="1720">
                  <c:v>-0.7910156</c:v>
                </c:pt>
                <c:pt idx="1721">
                  <c:v>-0.7910156</c:v>
                </c:pt>
                <c:pt idx="1722">
                  <c:v>-0.7910156</c:v>
                </c:pt>
                <c:pt idx="1723">
                  <c:v>-0.8789063</c:v>
                </c:pt>
                <c:pt idx="1724">
                  <c:v>-0.8789063</c:v>
                </c:pt>
                <c:pt idx="1725">
                  <c:v>-0.8789063</c:v>
                </c:pt>
                <c:pt idx="1726">
                  <c:v>-0.9667969</c:v>
                </c:pt>
                <c:pt idx="1727">
                  <c:v>-0.9667969</c:v>
                </c:pt>
                <c:pt idx="1728">
                  <c:v>-1.054688</c:v>
                </c:pt>
                <c:pt idx="1729">
                  <c:v>-1.054688</c:v>
                </c:pt>
                <c:pt idx="1730">
                  <c:v>-1.054688</c:v>
                </c:pt>
                <c:pt idx="1731">
                  <c:v>-1.142578</c:v>
                </c:pt>
                <c:pt idx="1732">
                  <c:v>-1.142578</c:v>
                </c:pt>
                <c:pt idx="1733">
                  <c:v>-1.142578</c:v>
                </c:pt>
                <c:pt idx="1734">
                  <c:v>-1.230469</c:v>
                </c:pt>
                <c:pt idx="1735">
                  <c:v>-1.230469</c:v>
                </c:pt>
                <c:pt idx="1736">
                  <c:v>-1.318359</c:v>
                </c:pt>
                <c:pt idx="1737">
                  <c:v>-1.318359</c:v>
                </c:pt>
                <c:pt idx="1738">
                  <c:v>-1.318359</c:v>
                </c:pt>
                <c:pt idx="1739">
                  <c:v>-1.40625</c:v>
                </c:pt>
                <c:pt idx="1740">
                  <c:v>-1.40625</c:v>
                </c:pt>
                <c:pt idx="1741">
                  <c:v>-1.40625</c:v>
                </c:pt>
                <c:pt idx="1742">
                  <c:v>-1.494141</c:v>
                </c:pt>
                <c:pt idx="1743">
                  <c:v>-1.494141</c:v>
                </c:pt>
                <c:pt idx="1744">
                  <c:v>-1.494141</c:v>
                </c:pt>
                <c:pt idx="1745">
                  <c:v>-1.582031</c:v>
                </c:pt>
                <c:pt idx="1746">
                  <c:v>-1.582031</c:v>
                </c:pt>
                <c:pt idx="1747">
                  <c:v>-1.582031</c:v>
                </c:pt>
                <c:pt idx="1748">
                  <c:v>-1.669922</c:v>
                </c:pt>
                <c:pt idx="1749">
                  <c:v>-1.669922</c:v>
                </c:pt>
                <c:pt idx="1750">
                  <c:v>-1.669922</c:v>
                </c:pt>
                <c:pt idx="1751">
                  <c:v>-1.757813</c:v>
                </c:pt>
                <c:pt idx="1752">
                  <c:v>-1.757813</c:v>
                </c:pt>
                <c:pt idx="1753">
                  <c:v>-1.757813</c:v>
                </c:pt>
                <c:pt idx="1754">
                  <c:v>-1.845703</c:v>
                </c:pt>
                <c:pt idx="1755">
                  <c:v>-1.845703</c:v>
                </c:pt>
                <c:pt idx="1756">
                  <c:v>-1.845703</c:v>
                </c:pt>
                <c:pt idx="1757">
                  <c:v>-1.933594</c:v>
                </c:pt>
                <c:pt idx="1758">
                  <c:v>-1.933594</c:v>
                </c:pt>
                <c:pt idx="1759">
                  <c:v>-1.933594</c:v>
                </c:pt>
                <c:pt idx="1760">
                  <c:v>-2.021484</c:v>
                </c:pt>
                <c:pt idx="1761">
                  <c:v>-2.021484</c:v>
                </c:pt>
                <c:pt idx="1762">
                  <c:v>-2.021484</c:v>
                </c:pt>
                <c:pt idx="1763">
                  <c:v>-2.109375</c:v>
                </c:pt>
                <c:pt idx="1764">
                  <c:v>-2.109375</c:v>
                </c:pt>
                <c:pt idx="1765">
                  <c:v>-2.109375</c:v>
                </c:pt>
                <c:pt idx="1766">
                  <c:v>-2.197265999999999</c:v>
                </c:pt>
                <c:pt idx="1767">
                  <c:v>-2.197265999999999</c:v>
                </c:pt>
                <c:pt idx="1768">
                  <c:v>-2.197265999999999</c:v>
                </c:pt>
                <c:pt idx="1769">
                  <c:v>-2.285156</c:v>
                </c:pt>
                <c:pt idx="1770">
                  <c:v>-2.285156</c:v>
                </c:pt>
                <c:pt idx="1771">
                  <c:v>-2.285156</c:v>
                </c:pt>
                <c:pt idx="1772">
                  <c:v>-2.285156</c:v>
                </c:pt>
                <c:pt idx="1773">
                  <c:v>-2.373047</c:v>
                </c:pt>
                <c:pt idx="1774">
                  <c:v>-2.373047</c:v>
                </c:pt>
                <c:pt idx="1775">
                  <c:v>-2.373047</c:v>
                </c:pt>
                <c:pt idx="1776">
                  <c:v>-2.460938</c:v>
                </c:pt>
                <c:pt idx="1777">
                  <c:v>-2.460938</c:v>
                </c:pt>
                <c:pt idx="1778">
                  <c:v>-2.460938</c:v>
                </c:pt>
                <c:pt idx="1779">
                  <c:v>-2.460938</c:v>
                </c:pt>
                <c:pt idx="1780">
                  <c:v>-2.548828</c:v>
                </c:pt>
                <c:pt idx="1781">
                  <c:v>-2.548828</c:v>
                </c:pt>
                <c:pt idx="1782">
                  <c:v>-2.548828</c:v>
                </c:pt>
                <c:pt idx="1783">
                  <c:v>-2.636718999999997</c:v>
                </c:pt>
                <c:pt idx="1784">
                  <c:v>-2.636718999999997</c:v>
                </c:pt>
                <c:pt idx="1785">
                  <c:v>-2.636718999999997</c:v>
                </c:pt>
                <c:pt idx="1786">
                  <c:v>-2.636718999999997</c:v>
                </c:pt>
                <c:pt idx="1787">
                  <c:v>-2.724609</c:v>
                </c:pt>
                <c:pt idx="1788">
                  <c:v>-2.724609</c:v>
                </c:pt>
                <c:pt idx="1789">
                  <c:v>-2.724609</c:v>
                </c:pt>
                <c:pt idx="1790">
                  <c:v>-2.724609</c:v>
                </c:pt>
                <c:pt idx="1791">
                  <c:v>-2.8125</c:v>
                </c:pt>
                <c:pt idx="1792">
                  <c:v>-2.8125</c:v>
                </c:pt>
                <c:pt idx="1793">
                  <c:v>-2.8125</c:v>
                </c:pt>
                <c:pt idx="1794">
                  <c:v>-2.8125</c:v>
                </c:pt>
                <c:pt idx="1795">
                  <c:v>-2.900391</c:v>
                </c:pt>
                <c:pt idx="1796">
                  <c:v>-2.900391</c:v>
                </c:pt>
                <c:pt idx="1797">
                  <c:v>-2.900391</c:v>
                </c:pt>
                <c:pt idx="1798">
                  <c:v>-2.900391</c:v>
                </c:pt>
                <c:pt idx="1799">
                  <c:v>-2.900391</c:v>
                </c:pt>
                <c:pt idx="1800">
                  <c:v>-2.988281</c:v>
                </c:pt>
                <c:pt idx="1801">
                  <c:v>-2.988281</c:v>
                </c:pt>
                <c:pt idx="1802">
                  <c:v>-2.988281</c:v>
                </c:pt>
                <c:pt idx="1803">
                  <c:v>-2.988281</c:v>
                </c:pt>
                <c:pt idx="1804">
                  <c:v>-2.988281</c:v>
                </c:pt>
                <c:pt idx="1805">
                  <c:v>-3.076172</c:v>
                </c:pt>
                <c:pt idx="1806">
                  <c:v>-3.076172</c:v>
                </c:pt>
                <c:pt idx="1807">
                  <c:v>-3.076172</c:v>
                </c:pt>
                <c:pt idx="1808">
                  <c:v>-3.076172</c:v>
                </c:pt>
                <c:pt idx="1809">
                  <c:v>-3.076172</c:v>
                </c:pt>
                <c:pt idx="1810">
                  <c:v>-3.164063</c:v>
                </c:pt>
                <c:pt idx="1811">
                  <c:v>-3.164063</c:v>
                </c:pt>
                <c:pt idx="1812">
                  <c:v>-3.164063</c:v>
                </c:pt>
                <c:pt idx="1813">
                  <c:v>-3.164063</c:v>
                </c:pt>
                <c:pt idx="1814">
                  <c:v>-3.164063</c:v>
                </c:pt>
                <c:pt idx="1815">
                  <c:v>-3.251952999999999</c:v>
                </c:pt>
                <c:pt idx="1816">
                  <c:v>-3.251952999999999</c:v>
                </c:pt>
                <c:pt idx="1817">
                  <c:v>-3.251952999999999</c:v>
                </c:pt>
                <c:pt idx="1818">
                  <c:v>-3.251952999999999</c:v>
                </c:pt>
                <c:pt idx="1819">
                  <c:v>-3.251952999999999</c:v>
                </c:pt>
                <c:pt idx="1820">
                  <c:v>-3.251952999999999</c:v>
                </c:pt>
                <c:pt idx="1821">
                  <c:v>-3.339843999999997</c:v>
                </c:pt>
                <c:pt idx="1822">
                  <c:v>-3.339843999999997</c:v>
                </c:pt>
                <c:pt idx="1823">
                  <c:v>-3.339843999999997</c:v>
                </c:pt>
                <c:pt idx="1824">
                  <c:v>-3.339843999999997</c:v>
                </c:pt>
                <c:pt idx="1825">
                  <c:v>-3.339843999999997</c:v>
                </c:pt>
                <c:pt idx="1826">
                  <c:v>-3.339843999999997</c:v>
                </c:pt>
                <c:pt idx="1827">
                  <c:v>-3.339843999999997</c:v>
                </c:pt>
                <c:pt idx="1828">
                  <c:v>-3.427734</c:v>
                </c:pt>
                <c:pt idx="1829">
                  <c:v>-3.427734</c:v>
                </c:pt>
                <c:pt idx="1830">
                  <c:v>-3.427734</c:v>
                </c:pt>
                <c:pt idx="1831">
                  <c:v>-3.427734</c:v>
                </c:pt>
                <c:pt idx="1832">
                  <c:v>-3.427734</c:v>
                </c:pt>
                <c:pt idx="1833">
                  <c:v>-3.427734</c:v>
                </c:pt>
                <c:pt idx="1834">
                  <c:v>-3.427734</c:v>
                </c:pt>
                <c:pt idx="1835">
                  <c:v>-3.427734</c:v>
                </c:pt>
                <c:pt idx="1836">
                  <c:v>-3.427734</c:v>
                </c:pt>
                <c:pt idx="1837">
                  <c:v>-3.515625</c:v>
                </c:pt>
                <c:pt idx="1838">
                  <c:v>-3.515625</c:v>
                </c:pt>
                <c:pt idx="1839">
                  <c:v>-3.515625</c:v>
                </c:pt>
                <c:pt idx="1840">
                  <c:v>-3.515625</c:v>
                </c:pt>
                <c:pt idx="1841">
                  <c:v>-3.515625</c:v>
                </c:pt>
                <c:pt idx="1842">
                  <c:v>-3.515625</c:v>
                </c:pt>
                <c:pt idx="1843">
                  <c:v>-3.515625</c:v>
                </c:pt>
                <c:pt idx="1844">
                  <c:v>-3.515625</c:v>
                </c:pt>
                <c:pt idx="1845">
                  <c:v>-3.515625</c:v>
                </c:pt>
                <c:pt idx="1846">
                  <c:v>-3.515625</c:v>
                </c:pt>
                <c:pt idx="1847">
                  <c:v>-3.515625</c:v>
                </c:pt>
                <c:pt idx="1848">
                  <c:v>-3.515625</c:v>
                </c:pt>
                <c:pt idx="1849">
                  <c:v>-3.515625</c:v>
                </c:pt>
                <c:pt idx="1850">
                  <c:v>-3.603516</c:v>
                </c:pt>
                <c:pt idx="1851">
                  <c:v>-3.603516</c:v>
                </c:pt>
                <c:pt idx="1852">
                  <c:v>-3.603516</c:v>
                </c:pt>
                <c:pt idx="1853">
                  <c:v>-3.603516</c:v>
                </c:pt>
                <c:pt idx="1854">
                  <c:v>-3.603516</c:v>
                </c:pt>
                <c:pt idx="1855">
                  <c:v>-3.603516</c:v>
                </c:pt>
                <c:pt idx="1856">
                  <c:v>-3.603516</c:v>
                </c:pt>
                <c:pt idx="1857">
                  <c:v>-3.603516</c:v>
                </c:pt>
                <c:pt idx="1858">
                  <c:v>-3.603516</c:v>
                </c:pt>
                <c:pt idx="1859">
                  <c:v>-3.603516</c:v>
                </c:pt>
                <c:pt idx="1860">
                  <c:v>-3.603516</c:v>
                </c:pt>
                <c:pt idx="1861">
                  <c:v>-3.603516</c:v>
                </c:pt>
                <c:pt idx="1862">
                  <c:v>-3.603516</c:v>
                </c:pt>
                <c:pt idx="1863">
                  <c:v>-3.603516</c:v>
                </c:pt>
                <c:pt idx="1864">
                  <c:v>-3.603516</c:v>
                </c:pt>
                <c:pt idx="1865">
                  <c:v>-3.603516</c:v>
                </c:pt>
                <c:pt idx="1866">
                  <c:v>-3.603516</c:v>
                </c:pt>
                <c:pt idx="1867">
                  <c:v>-3.603516</c:v>
                </c:pt>
                <c:pt idx="1868">
                  <c:v>-3.603516</c:v>
                </c:pt>
                <c:pt idx="1869">
                  <c:v>-3.603516</c:v>
                </c:pt>
                <c:pt idx="1870">
                  <c:v>-3.603516</c:v>
                </c:pt>
                <c:pt idx="1871">
                  <c:v>-3.603516</c:v>
                </c:pt>
                <c:pt idx="1872">
                  <c:v>-3.603516</c:v>
                </c:pt>
                <c:pt idx="1873">
                  <c:v>-3.603516</c:v>
                </c:pt>
                <c:pt idx="1874">
                  <c:v>-3.603516</c:v>
                </c:pt>
                <c:pt idx="1875">
                  <c:v>-3.603516</c:v>
                </c:pt>
                <c:pt idx="1876">
                  <c:v>-3.603516</c:v>
                </c:pt>
                <c:pt idx="1877">
                  <c:v>-3.603516</c:v>
                </c:pt>
                <c:pt idx="1878">
                  <c:v>-3.603516</c:v>
                </c:pt>
                <c:pt idx="1879">
                  <c:v>-3.603516</c:v>
                </c:pt>
                <c:pt idx="1880">
                  <c:v>-3.603516</c:v>
                </c:pt>
                <c:pt idx="1881">
                  <c:v>-3.603516</c:v>
                </c:pt>
                <c:pt idx="1882">
                  <c:v>-3.515625</c:v>
                </c:pt>
                <c:pt idx="1883">
                  <c:v>-3.515625</c:v>
                </c:pt>
                <c:pt idx="1884">
                  <c:v>-3.515625</c:v>
                </c:pt>
                <c:pt idx="1885">
                  <c:v>-3.515625</c:v>
                </c:pt>
                <c:pt idx="1886">
                  <c:v>-3.515625</c:v>
                </c:pt>
                <c:pt idx="1887">
                  <c:v>-3.515625</c:v>
                </c:pt>
                <c:pt idx="1888">
                  <c:v>-3.515625</c:v>
                </c:pt>
                <c:pt idx="1889">
                  <c:v>-3.515625</c:v>
                </c:pt>
                <c:pt idx="1890">
                  <c:v>-3.515625</c:v>
                </c:pt>
                <c:pt idx="1891">
                  <c:v>-3.515625</c:v>
                </c:pt>
                <c:pt idx="1892">
                  <c:v>-3.515625</c:v>
                </c:pt>
                <c:pt idx="1893">
                  <c:v>-3.515625</c:v>
                </c:pt>
                <c:pt idx="1894">
                  <c:v>-3.427734</c:v>
                </c:pt>
                <c:pt idx="1895">
                  <c:v>-3.427734</c:v>
                </c:pt>
                <c:pt idx="1896">
                  <c:v>-3.427734</c:v>
                </c:pt>
                <c:pt idx="1897">
                  <c:v>-3.427734</c:v>
                </c:pt>
                <c:pt idx="1898">
                  <c:v>-3.427734</c:v>
                </c:pt>
                <c:pt idx="1899">
                  <c:v>-3.427734</c:v>
                </c:pt>
                <c:pt idx="1900">
                  <c:v>-3.427734</c:v>
                </c:pt>
                <c:pt idx="1901">
                  <c:v>-3.427734</c:v>
                </c:pt>
                <c:pt idx="1902">
                  <c:v>-3.339843999999997</c:v>
                </c:pt>
                <c:pt idx="1903">
                  <c:v>-3.339843999999997</c:v>
                </c:pt>
                <c:pt idx="1904">
                  <c:v>-3.339843999999997</c:v>
                </c:pt>
                <c:pt idx="1905">
                  <c:v>-3.339843999999997</c:v>
                </c:pt>
                <c:pt idx="1906">
                  <c:v>-3.339843999999997</c:v>
                </c:pt>
                <c:pt idx="1907">
                  <c:v>-3.339843999999997</c:v>
                </c:pt>
                <c:pt idx="1908">
                  <c:v>-3.339843999999997</c:v>
                </c:pt>
                <c:pt idx="1909">
                  <c:v>-3.251952999999999</c:v>
                </c:pt>
                <c:pt idx="1910">
                  <c:v>-3.251952999999999</c:v>
                </c:pt>
                <c:pt idx="1911">
                  <c:v>-3.251952999999999</c:v>
                </c:pt>
                <c:pt idx="1912">
                  <c:v>-3.251952999999999</c:v>
                </c:pt>
                <c:pt idx="1913">
                  <c:v>-3.251952999999999</c:v>
                </c:pt>
                <c:pt idx="1914">
                  <c:v>-3.251952999999999</c:v>
                </c:pt>
                <c:pt idx="1915">
                  <c:v>-3.251952999999999</c:v>
                </c:pt>
                <c:pt idx="1916">
                  <c:v>-3.164063</c:v>
                </c:pt>
                <c:pt idx="1917">
                  <c:v>-3.164063</c:v>
                </c:pt>
                <c:pt idx="1918">
                  <c:v>-3.164063</c:v>
                </c:pt>
                <c:pt idx="1919">
                  <c:v>-3.164063</c:v>
                </c:pt>
                <c:pt idx="1920">
                  <c:v>-3.164063</c:v>
                </c:pt>
                <c:pt idx="1921">
                  <c:v>-3.076172</c:v>
                </c:pt>
                <c:pt idx="1922">
                  <c:v>-3.076172</c:v>
                </c:pt>
                <c:pt idx="1923">
                  <c:v>-3.076172</c:v>
                </c:pt>
                <c:pt idx="1924">
                  <c:v>-3.076172</c:v>
                </c:pt>
                <c:pt idx="1925">
                  <c:v>-3.076172</c:v>
                </c:pt>
                <c:pt idx="1926">
                  <c:v>-2.988281</c:v>
                </c:pt>
                <c:pt idx="1927">
                  <c:v>-2.988281</c:v>
                </c:pt>
                <c:pt idx="1928">
                  <c:v>-2.988281</c:v>
                </c:pt>
                <c:pt idx="1929">
                  <c:v>-2.988281</c:v>
                </c:pt>
                <c:pt idx="1930">
                  <c:v>-2.988281</c:v>
                </c:pt>
                <c:pt idx="1931">
                  <c:v>-2.900391</c:v>
                </c:pt>
                <c:pt idx="1932">
                  <c:v>-2.900391</c:v>
                </c:pt>
                <c:pt idx="1933">
                  <c:v>-2.900391</c:v>
                </c:pt>
                <c:pt idx="1934">
                  <c:v>-2.900391</c:v>
                </c:pt>
                <c:pt idx="1935">
                  <c:v>-2.900391</c:v>
                </c:pt>
                <c:pt idx="1936">
                  <c:v>-2.8125</c:v>
                </c:pt>
                <c:pt idx="1937">
                  <c:v>-2.8125</c:v>
                </c:pt>
                <c:pt idx="1938">
                  <c:v>-2.8125</c:v>
                </c:pt>
                <c:pt idx="1939">
                  <c:v>-2.8125</c:v>
                </c:pt>
                <c:pt idx="1940">
                  <c:v>-2.724609</c:v>
                </c:pt>
                <c:pt idx="1941">
                  <c:v>-2.724609</c:v>
                </c:pt>
                <c:pt idx="1942">
                  <c:v>-2.724609</c:v>
                </c:pt>
                <c:pt idx="1943">
                  <c:v>-2.724609</c:v>
                </c:pt>
                <c:pt idx="1944">
                  <c:v>-2.636718999999997</c:v>
                </c:pt>
                <c:pt idx="1945">
                  <c:v>-2.636718999999997</c:v>
                </c:pt>
                <c:pt idx="1946">
                  <c:v>-2.636718999999997</c:v>
                </c:pt>
                <c:pt idx="1947">
                  <c:v>-2.636718999999997</c:v>
                </c:pt>
                <c:pt idx="1948">
                  <c:v>-2.548828</c:v>
                </c:pt>
                <c:pt idx="1949">
                  <c:v>-2.548828</c:v>
                </c:pt>
                <c:pt idx="1950">
                  <c:v>-2.548828</c:v>
                </c:pt>
                <c:pt idx="1951">
                  <c:v>-2.460938</c:v>
                </c:pt>
                <c:pt idx="1952">
                  <c:v>-2.460938</c:v>
                </c:pt>
                <c:pt idx="1953">
                  <c:v>-2.460938</c:v>
                </c:pt>
                <c:pt idx="1954">
                  <c:v>-2.460938</c:v>
                </c:pt>
                <c:pt idx="1955">
                  <c:v>-2.373047</c:v>
                </c:pt>
                <c:pt idx="1956">
                  <c:v>-2.373047</c:v>
                </c:pt>
                <c:pt idx="1957">
                  <c:v>-2.373047</c:v>
                </c:pt>
                <c:pt idx="1958">
                  <c:v>-2.285156</c:v>
                </c:pt>
                <c:pt idx="1959">
                  <c:v>-2.285156</c:v>
                </c:pt>
                <c:pt idx="1960">
                  <c:v>-2.285156</c:v>
                </c:pt>
                <c:pt idx="1961">
                  <c:v>-2.285156</c:v>
                </c:pt>
                <c:pt idx="1962">
                  <c:v>-2.197265999999999</c:v>
                </c:pt>
                <c:pt idx="1963">
                  <c:v>-2.197265999999999</c:v>
                </c:pt>
                <c:pt idx="1964">
                  <c:v>-2.197265999999999</c:v>
                </c:pt>
                <c:pt idx="1965">
                  <c:v>-2.109375</c:v>
                </c:pt>
                <c:pt idx="1966">
                  <c:v>-2.109375</c:v>
                </c:pt>
                <c:pt idx="1967">
                  <c:v>-2.109375</c:v>
                </c:pt>
                <c:pt idx="1968">
                  <c:v>-2.109375</c:v>
                </c:pt>
                <c:pt idx="1969">
                  <c:v>-2.021484</c:v>
                </c:pt>
                <c:pt idx="1970">
                  <c:v>-2.021484</c:v>
                </c:pt>
                <c:pt idx="1971">
                  <c:v>-2.021484</c:v>
                </c:pt>
                <c:pt idx="1972">
                  <c:v>-1.933594</c:v>
                </c:pt>
                <c:pt idx="1973">
                  <c:v>-1.933594</c:v>
                </c:pt>
                <c:pt idx="1974">
                  <c:v>-1.933594</c:v>
                </c:pt>
                <c:pt idx="1975">
                  <c:v>-1.845703</c:v>
                </c:pt>
                <c:pt idx="1976">
                  <c:v>-1.845703</c:v>
                </c:pt>
                <c:pt idx="1977">
                  <c:v>-1.845703</c:v>
                </c:pt>
                <c:pt idx="1978">
                  <c:v>-1.757813</c:v>
                </c:pt>
                <c:pt idx="1979">
                  <c:v>-1.757813</c:v>
                </c:pt>
                <c:pt idx="1980">
                  <c:v>-1.757813</c:v>
                </c:pt>
                <c:pt idx="1981">
                  <c:v>-1.669922</c:v>
                </c:pt>
                <c:pt idx="1982">
                  <c:v>-1.669922</c:v>
                </c:pt>
                <c:pt idx="1983">
                  <c:v>-1.669922</c:v>
                </c:pt>
                <c:pt idx="1984">
                  <c:v>-1.582031</c:v>
                </c:pt>
                <c:pt idx="1985">
                  <c:v>-1.582031</c:v>
                </c:pt>
                <c:pt idx="1986">
                  <c:v>-1.582031</c:v>
                </c:pt>
                <c:pt idx="1987">
                  <c:v>-1.494141</c:v>
                </c:pt>
                <c:pt idx="1988">
                  <c:v>-1.494141</c:v>
                </c:pt>
                <c:pt idx="1989">
                  <c:v>-1.40625</c:v>
                </c:pt>
                <c:pt idx="1990">
                  <c:v>-1.40625</c:v>
                </c:pt>
                <c:pt idx="1991">
                  <c:v>-1.40625</c:v>
                </c:pt>
                <c:pt idx="1992">
                  <c:v>-1.318359</c:v>
                </c:pt>
                <c:pt idx="1993">
                  <c:v>-1.318359</c:v>
                </c:pt>
                <c:pt idx="1994">
                  <c:v>-1.318359</c:v>
                </c:pt>
                <c:pt idx="1995">
                  <c:v>-1.230469</c:v>
                </c:pt>
                <c:pt idx="1996">
                  <c:v>-1.230469</c:v>
                </c:pt>
                <c:pt idx="1997">
                  <c:v>-1.230469</c:v>
                </c:pt>
                <c:pt idx="1998">
                  <c:v>-1.142578</c:v>
                </c:pt>
                <c:pt idx="1999">
                  <c:v>-1.142578</c:v>
                </c:pt>
                <c:pt idx="2000">
                  <c:v>-1.142578</c:v>
                </c:pt>
                <c:pt idx="2001">
                  <c:v>-1.054688</c:v>
                </c:pt>
                <c:pt idx="2002">
                  <c:v>-1.054688</c:v>
                </c:pt>
                <c:pt idx="2003">
                  <c:v>-0.9667969</c:v>
                </c:pt>
                <c:pt idx="2004">
                  <c:v>-0.9667969</c:v>
                </c:pt>
                <c:pt idx="2005">
                  <c:v>-0.9667969</c:v>
                </c:pt>
                <c:pt idx="2006">
                  <c:v>-0.8789063</c:v>
                </c:pt>
                <c:pt idx="2007">
                  <c:v>-0.8789063</c:v>
                </c:pt>
                <c:pt idx="2008">
                  <c:v>-0.7910156</c:v>
                </c:pt>
                <c:pt idx="2009">
                  <c:v>-0.7910156</c:v>
                </c:pt>
                <c:pt idx="2010">
                  <c:v>-0.7910156</c:v>
                </c:pt>
                <c:pt idx="2011">
                  <c:v>-0.703125</c:v>
                </c:pt>
                <c:pt idx="2012">
                  <c:v>-0.703125</c:v>
                </c:pt>
                <c:pt idx="2013">
                  <c:v>-0.703125</c:v>
                </c:pt>
                <c:pt idx="2014">
                  <c:v>-0.6152344</c:v>
                </c:pt>
                <c:pt idx="2015">
                  <c:v>-0.6152344</c:v>
                </c:pt>
                <c:pt idx="2016">
                  <c:v>-0.5273438</c:v>
                </c:pt>
                <c:pt idx="2017">
                  <c:v>-0.5273438</c:v>
                </c:pt>
                <c:pt idx="2018">
                  <c:v>-0.5273438</c:v>
                </c:pt>
                <c:pt idx="2019">
                  <c:v>-0.4394531</c:v>
                </c:pt>
                <c:pt idx="2020">
                  <c:v>-0.4394531</c:v>
                </c:pt>
                <c:pt idx="2021">
                  <c:v>-0.4394531</c:v>
                </c:pt>
                <c:pt idx="2022">
                  <c:v>-0.3515625</c:v>
                </c:pt>
                <c:pt idx="2023">
                  <c:v>-0.3515625</c:v>
                </c:pt>
                <c:pt idx="2024">
                  <c:v>-0.2636719</c:v>
                </c:pt>
                <c:pt idx="2025">
                  <c:v>-0.2636719</c:v>
                </c:pt>
                <c:pt idx="2026">
                  <c:v>-0.2636719</c:v>
                </c:pt>
                <c:pt idx="2027">
                  <c:v>-0.1757813</c:v>
                </c:pt>
                <c:pt idx="2028">
                  <c:v>-0.1757813</c:v>
                </c:pt>
                <c:pt idx="2029">
                  <c:v>-0.08789063</c:v>
                </c:pt>
                <c:pt idx="2030">
                  <c:v>-0.08789063</c:v>
                </c:pt>
                <c:pt idx="2031">
                  <c:v>-0.08789063</c:v>
                </c:pt>
                <c:pt idx="2032">
                  <c:v>0.0</c:v>
                </c:pt>
                <c:pt idx="2033">
                  <c:v>0.0</c:v>
                </c:pt>
                <c:pt idx="2034">
                  <c:v>0.0</c:v>
                </c:pt>
                <c:pt idx="2035">
                  <c:v>0.08789063</c:v>
                </c:pt>
                <c:pt idx="2036">
                  <c:v>0.08789063</c:v>
                </c:pt>
                <c:pt idx="2037">
                  <c:v>0.1757813</c:v>
                </c:pt>
                <c:pt idx="2038">
                  <c:v>0.1757813</c:v>
                </c:pt>
                <c:pt idx="2039">
                  <c:v>0.1757813</c:v>
                </c:pt>
                <c:pt idx="2040">
                  <c:v>0.2636719</c:v>
                </c:pt>
                <c:pt idx="2041">
                  <c:v>0.2636719</c:v>
                </c:pt>
                <c:pt idx="2042">
                  <c:v>0.3515625</c:v>
                </c:pt>
                <c:pt idx="2043">
                  <c:v>0.3515625</c:v>
                </c:pt>
                <c:pt idx="2044">
                  <c:v>0.3515625</c:v>
                </c:pt>
                <c:pt idx="2045">
                  <c:v>0.4394531</c:v>
                </c:pt>
                <c:pt idx="2046">
                  <c:v>0.4394531</c:v>
                </c:pt>
                <c:pt idx="2047">
                  <c:v>0.5273438</c:v>
                </c:pt>
                <c:pt idx="2048">
                  <c:v>0.5273438</c:v>
                </c:pt>
                <c:pt idx="2049">
                  <c:v>0.5273438</c:v>
                </c:pt>
                <c:pt idx="2050">
                  <c:v>0.6152344</c:v>
                </c:pt>
                <c:pt idx="2051">
                  <c:v>0.6152344</c:v>
                </c:pt>
                <c:pt idx="2052">
                  <c:v>0.703125</c:v>
                </c:pt>
                <c:pt idx="2053">
                  <c:v>0.703125</c:v>
                </c:pt>
                <c:pt idx="2054">
                  <c:v>0.703125</c:v>
                </c:pt>
                <c:pt idx="2055">
                  <c:v>0.7910156</c:v>
                </c:pt>
                <c:pt idx="2056">
                  <c:v>0.7910156</c:v>
                </c:pt>
                <c:pt idx="2057">
                  <c:v>0.7910156</c:v>
                </c:pt>
                <c:pt idx="2058">
                  <c:v>0.8789063</c:v>
                </c:pt>
                <c:pt idx="2059">
                  <c:v>0.8789063</c:v>
                </c:pt>
                <c:pt idx="2060">
                  <c:v>0.9667969</c:v>
                </c:pt>
                <c:pt idx="2061">
                  <c:v>0.9667969</c:v>
                </c:pt>
                <c:pt idx="2062">
                  <c:v>0.9667969</c:v>
                </c:pt>
                <c:pt idx="2063">
                  <c:v>1.054688</c:v>
                </c:pt>
                <c:pt idx="2064">
                  <c:v>1.054688</c:v>
                </c:pt>
                <c:pt idx="2065">
                  <c:v>1.054688</c:v>
                </c:pt>
                <c:pt idx="2066">
                  <c:v>1.142578</c:v>
                </c:pt>
                <c:pt idx="2067">
                  <c:v>1.142578</c:v>
                </c:pt>
                <c:pt idx="2068">
                  <c:v>1.230469</c:v>
                </c:pt>
                <c:pt idx="2069">
                  <c:v>1.230469</c:v>
                </c:pt>
                <c:pt idx="2070">
                  <c:v>1.230469</c:v>
                </c:pt>
                <c:pt idx="2071">
                  <c:v>1.318359</c:v>
                </c:pt>
                <c:pt idx="2072">
                  <c:v>1.318359</c:v>
                </c:pt>
                <c:pt idx="2073">
                  <c:v>1.318359</c:v>
                </c:pt>
                <c:pt idx="2074">
                  <c:v>1.40625</c:v>
                </c:pt>
                <c:pt idx="2075">
                  <c:v>1.40625</c:v>
                </c:pt>
                <c:pt idx="2076">
                  <c:v>1.40625</c:v>
                </c:pt>
                <c:pt idx="2077">
                  <c:v>1.494141</c:v>
                </c:pt>
                <c:pt idx="2078">
                  <c:v>1.494141</c:v>
                </c:pt>
                <c:pt idx="2079">
                  <c:v>1.582031</c:v>
                </c:pt>
                <c:pt idx="2080">
                  <c:v>1.582031</c:v>
                </c:pt>
                <c:pt idx="2081">
                  <c:v>1.582031</c:v>
                </c:pt>
                <c:pt idx="2082">
                  <c:v>1.669922</c:v>
                </c:pt>
                <c:pt idx="2083">
                  <c:v>1.669922</c:v>
                </c:pt>
                <c:pt idx="2084">
                  <c:v>1.669922</c:v>
                </c:pt>
                <c:pt idx="2085">
                  <c:v>1.757813</c:v>
                </c:pt>
                <c:pt idx="2086">
                  <c:v>1.757813</c:v>
                </c:pt>
                <c:pt idx="2087">
                  <c:v>1.757813</c:v>
                </c:pt>
                <c:pt idx="2088">
                  <c:v>1.845703</c:v>
                </c:pt>
                <c:pt idx="2089">
                  <c:v>1.845703</c:v>
                </c:pt>
                <c:pt idx="2090">
                  <c:v>1.933594</c:v>
                </c:pt>
                <c:pt idx="2091">
                  <c:v>1.933594</c:v>
                </c:pt>
                <c:pt idx="2092">
                  <c:v>1.933594</c:v>
                </c:pt>
                <c:pt idx="2093">
                  <c:v>2.021484</c:v>
                </c:pt>
                <c:pt idx="2094">
                  <c:v>2.021484</c:v>
                </c:pt>
                <c:pt idx="2095">
                  <c:v>2.021484</c:v>
                </c:pt>
                <c:pt idx="2096">
                  <c:v>2.109375</c:v>
                </c:pt>
                <c:pt idx="2097">
                  <c:v>2.109375</c:v>
                </c:pt>
                <c:pt idx="2098">
                  <c:v>2.109375</c:v>
                </c:pt>
                <c:pt idx="2099">
                  <c:v>2.197265999999999</c:v>
                </c:pt>
                <c:pt idx="2100">
                  <c:v>2.197265999999999</c:v>
                </c:pt>
                <c:pt idx="2101">
                  <c:v>2.197265999999999</c:v>
                </c:pt>
                <c:pt idx="2102">
                  <c:v>2.285156</c:v>
                </c:pt>
                <c:pt idx="2103">
                  <c:v>2.285156</c:v>
                </c:pt>
                <c:pt idx="2104">
                  <c:v>2.285156</c:v>
                </c:pt>
                <c:pt idx="2105">
                  <c:v>2.285156</c:v>
                </c:pt>
                <c:pt idx="2106">
                  <c:v>2.373047</c:v>
                </c:pt>
                <c:pt idx="2107">
                  <c:v>2.373047</c:v>
                </c:pt>
                <c:pt idx="2108">
                  <c:v>2.373047</c:v>
                </c:pt>
                <c:pt idx="2109">
                  <c:v>2.460938</c:v>
                </c:pt>
                <c:pt idx="2110">
                  <c:v>2.460938</c:v>
                </c:pt>
                <c:pt idx="2111">
                  <c:v>2.460938</c:v>
                </c:pt>
                <c:pt idx="2112">
                  <c:v>2.548828</c:v>
                </c:pt>
                <c:pt idx="2113">
                  <c:v>2.548828</c:v>
                </c:pt>
                <c:pt idx="2114">
                  <c:v>2.548828</c:v>
                </c:pt>
                <c:pt idx="2115">
                  <c:v>2.548828</c:v>
                </c:pt>
                <c:pt idx="2116">
                  <c:v>2.636718999999997</c:v>
                </c:pt>
                <c:pt idx="2117">
                  <c:v>2.636718999999997</c:v>
                </c:pt>
                <c:pt idx="2118">
                  <c:v>2.636718999999997</c:v>
                </c:pt>
                <c:pt idx="2119">
                  <c:v>2.724609</c:v>
                </c:pt>
                <c:pt idx="2120">
                  <c:v>2.724609</c:v>
                </c:pt>
                <c:pt idx="2121">
                  <c:v>2.724609</c:v>
                </c:pt>
                <c:pt idx="2122">
                  <c:v>2.724609</c:v>
                </c:pt>
                <c:pt idx="2123">
                  <c:v>2.8125</c:v>
                </c:pt>
                <c:pt idx="2124">
                  <c:v>2.8125</c:v>
                </c:pt>
                <c:pt idx="2125">
                  <c:v>2.8125</c:v>
                </c:pt>
                <c:pt idx="2126">
                  <c:v>2.900391</c:v>
                </c:pt>
                <c:pt idx="2127">
                  <c:v>2.900391</c:v>
                </c:pt>
                <c:pt idx="2128">
                  <c:v>2.900391</c:v>
                </c:pt>
                <c:pt idx="2129">
                  <c:v>2.900391</c:v>
                </c:pt>
                <c:pt idx="2130">
                  <c:v>2.988281</c:v>
                </c:pt>
                <c:pt idx="2131">
                  <c:v>2.988281</c:v>
                </c:pt>
                <c:pt idx="2132">
                  <c:v>2.988281</c:v>
                </c:pt>
                <c:pt idx="2133">
                  <c:v>2.988281</c:v>
                </c:pt>
                <c:pt idx="2134">
                  <c:v>3.076172</c:v>
                </c:pt>
                <c:pt idx="2135">
                  <c:v>3.076172</c:v>
                </c:pt>
                <c:pt idx="2136">
                  <c:v>3.076172</c:v>
                </c:pt>
                <c:pt idx="2137">
                  <c:v>3.076172</c:v>
                </c:pt>
                <c:pt idx="2138">
                  <c:v>3.164063</c:v>
                </c:pt>
                <c:pt idx="2139">
                  <c:v>3.164063</c:v>
                </c:pt>
                <c:pt idx="2140">
                  <c:v>3.164063</c:v>
                </c:pt>
                <c:pt idx="2141">
                  <c:v>3.164063</c:v>
                </c:pt>
                <c:pt idx="2142">
                  <c:v>3.164063</c:v>
                </c:pt>
                <c:pt idx="2143">
                  <c:v>3.251952999999999</c:v>
                </c:pt>
                <c:pt idx="2144">
                  <c:v>3.251952999999999</c:v>
                </c:pt>
                <c:pt idx="2145">
                  <c:v>3.251952999999999</c:v>
                </c:pt>
                <c:pt idx="2146">
                  <c:v>3.251952999999999</c:v>
                </c:pt>
                <c:pt idx="2147">
                  <c:v>3.339843999999997</c:v>
                </c:pt>
                <c:pt idx="2148">
                  <c:v>3.339843999999997</c:v>
                </c:pt>
                <c:pt idx="2149">
                  <c:v>3.339843999999997</c:v>
                </c:pt>
                <c:pt idx="2150">
                  <c:v>3.339843999999997</c:v>
                </c:pt>
                <c:pt idx="2151">
                  <c:v>3.339843999999997</c:v>
                </c:pt>
                <c:pt idx="2152">
                  <c:v>3.427734</c:v>
                </c:pt>
                <c:pt idx="2153">
                  <c:v>3.427734</c:v>
                </c:pt>
                <c:pt idx="2154">
                  <c:v>3.427734</c:v>
                </c:pt>
                <c:pt idx="2155">
                  <c:v>3.427734</c:v>
                </c:pt>
                <c:pt idx="2156">
                  <c:v>3.427734</c:v>
                </c:pt>
                <c:pt idx="2157">
                  <c:v>3.427734</c:v>
                </c:pt>
                <c:pt idx="2158">
                  <c:v>3.515625</c:v>
                </c:pt>
                <c:pt idx="2159">
                  <c:v>3.515625</c:v>
                </c:pt>
                <c:pt idx="2160">
                  <c:v>3.515625</c:v>
                </c:pt>
                <c:pt idx="2161">
                  <c:v>3.515625</c:v>
                </c:pt>
                <c:pt idx="2162">
                  <c:v>3.515625</c:v>
                </c:pt>
                <c:pt idx="2163">
                  <c:v>3.515625</c:v>
                </c:pt>
                <c:pt idx="2164">
                  <c:v>3.603516</c:v>
                </c:pt>
                <c:pt idx="2165">
                  <c:v>3.603516</c:v>
                </c:pt>
                <c:pt idx="2166">
                  <c:v>3.603516</c:v>
                </c:pt>
                <c:pt idx="2167">
                  <c:v>3.603516</c:v>
                </c:pt>
                <c:pt idx="2168">
                  <c:v>3.603516</c:v>
                </c:pt>
                <c:pt idx="2169">
                  <c:v>3.603516</c:v>
                </c:pt>
                <c:pt idx="2170">
                  <c:v>3.603516</c:v>
                </c:pt>
                <c:pt idx="2171">
                  <c:v>3.691406</c:v>
                </c:pt>
                <c:pt idx="2172">
                  <c:v>3.691406</c:v>
                </c:pt>
                <c:pt idx="2173">
                  <c:v>3.691406</c:v>
                </c:pt>
                <c:pt idx="2174">
                  <c:v>3.691406</c:v>
                </c:pt>
                <c:pt idx="2175">
                  <c:v>3.691406</c:v>
                </c:pt>
                <c:pt idx="2176">
                  <c:v>3.691406</c:v>
                </c:pt>
                <c:pt idx="2177">
                  <c:v>3.691406</c:v>
                </c:pt>
                <c:pt idx="2178">
                  <c:v>3.691406</c:v>
                </c:pt>
                <c:pt idx="2179">
                  <c:v>3.691406</c:v>
                </c:pt>
                <c:pt idx="2180">
                  <c:v>3.779297</c:v>
                </c:pt>
                <c:pt idx="2181">
                  <c:v>3.779297</c:v>
                </c:pt>
                <c:pt idx="2182">
                  <c:v>3.779297</c:v>
                </c:pt>
                <c:pt idx="2183">
                  <c:v>3.779297</c:v>
                </c:pt>
                <c:pt idx="2184">
                  <c:v>3.779297</c:v>
                </c:pt>
                <c:pt idx="2185">
                  <c:v>3.779297</c:v>
                </c:pt>
                <c:pt idx="2186">
                  <c:v>3.779297</c:v>
                </c:pt>
                <c:pt idx="2187">
                  <c:v>3.779297</c:v>
                </c:pt>
                <c:pt idx="2188">
                  <c:v>3.779297</c:v>
                </c:pt>
                <c:pt idx="2189">
                  <c:v>3.779297</c:v>
                </c:pt>
                <c:pt idx="2190">
                  <c:v>3.779297</c:v>
                </c:pt>
                <c:pt idx="2191">
                  <c:v>3.779297</c:v>
                </c:pt>
                <c:pt idx="2192">
                  <c:v>3.867188</c:v>
                </c:pt>
                <c:pt idx="2193">
                  <c:v>3.867188</c:v>
                </c:pt>
                <c:pt idx="2194">
                  <c:v>3.867188</c:v>
                </c:pt>
                <c:pt idx="2195">
                  <c:v>3.867188</c:v>
                </c:pt>
                <c:pt idx="2196">
                  <c:v>3.867188</c:v>
                </c:pt>
                <c:pt idx="2197">
                  <c:v>3.867188</c:v>
                </c:pt>
                <c:pt idx="2198">
                  <c:v>3.867188</c:v>
                </c:pt>
                <c:pt idx="2199">
                  <c:v>3.867188</c:v>
                </c:pt>
                <c:pt idx="2200">
                  <c:v>3.867188</c:v>
                </c:pt>
                <c:pt idx="2201">
                  <c:v>3.867188</c:v>
                </c:pt>
                <c:pt idx="2202">
                  <c:v>3.867188</c:v>
                </c:pt>
                <c:pt idx="2203">
                  <c:v>3.867188</c:v>
                </c:pt>
                <c:pt idx="2204">
                  <c:v>3.867188</c:v>
                </c:pt>
                <c:pt idx="2205">
                  <c:v>3.867188</c:v>
                </c:pt>
                <c:pt idx="2206">
                  <c:v>3.867188</c:v>
                </c:pt>
                <c:pt idx="2207">
                  <c:v>3.867188</c:v>
                </c:pt>
                <c:pt idx="2208">
                  <c:v>3.867188</c:v>
                </c:pt>
                <c:pt idx="2209">
                  <c:v>3.867188</c:v>
                </c:pt>
                <c:pt idx="2210">
                  <c:v>3.867188</c:v>
                </c:pt>
                <c:pt idx="2211">
                  <c:v>3.867188</c:v>
                </c:pt>
                <c:pt idx="2212">
                  <c:v>3.867188</c:v>
                </c:pt>
                <c:pt idx="2213">
                  <c:v>3.867188</c:v>
                </c:pt>
                <c:pt idx="2214">
                  <c:v>3.867188</c:v>
                </c:pt>
                <c:pt idx="2215">
                  <c:v>3.867188</c:v>
                </c:pt>
                <c:pt idx="2216">
                  <c:v>3.867188</c:v>
                </c:pt>
                <c:pt idx="2217">
                  <c:v>3.867188</c:v>
                </c:pt>
                <c:pt idx="2218">
                  <c:v>3.867188</c:v>
                </c:pt>
                <c:pt idx="2219">
                  <c:v>3.867188</c:v>
                </c:pt>
                <c:pt idx="2220">
                  <c:v>3.867188</c:v>
                </c:pt>
                <c:pt idx="2221">
                  <c:v>3.867188</c:v>
                </c:pt>
                <c:pt idx="2222">
                  <c:v>3.867188</c:v>
                </c:pt>
                <c:pt idx="2223">
                  <c:v>3.867188</c:v>
                </c:pt>
                <c:pt idx="2224">
                  <c:v>3.867188</c:v>
                </c:pt>
                <c:pt idx="2225">
                  <c:v>3.867188</c:v>
                </c:pt>
                <c:pt idx="2226">
                  <c:v>3.779297</c:v>
                </c:pt>
                <c:pt idx="2227">
                  <c:v>3.779297</c:v>
                </c:pt>
                <c:pt idx="2228">
                  <c:v>3.779297</c:v>
                </c:pt>
                <c:pt idx="2229">
                  <c:v>3.779297</c:v>
                </c:pt>
                <c:pt idx="2230">
                  <c:v>3.779297</c:v>
                </c:pt>
                <c:pt idx="2231">
                  <c:v>3.779297</c:v>
                </c:pt>
                <c:pt idx="2232">
                  <c:v>3.779297</c:v>
                </c:pt>
                <c:pt idx="2233">
                  <c:v>3.779297</c:v>
                </c:pt>
                <c:pt idx="2234">
                  <c:v>3.779297</c:v>
                </c:pt>
                <c:pt idx="2235">
                  <c:v>3.779297</c:v>
                </c:pt>
                <c:pt idx="2236">
                  <c:v>3.779297</c:v>
                </c:pt>
                <c:pt idx="2237">
                  <c:v>3.779297</c:v>
                </c:pt>
                <c:pt idx="2238">
                  <c:v>3.779297</c:v>
                </c:pt>
                <c:pt idx="2239">
                  <c:v>3.691406</c:v>
                </c:pt>
                <c:pt idx="2240">
                  <c:v>3.691406</c:v>
                </c:pt>
                <c:pt idx="2241">
                  <c:v>3.691406</c:v>
                </c:pt>
                <c:pt idx="2242">
                  <c:v>3.691406</c:v>
                </c:pt>
                <c:pt idx="2243">
                  <c:v>3.691406</c:v>
                </c:pt>
                <c:pt idx="2244">
                  <c:v>3.691406</c:v>
                </c:pt>
                <c:pt idx="2245">
                  <c:v>3.691406</c:v>
                </c:pt>
                <c:pt idx="2246">
                  <c:v>3.691406</c:v>
                </c:pt>
                <c:pt idx="2247">
                  <c:v>3.691406</c:v>
                </c:pt>
                <c:pt idx="2248">
                  <c:v>3.603516</c:v>
                </c:pt>
                <c:pt idx="2249">
                  <c:v>3.603516</c:v>
                </c:pt>
                <c:pt idx="2250">
                  <c:v>3.603516</c:v>
                </c:pt>
                <c:pt idx="2251">
                  <c:v>3.603516</c:v>
                </c:pt>
                <c:pt idx="2252">
                  <c:v>3.603516</c:v>
                </c:pt>
                <c:pt idx="2253">
                  <c:v>3.603516</c:v>
                </c:pt>
                <c:pt idx="2254">
                  <c:v>3.603516</c:v>
                </c:pt>
                <c:pt idx="2255">
                  <c:v>3.515625</c:v>
                </c:pt>
                <c:pt idx="2256">
                  <c:v>3.515625</c:v>
                </c:pt>
                <c:pt idx="2257">
                  <c:v>3.515625</c:v>
                </c:pt>
                <c:pt idx="2258">
                  <c:v>3.515625</c:v>
                </c:pt>
                <c:pt idx="2259">
                  <c:v>3.515625</c:v>
                </c:pt>
                <c:pt idx="2260">
                  <c:v>3.515625</c:v>
                </c:pt>
                <c:pt idx="2261">
                  <c:v>3.427734</c:v>
                </c:pt>
                <c:pt idx="2262">
                  <c:v>3.427734</c:v>
                </c:pt>
                <c:pt idx="2263">
                  <c:v>3.427734</c:v>
                </c:pt>
                <c:pt idx="2264">
                  <c:v>3.427734</c:v>
                </c:pt>
                <c:pt idx="2265">
                  <c:v>3.427734</c:v>
                </c:pt>
                <c:pt idx="2266">
                  <c:v>3.339843999999997</c:v>
                </c:pt>
                <c:pt idx="2267">
                  <c:v>3.339843999999997</c:v>
                </c:pt>
                <c:pt idx="2268">
                  <c:v>3.339843999999997</c:v>
                </c:pt>
                <c:pt idx="2269">
                  <c:v>3.339843999999997</c:v>
                </c:pt>
                <c:pt idx="2270">
                  <c:v>3.339843999999997</c:v>
                </c:pt>
                <c:pt idx="2271">
                  <c:v>3.339843999999997</c:v>
                </c:pt>
                <c:pt idx="2272">
                  <c:v>3.251952999999999</c:v>
                </c:pt>
                <c:pt idx="2273">
                  <c:v>3.251952999999999</c:v>
                </c:pt>
                <c:pt idx="2274">
                  <c:v>3.251952999999999</c:v>
                </c:pt>
                <c:pt idx="2275">
                  <c:v>3.251952999999999</c:v>
                </c:pt>
                <c:pt idx="2276">
                  <c:v>3.164063</c:v>
                </c:pt>
                <c:pt idx="2277">
                  <c:v>3.164063</c:v>
                </c:pt>
                <c:pt idx="2278">
                  <c:v>3.164063</c:v>
                </c:pt>
                <c:pt idx="2279">
                  <c:v>3.164063</c:v>
                </c:pt>
                <c:pt idx="2280">
                  <c:v>3.164063</c:v>
                </c:pt>
                <c:pt idx="2281">
                  <c:v>3.076172</c:v>
                </c:pt>
                <c:pt idx="2282">
                  <c:v>3.076172</c:v>
                </c:pt>
                <c:pt idx="2283">
                  <c:v>3.076172</c:v>
                </c:pt>
                <c:pt idx="2284">
                  <c:v>3.076172</c:v>
                </c:pt>
                <c:pt idx="2285">
                  <c:v>2.988281</c:v>
                </c:pt>
                <c:pt idx="2286">
                  <c:v>2.988281</c:v>
                </c:pt>
                <c:pt idx="2287">
                  <c:v>2.988281</c:v>
                </c:pt>
                <c:pt idx="2288">
                  <c:v>2.988281</c:v>
                </c:pt>
                <c:pt idx="2289">
                  <c:v>2.900391</c:v>
                </c:pt>
                <c:pt idx="2290">
                  <c:v>2.900391</c:v>
                </c:pt>
                <c:pt idx="2291">
                  <c:v>2.900391</c:v>
                </c:pt>
                <c:pt idx="2292">
                  <c:v>2.900391</c:v>
                </c:pt>
                <c:pt idx="2293">
                  <c:v>2.8125</c:v>
                </c:pt>
                <c:pt idx="2294">
                  <c:v>2.8125</c:v>
                </c:pt>
                <c:pt idx="2295">
                  <c:v>2.8125</c:v>
                </c:pt>
                <c:pt idx="2296">
                  <c:v>2.8125</c:v>
                </c:pt>
                <c:pt idx="2297">
                  <c:v>2.724609</c:v>
                </c:pt>
                <c:pt idx="2298">
                  <c:v>2.724609</c:v>
                </c:pt>
                <c:pt idx="2299">
                  <c:v>2.724609</c:v>
                </c:pt>
                <c:pt idx="2300">
                  <c:v>2.724609</c:v>
                </c:pt>
                <c:pt idx="2301">
                  <c:v>2.636718999999997</c:v>
                </c:pt>
                <c:pt idx="2302">
                  <c:v>2.636718999999997</c:v>
                </c:pt>
                <c:pt idx="2303">
                  <c:v>2.636718999999997</c:v>
                </c:pt>
                <c:pt idx="2304">
                  <c:v>2.548828</c:v>
                </c:pt>
                <c:pt idx="2305">
                  <c:v>2.548828</c:v>
                </c:pt>
                <c:pt idx="2306">
                  <c:v>2.548828</c:v>
                </c:pt>
                <c:pt idx="2307">
                  <c:v>2.460938</c:v>
                </c:pt>
                <c:pt idx="2308">
                  <c:v>2.460938</c:v>
                </c:pt>
                <c:pt idx="2309">
                  <c:v>2.460938</c:v>
                </c:pt>
                <c:pt idx="2310">
                  <c:v>2.373047</c:v>
                </c:pt>
                <c:pt idx="2311">
                  <c:v>2.373047</c:v>
                </c:pt>
                <c:pt idx="2312">
                  <c:v>2.373047</c:v>
                </c:pt>
                <c:pt idx="2313">
                  <c:v>2.373047</c:v>
                </c:pt>
                <c:pt idx="2314">
                  <c:v>2.285156</c:v>
                </c:pt>
                <c:pt idx="2315">
                  <c:v>2.285156</c:v>
                </c:pt>
                <c:pt idx="2316">
                  <c:v>2.285156</c:v>
                </c:pt>
                <c:pt idx="2317">
                  <c:v>2.197265999999999</c:v>
                </c:pt>
                <c:pt idx="2318">
                  <c:v>2.197265999999999</c:v>
                </c:pt>
                <c:pt idx="2319">
                  <c:v>2.197265999999999</c:v>
                </c:pt>
                <c:pt idx="2320">
                  <c:v>2.109375</c:v>
                </c:pt>
                <c:pt idx="2321">
                  <c:v>2.109375</c:v>
                </c:pt>
                <c:pt idx="2322">
                  <c:v>2.109375</c:v>
                </c:pt>
                <c:pt idx="2323">
                  <c:v>2.021484</c:v>
                </c:pt>
                <c:pt idx="2324">
                  <c:v>2.021484</c:v>
                </c:pt>
                <c:pt idx="2325">
                  <c:v>2.021484</c:v>
                </c:pt>
                <c:pt idx="2326">
                  <c:v>1.933594</c:v>
                </c:pt>
                <c:pt idx="2327">
                  <c:v>1.933594</c:v>
                </c:pt>
                <c:pt idx="2328">
                  <c:v>1.845703</c:v>
                </c:pt>
                <c:pt idx="2329">
                  <c:v>1.845703</c:v>
                </c:pt>
                <c:pt idx="2330">
                  <c:v>1.845703</c:v>
                </c:pt>
                <c:pt idx="2331">
                  <c:v>1.757813</c:v>
                </c:pt>
                <c:pt idx="2332">
                  <c:v>1.757813</c:v>
                </c:pt>
                <c:pt idx="2333">
                  <c:v>1.757813</c:v>
                </c:pt>
                <c:pt idx="2334">
                  <c:v>1.669922</c:v>
                </c:pt>
                <c:pt idx="2335">
                  <c:v>1.669922</c:v>
                </c:pt>
                <c:pt idx="2336">
                  <c:v>1.669922</c:v>
                </c:pt>
                <c:pt idx="2337">
                  <c:v>1.582031</c:v>
                </c:pt>
                <c:pt idx="2338">
                  <c:v>1.582031</c:v>
                </c:pt>
                <c:pt idx="2339">
                  <c:v>1.582031</c:v>
                </c:pt>
                <c:pt idx="2340">
                  <c:v>1.494141</c:v>
                </c:pt>
                <c:pt idx="2341">
                  <c:v>1.494141</c:v>
                </c:pt>
                <c:pt idx="2342">
                  <c:v>1.40625</c:v>
                </c:pt>
                <c:pt idx="2343">
                  <c:v>1.40625</c:v>
                </c:pt>
                <c:pt idx="2344">
                  <c:v>1.40625</c:v>
                </c:pt>
                <c:pt idx="2345">
                  <c:v>1.318359</c:v>
                </c:pt>
                <c:pt idx="2346">
                  <c:v>1.318359</c:v>
                </c:pt>
                <c:pt idx="2347">
                  <c:v>1.318359</c:v>
                </c:pt>
                <c:pt idx="2348">
                  <c:v>1.230469</c:v>
                </c:pt>
                <c:pt idx="2349">
                  <c:v>1.230469</c:v>
                </c:pt>
                <c:pt idx="2350">
                  <c:v>1.230469</c:v>
                </c:pt>
                <c:pt idx="2351">
                  <c:v>1.142578</c:v>
                </c:pt>
                <c:pt idx="2352">
                  <c:v>1.142578</c:v>
                </c:pt>
                <c:pt idx="2353">
                  <c:v>1.054688</c:v>
                </c:pt>
                <c:pt idx="2354">
                  <c:v>1.054688</c:v>
                </c:pt>
                <c:pt idx="2355">
                  <c:v>1.054688</c:v>
                </c:pt>
                <c:pt idx="2356">
                  <c:v>0.9667969</c:v>
                </c:pt>
                <c:pt idx="2357">
                  <c:v>0.9667969</c:v>
                </c:pt>
                <c:pt idx="2358">
                  <c:v>0.9667969</c:v>
                </c:pt>
                <c:pt idx="2359">
                  <c:v>0.8789063</c:v>
                </c:pt>
                <c:pt idx="2360">
                  <c:v>0.8789063</c:v>
                </c:pt>
                <c:pt idx="2361">
                  <c:v>0.7910156</c:v>
                </c:pt>
                <c:pt idx="2362">
                  <c:v>0.7910156</c:v>
                </c:pt>
                <c:pt idx="2363">
                  <c:v>0.7910156</c:v>
                </c:pt>
                <c:pt idx="2364">
                  <c:v>0.703125</c:v>
                </c:pt>
                <c:pt idx="2365">
                  <c:v>0.703125</c:v>
                </c:pt>
                <c:pt idx="2366">
                  <c:v>0.6152344</c:v>
                </c:pt>
                <c:pt idx="2367">
                  <c:v>0.6152344</c:v>
                </c:pt>
                <c:pt idx="2368">
                  <c:v>0.6152344</c:v>
                </c:pt>
                <c:pt idx="2369">
                  <c:v>0.5273438</c:v>
                </c:pt>
                <c:pt idx="2370">
                  <c:v>0.5273438</c:v>
                </c:pt>
                <c:pt idx="2371">
                  <c:v>0.5273438</c:v>
                </c:pt>
                <c:pt idx="2372">
                  <c:v>0.4394531</c:v>
                </c:pt>
                <c:pt idx="2373">
                  <c:v>0.4394531</c:v>
                </c:pt>
                <c:pt idx="2374">
                  <c:v>0.3515625</c:v>
                </c:pt>
                <c:pt idx="2375">
                  <c:v>0.3515625</c:v>
                </c:pt>
                <c:pt idx="2376">
                  <c:v>0.3515625</c:v>
                </c:pt>
                <c:pt idx="2377">
                  <c:v>0.2636719</c:v>
                </c:pt>
                <c:pt idx="2378">
                  <c:v>0.2636719</c:v>
                </c:pt>
                <c:pt idx="2379">
                  <c:v>0.1757813</c:v>
                </c:pt>
                <c:pt idx="2380">
                  <c:v>0.1757813</c:v>
                </c:pt>
                <c:pt idx="2381">
                  <c:v>0.1757813</c:v>
                </c:pt>
                <c:pt idx="2382">
                  <c:v>0.08789063</c:v>
                </c:pt>
                <c:pt idx="2383">
                  <c:v>0.08789063</c:v>
                </c:pt>
                <c:pt idx="2384">
                  <c:v>0.0</c:v>
                </c:pt>
                <c:pt idx="2385">
                  <c:v>0.0</c:v>
                </c:pt>
                <c:pt idx="2386">
                  <c:v>0.0</c:v>
                </c:pt>
                <c:pt idx="2387">
                  <c:v>-0.08789063</c:v>
                </c:pt>
                <c:pt idx="2388">
                  <c:v>-0.08789063</c:v>
                </c:pt>
                <c:pt idx="2389">
                  <c:v>-0.08789063</c:v>
                </c:pt>
                <c:pt idx="2390">
                  <c:v>-0.1757813</c:v>
                </c:pt>
                <c:pt idx="2391">
                  <c:v>-0.1757813</c:v>
                </c:pt>
                <c:pt idx="2392">
                  <c:v>-0.2636719</c:v>
                </c:pt>
                <c:pt idx="2393">
                  <c:v>-0.2636719</c:v>
                </c:pt>
                <c:pt idx="2394">
                  <c:v>-0.2636719</c:v>
                </c:pt>
                <c:pt idx="2395">
                  <c:v>-0.3515625</c:v>
                </c:pt>
                <c:pt idx="2396">
                  <c:v>-0.3515625</c:v>
                </c:pt>
                <c:pt idx="2397">
                  <c:v>-0.4394531</c:v>
                </c:pt>
                <c:pt idx="2398">
                  <c:v>-0.4394531</c:v>
                </c:pt>
                <c:pt idx="2399">
                  <c:v>-0.4394531</c:v>
                </c:pt>
                <c:pt idx="2400">
                  <c:v>-0.5273438</c:v>
                </c:pt>
                <c:pt idx="2401">
                  <c:v>-0.5273438</c:v>
                </c:pt>
                <c:pt idx="2402">
                  <c:v>-0.5273438</c:v>
                </c:pt>
                <c:pt idx="2403">
                  <c:v>-0.6152344</c:v>
                </c:pt>
                <c:pt idx="2404">
                  <c:v>-0.6152344</c:v>
                </c:pt>
                <c:pt idx="2405">
                  <c:v>-0.703125</c:v>
                </c:pt>
                <c:pt idx="2406">
                  <c:v>-0.703125</c:v>
                </c:pt>
                <c:pt idx="2407">
                  <c:v>-0.703125</c:v>
                </c:pt>
                <c:pt idx="2408">
                  <c:v>-0.7910156</c:v>
                </c:pt>
                <c:pt idx="2409">
                  <c:v>-0.7910156</c:v>
                </c:pt>
                <c:pt idx="2410">
                  <c:v>-0.8789063</c:v>
                </c:pt>
                <c:pt idx="2411">
                  <c:v>-0.8789063</c:v>
                </c:pt>
                <c:pt idx="2412">
                  <c:v>-0.8789063</c:v>
                </c:pt>
                <c:pt idx="2413">
                  <c:v>-0.9667969</c:v>
                </c:pt>
                <c:pt idx="2414">
                  <c:v>-0.9667969</c:v>
                </c:pt>
                <c:pt idx="2415">
                  <c:v>-0.9667969</c:v>
                </c:pt>
                <c:pt idx="2416">
                  <c:v>-1.054688</c:v>
                </c:pt>
                <c:pt idx="2417">
                  <c:v>-1.054688</c:v>
                </c:pt>
                <c:pt idx="2418">
                  <c:v>-1.142578</c:v>
                </c:pt>
                <c:pt idx="2419">
                  <c:v>-1.142578</c:v>
                </c:pt>
                <c:pt idx="2420">
                  <c:v>-1.142578</c:v>
                </c:pt>
                <c:pt idx="2421">
                  <c:v>-1.230469</c:v>
                </c:pt>
                <c:pt idx="2422">
                  <c:v>-1.230469</c:v>
                </c:pt>
                <c:pt idx="2423">
                  <c:v>-1.230469</c:v>
                </c:pt>
                <c:pt idx="2424">
                  <c:v>-1.318359</c:v>
                </c:pt>
                <c:pt idx="2425">
                  <c:v>-1.318359</c:v>
                </c:pt>
                <c:pt idx="2426">
                  <c:v>-1.318359</c:v>
                </c:pt>
                <c:pt idx="2427">
                  <c:v>-1.40625</c:v>
                </c:pt>
                <c:pt idx="2428">
                  <c:v>-1.40625</c:v>
                </c:pt>
                <c:pt idx="2429">
                  <c:v>-1.40625</c:v>
                </c:pt>
                <c:pt idx="2430">
                  <c:v>-1.494141</c:v>
                </c:pt>
                <c:pt idx="2431">
                  <c:v>-1.494141</c:v>
                </c:pt>
                <c:pt idx="2432">
                  <c:v>-1.494141</c:v>
                </c:pt>
                <c:pt idx="2433">
                  <c:v>-1.582031</c:v>
                </c:pt>
                <c:pt idx="2434">
                  <c:v>-1.582031</c:v>
                </c:pt>
                <c:pt idx="2435">
                  <c:v>-1.669922</c:v>
                </c:pt>
                <c:pt idx="2436">
                  <c:v>-1.669922</c:v>
                </c:pt>
                <c:pt idx="2437">
                  <c:v>-1.669922</c:v>
                </c:pt>
                <c:pt idx="2438">
                  <c:v>-1.757813</c:v>
                </c:pt>
                <c:pt idx="2439">
                  <c:v>-1.757813</c:v>
                </c:pt>
                <c:pt idx="2440">
                  <c:v>-1.757813</c:v>
                </c:pt>
                <c:pt idx="2441">
                  <c:v>-1.845703</c:v>
                </c:pt>
                <c:pt idx="2442">
                  <c:v>-1.845703</c:v>
                </c:pt>
                <c:pt idx="2443">
                  <c:v>-1.845703</c:v>
                </c:pt>
                <c:pt idx="2444">
                  <c:v>-1.933594</c:v>
                </c:pt>
                <c:pt idx="2445">
                  <c:v>-1.933594</c:v>
                </c:pt>
                <c:pt idx="2446">
                  <c:v>-1.933594</c:v>
                </c:pt>
                <c:pt idx="2447">
                  <c:v>-1.933594</c:v>
                </c:pt>
                <c:pt idx="2448">
                  <c:v>-2.021484</c:v>
                </c:pt>
                <c:pt idx="2449">
                  <c:v>-2.021484</c:v>
                </c:pt>
                <c:pt idx="2450">
                  <c:v>-2.021484</c:v>
                </c:pt>
                <c:pt idx="2451">
                  <c:v>-2.109375</c:v>
                </c:pt>
                <c:pt idx="2452">
                  <c:v>-2.109375</c:v>
                </c:pt>
                <c:pt idx="2453">
                  <c:v>-2.109375</c:v>
                </c:pt>
                <c:pt idx="2454">
                  <c:v>-2.197265999999999</c:v>
                </c:pt>
                <c:pt idx="2455">
                  <c:v>-2.197265999999999</c:v>
                </c:pt>
                <c:pt idx="2456">
                  <c:v>-2.197265999999999</c:v>
                </c:pt>
                <c:pt idx="2457">
                  <c:v>-2.285156</c:v>
                </c:pt>
                <c:pt idx="2458">
                  <c:v>-2.285156</c:v>
                </c:pt>
                <c:pt idx="2459">
                  <c:v>-2.285156</c:v>
                </c:pt>
                <c:pt idx="2460">
                  <c:v>-2.285156</c:v>
                </c:pt>
                <c:pt idx="2461">
                  <c:v>-2.373047</c:v>
                </c:pt>
                <c:pt idx="2462">
                  <c:v>-2.373047</c:v>
                </c:pt>
                <c:pt idx="2463">
                  <c:v>-2.373047</c:v>
                </c:pt>
                <c:pt idx="2464">
                  <c:v>-2.460938</c:v>
                </c:pt>
                <c:pt idx="2465">
                  <c:v>-2.460938</c:v>
                </c:pt>
                <c:pt idx="2466">
                  <c:v>-2.460938</c:v>
                </c:pt>
                <c:pt idx="2467">
                  <c:v>-2.460938</c:v>
                </c:pt>
                <c:pt idx="2468">
                  <c:v>-2.548828</c:v>
                </c:pt>
                <c:pt idx="2469">
                  <c:v>-2.548828</c:v>
                </c:pt>
                <c:pt idx="2470">
                  <c:v>-2.548828</c:v>
                </c:pt>
                <c:pt idx="2471">
                  <c:v>-2.548828</c:v>
                </c:pt>
                <c:pt idx="2472">
                  <c:v>-2.636718999999997</c:v>
                </c:pt>
                <c:pt idx="2473">
                  <c:v>-2.636718999999997</c:v>
                </c:pt>
                <c:pt idx="2474">
                  <c:v>-2.636718999999997</c:v>
                </c:pt>
                <c:pt idx="2475">
                  <c:v>-2.636718999999997</c:v>
                </c:pt>
                <c:pt idx="2476">
                  <c:v>-2.724609</c:v>
                </c:pt>
                <c:pt idx="2477">
                  <c:v>-2.724609</c:v>
                </c:pt>
                <c:pt idx="2478">
                  <c:v>-2.724609</c:v>
                </c:pt>
                <c:pt idx="2479">
                  <c:v>-2.724609</c:v>
                </c:pt>
                <c:pt idx="2480">
                  <c:v>-2.8125</c:v>
                </c:pt>
                <c:pt idx="2481">
                  <c:v>-2.8125</c:v>
                </c:pt>
                <c:pt idx="2482">
                  <c:v>-2.8125</c:v>
                </c:pt>
                <c:pt idx="2483">
                  <c:v>-2.8125</c:v>
                </c:pt>
                <c:pt idx="2484">
                  <c:v>-2.900391</c:v>
                </c:pt>
                <c:pt idx="2485">
                  <c:v>-2.900391</c:v>
                </c:pt>
                <c:pt idx="2486">
                  <c:v>-2.900391</c:v>
                </c:pt>
                <c:pt idx="2487">
                  <c:v>-2.900391</c:v>
                </c:pt>
                <c:pt idx="2488">
                  <c:v>-2.988281</c:v>
                </c:pt>
                <c:pt idx="2489">
                  <c:v>-2.988281</c:v>
                </c:pt>
                <c:pt idx="2490">
                  <c:v>-2.988281</c:v>
                </c:pt>
                <c:pt idx="2491">
                  <c:v>-2.988281</c:v>
                </c:pt>
                <c:pt idx="2492">
                  <c:v>-2.988281</c:v>
                </c:pt>
                <c:pt idx="2493">
                  <c:v>-3.076172</c:v>
                </c:pt>
                <c:pt idx="2494">
                  <c:v>-3.076172</c:v>
                </c:pt>
                <c:pt idx="2495">
                  <c:v>-3.076172</c:v>
                </c:pt>
                <c:pt idx="2496">
                  <c:v>-3.076172</c:v>
                </c:pt>
                <c:pt idx="2497">
                  <c:v>-3.076172</c:v>
                </c:pt>
                <c:pt idx="2498">
                  <c:v>-3.164063</c:v>
                </c:pt>
                <c:pt idx="2499">
                  <c:v>-3.164063</c:v>
                </c:pt>
                <c:pt idx="2500">
                  <c:v>-3.164063</c:v>
                </c:pt>
              </c:numCache>
            </c:numRef>
          </c:yVal>
          <c:smooth val="1"/>
        </c:ser>
        <c:dLbls>
          <c:showLegendKey val="0"/>
          <c:showVal val="0"/>
          <c:showCatName val="0"/>
          <c:showSerName val="0"/>
          <c:showPercent val="0"/>
          <c:showBubbleSize val="0"/>
        </c:dLbls>
        <c:axId val="-632439680"/>
        <c:axId val="-629562896"/>
      </c:scatterChart>
      <c:valAx>
        <c:axId val="-632439680"/>
        <c:scaling>
          <c:orientation val="minMax"/>
          <c:max val="5.0"/>
          <c:min val="0.0"/>
        </c:scaling>
        <c:delete val="0"/>
        <c:axPos val="b"/>
        <c:numFmt formatCode="General" sourceLinked="1"/>
        <c:majorTickMark val="out"/>
        <c:minorTickMark val="none"/>
        <c:tickLblPos val="nextTo"/>
        <c:spPr>
          <a:noFill/>
          <a:ln w="9525" cap="flat" cmpd="sng" algn="ctr">
            <a:solidFill>
              <a:schemeClr val="tx1">
                <a:tint val="75000"/>
              </a:schemeClr>
            </a:solidFill>
            <a:prstDash val="solid"/>
            <a:round/>
          </a:ln>
          <a:effectLst/>
        </c:spPr>
        <c:txPr>
          <a:bodyPr rot="-600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ja-JP"/>
          </a:p>
        </c:txPr>
        <c:crossAx val="-629562896"/>
        <c:crosses val="autoZero"/>
        <c:crossBetween val="midCat"/>
      </c:valAx>
      <c:valAx>
        <c:axId val="-629562896"/>
        <c:scaling>
          <c:orientation val="minMax"/>
        </c:scaling>
        <c:delete val="0"/>
        <c:axPos val="l"/>
        <c:majorGridlines>
          <c:spPr>
            <a:ln w="9525" cap="flat" cmpd="sng" algn="ctr">
              <a:solidFill>
                <a:schemeClr val="tx1">
                  <a:tint val="75000"/>
                </a:schemeClr>
              </a:solidFill>
              <a:prstDash val="solid"/>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ltLang="ja-JP" sz="1600" b="0" i="1" dirty="0" smtClean="0">
                    <a:latin typeface="Times New Roman" panose="02020603050405020304" pitchFamily="18" charset="0"/>
                    <a:cs typeface="Times New Roman" panose="02020603050405020304" pitchFamily="18" charset="0"/>
                  </a:rPr>
                  <a:t>θ</a:t>
                </a:r>
                <a:r>
                  <a:rPr lang="en-US" altLang="ja-JP" sz="1600" b="0" i="0" baseline="-25000" dirty="0" smtClean="0">
                    <a:latin typeface="Times New Roman" panose="02020603050405020304" pitchFamily="18" charset="0"/>
                    <a:cs typeface="Times New Roman" panose="02020603050405020304" pitchFamily="18" charset="0"/>
                  </a:rPr>
                  <a:t>1</a:t>
                </a:r>
                <a:r>
                  <a:rPr lang="en-US" altLang="ja-JP" sz="1600" b="0" dirty="0" smtClean="0">
                    <a:latin typeface="Times New Roman" panose="02020603050405020304" pitchFamily="18" charset="0"/>
                    <a:cs typeface="Times New Roman" panose="02020603050405020304" pitchFamily="18" charset="0"/>
                  </a:rPr>
                  <a:t>[</a:t>
                </a:r>
                <a:r>
                  <a:rPr lang="en-US" altLang="ja-JP" sz="1600" b="0" dirty="0" err="1" smtClean="0">
                    <a:latin typeface="Times New Roman" panose="02020603050405020304" pitchFamily="18" charset="0"/>
                    <a:cs typeface="Times New Roman" panose="02020603050405020304" pitchFamily="18" charset="0"/>
                  </a:rPr>
                  <a:t>deg</a:t>
                </a:r>
                <a:r>
                  <a:rPr lang="en-US" altLang="ja-JP" sz="1600" b="0" dirty="0" smtClean="0">
                    <a:latin typeface="Times New Roman" panose="02020603050405020304" pitchFamily="18" charset="0"/>
                    <a:cs typeface="Times New Roman" panose="02020603050405020304" pitchFamily="18" charset="0"/>
                  </a:rPr>
                  <a:t>]</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ja-JP"/>
            </a:p>
          </c:txPr>
        </c:title>
        <c:numFmt formatCode="General" sourceLinked="1"/>
        <c:majorTickMark val="out"/>
        <c:minorTickMark val="none"/>
        <c:tickLblPos val="nextTo"/>
        <c:spPr>
          <a:noFill/>
          <a:ln w="9525" cap="flat" cmpd="sng" algn="ctr">
            <a:solidFill>
              <a:schemeClr val="tx1">
                <a:tint val="75000"/>
              </a:schemeClr>
            </a:solidFill>
            <a:prstDash val="solid"/>
            <a:round/>
          </a:ln>
          <a:effectLst/>
        </c:spPr>
        <c:txPr>
          <a:bodyPr rot="-600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ja-JP"/>
          </a:p>
        </c:txPr>
        <c:crossAx val="-632439680"/>
        <c:crosses val="autoZero"/>
        <c:crossBetween val="midCat"/>
      </c:valAx>
      <c:spPr>
        <a:noFill/>
        <a:ln>
          <a:noFill/>
        </a:ln>
        <a:effectLst/>
      </c:spPr>
    </c:plotArea>
    <c:plotVisOnly val="1"/>
    <c:dispBlanksAs val="gap"/>
    <c:showDLblsOverMax val="0"/>
  </c:chart>
  <c:spPr>
    <a:noFill/>
    <a:ln w="9525" cap="flat" cmpd="sng" algn="ctr">
      <a:noFill/>
      <a:prstDash val="solid"/>
    </a:ln>
    <a:effectLst/>
  </c:spPr>
  <c:txPr>
    <a:bodyPr/>
    <a:lstStyle/>
    <a:p>
      <a:pPr>
        <a:defRPr/>
      </a:pPr>
      <a:endParaRPr lang="ja-JP"/>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989882624037"/>
          <c:y val="0.0776111111111111"/>
          <c:w val="0.833314610787067"/>
          <c:h val="0.844777777777778"/>
        </c:manualLayout>
      </c:layout>
      <c:scatterChart>
        <c:scatterStyle val="smoothMarker"/>
        <c:varyColors val="0"/>
        <c:ser>
          <c:idx val="0"/>
          <c:order val="0"/>
          <c:tx>
            <c:strRef>
              <c:f>optl0105_l010!$E$1</c:f>
              <c:strCache>
                <c:ptCount val="1"/>
                <c:pt idx="0">
                  <c:v>"Model Root"/"S1"</c:v>
                </c:pt>
              </c:strCache>
            </c:strRef>
          </c:tx>
          <c:spPr>
            <a:ln w="19050" cap="rnd">
              <a:solidFill>
                <a:schemeClr val="accent1"/>
              </a:solidFill>
              <a:round/>
            </a:ln>
            <a:effectLst/>
          </c:spPr>
          <c:marker>
            <c:symbol val="none"/>
          </c:marker>
          <c:xVal>
            <c:numRef>
              <c:f>optl0105_l010!$A$2:$A$2502</c:f>
              <c:numCache>
                <c:formatCode>General</c:formatCode>
                <c:ptCount val="2501"/>
                <c:pt idx="0">
                  <c:v>0.0</c:v>
                </c:pt>
                <c:pt idx="1">
                  <c:v>0.00199998</c:v>
                </c:pt>
                <c:pt idx="2">
                  <c:v>0.00399999</c:v>
                </c:pt>
                <c:pt idx="3">
                  <c:v>0.00599997</c:v>
                </c:pt>
                <c:pt idx="4">
                  <c:v>0.00799998</c:v>
                </c:pt>
                <c:pt idx="5">
                  <c:v>0.00999999</c:v>
                </c:pt>
                <c:pt idx="6">
                  <c:v>0.01199997</c:v>
                </c:pt>
                <c:pt idx="7">
                  <c:v>0.01399998</c:v>
                </c:pt>
                <c:pt idx="8">
                  <c:v>0.01599999</c:v>
                </c:pt>
                <c:pt idx="9">
                  <c:v>0.01799997</c:v>
                </c:pt>
                <c:pt idx="10">
                  <c:v>0.01999998</c:v>
                </c:pt>
                <c:pt idx="11">
                  <c:v>0.02199999</c:v>
                </c:pt>
                <c:pt idx="12">
                  <c:v>0.02399997</c:v>
                </c:pt>
                <c:pt idx="13">
                  <c:v>0.02599998</c:v>
                </c:pt>
                <c:pt idx="14">
                  <c:v>0.02799999</c:v>
                </c:pt>
                <c:pt idx="15">
                  <c:v>0.02999997</c:v>
                </c:pt>
                <c:pt idx="16">
                  <c:v>0.03199998</c:v>
                </c:pt>
                <c:pt idx="17">
                  <c:v>0.03399999</c:v>
                </c:pt>
                <c:pt idx="18">
                  <c:v>0.03599997</c:v>
                </c:pt>
                <c:pt idx="19">
                  <c:v>0.03799998</c:v>
                </c:pt>
                <c:pt idx="20">
                  <c:v>0.03999999</c:v>
                </c:pt>
                <c:pt idx="21">
                  <c:v>0.04199997</c:v>
                </c:pt>
                <c:pt idx="22">
                  <c:v>0.04399998</c:v>
                </c:pt>
                <c:pt idx="23">
                  <c:v>0.04599999</c:v>
                </c:pt>
                <c:pt idx="24">
                  <c:v>0.04799997</c:v>
                </c:pt>
                <c:pt idx="25">
                  <c:v>0.04999998</c:v>
                </c:pt>
                <c:pt idx="26">
                  <c:v>0.05199999</c:v>
                </c:pt>
                <c:pt idx="27">
                  <c:v>0.05399997</c:v>
                </c:pt>
                <c:pt idx="28">
                  <c:v>0.05599998</c:v>
                </c:pt>
                <c:pt idx="29">
                  <c:v>0.05799999</c:v>
                </c:pt>
                <c:pt idx="30">
                  <c:v>0.05999997</c:v>
                </c:pt>
                <c:pt idx="31">
                  <c:v>0.06199998</c:v>
                </c:pt>
                <c:pt idx="32">
                  <c:v>0.06399999</c:v>
                </c:pt>
                <c:pt idx="33">
                  <c:v>0.06599997</c:v>
                </c:pt>
                <c:pt idx="34">
                  <c:v>0.06799998</c:v>
                </c:pt>
                <c:pt idx="35">
                  <c:v>0.06999999</c:v>
                </c:pt>
                <c:pt idx="36">
                  <c:v>0.07199997</c:v>
                </c:pt>
                <c:pt idx="37">
                  <c:v>0.07399998</c:v>
                </c:pt>
                <c:pt idx="38">
                  <c:v>0.07599999</c:v>
                </c:pt>
                <c:pt idx="39">
                  <c:v>0.07799997</c:v>
                </c:pt>
                <c:pt idx="40">
                  <c:v>0.07999998</c:v>
                </c:pt>
                <c:pt idx="41">
                  <c:v>0.08199999</c:v>
                </c:pt>
                <c:pt idx="42">
                  <c:v>0.08399997</c:v>
                </c:pt>
                <c:pt idx="43">
                  <c:v>0.08599998</c:v>
                </c:pt>
                <c:pt idx="44">
                  <c:v>0.08799999</c:v>
                </c:pt>
                <c:pt idx="45">
                  <c:v>0.08999997</c:v>
                </c:pt>
                <c:pt idx="46">
                  <c:v>0.09199998</c:v>
                </c:pt>
                <c:pt idx="47">
                  <c:v>0.09399999</c:v>
                </c:pt>
                <c:pt idx="48">
                  <c:v>0.09599997</c:v>
                </c:pt>
                <c:pt idx="49">
                  <c:v>0.09799998</c:v>
                </c:pt>
                <c:pt idx="50">
                  <c:v>0.09999999</c:v>
                </c:pt>
                <c:pt idx="51">
                  <c:v>0.102</c:v>
                </c:pt>
                <c:pt idx="52">
                  <c:v>0.104</c:v>
                </c:pt>
                <c:pt idx="53">
                  <c:v>0.106</c:v>
                </c:pt>
                <c:pt idx="54">
                  <c:v>0.108</c:v>
                </c:pt>
                <c:pt idx="55">
                  <c:v>0.11</c:v>
                </c:pt>
                <c:pt idx="56">
                  <c:v>0.112</c:v>
                </c:pt>
                <c:pt idx="57">
                  <c:v>0.114</c:v>
                </c:pt>
                <c:pt idx="58">
                  <c:v>0.116</c:v>
                </c:pt>
                <c:pt idx="59">
                  <c:v>0.118</c:v>
                </c:pt>
                <c:pt idx="60">
                  <c:v>0.12</c:v>
                </c:pt>
                <c:pt idx="61">
                  <c:v>0.122</c:v>
                </c:pt>
                <c:pt idx="62">
                  <c:v>0.124</c:v>
                </c:pt>
                <c:pt idx="63">
                  <c:v>0.126</c:v>
                </c:pt>
                <c:pt idx="64">
                  <c:v>0.128</c:v>
                </c:pt>
                <c:pt idx="65">
                  <c:v>0.13</c:v>
                </c:pt>
                <c:pt idx="66">
                  <c:v>0.132</c:v>
                </c:pt>
                <c:pt idx="67">
                  <c:v>0.134</c:v>
                </c:pt>
                <c:pt idx="68">
                  <c:v>0.136</c:v>
                </c:pt>
                <c:pt idx="69">
                  <c:v>0.138</c:v>
                </c:pt>
                <c:pt idx="70">
                  <c:v>0.14</c:v>
                </c:pt>
                <c:pt idx="71">
                  <c:v>0.142</c:v>
                </c:pt>
                <c:pt idx="72">
                  <c:v>0.144</c:v>
                </c:pt>
                <c:pt idx="73">
                  <c:v>0.146</c:v>
                </c:pt>
                <c:pt idx="74">
                  <c:v>0.148</c:v>
                </c:pt>
                <c:pt idx="75">
                  <c:v>0.15</c:v>
                </c:pt>
                <c:pt idx="76">
                  <c:v>0.152</c:v>
                </c:pt>
                <c:pt idx="77">
                  <c:v>0.154</c:v>
                </c:pt>
                <c:pt idx="78">
                  <c:v>0.156</c:v>
                </c:pt>
                <c:pt idx="79">
                  <c:v>0.158</c:v>
                </c:pt>
                <c:pt idx="80">
                  <c:v>0.16</c:v>
                </c:pt>
                <c:pt idx="81">
                  <c:v>0.162</c:v>
                </c:pt>
                <c:pt idx="82">
                  <c:v>0.164</c:v>
                </c:pt>
                <c:pt idx="83">
                  <c:v>0.166</c:v>
                </c:pt>
                <c:pt idx="84">
                  <c:v>0.168</c:v>
                </c:pt>
                <c:pt idx="85">
                  <c:v>0.17</c:v>
                </c:pt>
                <c:pt idx="86">
                  <c:v>0.172</c:v>
                </c:pt>
                <c:pt idx="87">
                  <c:v>0.174</c:v>
                </c:pt>
                <c:pt idx="88">
                  <c:v>0.176</c:v>
                </c:pt>
                <c:pt idx="89">
                  <c:v>0.178</c:v>
                </c:pt>
                <c:pt idx="90">
                  <c:v>0.18</c:v>
                </c:pt>
                <c:pt idx="91">
                  <c:v>0.182</c:v>
                </c:pt>
                <c:pt idx="92">
                  <c:v>0.184</c:v>
                </c:pt>
                <c:pt idx="93">
                  <c:v>0.186</c:v>
                </c:pt>
                <c:pt idx="94">
                  <c:v>0.188</c:v>
                </c:pt>
                <c:pt idx="95">
                  <c:v>0.19</c:v>
                </c:pt>
                <c:pt idx="96">
                  <c:v>0.192</c:v>
                </c:pt>
                <c:pt idx="97">
                  <c:v>0.194</c:v>
                </c:pt>
                <c:pt idx="98">
                  <c:v>0.196</c:v>
                </c:pt>
                <c:pt idx="99">
                  <c:v>0.198</c:v>
                </c:pt>
                <c:pt idx="100">
                  <c:v>0.2</c:v>
                </c:pt>
                <c:pt idx="101">
                  <c:v>0.202</c:v>
                </c:pt>
                <c:pt idx="102">
                  <c:v>0.204</c:v>
                </c:pt>
                <c:pt idx="103">
                  <c:v>0.206</c:v>
                </c:pt>
                <c:pt idx="104">
                  <c:v>0.208</c:v>
                </c:pt>
                <c:pt idx="105">
                  <c:v>0.21</c:v>
                </c:pt>
                <c:pt idx="106">
                  <c:v>0.212</c:v>
                </c:pt>
                <c:pt idx="107">
                  <c:v>0.214</c:v>
                </c:pt>
                <c:pt idx="108">
                  <c:v>0.216</c:v>
                </c:pt>
                <c:pt idx="109">
                  <c:v>0.218</c:v>
                </c:pt>
                <c:pt idx="110">
                  <c:v>0.22</c:v>
                </c:pt>
                <c:pt idx="111">
                  <c:v>0.222</c:v>
                </c:pt>
                <c:pt idx="112">
                  <c:v>0.224</c:v>
                </c:pt>
                <c:pt idx="113">
                  <c:v>0.226</c:v>
                </c:pt>
                <c:pt idx="114">
                  <c:v>0.228</c:v>
                </c:pt>
                <c:pt idx="115">
                  <c:v>0.23</c:v>
                </c:pt>
                <c:pt idx="116">
                  <c:v>0.232</c:v>
                </c:pt>
                <c:pt idx="117">
                  <c:v>0.234</c:v>
                </c:pt>
                <c:pt idx="118">
                  <c:v>0.236</c:v>
                </c:pt>
                <c:pt idx="119">
                  <c:v>0.238</c:v>
                </c:pt>
                <c:pt idx="120">
                  <c:v>0.24</c:v>
                </c:pt>
                <c:pt idx="121">
                  <c:v>0.242</c:v>
                </c:pt>
                <c:pt idx="122">
                  <c:v>0.244</c:v>
                </c:pt>
                <c:pt idx="123">
                  <c:v>0.246</c:v>
                </c:pt>
                <c:pt idx="124">
                  <c:v>0.248</c:v>
                </c:pt>
                <c:pt idx="125">
                  <c:v>0.25</c:v>
                </c:pt>
                <c:pt idx="126">
                  <c:v>0.252</c:v>
                </c:pt>
                <c:pt idx="127">
                  <c:v>0.254</c:v>
                </c:pt>
                <c:pt idx="128">
                  <c:v>0.256</c:v>
                </c:pt>
                <c:pt idx="129">
                  <c:v>0.258</c:v>
                </c:pt>
                <c:pt idx="130">
                  <c:v>0.26</c:v>
                </c:pt>
                <c:pt idx="131">
                  <c:v>0.262</c:v>
                </c:pt>
                <c:pt idx="132">
                  <c:v>0.264</c:v>
                </c:pt>
                <c:pt idx="133">
                  <c:v>0.266</c:v>
                </c:pt>
                <c:pt idx="134">
                  <c:v>0.268</c:v>
                </c:pt>
                <c:pt idx="135">
                  <c:v>0.27</c:v>
                </c:pt>
                <c:pt idx="136">
                  <c:v>0.272</c:v>
                </c:pt>
                <c:pt idx="137">
                  <c:v>0.274</c:v>
                </c:pt>
                <c:pt idx="138">
                  <c:v>0.276</c:v>
                </c:pt>
                <c:pt idx="139">
                  <c:v>0.278</c:v>
                </c:pt>
                <c:pt idx="140">
                  <c:v>0.28</c:v>
                </c:pt>
                <c:pt idx="141">
                  <c:v>0.282</c:v>
                </c:pt>
                <c:pt idx="142">
                  <c:v>0.284</c:v>
                </c:pt>
                <c:pt idx="143">
                  <c:v>0.286</c:v>
                </c:pt>
                <c:pt idx="144">
                  <c:v>0.288</c:v>
                </c:pt>
                <c:pt idx="145">
                  <c:v>0.29</c:v>
                </c:pt>
                <c:pt idx="146">
                  <c:v>0.292</c:v>
                </c:pt>
                <c:pt idx="147">
                  <c:v>0.294</c:v>
                </c:pt>
                <c:pt idx="148">
                  <c:v>0.296</c:v>
                </c:pt>
                <c:pt idx="149">
                  <c:v>0.298</c:v>
                </c:pt>
                <c:pt idx="150">
                  <c:v>0.3</c:v>
                </c:pt>
                <c:pt idx="151">
                  <c:v>0.302</c:v>
                </c:pt>
                <c:pt idx="152">
                  <c:v>0.304</c:v>
                </c:pt>
                <c:pt idx="153">
                  <c:v>0.306</c:v>
                </c:pt>
                <c:pt idx="154">
                  <c:v>0.308</c:v>
                </c:pt>
                <c:pt idx="155">
                  <c:v>0.31</c:v>
                </c:pt>
                <c:pt idx="156">
                  <c:v>0.312</c:v>
                </c:pt>
                <c:pt idx="157">
                  <c:v>0.314</c:v>
                </c:pt>
                <c:pt idx="158">
                  <c:v>0.316</c:v>
                </c:pt>
                <c:pt idx="159">
                  <c:v>0.318</c:v>
                </c:pt>
                <c:pt idx="160">
                  <c:v>0.32</c:v>
                </c:pt>
                <c:pt idx="161">
                  <c:v>0.322</c:v>
                </c:pt>
                <c:pt idx="162">
                  <c:v>0.324</c:v>
                </c:pt>
                <c:pt idx="163">
                  <c:v>0.326</c:v>
                </c:pt>
                <c:pt idx="164">
                  <c:v>0.328</c:v>
                </c:pt>
                <c:pt idx="165">
                  <c:v>0.33</c:v>
                </c:pt>
                <c:pt idx="166">
                  <c:v>0.332</c:v>
                </c:pt>
                <c:pt idx="167">
                  <c:v>0.334</c:v>
                </c:pt>
                <c:pt idx="168">
                  <c:v>0.336</c:v>
                </c:pt>
                <c:pt idx="169">
                  <c:v>0.338</c:v>
                </c:pt>
                <c:pt idx="170">
                  <c:v>0.34</c:v>
                </c:pt>
                <c:pt idx="171">
                  <c:v>0.342</c:v>
                </c:pt>
                <c:pt idx="172">
                  <c:v>0.344</c:v>
                </c:pt>
                <c:pt idx="173">
                  <c:v>0.346</c:v>
                </c:pt>
                <c:pt idx="174">
                  <c:v>0.348</c:v>
                </c:pt>
                <c:pt idx="175">
                  <c:v>0.35</c:v>
                </c:pt>
                <c:pt idx="176">
                  <c:v>0.352</c:v>
                </c:pt>
                <c:pt idx="177">
                  <c:v>0.354</c:v>
                </c:pt>
                <c:pt idx="178">
                  <c:v>0.356</c:v>
                </c:pt>
                <c:pt idx="179">
                  <c:v>0.358</c:v>
                </c:pt>
                <c:pt idx="180">
                  <c:v>0.36</c:v>
                </c:pt>
                <c:pt idx="181">
                  <c:v>0.362</c:v>
                </c:pt>
                <c:pt idx="182">
                  <c:v>0.364</c:v>
                </c:pt>
                <c:pt idx="183">
                  <c:v>0.366</c:v>
                </c:pt>
                <c:pt idx="184">
                  <c:v>0.368</c:v>
                </c:pt>
                <c:pt idx="185">
                  <c:v>0.37</c:v>
                </c:pt>
                <c:pt idx="186">
                  <c:v>0.372</c:v>
                </c:pt>
                <c:pt idx="187">
                  <c:v>0.374</c:v>
                </c:pt>
                <c:pt idx="188">
                  <c:v>0.376</c:v>
                </c:pt>
                <c:pt idx="189">
                  <c:v>0.378</c:v>
                </c:pt>
                <c:pt idx="190">
                  <c:v>0.38</c:v>
                </c:pt>
                <c:pt idx="191">
                  <c:v>0.382</c:v>
                </c:pt>
                <c:pt idx="192">
                  <c:v>0.384</c:v>
                </c:pt>
                <c:pt idx="193">
                  <c:v>0.386</c:v>
                </c:pt>
                <c:pt idx="194">
                  <c:v>0.388</c:v>
                </c:pt>
                <c:pt idx="195">
                  <c:v>0.39</c:v>
                </c:pt>
                <c:pt idx="196">
                  <c:v>0.392</c:v>
                </c:pt>
                <c:pt idx="197">
                  <c:v>0.394</c:v>
                </c:pt>
                <c:pt idx="198">
                  <c:v>0.396</c:v>
                </c:pt>
                <c:pt idx="199">
                  <c:v>0.398</c:v>
                </c:pt>
                <c:pt idx="200">
                  <c:v>0.4</c:v>
                </c:pt>
                <c:pt idx="201">
                  <c:v>0.402</c:v>
                </c:pt>
                <c:pt idx="202">
                  <c:v>0.404</c:v>
                </c:pt>
                <c:pt idx="203">
                  <c:v>0.406</c:v>
                </c:pt>
                <c:pt idx="204">
                  <c:v>0.408</c:v>
                </c:pt>
                <c:pt idx="205">
                  <c:v>0.41</c:v>
                </c:pt>
                <c:pt idx="206">
                  <c:v>0.412</c:v>
                </c:pt>
                <c:pt idx="207">
                  <c:v>0.414</c:v>
                </c:pt>
                <c:pt idx="208">
                  <c:v>0.416</c:v>
                </c:pt>
                <c:pt idx="209">
                  <c:v>0.418</c:v>
                </c:pt>
                <c:pt idx="210">
                  <c:v>0.42</c:v>
                </c:pt>
                <c:pt idx="211">
                  <c:v>0.422</c:v>
                </c:pt>
                <c:pt idx="212">
                  <c:v>0.424</c:v>
                </c:pt>
                <c:pt idx="213">
                  <c:v>0.426</c:v>
                </c:pt>
                <c:pt idx="214">
                  <c:v>0.428</c:v>
                </c:pt>
                <c:pt idx="215">
                  <c:v>0.43</c:v>
                </c:pt>
                <c:pt idx="216">
                  <c:v>0.432</c:v>
                </c:pt>
                <c:pt idx="217">
                  <c:v>0.434</c:v>
                </c:pt>
                <c:pt idx="218">
                  <c:v>0.436</c:v>
                </c:pt>
                <c:pt idx="219">
                  <c:v>0.438</c:v>
                </c:pt>
                <c:pt idx="220">
                  <c:v>0.44</c:v>
                </c:pt>
                <c:pt idx="221">
                  <c:v>0.442</c:v>
                </c:pt>
                <c:pt idx="222">
                  <c:v>0.444</c:v>
                </c:pt>
                <c:pt idx="223">
                  <c:v>0.446</c:v>
                </c:pt>
                <c:pt idx="224">
                  <c:v>0.448</c:v>
                </c:pt>
                <c:pt idx="225">
                  <c:v>0.45</c:v>
                </c:pt>
                <c:pt idx="226">
                  <c:v>0.452</c:v>
                </c:pt>
                <c:pt idx="227">
                  <c:v>0.454</c:v>
                </c:pt>
                <c:pt idx="228">
                  <c:v>0.456</c:v>
                </c:pt>
                <c:pt idx="229">
                  <c:v>0.458</c:v>
                </c:pt>
                <c:pt idx="230">
                  <c:v>0.46</c:v>
                </c:pt>
                <c:pt idx="231">
                  <c:v>0.462</c:v>
                </c:pt>
                <c:pt idx="232">
                  <c:v>0.464</c:v>
                </c:pt>
                <c:pt idx="233">
                  <c:v>0.466</c:v>
                </c:pt>
                <c:pt idx="234">
                  <c:v>0.468</c:v>
                </c:pt>
                <c:pt idx="235">
                  <c:v>0.47</c:v>
                </c:pt>
                <c:pt idx="236">
                  <c:v>0.472</c:v>
                </c:pt>
                <c:pt idx="237">
                  <c:v>0.474</c:v>
                </c:pt>
                <c:pt idx="238">
                  <c:v>0.476</c:v>
                </c:pt>
                <c:pt idx="239">
                  <c:v>0.478</c:v>
                </c:pt>
                <c:pt idx="240">
                  <c:v>0.48</c:v>
                </c:pt>
                <c:pt idx="241">
                  <c:v>0.482</c:v>
                </c:pt>
                <c:pt idx="242">
                  <c:v>0.484</c:v>
                </c:pt>
                <c:pt idx="243">
                  <c:v>0.486</c:v>
                </c:pt>
                <c:pt idx="244">
                  <c:v>0.488</c:v>
                </c:pt>
                <c:pt idx="245">
                  <c:v>0.49</c:v>
                </c:pt>
                <c:pt idx="246">
                  <c:v>0.492</c:v>
                </c:pt>
                <c:pt idx="247">
                  <c:v>0.494</c:v>
                </c:pt>
                <c:pt idx="248">
                  <c:v>0.496</c:v>
                </c:pt>
                <c:pt idx="249">
                  <c:v>0.498</c:v>
                </c:pt>
                <c:pt idx="250">
                  <c:v>0.5</c:v>
                </c:pt>
                <c:pt idx="251">
                  <c:v>0.502</c:v>
                </c:pt>
                <c:pt idx="252">
                  <c:v>0.504</c:v>
                </c:pt>
                <c:pt idx="253">
                  <c:v>0.506</c:v>
                </c:pt>
                <c:pt idx="254">
                  <c:v>0.508</c:v>
                </c:pt>
                <c:pt idx="255">
                  <c:v>0.51</c:v>
                </c:pt>
                <c:pt idx="256">
                  <c:v>0.512</c:v>
                </c:pt>
                <c:pt idx="257">
                  <c:v>0.514</c:v>
                </c:pt>
                <c:pt idx="258">
                  <c:v>0.516</c:v>
                </c:pt>
                <c:pt idx="259">
                  <c:v>0.518</c:v>
                </c:pt>
                <c:pt idx="260">
                  <c:v>0.52</c:v>
                </c:pt>
                <c:pt idx="261">
                  <c:v>0.522</c:v>
                </c:pt>
                <c:pt idx="262">
                  <c:v>0.524</c:v>
                </c:pt>
                <c:pt idx="263">
                  <c:v>0.526</c:v>
                </c:pt>
                <c:pt idx="264">
                  <c:v>0.528</c:v>
                </c:pt>
                <c:pt idx="265">
                  <c:v>0.53</c:v>
                </c:pt>
                <c:pt idx="266">
                  <c:v>0.532</c:v>
                </c:pt>
                <c:pt idx="267">
                  <c:v>0.534</c:v>
                </c:pt>
                <c:pt idx="268">
                  <c:v>0.536</c:v>
                </c:pt>
                <c:pt idx="269">
                  <c:v>0.538</c:v>
                </c:pt>
                <c:pt idx="270">
                  <c:v>0.54</c:v>
                </c:pt>
                <c:pt idx="271">
                  <c:v>0.542</c:v>
                </c:pt>
                <c:pt idx="272">
                  <c:v>0.544</c:v>
                </c:pt>
                <c:pt idx="273">
                  <c:v>0.546</c:v>
                </c:pt>
                <c:pt idx="274">
                  <c:v>0.548</c:v>
                </c:pt>
                <c:pt idx="275">
                  <c:v>0.55</c:v>
                </c:pt>
                <c:pt idx="276">
                  <c:v>0.552</c:v>
                </c:pt>
                <c:pt idx="277">
                  <c:v>0.554</c:v>
                </c:pt>
                <c:pt idx="278">
                  <c:v>0.556</c:v>
                </c:pt>
                <c:pt idx="279">
                  <c:v>0.558</c:v>
                </c:pt>
                <c:pt idx="280">
                  <c:v>0.56</c:v>
                </c:pt>
                <c:pt idx="281">
                  <c:v>0.562</c:v>
                </c:pt>
                <c:pt idx="282">
                  <c:v>0.564</c:v>
                </c:pt>
                <c:pt idx="283">
                  <c:v>0.566</c:v>
                </c:pt>
                <c:pt idx="284">
                  <c:v>0.568</c:v>
                </c:pt>
                <c:pt idx="285">
                  <c:v>0.57</c:v>
                </c:pt>
                <c:pt idx="286">
                  <c:v>0.572</c:v>
                </c:pt>
                <c:pt idx="287">
                  <c:v>0.574</c:v>
                </c:pt>
                <c:pt idx="288">
                  <c:v>0.576</c:v>
                </c:pt>
                <c:pt idx="289">
                  <c:v>0.578</c:v>
                </c:pt>
                <c:pt idx="290">
                  <c:v>0.58</c:v>
                </c:pt>
                <c:pt idx="291">
                  <c:v>0.582</c:v>
                </c:pt>
                <c:pt idx="292">
                  <c:v>0.584</c:v>
                </c:pt>
                <c:pt idx="293">
                  <c:v>0.586</c:v>
                </c:pt>
                <c:pt idx="294">
                  <c:v>0.588</c:v>
                </c:pt>
                <c:pt idx="295">
                  <c:v>0.59</c:v>
                </c:pt>
                <c:pt idx="296">
                  <c:v>0.592</c:v>
                </c:pt>
                <c:pt idx="297">
                  <c:v>0.594</c:v>
                </c:pt>
                <c:pt idx="298">
                  <c:v>0.596</c:v>
                </c:pt>
                <c:pt idx="299">
                  <c:v>0.598</c:v>
                </c:pt>
                <c:pt idx="300">
                  <c:v>0.6</c:v>
                </c:pt>
                <c:pt idx="301">
                  <c:v>0.602</c:v>
                </c:pt>
                <c:pt idx="302">
                  <c:v>0.604</c:v>
                </c:pt>
                <c:pt idx="303">
                  <c:v>0.606</c:v>
                </c:pt>
                <c:pt idx="304">
                  <c:v>0.608</c:v>
                </c:pt>
                <c:pt idx="305">
                  <c:v>0.61</c:v>
                </c:pt>
                <c:pt idx="306">
                  <c:v>0.612</c:v>
                </c:pt>
                <c:pt idx="307">
                  <c:v>0.614</c:v>
                </c:pt>
                <c:pt idx="308">
                  <c:v>0.616</c:v>
                </c:pt>
                <c:pt idx="309">
                  <c:v>0.618</c:v>
                </c:pt>
                <c:pt idx="310">
                  <c:v>0.62</c:v>
                </c:pt>
                <c:pt idx="311">
                  <c:v>0.622</c:v>
                </c:pt>
                <c:pt idx="312">
                  <c:v>0.624</c:v>
                </c:pt>
                <c:pt idx="313">
                  <c:v>0.626</c:v>
                </c:pt>
                <c:pt idx="314">
                  <c:v>0.628</c:v>
                </c:pt>
                <c:pt idx="315">
                  <c:v>0.63</c:v>
                </c:pt>
                <c:pt idx="316">
                  <c:v>0.632</c:v>
                </c:pt>
                <c:pt idx="317">
                  <c:v>0.634</c:v>
                </c:pt>
                <c:pt idx="318">
                  <c:v>0.636</c:v>
                </c:pt>
                <c:pt idx="319">
                  <c:v>0.638</c:v>
                </c:pt>
                <c:pt idx="320">
                  <c:v>0.64</c:v>
                </c:pt>
                <c:pt idx="321">
                  <c:v>0.642</c:v>
                </c:pt>
                <c:pt idx="322">
                  <c:v>0.644</c:v>
                </c:pt>
                <c:pt idx="323">
                  <c:v>0.646</c:v>
                </c:pt>
                <c:pt idx="324">
                  <c:v>0.648</c:v>
                </c:pt>
                <c:pt idx="325">
                  <c:v>0.65</c:v>
                </c:pt>
                <c:pt idx="326">
                  <c:v>0.652</c:v>
                </c:pt>
                <c:pt idx="327">
                  <c:v>0.654</c:v>
                </c:pt>
                <c:pt idx="328">
                  <c:v>0.656</c:v>
                </c:pt>
                <c:pt idx="329">
                  <c:v>0.658</c:v>
                </c:pt>
                <c:pt idx="330">
                  <c:v>0.66</c:v>
                </c:pt>
                <c:pt idx="331">
                  <c:v>0.662</c:v>
                </c:pt>
                <c:pt idx="332">
                  <c:v>0.664</c:v>
                </c:pt>
                <c:pt idx="333">
                  <c:v>0.666</c:v>
                </c:pt>
                <c:pt idx="334">
                  <c:v>0.668</c:v>
                </c:pt>
                <c:pt idx="335">
                  <c:v>0.67</c:v>
                </c:pt>
                <c:pt idx="336">
                  <c:v>0.672</c:v>
                </c:pt>
                <c:pt idx="337">
                  <c:v>0.674</c:v>
                </c:pt>
                <c:pt idx="338">
                  <c:v>0.676</c:v>
                </c:pt>
                <c:pt idx="339">
                  <c:v>0.678</c:v>
                </c:pt>
                <c:pt idx="340">
                  <c:v>0.68</c:v>
                </c:pt>
                <c:pt idx="341">
                  <c:v>0.682</c:v>
                </c:pt>
                <c:pt idx="342">
                  <c:v>0.684</c:v>
                </c:pt>
                <c:pt idx="343">
                  <c:v>0.686</c:v>
                </c:pt>
                <c:pt idx="344">
                  <c:v>0.688</c:v>
                </c:pt>
                <c:pt idx="345">
                  <c:v>0.69</c:v>
                </c:pt>
                <c:pt idx="346">
                  <c:v>0.692</c:v>
                </c:pt>
                <c:pt idx="347">
                  <c:v>0.694</c:v>
                </c:pt>
                <c:pt idx="348">
                  <c:v>0.696</c:v>
                </c:pt>
                <c:pt idx="349">
                  <c:v>0.698</c:v>
                </c:pt>
                <c:pt idx="350">
                  <c:v>0.7</c:v>
                </c:pt>
                <c:pt idx="351">
                  <c:v>0.702</c:v>
                </c:pt>
                <c:pt idx="352">
                  <c:v>0.704</c:v>
                </c:pt>
                <c:pt idx="353">
                  <c:v>0.706</c:v>
                </c:pt>
                <c:pt idx="354">
                  <c:v>0.708</c:v>
                </c:pt>
                <c:pt idx="355">
                  <c:v>0.71</c:v>
                </c:pt>
                <c:pt idx="356">
                  <c:v>0.712</c:v>
                </c:pt>
                <c:pt idx="357">
                  <c:v>0.714</c:v>
                </c:pt>
                <c:pt idx="358">
                  <c:v>0.716</c:v>
                </c:pt>
                <c:pt idx="359">
                  <c:v>0.718</c:v>
                </c:pt>
                <c:pt idx="360">
                  <c:v>0.72</c:v>
                </c:pt>
                <c:pt idx="361">
                  <c:v>0.722</c:v>
                </c:pt>
                <c:pt idx="362">
                  <c:v>0.724</c:v>
                </c:pt>
                <c:pt idx="363">
                  <c:v>0.726</c:v>
                </c:pt>
                <c:pt idx="364">
                  <c:v>0.728</c:v>
                </c:pt>
                <c:pt idx="365">
                  <c:v>0.73</c:v>
                </c:pt>
                <c:pt idx="366">
                  <c:v>0.732</c:v>
                </c:pt>
                <c:pt idx="367">
                  <c:v>0.734</c:v>
                </c:pt>
                <c:pt idx="368">
                  <c:v>0.736</c:v>
                </c:pt>
                <c:pt idx="369">
                  <c:v>0.738</c:v>
                </c:pt>
                <c:pt idx="370">
                  <c:v>0.74</c:v>
                </c:pt>
                <c:pt idx="371">
                  <c:v>0.742</c:v>
                </c:pt>
                <c:pt idx="372">
                  <c:v>0.744</c:v>
                </c:pt>
                <c:pt idx="373">
                  <c:v>0.746</c:v>
                </c:pt>
                <c:pt idx="374">
                  <c:v>0.748</c:v>
                </c:pt>
                <c:pt idx="375">
                  <c:v>0.75</c:v>
                </c:pt>
                <c:pt idx="376">
                  <c:v>0.752</c:v>
                </c:pt>
                <c:pt idx="377">
                  <c:v>0.754</c:v>
                </c:pt>
                <c:pt idx="378">
                  <c:v>0.756</c:v>
                </c:pt>
                <c:pt idx="379">
                  <c:v>0.758</c:v>
                </c:pt>
                <c:pt idx="380">
                  <c:v>0.76</c:v>
                </c:pt>
                <c:pt idx="381">
                  <c:v>0.762</c:v>
                </c:pt>
                <c:pt idx="382">
                  <c:v>0.764</c:v>
                </c:pt>
                <c:pt idx="383">
                  <c:v>0.766</c:v>
                </c:pt>
                <c:pt idx="384">
                  <c:v>0.768</c:v>
                </c:pt>
                <c:pt idx="385">
                  <c:v>0.77</c:v>
                </c:pt>
                <c:pt idx="386">
                  <c:v>0.772</c:v>
                </c:pt>
                <c:pt idx="387">
                  <c:v>0.774</c:v>
                </c:pt>
                <c:pt idx="388">
                  <c:v>0.776</c:v>
                </c:pt>
                <c:pt idx="389">
                  <c:v>0.778</c:v>
                </c:pt>
                <c:pt idx="390">
                  <c:v>0.78</c:v>
                </c:pt>
                <c:pt idx="391">
                  <c:v>0.782</c:v>
                </c:pt>
                <c:pt idx="392">
                  <c:v>0.784</c:v>
                </c:pt>
                <c:pt idx="393">
                  <c:v>0.786</c:v>
                </c:pt>
                <c:pt idx="394">
                  <c:v>0.788</c:v>
                </c:pt>
                <c:pt idx="395">
                  <c:v>0.79</c:v>
                </c:pt>
                <c:pt idx="396">
                  <c:v>0.792</c:v>
                </c:pt>
                <c:pt idx="397">
                  <c:v>0.794</c:v>
                </c:pt>
                <c:pt idx="398">
                  <c:v>0.796</c:v>
                </c:pt>
                <c:pt idx="399">
                  <c:v>0.798</c:v>
                </c:pt>
                <c:pt idx="400">
                  <c:v>0.8</c:v>
                </c:pt>
                <c:pt idx="401">
                  <c:v>0.802</c:v>
                </c:pt>
                <c:pt idx="402">
                  <c:v>0.804</c:v>
                </c:pt>
                <c:pt idx="403">
                  <c:v>0.806</c:v>
                </c:pt>
                <c:pt idx="404">
                  <c:v>0.808</c:v>
                </c:pt>
                <c:pt idx="405">
                  <c:v>0.81</c:v>
                </c:pt>
                <c:pt idx="406">
                  <c:v>0.812</c:v>
                </c:pt>
                <c:pt idx="407">
                  <c:v>0.814</c:v>
                </c:pt>
                <c:pt idx="408">
                  <c:v>0.816</c:v>
                </c:pt>
                <c:pt idx="409">
                  <c:v>0.818</c:v>
                </c:pt>
                <c:pt idx="410">
                  <c:v>0.82</c:v>
                </c:pt>
                <c:pt idx="411">
                  <c:v>0.822</c:v>
                </c:pt>
                <c:pt idx="412">
                  <c:v>0.824</c:v>
                </c:pt>
                <c:pt idx="413">
                  <c:v>0.826</c:v>
                </c:pt>
                <c:pt idx="414">
                  <c:v>0.828</c:v>
                </c:pt>
                <c:pt idx="415">
                  <c:v>0.83</c:v>
                </c:pt>
                <c:pt idx="416">
                  <c:v>0.832</c:v>
                </c:pt>
                <c:pt idx="417">
                  <c:v>0.834</c:v>
                </c:pt>
                <c:pt idx="418">
                  <c:v>0.836</c:v>
                </c:pt>
                <c:pt idx="419">
                  <c:v>0.838</c:v>
                </c:pt>
                <c:pt idx="420">
                  <c:v>0.84</c:v>
                </c:pt>
                <c:pt idx="421">
                  <c:v>0.842</c:v>
                </c:pt>
                <c:pt idx="422">
                  <c:v>0.844</c:v>
                </c:pt>
                <c:pt idx="423">
                  <c:v>0.846</c:v>
                </c:pt>
                <c:pt idx="424">
                  <c:v>0.848</c:v>
                </c:pt>
                <c:pt idx="425">
                  <c:v>0.85</c:v>
                </c:pt>
                <c:pt idx="426">
                  <c:v>0.852</c:v>
                </c:pt>
                <c:pt idx="427">
                  <c:v>0.854</c:v>
                </c:pt>
                <c:pt idx="428">
                  <c:v>0.856</c:v>
                </c:pt>
                <c:pt idx="429">
                  <c:v>0.858</c:v>
                </c:pt>
                <c:pt idx="430">
                  <c:v>0.86</c:v>
                </c:pt>
                <c:pt idx="431">
                  <c:v>0.862</c:v>
                </c:pt>
                <c:pt idx="432">
                  <c:v>0.864</c:v>
                </c:pt>
                <c:pt idx="433">
                  <c:v>0.866</c:v>
                </c:pt>
                <c:pt idx="434">
                  <c:v>0.868</c:v>
                </c:pt>
                <c:pt idx="435">
                  <c:v>0.87</c:v>
                </c:pt>
                <c:pt idx="436">
                  <c:v>0.872</c:v>
                </c:pt>
                <c:pt idx="437">
                  <c:v>0.874</c:v>
                </c:pt>
                <c:pt idx="438">
                  <c:v>0.876</c:v>
                </c:pt>
                <c:pt idx="439">
                  <c:v>0.878</c:v>
                </c:pt>
                <c:pt idx="440">
                  <c:v>0.88</c:v>
                </c:pt>
                <c:pt idx="441">
                  <c:v>0.882</c:v>
                </c:pt>
                <c:pt idx="442">
                  <c:v>0.884</c:v>
                </c:pt>
                <c:pt idx="443">
                  <c:v>0.886</c:v>
                </c:pt>
                <c:pt idx="444">
                  <c:v>0.888</c:v>
                </c:pt>
                <c:pt idx="445">
                  <c:v>0.89</c:v>
                </c:pt>
                <c:pt idx="446">
                  <c:v>0.892</c:v>
                </c:pt>
                <c:pt idx="447">
                  <c:v>0.894</c:v>
                </c:pt>
                <c:pt idx="448">
                  <c:v>0.896</c:v>
                </c:pt>
                <c:pt idx="449">
                  <c:v>0.898</c:v>
                </c:pt>
                <c:pt idx="450">
                  <c:v>0.9</c:v>
                </c:pt>
                <c:pt idx="451">
                  <c:v>0.902</c:v>
                </c:pt>
                <c:pt idx="452">
                  <c:v>0.904</c:v>
                </c:pt>
                <c:pt idx="453">
                  <c:v>0.906</c:v>
                </c:pt>
                <c:pt idx="454">
                  <c:v>0.908</c:v>
                </c:pt>
                <c:pt idx="455">
                  <c:v>0.91</c:v>
                </c:pt>
                <c:pt idx="456">
                  <c:v>0.912</c:v>
                </c:pt>
                <c:pt idx="457">
                  <c:v>0.914</c:v>
                </c:pt>
                <c:pt idx="458">
                  <c:v>0.916</c:v>
                </c:pt>
                <c:pt idx="459">
                  <c:v>0.918</c:v>
                </c:pt>
                <c:pt idx="460">
                  <c:v>0.92</c:v>
                </c:pt>
                <c:pt idx="461">
                  <c:v>0.922</c:v>
                </c:pt>
                <c:pt idx="462">
                  <c:v>0.924</c:v>
                </c:pt>
                <c:pt idx="463">
                  <c:v>0.926</c:v>
                </c:pt>
                <c:pt idx="464">
                  <c:v>0.928</c:v>
                </c:pt>
                <c:pt idx="465">
                  <c:v>0.93</c:v>
                </c:pt>
                <c:pt idx="466">
                  <c:v>0.932</c:v>
                </c:pt>
                <c:pt idx="467">
                  <c:v>0.934</c:v>
                </c:pt>
                <c:pt idx="468">
                  <c:v>0.936</c:v>
                </c:pt>
                <c:pt idx="469">
                  <c:v>0.938</c:v>
                </c:pt>
                <c:pt idx="470">
                  <c:v>0.94</c:v>
                </c:pt>
                <c:pt idx="471">
                  <c:v>0.942</c:v>
                </c:pt>
                <c:pt idx="472">
                  <c:v>0.944</c:v>
                </c:pt>
                <c:pt idx="473">
                  <c:v>0.946</c:v>
                </c:pt>
                <c:pt idx="474">
                  <c:v>0.948</c:v>
                </c:pt>
                <c:pt idx="475">
                  <c:v>0.95</c:v>
                </c:pt>
                <c:pt idx="476">
                  <c:v>0.952</c:v>
                </c:pt>
                <c:pt idx="477">
                  <c:v>0.954</c:v>
                </c:pt>
                <c:pt idx="478">
                  <c:v>0.956</c:v>
                </c:pt>
                <c:pt idx="479">
                  <c:v>0.958</c:v>
                </c:pt>
                <c:pt idx="480">
                  <c:v>0.96</c:v>
                </c:pt>
                <c:pt idx="481">
                  <c:v>0.962</c:v>
                </c:pt>
                <c:pt idx="482">
                  <c:v>0.964</c:v>
                </c:pt>
                <c:pt idx="483">
                  <c:v>0.966</c:v>
                </c:pt>
                <c:pt idx="484">
                  <c:v>0.968</c:v>
                </c:pt>
                <c:pt idx="485">
                  <c:v>0.97</c:v>
                </c:pt>
                <c:pt idx="486">
                  <c:v>0.972</c:v>
                </c:pt>
                <c:pt idx="487">
                  <c:v>0.974</c:v>
                </c:pt>
                <c:pt idx="488">
                  <c:v>0.976</c:v>
                </c:pt>
                <c:pt idx="489">
                  <c:v>0.978</c:v>
                </c:pt>
                <c:pt idx="490">
                  <c:v>0.98</c:v>
                </c:pt>
                <c:pt idx="491">
                  <c:v>0.982</c:v>
                </c:pt>
                <c:pt idx="492">
                  <c:v>0.984</c:v>
                </c:pt>
                <c:pt idx="493">
                  <c:v>0.986</c:v>
                </c:pt>
                <c:pt idx="494">
                  <c:v>0.988</c:v>
                </c:pt>
                <c:pt idx="495">
                  <c:v>0.99</c:v>
                </c:pt>
                <c:pt idx="496">
                  <c:v>0.992</c:v>
                </c:pt>
                <c:pt idx="497">
                  <c:v>0.994</c:v>
                </c:pt>
                <c:pt idx="498">
                  <c:v>0.996</c:v>
                </c:pt>
                <c:pt idx="499">
                  <c:v>0.998</c:v>
                </c:pt>
                <c:pt idx="500">
                  <c:v>1.0</c:v>
                </c:pt>
                <c:pt idx="501">
                  <c:v>1.002</c:v>
                </c:pt>
                <c:pt idx="502">
                  <c:v>1.004</c:v>
                </c:pt>
                <c:pt idx="503">
                  <c:v>1.006</c:v>
                </c:pt>
                <c:pt idx="504">
                  <c:v>1.008</c:v>
                </c:pt>
                <c:pt idx="505">
                  <c:v>1.01</c:v>
                </c:pt>
                <c:pt idx="506">
                  <c:v>1.012</c:v>
                </c:pt>
                <c:pt idx="507">
                  <c:v>1.014</c:v>
                </c:pt>
                <c:pt idx="508">
                  <c:v>1.016</c:v>
                </c:pt>
                <c:pt idx="509">
                  <c:v>1.018</c:v>
                </c:pt>
                <c:pt idx="510">
                  <c:v>1.02</c:v>
                </c:pt>
                <c:pt idx="511">
                  <c:v>1.022</c:v>
                </c:pt>
                <c:pt idx="512">
                  <c:v>1.024</c:v>
                </c:pt>
                <c:pt idx="513">
                  <c:v>1.026</c:v>
                </c:pt>
                <c:pt idx="514">
                  <c:v>1.028</c:v>
                </c:pt>
                <c:pt idx="515">
                  <c:v>1.03</c:v>
                </c:pt>
                <c:pt idx="516">
                  <c:v>1.032</c:v>
                </c:pt>
                <c:pt idx="517">
                  <c:v>1.034</c:v>
                </c:pt>
                <c:pt idx="518">
                  <c:v>1.036</c:v>
                </c:pt>
                <c:pt idx="519">
                  <c:v>1.038</c:v>
                </c:pt>
                <c:pt idx="520">
                  <c:v>1.04</c:v>
                </c:pt>
                <c:pt idx="521">
                  <c:v>1.042</c:v>
                </c:pt>
                <c:pt idx="522">
                  <c:v>1.044</c:v>
                </c:pt>
                <c:pt idx="523">
                  <c:v>1.046</c:v>
                </c:pt>
                <c:pt idx="524">
                  <c:v>1.048</c:v>
                </c:pt>
                <c:pt idx="525">
                  <c:v>1.05</c:v>
                </c:pt>
                <c:pt idx="526">
                  <c:v>1.052</c:v>
                </c:pt>
                <c:pt idx="527">
                  <c:v>1.054</c:v>
                </c:pt>
                <c:pt idx="528">
                  <c:v>1.056</c:v>
                </c:pt>
                <c:pt idx="529">
                  <c:v>1.058</c:v>
                </c:pt>
                <c:pt idx="530">
                  <c:v>1.06</c:v>
                </c:pt>
                <c:pt idx="531">
                  <c:v>1.062</c:v>
                </c:pt>
                <c:pt idx="532">
                  <c:v>1.064</c:v>
                </c:pt>
                <c:pt idx="533">
                  <c:v>1.066</c:v>
                </c:pt>
                <c:pt idx="534">
                  <c:v>1.068</c:v>
                </c:pt>
                <c:pt idx="535">
                  <c:v>1.07</c:v>
                </c:pt>
                <c:pt idx="536">
                  <c:v>1.072</c:v>
                </c:pt>
                <c:pt idx="537">
                  <c:v>1.074</c:v>
                </c:pt>
                <c:pt idx="538">
                  <c:v>1.076</c:v>
                </c:pt>
                <c:pt idx="539">
                  <c:v>1.078</c:v>
                </c:pt>
                <c:pt idx="540">
                  <c:v>1.08</c:v>
                </c:pt>
                <c:pt idx="541">
                  <c:v>1.082</c:v>
                </c:pt>
                <c:pt idx="542">
                  <c:v>1.084</c:v>
                </c:pt>
                <c:pt idx="543">
                  <c:v>1.086</c:v>
                </c:pt>
                <c:pt idx="544">
                  <c:v>1.088</c:v>
                </c:pt>
                <c:pt idx="545">
                  <c:v>1.09</c:v>
                </c:pt>
                <c:pt idx="546">
                  <c:v>1.092</c:v>
                </c:pt>
                <c:pt idx="547">
                  <c:v>1.094</c:v>
                </c:pt>
                <c:pt idx="548">
                  <c:v>1.096</c:v>
                </c:pt>
                <c:pt idx="549">
                  <c:v>1.098</c:v>
                </c:pt>
                <c:pt idx="550">
                  <c:v>1.1</c:v>
                </c:pt>
                <c:pt idx="551">
                  <c:v>1.102</c:v>
                </c:pt>
                <c:pt idx="552">
                  <c:v>1.104</c:v>
                </c:pt>
                <c:pt idx="553">
                  <c:v>1.106</c:v>
                </c:pt>
                <c:pt idx="554">
                  <c:v>1.108</c:v>
                </c:pt>
                <c:pt idx="555">
                  <c:v>1.11</c:v>
                </c:pt>
                <c:pt idx="556">
                  <c:v>1.112</c:v>
                </c:pt>
                <c:pt idx="557">
                  <c:v>1.114</c:v>
                </c:pt>
                <c:pt idx="558">
                  <c:v>1.116</c:v>
                </c:pt>
                <c:pt idx="559">
                  <c:v>1.118</c:v>
                </c:pt>
                <c:pt idx="560">
                  <c:v>1.12</c:v>
                </c:pt>
                <c:pt idx="561">
                  <c:v>1.122</c:v>
                </c:pt>
                <c:pt idx="562">
                  <c:v>1.124</c:v>
                </c:pt>
                <c:pt idx="563">
                  <c:v>1.126</c:v>
                </c:pt>
                <c:pt idx="564">
                  <c:v>1.128</c:v>
                </c:pt>
                <c:pt idx="565">
                  <c:v>1.13</c:v>
                </c:pt>
                <c:pt idx="566">
                  <c:v>1.132</c:v>
                </c:pt>
                <c:pt idx="567">
                  <c:v>1.134</c:v>
                </c:pt>
                <c:pt idx="568">
                  <c:v>1.136</c:v>
                </c:pt>
                <c:pt idx="569">
                  <c:v>1.138</c:v>
                </c:pt>
                <c:pt idx="570">
                  <c:v>1.14</c:v>
                </c:pt>
                <c:pt idx="571">
                  <c:v>1.142</c:v>
                </c:pt>
                <c:pt idx="572">
                  <c:v>1.144</c:v>
                </c:pt>
                <c:pt idx="573">
                  <c:v>1.146</c:v>
                </c:pt>
                <c:pt idx="574">
                  <c:v>1.148</c:v>
                </c:pt>
                <c:pt idx="575">
                  <c:v>1.15</c:v>
                </c:pt>
                <c:pt idx="576">
                  <c:v>1.152</c:v>
                </c:pt>
                <c:pt idx="577">
                  <c:v>1.154</c:v>
                </c:pt>
                <c:pt idx="578">
                  <c:v>1.156</c:v>
                </c:pt>
                <c:pt idx="579">
                  <c:v>1.158</c:v>
                </c:pt>
                <c:pt idx="580">
                  <c:v>1.16</c:v>
                </c:pt>
                <c:pt idx="581">
                  <c:v>1.162</c:v>
                </c:pt>
                <c:pt idx="582">
                  <c:v>1.164</c:v>
                </c:pt>
                <c:pt idx="583">
                  <c:v>1.166</c:v>
                </c:pt>
                <c:pt idx="584">
                  <c:v>1.168</c:v>
                </c:pt>
                <c:pt idx="585">
                  <c:v>1.17</c:v>
                </c:pt>
                <c:pt idx="586">
                  <c:v>1.172</c:v>
                </c:pt>
                <c:pt idx="587">
                  <c:v>1.174</c:v>
                </c:pt>
                <c:pt idx="588">
                  <c:v>1.176</c:v>
                </c:pt>
                <c:pt idx="589">
                  <c:v>1.178</c:v>
                </c:pt>
                <c:pt idx="590">
                  <c:v>1.18</c:v>
                </c:pt>
                <c:pt idx="591">
                  <c:v>1.182</c:v>
                </c:pt>
                <c:pt idx="592">
                  <c:v>1.184</c:v>
                </c:pt>
                <c:pt idx="593">
                  <c:v>1.186</c:v>
                </c:pt>
                <c:pt idx="594">
                  <c:v>1.188</c:v>
                </c:pt>
                <c:pt idx="595">
                  <c:v>1.19</c:v>
                </c:pt>
                <c:pt idx="596">
                  <c:v>1.192</c:v>
                </c:pt>
                <c:pt idx="597">
                  <c:v>1.194</c:v>
                </c:pt>
                <c:pt idx="598">
                  <c:v>1.196</c:v>
                </c:pt>
                <c:pt idx="599">
                  <c:v>1.198</c:v>
                </c:pt>
                <c:pt idx="600">
                  <c:v>1.2</c:v>
                </c:pt>
                <c:pt idx="601">
                  <c:v>1.202</c:v>
                </c:pt>
                <c:pt idx="602">
                  <c:v>1.204</c:v>
                </c:pt>
                <c:pt idx="603">
                  <c:v>1.206</c:v>
                </c:pt>
                <c:pt idx="604">
                  <c:v>1.208</c:v>
                </c:pt>
                <c:pt idx="605">
                  <c:v>1.21</c:v>
                </c:pt>
                <c:pt idx="606">
                  <c:v>1.212</c:v>
                </c:pt>
                <c:pt idx="607">
                  <c:v>1.214</c:v>
                </c:pt>
                <c:pt idx="608">
                  <c:v>1.216</c:v>
                </c:pt>
                <c:pt idx="609">
                  <c:v>1.218</c:v>
                </c:pt>
                <c:pt idx="610">
                  <c:v>1.22</c:v>
                </c:pt>
                <c:pt idx="611">
                  <c:v>1.222</c:v>
                </c:pt>
                <c:pt idx="612">
                  <c:v>1.224</c:v>
                </c:pt>
                <c:pt idx="613">
                  <c:v>1.226</c:v>
                </c:pt>
                <c:pt idx="614">
                  <c:v>1.228</c:v>
                </c:pt>
                <c:pt idx="615">
                  <c:v>1.23</c:v>
                </c:pt>
                <c:pt idx="616">
                  <c:v>1.232</c:v>
                </c:pt>
                <c:pt idx="617">
                  <c:v>1.234</c:v>
                </c:pt>
                <c:pt idx="618">
                  <c:v>1.236</c:v>
                </c:pt>
                <c:pt idx="619">
                  <c:v>1.238</c:v>
                </c:pt>
                <c:pt idx="620">
                  <c:v>1.24</c:v>
                </c:pt>
                <c:pt idx="621">
                  <c:v>1.242</c:v>
                </c:pt>
                <c:pt idx="622">
                  <c:v>1.244</c:v>
                </c:pt>
                <c:pt idx="623">
                  <c:v>1.246</c:v>
                </c:pt>
                <c:pt idx="624">
                  <c:v>1.248</c:v>
                </c:pt>
                <c:pt idx="625">
                  <c:v>1.25</c:v>
                </c:pt>
                <c:pt idx="626">
                  <c:v>1.252</c:v>
                </c:pt>
                <c:pt idx="627">
                  <c:v>1.254</c:v>
                </c:pt>
                <c:pt idx="628">
                  <c:v>1.256</c:v>
                </c:pt>
                <c:pt idx="629">
                  <c:v>1.258</c:v>
                </c:pt>
                <c:pt idx="630">
                  <c:v>1.26</c:v>
                </c:pt>
                <c:pt idx="631">
                  <c:v>1.262</c:v>
                </c:pt>
                <c:pt idx="632">
                  <c:v>1.264</c:v>
                </c:pt>
                <c:pt idx="633">
                  <c:v>1.266</c:v>
                </c:pt>
                <c:pt idx="634">
                  <c:v>1.268</c:v>
                </c:pt>
                <c:pt idx="635">
                  <c:v>1.27</c:v>
                </c:pt>
                <c:pt idx="636">
                  <c:v>1.272</c:v>
                </c:pt>
                <c:pt idx="637">
                  <c:v>1.274</c:v>
                </c:pt>
                <c:pt idx="638">
                  <c:v>1.276</c:v>
                </c:pt>
                <c:pt idx="639">
                  <c:v>1.278</c:v>
                </c:pt>
                <c:pt idx="640">
                  <c:v>1.28</c:v>
                </c:pt>
                <c:pt idx="641">
                  <c:v>1.282</c:v>
                </c:pt>
                <c:pt idx="642">
                  <c:v>1.284</c:v>
                </c:pt>
                <c:pt idx="643">
                  <c:v>1.286</c:v>
                </c:pt>
                <c:pt idx="644">
                  <c:v>1.288</c:v>
                </c:pt>
                <c:pt idx="645">
                  <c:v>1.29</c:v>
                </c:pt>
                <c:pt idx="646">
                  <c:v>1.292</c:v>
                </c:pt>
                <c:pt idx="647">
                  <c:v>1.294</c:v>
                </c:pt>
                <c:pt idx="648">
                  <c:v>1.296</c:v>
                </c:pt>
                <c:pt idx="649">
                  <c:v>1.298</c:v>
                </c:pt>
                <c:pt idx="650">
                  <c:v>1.3</c:v>
                </c:pt>
                <c:pt idx="651">
                  <c:v>1.302</c:v>
                </c:pt>
                <c:pt idx="652">
                  <c:v>1.304</c:v>
                </c:pt>
                <c:pt idx="653">
                  <c:v>1.306</c:v>
                </c:pt>
                <c:pt idx="654">
                  <c:v>1.308</c:v>
                </c:pt>
                <c:pt idx="655">
                  <c:v>1.31</c:v>
                </c:pt>
                <c:pt idx="656">
                  <c:v>1.312</c:v>
                </c:pt>
                <c:pt idx="657">
                  <c:v>1.314</c:v>
                </c:pt>
                <c:pt idx="658">
                  <c:v>1.316</c:v>
                </c:pt>
                <c:pt idx="659">
                  <c:v>1.318</c:v>
                </c:pt>
                <c:pt idx="660">
                  <c:v>1.32</c:v>
                </c:pt>
                <c:pt idx="661">
                  <c:v>1.322</c:v>
                </c:pt>
                <c:pt idx="662">
                  <c:v>1.324</c:v>
                </c:pt>
                <c:pt idx="663">
                  <c:v>1.326</c:v>
                </c:pt>
                <c:pt idx="664">
                  <c:v>1.328</c:v>
                </c:pt>
                <c:pt idx="665">
                  <c:v>1.33</c:v>
                </c:pt>
                <c:pt idx="666">
                  <c:v>1.332</c:v>
                </c:pt>
                <c:pt idx="667">
                  <c:v>1.334</c:v>
                </c:pt>
                <c:pt idx="668">
                  <c:v>1.336</c:v>
                </c:pt>
                <c:pt idx="669">
                  <c:v>1.338</c:v>
                </c:pt>
                <c:pt idx="670">
                  <c:v>1.34</c:v>
                </c:pt>
                <c:pt idx="671">
                  <c:v>1.342</c:v>
                </c:pt>
                <c:pt idx="672">
                  <c:v>1.344</c:v>
                </c:pt>
                <c:pt idx="673">
                  <c:v>1.346</c:v>
                </c:pt>
                <c:pt idx="674">
                  <c:v>1.348</c:v>
                </c:pt>
                <c:pt idx="675">
                  <c:v>1.35</c:v>
                </c:pt>
                <c:pt idx="676">
                  <c:v>1.352</c:v>
                </c:pt>
                <c:pt idx="677">
                  <c:v>1.354</c:v>
                </c:pt>
                <c:pt idx="678">
                  <c:v>1.356</c:v>
                </c:pt>
                <c:pt idx="679">
                  <c:v>1.358</c:v>
                </c:pt>
                <c:pt idx="680">
                  <c:v>1.36</c:v>
                </c:pt>
                <c:pt idx="681">
                  <c:v>1.362</c:v>
                </c:pt>
                <c:pt idx="682">
                  <c:v>1.364</c:v>
                </c:pt>
                <c:pt idx="683">
                  <c:v>1.366</c:v>
                </c:pt>
                <c:pt idx="684">
                  <c:v>1.368</c:v>
                </c:pt>
                <c:pt idx="685">
                  <c:v>1.37</c:v>
                </c:pt>
                <c:pt idx="686">
                  <c:v>1.372</c:v>
                </c:pt>
                <c:pt idx="687">
                  <c:v>1.374</c:v>
                </c:pt>
                <c:pt idx="688">
                  <c:v>1.376</c:v>
                </c:pt>
                <c:pt idx="689">
                  <c:v>1.378</c:v>
                </c:pt>
                <c:pt idx="690">
                  <c:v>1.38</c:v>
                </c:pt>
                <c:pt idx="691">
                  <c:v>1.382</c:v>
                </c:pt>
                <c:pt idx="692">
                  <c:v>1.384</c:v>
                </c:pt>
                <c:pt idx="693">
                  <c:v>1.386</c:v>
                </c:pt>
                <c:pt idx="694">
                  <c:v>1.388</c:v>
                </c:pt>
                <c:pt idx="695">
                  <c:v>1.39</c:v>
                </c:pt>
                <c:pt idx="696">
                  <c:v>1.392</c:v>
                </c:pt>
                <c:pt idx="697">
                  <c:v>1.394</c:v>
                </c:pt>
                <c:pt idx="698">
                  <c:v>1.396</c:v>
                </c:pt>
                <c:pt idx="699">
                  <c:v>1.398</c:v>
                </c:pt>
                <c:pt idx="700">
                  <c:v>1.4</c:v>
                </c:pt>
                <c:pt idx="701">
                  <c:v>1.401999999999999</c:v>
                </c:pt>
                <c:pt idx="702">
                  <c:v>1.403999999999999</c:v>
                </c:pt>
                <c:pt idx="703">
                  <c:v>1.405999999999999</c:v>
                </c:pt>
                <c:pt idx="704">
                  <c:v>1.407999999999999</c:v>
                </c:pt>
                <c:pt idx="705">
                  <c:v>1.41</c:v>
                </c:pt>
                <c:pt idx="706">
                  <c:v>1.411999999999999</c:v>
                </c:pt>
                <c:pt idx="707">
                  <c:v>1.413999999999999</c:v>
                </c:pt>
                <c:pt idx="708">
                  <c:v>1.415999999999999</c:v>
                </c:pt>
                <c:pt idx="709">
                  <c:v>1.417999999999999</c:v>
                </c:pt>
                <c:pt idx="710">
                  <c:v>1.42</c:v>
                </c:pt>
                <c:pt idx="711">
                  <c:v>1.421999999999999</c:v>
                </c:pt>
                <c:pt idx="712">
                  <c:v>1.423999999999999</c:v>
                </c:pt>
                <c:pt idx="713">
                  <c:v>1.425999999999999</c:v>
                </c:pt>
                <c:pt idx="714">
                  <c:v>1.427999999999999</c:v>
                </c:pt>
                <c:pt idx="715">
                  <c:v>1.43</c:v>
                </c:pt>
                <c:pt idx="716">
                  <c:v>1.431999999999999</c:v>
                </c:pt>
                <c:pt idx="717">
                  <c:v>1.433999999999999</c:v>
                </c:pt>
                <c:pt idx="718">
                  <c:v>1.435999999999999</c:v>
                </c:pt>
                <c:pt idx="719">
                  <c:v>1.437999999999999</c:v>
                </c:pt>
                <c:pt idx="720">
                  <c:v>1.44</c:v>
                </c:pt>
                <c:pt idx="721">
                  <c:v>1.441999999999999</c:v>
                </c:pt>
                <c:pt idx="722">
                  <c:v>1.444</c:v>
                </c:pt>
                <c:pt idx="723">
                  <c:v>1.446</c:v>
                </c:pt>
                <c:pt idx="724">
                  <c:v>1.448</c:v>
                </c:pt>
                <c:pt idx="725">
                  <c:v>1.45</c:v>
                </c:pt>
                <c:pt idx="726">
                  <c:v>1.452</c:v>
                </c:pt>
                <c:pt idx="727">
                  <c:v>1.454</c:v>
                </c:pt>
                <c:pt idx="728">
                  <c:v>1.456</c:v>
                </c:pt>
                <c:pt idx="729">
                  <c:v>1.458</c:v>
                </c:pt>
                <c:pt idx="730">
                  <c:v>1.46</c:v>
                </c:pt>
                <c:pt idx="731">
                  <c:v>1.462</c:v>
                </c:pt>
                <c:pt idx="732">
                  <c:v>1.464</c:v>
                </c:pt>
                <c:pt idx="733">
                  <c:v>1.466</c:v>
                </c:pt>
                <c:pt idx="734">
                  <c:v>1.468</c:v>
                </c:pt>
                <c:pt idx="735">
                  <c:v>1.47</c:v>
                </c:pt>
                <c:pt idx="736">
                  <c:v>1.472</c:v>
                </c:pt>
                <c:pt idx="737">
                  <c:v>1.474</c:v>
                </c:pt>
                <c:pt idx="738">
                  <c:v>1.476</c:v>
                </c:pt>
                <c:pt idx="739">
                  <c:v>1.478</c:v>
                </c:pt>
                <c:pt idx="740">
                  <c:v>1.48</c:v>
                </c:pt>
                <c:pt idx="741">
                  <c:v>1.482</c:v>
                </c:pt>
                <c:pt idx="742">
                  <c:v>1.484</c:v>
                </c:pt>
                <c:pt idx="743">
                  <c:v>1.486</c:v>
                </c:pt>
                <c:pt idx="744">
                  <c:v>1.488</c:v>
                </c:pt>
                <c:pt idx="745">
                  <c:v>1.49</c:v>
                </c:pt>
                <c:pt idx="746">
                  <c:v>1.492</c:v>
                </c:pt>
                <c:pt idx="747">
                  <c:v>1.494</c:v>
                </c:pt>
                <c:pt idx="748">
                  <c:v>1.496</c:v>
                </c:pt>
                <c:pt idx="749">
                  <c:v>1.498</c:v>
                </c:pt>
                <c:pt idx="750">
                  <c:v>1.5</c:v>
                </c:pt>
                <c:pt idx="751">
                  <c:v>1.502</c:v>
                </c:pt>
                <c:pt idx="752">
                  <c:v>1.504</c:v>
                </c:pt>
                <c:pt idx="753">
                  <c:v>1.506</c:v>
                </c:pt>
                <c:pt idx="754">
                  <c:v>1.508</c:v>
                </c:pt>
                <c:pt idx="755">
                  <c:v>1.51</c:v>
                </c:pt>
                <c:pt idx="756">
                  <c:v>1.512</c:v>
                </c:pt>
                <c:pt idx="757">
                  <c:v>1.514</c:v>
                </c:pt>
                <c:pt idx="758">
                  <c:v>1.516</c:v>
                </c:pt>
                <c:pt idx="759">
                  <c:v>1.518</c:v>
                </c:pt>
                <c:pt idx="760">
                  <c:v>1.52</c:v>
                </c:pt>
                <c:pt idx="761">
                  <c:v>1.522</c:v>
                </c:pt>
                <c:pt idx="762">
                  <c:v>1.524</c:v>
                </c:pt>
                <c:pt idx="763">
                  <c:v>1.526</c:v>
                </c:pt>
                <c:pt idx="764">
                  <c:v>1.528</c:v>
                </c:pt>
                <c:pt idx="765">
                  <c:v>1.53</c:v>
                </c:pt>
                <c:pt idx="766">
                  <c:v>1.532</c:v>
                </c:pt>
                <c:pt idx="767">
                  <c:v>1.534</c:v>
                </c:pt>
                <c:pt idx="768">
                  <c:v>1.536</c:v>
                </c:pt>
                <c:pt idx="769">
                  <c:v>1.538</c:v>
                </c:pt>
                <c:pt idx="770">
                  <c:v>1.54</c:v>
                </c:pt>
                <c:pt idx="771">
                  <c:v>1.542</c:v>
                </c:pt>
                <c:pt idx="772">
                  <c:v>1.544</c:v>
                </c:pt>
                <c:pt idx="773">
                  <c:v>1.546</c:v>
                </c:pt>
                <c:pt idx="774">
                  <c:v>1.548</c:v>
                </c:pt>
                <c:pt idx="775">
                  <c:v>1.55</c:v>
                </c:pt>
                <c:pt idx="776">
                  <c:v>1.552</c:v>
                </c:pt>
                <c:pt idx="777">
                  <c:v>1.554</c:v>
                </c:pt>
                <c:pt idx="778">
                  <c:v>1.556</c:v>
                </c:pt>
                <c:pt idx="779">
                  <c:v>1.558</c:v>
                </c:pt>
                <c:pt idx="780">
                  <c:v>1.56</c:v>
                </c:pt>
                <c:pt idx="781">
                  <c:v>1.562</c:v>
                </c:pt>
                <c:pt idx="782">
                  <c:v>1.564</c:v>
                </c:pt>
                <c:pt idx="783">
                  <c:v>1.566</c:v>
                </c:pt>
                <c:pt idx="784">
                  <c:v>1.568</c:v>
                </c:pt>
                <c:pt idx="785">
                  <c:v>1.57</c:v>
                </c:pt>
                <c:pt idx="786">
                  <c:v>1.572</c:v>
                </c:pt>
                <c:pt idx="787">
                  <c:v>1.574</c:v>
                </c:pt>
                <c:pt idx="788">
                  <c:v>1.576</c:v>
                </c:pt>
                <c:pt idx="789">
                  <c:v>1.578</c:v>
                </c:pt>
                <c:pt idx="790">
                  <c:v>1.58</c:v>
                </c:pt>
                <c:pt idx="791">
                  <c:v>1.582</c:v>
                </c:pt>
                <c:pt idx="792">
                  <c:v>1.584</c:v>
                </c:pt>
                <c:pt idx="793">
                  <c:v>1.586</c:v>
                </c:pt>
                <c:pt idx="794">
                  <c:v>1.588</c:v>
                </c:pt>
                <c:pt idx="795">
                  <c:v>1.59</c:v>
                </c:pt>
                <c:pt idx="796">
                  <c:v>1.592</c:v>
                </c:pt>
                <c:pt idx="797">
                  <c:v>1.594</c:v>
                </c:pt>
                <c:pt idx="798">
                  <c:v>1.596</c:v>
                </c:pt>
                <c:pt idx="799">
                  <c:v>1.598</c:v>
                </c:pt>
                <c:pt idx="800">
                  <c:v>1.6</c:v>
                </c:pt>
                <c:pt idx="801">
                  <c:v>1.602</c:v>
                </c:pt>
                <c:pt idx="802">
                  <c:v>1.604</c:v>
                </c:pt>
                <c:pt idx="803">
                  <c:v>1.606</c:v>
                </c:pt>
                <c:pt idx="804">
                  <c:v>1.608</c:v>
                </c:pt>
                <c:pt idx="805">
                  <c:v>1.61</c:v>
                </c:pt>
                <c:pt idx="806">
                  <c:v>1.612</c:v>
                </c:pt>
                <c:pt idx="807">
                  <c:v>1.614</c:v>
                </c:pt>
                <c:pt idx="808">
                  <c:v>1.616</c:v>
                </c:pt>
                <c:pt idx="809">
                  <c:v>1.618</c:v>
                </c:pt>
                <c:pt idx="810">
                  <c:v>1.62</c:v>
                </c:pt>
                <c:pt idx="811">
                  <c:v>1.622</c:v>
                </c:pt>
                <c:pt idx="812">
                  <c:v>1.624</c:v>
                </c:pt>
                <c:pt idx="813">
                  <c:v>1.626</c:v>
                </c:pt>
                <c:pt idx="814">
                  <c:v>1.628</c:v>
                </c:pt>
                <c:pt idx="815">
                  <c:v>1.63</c:v>
                </c:pt>
                <c:pt idx="816">
                  <c:v>1.632</c:v>
                </c:pt>
                <c:pt idx="817">
                  <c:v>1.634</c:v>
                </c:pt>
                <c:pt idx="818">
                  <c:v>1.636</c:v>
                </c:pt>
                <c:pt idx="819">
                  <c:v>1.638</c:v>
                </c:pt>
                <c:pt idx="820">
                  <c:v>1.64</c:v>
                </c:pt>
                <c:pt idx="821">
                  <c:v>1.642</c:v>
                </c:pt>
                <c:pt idx="822">
                  <c:v>1.644</c:v>
                </c:pt>
                <c:pt idx="823">
                  <c:v>1.646</c:v>
                </c:pt>
                <c:pt idx="824">
                  <c:v>1.648</c:v>
                </c:pt>
                <c:pt idx="825">
                  <c:v>1.65</c:v>
                </c:pt>
                <c:pt idx="826">
                  <c:v>1.652</c:v>
                </c:pt>
                <c:pt idx="827">
                  <c:v>1.654</c:v>
                </c:pt>
                <c:pt idx="828">
                  <c:v>1.656</c:v>
                </c:pt>
                <c:pt idx="829">
                  <c:v>1.658</c:v>
                </c:pt>
                <c:pt idx="830">
                  <c:v>1.66</c:v>
                </c:pt>
                <c:pt idx="831">
                  <c:v>1.662</c:v>
                </c:pt>
                <c:pt idx="832">
                  <c:v>1.664</c:v>
                </c:pt>
                <c:pt idx="833">
                  <c:v>1.666</c:v>
                </c:pt>
                <c:pt idx="834">
                  <c:v>1.668</c:v>
                </c:pt>
                <c:pt idx="835">
                  <c:v>1.67</c:v>
                </c:pt>
                <c:pt idx="836">
                  <c:v>1.672</c:v>
                </c:pt>
                <c:pt idx="837">
                  <c:v>1.674</c:v>
                </c:pt>
                <c:pt idx="838">
                  <c:v>1.676</c:v>
                </c:pt>
                <c:pt idx="839">
                  <c:v>1.678</c:v>
                </c:pt>
                <c:pt idx="840">
                  <c:v>1.68</c:v>
                </c:pt>
                <c:pt idx="841">
                  <c:v>1.682</c:v>
                </c:pt>
                <c:pt idx="842">
                  <c:v>1.684</c:v>
                </c:pt>
                <c:pt idx="843">
                  <c:v>1.686</c:v>
                </c:pt>
                <c:pt idx="844">
                  <c:v>1.688</c:v>
                </c:pt>
                <c:pt idx="845">
                  <c:v>1.69</c:v>
                </c:pt>
                <c:pt idx="846">
                  <c:v>1.692</c:v>
                </c:pt>
                <c:pt idx="847">
                  <c:v>1.694</c:v>
                </c:pt>
                <c:pt idx="848">
                  <c:v>1.696</c:v>
                </c:pt>
                <c:pt idx="849">
                  <c:v>1.698</c:v>
                </c:pt>
                <c:pt idx="850">
                  <c:v>1.7</c:v>
                </c:pt>
                <c:pt idx="851">
                  <c:v>1.702</c:v>
                </c:pt>
                <c:pt idx="852">
                  <c:v>1.704</c:v>
                </c:pt>
                <c:pt idx="853">
                  <c:v>1.706</c:v>
                </c:pt>
                <c:pt idx="854">
                  <c:v>1.708</c:v>
                </c:pt>
                <c:pt idx="855">
                  <c:v>1.71</c:v>
                </c:pt>
                <c:pt idx="856">
                  <c:v>1.712</c:v>
                </c:pt>
                <c:pt idx="857">
                  <c:v>1.714</c:v>
                </c:pt>
                <c:pt idx="858">
                  <c:v>1.716</c:v>
                </c:pt>
                <c:pt idx="859">
                  <c:v>1.718</c:v>
                </c:pt>
                <c:pt idx="860">
                  <c:v>1.72</c:v>
                </c:pt>
                <c:pt idx="861">
                  <c:v>1.722</c:v>
                </c:pt>
                <c:pt idx="862">
                  <c:v>1.724</c:v>
                </c:pt>
                <c:pt idx="863">
                  <c:v>1.726</c:v>
                </c:pt>
                <c:pt idx="864">
                  <c:v>1.728</c:v>
                </c:pt>
                <c:pt idx="865">
                  <c:v>1.73</c:v>
                </c:pt>
                <c:pt idx="866">
                  <c:v>1.732</c:v>
                </c:pt>
                <c:pt idx="867">
                  <c:v>1.734</c:v>
                </c:pt>
                <c:pt idx="868">
                  <c:v>1.736</c:v>
                </c:pt>
                <c:pt idx="869">
                  <c:v>1.738</c:v>
                </c:pt>
                <c:pt idx="870">
                  <c:v>1.74</c:v>
                </c:pt>
                <c:pt idx="871">
                  <c:v>1.742</c:v>
                </c:pt>
                <c:pt idx="872">
                  <c:v>1.744</c:v>
                </c:pt>
                <c:pt idx="873">
                  <c:v>1.746</c:v>
                </c:pt>
                <c:pt idx="874">
                  <c:v>1.748</c:v>
                </c:pt>
                <c:pt idx="875">
                  <c:v>1.75</c:v>
                </c:pt>
                <c:pt idx="876">
                  <c:v>1.752</c:v>
                </c:pt>
                <c:pt idx="877">
                  <c:v>1.754</c:v>
                </c:pt>
                <c:pt idx="878">
                  <c:v>1.756</c:v>
                </c:pt>
                <c:pt idx="879">
                  <c:v>1.758</c:v>
                </c:pt>
                <c:pt idx="880">
                  <c:v>1.76</c:v>
                </c:pt>
                <c:pt idx="881">
                  <c:v>1.762</c:v>
                </c:pt>
                <c:pt idx="882">
                  <c:v>1.764</c:v>
                </c:pt>
                <c:pt idx="883">
                  <c:v>1.766</c:v>
                </c:pt>
                <c:pt idx="884">
                  <c:v>1.768</c:v>
                </c:pt>
                <c:pt idx="885">
                  <c:v>1.77</c:v>
                </c:pt>
                <c:pt idx="886">
                  <c:v>1.772</c:v>
                </c:pt>
                <c:pt idx="887">
                  <c:v>1.774</c:v>
                </c:pt>
                <c:pt idx="888">
                  <c:v>1.776</c:v>
                </c:pt>
                <c:pt idx="889">
                  <c:v>1.778</c:v>
                </c:pt>
                <c:pt idx="890">
                  <c:v>1.78</c:v>
                </c:pt>
                <c:pt idx="891">
                  <c:v>1.782</c:v>
                </c:pt>
                <c:pt idx="892">
                  <c:v>1.784</c:v>
                </c:pt>
                <c:pt idx="893">
                  <c:v>1.786</c:v>
                </c:pt>
                <c:pt idx="894">
                  <c:v>1.788</c:v>
                </c:pt>
                <c:pt idx="895">
                  <c:v>1.79</c:v>
                </c:pt>
                <c:pt idx="896">
                  <c:v>1.792</c:v>
                </c:pt>
                <c:pt idx="897">
                  <c:v>1.794</c:v>
                </c:pt>
                <c:pt idx="898">
                  <c:v>1.796</c:v>
                </c:pt>
                <c:pt idx="899">
                  <c:v>1.798</c:v>
                </c:pt>
                <c:pt idx="900">
                  <c:v>1.8</c:v>
                </c:pt>
                <c:pt idx="901">
                  <c:v>1.802</c:v>
                </c:pt>
                <c:pt idx="902">
                  <c:v>1.804</c:v>
                </c:pt>
                <c:pt idx="903">
                  <c:v>1.806</c:v>
                </c:pt>
                <c:pt idx="904">
                  <c:v>1.808</c:v>
                </c:pt>
                <c:pt idx="905">
                  <c:v>1.81</c:v>
                </c:pt>
                <c:pt idx="906">
                  <c:v>1.812</c:v>
                </c:pt>
                <c:pt idx="907">
                  <c:v>1.814</c:v>
                </c:pt>
                <c:pt idx="908">
                  <c:v>1.816</c:v>
                </c:pt>
                <c:pt idx="909">
                  <c:v>1.818</c:v>
                </c:pt>
                <c:pt idx="910">
                  <c:v>1.82</c:v>
                </c:pt>
                <c:pt idx="911">
                  <c:v>1.822</c:v>
                </c:pt>
                <c:pt idx="912">
                  <c:v>1.824</c:v>
                </c:pt>
                <c:pt idx="913">
                  <c:v>1.826</c:v>
                </c:pt>
                <c:pt idx="914">
                  <c:v>1.828</c:v>
                </c:pt>
                <c:pt idx="915">
                  <c:v>1.83</c:v>
                </c:pt>
                <c:pt idx="916">
                  <c:v>1.832</c:v>
                </c:pt>
                <c:pt idx="917">
                  <c:v>1.834</c:v>
                </c:pt>
                <c:pt idx="918">
                  <c:v>1.836</c:v>
                </c:pt>
                <c:pt idx="919">
                  <c:v>1.838</c:v>
                </c:pt>
                <c:pt idx="920">
                  <c:v>1.84</c:v>
                </c:pt>
                <c:pt idx="921">
                  <c:v>1.842</c:v>
                </c:pt>
                <c:pt idx="922">
                  <c:v>1.844</c:v>
                </c:pt>
                <c:pt idx="923">
                  <c:v>1.846</c:v>
                </c:pt>
                <c:pt idx="924">
                  <c:v>1.848</c:v>
                </c:pt>
                <c:pt idx="925">
                  <c:v>1.85</c:v>
                </c:pt>
                <c:pt idx="926">
                  <c:v>1.852</c:v>
                </c:pt>
                <c:pt idx="927">
                  <c:v>1.854</c:v>
                </c:pt>
                <c:pt idx="928">
                  <c:v>1.856</c:v>
                </c:pt>
                <c:pt idx="929">
                  <c:v>1.858</c:v>
                </c:pt>
                <c:pt idx="930">
                  <c:v>1.86</c:v>
                </c:pt>
                <c:pt idx="931">
                  <c:v>1.862</c:v>
                </c:pt>
                <c:pt idx="932">
                  <c:v>1.864</c:v>
                </c:pt>
                <c:pt idx="933">
                  <c:v>1.866</c:v>
                </c:pt>
                <c:pt idx="934">
                  <c:v>1.868</c:v>
                </c:pt>
                <c:pt idx="935">
                  <c:v>1.87</c:v>
                </c:pt>
                <c:pt idx="936">
                  <c:v>1.872</c:v>
                </c:pt>
                <c:pt idx="937">
                  <c:v>1.874</c:v>
                </c:pt>
                <c:pt idx="938">
                  <c:v>1.876</c:v>
                </c:pt>
                <c:pt idx="939">
                  <c:v>1.878</c:v>
                </c:pt>
                <c:pt idx="940">
                  <c:v>1.88</c:v>
                </c:pt>
                <c:pt idx="941">
                  <c:v>1.882</c:v>
                </c:pt>
                <c:pt idx="942">
                  <c:v>1.884</c:v>
                </c:pt>
                <c:pt idx="943">
                  <c:v>1.886</c:v>
                </c:pt>
                <c:pt idx="944">
                  <c:v>1.888</c:v>
                </c:pt>
                <c:pt idx="945">
                  <c:v>1.89</c:v>
                </c:pt>
                <c:pt idx="946">
                  <c:v>1.892</c:v>
                </c:pt>
                <c:pt idx="947">
                  <c:v>1.894</c:v>
                </c:pt>
                <c:pt idx="948">
                  <c:v>1.896</c:v>
                </c:pt>
                <c:pt idx="949">
                  <c:v>1.898</c:v>
                </c:pt>
                <c:pt idx="950">
                  <c:v>1.9</c:v>
                </c:pt>
                <c:pt idx="951">
                  <c:v>1.901999999999999</c:v>
                </c:pt>
                <c:pt idx="952">
                  <c:v>1.903999999999999</c:v>
                </c:pt>
                <c:pt idx="953">
                  <c:v>1.905999999999999</c:v>
                </c:pt>
                <c:pt idx="954">
                  <c:v>1.907999999999999</c:v>
                </c:pt>
                <c:pt idx="955">
                  <c:v>1.91</c:v>
                </c:pt>
                <c:pt idx="956">
                  <c:v>1.911999999999999</c:v>
                </c:pt>
                <c:pt idx="957">
                  <c:v>1.913999999999999</c:v>
                </c:pt>
                <c:pt idx="958">
                  <c:v>1.915999999999999</c:v>
                </c:pt>
                <c:pt idx="959">
                  <c:v>1.917999999999999</c:v>
                </c:pt>
                <c:pt idx="960">
                  <c:v>1.92</c:v>
                </c:pt>
                <c:pt idx="961">
                  <c:v>1.921999999999999</c:v>
                </c:pt>
                <c:pt idx="962">
                  <c:v>1.923999999999999</c:v>
                </c:pt>
                <c:pt idx="963">
                  <c:v>1.925999999999999</c:v>
                </c:pt>
                <c:pt idx="964">
                  <c:v>1.927999999999999</c:v>
                </c:pt>
                <c:pt idx="965">
                  <c:v>1.93</c:v>
                </c:pt>
                <c:pt idx="966">
                  <c:v>1.931999999999999</c:v>
                </c:pt>
                <c:pt idx="967">
                  <c:v>1.933999999999999</c:v>
                </c:pt>
                <c:pt idx="968">
                  <c:v>1.935999999999999</c:v>
                </c:pt>
                <c:pt idx="969">
                  <c:v>1.937999999999999</c:v>
                </c:pt>
                <c:pt idx="970">
                  <c:v>1.94</c:v>
                </c:pt>
                <c:pt idx="971">
                  <c:v>1.941999999999999</c:v>
                </c:pt>
                <c:pt idx="972">
                  <c:v>1.944</c:v>
                </c:pt>
                <c:pt idx="973">
                  <c:v>1.946</c:v>
                </c:pt>
                <c:pt idx="974">
                  <c:v>1.948</c:v>
                </c:pt>
                <c:pt idx="975">
                  <c:v>1.95</c:v>
                </c:pt>
                <c:pt idx="976">
                  <c:v>1.952</c:v>
                </c:pt>
                <c:pt idx="977">
                  <c:v>1.954</c:v>
                </c:pt>
                <c:pt idx="978">
                  <c:v>1.956</c:v>
                </c:pt>
                <c:pt idx="979">
                  <c:v>1.958</c:v>
                </c:pt>
                <c:pt idx="980">
                  <c:v>1.96</c:v>
                </c:pt>
                <c:pt idx="981">
                  <c:v>1.962</c:v>
                </c:pt>
                <c:pt idx="982">
                  <c:v>1.964</c:v>
                </c:pt>
                <c:pt idx="983">
                  <c:v>1.966</c:v>
                </c:pt>
                <c:pt idx="984">
                  <c:v>1.968</c:v>
                </c:pt>
                <c:pt idx="985">
                  <c:v>1.97</c:v>
                </c:pt>
                <c:pt idx="986">
                  <c:v>1.972</c:v>
                </c:pt>
                <c:pt idx="987">
                  <c:v>1.974</c:v>
                </c:pt>
                <c:pt idx="988">
                  <c:v>1.976</c:v>
                </c:pt>
                <c:pt idx="989">
                  <c:v>1.978</c:v>
                </c:pt>
                <c:pt idx="990">
                  <c:v>1.98</c:v>
                </c:pt>
                <c:pt idx="991">
                  <c:v>1.982</c:v>
                </c:pt>
                <c:pt idx="992">
                  <c:v>1.984</c:v>
                </c:pt>
                <c:pt idx="993">
                  <c:v>1.986</c:v>
                </c:pt>
                <c:pt idx="994">
                  <c:v>1.988</c:v>
                </c:pt>
                <c:pt idx="995">
                  <c:v>1.99</c:v>
                </c:pt>
                <c:pt idx="996">
                  <c:v>1.992</c:v>
                </c:pt>
                <c:pt idx="997">
                  <c:v>1.994</c:v>
                </c:pt>
                <c:pt idx="998">
                  <c:v>1.996</c:v>
                </c:pt>
                <c:pt idx="999">
                  <c:v>1.998</c:v>
                </c:pt>
                <c:pt idx="1000">
                  <c:v>2.0</c:v>
                </c:pt>
                <c:pt idx="1001">
                  <c:v>2.002</c:v>
                </c:pt>
                <c:pt idx="1002">
                  <c:v>2.004</c:v>
                </c:pt>
                <c:pt idx="1003">
                  <c:v>2.006</c:v>
                </c:pt>
                <c:pt idx="1004">
                  <c:v>2.008</c:v>
                </c:pt>
                <c:pt idx="1005">
                  <c:v>2.01</c:v>
                </c:pt>
                <c:pt idx="1006">
                  <c:v>2.012</c:v>
                </c:pt>
                <c:pt idx="1007">
                  <c:v>2.014</c:v>
                </c:pt>
                <c:pt idx="1008">
                  <c:v>2.016</c:v>
                </c:pt>
                <c:pt idx="1009">
                  <c:v>2.018</c:v>
                </c:pt>
                <c:pt idx="1010">
                  <c:v>2.02</c:v>
                </c:pt>
                <c:pt idx="1011">
                  <c:v>2.022</c:v>
                </c:pt>
                <c:pt idx="1012">
                  <c:v>2.024</c:v>
                </c:pt>
                <c:pt idx="1013">
                  <c:v>2.026</c:v>
                </c:pt>
                <c:pt idx="1014">
                  <c:v>2.028</c:v>
                </c:pt>
                <c:pt idx="1015">
                  <c:v>2.03</c:v>
                </c:pt>
                <c:pt idx="1016">
                  <c:v>2.032</c:v>
                </c:pt>
                <c:pt idx="1017">
                  <c:v>2.034</c:v>
                </c:pt>
                <c:pt idx="1018">
                  <c:v>2.036</c:v>
                </c:pt>
                <c:pt idx="1019">
                  <c:v>2.038</c:v>
                </c:pt>
                <c:pt idx="1020">
                  <c:v>2.04</c:v>
                </c:pt>
                <c:pt idx="1021">
                  <c:v>2.042</c:v>
                </c:pt>
                <c:pt idx="1022">
                  <c:v>2.044</c:v>
                </c:pt>
                <c:pt idx="1023">
                  <c:v>2.046</c:v>
                </c:pt>
                <c:pt idx="1024">
                  <c:v>2.048</c:v>
                </c:pt>
                <c:pt idx="1025">
                  <c:v>2.05</c:v>
                </c:pt>
                <c:pt idx="1026">
                  <c:v>2.052</c:v>
                </c:pt>
                <c:pt idx="1027">
                  <c:v>2.054</c:v>
                </c:pt>
                <c:pt idx="1028">
                  <c:v>2.056</c:v>
                </c:pt>
                <c:pt idx="1029">
                  <c:v>2.058</c:v>
                </c:pt>
                <c:pt idx="1030">
                  <c:v>2.06</c:v>
                </c:pt>
                <c:pt idx="1031">
                  <c:v>2.062</c:v>
                </c:pt>
                <c:pt idx="1032">
                  <c:v>2.064</c:v>
                </c:pt>
                <c:pt idx="1033">
                  <c:v>2.066</c:v>
                </c:pt>
                <c:pt idx="1034">
                  <c:v>2.068</c:v>
                </c:pt>
                <c:pt idx="1035">
                  <c:v>2.07</c:v>
                </c:pt>
                <c:pt idx="1036">
                  <c:v>2.072</c:v>
                </c:pt>
                <c:pt idx="1037">
                  <c:v>2.074</c:v>
                </c:pt>
                <c:pt idx="1038">
                  <c:v>2.076</c:v>
                </c:pt>
                <c:pt idx="1039">
                  <c:v>2.078</c:v>
                </c:pt>
                <c:pt idx="1040">
                  <c:v>2.08</c:v>
                </c:pt>
                <c:pt idx="1041">
                  <c:v>2.082</c:v>
                </c:pt>
                <c:pt idx="1042">
                  <c:v>2.084</c:v>
                </c:pt>
                <c:pt idx="1043">
                  <c:v>2.086</c:v>
                </c:pt>
                <c:pt idx="1044">
                  <c:v>2.088</c:v>
                </c:pt>
                <c:pt idx="1045">
                  <c:v>2.09</c:v>
                </c:pt>
                <c:pt idx="1046">
                  <c:v>2.092</c:v>
                </c:pt>
                <c:pt idx="1047">
                  <c:v>2.094</c:v>
                </c:pt>
                <c:pt idx="1048">
                  <c:v>2.096</c:v>
                </c:pt>
                <c:pt idx="1049">
                  <c:v>2.098</c:v>
                </c:pt>
                <c:pt idx="1050">
                  <c:v>2.1</c:v>
                </c:pt>
                <c:pt idx="1051">
                  <c:v>2.102</c:v>
                </c:pt>
                <c:pt idx="1052">
                  <c:v>2.104</c:v>
                </c:pt>
                <c:pt idx="1053">
                  <c:v>2.106</c:v>
                </c:pt>
                <c:pt idx="1054">
                  <c:v>2.108</c:v>
                </c:pt>
                <c:pt idx="1055">
                  <c:v>2.11</c:v>
                </c:pt>
                <c:pt idx="1056">
                  <c:v>2.112</c:v>
                </c:pt>
                <c:pt idx="1057">
                  <c:v>2.114</c:v>
                </c:pt>
                <c:pt idx="1058">
                  <c:v>2.116</c:v>
                </c:pt>
                <c:pt idx="1059">
                  <c:v>2.118</c:v>
                </c:pt>
                <c:pt idx="1060">
                  <c:v>2.12</c:v>
                </c:pt>
                <c:pt idx="1061">
                  <c:v>2.122</c:v>
                </c:pt>
                <c:pt idx="1062">
                  <c:v>2.124</c:v>
                </c:pt>
                <c:pt idx="1063">
                  <c:v>2.126</c:v>
                </c:pt>
                <c:pt idx="1064">
                  <c:v>2.128</c:v>
                </c:pt>
                <c:pt idx="1065">
                  <c:v>2.13</c:v>
                </c:pt>
                <c:pt idx="1066">
                  <c:v>2.132</c:v>
                </c:pt>
                <c:pt idx="1067">
                  <c:v>2.134</c:v>
                </c:pt>
                <c:pt idx="1068">
                  <c:v>2.136</c:v>
                </c:pt>
                <c:pt idx="1069">
                  <c:v>2.138</c:v>
                </c:pt>
                <c:pt idx="1070">
                  <c:v>2.14</c:v>
                </c:pt>
                <c:pt idx="1071">
                  <c:v>2.142</c:v>
                </c:pt>
                <c:pt idx="1072">
                  <c:v>2.144</c:v>
                </c:pt>
                <c:pt idx="1073">
                  <c:v>2.146</c:v>
                </c:pt>
                <c:pt idx="1074">
                  <c:v>2.148</c:v>
                </c:pt>
                <c:pt idx="1075">
                  <c:v>2.15</c:v>
                </c:pt>
                <c:pt idx="1076">
                  <c:v>2.152</c:v>
                </c:pt>
                <c:pt idx="1077">
                  <c:v>2.154</c:v>
                </c:pt>
                <c:pt idx="1078">
                  <c:v>2.156</c:v>
                </c:pt>
                <c:pt idx="1079">
                  <c:v>2.158</c:v>
                </c:pt>
                <c:pt idx="1080">
                  <c:v>2.16</c:v>
                </c:pt>
                <c:pt idx="1081">
                  <c:v>2.162</c:v>
                </c:pt>
                <c:pt idx="1082">
                  <c:v>2.164</c:v>
                </c:pt>
                <c:pt idx="1083">
                  <c:v>2.166</c:v>
                </c:pt>
                <c:pt idx="1084">
                  <c:v>2.168</c:v>
                </c:pt>
                <c:pt idx="1085">
                  <c:v>2.17</c:v>
                </c:pt>
                <c:pt idx="1086">
                  <c:v>2.172</c:v>
                </c:pt>
                <c:pt idx="1087">
                  <c:v>2.174</c:v>
                </c:pt>
                <c:pt idx="1088">
                  <c:v>2.176</c:v>
                </c:pt>
                <c:pt idx="1089">
                  <c:v>2.178</c:v>
                </c:pt>
                <c:pt idx="1090">
                  <c:v>2.18</c:v>
                </c:pt>
                <c:pt idx="1091">
                  <c:v>2.182</c:v>
                </c:pt>
                <c:pt idx="1092">
                  <c:v>2.184</c:v>
                </c:pt>
                <c:pt idx="1093">
                  <c:v>2.186</c:v>
                </c:pt>
                <c:pt idx="1094">
                  <c:v>2.188</c:v>
                </c:pt>
                <c:pt idx="1095">
                  <c:v>2.19</c:v>
                </c:pt>
                <c:pt idx="1096">
                  <c:v>2.192</c:v>
                </c:pt>
                <c:pt idx="1097">
                  <c:v>2.194</c:v>
                </c:pt>
                <c:pt idx="1098">
                  <c:v>2.196</c:v>
                </c:pt>
                <c:pt idx="1099">
                  <c:v>2.198</c:v>
                </c:pt>
                <c:pt idx="1100">
                  <c:v>2.2</c:v>
                </c:pt>
                <c:pt idx="1101">
                  <c:v>2.202</c:v>
                </c:pt>
                <c:pt idx="1102">
                  <c:v>2.204</c:v>
                </c:pt>
                <c:pt idx="1103">
                  <c:v>2.206</c:v>
                </c:pt>
                <c:pt idx="1104">
                  <c:v>2.208</c:v>
                </c:pt>
                <c:pt idx="1105">
                  <c:v>2.21</c:v>
                </c:pt>
                <c:pt idx="1106">
                  <c:v>2.212</c:v>
                </c:pt>
                <c:pt idx="1107">
                  <c:v>2.214</c:v>
                </c:pt>
                <c:pt idx="1108">
                  <c:v>2.216</c:v>
                </c:pt>
                <c:pt idx="1109">
                  <c:v>2.218</c:v>
                </c:pt>
                <c:pt idx="1110">
                  <c:v>2.22</c:v>
                </c:pt>
                <c:pt idx="1111">
                  <c:v>2.222</c:v>
                </c:pt>
                <c:pt idx="1112">
                  <c:v>2.224</c:v>
                </c:pt>
                <c:pt idx="1113">
                  <c:v>2.226</c:v>
                </c:pt>
                <c:pt idx="1114">
                  <c:v>2.228</c:v>
                </c:pt>
                <c:pt idx="1115">
                  <c:v>2.23</c:v>
                </c:pt>
                <c:pt idx="1116">
                  <c:v>2.232</c:v>
                </c:pt>
                <c:pt idx="1117">
                  <c:v>2.234</c:v>
                </c:pt>
                <c:pt idx="1118">
                  <c:v>2.236</c:v>
                </c:pt>
                <c:pt idx="1119">
                  <c:v>2.238</c:v>
                </c:pt>
                <c:pt idx="1120">
                  <c:v>2.24</c:v>
                </c:pt>
                <c:pt idx="1121">
                  <c:v>2.242</c:v>
                </c:pt>
                <c:pt idx="1122">
                  <c:v>2.244</c:v>
                </c:pt>
                <c:pt idx="1123">
                  <c:v>2.246</c:v>
                </c:pt>
                <c:pt idx="1124">
                  <c:v>2.248</c:v>
                </c:pt>
                <c:pt idx="1125">
                  <c:v>2.25</c:v>
                </c:pt>
                <c:pt idx="1126">
                  <c:v>2.252</c:v>
                </c:pt>
                <c:pt idx="1127">
                  <c:v>2.254</c:v>
                </c:pt>
                <c:pt idx="1128">
                  <c:v>2.256</c:v>
                </c:pt>
                <c:pt idx="1129">
                  <c:v>2.258</c:v>
                </c:pt>
                <c:pt idx="1130">
                  <c:v>2.26</c:v>
                </c:pt>
                <c:pt idx="1131">
                  <c:v>2.262</c:v>
                </c:pt>
                <c:pt idx="1132">
                  <c:v>2.264</c:v>
                </c:pt>
                <c:pt idx="1133">
                  <c:v>2.266</c:v>
                </c:pt>
                <c:pt idx="1134">
                  <c:v>2.268</c:v>
                </c:pt>
                <c:pt idx="1135">
                  <c:v>2.27</c:v>
                </c:pt>
                <c:pt idx="1136">
                  <c:v>2.272</c:v>
                </c:pt>
                <c:pt idx="1137">
                  <c:v>2.274</c:v>
                </c:pt>
                <c:pt idx="1138">
                  <c:v>2.276</c:v>
                </c:pt>
                <c:pt idx="1139">
                  <c:v>2.278</c:v>
                </c:pt>
                <c:pt idx="1140">
                  <c:v>2.28</c:v>
                </c:pt>
                <c:pt idx="1141">
                  <c:v>2.282</c:v>
                </c:pt>
                <c:pt idx="1142">
                  <c:v>2.284</c:v>
                </c:pt>
                <c:pt idx="1143">
                  <c:v>2.286</c:v>
                </c:pt>
                <c:pt idx="1144">
                  <c:v>2.288</c:v>
                </c:pt>
                <c:pt idx="1145">
                  <c:v>2.29</c:v>
                </c:pt>
                <c:pt idx="1146">
                  <c:v>2.292</c:v>
                </c:pt>
                <c:pt idx="1147">
                  <c:v>2.294</c:v>
                </c:pt>
                <c:pt idx="1148">
                  <c:v>2.296</c:v>
                </c:pt>
                <c:pt idx="1149">
                  <c:v>2.298</c:v>
                </c:pt>
                <c:pt idx="1150">
                  <c:v>2.3</c:v>
                </c:pt>
                <c:pt idx="1151">
                  <c:v>2.302</c:v>
                </c:pt>
                <c:pt idx="1152">
                  <c:v>2.304</c:v>
                </c:pt>
                <c:pt idx="1153">
                  <c:v>2.306</c:v>
                </c:pt>
                <c:pt idx="1154">
                  <c:v>2.308</c:v>
                </c:pt>
                <c:pt idx="1155">
                  <c:v>2.31</c:v>
                </c:pt>
                <c:pt idx="1156">
                  <c:v>2.311999999999998</c:v>
                </c:pt>
                <c:pt idx="1157">
                  <c:v>2.314</c:v>
                </c:pt>
                <c:pt idx="1158">
                  <c:v>2.315999999999998</c:v>
                </c:pt>
                <c:pt idx="1159">
                  <c:v>2.318</c:v>
                </c:pt>
                <c:pt idx="1160">
                  <c:v>2.319999999999998</c:v>
                </c:pt>
                <c:pt idx="1161">
                  <c:v>2.322</c:v>
                </c:pt>
                <c:pt idx="1162">
                  <c:v>2.324</c:v>
                </c:pt>
                <c:pt idx="1163">
                  <c:v>2.326</c:v>
                </c:pt>
                <c:pt idx="1164">
                  <c:v>2.328</c:v>
                </c:pt>
                <c:pt idx="1165">
                  <c:v>2.33</c:v>
                </c:pt>
                <c:pt idx="1166">
                  <c:v>2.331999999999998</c:v>
                </c:pt>
                <c:pt idx="1167">
                  <c:v>2.334</c:v>
                </c:pt>
                <c:pt idx="1168">
                  <c:v>2.335999999999998</c:v>
                </c:pt>
                <c:pt idx="1169">
                  <c:v>2.338</c:v>
                </c:pt>
                <c:pt idx="1170">
                  <c:v>2.34</c:v>
                </c:pt>
                <c:pt idx="1171">
                  <c:v>2.342</c:v>
                </c:pt>
                <c:pt idx="1172">
                  <c:v>2.344</c:v>
                </c:pt>
                <c:pt idx="1173">
                  <c:v>2.346</c:v>
                </c:pt>
                <c:pt idx="1174">
                  <c:v>2.348</c:v>
                </c:pt>
                <c:pt idx="1175">
                  <c:v>2.35</c:v>
                </c:pt>
                <c:pt idx="1176">
                  <c:v>2.351999999999998</c:v>
                </c:pt>
                <c:pt idx="1177">
                  <c:v>2.354</c:v>
                </c:pt>
                <c:pt idx="1178">
                  <c:v>2.355999999999998</c:v>
                </c:pt>
                <c:pt idx="1179">
                  <c:v>2.358</c:v>
                </c:pt>
                <c:pt idx="1180">
                  <c:v>2.36</c:v>
                </c:pt>
                <c:pt idx="1181">
                  <c:v>2.362</c:v>
                </c:pt>
                <c:pt idx="1182">
                  <c:v>2.364</c:v>
                </c:pt>
                <c:pt idx="1183">
                  <c:v>2.366</c:v>
                </c:pt>
                <c:pt idx="1184">
                  <c:v>2.368</c:v>
                </c:pt>
                <c:pt idx="1185">
                  <c:v>2.37</c:v>
                </c:pt>
                <c:pt idx="1186">
                  <c:v>2.371999999999999</c:v>
                </c:pt>
                <c:pt idx="1187">
                  <c:v>2.374</c:v>
                </c:pt>
                <c:pt idx="1188">
                  <c:v>2.375999999999999</c:v>
                </c:pt>
                <c:pt idx="1189">
                  <c:v>2.378</c:v>
                </c:pt>
                <c:pt idx="1190">
                  <c:v>2.38</c:v>
                </c:pt>
                <c:pt idx="1191">
                  <c:v>2.382</c:v>
                </c:pt>
                <c:pt idx="1192">
                  <c:v>2.384</c:v>
                </c:pt>
                <c:pt idx="1193">
                  <c:v>2.386</c:v>
                </c:pt>
                <c:pt idx="1194">
                  <c:v>2.388</c:v>
                </c:pt>
                <c:pt idx="1195">
                  <c:v>2.39</c:v>
                </c:pt>
                <c:pt idx="1196">
                  <c:v>2.391999999999999</c:v>
                </c:pt>
                <c:pt idx="1197">
                  <c:v>2.394</c:v>
                </c:pt>
                <c:pt idx="1198">
                  <c:v>2.395999999999999</c:v>
                </c:pt>
                <c:pt idx="1199">
                  <c:v>2.398</c:v>
                </c:pt>
                <c:pt idx="1200">
                  <c:v>2.4</c:v>
                </c:pt>
                <c:pt idx="1201">
                  <c:v>2.402</c:v>
                </c:pt>
                <c:pt idx="1202">
                  <c:v>2.404</c:v>
                </c:pt>
                <c:pt idx="1203">
                  <c:v>2.406</c:v>
                </c:pt>
                <c:pt idx="1204">
                  <c:v>2.408</c:v>
                </c:pt>
                <c:pt idx="1205">
                  <c:v>2.41</c:v>
                </c:pt>
                <c:pt idx="1206">
                  <c:v>2.411999999999999</c:v>
                </c:pt>
                <c:pt idx="1207">
                  <c:v>2.414</c:v>
                </c:pt>
                <c:pt idx="1208">
                  <c:v>2.415999999999999</c:v>
                </c:pt>
                <c:pt idx="1209">
                  <c:v>2.418</c:v>
                </c:pt>
                <c:pt idx="1210">
                  <c:v>2.42</c:v>
                </c:pt>
                <c:pt idx="1211">
                  <c:v>2.422</c:v>
                </c:pt>
                <c:pt idx="1212">
                  <c:v>2.424</c:v>
                </c:pt>
                <c:pt idx="1213">
                  <c:v>2.426</c:v>
                </c:pt>
                <c:pt idx="1214">
                  <c:v>2.428</c:v>
                </c:pt>
                <c:pt idx="1215">
                  <c:v>2.43</c:v>
                </c:pt>
                <c:pt idx="1216">
                  <c:v>2.431999999999999</c:v>
                </c:pt>
                <c:pt idx="1217">
                  <c:v>2.434</c:v>
                </c:pt>
                <c:pt idx="1218">
                  <c:v>2.435999999999999</c:v>
                </c:pt>
                <c:pt idx="1219">
                  <c:v>2.438</c:v>
                </c:pt>
                <c:pt idx="1220">
                  <c:v>2.44</c:v>
                </c:pt>
                <c:pt idx="1221">
                  <c:v>2.442</c:v>
                </c:pt>
                <c:pt idx="1222">
                  <c:v>2.444</c:v>
                </c:pt>
                <c:pt idx="1223">
                  <c:v>2.446</c:v>
                </c:pt>
                <c:pt idx="1224">
                  <c:v>2.448</c:v>
                </c:pt>
                <c:pt idx="1225">
                  <c:v>2.45</c:v>
                </c:pt>
                <c:pt idx="1226">
                  <c:v>2.451999999999999</c:v>
                </c:pt>
                <c:pt idx="1227">
                  <c:v>2.454</c:v>
                </c:pt>
                <c:pt idx="1228">
                  <c:v>2.455999999999999</c:v>
                </c:pt>
                <c:pt idx="1229">
                  <c:v>2.458</c:v>
                </c:pt>
                <c:pt idx="1230">
                  <c:v>2.46</c:v>
                </c:pt>
                <c:pt idx="1231">
                  <c:v>2.462</c:v>
                </c:pt>
                <c:pt idx="1232">
                  <c:v>2.464</c:v>
                </c:pt>
                <c:pt idx="1233">
                  <c:v>2.466</c:v>
                </c:pt>
                <c:pt idx="1234">
                  <c:v>2.468</c:v>
                </c:pt>
                <c:pt idx="1235">
                  <c:v>2.47</c:v>
                </c:pt>
                <c:pt idx="1236">
                  <c:v>2.472</c:v>
                </c:pt>
                <c:pt idx="1237">
                  <c:v>2.474</c:v>
                </c:pt>
                <c:pt idx="1238">
                  <c:v>2.476</c:v>
                </c:pt>
                <c:pt idx="1239">
                  <c:v>2.478</c:v>
                </c:pt>
                <c:pt idx="1240">
                  <c:v>2.48</c:v>
                </c:pt>
                <c:pt idx="1241">
                  <c:v>2.482</c:v>
                </c:pt>
                <c:pt idx="1242">
                  <c:v>2.484</c:v>
                </c:pt>
                <c:pt idx="1243">
                  <c:v>2.486</c:v>
                </c:pt>
                <c:pt idx="1244">
                  <c:v>2.488</c:v>
                </c:pt>
                <c:pt idx="1245">
                  <c:v>2.49</c:v>
                </c:pt>
                <c:pt idx="1246">
                  <c:v>2.492</c:v>
                </c:pt>
                <c:pt idx="1247">
                  <c:v>2.494</c:v>
                </c:pt>
                <c:pt idx="1248">
                  <c:v>2.496</c:v>
                </c:pt>
                <c:pt idx="1249">
                  <c:v>2.498</c:v>
                </c:pt>
                <c:pt idx="1250">
                  <c:v>2.5</c:v>
                </c:pt>
                <c:pt idx="1251">
                  <c:v>2.502</c:v>
                </c:pt>
                <c:pt idx="1252">
                  <c:v>2.504</c:v>
                </c:pt>
                <c:pt idx="1253">
                  <c:v>2.506</c:v>
                </c:pt>
                <c:pt idx="1254">
                  <c:v>2.508</c:v>
                </c:pt>
                <c:pt idx="1255">
                  <c:v>2.51</c:v>
                </c:pt>
                <c:pt idx="1256">
                  <c:v>2.512</c:v>
                </c:pt>
                <c:pt idx="1257">
                  <c:v>2.514</c:v>
                </c:pt>
                <c:pt idx="1258">
                  <c:v>2.516</c:v>
                </c:pt>
                <c:pt idx="1259">
                  <c:v>2.518</c:v>
                </c:pt>
                <c:pt idx="1260">
                  <c:v>2.52</c:v>
                </c:pt>
                <c:pt idx="1261">
                  <c:v>2.522</c:v>
                </c:pt>
                <c:pt idx="1262">
                  <c:v>2.524</c:v>
                </c:pt>
                <c:pt idx="1263">
                  <c:v>2.526</c:v>
                </c:pt>
                <c:pt idx="1264">
                  <c:v>2.528</c:v>
                </c:pt>
                <c:pt idx="1265">
                  <c:v>2.53</c:v>
                </c:pt>
                <c:pt idx="1266">
                  <c:v>2.532</c:v>
                </c:pt>
                <c:pt idx="1267">
                  <c:v>2.534</c:v>
                </c:pt>
                <c:pt idx="1268">
                  <c:v>2.536</c:v>
                </c:pt>
                <c:pt idx="1269">
                  <c:v>2.538</c:v>
                </c:pt>
                <c:pt idx="1270">
                  <c:v>2.54</c:v>
                </c:pt>
                <c:pt idx="1271">
                  <c:v>2.542</c:v>
                </c:pt>
                <c:pt idx="1272">
                  <c:v>2.544</c:v>
                </c:pt>
                <c:pt idx="1273">
                  <c:v>2.546</c:v>
                </c:pt>
                <c:pt idx="1274">
                  <c:v>2.548</c:v>
                </c:pt>
                <c:pt idx="1275">
                  <c:v>2.55</c:v>
                </c:pt>
                <c:pt idx="1276">
                  <c:v>2.552</c:v>
                </c:pt>
                <c:pt idx="1277">
                  <c:v>2.554</c:v>
                </c:pt>
                <c:pt idx="1278">
                  <c:v>2.556</c:v>
                </c:pt>
                <c:pt idx="1279">
                  <c:v>2.558</c:v>
                </c:pt>
                <c:pt idx="1280">
                  <c:v>2.56</c:v>
                </c:pt>
                <c:pt idx="1281">
                  <c:v>2.562</c:v>
                </c:pt>
                <c:pt idx="1282">
                  <c:v>2.564</c:v>
                </c:pt>
                <c:pt idx="1283">
                  <c:v>2.566</c:v>
                </c:pt>
                <c:pt idx="1284">
                  <c:v>2.568</c:v>
                </c:pt>
                <c:pt idx="1285">
                  <c:v>2.57</c:v>
                </c:pt>
                <c:pt idx="1286">
                  <c:v>2.572</c:v>
                </c:pt>
                <c:pt idx="1287">
                  <c:v>2.574</c:v>
                </c:pt>
                <c:pt idx="1288">
                  <c:v>2.576</c:v>
                </c:pt>
                <c:pt idx="1289">
                  <c:v>2.578</c:v>
                </c:pt>
                <c:pt idx="1290">
                  <c:v>2.58</c:v>
                </c:pt>
                <c:pt idx="1291">
                  <c:v>2.582</c:v>
                </c:pt>
                <c:pt idx="1292">
                  <c:v>2.584</c:v>
                </c:pt>
                <c:pt idx="1293">
                  <c:v>2.586</c:v>
                </c:pt>
                <c:pt idx="1294">
                  <c:v>2.588</c:v>
                </c:pt>
                <c:pt idx="1295">
                  <c:v>2.59</c:v>
                </c:pt>
                <c:pt idx="1296">
                  <c:v>2.592</c:v>
                </c:pt>
                <c:pt idx="1297">
                  <c:v>2.594</c:v>
                </c:pt>
                <c:pt idx="1298">
                  <c:v>2.596</c:v>
                </c:pt>
                <c:pt idx="1299">
                  <c:v>2.598</c:v>
                </c:pt>
                <c:pt idx="1300">
                  <c:v>2.6</c:v>
                </c:pt>
                <c:pt idx="1301">
                  <c:v>2.602</c:v>
                </c:pt>
                <c:pt idx="1302">
                  <c:v>2.604</c:v>
                </c:pt>
                <c:pt idx="1303">
                  <c:v>2.606</c:v>
                </c:pt>
                <c:pt idx="1304">
                  <c:v>2.608</c:v>
                </c:pt>
                <c:pt idx="1305">
                  <c:v>2.61</c:v>
                </c:pt>
                <c:pt idx="1306">
                  <c:v>2.612</c:v>
                </c:pt>
                <c:pt idx="1307">
                  <c:v>2.614</c:v>
                </c:pt>
                <c:pt idx="1308">
                  <c:v>2.616</c:v>
                </c:pt>
                <c:pt idx="1309">
                  <c:v>2.618</c:v>
                </c:pt>
                <c:pt idx="1310">
                  <c:v>2.62</c:v>
                </c:pt>
                <c:pt idx="1311">
                  <c:v>2.622</c:v>
                </c:pt>
                <c:pt idx="1312">
                  <c:v>2.624</c:v>
                </c:pt>
                <c:pt idx="1313">
                  <c:v>2.626</c:v>
                </c:pt>
                <c:pt idx="1314">
                  <c:v>2.628</c:v>
                </c:pt>
                <c:pt idx="1315">
                  <c:v>2.63</c:v>
                </c:pt>
                <c:pt idx="1316">
                  <c:v>2.632</c:v>
                </c:pt>
                <c:pt idx="1317">
                  <c:v>2.634</c:v>
                </c:pt>
                <c:pt idx="1318">
                  <c:v>2.636</c:v>
                </c:pt>
                <c:pt idx="1319">
                  <c:v>2.638</c:v>
                </c:pt>
                <c:pt idx="1320">
                  <c:v>2.64</c:v>
                </c:pt>
                <c:pt idx="1321">
                  <c:v>2.642</c:v>
                </c:pt>
                <c:pt idx="1322">
                  <c:v>2.644</c:v>
                </c:pt>
                <c:pt idx="1323">
                  <c:v>2.646</c:v>
                </c:pt>
                <c:pt idx="1324">
                  <c:v>2.648</c:v>
                </c:pt>
                <c:pt idx="1325">
                  <c:v>2.65</c:v>
                </c:pt>
                <c:pt idx="1326">
                  <c:v>2.652</c:v>
                </c:pt>
                <c:pt idx="1327">
                  <c:v>2.654</c:v>
                </c:pt>
                <c:pt idx="1328">
                  <c:v>2.656</c:v>
                </c:pt>
                <c:pt idx="1329">
                  <c:v>2.658</c:v>
                </c:pt>
                <c:pt idx="1330">
                  <c:v>2.66</c:v>
                </c:pt>
                <c:pt idx="1331">
                  <c:v>2.662</c:v>
                </c:pt>
                <c:pt idx="1332">
                  <c:v>2.664</c:v>
                </c:pt>
                <c:pt idx="1333">
                  <c:v>2.666</c:v>
                </c:pt>
                <c:pt idx="1334">
                  <c:v>2.668</c:v>
                </c:pt>
                <c:pt idx="1335">
                  <c:v>2.67</c:v>
                </c:pt>
                <c:pt idx="1336">
                  <c:v>2.672</c:v>
                </c:pt>
                <c:pt idx="1337">
                  <c:v>2.674</c:v>
                </c:pt>
                <c:pt idx="1338">
                  <c:v>2.676</c:v>
                </c:pt>
                <c:pt idx="1339">
                  <c:v>2.678</c:v>
                </c:pt>
                <c:pt idx="1340">
                  <c:v>2.68</c:v>
                </c:pt>
                <c:pt idx="1341">
                  <c:v>2.682</c:v>
                </c:pt>
                <c:pt idx="1342">
                  <c:v>2.684</c:v>
                </c:pt>
                <c:pt idx="1343">
                  <c:v>2.686</c:v>
                </c:pt>
                <c:pt idx="1344">
                  <c:v>2.688</c:v>
                </c:pt>
                <c:pt idx="1345">
                  <c:v>2.69</c:v>
                </c:pt>
                <c:pt idx="1346">
                  <c:v>2.692</c:v>
                </c:pt>
                <c:pt idx="1347">
                  <c:v>2.694</c:v>
                </c:pt>
                <c:pt idx="1348">
                  <c:v>2.696</c:v>
                </c:pt>
                <c:pt idx="1349">
                  <c:v>2.698</c:v>
                </c:pt>
                <c:pt idx="1350">
                  <c:v>2.7</c:v>
                </c:pt>
                <c:pt idx="1351">
                  <c:v>2.702</c:v>
                </c:pt>
                <c:pt idx="1352">
                  <c:v>2.704</c:v>
                </c:pt>
                <c:pt idx="1353">
                  <c:v>2.706</c:v>
                </c:pt>
                <c:pt idx="1354">
                  <c:v>2.708</c:v>
                </c:pt>
                <c:pt idx="1355">
                  <c:v>2.71</c:v>
                </c:pt>
                <c:pt idx="1356">
                  <c:v>2.712</c:v>
                </c:pt>
                <c:pt idx="1357">
                  <c:v>2.714</c:v>
                </c:pt>
                <c:pt idx="1358">
                  <c:v>2.716</c:v>
                </c:pt>
                <c:pt idx="1359">
                  <c:v>2.718</c:v>
                </c:pt>
                <c:pt idx="1360">
                  <c:v>2.72</c:v>
                </c:pt>
                <c:pt idx="1361">
                  <c:v>2.722</c:v>
                </c:pt>
                <c:pt idx="1362">
                  <c:v>2.724</c:v>
                </c:pt>
                <c:pt idx="1363">
                  <c:v>2.726</c:v>
                </c:pt>
                <c:pt idx="1364">
                  <c:v>2.728</c:v>
                </c:pt>
                <c:pt idx="1365">
                  <c:v>2.73</c:v>
                </c:pt>
                <c:pt idx="1366">
                  <c:v>2.732</c:v>
                </c:pt>
                <c:pt idx="1367">
                  <c:v>2.734</c:v>
                </c:pt>
                <c:pt idx="1368">
                  <c:v>2.736</c:v>
                </c:pt>
                <c:pt idx="1369">
                  <c:v>2.738</c:v>
                </c:pt>
                <c:pt idx="1370">
                  <c:v>2.74</c:v>
                </c:pt>
                <c:pt idx="1371">
                  <c:v>2.742</c:v>
                </c:pt>
                <c:pt idx="1372">
                  <c:v>2.744</c:v>
                </c:pt>
                <c:pt idx="1373">
                  <c:v>2.746</c:v>
                </c:pt>
                <c:pt idx="1374">
                  <c:v>2.748</c:v>
                </c:pt>
                <c:pt idx="1375">
                  <c:v>2.75</c:v>
                </c:pt>
                <c:pt idx="1376">
                  <c:v>2.752</c:v>
                </c:pt>
                <c:pt idx="1377">
                  <c:v>2.754</c:v>
                </c:pt>
                <c:pt idx="1378">
                  <c:v>2.756</c:v>
                </c:pt>
                <c:pt idx="1379">
                  <c:v>2.758</c:v>
                </c:pt>
                <c:pt idx="1380">
                  <c:v>2.76</c:v>
                </c:pt>
                <c:pt idx="1381">
                  <c:v>2.762</c:v>
                </c:pt>
                <c:pt idx="1382">
                  <c:v>2.764</c:v>
                </c:pt>
                <c:pt idx="1383">
                  <c:v>2.766</c:v>
                </c:pt>
                <c:pt idx="1384">
                  <c:v>2.768</c:v>
                </c:pt>
                <c:pt idx="1385">
                  <c:v>2.77</c:v>
                </c:pt>
                <c:pt idx="1386">
                  <c:v>2.772</c:v>
                </c:pt>
                <c:pt idx="1387">
                  <c:v>2.774</c:v>
                </c:pt>
                <c:pt idx="1388">
                  <c:v>2.776</c:v>
                </c:pt>
                <c:pt idx="1389">
                  <c:v>2.778</c:v>
                </c:pt>
                <c:pt idx="1390">
                  <c:v>2.78</c:v>
                </c:pt>
                <c:pt idx="1391">
                  <c:v>2.782</c:v>
                </c:pt>
                <c:pt idx="1392">
                  <c:v>2.784</c:v>
                </c:pt>
                <c:pt idx="1393">
                  <c:v>2.786</c:v>
                </c:pt>
                <c:pt idx="1394">
                  <c:v>2.788</c:v>
                </c:pt>
                <c:pt idx="1395">
                  <c:v>2.79</c:v>
                </c:pt>
                <c:pt idx="1396">
                  <c:v>2.792</c:v>
                </c:pt>
                <c:pt idx="1397">
                  <c:v>2.794</c:v>
                </c:pt>
                <c:pt idx="1398">
                  <c:v>2.796</c:v>
                </c:pt>
                <c:pt idx="1399">
                  <c:v>2.798</c:v>
                </c:pt>
                <c:pt idx="1400">
                  <c:v>2.8</c:v>
                </c:pt>
                <c:pt idx="1401">
                  <c:v>2.802</c:v>
                </c:pt>
                <c:pt idx="1402">
                  <c:v>2.804</c:v>
                </c:pt>
                <c:pt idx="1403">
                  <c:v>2.806</c:v>
                </c:pt>
                <c:pt idx="1404">
                  <c:v>2.808</c:v>
                </c:pt>
                <c:pt idx="1405">
                  <c:v>2.81</c:v>
                </c:pt>
                <c:pt idx="1406">
                  <c:v>2.811999999999998</c:v>
                </c:pt>
                <c:pt idx="1407">
                  <c:v>2.814</c:v>
                </c:pt>
                <c:pt idx="1408">
                  <c:v>2.815999999999998</c:v>
                </c:pt>
                <c:pt idx="1409">
                  <c:v>2.818</c:v>
                </c:pt>
                <c:pt idx="1410">
                  <c:v>2.82</c:v>
                </c:pt>
                <c:pt idx="1411">
                  <c:v>2.822</c:v>
                </c:pt>
                <c:pt idx="1412">
                  <c:v>2.824</c:v>
                </c:pt>
                <c:pt idx="1413">
                  <c:v>2.826</c:v>
                </c:pt>
                <c:pt idx="1414">
                  <c:v>2.828</c:v>
                </c:pt>
                <c:pt idx="1415">
                  <c:v>2.83</c:v>
                </c:pt>
                <c:pt idx="1416">
                  <c:v>2.831999999999998</c:v>
                </c:pt>
                <c:pt idx="1417">
                  <c:v>2.834</c:v>
                </c:pt>
                <c:pt idx="1418">
                  <c:v>2.835999999999998</c:v>
                </c:pt>
                <c:pt idx="1419">
                  <c:v>2.838</c:v>
                </c:pt>
                <c:pt idx="1420">
                  <c:v>2.84</c:v>
                </c:pt>
                <c:pt idx="1421">
                  <c:v>2.842</c:v>
                </c:pt>
                <c:pt idx="1422">
                  <c:v>2.844</c:v>
                </c:pt>
                <c:pt idx="1423">
                  <c:v>2.846</c:v>
                </c:pt>
                <c:pt idx="1424">
                  <c:v>2.848</c:v>
                </c:pt>
                <c:pt idx="1425">
                  <c:v>2.85</c:v>
                </c:pt>
                <c:pt idx="1426">
                  <c:v>2.851999999999998</c:v>
                </c:pt>
                <c:pt idx="1427">
                  <c:v>2.854</c:v>
                </c:pt>
                <c:pt idx="1428">
                  <c:v>2.855999999999998</c:v>
                </c:pt>
                <c:pt idx="1429">
                  <c:v>2.858</c:v>
                </c:pt>
                <c:pt idx="1430">
                  <c:v>2.86</c:v>
                </c:pt>
                <c:pt idx="1431">
                  <c:v>2.862</c:v>
                </c:pt>
                <c:pt idx="1432">
                  <c:v>2.864</c:v>
                </c:pt>
                <c:pt idx="1433">
                  <c:v>2.866</c:v>
                </c:pt>
                <c:pt idx="1434">
                  <c:v>2.868</c:v>
                </c:pt>
                <c:pt idx="1435">
                  <c:v>2.87</c:v>
                </c:pt>
                <c:pt idx="1436">
                  <c:v>2.871999999999999</c:v>
                </c:pt>
                <c:pt idx="1437">
                  <c:v>2.874</c:v>
                </c:pt>
                <c:pt idx="1438">
                  <c:v>2.875999999999999</c:v>
                </c:pt>
                <c:pt idx="1439">
                  <c:v>2.878</c:v>
                </c:pt>
                <c:pt idx="1440">
                  <c:v>2.88</c:v>
                </c:pt>
                <c:pt idx="1441">
                  <c:v>2.882</c:v>
                </c:pt>
                <c:pt idx="1442">
                  <c:v>2.884</c:v>
                </c:pt>
                <c:pt idx="1443">
                  <c:v>2.886</c:v>
                </c:pt>
                <c:pt idx="1444">
                  <c:v>2.888</c:v>
                </c:pt>
                <c:pt idx="1445">
                  <c:v>2.89</c:v>
                </c:pt>
                <c:pt idx="1446">
                  <c:v>2.891999999999999</c:v>
                </c:pt>
                <c:pt idx="1447">
                  <c:v>2.894</c:v>
                </c:pt>
                <c:pt idx="1448">
                  <c:v>2.895999999999999</c:v>
                </c:pt>
                <c:pt idx="1449">
                  <c:v>2.898</c:v>
                </c:pt>
                <c:pt idx="1450">
                  <c:v>2.9</c:v>
                </c:pt>
                <c:pt idx="1451">
                  <c:v>2.902</c:v>
                </c:pt>
                <c:pt idx="1452">
                  <c:v>2.904</c:v>
                </c:pt>
                <c:pt idx="1453">
                  <c:v>2.906</c:v>
                </c:pt>
                <c:pt idx="1454">
                  <c:v>2.908</c:v>
                </c:pt>
                <c:pt idx="1455">
                  <c:v>2.91</c:v>
                </c:pt>
                <c:pt idx="1456">
                  <c:v>2.911999999999999</c:v>
                </c:pt>
                <c:pt idx="1457">
                  <c:v>2.914</c:v>
                </c:pt>
                <c:pt idx="1458">
                  <c:v>2.915999999999999</c:v>
                </c:pt>
                <c:pt idx="1459">
                  <c:v>2.918</c:v>
                </c:pt>
                <c:pt idx="1460">
                  <c:v>2.92</c:v>
                </c:pt>
                <c:pt idx="1461">
                  <c:v>2.922</c:v>
                </c:pt>
                <c:pt idx="1462">
                  <c:v>2.924</c:v>
                </c:pt>
                <c:pt idx="1463">
                  <c:v>2.926</c:v>
                </c:pt>
                <c:pt idx="1464">
                  <c:v>2.928</c:v>
                </c:pt>
                <c:pt idx="1465">
                  <c:v>2.93</c:v>
                </c:pt>
                <c:pt idx="1466">
                  <c:v>2.931999999999999</c:v>
                </c:pt>
                <c:pt idx="1467">
                  <c:v>2.934</c:v>
                </c:pt>
                <c:pt idx="1468">
                  <c:v>2.935999999999999</c:v>
                </c:pt>
                <c:pt idx="1469">
                  <c:v>2.938</c:v>
                </c:pt>
                <c:pt idx="1470">
                  <c:v>2.94</c:v>
                </c:pt>
                <c:pt idx="1471">
                  <c:v>2.942</c:v>
                </c:pt>
                <c:pt idx="1472">
                  <c:v>2.944</c:v>
                </c:pt>
                <c:pt idx="1473">
                  <c:v>2.946</c:v>
                </c:pt>
                <c:pt idx="1474">
                  <c:v>2.948</c:v>
                </c:pt>
                <c:pt idx="1475">
                  <c:v>2.95</c:v>
                </c:pt>
                <c:pt idx="1476">
                  <c:v>2.951999999999999</c:v>
                </c:pt>
                <c:pt idx="1477">
                  <c:v>2.954</c:v>
                </c:pt>
                <c:pt idx="1478">
                  <c:v>2.955999999999999</c:v>
                </c:pt>
                <c:pt idx="1479">
                  <c:v>2.958</c:v>
                </c:pt>
                <c:pt idx="1480">
                  <c:v>2.96</c:v>
                </c:pt>
                <c:pt idx="1481">
                  <c:v>2.962</c:v>
                </c:pt>
                <c:pt idx="1482">
                  <c:v>2.964</c:v>
                </c:pt>
                <c:pt idx="1483">
                  <c:v>2.966</c:v>
                </c:pt>
                <c:pt idx="1484">
                  <c:v>2.968</c:v>
                </c:pt>
                <c:pt idx="1485">
                  <c:v>2.97</c:v>
                </c:pt>
                <c:pt idx="1486">
                  <c:v>2.972</c:v>
                </c:pt>
                <c:pt idx="1487">
                  <c:v>2.974</c:v>
                </c:pt>
                <c:pt idx="1488">
                  <c:v>2.976</c:v>
                </c:pt>
                <c:pt idx="1489">
                  <c:v>2.978</c:v>
                </c:pt>
                <c:pt idx="1490">
                  <c:v>2.98</c:v>
                </c:pt>
                <c:pt idx="1491">
                  <c:v>2.982</c:v>
                </c:pt>
                <c:pt idx="1492">
                  <c:v>2.984</c:v>
                </c:pt>
                <c:pt idx="1493">
                  <c:v>2.986</c:v>
                </c:pt>
                <c:pt idx="1494">
                  <c:v>2.988</c:v>
                </c:pt>
                <c:pt idx="1495">
                  <c:v>2.99</c:v>
                </c:pt>
                <c:pt idx="1496">
                  <c:v>2.992</c:v>
                </c:pt>
                <c:pt idx="1497">
                  <c:v>2.994</c:v>
                </c:pt>
                <c:pt idx="1498">
                  <c:v>2.996</c:v>
                </c:pt>
                <c:pt idx="1499">
                  <c:v>2.998</c:v>
                </c:pt>
                <c:pt idx="1500">
                  <c:v>3.0</c:v>
                </c:pt>
                <c:pt idx="1501">
                  <c:v>3.002</c:v>
                </c:pt>
                <c:pt idx="1502">
                  <c:v>3.004</c:v>
                </c:pt>
                <c:pt idx="1503">
                  <c:v>3.006</c:v>
                </c:pt>
                <c:pt idx="1504">
                  <c:v>3.008</c:v>
                </c:pt>
                <c:pt idx="1505">
                  <c:v>3.01</c:v>
                </c:pt>
                <c:pt idx="1506">
                  <c:v>3.012</c:v>
                </c:pt>
                <c:pt idx="1507">
                  <c:v>3.014</c:v>
                </c:pt>
                <c:pt idx="1508">
                  <c:v>3.016</c:v>
                </c:pt>
                <c:pt idx="1509">
                  <c:v>3.018</c:v>
                </c:pt>
                <c:pt idx="1510">
                  <c:v>3.02</c:v>
                </c:pt>
                <c:pt idx="1511">
                  <c:v>3.022</c:v>
                </c:pt>
                <c:pt idx="1512">
                  <c:v>3.024</c:v>
                </c:pt>
                <c:pt idx="1513">
                  <c:v>3.026</c:v>
                </c:pt>
                <c:pt idx="1514">
                  <c:v>3.028</c:v>
                </c:pt>
                <c:pt idx="1515">
                  <c:v>3.03</c:v>
                </c:pt>
                <c:pt idx="1516">
                  <c:v>3.032</c:v>
                </c:pt>
                <c:pt idx="1517">
                  <c:v>3.034</c:v>
                </c:pt>
                <c:pt idx="1518">
                  <c:v>3.036</c:v>
                </c:pt>
                <c:pt idx="1519">
                  <c:v>3.038</c:v>
                </c:pt>
                <c:pt idx="1520">
                  <c:v>3.04</c:v>
                </c:pt>
                <c:pt idx="1521">
                  <c:v>3.042</c:v>
                </c:pt>
                <c:pt idx="1522">
                  <c:v>3.044</c:v>
                </c:pt>
                <c:pt idx="1523">
                  <c:v>3.046</c:v>
                </c:pt>
                <c:pt idx="1524">
                  <c:v>3.048</c:v>
                </c:pt>
                <c:pt idx="1525">
                  <c:v>3.05</c:v>
                </c:pt>
                <c:pt idx="1526">
                  <c:v>3.052</c:v>
                </c:pt>
                <c:pt idx="1527">
                  <c:v>3.054</c:v>
                </c:pt>
                <c:pt idx="1528">
                  <c:v>3.056</c:v>
                </c:pt>
                <c:pt idx="1529">
                  <c:v>3.058</c:v>
                </c:pt>
                <c:pt idx="1530">
                  <c:v>3.06</c:v>
                </c:pt>
                <c:pt idx="1531">
                  <c:v>3.062</c:v>
                </c:pt>
                <c:pt idx="1532">
                  <c:v>3.064</c:v>
                </c:pt>
                <c:pt idx="1533">
                  <c:v>3.066</c:v>
                </c:pt>
                <c:pt idx="1534">
                  <c:v>3.068</c:v>
                </c:pt>
                <c:pt idx="1535">
                  <c:v>3.07</c:v>
                </c:pt>
                <c:pt idx="1536">
                  <c:v>3.072</c:v>
                </c:pt>
                <c:pt idx="1537">
                  <c:v>3.074</c:v>
                </c:pt>
                <c:pt idx="1538">
                  <c:v>3.076</c:v>
                </c:pt>
                <c:pt idx="1539">
                  <c:v>3.078</c:v>
                </c:pt>
                <c:pt idx="1540">
                  <c:v>3.08</c:v>
                </c:pt>
                <c:pt idx="1541">
                  <c:v>3.082</c:v>
                </c:pt>
                <c:pt idx="1542">
                  <c:v>3.084</c:v>
                </c:pt>
                <c:pt idx="1543">
                  <c:v>3.086</c:v>
                </c:pt>
                <c:pt idx="1544">
                  <c:v>3.088</c:v>
                </c:pt>
                <c:pt idx="1545">
                  <c:v>3.09</c:v>
                </c:pt>
                <c:pt idx="1546">
                  <c:v>3.092</c:v>
                </c:pt>
                <c:pt idx="1547">
                  <c:v>3.094</c:v>
                </c:pt>
                <c:pt idx="1548">
                  <c:v>3.096</c:v>
                </c:pt>
                <c:pt idx="1549">
                  <c:v>3.098</c:v>
                </c:pt>
                <c:pt idx="1550">
                  <c:v>3.1</c:v>
                </c:pt>
                <c:pt idx="1551">
                  <c:v>3.102</c:v>
                </c:pt>
                <c:pt idx="1552">
                  <c:v>3.104</c:v>
                </c:pt>
                <c:pt idx="1553">
                  <c:v>3.106</c:v>
                </c:pt>
                <c:pt idx="1554">
                  <c:v>3.108</c:v>
                </c:pt>
                <c:pt idx="1555">
                  <c:v>3.11</c:v>
                </c:pt>
                <c:pt idx="1556">
                  <c:v>3.112</c:v>
                </c:pt>
                <c:pt idx="1557">
                  <c:v>3.114</c:v>
                </c:pt>
                <c:pt idx="1558">
                  <c:v>3.116</c:v>
                </c:pt>
                <c:pt idx="1559">
                  <c:v>3.118</c:v>
                </c:pt>
                <c:pt idx="1560">
                  <c:v>3.12</c:v>
                </c:pt>
                <c:pt idx="1561">
                  <c:v>3.122</c:v>
                </c:pt>
                <c:pt idx="1562">
                  <c:v>3.124</c:v>
                </c:pt>
                <c:pt idx="1563">
                  <c:v>3.126</c:v>
                </c:pt>
                <c:pt idx="1564">
                  <c:v>3.128</c:v>
                </c:pt>
                <c:pt idx="1565">
                  <c:v>3.13</c:v>
                </c:pt>
                <c:pt idx="1566">
                  <c:v>3.132</c:v>
                </c:pt>
                <c:pt idx="1567">
                  <c:v>3.134</c:v>
                </c:pt>
                <c:pt idx="1568">
                  <c:v>3.136</c:v>
                </c:pt>
                <c:pt idx="1569">
                  <c:v>3.138</c:v>
                </c:pt>
                <c:pt idx="1570">
                  <c:v>3.14</c:v>
                </c:pt>
                <c:pt idx="1571">
                  <c:v>3.142</c:v>
                </c:pt>
                <c:pt idx="1572">
                  <c:v>3.144</c:v>
                </c:pt>
                <c:pt idx="1573">
                  <c:v>3.146</c:v>
                </c:pt>
                <c:pt idx="1574">
                  <c:v>3.148</c:v>
                </c:pt>
                <c:pt idx="1575">
                  <c:v>3.15</c:v>
                </c:pt>
                <c:pt idx="1576">
                  <c:v>3.152</c:v>
                </c:pt>
                <c:pt idx="1577">
                  <c:v>3.154</c:v>
                </c:pt>
                <c:pt idx="1578">
                  <c:v>3.156</c:v>
                </c:pt>
                <c:pt idx="1579">
                  <c:v>3.158</c:v>
                </c:pt>
                <c:pt idx="1580">
                  <c:v>3.16</c:v>
                </c:pt>
                <c:pt idx="1581">
                  <c:v>3.162</c:v>
                </c:pt>
                <c:pt idx="1582">
                  <c:v>3.164</c:v>
                </c:pt>
                <c:pt idx="1583">
                  <c:v>3.166</c:v>
                </c:pt>
                <c:pt idx="1584">
                  <c:v>3.168</c:v>
                </c:pt>
                <c:pt idx="1585">
                  <c:v>3.17</c:v>
                </c:pt>
                <c:pt idx="1586">
                  <c:v>3.172</c:v>
                </c:pt>
                <c:pt idx="1587">
                  <c:v>3.174</c:v>
                </c:pt>
                <c:pt idx="1588">
                  <c:v>3.176</c:v>
                </c:pt>
                <c:pt idx="1589">
                  <c:v>3.178</c:v>
                </c:pt>
                <c:pt idx="1590">
                  <c:v>3.18</c:v>
                </c:pt>
                <c:pt idx="1591">
                  <c:v>3.182</c:v>
                </c:pt>
                <c:pt idx="1592">
                  <c:v>3.184</c:v>
                </c:pt>
                <c:pt idx="1593">
                  <c:v>3.186</c:v>
                </c:pt>
                <c:pt idx="1594">
                  <c:v>3.188</c:v>
                </c:pt>
                <c:pt idx="1595">
                  <c:v>3.19</c:v>
                </c:pt>
                <c:pt idx="1596">
                  <c:v>3.192</c:v>
                </c:pt>
                <c:pt idx="1597">
                  <c:v>3.194</c:v>
                </c:pt>
                <c:pt idx="1598">
                  <c:v>3.196</c:v>
                </c:pt>
                <c:pt idx="1599">
                  <c:v>3.198</c:v>
                </c:pt>
                <c:pt idx="1600">
                  <c:v>3.2</c:v>
                </c:pt>
                <c:pt idx="1601">
                  <c:v>3.202</c:v>
                </c:pt>
                <c:pt idx="1602">
                  <c:v>3.204</c:v>
                </c:pt>
                <c:pt idx="1603">
                  <c:v>3.206</c:v>
                </c:pt>
                <c:pt idx="1604">
                  <c:v>3.208</c:v>
                </c:pt>
                <c:pt idx="1605">
                  <c:v>3.21</c:v>
                </c:pt>
                <c:pt idx="1606">
                  <c:v>3.212</c:v>
                </c:pt>
                <c:pt idx="1607">
                  <c:v>3.214</c:v>
                </c:pt>
                <c:pt idx="1608">
                  <c:v>3.216</c:v>
                </c:pt>
                <c:pt idx="1609">
                  <c:v>3.218</c:v>
                </c:pt>
                <c:pt idx="1610">
                  <c:v>3.22</c:v>
                </c:pt>
                <c:pt idx="1611">
                  <c:v>3.222</c:v>
                </c:pt>
                <c:pt idx="1612">
                  <c:v>3.224</c:v>
                </c:pt>
                <c:pt idx="1613">
                  <c:v>3.226</c:v>
                </c:pt>
                <c:pt idx="1614">
                  <c:v>3.228</c:v>
                </c:pt>
                <c:pt idx="1615">
                  <c:v>3.23</c:v>
                </c:pt>
                <c:pt idx="1616">
                  <c:v>3.232</c:v>
                </c:pt>
                <c:pt idx="1617">
                  <c:v>3.234</c:v>
                </c:pt>
                <c:pt idx="1618">
                  <c:v>3.236</c:v>
                </c:pt>
                <c:pt idx="1619">
                  <c:v>3.238</c:v>
                </c:pt>
                <c:pt idx="1620">
                  <c:v>3.24</c:v>
                </c:pt>
                <c:pt idx="1621">
                  <c:v>3.242</c:v>
                </c:pt>
                <c:pt idx="1622">
                  <c:v>3.244</c:v>
                </c:pt>
                <c:pt idx="1623">
                  <c:v>3.246</c:v>
                </c:pt>
                <c:pt idx="1624">
                  <c:v>3.248</c:v>
                </c:pt>
                <c:pt idx="1625">
                  <c:v>3.25</c:v>
                </c:pt>
                <c:pt idx="1626">
                  <c:v>3.252</c:v>
                </c:pt>
                <c:pt idx="1627">
                  <c:v>3.254</c:v>
                </c:pt>
                <c:pt idx="1628">
                  <c:v>3.256</c:v>
                </c:pt>
                <c:pt idx="1629">
                  <c:v>3.258</c:v>
                </c:pt>
                <c:pt idx="1630">
                  <c:v>3.26</c:v>
                </c:pt>
                <c:pt idx="1631">
                  <c:v>3.262</c:v>
                </c:pt>
                <c:pt idx="1632">
                  <c:v>3.264</c:v>
                </c:pt>
                <c:pt idx="1633">
                  <c:v>3.266</c:v>
                </c:pt>
                <c:pt idx="1634">
                  <c:v>3.268</c:v>
                </c:pt>
                <c:pt idx="1635">
                  <c:v>3.27</c:v>
                </c:pt>
                <c:pt idx="1636">
                  <c:v>3.272</c:v>
                </c:pt>
                <c:pt idx="1637">
                  <c:v>3.274</c:v>
                </c:pt>
                <c:pt idx="1638">
                  <c:v>3.276</c:v>
                </c:pt>
                <c:pt idx="1639">
                  <c:v>3.278</c:v>
                </c:pt>
                <c:pt idx="1640">
                  <c:v>3.28</c:v>
                </c:pt>
                <c:pt idx="1641">
                  <c:v>3.282</c:v>
                </c:pt>
                <c:pt idx="1642">
                  <c:v>3.284</c:v>
                </c:pt>
                <c:pt idx="1643">
                  <c:v>3.286</c:v>
                </c:pt>
                <c:pt idx="1644">
                  <c:v>3.288</c:v>
                </c:pt>
                <c:pt idx="1645">
                  <c:v>3.29</c:v>
                </c:pt>
                <c:pt idx="1646">
                  <c:v>3.292</c:v>
                </c:pt>
                <c:pt idx="1647">
                  <c:v>3.294</c:v>
                </c:pt>
                <c:pt idx="1648">
                  <c:v>3.296</c:v>
                </c:pt>
                <c:pt idx="1649">
                  <c:v>3.298</c:v>
                </c:pt>
                <c:pt idx="1650">
                  <c:v>3.3</c:v>
                </c:pt>
                <c:pt idx="1651">
                  <c:v>3.302</c:v>
                </c:pt>
                <c:pt idx="1652">
                  <c:v>3.304</c:v>
                </c:pt>
                <c:pt idx="1653">
                  <c:v>3.306</c:v>
                </c:pt>
                <c:pt idx="1654">
                  <c:v>3.308</c:v>
                </c:pt>
                <c:pt idx="1655">
                  <c:v>3.31</c:v>
                </c:pt>
                <c:pt idx="1656">
                  <c:v>3.311999999999998</c:v>
                </c:pt>
                <c:pt idx="1657">
                  <c:v>3.314</c:v>
                </c:pt>
                <c:pt idx="1658">
                  <c:v>3.315999999999998</c:v>
                </c:pt>
                <c:pt idx="1659">
                  <c:v>3.318</c:v>
                </c:pt>
                <c:pt idx="1660">
                  <c:v>3.32</c:v>
                </c:pt>
                <c:pt idx="1661">
                  <c:v>3.322</c:v>
                </c:pt>
                <c:pt idx="1662">
                  <c:v>3.324</c:v>
                </c:pt>
                <c:pt idx="1663">
                  <c:v>3.326</c:v>
                </c:pt>
                <c:pt idx="1664">
                  <c:v>3.328</c:v>
                </c:pt>
                <c:pt idx="1665">
                  <c:v>3.33</c:v>
                </c:pt>
                <c:pt idx="1666">
                  <c:v>3.331999999999998</c:v>
                </c:pt>
                <c:pt idx="1667">
                  <c:v>3.334</c:v>
                </c:pt>
                <c:pt idx="1668">
                  <c:v>3.335999999999998</c:v>
                </c:pt>
                <c:pt idx="1669">
                  <c:v>3.338</c:v>
                </c:pt>
                <c:pt idx="1670">
                  <c:v>3.34</c:v>
                </c:pt>
                <c:pt idx="1671">
                  <c:v>3.342</c:v>
                </c:pt>
                <c:pt idx="1672">
                  <c:v>3.344</c:v>
                </c:pt>
                <c:pt idx="1673">
                  <c:v>3.346</c:v>
                </c:pt>
                <c:pt idx="1674">
                  <c:v>3.348</c:v>
                </c:pt>
                <c:pt idx="1675">
                  <c:v>3.35</c:v>
                </c:pt>
                <c:pt idx="1676">
                  <c:v>3.351999999999998</c:v>
                </c:pt>
                <c:pt idx="1677">
                  <c:v>3.354</c:v>
                </c:pt>
                <c:pt idx="1678">
                  <c:v>3.355999999999998</c:v>
                </c:pt>
                <c:pt idx="1679">
                  <c:v>3.358</c:v>
                </c:pt>
                <c:pt idx="1680">
                  <c:v>3.36</c:v>
                </c:pt>
                <c:pt idx="1681">
                  <c:v>3.362</c:v>
                </c:pt>
                <c:pt idx="1682">
                  <c:v>3.364</c:v>
                </c:pt>
                <c:pt idx="1683">
                  <c:v>3.366</c:v>
                </c:pt>
                <c:pt idx="1684">
                  <c:v>3.368</c:v>
                </c:pt>
                <c:pt idx="1685">
                  <c:v>3.37</c:v>
                </c:pt>
                <c:pt idx="1686">
                  <c:v>3.371999999999999</c:v>
                </c:pt>
                <c:pt idx="1687">
                  <c:v>3.374</c:v>
                </c:pt>
                <c:pt idx="1688">
                  <c:v>3.375999999999999</c:v>
                </c:pt>
                <c:pt idx="1689">
                  <c:v>3.378</c:v>
                </c:pt>
                <c:pt idx="1690">
                  <c:v>3.38</c:v>
                </c:pt>
                <c:pt idx="1691">
                  <c:v>3.382</c:v>
                </c:pt>
                <c:pt idx="1692">
                  <c:v>3.384</c:v>
                </c:pt>
                <c:pt idx="1693">
                  <c:v>3.386</c:v>
                </c:pt>
                <c:pt idx="1694">
                  <c:v>3.388</c:v>
                </c:pt>
                <c:pt idx="1695">
                  <c:v>3.39</c:v>
                </c:pt>
                <c:pt idx="1696">
                  <c:v>3.391999999999999</c:v>
                </c:pt>
                <c:pt idx="1697">
                  <c:v>3.394</c:v>
                </c:pt>
                <c:pt idx="1698">
                  <c:v>3.395999999999999</c:v>
                </c:pt>
                <c:pt idx="1699">
                  <c:v>3.398</c:v>
                </c:pt>
                <c:pt idx="1700">
                  <c:v>3.4</c:v>
                </c:pt>
                <c:pt idx="1701">
                  <c:v>3.402</c:v>
                </c:pt>
                <c:pt idx="1702">
                  <c:v>3.404</c:v>
                </c:pt>
                <c:pt idx="1703">
                  <c:v>3.406</c:v>
                </c:pt>
                <c:pt idx="1704">
                  <c:v>3.408</c:v>
                </c:pt>
                <c:pt idx="1705">
                  <c:v>3.41</c:v>
                </c:pt>
                <c:pt idx="1706">
                  <c:v>3.411999999999999</c:v>
                </c:pt>
                <c:pt idx="1707">
                  <c:v>3.414</c:v>
                </c:pt>
                <c:pt idx="1708">
                  <c:v>3.415999999999999</c:v>
                </c:pt>
                <c:pt idx="1709">
                  <c:v>3.418</c:v>
                </c:pt>
                <c:pt idx="1710">
                  <c:v>3.42</c:v>
                </c:pt>
                <c:pt idx="1711">
                  <c:v>3.422</c:v>
                </c:pt>
                <c:pt idx="1712">
                  <c:v>3.424</c:v>
                </c:pt>
                <c:pt idx="1713">
                  <c:v>3.426</c:v>
                </c:pt>
                <c:pt idx="1714">
                  <c:v>3.428</c:v>
                </c:pt>
                <c:pt idx="1715">
                  <c:v>3.43</c:v>
                </c:pt>
                <c:pt idx="1716">
                  <c:v>3.431999999999999</c:v>
                </c:pt>
                <c:pt idx="1717">
                  <c:v>3.434</c:v>
                </c:pt>
                <c:pt idx="1718">
                  <c:v>3.435999999999999</c:v>
                </c:pt>
                <c:pt idx="1719">
                  <c:v>3.438</c:v>
                </c:pt>
                <c:pt idx="1720">
                  <c:v>3.44</c:v>
                </c:pt>
                <c:pt idx="1721">
                  <c:v>3.442</c:v>
                </c:pt>
                <c:pt idx="1722">
                  <c:v>3.444</c:v>
                </c:pt>
                <c:pt idx="1723">
                  <c:v>3.446</c:v>
                </c:pt>
                <c:pt idx="1724">
                  <c:v>3.448</c:v>
                </c:pt>
                <c:pt idx="1725">
                  <c:v>3.45</c:v>
                </c:pt>
                <c:pt idx="1726">
                  <c:v>3.451999999999999</c:v>
                </c:pt>
                <c:pt idx="1727">
                  <c:v>3.454</c:v>
                </c:pt>
                <c:pt idx="1728">
                  <c:v>3.455999999999999</c:v>
                </c:pt>
                <c:pt idx="1729">
                  <c:v>3.458</c:v>
                </c:pt>
                <c:pt idx="1730">
                  <c:v>3.46</c:v>
                </c:pt>
                <c:pt idx="1731">
                  <c:v>3.462</c:v>
                </c:pt>
                <c:pt idx="1732">
                  <c:v>3.464</c:v>
                </c:pt>
                <c:pt idx="1733">
                  <c:v>3.466</c:v>
                </c:pt>
                <c:pt idx="1734">
                  <c:v>3.468</c:v>
                </c:pt>
                <c:pt idx="1735">
                  <c:v>3.47</c:v>
                </c:pt>
                <c:pt idx="1736">
                  <c:v>3.472</c:v>
                </c:pt>
                <c:pt idx="1737">
                  <c:v>3.474</c:v>
                </c:pt>
                <c:pt idx="1738">
                  <c:v>3.476</c:v>
                </c:pt>
                <c:pt idx="1739">
                  <c:v>3.478</c:v>
                </c:pt>
                <c:pt idx="1740">
                  <c:v>3.48</c:v>
                </c:pt>
                <c:pt idx="1741">
                  <c:v>3.482</c:v>
                </c:pt>
                <c:pt idx="1742">
                  <c:v>3.484</c:v>
                </c:pt>
                <c:pt idx="1743">
                  <c:v>3.486</c:v>
                </c:pt>
                <c:pt idx="1744">
                  <c:v>3.488</c:v>
                </c:pt>
                <c:pt idx="1745">
                  <c:v>3.49</c:v>
                </c:pt>
                <c:pt idx="1746">
                  <c:v>3.492</c:v>
                </c:pt>
                <c:pt idx="1747">
                  <c:v>3.494</c:v>
                </c:pt>
                <c:pt idx="1748">
                  <c:v>3.496</c:v>
                </c:pt>
                <c:pt idx="1749">
                  <c:v>3.498</c:v>
                </c:pt>
                <c:pt idx="1750">
                  <c:v>3.5</c:v>
                </c:pt>
                <c:pt idx="1751">
                  <c:v>3.502</c:v>
                </c:pt>
                <c:pt idx="1752">
                  <c:v>3.504</c:v>
                </c:pt>
                <c:pt idx="1753">
                  <c:v>3.506</c:v>
                </c:pt>
                <c:pt idx="1754">
                  <c:v>3.508</c:v>
                </c:pt>
                <c:pt idx="1755">
                  <c:v>3.51</c:v>
                </c:pt>
                <c:pt idx="1756">
                  <c:v>3.512</c:v>
                </c:pt>
                <c:pt idx="1757">
                  <c:v>3.514</c:v>
                </c:pt>
                <c:pt idx="1758">
                  <c:v>3.516</c:v>
                </c:pt>
                <c:pt idx="1759">
                  <c:v>3.518</c:v>
                </c:pt>
                <c:pt idx="1760">
                  <c:v>3.52</c:v>
                </c:pt>
                <c:pt idx="1761">
                  <c:v>3.522</c:v>
                </c:pt>
                <c:pt idx="1762">
                  <c:v>3.524</c:v>
                </c:pt>
                <c:pt idx="1763">
                  <c:v>3.526</c:v>
                </c:pt>
                <c:pt idx="1764">
                  <c:v>3.528</c:v>
                </c:pt>
                <c:pt idx="1765">
                  <c:v>3.53</c:v>
                </c:pt>
                <c:pt idx="1766">
                  <c:v>3.532</c:v>
                </c:pt>
                <c:pt idx="1767">
                  <c:v>3.534</c:v>
                </c:pt>
                <c:pt idx="1768">
                  <c:v>3.536</c:v>
                </c:pt>
                <c:pt idx="1769">
                  <c:v>3.538</c:v>
                </c:pt>
                <c:pt idx="1770">
                  <c:v>3.54</c:v>
                </c:pt>
                <c:pt idx="1771">
                  <c:v>3.542</c:v>
                </c:pt>
                <c:pt idx="1772">
                  <c:v>3.544</c:v>
                </c:pt>
                <c:pt idx="1773">
                  <c:v>3.546</c:v>
                </c:pt>
                <c:pt idx="1774">
                  <c:v>3.548</c:v>
                </c:pt>
                <c:pt idx="1775">
                  <c:v>3.55</c:v>
                </c:pt>
                <c:pt idx="1776">
                  <c:v>3.552</c:v>
                </c:pt>
                <c:pt idx="1777">
                  <c:v>3.554</c:v>
                </c:pt>
                <c:pt idx="1778">
                  <c:v>3.556</c:v>
                </c:pt>
                <c:pt idx="1779">
                  <c:v>3.558</c:v>
                </c:pt>
                <c:pt idx="1780">
                  <c:v>3.56</c:v>
                </c:pt>
                <c:pt idx="1781">
                  <c:v>3.562</c:v>
                </c:pt>
                <c:pt idx="1782">
                  <c:v>3.564</c:v>
                </c:pt>
                <c:pt idx="1783">
                  <c:v>3.566</c:v>
                </c:pt>
                <c:pt idx="1784">
                  <c:v>3.568</c:v>
                </c:pt>
                <c:pt idx="1785">
                  <c:v>3.57</c:v>
                </c:pt>
                <c:pt idx="1786">
                  <c:v>3.572</c:v>
                </c:pt>
                <c:pt idx="1787">
                  <c:v>3.574</c:v>
                </c:pt>
                <c:pt idx="1788">
                  <c:v>3.576</c:v>
                </c:pt>
                <c:pt idx="1789">
                  <c:v>3.578</c:v>
                </c:pt>
                <c:pt idx="1790">
                  <c:v>3.58</c:v>
                </c:pt>
                <c:pt idx="1791">
                  <c:v>3.582</c:v>
                </c:pt>
                <c:pt idx="1792">
                  <c:v>3.584</c:v>
                </c:pt>
                <c:pt idx="1793">
                  <c:v>3.586</c:v>
                </c:pt>
                <c:pt idx="1794">
                  <c:v>3.588</c:v>
                </c:pt>
                <c:pt idx="1795">
                  <c:v>3.59</c:v>
                </c:pt>
                <c:pt idx="1796">
                  <c:v>3.592</c:v>
                </c:pt>
                <c:pt idx="1797">
                  <c:v>3.594</c:v>
                </c:pt>
                <c:pt idx="1798">
                  <c:v>3.596</c:v>
                </c:pt>
                <c:pt idx="1799">
                  <c:v>3.598</c:v>
                </c:pt>
                <c:pt idx="1800">
                  <c:v>3.6</c:v>
                </c:pt>
                <c:pt idx="1801">
                  <c:v>3.602</c:v>
                </c:pt>
                <c:pt idx="1802">
                  <c:v>3.604</c:v>
                </c:pt>
                <c:pt idx="1803">
                  <c:v>3.606</c:v>
                </c:pt>
                <c:pt idx="1804">
                  <c:v>3.608</c:v>
                </c:pt>
                <c:pt idx="1805">
                  <c:v>3.61</c:v>
                </c:pt>
                <c:pt idx="1806">
                  <c:v>3.612</c:v>
                </c:pt>
                <c:pt idx="1807">
                  <c:v>3.614</c:v>
                </c:pt>
                <c:pt idx="1808">
                  <c:v>3.616</c:v>
                </c:pt>
                <c:pt idx="1809">
                  <c:v>3.618</c:v>
                </c:pt>
                <c:pt idx="1810">
                  <c:v>3.62</c:v>
                </c:pt>
                <c:pt idx="1811">
                  <c:v>3.622</c:v>
                </c:pt>
                <c:pt idx="1812">
                  <c:v>3.624</c:v>
                </c:pt>
                <c:pt idx="1813">
                  <c:v>3.626</c:v>
                </c:pt>
                <c:pt idx="1814">
                  <c:v>3.628</c:v>
                </c:pt>
                <c:pt idx="1815">
                  <c:v>3.63</c:v>
                </c:pt>
                <c:pt idx="1816">
                  <c:v>3.632</c:v>
                </c:pt>
                <c:pt idx="1817">
                  <c:v>3.634</c:v>
                </c:pt>
                <c:pt idx="1818">
                  <c:v>3.636</c:v>
                </c:pt>
                <c:pt idx="1819">
                  <c:v>3.638</c:v>
                </c:pt>
                <c:pt idx="1820">
                  <c:v>3.64</c:v>
                </c:pt>
                <c:pt idx="1821">
                  <c:v>3.642</c:v>
                </c:pt>
                <c:pt idx="1822">
                  <c:v>3.644</c:v>
                </c:pt>
                <c:pt idx="1823">
                  <c:v>3.646</c:v>
                </c:pt>
                <c:pt idx="1824">
                  <c:v>3.648</c:v>
                </c:pt>
                <c:pt idx="1825">
                  <c:v>3.65</c:v>
                </c:pt>
                <c:pt idx="1826">
                  <c:v>3.652</c:v>
                </c:pt>
                <c:pt idx="1827">
                  <c:v>3.654</c:v>
                </c:pt>
                <c:pt idx="1828">
                  <c:v>3.656</c:v>
                </c:pt>
                <c:pt idx="1829">
                  <c:v>3.658</c:v>
                </c:pt>
                <c:pt idx="1830">
                  <c:v>3.66</c:v>
                </c:pt>
                <c:pt idx="1831">
                  <c:v>3.662</c:v>
                </c:pt>
                <c:pt idx="1832">
                  <c:v>3.664</c:v>
                </c:pt>
                <c:pt idx="1833">
                  <c:v>3.666</c:v>
                </c:pt>
                <c:pt idx="1834">
                  <c:v>3.668</c:v>
                </c:pt>
                <c:pt idx="1835">
                  <c:v>3.67</c:v>
                </c:pt>
                <c:pt idx="1836">
                  <c:v>3.672</c:v>
                </c:pt>
                <c:pt idx="1837">
                  <c:v>3.674</c:v>
                </c:pt>
                <c:pt idx="1838">
                  <c:v>3.676</c:v>
                </c:pt>
                <c:pt idx="1839">
                  <c:v>3.678</c:v>
                </c:pt>
                <c:pt idx="1840">
                  <c:v>3.68</c:v>
                </c:pt>
                <c:pt idx="1841">
                  <c:v>3.682</c:v>
                </c:pt>
                <c:pt idx="1842">
                  <c:v>3.684</c:v>
                </c:pt>
                <c:pt idx="1843">
                  <c:v>3.686</c:v>
                </c:pt>
                <c:pt idx="1844">
                  <c:v>3.688</c:v>
                </c:pt>
                <c:pt idx="1845">
                  <c:v>3.69</c:v>
                </c:pt>
                <c:pt idx="1846">
                  <c:v>3.692</c:v>
                </c:pt>
                <c:pt idx="1847">
                  <c:v>3.694</c:v>
                </c:pt>
                <c:pt idx="1848">
                  <c:v>3.696</c:v>
                </c:pt>
                <c:pt idx="1849">
                  <c:v>3.698</c:v>
                </c:pt>
                <c:pt idx="1850">
                  <c:v>3.7</c:v>
                </c:pt>
                <c:pt idx="1851">
                  <c:v>3.702</c:v>
                </c:pt>
                <c:pt idx="1852">
                  <c:v>3.704</c:v>
                </c:pt>
                <c:pt idx="1853">
                  <c:v>3.706</c:v>
                </c:pt>
                <c:pt idx="1854">
                  <c:v>3.708</c:v>
                </c:pt>
                <c:pt idx="1855">
                  <c:v>3.71</c:v>
                </c:pt>
                <c:pt idx="1856">
                  <c:v>3.712</c:v>
                </c:pt>
                <c:pt idx="1857">
                  <c:v>3.714</c:v>
                </c:pt>
                <c:pt idx="1858">
                  <c:v>3.716</c:v>
                </c:pt>
                <c:pt idx="1859">
                  <c:v>3.718</c:v>
                </c:pt>
                <c:pt idx="1860">
                  <c:v>3.72</c:v>
                </c:pt>
                <c:pt idx="1861">
                  <c:v>3.722</c:v>
                </c:pt>
                <c:pt idx="1862">
                  <c:v>3.724</c:v>
                </c:pt>
                <c:pt idx="1863">
                  <c:v>3.726</c:v>
                </c:pt>
                <c:pt idx="1864">
                  <c:v>3.728</c:v>
                </c:pt>
                <c:pt idx="1865">
                  <c:v>3.73</c:v>
                </c:pt>
                <c:pt idx="1866">
                  <c:v>3.732</c:v>
                </c:pt>
                <c:pt idx="1867">
                  <c:v>3.734</c:v>
                </c:pt>
                <c:pt idx="1868">
                  <c:v>3.736</c:v>
                </c:pt>
                <c:pt idx="1869">
                  <c:v>3.738</c:v>
                </c:pt>
                <c:pt idx="1870">
                  <c:v>3.74</c:v>
                </c:pt>
                <c:pt idx="1871">
                  <c:v>3.742</c:v>
                </c:pt>
                <c:pt idx="1872">
                  <c:v>3.744</c:v>
                </c:pt>
                <c:pt idx="1873">
                  <c:v>3.746</c:v>
                </c:pt>
                <c:pt idx="1874">
                  <c:v>3.748</c:v>
                </c:pt>
                <c:pt idx="1875">
                  <c:v>3.75</c:v>
                </c:pt>
                <c:pt idx="1876">
                  <c:v>3.752</c:v>
                </c:pt>
                <c:pt idx="1877">
                  <c:v>3.754</c:v>
                </c:pt>
                <c:pt idx="1878">
                  <c:v>3.756</c:v>
                </c:pt>
                <c:pt idx="1879">
                  <c:v>3.758</c:v>
                </c:pt>
                <c:pt idx="1880">
                  <c:v>3.76</c:v>
                </c:pt>
                <c:pt idx="1881">
                  <c:v>3.762</c:v>
                </c:pt>
                <c:pt idx="1882">
                  <c:v>3.764</c:v>
                </c:pt>
                <c:pt idx="1883">
                  <c:v>3.766</c:v>
                </c:pt>
                <c:pt idx="1884">
                  <c:v>3.768</c:v>
                </c:pt>
                <c:pt idx="1885">
                  <c:v>3.77</c:v>
                </c:pt>
                <c:pt idx="1886">
                  <c:v>3.772</c:v>
                </c:pt>
                <c:pt idx="1887">
                  <c:v>3.774</c:v>
                </c:pt>
                <c:pt idx="1888">
                  <c:v>3.776</c:v>
                </c:pt>
                <c:pt idx="1889">
                  <c:v>3.778</c:v>
                </c:pt>
                <c:pt idx="1890">
                  <c:v>3.78</c:v>
                </c:pt>
                <c:pt idx="1891">
                  <c:v>3.782</c:v>
                </c:pt>
                <c:pt idx="1892">
                  <c:v>3.784</c:v>
                </c:pt>
                <c:pt idx="1893">
                  <c:v>3.786</c:v>
                </c:pt>
                <c:pt idx="1894">
                  <c:v>3.788</c:v>
                </c:pt>
                <c:pt idx="1895">
                  <c:v>3.79</c:v>
                </c:pt>
                <c:pt idx="1896">
                  <c:v>3.792</c:v>
                </c:pt>
                <c:pt idx="1897">
                  <c:v>3.794</c:v>
                </c:pt>
                <c:pt idx="1898">
                  <c:v>3.796</c:v>
                </c:pt>
                <c:pt idx="1899">
                  <c:v>3.798</c:v>
                </c:pt>
                <c:pt idx="1900">
                  <c:v>3.8</c:v>
                </c:pt>
                <c:pt idx="1901">
                  <c:v>3.802</c:v>
                </c:pt>
                <c:pt idx="1902">
                  <c:v>3.804</c:v>
                </c:pt>
                <c:pt idx="1903">
                  <c:v>3.806</c:v>
                </c:pt>
                <c:pt idx="1904">
                  <c:v>3.808</c:v>
                </c:pt>
                <c:pt idx="1905">
                  <c:v>3.81</c:v>
                </c:pt>
                <c:pt idx="1906">
                  <c:v>3.811999999999998</c:v>
                </c:pt>
                <c:pt idx="1907">
                  <c:v>3.814</c:v>
                </c:pt>
                <c:pt idx="1908">
                  <c:v>3.815999999999998</c:v>
                </c:pt>
                <c:pt idx="1909">
                  <c:v>3.818</c:v>
                </c:pt>
                <c:pt idx="1910">
                  <c:v>3.82</c:v>
                </c:pt>
                <c:pt idx="1911">
                  <c:v>3.822</c:v>
                </c:pt>
                <c:pt idx="1912">
                  <c:v>3.824</c:v>
                </c:pt>
                <c:pt idx="1913">
                  <c:v>3.826</c:v>
                </c:pt>
                <c:pt idx="1914">
                  <c:v>3.828</c:v>
                </c:pt>
                <c:pt idx="1915">
                  <c:v>3.83</c:v>
                </c:pt>
                <c:pt idx="1916">
                  <c:v>3.831999999999998</c:v>
                </c:pt>
                <c:pt idx="1917">
                  <c:v>3.834</c:v>
                </c:pt>
                <c:pt idx="1918">
                  <c:v>3.835999999999998</c:v>
                </c:pt>
                <c:pt idx="1919">
                  <c:v>3.838</c:v>
                </c:pt>
                <c:pt idx="1920">
                  <c:v>3.84</c:v>
                </c:pt>
                <c:pt idx="1921">
                  <c:v>3.842</c:v>
                </c:pt>
                <c:pt idx="1922">
                  <c:v>3.844</c:v>
                </c:pt>
                <c:pt idx="1923">
                  <c:v>3.846</c:v>
                </c:pt>
                <c:pt idx="1924">
                  <c:v>3.848</c:v>
                </c:pt>
                <c:pt idx="1925">
                  <c:v>3.85</c:v>
                </c:pt>
                <c:pt idx="1926">
                  <c:v>3.851999999999998</c:v>
                </c:pt>
                <c:pt idx="1927">
                  <c:v>3.854</c:v>
                </c:pt>
                <c:pt idx="1928">
                  <c:v>3.855999999999998</c:v>
                </c:pt>
                <c:pt idx="1929">
                  <c:v>3.858</c:v>
                </c:pt>
                <c:pt idx="1930">
                  <c:v>3.86</c:v>
                </c:pt>
                <c:pt idx="1931">
                  <c:v>3.862</c:v>
                </c:pt>
                <c:pt idx="1932">
                  <c:v>3.864</c:v>
                </c:pt>
                <c:pt idx="1933">
                  <c:v>3.866</c:v>
                </c:pt>
                <c:pt idx="1934">
                  <c:v>3.868</c:v>
                </c:pt>
                <c:pt idx="1935">
                  <c:v>3.87</c:v>
                </c:pt>
                <c:pt idx="1936">
                  <c:v>3.871999999999999</c:v>
                </c:pt>
                <c:pt idx="1937">
                  <c:v>3.874</c:v>
                </c:pt>
                <c:pt idx="1938">
                  <c:v>3.875999999999999</c:v>
                </c:pt>
                <c:pt idx="1939">
                  <c:v>3.878</c:v>
                </c:pt>
                <c:pt idx="1940">
                  <c:v>3.88</c:v>
                </c:pt>
                <c:pt idx="1941">
                  <c:v>3.882</c:v>
                </c:pt>
                <c:pt idx="1942">
                  <c:v>3.884</c:v>
                </c:pt>
                <c:pt idx="1943">
                  <c:v>3.886</c:v>
                </c:pt>
                <c:pt idx="1944">
                  <c:v>3.888</c:v>
                </c:pt>
                <c:pt idx="1945">
                  <c:v>3.89</c:v>
                </c:pt>
                <c:pt idx="1946">
                  <c:v>3.891999999999999</c:v>
                </c:pt>
                <c:pt idx="1947">
                  <c:v>3.894</c:v>
                </c:pt>
                <c:pt idx="1948">
                  <c:v>3.895999999999999</c:v>
                </c:pt>
                <c:pt idx="1949">
                  <c:v>3.898</c:v>
                </c:pt>
                <c:pt idx="1950">
                  <c:v>3.9</c:v>
                </c:pt>
                <c:pt idx="1951">
                  <c:v>3.902</c:v>
                </c:pt>
                <c:pt idx="1952">
                  <c:v>3.904</c:v>
                </c:pt>
                <c:pt idx="1953">
                  <c:v>3.906</c:v>
                </c:pt>
                <c:pt idx="1954">
                  <c:v>3.908</c:v>
                </c:pt>
                <c:pt idx="1955">
                  <c:v>3.91</c:v>
                </c:pt>
                <c:pt idx="1956">
                  <c:v>3.911999999999999</c:v>
                </c:pt>
                <c:pt idx="1957">
                  <c:v>3.914</c:v>
                </c:pt>
                <c:pt idx="1958">
                  <c:v>3.915999999999999</c:v>
                </c:pt>
                <c:pt idx="1959">
                  <c:v>3.918</c:v>
                </c:pt>
                <c:pt idx="1960">
                  <c:v>3.92</c:v>
                </c:pt>
                <c:pt idx="1961">
                  <c:v>3.922</c:v>
                </c:pt>
                <c:pt idx="1962">
                  <c:v>3.924</c:v>
                </c:pt>
                <c:pt idx="1963">
                  <c:v>3.926</c:v>
                </c:pt>
                <c:pt idx="1964">
                  <c:v>3.928</c:v>
                </c:pt>
                <c:pt idx="1965">
                  <c:v>3.93</c:v>
                </c:pt>
                <c:pt idx="1966">
                  <c:v>3.931999999999999</c:v>
                </c:pt>
                <c:pt idx="1967">
                  <c:v>3.934</c:v>
                </c:pt>
                <c:pt idx="1968">
                  <c:v>3.935999999999999</c:v>
                </c:pt>
                <c:pt idx="1969">
                  <c:v>3.938</c:v>
                </c:pt>
                <c:pt idx="1970">
                  <c:v>3.94</c:v>
                </c:pt>
                <c:pt idx="1971">
                  <c:v>3.942</c:v>
                </c:pt>
                <c:pt idx="1972">
                  <c:v>3.944</c:v>
                </c:pt>
                <c:pt idx="1973">
                  <c:v>3.946</c:v>
                </c:pt>
                <c:pt idx="1974">
                  <c:v>3.948</c:v>
                </c:pt>
                <c:pt idx="1975">
                  <c:v>3.95</c:v>
                </c:pt>
                <c:pt idx="1976">
                  <c:v>3.951999999999999</c:v>
                </c:pt>
                <c:pt idx="1977">
                  <c:v>3.954</c:v>
                </c:pt>
                <c:pt idx="1978">
                  <c:v>3.955999999999999</c:v>
                </c:pt>
                <c:pt idx="1979">
                  <c:v>3.958</c:v>
                </c:pt>
                <c:pt idx="1980">
                  <c:v>3.96</c:v>
                </c:pt>
                <c:pt idx="1981">
                  <c:v>3.962</c:v>
                </c:pt>
                <c:pt idx="1982">
                  <c:v>3.964</c:v>
                </c:pt>
                <c:pt idx="1983">
                  <c:v>3.966</c:v>
                </c:pt>
                <c:pt idx="1984">
                  <c:v>3.968</c:v>
                </c:pt>
                <c:pt idx="1985">
                  <c:v>3.97</c:v>
                </c:pt>
                <c:pt idx="1986">
                  <c:v>3.972</c:v>
                </c:pt>
                <c:pt idx="1987">
                  <c:v>3.974</c:v>
                </c:pt>
                <c:pt idx="1988">
                  <c:v>3.976</c:v>
                </c:pt>
                <c:pt idx="1989">
                  <c:v>3.978</c:v>
                </c:pt>
                <c:pt idx="1990">
                  <c:v>3.98</c:v>
                </c:pt>
                <c:pt idx="1991">
                  <c:v>3.982</c:v>
                </c:pt>
                <c:pt idx="1992">
                  <c:v>3.984</c:v>
                </c:pt>
                <c:pt idx="1993">
                  <c:v>3.986</c:v>
                </c:pt>
                <c:pt idx="1994">
                  <c:v>3.988</c:v>
                </c:pt>
                <c:pt idx="1995">
                  <c:v>3.99</c:v>
                </c:pt>
                <c:pt idx="1996">
                  <c:v>3.992</c:v>
                </c:pt>
                <c:pt idx="1997">
                  <c:v>3.994</c:v>
                </c:pt>
                <c:pt idx="1998">
                  <c:v>3.996</c:v>
                </c:pt>
                <c:pt idx="1999">
                  <c:v>3.998</c:v>
                </c:pt>
                <c:pt idx="2000">
                  <c:v>4.0</c:v>
                </c:pt>
                <c:pt idx="2001">
                  <c:v>4.002</c:v>
                </c:pt>
                <c:pt idx="2002">
                  <c:v>4.004</c:v>
                </c:pt>
                <c:pt idx="2003">
                  <c:v>4.006</c:v>
                </c:pt>
                <c:pt idx="2004">
                  <c:v>4.008</c:v>
                </c:pt>
                <c:pt idx="2005">
                  <c:v>4.01</c:v>
                </c:pt>
                <c:pt idx="2006">
                  <c:v>4.012</c:v>
                </c:pt>
                <c:pt idx="2007">
                  <c:v>4.013999999999998</c:v>
                </c:pt>
                <c:pt idx="2008">
                  <c:v>4.016</c:v>
                </c:pt>
                <c:pt idx="2009">
                  <c:v>4.017999999999997</c:v>
                </c:pt>
                <c:pt idx="2010">
                  <c:v>4.02</c:v>
                </c:pt>
                <c:pt idx="2011">
                  <c:v>4.021999999999998</c:v>
                </c:pt>
                <c:pt idx="2012">
                  <c:v>4.023999999999997</c:v>
                </c:pt>
                <c:pt idx="2013">
                  <c:v>4.025999999999997</c:v>
                </c:pt>
                <c:pt idx="2014">
                  <c:v>4.027999999999997</c:v>
                </c:pt>
                <c:pt idx="2015">
                  <c:v>4.03</c:v>
                </c:pt>
                <c:pt idx="2016">
                  <c:v>4.032</c:v>
                </c:pt>
                <c:pt idx="2017">
                  <c:v>4.034</c:v>
                </c:pt>
                <c:pt idx="2018">
                  <c:v>4.036</c:v>
                </c:pt>
                <c:pt idx="2019">
                  <c:v>4.038</c:v>
                </c:pt>
                <c:pt idx="2020">
                  <c:v>4.04</c:v>
                </c:pt>
                <c:pt idx="2021">
                  <c:v>4.042</c:v>
                </c:pt>
                <c:pt idx="2022">
                  <c:v>4.044</c:v>
                </c:pt>
                <c:pt idx="2023">
                  <c:v>4.046</c:v>
                </c:pt>
                <c:pt idx="2024">
                  <c:v>4.048</c:v>
                </c:pt>
                <c:pt idx="2025">
                  <c:v>4.05</c:v>
                </c:pt>
                <c:pt idx="2026">
                  <c:v>4.052</c:v>
                </c:pt>
                <c:pt idx="2027">
                  <c:v>4.053999999999998</c:v>
                </c:pt>
                <c:pt idx="2028">
                  <c:v>4.056</c:v>
                </c:pt>
                <c:pt idx="2029">
                  <c:v>4.057999999999997</c:v>
                </c:pt>
                <c:pt idx="2030">
                  <c:v>4.06</c:v>
                </c:pt>
                <c:pt idx="2031">
                  <c:v>4.061999999999998</c:v>
                </c:pt>
                <c:pt idx="2032">
                  <c:v>4.063999999999997</c:v>
                </c:pt>
                <c:pt idx="2033">
                  <c:v>4.065999999999997</c:v>
                </c:pt>
                <c:pt idx="2034">
                  <c:v>4.067999999999997</c:v>
                </c:pt>
                <c:pt idx="2035">
                  <c:v>4.07</c:v>
                </c:pt>
                <c:pt idx="2036">
                  <c:v>4.072</c:v>
                </c:pt>
                <c:pt idx="2037">
                  <c:v>4.074</c:v>
                </c:pt>
                <c:pt idx="2038">
                  <c:v>4.076</c:v>
                </c:pt>
                <c:pt idx="2039">
                  <c:v>4.078</c:v>
                </c:pt>
                <c:pt idx="2040">
                  <c:v>4.08</c:v>
                </c:pt>
                <c:pt idx="2041">
                  <c:v>4.082</c:v>
                </c:pt>
                <c:pt idx="2042">
                  <c:v>4.084</c:v>
                </c:pt>
                <c:pt idx="2043">
                  <c:v>4.086</c:v>
                </c:pt>
                <c:pt idx="2044">
                  <c:v>4.088</c:v>
                </c:pt>
                <c:pt idx="2045">
                  <c:v>4.09</c:v>
                </c:pt>
                <c:pt idx="2046">
                  <c:v>4.092</c:v>
                </c:pt>
                <c:pt idx="2047">
                  <c:v>4.093999999999999</c:v>
                </c:pt>
                <c:pt idx="2048">
                  <c:v>4.096</c:v>
                </c:pt>
                <c:pt idx="2049">
                  <c:v>4.097999999999997</c:v>
                </c:pt>
                <c:pt idx="2050">
                  <c:v>4.1</c:v>
                </c:pt>
                <c:pt idx="2051">
                  <c:v>4.101999999999999</c:v>
                </c:pt>
                <c:pt idx="2052">
                  <c:v>4.103999999999997</c:v>
                </c:pt>
                <c:pt idx="2053">
                  <c:v>4.105999999999997</c:v>
                </c:pt>
                <c:pt idx="2054">
                  <c:v>4.107999999999997</c:v>
                </c:pt>
                <c:pt idx="2055">
                  <c:v>4.109999999999999</c:v>
                </c:pt>
                <c:pt idx="2056">
                  <c:v>4.111999999999997</c:v>
                </c:pt>
                <c:pt idx="2057">
                  <c:v>4.113999999999997</c:v>
                </c:pt>
                <c:pt idx="2058">
                  <c:v>4.115999999999997</c:v>
                </c:pt>
                <c:pt idx="2059">
                  <c:v>4.117999999999997</c:v>
                </c:pt>
                <c:pt idx="2060">
                  <c:v>4.119999999999997</c:v>
                </c:pt>
                <c:pt idx="2061">
                  <c:v>4.121999999999997</c:v>
                </c:pt>
                <c:pt idx="2062">
                  <c:v>4.123999999999997</c:v>
                </c:pt>
                <c:pt idx="2063">
                  <c:v>4.125999999999997</c:v>
                </c:pt>
                <c:pt idx="2064">
                  <c:v>4.127999999999996</c:v>
                </c:pt>
                <c:pt idx="2065">
                  <c:v>4.13</c:v>
                </c:pt>
                <c:pt idx="2066">
                  <c:v>4.132</c:v>
                </c:pt>
                <c:pt idx="2067">
                  <c:v>4.133999999999999</c:v>
                </c:pt>
                <c:pt idx="2068">
                  <c:v>4.136</c:v>
                </c:pt>
                <c:pt idx="2069">
                  <c:v>4.137999999999997</c:v>
                </c:pt>
                <c:pt idx="2070">
                  <c:v>4.14</c:v>
                </c:pt>
                <c:pt idx="2071">
                  <c:v>4.141999999999999</c:v>
                </c:pt>
                <c:pt idx="2072">
                  <c:v>4.143999999999997</c:v>
                </c:pt>
                <c:pt idx="2073">
                  <c:v>4.145999999999997</c:v>
                </c:pt>
                <c:pt idx="2074">
                  <c:v>4.147999999999997</c:v>
                </c:pt>
                <c:pt idx="2075">
                  <c:v>4.149999999999999</c:v>
                </c:pt>
                <c:pt idx="2076">
                  <c:v>4.151999999999997</c:v>
                </c:pt>
                <c:pt idx="2077">
                  <c:v>4.153999999999997</c:v>
                </c:pt>
                <c:pt idx="2078">
                  <c:v>4.155999999999997</c:v>
                </c:pt>
                <c:pt idx="2079">
                  <c:v>4.157999999999997</c:v>
                </c:pt>
                <c:pt idx="2080">
                  <c:v>4.159999999999997</c:v>
                </c:pt>
                <c:pt idx="2081">
                  <c:v>4.161999999999997</c:v>
                </c:pt>
                <c:pt idx="2082">
                  <c:v>4.163999999999997</c:v>
                </c:pt>
                <c:pt idx="2083">
                  <c:v>4.165999999999997</c:v>
                </c:pt>
                <c:pt idx="2084">
                  <c:v>4.167999999999996</c:v>
                </c:pt>
                <c:pt idx="2085">
                  <c:v>4.17</c:v>
                </c:pt>
                <c:pt idx="2086">
                  <c:v>4.172</c:v>
                </c:pt>
                <c:pt idx="2087">
                  <c:v>4.173999999999999</c:v>
                </c:pt>
                <c:pt idx="2088">
                  <c:v>4.176</c:v>
                </c:pt>
                <c:pt idx="2089">
                  <c:v>4.177999999999997</c:v>
                </c:pt>
                <c:pt idx="2090">
                  <c:v>4.18</c:v>
                </c:pt>
                <c:pt idx="2091">
                  <c:v>4.181999999999999</c:v>
                </c:pt>
                <c:pt idx="2092">
                  <c:v>4.183999999999997</c:v>
                </c:pt>
                <c:pt idx="2093">
                  <c:v>4.185999999999997</c:v>
                </c:pt>
                <c:pt idx="2094">
                  <c:v>4.187999999999997</c:v>
                </c:pt>
                <c:pt idx="2095">
                  <c:v>4.189999999999999</c:v>
                </c:pt>
                <c:pt idx="2096">
                  <c:v>4.191999999999997</c:v>
                </c:pt>
                <c:pt idx="2097">
                  <c:v>4.193999999999997</c:v>
                </c:pt>
                <c:pt idx="2098">
                  <c:v>4.195999999999997</c:v>
                </c:pt>
                <c:pt idx="2099">
                  <c:v>4.197999999999997</c:v>
                </c:pt>
                <c:pt idx="2100">
                  <c:v>4.2</c:v>
                </c:pt>
                <c:pt idx="2101">
                  <c:v>4.202</c:v>
                </c:pt>
                <c:pt idx="2102">
                  <c:v>4.204</c:v>
                </c:pt>
                <c:pt idx="2103">
                  <c:v>4.206</c:v>
                </c:pt>
                <c:pt idx="2104">
                  <c:v>4.208</c:v>
                </c:pt>
                <c:pt idx="2105">
                  <c:v>4.21</c:v>
                </c:pt>
                <c:pt idx="2106">
                  <c:v>4.212</c:v>
                </c:pt>
                <c:pt idx="2107">
                  <c:v>4.214</c:v>
                </c:pt>
                <c:pt idx="2108">
                  <c:v>4.216</c:v>
                </c:pt>
                <c:pt idx="2109">
                  <c:v>4.218</c:v>
                </c:pt>
                <c:pt idx="2110">
                  <c:v>4.22</c:v>
                </c:pt>
                <c:pt idx="2111">
                  <c:v>4.222</c:v>
                </c:pt>
                <c:pt idx="2112">
                  <c:v>4.223999999999998</c:v>
                </c:pt>
                <c:pt idx="2113">
                  <c:v>4.226</c:v>
                </c:pt>
                <c:pt idx="2114">
                  <c:v>4.227999999999997</c:v>
                </c:pt>
                <c:pt idx="2115">
                  <c:v>4.23</c:v>
                </c:pt>
                <c:pt idx="2116">
                  <c:v>4.232</c:v>
                </c:pt>
                <c:pt idx="2117">
                  <c:v>4.234</c:v>
                </c:pt>
                <c:pt idx="2118">
                  <c:v>4.236</c:v>
                </c:pt>
                <c:pt idx="2119">
                  <c:v>4.238</c:v>
                </c:pt>
                <c:pt idx="2120">
                  <c:v>4.24</c:v>
                </c:pt>
                <c:pt idx="2121">
                  <c:v>4.242</c:v>
                </c:pt>
                <c:pt idx="2122">
                  <c:v>4.244</c:v>
                </c:pt>
                <c:pt idx="2123">
                  <c:v>4.246</c:v>
                </c:pt>
                <c:pt idx="2124">
                  <c:v>4.248</c:v>
                </c:pt>
                <c:pt idx="2125">
                  <c:v>4.25</c:v>
                </c:pt>
                <c:pt idx="2126">
                  <c:v>4.252</c:v>
                </c:pt>
                <c:pt idx="2127">
                  <c:v>4.254</c:v>
                </c:pt>
                <c:pt idx="2128">
                  <c:v>4.256</c:v>
                </c:pt>
                <c:pt idx="2129">
                  <c:v>4.258</c:v>
                </c:pt>
                <c:pt idx="2130">
                  <c:v>4.26</c:v>
                </c:pt>
                <c:pt idx="2131">
                  <c:v>4.262</c:v>
                </c:pt>
                <c:pt idx="2132">
                  <c:v>4.263999999999998</c:v>
                </c:pt>
                <c:pt idx="2133">
                  <c:v>4.266</c:v>
                </c:pt>
                <c:pt idx="2134">
                  <c:v>4.267999999999997</c:v>
                </c:pt>
                <c:pt idx="2135">
                  <c:v>4.27</c:v>
                </c:pt>
                <c:pt idx="2136">
                  <c:v>4.272</c:v>
                </c:pt>
                <c:pt idx="2137">
                  <c:v>4.274</c:v>
                </c:pt>
                <c:pt idx="2138">
                  <c:v>4.276</c:v>
                </c:pt>
                <c:pt idx="2139">
                  <c:v>4.278</c:v>
                </c:pt>
                <c:pt idx="2140">
                  <c:v>4.28</c:v>
                </c:pt>
                <c:pt idx="2141">
                  <c:v>4.282</c:v>
                </c:pt>
                <c:pt idx="2142">
                  <c:v>4.284</c:v>
                </c:pt>
                <c:pt idx="2143">
                  <c:v>4.286</c:v>
                </c:pt>
                <c:pt idx="2144">
                  <c:v>4.288</c:v>
                </c:pt>
                <c:pt idx="2145">
                  <c:v>4.29</c:v>
                </c:pt>
                <c:pt idx="2146">
                  <c:v>4.292</c:v>
                </c:pt>
                <c:pt idx="2147">
                  <c:v>4.294</c:v>
                </c:pt>
                <c:pt idx="2148">
                  <c:v>4.296</c:v>
                </c:pt>
                <c:pt idx="2149">
                  <c:v>4.298</c:v>
                </c:pt>
                <c:pt idx="2150">
                  <c:v>4.3</c:v>
                </c:pt>
                <c:pt idx="2151">
                  <c:v>4.302</c:v>
                </c:pt>
                <c:pt idx="2152">
                  <c:v>4.303999999999998</c:v>
                </c:pt>
                <c:pt idx="2153">
                  <c:v>4.306</c:v>
                </c:pt>
                <c:pt idx="2154">
                  <c:v>4.307999999999997</c:v>
                </c:pt>
                <c:pt idx="2155">
                  <c:v>4.31</c:v>
                </c:pt>
                <c:pt idx="2156">
                  <c:v>4.311999999999998</c:v>
                </c:pt>
                <c:pt idx="2157">
                  <c:v>4.313999999999997</c:v>
                </c:pt>
                <c:pt idx="2158">
                  <c:v>4.315999999999997</c:v>
                </c:pt>
                <c:pt idx="2159">
                  <c:v>4.317999999999997</c:v>
                </c:pt>
                <c:pt idx="2160">
                  <c:v>4.319999999999998</c:v>
                </c:pt>
                <c:pt idx="2161">
                  <c:v>4.321999999999997</c:v>
                </c:pt>
                <c:pt idx="2162">
                  <c:v>4.323999999999997</c:v>
                </c:pt>
                <c:pt idx="2163">
                  <c:v>4.325999999999997</c:v>
                </c:pt>
                <c:pt idx="2164">
                  <c:v>4.327999999999997</c:v>
                </c:pt>
                <c:pt idx="2165">
                  <c:v>4.33</c:v>
                </c:pt>
                <c:pt idx="2166">
                  <c:v>4.332</c:v>
                </c:pt>
                <c:pt idx="2167">
                  <c:v>4.334</c:v>
                </c:pt>
                <c:pt idx="2168">
                  <c:v>4.336</c:v>
                </c:pt>
                <c:pt idx="2169">
                  <c:v>4.338</c:v>
                </c:pt>
                <c:pt idx="2170">
                  <c:v>4.34</c:v>
                </c:pt>
                <c:pt idx="2171">
                  <c:v>4.342</c:v>
                </c:pt>
                <c:pt idx="2172">
                  <c:v>4.343999999999998</c:v>
                </c:pt>
                <c:pt idx="2173">
                  <c:v>4.346</c:v>
                </c:pt>
                <c:pt idx="2174">
                  <c:v>4.347999999999997</c:v>
                </c:pt>
                <c:pt idx="2175">
                  <c:v>4.35</c:v>
                </c:pt>
                <c:pt idx="2176">
                  <c:v>4.351999999999998</c:v>
                </c:pt>
                <c:pt idx="2177">
                  <c:v>4.353999999999997</c:v>
                </c:pt>
                <c:pt idx="2178">
                  <c:v>4.355999999999997</c:v>
                </c:pt>
                <c:pt idx="2179">
                  <c:v>4.357999999999997</c:v>
                </c:pt>
                <c:pt idx="2180">
                  <c:v>4.359999999999998</c:v>
                </c:pt>
                <c:pt idx="2181">
                  <c:v>4.361999999999997</c:v>
                </c:pt>
                <c:pt idx="2182">
                  <c:v>4.363999999999997</c:v>
                </c:pt>
                <c:pt idx="2183">
                  <c:v>4.365999999999997</c:v>
                </c:pt>
                <c:pt idx="2184">
                  <c:v>4.367999999999997</c:v>
                </c:pt>
                <c:pt idx="2185">
                  <c:v>4.37</c:v>
                </c:pt>
                <c:pt idx="2186">
                  <c:v>4.372</c:v>
                </c:pt>
                <c:pt idx="2187">
                  <c:v>4.374</c:v>
                </c:pt>
                <c:pt idx="2188">
                  <c:v>4.376</c:v>
                </c:pt>
                <c:pt idx="2189">
                  <c:v>4.378</c:v>
                </c:pt>
                <c:pt idx="2190">
                  <c:v>4.38</c:v>
                </c:pt>
                <c:pt idx="2191">
                  <c:v>4.382</c:v>
                </c:pt>
                <c:pt idx="2192">
                  <c:v>4.383999999999999</c:v>
                </c:pt>
                <c:pt idx="2193">
                  <c:v>4.386</c:v>
                </c:pt>
                <c:pt idx="2194">
                  <c:v>4.387999999999997</c:v>
                </c:pt>
                <c:pt idx="2195">
                  <c:v>4.39</c:v>
                </c:pt>
                <c:pt idx="2196">
                  <c:v>4.391999999999999</c:v>
                </c:pt>
                <c:pt idx="2197">
                  <c:v>4.393999999999997</c:v>
                </c:pt>
                <c:pt idx="2198">
                  <c:v>4.395999999999997</c:v>
                </c:pt>
                <c:pt idx="2199">
                  <c:v>4.397999999999997</c:v>
                </c:pt>
                <c:pt idx="2200">
                  <c:v>4.4</c:v>
                </c:pt>
                <c:pt idx="2201">
                  <c:v>4.402</c:v>
                </c:pt>
                <c:pt idx="2202">
                  <c:v>4.404</c:v>
                </c:pt>
                <c:pt idx="2203">
                  <c:v>4.406</c:v>
                </c:pt>
                <c:pt idx="2204">
                  <c:v>4.408</c:v>
                </c:pt>
                <c:pt idx="2205">
                  <c:v>4.41</c:v>
                </c:pt>
                <c:pt idx="2206">
                  <c:v>4.412</c:v>
                </c:pt>
                <c:pt idx="2207">
                  <c:v>4.414</c:v>
                </c:pt>
                <c:pt idx="2208">
                  <c:v>4.416</c:v>
                </c:pt>
                <c:pt idx="2209">
                  <c:v>4.418</c:v>
                </c:pt>
                <c:pt idx="2210">
                  <c:v>4.42</c:v>
                </c:pt>
                <c:pt idx="2211">
                  <c:v>4.422</c:v>
                </c:pt>
                <c:pt idx="2212">
                  <c:v>4.423999999999999</c:v>
                </c:pt>
                <c:pt idx="2213">
                  <c:v>4.426</c:v>
                </c:pt>
                <c:pt idx="2214">
                  <c:v>4.427999999999997</c:v>
                </c:pt>
                <c:pt idx="2215">
                  <c:v>4.43</c:v>
                </c:pt>
                <c:pt idx="2216">
                  <c:v>4.432</c:v>
                </c:pt>
                <c:pt idx="2217">
                  <c:v>4.434</c:v>
                </c:pt>
                <c:pt idx="2218">
                  <c:v>4.436</c:v>
                </c:pt>
                <c:pt idx="2219">
                  <c:v>4.438</c:v>
                </c:pt>
                <c:pt idx="2220">
                  <c:v>4.44</c:v>
                </c:pt>
                <c:pt idx="2221">
                  <c:v>4.442</c:v>
                </c:pt>
                <c:pt idx="2222">
                  <c:v>4.444</c:v>
                </c:pt>
                <c:pt idx="2223">
                  <c:v>4.446</c:v>
                </c:pt>
                <c:pt idx="2224">
                  <c:v>4.448</c:v>
                </c:pt>
                <c:pt idx="2225">
                  <c:v>4.45</c:v>
                </c:pt>
                <c:pt idx="2226">
                  <c:v>4.452</c:v>
                </c:pt>
                <c:pt idx="2227">
                  <c:v>4.454</c:v>
                </c:pt>
                <c:pt idx="2228">
                  <c:v>4.456</c:v>
                </c:pt>
                <c:pt idx="2229">
                  <c:v>4.458</c:v>
                </c:pt>
                <c:pt idx="2230">
                  <c:v>4.46</c:v>
                </c:pt>
                <c:pt idx="2231">
                  <c:v>4.462</c:v>
                </c:pt>
                <c:pt idx="2232">
                  <c:v>4.463999999999999</c:v>
                </c:pt>
                <c:pt idx="2233">
                  <c:v>4.466</c:v>
                </c:pt>
                <c:pt idx="2234">
                  <c:v>4.468</c:v>
                </c:pt>
                <c:pt idx="2235">
                  <c:v>4.47</c:v>
                </c:pt>
                <c:pt idx="2236">
                  <c:v>4.472</c:v>
                </c:pt>
                <c:pt idx="2237">
                  <c:v>4.474</c:v>
                </c:pt>
                <c:pt idx="2238">
                  <c:v>4.476</c:v>
                </c:pt>
                <c:pt idx="2239">
                  <c:v>4.478</c:v>
                </c:pt>
                <c:pt idx="2240">
                  <c:v>4.48</c:v>
                </c:pt>
                <c:pt idx="2241">
                  <c:v>4.482</c:v>
                </c:pt>
                <c:pt idx="2242">
                  <c:v>4.484</c:v>
                </c:pt>
                <c:pt idx="2243">
                  <c:v>4.486</c:v>
                </c:pt>
                <c:pt idx="2244">
                  <c:v>4.488</c:v>
                </c:pt>
                <c:pt idx="2245">
                  <c:v>4.49</c:v>
                </c:pt>
                <c:pt idx="2246">
                  <c:v>4.492</c:v>
                </c:pt>
                <c:pt idx="2247">
                  <c:v>4.494</c:v>
                </c:pt>
                <c:pt idx="2248">
                  <c:v>4.496</c:v>
                </c:pt>
                <c:pt idx="2249">
                  <c:v>4.498</c:v>
                </c:pt>
                <c:pt idx="2250">
                  <c:v>4.5</c:v>
                </c:pt>
                <c:pt idx="2251">
                  <c:v>4.502</c:v>
                </c:pt>
                <c:pt idx="2252">
                  <c:v>4.504</c:v>
                </c:pt>
                <c:pt idx="2253">
                  <c:v>4.506</c:v>
                </c:pt>
                <c:pt idx="2254">
                  <c:v>4.508</c:v>
                </c:pt>
                <c:pt idx="2255">
                  <c:v>4.51</c:v>
                </c:pt>
                <c:pt idx="2256">
                  <c:v>4.512</c:v>
                </c:pt>
                <c:pt idx="2257">
                  <c:v>4.513999999999998</c:v>
                </c:pt>
                <c:pt idx="2258">
                  <c:v>4.516</c:v>
                </c:pt>
                <c:pt idx="2259">
                  <c:v>4.517999999999997</c:v>
                </c:pt>
                <c:pt idx="2260">
                  <c:v>4.52</c:v>
                </c:pt>
                <c:pt idx="2261">
                  <c:v>4.521999999999998</c:v>
                </c:pt>
                <c:pt idx="2262">
                  <c:v>4.523999999999997</c:v>
                </c:pt>
                <c:pt idx="2263">
                  <c:v>4.525999999999997</c:v>
                </c:pt>
                <c:pt idx="2264">
                  <c:v>4.527999999999997</c:v>
                </c:pt>
                <c:pt idx="2265">
                  <c:v>4.53</c:v>
                </c:pt>
                <c:pt idx="2266">
                  <c:v>4.532</c:v>
                </c:pt>
                <c:pt idx="2267">
                  <c:v>4.534</c:v>
                </c:pt>
                <c:pt idx="2268">
                  <c:v>4.536</c:v>
                </c:pt>
                <c:pt idx="2269">
                  <c:v>4.538</c:v>
                </c:pt>
                <c:pt idx="2270">
                  <c:v>4.54</c:v>
                </c:pt>
                <c:pt idx="2271">
                  <c:v>4.542</c:v>
                </c:pt>
                <c:pt idx="2272">
                  <c:v>4.544</c:v>
                </c:pt>
                <c:pt idx="2273">
                  <c:v>4.546</c:v>
                </c:pt>
                <c:pt idx="2274">
                  <c:v>4.548</c:v>
                </c:pt>
                <c:pt idx="2275">
                  <c:v>4.55</c:v>
                </c:pt>
                <c:pt idx="2276">
                  <c:v>4.552</c:v>
                </c:pt>
                <c:pt idx="2277">
                  <c:v>4.553999999999998</c:v>
                </c:pt>
                <c:pt idx="2278">
                  <c:v>4.556</c:v>
                </c:pt>
                <c:pt idx="2279">
                  <c:v>4.557999999999997</c:v>
                </c:pt>
                <c:pt idx="2280">
                  <c:v>4.56</c:v>
                </c:pt>
                <c:pt idx="2281">
                  <c:v>4.561999999999998</c:v>
                </c:pt>
                <c:pt idx="2282">
                  <c:v>4.563999999999997</c:v>
                </c:pt>
                <c:pt idx="2283">
                  <c:v>4.565999999999997</c:v>
                </c:pt>
                <c:pt idx="2284">
                  <c:v>4.567999999999997</c:v>
                </c:pt>
                <c:pt idx="2285">
                  <c:v>4.57</c:v>
                </c:pt>
                <c:pt idx="2286">
                  <c:v>4.572</c:v>
                </c:pt>
                <c:pt idx="2287">
                  <c:v>4.574</c:v>
                </c:pt>
                <c:pt idx="2288">
                  <c:v>4.576</c:v>
                </c:pt>
                <c:pt idx="2289">
                  <c:v>4.578</c:v>
                </c:pt>
                <c:pt idx="2290">
                  <c:v>4.58</c:v>
                </c:pt>
                <c:pt idx="2291">
                  <c:v>4.582</c:v>
                </c:pt>
                <c:pt idx="2292">
                  <c:v>4.584</c:v>
                </c:pt>
                <c:pt idx="2293">
                  <c:v>4.586</c:v>
                </c:pt>
                <c:pt idx="2294">
                  <c:v>4.588</c:v>
                </c:pt>
                <c:pt idx="2295">
                  <c:v>4.59</c:v>
                </c:pt>
                <c:pt idx="2296">
                  <c:v>4.592</c:v>
                </c:pt>
                <c:pt idx="2297">
                  <c:v>4.593999999999999</c:v>
                </c:pt>
                <c:pt idx="2298">
                  <c:v>4.596</c:v>
                </c:pt>
                <c:pt idx="2299">
                  <c:v>4.597999999999997</c:v>
                </c:pt>
                <c:pt idx="2300">
                  <c:v>4.6</c:v>
                </c:pt>
                <c:pt idx="2301">
                  <c:v>4.601999999999998</c:v>
                </c:pt>
                <c:pt idx="2302">
                  <c:v>4.603999999999997</c:v>
                </c:pt>
                <c:pt idx="2303">
                  <c:v>4.605999999999997</c:v>
                </c:pt>
                <c:pt idx="2304">
                  <c:v>4.607999999999997</c:v>
                </c:pt>
                <c:pt idx="2305">
                  <c:v>4.609999999999998</c:v>
                </c:pt>
                <c:pt idx="2306">
                  <c:v>4.611999999999997</c:v>
                </c:pt>
                <c:pt idx="2307">
                  <c:v>4.613999999999997</c:v>
                </c:pt>
                <c:pt idx="2308">
                  <c:v>4.615999999999997</c:v>
                </c:pt>
                <c:pt idx="2309">
                  <c:v>4.617999999999997</c:v>
                </c:pt>
                <c:pt idx="2310">
                  <c:v>4.619999999999997</c:v>
                </c:pt>
                <c:pt idx="2311">
                  <c:v>4.621999999999997</c:v>
                </c:pt>
                <c:pt idx="2312">
                  <c:v>4.623999999999997</c:v>
                </c:pt>
                <c:pt idx="2313">
                  <c:v>4.625999999999997</c:v>
                </c:pt>
                <c:pt idx="2314">
                  <c:v>4.627999999999996</c:v>
                </c:pt>
                <c:pt idx="2315">
                  <c:v>4.63</c:v>
                </c:pt>
                <c:pt idx="2316">
                  <c:v>4.632</c:v>
                </c:pt>
                <c:pt idx="2317">
                  <c:v>4.633999999999998</c:v>
                </c:pt>
                <c:pt idx="2318">
                  <c:v>4.636</c:v>
                </c:pt>
                <c:pt idx="2319">
                  <c:v>4.637999999999997</c:v>
                </c:pt>
                <c:pt idx="2320">
                  <c:v>4.64</c:v>
                </c:pt>
                <c:pt idx="2321">
                  <c:v>4.641999999999998</c:v>
                </c:pt>
                <c:pt idx="2322">
                  <c:v>4.643999999999997</c:v>
                </c:pt>
                <c:pt idx="2323">
                  <c:v>4.645999999999997</c:v>
                </c:pt>
                <c:pt idx="2324">
                  <c:v>4.647999999999997</c:v>
                </c:pt>
                <c:pt idx="2325">
                  <c:v>4.649999999999998</c:v>
                </c:pt>
                <c:pt idx="2326">
                  <c:v>4.651999999999997</c:v>
                </c:pt>
                <c:pt idx="2327">
                  <c:v>4.653999999999997</c:v>
                </c:pt>
                <c:pt idx="2328">
                  <c:v>4.655999999999997</c:v>
                </c:pt>
                <c:pt idx="2329">
                  <c:v>4.657999999999997</c:v>
                </c:pt>
                <c:pt idx="2330">
                  <c:v>4.659999999999997</c:v>
                </c:pt>
                <c:pt idx="2331">
                  <c:v>4.661999999999997</c:v>
                </c:pt>
                <c:pt idx="2332">
                  <c:v>4.663999999999997</c:v>
                </c:pt>
                <c:pt idx="2333">
                  <c:v>4.665999999999997</c:v>
                </c:pt>
                <c:pt idx="2334">
                  <c:v>4.667999999999996</c:v>
                </c:pt>
                <c:pt idx="2335">
                  <c:v>4.67</c:v>
                </c:pt>
                <c:pt idx="2336">
                  <c:v>4.672</c:v>
                </c:pt>
                <c:pt idx="2337">
                  <c:v>4.673999999999999</c:v>
                </c:pt>
                <c:pt idx="2338">
                  <c:v>4.676</c:v>
                </c:pt>
                <c:pt idx="2339">
                  <c:v>4.677999999999997</c:v>
                </c:pt>
                <c:pt idx="2340">
                  <c:v>4.68</c:v>
                </c:pt>
                <c:pt idx="2341">
                  <c:v>4.681999999999999</c:v>
                </c:pt>
                <c:pt idx="2342">
                  <c:v>4.683999999999997</c:v>
                </c:pt>
                <c:pt idx="2343">
                  <c:v>4.685999999999997</c:v>
                </c:pt>
                <c:pt idx="2344">
                  <c:v>4.687999999999997</c:v>
                </c:pt>
                <c:pt idx="2345">
                  <c:v>4.689999999999999</c:v>
                </c:pt>
                <c:pt idx="2346">
                  <c:v>4.691999999999997</c:v>
                </c:pt>
                <c:pt idx="2347">
                  <c:v>4.693999999999997</c:v>
                </c:pt>
                <c:pt idx="2348">
                  <c:v>4.695999999999997</c:v>
                </c:pt>
                <c:pt idx="2349">
                  <c:v>4.697999999999997</c:v>
                </c:pt>
                <c:pt idx="2350">
                  <c:v>4.7</c:v>
                </c:pt>
                <c:pt idx="2351">
                  <c:v>4.702</c:v>
                </c:pt>
                <c:pt idx="2352">
                  <c:v>4.704</c:v>
                </c:pt>
                <c:pt idx="2353">
                  <c:v>4.706</c:v>
                </c:pt>
                <c:pt idx="2354">
                  <c:v>4.708</c:v>
                </c:pt>
                <c:pt idx="2355">
                  <c:v>4.71</c:v>
                </c:pt>
                <c:pt idx="2356">
                  <c:v>4.712</c:v>
                </c:pt>
                <c:pt idx="2357">
                  <c:v>4.713999999999999</c:v>
                </c:pt>
                <c:pt idx="2358">
                  <c:v>4.716</c:v>
                </c:pt>
                <c:pt idx="2359">
                  <c:v>4.718</c:v>
                </c:pt>
                <c:pt idx="2360">
                  <c:v>4.72</c:v>
                </c:pt>
                <c:pt idx="2361">
                  <c:v>4.721999999999999</c:v>
                </c:pt>
                <c:pt idx="2362">
                  <c:v>4.723999999999997</c:v>
                </c:pt>
                <c:pt idx="2363">
                  <c:v>4.726</c:v>
                </c:pt>
                <c:pt idx="2364">
                  <c:v>4.727999999999997</c:v>
                </c:pt>
                <c:pt idx="2365">
                  <c:v>4.73</c:v>
                </c:pt>
                <c:pt idx="2366">
                  <c:v>4.732</c:v>
                </c:pt>
                <c:pt idx="2367">
                  <c:v>4.734</c:v>
                </c:pt>
                <c:pt idx="2368">
                  <c:v>4.736</c:v>
                </c:pt>
                <c:pt idx="2369">
                  <c:v>4.738</c:v>
                </c:pt>
                <c:pt idx="2370">
                  <c:v>4.74</c:v>
                </c:pt>
                <c:pt idx="2371">
                  <c:v>4.742</c:v>
                </c:pt>
                <c:pt idx="2372">
                  <c:v>4.744</c:v>
                </c:pt>
                <c:pt idx="2373">
                  <c:v>4.746</c:v>
                </c:pt>
                <c:pt idx="2374">
                  <c:v>4.748</c:v>
                </c:pt>
                <c:pt idx="2375">
                  <c:v>4.75</c:v>
                </c:pt>
                <c:pt idx="2376">
                  <c:v>4.752</c:v>
                </c:pt>
                <c:pt idx="2377">
                  <c:v>4.753999999999999</c:v>
                </c:pt>
                <c:pt idx="2378">
                  <c:v>4.756</c:v>
                </c:pt>
                <c:pt idx="2379">
                  <c:v>4.758</c:v>
                </c:pt>
                <c:pt idx="2380">
                  <c:v>4.76</c:v>
                </c:pt>
                <c:pt idx="2381">
                  <c:v>4.761999999999999</c:v>
                </c:pt>
                <c:pt idx="2382">
                  <c:v>4.763999999999997</c:v>
                </c:pt>
                <c:pt idx="2383">
                  <c:v>4.766</c:v>
                </c:pt>
                <c:pt idx="2384">
                  <c:v>4.767999999999997</c:v>
                </c:pt>
                <c:pt idx="2385">
                  <c:v>4.769999999999999</c:v>
                </c:pt>
                <c:pt idx="2386">
                  <c:v>4.772</c:v>
                </c:pt>
                <c:pt idx="2387">
                  <c:v>4.774</c:v>
                </c:pt>
                <c:pt idx="2388">
                  <c:v>4.776</c:v>
                </c:pt>
                <c:pt idx="2389">
                  <c:v>4.778</c:v>
                </c:pt>
                <c:pt idx="2390">
                  <c:v>4.78</c:v>
                </c:pt>
                <c:pt idx="2391">
                  <c:v>4.782</c:v>
                </c:pt>
                <c:pt idx="2392">
                  <c:v>4.784</c:v>
                </c:pt>
                <c:pt idx="2393">
                  <c:v>4.786</c:v>
                </c:pt>
                <c:pt idx="2394">
                  <c:v>4.788</c:v>
                </c:pt>
                <c:pt idx="2395">
                  <c:v>4.79</c:v>
                </c:pt>
                <c:pt idx="2396">
                  <c:v>4.792</c:v>
                </c:pt>
                <c:pt idx="2397">
                  <c:v>4.794</c:v>
                </c:pt>
                <c:pt idx="2398">
                  <c:v>4.796</c:v>
                </c:pt>
                <c:pt idx="2399">
                  <c:v>4.798</c:v>
                </c:pt>
                <c:pt idx="2400">
                  <c:v>4.8</c:v>
                </c:pt>
                <c:pt idx="2401">
                  <c:v>4.802</c:v>
                </c:pt>
                <c:pt idx="2402">
                  <c:v>4.803999999999998</c:v>
                </c:pt>
                <c:pt idx="2403">
                  <c:v>4.806</c:v>
                </c:pt>
                <c:pt idx="2404">
                  <c:v>4.807999999999997</c:v>
                </c:pt>
                <c:pt idx="2405">
                  <c:v>4.81</c:v>
                </c:pt>
                <c:pt idx="2406">
                  <c:v>4.811999999999998</c:v>
                </c:pt>
                <c:pt idx="2407">
                  <c:v>4.813999999999997</c:v>
                </c:pt>
                <c:pt idx="2408">
                  <c:v>4.815999999999997</c:v>
                </c:pt>
                <c:pt idx="2409">
                  <c:v>4.817999999999997</c:v>
                </c:pt>
                <c:pt idx="2410">
                  <c:v>4.819999999999998</c:v>
                </c:pt>
                <c:pt idx="2411">
                  <c:v>4.821999999999997</c:v>
                </c:pt>
                <c:pt idx="2412">
                  <c:v>4.823999999999997</c:v>
                </c:pt>
                <c:pt idx="2413">
                  <c:v>4.825999999999997</c:v>
                </c:pt>
                <c:pt idx="2414">
                  <c:v>4.827999999999997</c:v>
                </c:pt>
                <c:pt idx="2415">
                  <c:v>4.83</c:v>
                </c:pt>
                <c:pt idx="2416">
                  <c:v>4.832</c:v>
                </c:pt>
                <c:pt idx="2417">
                  <c:v>4.834</c:v>
                </c:pt>
                <c:pt idx="2418">
                  <c:v>4.836</c:v>
                </c:pt>
                <c:pt idx="2419">
                  <c:v>4.838</c:v>
                </c:pt>
                <c:pt idx="2420">
                  <c:v>4.84</c:v>
                </c:pt>
                <c:pt idx="2421">
                  <c:v>4.842</c:v>
                </c:pt>
                <c:pt idx="2422">
                  <c:v>4.843999999999998</c:v>
                </c:pt>
                <c:pt idx="2423">
                  <c:v>4.846</c:v>
                </c:pt>
                <c:pt idx="2424">
                  <c:v>4.847999999999997</c:v>
                </c:pt>
                <c:pt idx="2425">
                  <c:v>4.85</c:v>
                </c:pt>
                <c:pt idx="2426">
                  <c:v>4.851999999999998</c:v>
                </c:pt>
                <c:pt idx="2427">
                  <c:v>4.853999999999997</c:v>
                </c:pt>
                <c:pt idx="2428">
                  <c:v>4.855999999999997</c:v>
                </c:pt>
                <c:pt idx="2429">
                  <c:v>4.857999999999997</c:v>
                </c:pt>
                <c:pt idx="2430">
                  <c:v>4.859999999999998</c:v>
                </c:pt>
                <c:pt idx="2431">
                  <c:v>4.861999999999997</c:v>
                </c:pt>
                <c:pt idx="2432">
                  <c:v>4.863999999999997</c:v>
                </c:pt>
                <c:pt idx="2433">
                  <c:v>4.865999999999997</c:v>
                </c:pt>
                <c:pt idx="2434">
                  <c:v>4.867999999999997</c:v>
                </c:pt>
                <c:pt idx="2435">
                  <c:v>4.87</c:v>
                </c:pt>
                <c:pt idx="2436">
                  <c:v>4.872</c:v>
                </c:pt>
                <c:pt idx="2437">
                  <c:v>4.874</c:v>
                </c:pt>
                <c:pt idx="2438">
                  <c:v>4.876</c:v>
                </c:pt>
                <c:pt idx="2439">
                  <c:v>4.878</c:v>
                </c:pt>
                <c:pt idx="2440">
                  <c:v>4.88</c:v>
                </c:pt>
                <c:pt idx="2441">
                  <c:v>4.882</c:v>
                </c:pt>
                <c:pt idx="2442">
                  <c:v>4.883999999999999</c:v>
                </c:pt>
                <c:pt idx="2443">
                  <c:v>4.886</c:v>
                </c:pt>
                <c:pt idx="2444">
                  <c:v>4.887999999999997</c:v>
                </c:pt>
                <c:pt idx="2445">
                  <c:v>4.89</c:v>
                </c:pt>
                <c:pt idx="2446">
                  <c:v>4.891999999999999</c:v>
                </c:pt>
                <c:pt idx="2447">
                  <c:v>4.893999999999997</c:v>
                </c:pt>
                <c:pt idx="2448">
                  <c:v>4.895999999999997</c:v>
                </c:pt>
                <c:pt idx="2449">
                  <c:v>4.897999999999997</c:v>
                </c:pt>
                <c:pt idx="2450">
                  <c:v>4.9</c:v>
                </c:pt>
                <c:pt idx="2451">
                  <c:v>4.902</c:v>
                </c:pt>
                <c:pt idx="2452">
                  <c:v>4.904</c:v>
                </c:pt>
                <c:pt idx="2453">
                  <c:v>4.906</c:v>
                </c:pt>
                <c:pt idx="2454">
                  <c:v>4.908</c:v>
                </c:pt>
                <c:pt idx="2455">
                  <c:v>4.91</c:v>
                </c:pt>
                <c:pt idx="2456">
                  <c:v>4.912</c:v>
                </c:pt>
                <c:pt idx="2457">
                  <c:v>4.914</c:v>
                </c:pt>
                <c:pt idx="2458">
                  <c:v>4.916</c:v>
                </c:pt>
                <c:pt idx="2459">
                  <c:v>4.918</c:v>
                </c:pt>
                <c:pt idx="2460">
                  <c:v>4.92</c:v>
                </c:pt>
                <c:pt idx="2461">
                  <c:v>4.922</c:v>
                </c:pt>
                <c:pt idx="2462">
                  <c:v>4.923999999999999</c:v>
                </c:pt>
                <c:pt idx="2463">
                  <c:v>4.926</c:v>
                </c:pt>
                <c:pt idx="2464">
                  <c:v>4.927999999999997</c:v>
                </c:pt>
                <c:pt idx="2465">
                  <c:v>4.93</c:v>
                </c:pt>
                <c:pt idx="2466">
                  <c:v>4.932</c:v>
                </c:pt>
                <c:pt idx="2467">
                  <c:v>4.934</c:v>
                </c:pt>
                <c:pt idx="2468">
                  <c:v>4.936</c:v>
                </c:pt>
                <c:pt idx="2469">
                  <c:v>4.938</c:v>
                </c:pt>
                <c:pt idx="2470">
                  <c:v>4.94</c:v>
                </c:pt>
                <c:pt idx="2471">
                  <c:v>4.942</c:v>
                </c:pt>
                <c:pt idx="2472">
                  <c:v>4.944</c:v>
                </c:pt>
                <c:pt idx="2473">
                  <c:v>4.946</c:v>
                </c:pt>
                <c:pt idx="2474">
                  <c:v>4.948</c:v>
                </c:pt>
                <c:pt idx="2475">
                  <c:v>4.95</c:v>
                </c:pt>
                <c:pt idx="2476">
                  <c:v>4.952</c:v>
                </c:pt>
                <c:pt idx="2477">
                  <c:v>4.954</c:v>
                </c:pt>
                <c:pt idx="2478">
                  <c:v>4.956</c:v>
                </c:pt>
                <c:pt idx="2479">
                  <c:v>4.958</c:v>
                </c:pt>
                <c:pt idx="2480">
                  <c:v>4.96</c:v>
                </c:pt>
                <c:pt idx="2481">
                  <c:v>4.962</c:v>
                </c:pt>
                <c:pt idx="2482">
                  <c:v>4.963999999999999</c:v>
                </c:pt>
                <c:pt idx="2483">
                  <c:v>4.966</c:v>
                </c:pt>
                <c:pt idx="2484">
                  <c:v>4.968</c:v>
                </c:pt>
                <c:pt idx="2485">
                  <c:v>4.97</c:v>
                </c:pt>
                <c:pt idx="2486">
                  <c:v>4.972</c:v>
                </c:pt>
                <c:pt idx="2487">
                  <c:v>4.974</c:v>
                </c:pt>
                <c:pt idx="2488">
                  <c:v>4.976</c:v>
                </c:pt>
                <c:pt idx="2489">
                  <c:v>4.978</c:v>
                </c:pt>
                <c:pt idx="2490">
                  <c:v>4.98</c:v>
                </c:pt>
                <c:pt idx="2491">
                  <c:v>4.982</c:v>
                </c:pt>
                <c:pt idx="2492">
                  <c:v>4.984</c:v>
                </c:pt>
                <c:pt idx="2493">
                  <c:v>4.986</c:v>
                </c:pt>
                <c:pt idx="2494">
                  <c:v>4.988</c:v>
                </c:pt>
                <c:pt idx="2495">
                  <c:v>4.99</c:v>
                </c:pt>
                <c:pt idx="2496">
                  <c:v>4.992</c:v>
                </c:pt>
                <c:pt idx="2497">
                  <c:v>4.994</c:v>
                </c:pt>
                <c:pt idx="2498">
                  <c:v>4.996</c:v>
                </c:pt>
                <c:pt idx="2499">
                  <c:v>4.998</c:v>
                </c:pt>
                <c:pt idx="2500">
                  <c:v>5.0</c:v>
                </c:pt>
              </c:numCache>
            </c:numRef>
          </c:xVal>
          <c:yVal>
            <c:numRef>
              <c:f>optl0105_l010!$E$2:$E$2502</c:f>
              <c:numCache>
                <c:formatCode>General</c:formatCode>
                <c:ptCount val="2501"/>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-0.045</c:v>
                </c:pt>
                <c:pt idx="22">
                  <c:v>-0.045</c:v>
                </c:pt>
                <c:pt idx="23">
                  <c:v>-0.045</c:v>
                </c:pt>
                <c:pt idx="24">
                  <c:v>-0.045</c:v>
                </c:pt>
                <c:pt idx="25">
                  <c:v>-0.045</c:v>
                </c:pt>
                <c:pt idx="26">
                  <c:v>-0.045</c:v>
                </c:pt>
                <c:pt idx="27">
                  <c:v>-0.09</c:v>
                </c:pt>
                <c:pt idx="28">
                  <c:v>-0.09</c:v>
                </c:pt>
                <c:pt idx="29">
                  <c:v>-0.09</c:v>
                </c:pt>
                <c:pt idx="30">
                  <c:v>-0.135</c:v>
                </c:pt>
                <c:pt idx="31">
                  <c:v>-0.135</c:v>
                </c:pt>
                <c:pt idx="32">
                  <c:v>-0.18</c:v>
                </c:pt>
                <c:pt idx="33">
                  <c:v>-0.18</c:v>
                </c:pt>
                <c:pt idx="34">
                  <c:v>-0.225</c:v>
                </c:pt>
                <c:pt idx="35">
                  <c:v>-0.27</c:v>
                </c:pt>
                <c:pt idx="36">
                  <c:v>-0.315</c:v>
                </c:pt>
                <c:pt idx="37">
                  <c:v>-0.315</c:v>
                </c:pt>
                <c:pt idx="38">
                  <c:v>-0.36</c:v>
                </c:pt>
                <c:pt idx="39">
                  <c:v>-0.405</c:v>
                </c:pt>
                <c:pt idx="40">
                  <c:v>-0.495</c:v>
                </c:pt>
                <c:pt idx="41">
                  <c:v>-0.54</c:v>
                </c:pt>
                <c:pt idx="42">
                  <c:v>-0.585</c:v>
                </c:pt>
                <c:pt idx="43">
                  <c:v>-0.63</c:v>
                </c:pt>
                <c:pt idx="44">
                  <c:v>-0.72</c:v>
                </c:pt>
                <c:pt idx="45">
                  <c:v>-0.765</c:v>
                </c:pt>
                <c:pt idx="46">
                  <c:v>-0.81</c:v>
                </c:pt>
                <c:pt idx="47">
                  <c:v>-0.9</c:v>
                </c:pt>
                <c:pt idx="48">
                  <c:v>-0.945</c:v>
                </c:pt>
                <c:pt idx="49">
                  <c:v>-1.035</c:v>
                </c:pt>
                <c:pt idx="50">
                  <c:v>-1.125</c:v>
                </c:pt>
                <c:pt idx="51">
                  <c:v>-1.215</c:v>
                </c:pt>
                <c:pt idx="52">
                  <c:v>-1.305</c:v>
                </c:pt>
                <c:pt idx="53">
                  <c:v>-1.395</c:v>
                </c:pt>
                <c:pt idx="54">
                  <c:v>-1.485</c:v>
                </c:pt>
                <c:pt idx="55">
                  <c:v>-1.575</c:v>
                </c:pt>
                <c:pt idx="56">
                  <c:v>-1.71</c:v>
                </c:pt>
                <c:pt idx="57">
                  <c:v>-1.8</c:v>
                </c:pt>
                <c:pt idx="58">
                  <c:v>-1.935</c:v>
                </c:pt>
                <c:pt idx="59">
                  <c:v>-2.025</c:v>
                </c:pt>
                <c:pt idx="60">
                  <c:v>-2.16</c:v>
                </c:pt>
                <c:pt idx="61">
                  <c:v>-2.295</c:v>
                </c:pt>
                <c:pt idx="62">
                  <c:v>-2.385</c:v>
                </c:pt>
                <c:pt idx="63">
                  <c:v>-2.52</c:v>
                </c:pt>
                <c:pt idx="64">
                  <c:v>-2.655</c:v>
                </c:pt>
                <c:pt idx="65">
                  <c:v>-2.79</c:v>
                </c:pt>
                <c:pt idx="66">
                  <c:v>-2.925</c:v>
                </c:pt>
                <c:pt idx="67">
                  <c:v>-3.06</c:v>
                </c:pt>
                <c:pt idx="68">
                  <c:v>-3.24</c:v>
                </c:pt>
                <c:pt idx="69">
                  <c:v>-3.375</c:v>
                </c:pt>
                <c:pt idx="70">
                  <c:v>-3.555</c:v>
                </c:pt>
                <c:pt idx="71">
                  <c:v>-3.69</c:v>
                </c:pt>
                <c:pt idx="72">
                  <c:v>-3.87</c:v>
                </c:pt>
                <c:pt idx="73">
                  <c:v>-4.004999999999997</c:v>
                </c:pt>
                <c:pt idx="74">
                  <c:v>-4.184999999999997</c:v>
                </c:pt>
                <c:pt idx="75">
                  <c:v>-4.364999999999996</c:v>
                </c:pt>
                <c:pt idx="76">
                  <c:v>-4.544999999999997</c:v>
                </c:pt>
                <c:pt idx="77">
                  <c:v>-4.68</c:v>
                </c:pt>
                <c:pt idx="78">
                  <c:v>-4.859999999999998</c:v>
                </c:pt>
                <c:pt idx="79">
                  <c:v>-5.04</c:v>
                </c:pt>
                <c:pt idx="80">
                  <c:v>-5.22</c:v>
                </c:pt>
                <c:pt idx="81">
                  <c:v>-5.445</c:v>
                </c:pt>
                <c:pt idx="82">
                  <c:v>-5.624999999999995</c:v>
                </c:pt>
                <c:pt idx="83">
                  <c:v>-5.804999999999997</c:v>
                </c:pt>
                <c:pt idx="84">
                  <c:v>-5.985</c:v>
                </c:pt>
                <c:pt idx="85">
                  <c:v>-6.21</c:v>
                </c:pt>
                <c:pt idx="86">
                  <c:v>-6.39</c:v>
                </c:pt>
                <c:pt idx="87">
                  <c:v>-6.614999999999996</c:v>
                </c:pt>
                <c:pt idx="88">
                  <c:v>-6.794999999999997</c:v>
                </c:pt>
                <c:pt idx="89">
                  <c:v>-7.02</c:v>
                </c:pt>
                <c:pt idx="90">
                  <c:v>-7.2</c:v>
                </c:pt>
                <c:pt idx="91">
                  <c:v>-7.424999999999997</c:v>
                </c:pt>
                <c:pt idx="92">
                  <c:v>-7.604999999999997</c:v>
                </c:pt>
                <c:pt idx="93">
                  <c:v>-7.83</c:v>
                </c:pt>
                <c:pt idx="94">
                  <c:v>-8.01</c:v>
                </c:pt>
                <c:pt idx="95">
                  <c:v>-8.19</c:v>
                </c:pt>
                <c:pt idx="96">
                  <c:v>-8.415</c:v>
                </c:pt>
                <c:pt idx="97">
                  <c:v>-8.595</c:v>
                </c:pt>
                <c:pt idx="98">
                  <c:v>-8.775</c:v>
                </c:pt>
                <c:pt idx="99">
                  <c:v>-9.0</c:v>
                </c:pt>
                <c:pt idx="100">
                  <c:v>-9.18</c:v>
                </c:pt>
                <c:pt idx="101">
                  <c:v>-9.36</c:v>
                </c:pt>
                <c:pt idx="102">
                  <c:v>-9.540000000000001</c:v>
                </c:pt>
                <c:pt idx="103">
                  <c:v>-9.719999999999998</c:v>
                </c:pt>
                <c:pt idx="104">
                  <c:v>-9.9</c:v>
                </c:pt>
                <c:pt idx="105">
                  <c:v>-10.08</c:v>
                </c:pt>
                <c:pt idx="106">
                  <c:v>-10.215</c:v>
                </c:pt>
                <c:pt idx="107">
                  <c:v>-10.395</c:v>
                </c:pt>
                <c:pt idx="108">
                  <c:v>-10.53</c:v>
                </c:pt>
                <c:pt idx="109">
                  <c:v>-10.71</c:v>
                </c:pt>
                <c:pt idx="110">
                  <c:v>-10.845</c:v>
                </c:pt>
                <c:pt idx="111">
                  <c:v>-10.98</c:v>
                </c:pt>
                <c:pt idx="112">
                  <c:v>-11.115</c:v>
                </c:pt>
                <c:pt idx="113">
                  <c:v>-11.25</c:v>
                </c:pt>
                <c:pt idx="114">
                  <c:v>-11.385</c:v>
                </c:pt>
                <c:pt idx="115">
                  <c:v>-11.475</c:v>
                </c:pt>
                <c:pt idx="116">
                  <c:v>-11.61</c:v>
                </c:pt>
                <c:pt idx="117">
                  <c:v>-11.7</c:v>
                </c:pt>
                <c:pt idx="118">
                  <c:v>-11.79</c:v>
                </c:pt>
                <c:pt idx="119">
                  <c:v>-11.88</c:v>
                </c:pt>
                <c:pt idx="120">
                  <c:v>-11.97</c:v>
                </c:pt>
                <c:pt idx="121">
                  <c:v>-12.06</c:v>
                </c:pt>
                <c:pt idx="122">
                  <c:v>-12.15</c:v>
                </c:pt>
                <c:pt idx="123">
                  <c:v>-12.24</c:v>
                </c:pt>
                <c:pt idx="124">
                  <c:v>-12.285</c:v>
                </c:pt>
                <c:pt idx="125">
                  <c:v>-12.33</c:v>
                </c:pt>
                <c:pt idx="126">
                  <c:v>-12.375</c:v>
                </c:pt>
                <c:pt idx="127">
                  <c:v>-12.42</c:v>
                </c:pt>
                <c:pt idx="128">
                  <c:v>-12.465</c:v>
                </c:pt>
                <c:pt idx="129">
                  <c:v>-12.51</c:v>
                </c:pt>
                <c:pt idx="130">
                  <c:v>-12.555</c:v>
                </c:pt>
                <c:pt idx="131">
                  <c:v>-12.555</c:v>
                </c:pt>
                <c:pt idx="132">
                  <c:v>-12.555</c:v>
                </c:pt>
                <c:pt idx="133">
                  <c:v>-12.6</c:v>
                </c:pt>
                <c:pt idx="134">
                  <c:v>-12.6</c:v>
                </c:pt>
                <c:pt idx="135">
                  <c:v>-12.6</c:v>
                </c:pt>
                <c:pt idx="136">
                  <c:v>-12.555</c:v>
                </c:pt>
                <c:pt idx="137">
                  <c:v>-12.555</c:v>
                </c:pt>
                <c:pt idx="138">
                  <c:v>-12.51</c:v>
                </c:pt>
                <c:pt idx="139">
                  <c:v>-12.51</c:v>
                </c:pt>
                <c:pt idx="140">
                  <c:v>-12.465</c:v>
                </c:pt>
                <c:pt idx="141">
                  <c:v>-12.42</c:v>
                </c:pt>
                <c:pt idx="142">
                  <c:v>-12.375</c:v>
                </c:pt>
                <c:pt idx="143">
                  <c:v>-12.33</c:v>
                </c:pt>
                <c:pt idx="144">
                  <c:v>-12.24</c:v>
                </c:pt>
                <c:pt idx="145">
                  <c:v>-12.195</c:v>
                </c:pt>
                <c:pt idx="146">
                  <c:v>-12.105</c:v>
                </c:pt>
                <c:pt idx="147">
                  <c:v>-12.06</c:v>
                </c:pt>
                <c:pt idx="148">
                  <c:v>-11.97</c:v>
                </c:pt>
                <c:pt idx="149">
                  <c:v>-11.88</c:v>
                </c:pt>
                <c:pt idx="150">
                  <c:v>-11.79</c:v>
                </c:pt>
                <c:pt idx="151">
                  <c:v>-11.655</c:v>
                </c:pt>
                <c:pt idx="152">
                  <c:v>-11.565</c:v>
                </c:pt>
                <c:pt idx="153">
                  <c:v>-11.43</c:v>
                </c:pt>
                <c:pt idx="154">
                  <c:v>-11.295</c:v>
                </c:pt>
                <c:pt idx="155">
                  <c:v>-11.205</c:v>
                </c:pt>
                <c:pt idx="156">
                  <c:v>-11.07</c:v>
                </c:pt>
                <c:pt idx="157">
                  <c:v>-10.935</c:v>
                </c:pt>
                <c:pt idx="158">
                  <c:v>-10.755</c:v>
                </c:pt>
                <c:pt idx="159">
                  <c:v>-10.62</c:v>
                </c:pt>
                <c:pt idx="160">
                  <c:v>-10.44</c:v>
                </c:pt>
                <c:pt idx="161">
                  <c:v>-10.305</c:v>
                </c:pt>
                <c:pt idx="162">
                  <c:v>-10.125</c:v>
                </c:pt>
                <c:pt idx="163">
                  <c:v>-9.945</c:v>
                </c:pt>
                <c:pt idx="164">
                  <c:v>-9.765</c:v>
                </c:pt>
                <c:pt idx="165">
                  <c:v>-9.585000000000002</c:v>
                </c:pt>
                <c:pt idx="166">
                  <c:v>-9.36</c:v>
                </c:pt>
                <c:pt idx="167">
                  <c:v>-9.18</c:v>
                </c:pt>
                <c:pt idx="168">
                  <c:v>-8.955</c:v>
                </c:pt>
                <c:pt idx="169">
                  <c:v>-8.775</c:v>
                </c:pt>
                <c:pt idx="170">
                  <c:v>-8.55</c:v>
                </c:pt>
                <c:pt idx="171">
                  <c:v>-8.325</c:v>
                </c:pt>
                <c:pt idx="172">
                  <c:v>-8.1</c:v>
                </c:pt>
                <c:pt idx="173">
                  <c:v>-7.875</c:v>
                </c:pt>
                <c:pt idx="174">
                  <c:v>-7.604999999999997</c:v>
                </c:pt>
                <c:pt idx="175">
                  <c:v>-7.38</c:v>
                </c:pt>
                <c:pt idx="176">
                  <c:v>-7.154999999999997</c:v>
                </c:pt>
                <c:pt idx="177">
                  <c:v>-6.884999999999997</c:v>
                </c:pt>
                <c:pt idx="178">
                  <c:v>-6.659999999999997</c:v>
                </c:pt>
                <c:pt idx="179">
                  <c:v>-6.39</c:v>
                </c:pt>
                <c:pt idx="180">
                  <c:v>-6.119999999999997</c:v>
                </c:pt>
                <c:pt idx="181">
                  <c:v>-5.85</c:v>
                </c:pt>
                <c:pt idx="182">
                  <c:v>-5.58</c:v>
                </c:pt>
                <c:pt idx="183">
                  <c:v>-5.31</c:v>
                </c:pt>
                <c:pt idx="184">
                  <c:v>-5.04</c:v>
                </c:pt>
                <c:pt idx="185">
                  <c:v>-4.769999999999999</c:v>
                </c:pt>
                <c:pt idx="186">
                  <c:v>-4.5</c:v>
                </c:pt>
                <c:pt idx="187">
                  <c:v>-4.23</c:v>
                </c:pt>
                <c:pt idx="188">
                  <c:v>-3.915</c:v>
                </c:pt>
                <c:pt idx="189">
                  <c:v>-3.645</c:v>
                </c:pt>
                <c:pt idx="190">
                  <c:v>-3.375</c:v>
                </c:pt>
                <c:pt idx="191">
                  <c:v>-3.06</c:v>
                </c:pt>
                <c:pt idx="192">
                  <c:v>-2.79</c:v>
                </c:pt>
                <c:pt idx="193">
                  <c:v>-2.475</c:v>
                </c:pt>
                <c:pt idx="194">
                  <c:v>-2.205</c:v>
                </c:pt>
                <c:pt idx="195">
                  <c:v>-1.89</c:v>
                </c:pt>
                <c:pt idx="196">
                  <c:v>-1.62</c:v>
                </c:pt>
                <c:pt idx="197">
                  <c:v>-1.305</c:v>
                </c:pt>
                <c:pt idx="198">
                  <c:v>-1.035</c:v>
                </c:pt>
                <c:pt idx="199">
                  <c:v>-0.72</c:v>
                </c:pt>
                <c:pt idx="200">
                  <c:v>-0.45</c:v>
                </c:pt>
                <c:pt idx="201">
                  <c:v>-0.18</c:v>
                </c:pt>
                <c:pt idx="202">
                  <c:v>0.135</c:v>
                </c:pt>
                <c:pt idx="203">
                  <c:v>0.405</c:v>
                </c:pt>
                <c:pt idx="204">
                  <c:v>0.72</c:v>
                </c:pt>
                <c:pt idx="205">
                  <c:v>0.99</c:v>
                </c:pt>
                <c:pt idx="206">
                  <c:v>1.26</c:v>
                </c:pt>
                <c:pt idx="207">
                  <c:v>1.53</c:v>
                </c:pt>
                <c:pt idx="208">
                  <c:v>1.8</c:v>
                </c:pt>
                <c:pt idx="209">
                  <c:v>2.07</c:v>
                </c:pt>
                <c:pt idx="210">
                  <c:v>2.34</c:v>
                </c:pt>
                <c:pt idx="211">
                  <c:v>2.61</c:v>
                </c:pt>
                <c:pt idx="212">
                  <c:v>2.88</c:v>
                </c:pt>
                <c:pt idx="213">
                  <c:v>3.15</c:v>
                </c:pt>
                <c:pt idx="214">
                  <c:v>3.42</c:v>
                </c:pt>
                <c:pt idx="215">
                  <c:v>3.69</c:v>
                </c:pt>
                <c:pt idx="216">
                  <c:v>3.96</c:v>
                </c:pt>
                <c:pt idx="217">
                  <c:v>4.184999999999997</c:v>
                </c:pt>
                <c:pt idx="218">
                  <c:v>4.455</c:v>
                </c:pt>
                <c:pt idx="219">
                  <c:v>4.724999999999997</c:v>
                </c:pt>
                <c:pt idx="220">
                  <c:v>4.95</c:v>
                </c:pt>
                <c:pt idx="221">
                  <c:v>5.174999999999997</c:v>
                </c:pt>
                <c:pt idx="222">
                  <c:v>5.445</c:v>
                </c:pt>
                <c:pt idx="223">
                  <c:v>5.67</c:v>
                </c:pt>
                <c:pt idx="224">
                  <c:v>5.894999999999997</c:v>
                </c:pt>
                <c:pt idx="225">
                  <c:v>6.119999999999997</c:v>
                </c:pt>
                <c:pt idx="226">
                  <c:v>6.3</c:v>
                </c:pt>
                <c:pt idx="227">
                  <c:v>6.524999999999997</c:v>
                </c:pt>
                <c:pt idx="228">
                  <c:v>6.705</c:v>
                </c:pt>
                <c:pt idx="229">
                  <c:v>6.93</c:v>
                </c:pt>
                <c:pt idx="230">
                  <c:v>7.109999999999999</c:v>
                </c:pt>
                <c:pt idx="231">
                  <c:v>7.29</c:v>
                </c:pt>
                <c:pt idx="232">
                  <c:v>7.514999999999997</c:v>
                </c:pt>
                <c:pt idx="233">
                  <c:v>7.694999999999997</c:v>
                </c:pt>
                <c:pt idx="234">
                  <c:v>7.83</c:v>
                </c:pt>
                <c:pt idx="235">
                  <c:v>8.01</c:v>
                </c:pt>
                <c:pt idx="236">
                  <c:v>8.19</c:v>
                </c:pt>
                <c:pt idx="237">
                  <c:v>8.370000000000002</c:v>
                </c:pt>
                <c:pt idx="238">
                  <c:v>8.505</c:v>
                </c:pt>
                <c:pt idx="239">
                  <c:v>8.685</c:v>
                </c:pt>
                <c:pt idx="240">
                  <c:v>8.82</c:v>
                </c:pt>
                <c:pt idx="241">
                  <c:v>8.955</c:v>
                </c:pt>
                <c:pt idx="242">
                  <c:v>9.09</c:v>
                </c:pt>
                <c:pt idx="243">
                  <c:v>9.225</c:v>
                </c:pt>
                <c:pt idx="244">
                  <c:v>9.36</c:v>
                </c:pt>
                <c:pt idx="245">
                  <c:v>9.45</c:v>
                </c:pt>
                <c:pt idx="246">
                  <c:v>9.585000000000002</c:v>
                </c:pt>
                <c:pt idx="247">
                  <c:v>9.675</c:v>
                </c:pt>
                <c:pt idx="248">
                  <c:v>9.765</c:v>
                </c:pt>
                <c:pt idx="249">
                  <c:v>9.9</c:v>
                </c:pt>
                <c:pt idx="250">
                  <c:v>9.99</c:v>
                </c:pt>
                <c:pt idx="251">
                  <c:v>10.08</c:v>
                </c:pt>
                <c:pt idx="252">
                  <c:v>10.125</c:v>
                </c:pt>
                <c:pt idx="253">
                  <c:v>10.215</c:v>
                </c:pt>
                <c:pt idx="254">
                  <c:v>10.305</c:v>
                </c:pt>
                <c:pt idx="255">
                  <c:v>10.35</c:v>
                </c:pt>
                <c:pt idx="256">
                  <c:v>10.395</c:v>
                </c:pt>
                <c:pt idx="257">
                  <c:v>10.485</c:v>
                </c:pt>
                <c:pt idx="258">
                  <c:v>10.53</c:v>
                </c:pt>
                <c:pt idx="259">
                  <c:v>10.53</c:v>
                </c:pt>
                <c:pt idx="260">
                  <c:v>10.575</c:v>
                </c:pt>
                <c:pt idx="261">
                  <c:v>10.62</c:v>
                </c:pt>
                <c:pt idx="262">
                  <c:v>10.62</c:v>
                </c:pt>
                <c:pt idx="263">
                  <c:v>10.665</c:v>
                </c:pt>
                <c:pt idx="264">
                  <c:v>10.665</c:v>
                </c:pt>
                <c:pt idx="265">
                  <c:v>10.665</c:v>
                </c:pt>
                <c:pt idx="266">
                  <c:v>10.71</c:v>
                </c:pt>
                <c:pt idx="267">
                  <c:v>10.71</c:v>
                </c:pt>
                <c:pt idx="268">
                  <c:v>10.665</c:v>
                </c:pt>
                <c:pt idx="269">
                  <c:v>10.665</c:v>
                </c:pt>
                <c:pt idx="270">
                  <c:v>10.665</c:v>
                </c:pt>
                <c:pt idx="271">
                  <c:v>10.62</c:v>
                </c:pt>
                <c:pt idx="272">
                  <c:v>10.62</c:v>
                </c:pt>
                <c:pt idx="273">
                  <c:v>10.575</c:v>
                </c:pt>
                <c:pt idx="274">
                  <c:v>10.53</c:v>
                </c:pt>
                <c:pt idx="275">
                  <c:v>10.485</c:v>
                </c:pt>
                <c:pt idx="276">
                  <c:v>10.44</c:v>
                </c:pt>
                <c:pt idx="277">
                  <c:v>10.395</c:v>
                </c:pt>
                <c:pt idx="278">
                  <c:v>10.35</c:v>
                </c:pt>
                <c:pt idx="279">
                  <c:v>10.305</c:v>
                </c:pt>
                <c:pt idx="280">
                  <c:v>10.215</c:v>
                </c:pt>
                <c:pt idx="281">
                  <c:v>10.17</c:v>
                </c:pt>
                <c:pt idx="282">
                  <c:v>10.08</c:v>
                </c:pt>
                <c:pt idx="283">
                  <c:v>9.99</c:v>
                </c:pt>
                <c:pt idx="284">
                  <c:v>9.9</c:v>
                </c:pt>
                <c:pt idx="285">
                  <c:v>9.81</c:v>
                </c:pt>
                <c:pt idx="286">
                  <c:v>9.719999999999998</c:v>
                </c:pt>
                <c:pt idx="287">
                  <c:v>9.629999999999998</c:v>
                </c:pt>
                <c:pt idx="288">
                  <c:v>9.540000000000001</c:v>
                </c:pt>
                <c:pt idx="289">
                  <c:v>9.45</c:v>
                </c:pt>
                <c:pt idx="290">
                  <c:v>9.315</c:v>
                </c:pt>
                <c:pt idx="291">
                  <c:v>9.225</c:v>
                </c:pt>
                <c:pt idx="292">
                  <c:v>9.09</c:v>
                </c:pt>
                <c:pt idx="293">
                  <c:v>9.0</c:v>
                </c:pt>
                <c:pt idx="294">
                  <c:v>8.865</c:v>
                </c:pt>
                <c:pt idx="295">
                  <c:v>8.729999999999998</c:v>
                </c:pt>
                <c:pt idx="296">
                  <c:v>8.595</c:v>
                </c:pt>
                <c:pt idx="297">
                  <c:v>8.460000000000002</c:v>
                </c:pt>
                <c:pt idx="298">
                  <c:v>8.280000000000001</c:v>
                </c:pt>
                <c:pt idx="299">
                  <c:v>8.145</c:v>
                </c:pt>
                <c:pt idx="300">
                  <c:v>8.01</c:v>
                </c:pt>
                <c:pt idx="301">
                  <c:v>7.83</c:v>
                </c:pt>
                <c:pt idx="302">
                  <c:v>7.694999999999997</c:v>
                </c:pt>
                <c:pt idx="303">
                  <c:v>7.514999999999997</c:v>
                </c:pt>
                <c:pt idx="304">
                  <c:v>7.335</c:v>
                </c:pt>
                <c:pt idx="305">
                  <c:v>7.2</c:v>
                </c:pt>
                <c:pt idx="306">
                  <c:v>7.02</c:v>
                </c:pt>
                <c:pt idx="307">
                  <c:v>6.84</c:v>
                </c:pt>
                <c:pt idx="308">
                  <c:v>6.659999999999997</c:v>
                </c:pt>
                <c:pt idx="309">
                  <c:v>6.435</c:v>
                </c:pt>
                <c:pt idx="310">
                  <c:v>6.254999999999997</c:v>
                </c:pt>
                <c:pt idx="311">
                  <c:v>6.075</c:v>
                </c:pt>
                <c:pt idx="312">
                  <c:v>5.85</c:v>
                </c:pt>
                <c:pt idx="313">
                  <c:v>5.67</c:v>
                </c:pt>
                <c:pt idx="314">
                  <c:v>5.445</c:v>
                </c:pt>
                <c:pt idx="315">
                  <c:v>5.22</c:v>
                </c:pt>
                <c:pt idx="316">
                  <c:v>4.995</c:v>
                </c:pt>
                <c:pt idx="317">
                  <c:v>4.769999999999999</c:v>
                </c:pt>
                <c:pt idx="318">
                  <c:v>4.544999999999997</c:v>
                </c:pt>
                <c:pt idx="319">
                  <c:v>4.319999999999998</c:v>
                </c:pt>
                <c:pt idx="320">
                  <c:v>4.094999999999997</c:v>
                </c:pt>
                <c:pt idx="321">
                  <c:v>3.87</c:v>
                </c:pt>
                <c:pt idx="322">
                  <c:v>3.645</c:v>
                </c:pt>
                <c:pt idx="323">
                  <c:v>3.375</c:v>
                </c:pt>
                <c:pt idx="324">
                  <c:v>3.15</c:v>
                </c:pt>
                <c:pt idx="325">
                  <c:v>2.88</c:v>
                </c:pt>
                <c:pt idx="326">
                  <c:v>2.655</c:v>
                </c:pt>
                <c:pt idx="327">
                  <c:v>2.385</c:v>
                </c:pt>
                <c:pt idx="328">
                  <c:v>2.115</c:v>
                </c:pt>
                <c:pt idx="329">
                  <c:v>1.845</c:v>
                </c:pt>
                <c:pt idx="330">
                  <c:v>1.62</c:v>
                </c:pt>
                <c:pt idx="331">
                  <c:v>1.305</c:v>
                </c:pt>
                <c:pt idx="332">
                  <c:v>1.035</c:v>
                </c:pt>
                <c:pt idx="333">
                  <c:v>0.765</c:v>
                </c:pt>
                <c:pt idx="334">
                  <c:v>0.495</c:v>
                </c:pt>
                <c:pt idx="335">
                  <c:v>0.225</c:v>
                </c:pt>
                <c:pt idx="336">
                  <c:v>-0.09</c:v>
                </c:pt>
                <c:pt idx="337">
                  <c:v>-0.36</c:v>
                </c:pt>
                <c:pt idx="338">
                  <c:v>-0.63</c:v>
                </c:pt>
                <c:pt idx="339">
                  <c:v>-0.945</c:v>
                </c:pt>
                <c:pt idx="340">
                  <c:v>-1.215</c:v>
                </c:pt>
                <c:pt idx="341">
                  <c:v>-1.53</c:v>
                </c:pt>
                <c:pt idx="342">
                  <c:v>-1.8</c:v>
                </c:pt>
                <c:pt idx="343">
                  <c:v>-2.115</c:v>
                </c:pt>
                <c:pt idx="344">
                  <c:v>-2.385</c:v>
                </c:pt>
                <c:pt idx="345">
                  <c:v>-2.7</c:v>
                </c:pt>
                <c:pt idx="346">
                  <c:v>-2.97</c:v>
                </c:pt>
                <c:pt idx="347">
                  <c:v>-3.285</c:v>
                </c:pt>
                <c:pt idx="348">
                  <c:v>-3.6</c:v>
                </c:pt>
                <c:pt idx="349">
                  <c:v>-3.87</c:v>
                </c:pt>
                <c:pt idx="350">
                  <c:v>-4.184999999999997</c:v>
                </c:pt>
                <c:pt idx="351">
                  <c:v>-4.5</c:v>
                </c:pt>
                <c:pt idx="352">
                  <c:v>-4.814999999999997</c:v>
                </c:pt>
                <c:pt idx="353">
                  <c:v>-5.085</c:v>
                </c:pt>
                <c:pt idx="354">
                  <c:v>-5.4</c:v>
                </c:pt>
                <c:pt idx="355">
                  <c:v>-5.67</c:v>
                </c:pt>
                <c:pt idx="356">
                  <c:v>-5.985</c:v>
                </c:pt>
                <c:pt idx="357">
                  <c:v>-6.254999999999997</c:v>
                </c:pt>
                <c:pt idx="358">
                  <c:v>-6.57</c:v>
                </c:pt>
                <c:pt idx="359">
                  <c:v>-6.84</c:v>
                </c:pt>
                <c:pt idx="360">
                  <c:v>-7.154999999999997</c:v>
                </c:pt>
                <c:pt idx="361">
                  <c:v>-7.424999999999997</c:v>
                </c:pt>
                <c:pt idx="362">
                  <c:v>-7.694999999999997</c:v>
                </c:pt>
                <c:pt idx="363">
                  <c:v>-7.964999999999997</c:v>
                </c:pt>
                <c:pt idx="364">
                  <c:v>-8.235</c:v>
                </c:pt>
                <c:pt idx="365">
                  <c:v>-8.55</c:v>
                </c:pt>
                <c:pt idx="366">
                  <c:v>-8.82</c:v>
                </c:pt>
                <c:pt idx="367">
                  <c:v>-9.09</c:v>
                </c:pt>
                <c:pt idx="368">
                  <c:v>-9.36</c:v>
                </c:pt>
                <c:pt idx="369">
                  <c:v>-9.585000000000002</c:v>
                </c:pt>
                <c:pt idx="370">
                  <c:v>-9.855</c:v>
                </c:pt>
                <c:pt idx="371">
                  <c:v>-10.125</c:v>
                </c:pt>
                <c:pt idx="372">
                  <c:v>-10.35</c:v>
                </c:pt>
                <c:pt idx="373">
                  <c:v>-10.575</c:v>
                </c:pt>
                <c:pt idx="374">
                  <c:v>-10.845</c:v>
                </c:pt>
                <c:pt idx="375">
                  <c:v>-11.07</c:v>
                </c:pt>
                <c:pt idx="376">
                  <c:v>-11.295</c:v>
                </c:pt>
                <c:pt idx="377">
                  <c:v>-11.52</c:v>
                </c:pt>
                <c:pt idx="378">
                  <c:v>-11.7</c:v>
                </c:pt>
                <c:pt idx="379">
                  <c:v>-11.925</c:v>
                </c:pt>
                <c:pt idx="380">
                  <c:v>-12.105</c:v>
                </c:pt>
                <c:pt idx="381">
                  <c:v>-12.33</c:v>
                </c:pt>
                <c:pt idx="382">
                  <c:v>-12.51</c:v>
                </c:pt>
                <c:pt idx="383">
                  <c:v>-12.69</c:v>
                </c:pt>
                <c:pt idx="384">
                  <c:v>-12.87</c:v>
                </c:pt>
                <c:pt idx="385">
                  <c:v>-13.05</c:v>
                </c:pt>
                <c:pt idx="386">
                  <c:v>-13.23</c:v>
                </c:pt>
                <c:pt idx="387">
                  <c:v>-13.365</c:v>
                </c:pt>
                <c:pt idx="388">
                  <c:v>-13.5</c:v>
                </c:pt>
                <c:pt idx="389">
                  <c:v>-13.68</c:v>
                </c:pt>
                <c:pt idx="390">
                  <c:v>-13.815</c:v>
                </c:pt>
                <c:pt idx="391">
                  <c:v>-13.95</c:v>
                </c:pt>
                <c:pt idx="392">
                  <c:v>-14.04</c:v>
                </c:pt>
                <c:pt idx="393">
                  <c:v>-14.175</c:v>
                </c:pt>
                <c:pt idx="394">
                  <c:v>-14.31</c:v>
                </c:pt>
                <c:pt idx="395">
                  <c:v>-14.4</c:v>
                </c:pt>
                <c:pt idx="396">
                  <c:v>-14.49</c:v>
                </c:pt>
                <c:pt idx="397">
                  <c:v>-14.58</c:v>
                </c:pt>
                <c:pt idx="398">
                  <c:v>-14.67</c:v>
                </c:pt>
                <c:pt idx="399">
                  <c:v>-14.76</c:v>
                </c:pt>
                <c:pt idx="400">
                  <c:v>-14.85</c:v>
                </c:pt>
                <c:pt idx="401">
                  <c:v>-14.895</c:v>
                </c:pt>
                <c:pt idx="402">
                  <c:v>-14.94</c:v>
                </c:pt>
                <c:pt idx="403">
                  <c:v>-15.03</c:v>
                </c:pt>
                <c:pt idx="404">
                  <c:v>-15.075</c:v>
                </c:pt>
                <c:pt idx="405">
                  <c:v>-15.075</c:v>
                </c:pt>
                <c:pt idx="406">
                  <c:v>-15.12</c:v>
                </c:pt>
                <c:pt idx="407">
                  <c:v>-15.12</c:v>
                </c:pt>
                <c:pt idx="408">
                  <c:v>-15.12</c:v>
                </c:pt>
                <c:pt idx="409">
                  <c:v>-15.165</c:v>
                </c:pt>
                <c:pt idx="410">
                  <c:v>-15.165</c:v>
                </c:pt>
                <c:pt idx="411">
                  <c:v>-15.165</c:v>
                </c:pt>
                <c:pt idx="412">
                  <c:v>-15.165</c:v>
                </c:pt>
                <c:pt idx="413">
                  <c:v>-15.165</c:v>
                </c:pt>
                <c:pt idx="414">
                  <c:v>-15.12</c:v>
                </c:pt>
                <c:pt idx="415">
                  <c:v>-15.075</c:v>
                </c:pt>
                <c:pt idx="416">
                  <c:v>-15.075</c:v>
                </c:pt>
                <c:pt idx="417">
                  <c:v>-15.03</c:v>
                </c:pt>
                <c:pt idx="418">
                  <c:v>-14.985</c:v>
                </c:pt>
                <c:pt idx="419">
                  <c:v>-14.94</c:v>
                </c:pt>
                <c:pt idx="420">
                  <c:v>-14.895</c:v>
                </c:pt>
                <c:pt idx="421">
                  <c:v>-14.805</c:v>
                </c:pt>
                <c:pt idx="422">
                  <c:v>-14.76</c:v>
                </c:pt>
                <c:pt idx="423">
                  <c:v>-14.67</c:v>
                </c:pt>
                <c:pt idx="424">
                  <c:v>-14.58</c:v>
                </c:pt>
                <c:pt idx="425">
                  <c:v>-14.49</c:v>
                </c:pt>
                <c:pt idx="426">
                  <c:v>-14.355</c:v>
                </c:pt>
                <c:pt idx="427">
                  <c:v>-14.265</c:v>
                </c:pt>
                <c:pt idx="428">
                  <c:v>-14.175</c:v>
                </c:pt>
                <c:pt idx="429">
                  <c:v>-14.04</c:v>
                </c:pt>
                <c:pt idx="430">
                  <c:v>-13.905</c:v>
                </c:pt>
                <c:pt idx="431">
                  <c:v>-13.77</c:v>
                </c:pt>
                <c:pt idx="432">
                  <c:v>-13.635</c:v>
                </c:pt>
                <c:pt idx="433">
                  <c:v>-13.5</c:v>
                </c:pt>
                <c:pt idx="434">
                  <c:v>-13.365</c:v>
                </c:pt>
                <c:pt idx="435">
                  <c:v>-13.185</c:v>
                </c:pt>
                <c:pt idx="436">
                  <c:v>-13.05</c:v>
                </c:pt>
                <c:pt idx="437">
                  <c:v>-12.87</c:v>
                </c:pt>
                <c:pt idx="438">
                  <c:v>-12.69</c:v>
                </c:pt>
                <c:pt idx="439">
                  <c:v>-12.51</c:v>
                </c:pt>
                <c:pt idx="440">
                  <c:v>-12.33</c:v>
                </c:pt>
                <c:pt idx="441">
                  <c:v>-12.15</c:v>
                </c:pt>
                <c:pt idx="442">
                  <c:v>-11.925</c:v>
                </c:pt>
                <c:pt idx="443">
                  <c:v>-11.7</c:v>
                </c:pt>
                <c:pt idx="444">
                  <c:v>-11.52</c:v>
                </c:pt>
                <c:pt idx="445">
                  <c:v>-11.295</c:v>
                </c:pt>
                <c:pt idx="446">
                  <c:v>-11.07</c:v>
                </c:pt>
                <c:pt idx="447">
                  <c:v>-10.845</c:v>
                </c:pt>
                <c:pt idx="448">
                  <c:v>-10.62</c:v>
                </c:pt>
                <c:pt idx="449">
                  <c:v>-10.395</c:v>
                </c:pt>
                <c:pt idx="450">
                  <c:v>-10.17</c:v>
                </c:pt>
                <c:pt idx="451">
                  <c:v>-9.9</c:v>
                </c:pt>
                <c:pt idx="452">
                  <c:v>-9.675</c:v>
                </c:pt>
                <c:pt idx="453">
                  <c:v>-9.405</c:v>
                </c:pt>
                <c:pt idx="454">
                  <c:v>-9.135</c:v>
                </c:pt>
                <c:pt idx="455">
                  <c:v>-8.91</c:v>
                </c:pt>
                <c:pt idx="456">
                  <c:v>-8.639999999999998</c:v>
                </c:pt>
                <c:pt idx="457">
                  <c:v>-8.370000000000002</c:v>
                </c:pt>
                <c:pt idx="458">
                  <c:v>-8.1</c:v>
                </c:pt>
                <c:pt idx="459">
                  <c:v>-7.83</c:v>
                </c:pt>
                <c:pt idx="460">
                  <c:v>-7.514999999999997</c:v>
                </c:pt>
                <c:pt idx="461">
                  <c:v>-7.245</c:v>
                </c:pt>
                <c:pt idx="462">
                  <c:v>-6.975</c:v>
                </c:pt>
                <c:pt idx="463">
                  <c:v>-6.705</c:v>
                </c:pt>
                <c:pt idx="464">
                  <c:v>-6.39</c:v>
                </c:pt>
                <c:pt idx="465">
                  <c:v>-6.119999999999997</c:v>
                </c:pt>
                <c:pt idx="466">
                  <c:v>-5.804999999999997</c:v>
                </c:pt>
                <c:pt idx="467">
                  <c:v>-5.535</c:v>
                </c:pt>
                <c:pt idx="468">
                  <c:v>-5.22</c:v>
                </c:pt>
                <c:pt idx="469">
                  <c:v>-4.905</c:v>
                </c:pt>
                <c:pt idx="470">
                  <c:v>-4.634999999999997</c:v>
                </c:pt>
                <c:pt idx="471">
                  <c:v>-4.319999999999998</c:v>
                </c:pt>
                <c:pt idx="472">
                  <c:v>-4.004999999999997</c:v>
                </c:pt>
                <c:pt idx="473">
                  <c:v>-3.69</c:v>
                </c:pt>
                <c:pt idx="474">
                  <c:v>-3.42</c:v>
                </c:pt>
                <c:pt idx="475">
                  <c:v>-3.105</c:v>
                </c:pt>
                <c:pt idx="476">
                  <c:v>-2.79</c:v>
                </c:pt>
                <c:pt idx="477">
                  <c:v>-2.475</c:v>
                </c:pt>
                <c:pt idx="478">
                  <c:v>-2.16</c:v>
                </c:pt>
                <c:pt idx="479">
                  <c:v>-1.845</c:v>
                </c:pt>
                <c:pt idx="480">
                  <c:v>-1.575</c:v>
                </c:pt>
                <c:pt idx="481">
                  <c:v>-1.26</c:v>
                </c:pt>
                <c:pt idx="482">
                  <c:v>-0.945</c:v>
                </c:pt>
                <c:pt idx="483">
                  <c:v>-0.63</c:v>
                </c:pt>
                <c:pt idx="484">
                  <c:v>-0.315</c:v>
                </c:pt>
                <c:pt idx="485">
                  <c:v>0.0</c:v>
                </c:pt>
                <c:pt idx="486">
                  <c:v>0.315</c:v>
                </c:pt>
                <c:pt idx="487">
                  <c:v>0.585</c:v>
                </c:pt>
                <c:pt idx="488">
                  <c:v>0.9</c:v>
                </c:pt>
                <c:pt idx="489">
                  <c:v>1.17</c:v>
                </c:pt>
                <c:pt idx="490">
                  <c:v>1.485</c:v>
                </c:pt>
                <c:pt idx="491">
                  <c:v>1.755</c:v>
                </c:pt>
                <c:pt idx="492">
                  <c:v>2.07</c:v>
                </c:pt>
                <c:pt idx="493">
                  <c:v>2.34</c:v>
                </c:pt>
                <c:pt idx="494">
                  <c:v>2.655</c:v>
                </c:pt>
                <c:pt idx="495">
                  <c:v>2.925</c:v>
                </c:pt>
                <c:pt idx="496">
                  <c:v>3.195</c:v>
                </c:pt>
                <c:pt idx="497">
                  <c:v>3.51</c:v>
                </c:pt>
                <c:pt idx="498">
                  <c:v>3.78</c:v>
                </c:pt>
                <c:pt idx="499">
                  <c:v>4.05</c:v>
                </c:pt>
                <c:pt idx="500">
                  <c:v>4.319999999999998</c:v>
                </c:pt>
                <c:pt idx="501">
                  <c:v>4.634999999999997</c:v>
                </c:pt>
                <c:pt idx="502">
                  <c:v>4.905</c:v>
                </c:pt>
                <c:pt idx="503">
                  <c:v>5.174999999999997</c:v>
                </c:pt>
                <c:pt idx="504">
                  <c:v>5.445</c:v>
                </c:pt>
                <c:pt idx="505">
                  <c:v>5.67</c:v>
                </c:pt>
                <c:pt idx="506">
                  <c:v>5.94</c:v>
                </c:pt>
                <c:pt idx="507">
                  <c:v>6.21</c:v>
                </c:pt>
                <c:pt idx="508">
                  <c:v>6.48</c:v>
                </c:pt>
                <c:pt idx="509">
                  <c:v>6.705</c:v>
                </c:pt>
                <c:pt idx="510">
                  <c:v>6.975</c:v>
                </c:pt>
                <c:pt idx="511">
                  <c:v>7.2</c:v>
                </c:pt>
                <c:pt idx="512">
                  <c:v>7.424999999999997</c:v>
                </c:pt>
                <c:pt idx="513">
                  <c:v>7.649999999999998</c:v>
                </c:pt>
                <c:pt idx="514">
                  <c:v>7.875</c:v>
                </c:pt>
                <c:pt idx="515">
                  <c:v>8.1</c:v>
                </c:pt>
                <c:pt idx="516">
                  <c:v>8.325</c:v>
                </c:pt>
                <c:pt idx="517">
                  <c:v>8.55</c:v>
                </c:pt>
                <c:pt idx="518">
                  <c:v>8.775</c:v>
                </c:pt>
                <c:pt idx="519">
                  <c:v>8.955</c:v>
                </c:pt>
                <c:pt idx="520">
                  <c:v>9.18</c:v>
                </c:pt>
                <c:pt idx="521">
                  <c:v>9.36</c:v>
                </c:pt>
                <c:pt idx="522">
                  <c:v>9.540000000000001</c:v>
                </c:pt>
                <c:pt idx="523">
                  <c:v>9.719999999999998</c:v>
                </c:pt>
                <c:pt idx="524">
                  <c:v>9.9</c:v>
                </c:pt>
                <c:pt idx="525">
                  <c:v>10.08</c:v>
                </c:pt>
                <c:pt idx="526">
                  <c:v>10.26</c:v>
                </c:pt>
                <c:pt idx="527">
                  <c:v>10.44</c:v>
                </c:pt>
                <c:pt idx="528">
                  <c:v>10.62</c:v>
                </c:pt>
                <c:pt idx="529">
                  <c:v>10.755</c:v>
                </c:pt>
                <c:pt idx="530">
                  <c:v>10.89</c:v>
                </c:pt>
                <c:pt idx="531">
                  <c:v>11.025</c:v>
                </c:pt>
                <c:pt idx="532">
                  <c:v>11.16</c:v>
                </c:pt>
                <c:pt idx="533">
                  <c:v>11.295</c:v>
                </c:pt>
                <c:pt idx="534">
                  <c:v>11.43</c:v>
                </c:pt>
                <c:pt idx="535">
                  <c:v>11.565</c:v>
                </c:pt>
                <c:pt idx="536">
                  <c:v>11.7</c:v>
                </c:pt>
                <c:pt idx="537">
                  <c:v>11.79</c:v>
                </c:pt>
                <c:pt idx="538">
                  <c:v>11.88</c:v>
                </c:pt>
                <c:pt idx="539">
                  <c:v>11.97</c:v>
                </c:pt>
                <c:pt idx="540">
                  <c:v>12.06</c:v>
                </c:pt>
                <c:pt idx="541">
                  <c:v>12.15</c:v>
                </c:pt>
                <c:pt idx="542">
                  <c:v>12.24</c:v>
                </c:pt>
                <c:pt idx="543">
                  <c:v>12.33</c:v>
                </c:pt>
                <c:pt idx="544">
                  <c:v>12.375</c:v>
                </c:pt>
                <c:pt idx="545">
                  <c:v>12.465</c:v>
                </c:pt>
                <c:pt idx="546">
                  <c:v>12.51</c:v>
                </c:pt>
                <c:pt idx="547">
                  <c:v>12.555</c:v>
                </c:pt>
                <c:pt idx="548">
                  <c:v>12.6</c:v>
                </c:pt>
                <c:pt idx="549">
                  <c:v>12.645</c:v>
                </c:pt>
                <c:pt idx="550">
                  <c:v>12.69</c:v>
                </c:pt>
                <c:pt idx="551">
                  <c:v>12.69</c:v>
                </c:pt>
                <c:pt idx="552">
                  <c:v>12.735</c:v>
                </c:pt>
                <c:pt idx="553">
                  <c:v>12.735</c:v>
                </c:pt>
                <c:pt idx="554">
                  <c:v>12.735</c:v>
                </c:pt>
                <c:pt idx="555">
                  <c:v>12.735</c:v>
                </c:pt>
                <c:pt idx="556">
                  <c:v>12.735</c:v>
                </c:pt>
                <c:pt idx="557">
                  <c:v>12.735</c:v>
                </c:pt>
                <c:pt idx="558">
                  <c:v>12.69</c:v>
                </c:pt>
                <c:pt idx="559">
                  <c:v>12.69</c:v>
                </c:pt>
                <c:pt idx="560">
                  <c:v>12.645</c:v>
                </c:pt>
                <c:pt idx="561">
                  <c:v>12.6</c:v>
                </c:pt>
                <c:pt idx="562">
                  <c:v>12.555</c:v>
                </c:pt>
                <c:pt idx="563">
                  <c:v>12.51</c:v>
                </c:pt>
                <c:pt idx="564">
                  <c:v>12.465</c:v>
                </c:pt>
                <c:pt idx="565">
                  <c:v>12.42</c:v>
                </c:pt>
                <c:pt idx="566">
                  <c:v>12.33</c:v>
                </c:pt>
                <c:pt idx="567">
                  <c:v>12.24</c:v>
                </c:pt>
                <c:pt idx="568">
                  <c:v>12.195</c:v>
                </c:pt>
                <c:pt idx="569">
                  <c:v>12.105</c:v>
                </c:pt>
                <c:pt idx="570">
                  <c:v>11.97</c:v>
                </c:pt>
                <c:pt idx="571">
                  <c:v>11.88</c:v>
                </c:pt>
                <c:pt idx="572">
                  <c:v>11.79</c:v>
                </c:pt>
                <c:pt idx="573">
                  <c:v>11.7</c:v>
                </c:pt>
                <c:pt idx="574">
                  <c:v>11.565</c:v>
                </c:pt>
                <c:pt idx="575">
                  <c:v>11.43</c:v>
                </c:pt>
                <c:pt idx="576">
                  <c:v>11.34</c:v>
                </c:pt>
                <c:pt idx="577">
                  <c:v>11.205</c:v>
                </c:pt>
                <c:pt idx="578">
                  <c:v>11.025</c:v>
                </c:pt>
                <c:pt idx="579">
                  <c:v>10.89</c:v>
                </c:pt>
                <c:pt idx="580">
                  <c:v>10.755</c:v>
                </c:pt>
                <c:pt idx="581">
                  <c:v>10.62</c:v>
                </c:pt>
                <c:pt idx="582">
                  <c:v>10.44</c:v>
                </c:pt>
                <c:pt idx="583">
                  <c:v>10.26</c:v>
                </c:pt>
                <c:pt idx="584">
                  <c:v>10.08</c:v>
                </c:pt>
                <c:pt idx="585">
                  <c:v>9.9</c:v>
                </c:pt>
                <c:pt idx="586">
                  <c:v>9.719999999999998</c:v>
                </c:pt>
                <c:pt idx="587">
                  <c:v>9.540000000000001</c:v>
                </c:pt>
                <c:pt idx="588">
                  <c:v>9.36</c:v>
                </c:pt>
                <c:pt idx="589">
                  <c:v>9.135</c:v>
                </c:pt>
                <c:pt idx="590">
                  <c:v>8.955</c:v>
                </c:pt>
                <c:pt idx="591">
                  <c:v>8.729999999999998</c:v>
                </c:pt>
                <c:pt idx="592">
                  <c:v>8.505</c:v>
                </c:pt>
                <c:pt idx="593">
                  <c:v>8.280000000000001</c:v>
                </c:pt>
                <c:pt idx="594">
                  <c:v>8.055</c:v>
                </c:pt>
                <c:pt idx="595">
                  <c:v>7.83</c:v>
                </c:pt>
                <c:pt idx="596">
                  <c:v>7.604999999999997</c:v>
                </c:pt>
                <c:pt idx="597">
                  <c:v>7.335</c:v>
                </c:pt>
                <c:pt idx="598">
                  <c:v>7.109999999999999</c:v>
                </c:pt>
                <c:pt idx="599">
                  <c:v>6.84</c:v>
                </c:pt>
                <c:pt idx="600">
                  <c:v>6.614999999999996</c:v>
                </c:pt>
                <c:pt idx="601">
                  <c:v>6.344999999999997</c:v>
                </c:pt>
                <c:pt idx="602">
                  <c:v>6.075</c:v>
                </c:pt>
                <c:pt idx="603">
                  <c:v>5.804999999999997</c:v>
                </c:pt>
                <c:pt idx="604">
                  <c:v>5.535</c:v>
                </c:pt>
                <c:pt idx="605">
                  <c:v>5.264999999999997</c:v>
                </c:pt>
                <c:pt idx="606">
                  <c:v>4.995</c:v>
                </c:pt>
                <c:pt idx="607">
                  <c:v>4.724999999999997</c:v>
                </c:pt>
                <c:pt idx="608">
                  <c:v>4.455</c:v>
                </c:pt>
                <c:pt idx="609">
                  <c:v>4.184999999999997</c:v>
                </c:pt>
                <c:pt idx="610">
                  <c:v>3.87</c:v>
                </c:pt>
                <c:pt idx="611">
                  <c:v>3.6</c:v>
                </c:pt>
                <c:pt idx="612">
                  <c:v>3.33</c:v>
                </c:pt>
                <c:pt idx="613">
                  <c:v>3.015</c:v>
                </c:pt>
                <c:pt idx="614">
                  <c:v>2.745</c:v>
                </c:pt>
                <c:pt idx="615">
                  <c:v>2.43</c:v>
                </c:pt>
                <c:pt idx="616">
                  <c:v>2.16</c:v>
                </c:pt>
                <c:pt idx="617">
                  <c:v>1.845</c:v>
                </c:pt>
                <c:pt idx="618">
                  <c:v>1.53</c:v>
                </c:pt>
                <c:pt idx="619">
                  <c:v>1.215</c:v>
                </c:pt>
                <c:pt idx="620">
                  <c:v>0.9</c:v>
                </c:pt>
                <c:pt idx="621">
                  <c:v>0.585</c:v>
                </c:pt>
                <c:pt idx="622">
                  <c:v>0.27</c:v>
                </c:pt>
                <c:pt idx="623">
                  <c:v>0.0</c:v>
                </c:pt>
                <c:pt idx="624">
                  <c:v>-0.315</c:v>
                </c:pt>
                <c:pt idx="625">
                  <c:v>-0.63</c:v>
                </c:pt>
                <c:pt idx="626">
                  <c:v>-0.945</c:v>
                </c:pt>
                <c:pt idx="627">
                  <c:v>-1.26</c:v>
                </c:pt>
                <c:pt idx="628">
                  <c:v>-1.575</c:v>
                </c:pt>
                <c:pt idx="629">
                  <c:v>-1.89</c:v>
                </c:pt>
                <c:pt idx="630">
                  <c:v>-2.205</c:v>
                </c:pt>
                <c:pt idx="631">
                  <c:v>-2.52</c:v>
                </c:pt>
                <c:pt idx="632">
                  <c:v>-2.834999999999999</c:v>
                </c:pt>
                <c:pt idx="633">
                  <c:v>-3.105</c:v>
                </c:pt>
                <c:pt idx="634">
                  <c:v>-3.42</c:v>
                </c:pt>
                <c:pt idx="635">
                  <c:v>-3.735</c:v>
                </c:pt>
                <c:pt idx="636">
                  <c:v>-4.004999999999997</c:v>
                </c:pt>
                <c:pt idx="637">
                  <c:v>-4.319999999999998</c:v>
                </c:pt>
                <c:pt idx="638">
                  <c:v>-4.59</c:v>
                </c:pt>
                <c:pt idx="639">
                  <c:v>-4.905</c:v>
                </c:pt>
                <c:pt idx="640">
                  <c:v>-5.22</c:v>
                </c:pt>
                <c:pt idx="641">
                  <c:v>-5.49</c:v>
                </c:pt>
                <c:pt idx="642">
                  <c:v>-5.76</c:v>
                </c:pt>
                <c:pt idx="643">
                  <c:v>-6.075</c:v>
                </c:pt>
                <c:pt idx="644">
                  <c:v>-6.344999999999997</c:v>
                </c:pt>
                <c:pt idx="645">
                  <c:v>-6.614999999999996</c:v>
                </c:pt>
                <c:pt idx="646">
                  <c:v>-6.884999999999997</c:v>
                </c:pt>
                <c:pt idx="647">
                  <c:v>-7.154999999999997</c:v>
                </c:pt>
                <c:pt idx="648">
                  <c:v>-7.424999999999997</c:v>
                </c:pt>
                <c:pt idx="649">
                  <c:v>-7.694999999999997</c:v>
                </c:pt>
                <c:pt idx="650">
                  <c:v>-7.92</c:v>
                </c:pt>
                <c:pt idx="651">
                  <c:v>-8.19</c:v>
                </c:pt>
                <c:pt idx="652">
                  <c:v>-8.415</c:v>
                </c:pt>
                <c:pt idx="653">
                  <c:v>-8.685</c:v>
                </c:pt>
                <c:pt idx="654">
                  <c:v>-8.91</c:v>
                </c:pt>
                <c:pt idx="655">
                  <c:v>-9.135</c:v>
                </c:pt>
                <c:pt idx="656">
                  <c:v>-9.36</c:v>
                </c:pt>
                <c:pt idx="657">
                  <c:v>-9.585000000000002</c:v>
                </c:pt>
                <c:pt idx="658">
                  <c:v>-9.81</c:v>
                </c:pt>
                <c:pt idx="659">
                  <c:v>-10.035</c:v>
                </c:pt>
                <c:pt idx="660">
                  <c:v>-10.215</c:v>
                </c:pt>
                <c:pt idx="661">
                  <c:v>-10.44</c:v>
                </c:pt>
                <c:pt idx="662">
                  <c:v>-10.62</c:v>
                </c:pt>
                <c:pt idx="663">
                  <c:v>-10.845</c:v>
                </c:pt>
                <c:pt idx="664">
                  <c:v>-11.025</c:v>
                </c:pt>
                <c:pt idx="665">
                  <c:v>-11.205</c:v>
                </c:pt>
                <c:pt idx="666">
                  <c:v>-11.34</c:v>
                </c:pt>
                <c:pt idx="667">
                  <c:v>-11.52</c:v>
                </c:pt>
                <c:pt idx="668">
                  <c:v>-11.7</c:v>
                </c:pt>
                <c:pt idx="669">
                  <c:v>-11.835</c:v>
                </c:pt>
                <c:pt idx="670">
                  <c:v>-11.97</c:v>
                </c:pt>
                <c:pt idx="671">
                  <c:v>-12.15</c:v>
                </c:pt>
                <c:pt idx="672">
                  <c:v>-12.285</c:v>
                </c:pt>
                <c:pt idx="673">
                  <c:v>-12.375</c:v>
                </c:pt>
                <c:pt idx="674">
                  <c:v>-12.51</c:v>
                </c:pt>
                <c:pt idx="675">
                  <c:v>-12.645</c:v>
                </c:pt>
                <c:pt idx="676">
                  <c:v>-12.735</c:v>
                </c:pt>
                <c:pt idx="677">
                  <c:v>-12.87</c:v>
                </c:pt>
                <c:pt idx="678">
                  <c:v>-12.96</c:v>
                </c:pt>
                <c:pt idx="679">
                  <c:v>-13.05</c:v>
                </c:pt>
                <c:pt idx="680">
                  <c:v>-13.095</c:v>
                </c:pt>
                <c:pt idx="681">
                  <c:v>-13.185</c:v>
                </c:pt>
                <c:pt idx="682">
                  <c:v>-13.275</c:v>
                </c:pt>
                <c:pt idx="683">
                  <c:v>-13.32</c:v>
                </c:pt>
                <c:pt idx="684">
                  <c:v>-13.41</c:v>
                </c:pt>
                <c:pt idx="685">
                  <c:v>-13.455</c:v>
                </c:pt>
                <c:pt idx="686">
                  <c:v>-13.5</c:v>
                </c:pt>
                <c:pt idx="687">
                  <c:v>-13.5</c:v>
                </c:pt>
                <c:pt idx="688">
                  <c:v>-13.545</c:v>
                </c:pt>
                <c:pt idx="689">
                  <c:v>-13.59</c:v>
                </c:pt>
                <c:pt idx="690">
                  <c:v>-13.59</c:v>
                </c:pt>
                <c:pt idx="691">
                  <c:v>-13.59</c:v>
                </c:pt>
                <c:pt idx="692">
                  <c:v>-13.59</c:v>
                </c:pt>
                <c:pt idx="693">
                  <c:v>-13.59</c:v>
                </c:pt>
                <c:pt idx="694">
                  <c:v>-13.59</c:v>
                </c:pt>
                <c:pt idx="695">
                  <c:v>-13.545</c:v>
                </c:pt>
                <c:pt idx="696">
                  <c:v>-13.545</c:v>
                </c:pt>
                <c:pt idx="697">
                  <c:v>-13.5</c:v>
                </c:pt>
                <c:pt idx="698">
                  <c:v>-13.5</c:v>
                </c:pt>
                <c:pt idx="699">
                  <c:v>-13.455</c:v>
                </c:pt>
                <c:pt idx="700">
                  <c:v>-13.41</c:v>
                </c:pt>
                <c:pt idx="701">
                  <c:v>-13.32</c:v>
                </c:pt>
                <c:pt idx="702">
                  <c:v>-13.275</c:v>
                </c:pt>
                <c:pt idx="703">
                  <c:v>-13.185</c:v>
                </c:pt>
                <c:pt idx="704">
                  <c:v>-13.095</c:v>
                </c:pt>
                <c:pt idx="705">
                  <c:v>-13.005</c:v>
                </c:pt>
                <c:pt idx="706">
                  <c:v>-12.915</c:v>
                </c:pt>
                <c:pt idx="707">
                  <c:v>-12.825</c:v>
                </c:pt>
                <c:pt idx="708">
                  <c:v>-12.735</c:v>
                </c:pt>
                <c:pt idx="709">
                  <c:v>-12.6</c:v>
                </c:pt>
                <c:pt idx="710">
                  <c:v>-12.51</c:v>
                </c:pt>
                <c:pt idx="711">
                  <c:v>-12.375</c:v>
                </c:pt>
                <c:pt idx="712">
                  <c:v>-12.24</c:v>
                </c:pt>
                <c:pt idx="713">
                  <c:v>-12.105</c:v>
                </c:pt>
                <c:pt idx="714">
                  <c:v>-11.97</c:v>
                </c:pt>
                <c:pt idx="715">
                  <c:v>-11.835</c:v>
                </c:pt>
                <c:pt idx="716">
                  <c:v>-11.655</c:v>
                </c:pt>
                <c:pt idx="717">
                  <c:v>-11.475</c:v>
                </c:pt>
                <c:pt idx="718">
                  <c:v>-11.34</c:v>
                </c:pt>
                <c:pt idx="719">
                  <c:v>-11.16</c:v>
                </c:pt>
                <c:pt idx="720">
                  <c:v>-10.98</c:v>
                </c:pt>
                <c:pt idx="721">
                  <c:v>-10.8</c:v>
                </c:pt>
                <c:pt idx="722">
                  <c:v>-10.62</c:v>
                </c:pt>
                <c:pt idx="723">
                  <c:v>-10.395</c:v>
                </c:pt>
                <c:pt idx="724">
                  <c:v>-10.215</c:v>
                </c:pt>
                <c:pt idx="725">
                  <c:v>-10.035</c:v>
                </c:pt>
                <c:pt idx="726">
                  <c:v>-9.81</c:v>
                </c:pt>
                <c:pt idx="727">
                  <c:v>-9.585000000000002</c:v>
                </c:pt>
                <c:pt idx="728">
                  <c:v>-9.36</c:v>
                </c:pt>
                <c:pt idx="729">
                  <c:v>-9.135</c:v>
                </c:pt>
                <c:pt idx="730">
                  <c:v>-8.91</c:v>
                </c:pt>
                <c:pt idx="731">
                  <c:v>-8.685</c:v>
                </c:pt>
                <c:pt idx="732">
                  <c:v>-8.460000000000002</c:v>
                </c:pt>
                <c:pt idx="733">
                  <c:v>-8.19</c:v>
                </c:pt>
                <c:pt idx="734">
                  <c:v>-7.964999999999997</c:v>
                </c:pt>
                <c:pt idx="735">
                  <c:v>-7.694999999999997</c:v>
                </c:pt>
                <c:pt idx="736">
                  <c:v>-7.424999999999997</c:v>
                </c:pt>
                <c:pt idx="737">
                  <c:v>-7.154999999999997</c:v>
                </c:pt>
                <c:pt idx="738">
                  <c:v>-6.884999999999997</c:v>
                </c:pt>
                <c:pt idx="739">
                  <c:v>-6.614999999999996</c:v>
                </c:pt>
                <c:pt idx="740">
                  <c:v>-6.344999999999997</c:v>
                </c:pt>
                <c:pt idx="741">
                  <c:v>-6.075</c:v>
                </c:pt>
                <c:pt idx="742">
                  <c:v>-5.804999999999997</c:v>
                </c:pt>
                <c:pt idx="743">
                  <c:v>-5.535</c:v>
                </c:pt>
                <c:pt idx="744">
                  <c:v>-5.22</c:v>
                </c:pt>
                <c:pt idx="745">
                  <c:v>-4.95</c:v>
                </c:pt>
                <c:pt idx="746">
                  <c:v>-4.634999999999997</c:v>
                </c:pt>
                <c:pt idx="747">
                  <c:v>-4.364999999999996</c:v>
                </c:pt>
                <c:pt idx="748">
                  <c:v>-4.05</c:v>
                </c:pt>
                <c:pt idx="749">
                  <c:v>-3.735</c:v>
                </c:pt>
                <c:pt idx="750">
                  <c:v>-3.465</c:v>
                </c:pt>
                <c:pt idx="751">
                  <c:v>-3.15</c:v>
                </c:pt>
                <c:pt idx="752">
                  <c:v>-2.834999999999999</c:v>
                </c:pt>
                <c:pt idx="753">
                  <c:v>-2.52</c:v>
                </c:pt>
                <c:pt idx="754">
                  <c:v>-2.205</c:v>
                </c:pt>
                <c:pt idx="755">
                  <c:v>-1.89</c:v>
                </c:pt>
                <c:pt idx="756">
                  <c:v>-1.575</c:v>
                </c:pt>
                <c:pt idx="757">
                  <c:v>-1.26</c:v>
                </c:pt>
                <c:pt idx="758">
                  <c:v>-0.945</c:v>
                </c:pt>
                <c:pt idx="759">
                  <c:v>-0.63</c:v>
                </c:pt>
                <c:pt idx="760">
                  <c:v>-0.27</c:v>
                </c:pt>
                <c:pt idx="761">
                  <c:v>0.045</c:v>
                </c:pt>
                <c:pt idx="762">
                  <c:v>0.36</c:v>
                </c:pt>
                <c:pt idx="763">
                  <c:v>0.675</c:v>
                </c:pt>
                <c:pt idx="764">
                  <c:v>0.99</c:v>
                </c:pt>
                <c:pt idx="765">
                  <c:v>1.35</c:v>
                </c:pt>
                <c:pt idx="766">
                  <c:v>1.665</c:v>
                </c:pt>
                <c:pt idx="767">
                  <c:v>1.98</c:v>
                </c:pt>
                <c:pt idx="768">
                  <c:v>2.295</c:v>
                </c:pt>
                <c:pt idx="769">
                  <c:v>2.61</c:v>
                </c:pt>
                <c:pt idx="770">
                  <c:v>2.925</c:v>
                </c:pt>
                <c:pt idx="771">
                  <c:v>3.24</c:v>
                </c:pt>
                <c:pt idx="772">
                  <c:v>3.555</c:v>
                </c:pt>
                <c:pt idx="773">
                  <c:v>3.87</c:v>
                </c:pt>
                <c:pt idx="774">
                  <c:v>4.184999999999997</c:v>
                </c:pt>
                <c:pt idx="775">
                  <c:v>4.5</c:v>
                </c:pt>
                <c:pt idx="776">
                  <c:v>4.769999999999999</c:v>
                </c:pt>
                <c:pt idx="777">
                  <c:v>5.085</c:v>
                </c:pt>
                <c:pt idx="778">
                  <c:v>5.4</c:v>
                </c:pt>
                <c:pt idx="779">
                  <c:v>5.714999999999997</c:v>
                </c:pt>
                <c:pt idx="780">
                  <c:v>5.985</c:v>
                </c:pt>
                <c:pt idx="781">
                  <c:v>6.3</c:v>
                </c:pt>
                <c:pt idx="782">
                  <c:v>6.614999999999996</c:v>
                </c:pt>
                <c:pt idx="783">
                  <c:v>6.884999999999997</c:v>
                </c:pt>
                <c:pt idx="784">
                  <c:v>7.2</c:v>
                </c:pt>
                <c:pt idx="785">
                  <c:v>7.47</c:v>
                </c:pt>
                <c:pt idx="786">
                  <c:v>7.785</c:v>
                </c:pt>
                <c:pt idx="787">
                  <c:v>8.055</c:v>
                </c:pt>
                <c:pt idx="788">
                  <c:v>8.325</c:v>
                </c:pt>
                <c:pt idx="789">
                  <c:v>8.595</c:v>
                </c:pt>
                <c:pt idx="790">
                  <c:v>8.865</c:v>
                </c:pt>
                <c:pt idx="791">
                  <c:v>9.135</c:v>
                </c:pt>
                <c:pt idx="792">
                  <c:v>9.405</c:v>
                </c:pt>
                <c:pt idx="793">
                  <c:v>9.675</c:v>
                </c:pt>
                <c:pt idx="794">
                  <c:v>9.945</c:v>
                </c:pt>
                <c:pt idx="795">
                  <c:v>10.17</c:v>
                </c:pt>
                <c:pt idx="796">
                  <c:v>10.44</c:v>
                </c:pt>
                <c:pt idx="797">
                  <c:v>10.665</c:v>
                </c:pt>
                <c:pt idx="798">
                  <c:v>10.89</c:v>
                </c:pt>
                <c:pt idx="799">
                  <c:v>11.115</c:v>
                </c:pt>
                <c:pt idx="800">
                  <c:v>11.34</c:v>
                </c:pt>
                <c:pt idx="801">
                  <c:v>11.565</c:v>
                </c:pt>
                <c:pt idx="802">
                  <c:v>11.79</c:v>
                </c:pt>
                <c:pt idx="803">
                  <c:v>12.015</c:v>
                </c:pt>
                <c:pt idx="804">
                  <c:v>12.24</c:v>
                </c:pt>
                <c:pt idx="805">
                  <c:v>12.42</c:v>
                </c:pt>
                <c:pt idx="806">
                  <c:v>12.645</c:v>
                </c:pt>
                <c:pt idx="807">
                  <c:v>12.825</c:v>
                </c:pt>
                <c:pt idx="808">
                  <c:v>13.005</c:v>
                </c:pt>
                <c:pt idx="809">
                  <c:v>13.185</c:v>
                </c:pt>
                <c:pt idx="810">
                  <c:v>13.365</c:v>
                </c:pt>
                <c:pt idx="811">
                  <c:v>13.545</c:v>
                </c:pt>
                <c:pt idx="812">
                  <c:v>13.725</c:v>
                </c:pt>
                <c:pt idx="813">
                  <c:v>13.905</c:v>
                </c:pt>
                <c:pt idx="814">
                  <c:v>14.04</c:v>
                </c:pt>
                <c:pt idx="815">
                  <c:v>14.175</c:v>
                </c:pt>
                <c:pt idx="816">
                  <c:v>14.355</c:v>
                </c:pt>
                <c:pt idx="817">
                  <c:v>14.49</c:v>
                </c:pt>
                <c:pt idx="818">
                  <c:v>14.625</c:v>
                </c:pt>
                <c:pt idx="819">
                  <c:v>14.76</c:v>
                </c:pt>
                <c:pt idx="820">
                  <c:v>14.895</c:v>
                </c:pt>
                <c:pt idx="821">
                  <c:v>14.985</c:v>
                </c:pt>
                <c:pt idx="822">
                  <c:v>15.12</c:v>
                </c:pt>
                <c:pt idx="823">
                  <c:v>15.21</c:v>
                </c:pt>
                <c:pt idx="824">
                  <c:v>15.3</c:v>
                </c:pt>
                <c:pt idx="825">
                  <c:v>15.39</c:v>
                </c:pt>
                <c:pt idx="826">
                  <c:v>15.48</c:v>
                </c:pt>
                <c:pt idx="827">
                  <c:v>15.57</c:v>
                </c:pt>
                <c:pt idx="828">
                  <c:v>15.66</c:v>
                </c:pt>
                <c:pt idx="829">
                  <c:v>15.705</c:v>
                </c:pt>
                <c:pt idx="830">
                  <c:v>15.795</c:v>
                </c:pt>
                <c:pt idx="831">
                  <c:v>15.84</c:v>
                </c:pt>
                <c:pt idx="832">
                  <c:v>15.885</c:v>
                </c:pt>
                <c:pt idx="833">
                  <c:v>15.93</c:v>
                </c:pt>
                <c:pt idx="834">
                  <c:v>15.975</c:v>
                </c:pt>
                <c:pt idx="835">
                  <c:v>15.975</c:v>
                </c:pt>
                <c:pt idx="836">
                  <c:v>16.02</c:v>
                </c:pt>
                <c:pt idx="837">
                  <c:v>16.02</c:v>
                </c:pt>
                <c:pt idx="838">
                  <c:v>16.02</c:v>
                </c:pt>
                <c:pt idx="839">
                  <c:v>16.02</c:v>
                </c:pt>
                <c:pt idx="840">
                  <c:v>16.02</c:v>
                </c:pt>
                <c:pt idx="841">
                  <c:v>16.02</c:v>
                </c:pt>
                <c:pt idx="842">
                  <c:v>15.975</c:v>
                </c:pt>
                <c:pt idx="843">
                  <c:v>15.975</c:v>
                </c:pt>
                <c:pt idx="844">
                  <c:v>15.93</c:v>
                </c:pt>
                <c:pt idx="845">
                  <c:v>15.885</c:v>
                </c:pt>
                <c:pt idx="846">
                  <c:v>15.84</c:v>
                </c:pt>
                <c:pt idx="847">
                  <c:v>15.795</c:v>
                </c:pt>
                <c:pt idx="848">
                  <c:v>15.75</c:v>
                </c:pt>
                <c:pt idx="849">
                  <c:v>15.705</c:v>
                </c:pt>
                <c:pt idx="850">
                  <c:v>15.615</c:v>
                </c:pt>
                <c:pt idx="851">
                  <c:v>15.525</c:v>
                </c:pt>
                <c:pt idx="852">
                  <c:v>15.48</c:v>
                </c:pt>
                <c:pt idx="853">
                  <c:v>15.39</c:v>
                </c:pt>
                <c:pt idx="854">
                  <c:v>15.255</c:v>
                </c:pt>
                <c:pt idx="855">
                  <c:v>15.165</c:v>
                </c:pt>
                <c:pt idx="856">
                  <c:v>15.075</c:v>
                </c:pt>
                <c:pt idx="857">
                  <c:v>14.94</c:v>
                </c:pt>
                <c:pt idx="858">
                  <c:v>14.805</c:v>
                </c:pt>
                <c:pt idx="859">
                  <c:v>14.715</c:v>
                </c:pt>
                <c:pt idx="860">
                  <c:v>14.58</c:v>
                </c:pt>
                <c:pt idx="861">
                  <c:v>14.4</c:v>
                </c:pt>
                <c:pt idx="862">
                  <c:v>14.265</c:v>
                </c:pt>
                <c:pt idx="863">
                  <c:v>14.13</c:v>
                </c:pt>
                <c:pt idx="864">
                  <c:v>13.95</c:v>
                </c:pt>
                <c:pt idx="865">
                  <c:v>13.815</c:v>
                </c:pt>
                <c:pt idx="866">
                  <c:v>13.635</c:v>
                </c:pt>
                <c:pt idx="867">
                  <c:v>13.455</c:v>
                </c:pt>
                <c:pt idx="868">
                  <c:v>13.275</c:v>
                </c:pt>
                <c:pt idx="869">
                  <c:v>13.05</c:v>
                </c:pt>
                <c:pt idx="870">
                  <c:v>12.87</c:v>
                </c:pt>
                <c:pt idx="871">
                  <c:v>12.69</c:v>
                </c:pt>
                <c:pt idx="872">
                  <c:v>12.465</c:v>
                </c:pt>
                <c:pt idx="873">
                  <c:v>12.285</c:v>
                </c:pt>
                <c:pt idx="874">
                  <c:v>12.06</c:v>
                </c:pt>
                <c:pt idx="875">
                  <c:v>11.835</c:v>
                </c:pt>
                <c:pt idx="876">
                  <c:v>11.61</c:v>
                </c:pt>
                <c:pt idx="877">
                  <c:v>11.385</c:v>
                </c:pt>
                <c:pt idx="878">
                  <c:v>11.16</c:v>
                </c:pt>
                <c:pt idx="879">
                  <c:v>10.935</c:v>
                </c:pt>
                <c:pt idx="880">
                  <c:v>10.71</c:v>
                </c:pt>
                <c:pt idx="881">
                  <c:v>10.44</c:v>
                </c:pt>
                <c:pt idx="882">
                  <c:v>10.215</c:v>
                </c:pt>
                <c:pt idx="883">
                  <c:v>9.945</c:v>
                </c:pt>
                <c:pt idx="884">
                  <c:v>9.719999999999998</c:v>
                </c:pt>
                <c:pt idx="885">
                  <c:v>9.45</c:v>
                </c:pt>
                <c:pt idx="886">
                  <c:v>9.18</c:v>
                </c:pt>
                <c:pt idx="887">
                  <c:v>8.91</c:v>
                </c:pt>
                <c:pt idx="888">
                  <c:v>8.639999999999998</c:v>
                </c:pt>
                <c:pt idx="889">
                  <c:v>8.370000000000002</c:v>
                </c:pt>
                <c:pt idx="890">
                  <c:v>8.1</c:v>
                </c:pt>
                <c:pt idx="891">
                  <c:v>7.83</c:v>
                </c:pt>
                <c:pt idx="892">
                  <c:v>7.514999999999997</c:v>
                </c:pt>
                <c:pt idx="893">
                  <c:v>7.245</c:v>
                </c:pt>
                <c:pt idx="894">
                  <c:v>6.975</c:v>
                </c:pt>
                <c:pt idx="895">
                  <c:v>6.659999999999997</c:v>
                </c:pt>
                <c:pt idx="896">
                  <c:v>6.39</c:v>
                </c:pt>
                <c:pt idx="897">
                  <c:v>6.119999999999997</c:v>
                </c:pt>
                <c:pt idx="898">
                  <c:v>5.804999999999997</c:v>
                </c:pt>
                <c:pt idx="899">
                  <c:v>5.535</c:v>
                </c:pt>
                <c:pt idx="900">
                  <c:v>5.22</c:v>
                </c:pt>
                <c:pt idx="901">
                  <c:v>4.95</c:v>
                </c:pt>
                <c:pt idx="902">
                  <c:v>4.68</c:v>
                </c:pt>
                <c:pt idx="903">
                  <c:v>4.364999999999996</c:v>
                </c:pt>
                <c:pt idx="904">
                  <c:v>4.094999999999997</c:v>
                </c:pt>
                <c:pt idx="905">
                  <c:v>3.78</c:v>
                </c:pt>
                <c:pt idx="906">
                  <c:v>3.465</c:v>
                </c:pt>
                <c:pt idx="907">
                  <c:v>3.195</c:v>
                </c:pt>
                <c:pt idx="908">
                  <c:v>2.88</c:v>
                </c:pt>
                <c:pt idx="909">
                  <c:v>2.565</c:v>
                </c:pt>
                <c:pt idx="910">
                  <c:v>2.295</c:v>
                </c:pt>
                <c:pt idx="911">
                  <c:v>1.98</c:v>
                </c:pt>
                <c:pt idx="912">
                  <c:v>1.665</c:v>
                </c:pt>
                <c:pt idx="913">
                  <c:v>1.395</c:v>
                </c:pt>
                <c:pt idx="914">
                  <c:v>1.08</c:v>
                </c:pt>
                <c:pt idx="915">
                  <c:v>0.81</c:v>
                </c:pt>
                <c:pt idx="916">
                  <c:v>0.495</c:v>
                </c:pt>
                <c:pt idx="917">
                  <c:v>0.225</c:v>
                </c:pt>
                <c:pt idx="918">
                  <c:v>-0.09</c:v>
                </c:pt>
                <c:pt idx="919">
                  <c:v>-0.36</c:v>
                </c:pt>
                <c:pt idx="920">
                  <c:v>-0.63</c:v>
                </c:pt>
                <c:pt idx="921">
                  <c:v>-0.9</c:v>
                </c:pt>
                <c:pt idx="922">
                  <c:v>-1.215</c:v>
                </c:pt>
                <c:pt idx="923">
                  <c:v>-1.485</c:v>
                </c:pt>
                <c:pt idx="924">
                  <c:v>-1.755</c:v>
                </c:pt>
                <c:pt idx="925">
                  <c:v>-2.025</c:v>
                </c:pt>
                <c:pt idx="926">
                  <c:v>-2.295</c:v>
                </c:pt>
                <c:pt idx="927">
                  <c:v>-2.565</c:v>
                </c:pt>
                <c:pt idx="928">
                  <c:v>-2.834999999999999</c:v>
                </c:pt>
                <c:pt idx="929">
                  <c:v>-3.06</c:v>
                </c:pt>
                <c:pt idx="930">
                  <c:v>-3.33</c:v>
                </c:pt>
                <c:pt idx="931">
                  <c:v>-3.6</c:v>
                </c:pt>
                <c:pt idx="932">
                  <c:v>-3.825</c:v>
                </c:pt>
                <c:pt idx="933">
                  <c:v>-4.094999999999997</c:v>
                </c:pt>
                <c:pt idx="934">
                  <c:v>-4.319999999999998</c:v>
                </c:pt>
                <c:pt idx="935">
                  <c:v>-4.544999999999997</c:v>
                </c:pt>
                <c:pt idx="936">
                  <c:v>-4.769999999999999</c:v>
                </c:pt>
                <c:pt idx="937">
                  <c:v>-4.995</c:v>
                </c:pt>
                <c:pt idx="938">
                  <c:v>-5.22</c:v>
                </c:pt>
                <c:pt idx="939">
                  <c:v>-5.445</c:v>
                </c:pt>
                <c:pt idx="940">
                  <c:v>-5.67</c:v>
                </c:pt>
                <c:pt idx="941">
                  <c:v>-5.85</c:v>
                </c:pt>
                <c:pt idx="942">
                  <c:v>-6.075</c:v>
                </c:pt>
                <c:pt idx="943">
                  <c:v>-6.254999999999997</c:v>
                </c:pt>
                <c:pt idx="944">
                  <c:v>-6.435</c:v>
                </c:pt>
                <c:pt idx="945">
                  <c:v>-6.614999999999996</c:v>
                </c:pt>
                <c:pt idx="946">
                  <c:v>-6.794999999999997</c:v>
                </c:pt>
                <c:pt idx="947">
                  <c:v>-6.975</c:v>
                </c:pt>
                <c:pt idx="948">
                  <c:v>-7.154999999999997</c:v>
                </c:pt>
                <c:pt idx="949">
                  <c:v>-7.335</c:v>
                </c:pt>
                <c:pt idx="950">
                  <c:v>-7.47</c:v>
                </c:pt>
                <c:pt idx="951">
                  <c:v>-7.649999999999998</c:v>
                </c:pt>
                <c:pt idx="952">
                  <c:v>-7.785</c:v>
                </c:pt>
                <c:pt idx="953">
                  <c:v>-7.92</c:v>
                </c:pt>
                <c:pt idx="954">
                  <c:v>-8.055</c:v>
                </c:pt>
                <c:pt idx="955">
                  <c:v>-8.19</c:v>
                </c:pt>
                <c:pt idx="956">
                  <c:v>-8.325</c:v>
                </c:pt>
                <c:pt idx="957">
                  <c:v>-8.415</c:v>
                </c:pt>
                <c:pt idx="958">
                  <c:v>-8.55</c:v>
                </c:pt>
                <c:pt idx="959">
                  <c:v>-8.639999999999998</c:v>
                </c:pt>
                <c:pt idx="960">
                  <c:v>-8.775</c:v>
                </c:pt>
                <c:pt idx="961">
                  <c:v>-8.865</c:v>
                </c:pt>
                <c:pt idx="962">
                  <c:v>-8.955</c:v>
                </c:pt>
                <c:pt idx="963">
                  <c:v>-9.0</c:v>
                </c:pt>
                <c:pt idx="964">
                  <c:v>-9.09</c:v>
                </c:pt>
                <c:pt idx="965">
                  <c:v>-9.18</c:v>
                </c:pt>
                <c:pt idx="966">
                  <c:v>-9.225</c:v>
                </c:pt>
                <c:pt idx="967">
                  <c:v>-9.315</c:v>
                </c:pt>
                <c:pt idx="968">
                  <c:v>-9.36</c:v>
                </c:pt>
                <c:pt idx="969">
                  <c:v>-9.405</c:v>
                </c:pt>
                <c:pt idx="970">
                  <c:v>-9.45</c:v>
                </c:pt>
                <c:pt idx="971">
                  <c:v>-9.495</c:v>
                </c:pt>
                <c:pt idx="972">
                  <c:v>-9.495</c:v>
                </c:pt>
                <c:pt idx="973">
                  <c:v>-9.540000000000001</c:v>
                </c:pt>
                <c:pt idx="974">
                  <c:v>-9.540000000000001</c:v>
                </c:pt>
                <c:pt idx="975">
                  <c:v>-9.585000000000002</c:v>
                </c:pt>
                <c:pt idx="976">
                  <c:v>-9.585000000000002</c:v>
                </c:pt>
                <c:pt idx="977">
                  <c:v>-9.585000000000002</c:v>
                </c:pt>
                <c:pt idx="978">
                  <c:v>-9.585000000000002</c:v>
                </c:pt>
                <c:pt idx="979">
                  <c:v>-9.585000000000002</c:v>
                </c:pt>
                <c:pt idx="980">
                  <c:v>-9.540000000000001</c:v>
                </c:pt>
                <c:pt idx="981">
                  <c:v>-9.540000000000001</c:v>
                </c:pt>
                <c:pt idx="982">
                  <c:v>-9.495</c:v>
                </c:pt>
                <c:pt idx="983">
                  <c:v>-9.495</c:v>
                </c:pt>
                <c:pt idx="984">
                  <c:v>-9.45</c:v>
                </c:pt>
                <c:pt idx="985">
                  <c:v>-9.405</c:v>
                </c:pt>
                <c:pt idx="986">
                  <c:v>-9.36</c:v>
                </c:pt>
                <c:pt idx="987">
                  <c:v>-9.315</c:v>
                </c:pt>
                <c:pt idx="988">
                  <c:v>-9.27</c:v>
                </c:pt>
                <c:pt idx="989">
                  <c:v>-9.18</c:v>
                </c:pt>
                <c:pt idx="990">
                  <c:v>-9.135</c:v>
                </c:pt>
                <c:pt idx="991">
                  <c:v>-9.09</c:v>
                </c:pt>
                <c:pt idx="992">
                  <c:v>-9.0</c:v>
                </c:pt>
                <c:pt idx="993">
                  <c:v>-8.91</c:v>
                </c:pt>
                <c:pt idx="994">
                  <c:v>-8.82</c:v>
                </c:pt>
                <c:pt idx="995">
                  <c:v>-8.729999999999998</c:v>
                </c:pt>
                <c:pt idx="996">
                  <c:v>-8.639999999999998</c:v>
                </c:pt>
                <c:pt idx="997">
                  <c:v>-8.55</c:v>
                </c:pt>
                <c:pt idx="998">
                  <c:v>-8.460000000000002</c:v>
                </c:pt>
                <c:pt idx="999">
                  <c:v>-8.370000000000002</c:v>
                </c:pt>
                <c:pt idx="1000">
                  <c:v>-8.235</c:v>
                </c:pt>
                <c:pt idx="1001">
                  <c:v>-8.145</c:v>
                </c:pt>
                <c:pt idx="1002">
                  <c:v>-8.01</c:v>
                </c:pt>
                <c:pt idx="1003">
                  <c:v>-7.875</c:v>
                </c:pt>
                <c:pt idx="1004">
                  <c:v>-7.74</c:v>
                </c:pt>
                <c:pt idx="1005">
                  <c:v>-7.649999999999998</c:v>
                </c:pt>
                <c:pt idx="1006">
                  <c:v>-7.514999999999997</c:v>
                </c:pt>
                <c:pt idx="1007">
                  <c:v>-7.335</c:v>
                </c:pt>
                <c:pt idx="1008">
                  <c:v>-7.2</c:v>
                </c:pt>
                <c:pt idx="1009">
                  <c:v>-7.064999999999997</c:v>
                </c:pt>
                <c:pt idx="1010">
                  <c:v>-6.93</c:v>
                </c:pt>
                <c:pt idx="1011">
                  <c:v>-6.75</c:v>
                </c:pt>
                <c:pt idx="1012">
                  <c:v>-6.614999999999996</c:v>
                </c:pt>
                <c:pt idx="1013">
                  <c:v>-6.435</c:v>
                </c:pt>
                <c:pt idx="1014">
                  <c:v>-6.3</c:v>
                </c:pt>
                <c:pt idx="1015">
                  <c:v>-6.119999999999997</c:v>
                </c:pt>
                <c:pt idx="1016">
                  <c:v>-5.94</c:v>
                </c:pt>
                <c:pt idx="1017">
                  <c:v>-5.76</c:v>
                </c:pt>
                <c:pt idx="1018">
                  <c:v>-5.58</c:v>
                </c:pt>
                <c:pt idx="1019">
                  <c:v>-5.4</c:v>
                </c:pt>
                <c:pt idx="1020">
                  <c:v>-5.22</c:v>
                </c:pt>
                <c:pt idx="1021">
                  <c:v>-5.04</c:v>
                </c:pt>
                <c:pt idx="1022">
                  <c:v>-4.814999999999997</c:v>
                </c:pt>
                <c:pt idx="1023">
                  <c:v>-4.634999999999997</c:v>
                </c:pt>
                <c:pt idx="1024">
                  <c:v>-4.455</c:v>
                </c:pt>
                <c:pt idx="1025">
                  <c:v>-4.23</c:v>
                </c:pt>
                <c:pt idx="1026">
                  <c:v>-4.05</c:v>
                </c:pt>
                <c:pt idx="1027">
                  <c:v>-3.825</c:v>
                </c:pt>
                <c:pt idx="1028">
                  <c:v>-3.6</c:v>
                </c:pt>
                <c:pt idx="1029">
                  <c:v>-3.375</c:v>
                </c:pt>
                <c:pt idx="1030">
                  <c:v>-3.195</c:v>
                </c:pt>
                <c:pt idx="1031">
                  <c:v>-2.97</c:v>
                </c:pt>
                <c:pt idx="1032">
                  <c:v>-2.745</c:v>
                </c:pt>
                <c:pt idx="1033">
                  <c:v>-2.52</c:v>
                </c:pt>
                <c:pt idx="1034">
                  <c:v>-2.295</c:v>
                </c:pt>
                <c:pt idx="1035">
                  <c:v>-2.07</c:v>
                </c:pt>
                <c:pt idx="1036">
                  <c:v>-1.845</c:v>
                </c:pt>
                <c:pt idx="1037">
                  <c:v>-1.62</c:v>
                </c:pt>
                <c:pt idx="1038">
                  <c:v>-1.395</c:v>
                </c:pt>
                <c:pt idx="1039">
                  <c:v>-1.17</c:v>
                </c:pt>
                <c:pt idx="1040">
                  <c:v>-0.9</c:v>
                </c:pt>
                <c:pt idx="1041">
                  <c:v>-0.675</c:v>
                </c:pt>
                <c:pt idx="1042">
                  <c:v>-0.45</c:v>
                </c:pt>
                <c:pt idx="1043">
                  <c:v>-0.225</c:v>
                </c:pt>
                <c:pt idx="1044">
                  <c:v>0.045</c:v>
                </c:pt>
                <c:pt idx="1045">
                  <c:v>0.27</c:v>
                </c:pt>
                <c:pt idx="1046">
                  <c:v>0.495</c:v>
                </c:pt>
                <c:pt idx="1047">
                  <c:v>0.765</c:v>
                </c:pt>
                <c:pt idx="1048">
                  <c:v>0.99</c:v>
                </c:pt>
                <c:pt idx="1049">
                  <c:v>1.215</c:v>
                </c:pt>
                <c:pt idx="1050">
                  <c:v>1.485</c:v>
                </c:pt>
                <c:pt idx="1051">
                  <c:v>1.71</c:v>
                </c:pt>
                <c:pt idx="1052">
                  <c:v>1.935</c:v>
                </c:pt>
                <c:pt idx="1053">
                  <c:v>2.16</c:v>
                </c:pt>
                <c:pt idx="1054">
                  <c:v>2.43</c:v>
                </c:pt>
                <c:pt idx="1055">
                  <c:v>2.655</c:v>
                </c:pt>
                <c:pt idx="1056">
                  <c:v>2.88</c:v>
                </c:pt>
                <c:pt idx="1057">
                  <c:v>3.105</c:v>
                </c:pt>
                <c:pt idx="1058">
                  <c:v>3.33</c:v>
                </c:pt>
                <c:pt idx="1059">
                  <c:v>3.6</c:v>
                </c:pt>
                <c:pt idx="1060">
                  <c:v>3.825</c:v>
                </c:pt>
                <c:pt idx="1061">
                  <c:v>4.05</c:v>
                </c:pt>
                <c:pt idx="1062">
                  <c:v>4.275</c:v>
                </c:pt>
                <c:pt idx="1063">
                  <c:v>4.5</c:v>
                </c:pt>
                <c:pt idx="1064">
                  <c:v>4.724999999999997</c:v>
                </c:pt>
                <c:pt idx="1065">
                  <c:v>4.995</c:v>
                </c:pt>
                <c:pt idx="1066">
                  <c:v>5.22</c:v>
                </c:pt>
                <c:pt idx="1067">
                  <c:v>5.445</c:v>
                </c:pt>
                <c:pt idx="1068">
                  <c:v>5.67</c:v>
                </c:pt>
                <c:pt idx="1069">
                  <c:v>5.894999999999997</c:v>
                </c:pt>
                <c:pt idx="1070">
                  <c:v>6.119999999999997</c:v>
                </c:pt>
                <c:pt idx="1071">
                  <c:v>6.344999999999997</c:v>
                </c:pt>
                <c:pt idx="1072">
                  <c:v>6.57</c:v>
                </c:pt>
                <c:pt idx="1073">
                  <c:v>6.794999999999997</c:v>
                </c:pt>
                <c:pt idx="1074">
                  <c:v>7.02</c:v>
                </c:pt>
                <c:pt idx="1075">
                  <c:v>7.245</c:v>
                </c:pt>
                <c:pt idx="1076">
                  <c:v>7.424999999999997</c:v>
                </c:pt>
                <c:pt idx="1077">
                  <c:v>7.649999999999998</c:v>
                </c:pt>
                <c:pt idx="1078">
                  <c:v>7.875</c:v>
                </c:pt>
                <c:pt idx="1079">
                  <c:v>8.055</c:v>
                </c:pt>
                <c:pt idx="1080">
                  <c:v>8.280000000000001</c:v>
                </c:pt>
                <c:pt idx="1081">
                  <c:v>8.460000000000002</c:v>
                </c:pt>
                <c:pt idx="1082">
                  <c:v>8.639999999999998</c:v>
                </c:pt>
                <c:pt idx="1083">
                  <c:v>8.865</c:v>
                </c:pt>
                <c:pt idx="1084">
                  <c:v>9.045000000000001</c:v>
                </c:pt>
                <c:pt idx="1085">
                  <c:v>9.225</c:v>
                </c:pt>
                <c:pt idx="1086">
                  <c:v>9.45</c:v>
                </c:pt>
                <c:pt idx="1087">
                  <c:v>9.629999999999998</c:v>
                </c:pt>
                <c:pt idx="1088">
                  <c:v>9.81</c:v>
                </c:pt>
                <c:pt idx="1089">
                  <c:v>9.99</c:v>
                </c:pt>
                <c:pt idx="1090">
                  <c:v>10.17</c:v>
                </c:pt>
                <c:pt idx="1091">
                  <c:v>10.35</c:v>
                </c:pt>
                <c:pt idx="1092">
                  <c:v>10.53</c:v>
                </c:pt>
                <c:pt idx="1093">
                  <c:v>10.71</c:v>
                </c:pt>
                <c:pt idx="1094">
                  <c:v>10.845</c:v>
                </c:pt>
                <c:pt idx="1095">
                  <c:v>11.025</c:v>
                </c:pt>
                <c:pt idx="1096">
                  <c:v>11.205</c:v>
                </c:pt>
                <c:pt idx="1097">
                  <c:v>11.34</c:v>
                </c:pt>
                <c:pt idx="1098">
                  <c:v>11.475</c:v>
                </c:pt>
                <c:pt idx="1099">
                  <c:v>11.655</c:v>
                </c:pt>
                <c:pt idx="1100">
                  <c:v>11.79</c:v>
                </c:pt>
                <c:pt idx="1101">
                  <c:v>11.925</c:v>
                </c:pt>
                <c:pt idx="1102">
                  <c:v>12.06</c:v>
                </c:pt>
                <c:pt idx="1103">
                  <c:v>12.195</c:v>
                </c:pt>
                <c:pt idx="1104">
                  <c:v>12.33</c:v>
                </c:pt>
                <c:pt idx="1105">
                  <c:v>12.42</c:v>
                </c:pt>
                <c:pt idx="1106">
                  <c:v>12.555</c:v>
                </c:pt>
                <c:pt idx="1107">
                  <c:v>12.69</c:v>
                </c:pt>
                <c:pt idx="1108">
                  <c:v>12.78</c:v>
                </c:pt>
                <c:pt idx="1109">
                  <c:v>12.87</c:v>
                </c:pt>
                <c:pt idx="1110">
                  <c:v>13.005</c:v>
                </c:pt>
                <c:pt idx="1111">
                  <c:v>13.095</c:v>
                </c:pt>
                <c:pt idx="1112">
                  <c:v>13.185</c:v>
                </c:pt>
                <c:pt idx="1113">
                  <c:v>13.23</c:v>
                </c:pt>
                <c:pt idx="1114">
                  <c:v>13.32</c:v>
                </c:pt>
                <c:pt idx="1115">
                  <c:v>13.41</c:v>
                </c:pt>
                <c:pt idx="1116">
                  <c:v>13.455</c:v>
                </c:pt>
                <c:pt idx="1117">
                  <c:v>13.545</c:v>
                </c:pt>
                <c:pt idx="1118">
                  <c:v>13.59</c:v>
                </c:pt>
                <c:pt idx="1119">
                  <c:v>13.635</c:v>
                </c:pt>
                <c:pt idx="1120">
                  <c:v>13.68</c:v>
                </c:pt>
                <c:pt idx="1121">
                  <c:v>13.725</c:v>
                </c:pt>
                <c:pt idx="1122">
                  <c:v>13.77</c:v>
                </c:pt>
                <c:pt idx="1123">
                  <c:v>13.77</c:v>
                </c:pt>
                <c:pt idx="1124">
                  <c:v>13.815</c:v>
                </c:pt>
                <c:pt idx="1125">
                  <c:v>13.815</c:v>
                </c:pt>
                <c:pt idx="1126">
                  <c:v>13.815</c:v>
                </c:pt>
                <c:pt idx="1127">
                  <c:v>13.815</c:v>
                </c:pt>
                <c:pt idx="1128">
                  <c:v>13.815</c:v>
                </c:pt>
                <c:pt idx="1129">
                  <c:v>13.815</c:v>
                </c:pt>
                <c:pt idx="1130">
                  <c:v>13.815</c:v>
                </c:pt>
                <c:pt idx="1131">
                  <c:v>13.77</c:v>
                </c:pt>
                <c:pt idx="1132">
                  <c:v>13.77</c:v>
                </c:pt>
                <c:pt idx="1133">
                  <c:v>13.725</c:v>
                </c:pt>
                <c:pt idx="1134">
                  <c:v>13.68</c:v>
                </c:pt>
                <c:pt idx="1135">
                  <c:v>13.635</c:v>
                </c:pt>
                <c:pt idx="1136">
                  <c:v>13.59</c:v>
                </c:pt>
                <c:pt idx="1137">
                  <c:v>13.545</c:v>
                </c:pt>
                <c:pt idx="1138">
                  <c:v>13.455</c:v>
                </c:pt>
                <c:pt idx="1139">
                  <c:v>13.365</c:v>
                </c:pt>
                <c:pt idx="1140">
                  <c:v>13.32</c:v>
                </c:pt>
                <c:pt idx="1141">
                  <c:v>13.23</c:v>
                </c:pt>
                <c:pt idx="1142">
                  <c:v>13.14</c:v>
                </c:pt>
                <c:pt idx="1143">
                  <c:v>13.05</c:v>
                </c:pt>
                <c:pt idx="1144">
                  <c:v>12.96</c:v>
                </c:pt>
                <c:pt idx="1145">
                  <c:v>12.825</c:v>
                </c:pt>
                <c:pt idx="1146">
                  <c:v>12.735</c:v>
                </c:pt>
                <c:pt idx="1147">
                  <c:v>12.6</c:v>
                </c:pt>
                <c:pt idx="1148">
                  <c:v>12.465</c:v>
                </c:pt>
                <c:pt idx="1149">
                  <c:v>12.33</c:v>
                </c:pt>
                <c:pt idx="1150">
                  <c:v>12.24</c:v>
                </c:pt>
                <c:pt idx="1151">
                  <c:v>12.06</c:v>
                </c:pt>
                <c:pt idx="1152">
                  <c:v>11.925</c:v>
                </c:pt>
                <c:pt idx="1153">
                  <c:v>11.79</c:v>
                </c:pt>
                <c:pt idx="1154">
                  <c:v>11.61</c:v>
                </c:pt>
                <c:pt idx="1155">
                  <c:v>11.43</c:v>
                </c:pt>
                <c:pt idx="1156">
                  <c:v>11.295</c:v>
                </c:pt>
                <c:pt idx="1157">
                  <c:v>11.115</c:v>
                </c:pt>
                <c:pt idx="1158">
                  <c:v>10.935</c:v>
                </c:pt>
                <c:pt idx="1159">
                  <c:v>10.755</c:v>
                </c:pt>
                <c:pt idx="1160">
                  <c:v>10.53</c:v>
                </c:pt>
                <c:pt idx="1161">
                  <c:v>10.35</c:v>
                </c:pt>
                <c:pt idx="1162">
                  <c:v>10.125</c:v>
                </c:pt>
                <c:pt idx="1163">
                  <c:v>9.945</c:v>
                </c:pt>
                <c:pt idx="1164">
                  <c:v>9.719999999999998</c:v>
                </c:pt>
                <c:pt idx="1165">
                  <c:v>9.495</c:v>
                </c:pt>
                <c:pt idx="1166">
                  <c:v>9.27</c:v>
                </c:pt>
                <c:pt idx="1167">
                  <c:v>9.045000000000001</c:v>
                </c:pt>
                <c:pt idx="1168">
                  <c:v>8.82</c:v>
                </c:pt>
                <c:pt idx="1169">
                  <c:v>8.595</c:v>
                </c:pt>
                <c:pt idx="1170">
                  <c:v>8.370000000000002</c:v>
                </c:pt>
                <c:pt idx="1171">
                  <c:v>8.145</c:v>
                </c:pt>
                <c:pt idx="1172">
                  <c:v>7.875</c:v>
                </c:pt>
                <c:pt idx="1173">
                  <c:v>7.649999999999998</c:v>
                </c:pt>
                <c:pt idx="1174">
                  <c:v>7.38</c:v>
                </c:pt>
                <c:pt idx="1175">
                  <c:v>7.154999999999997</c:v>
                </c:pt>
                <c:pt idx="1176">
                  <c:v>6.884999999999997</c:v>
                </c:pt>
                <c:pt idx="1177">
                  <c:v>6.614999999999996</c:v>
                </c:pt>
                <c:pt idx="1178">
                  <c:v>6.39</c:v>
                </c:pt>
                <c:pt idx="1179">
                  <c:v>6.119999999999997</c:v>
                </c:pt>
                <c:pt idx="1180">
                  <c:v>5.85</c:v>
                </c:pt>
                <c:pt idx="1181">
                  <c:v>5.58</c:v>
                </c:pt>
                <c:pt idx="1182">
                  <c:v>5.31</c:v>
                </c:pt>
                <c:pt idx="1183">
                  <c:v>5.085</c:v>
                </c:pt>
                <c:pt idx="1184">
                  <c:v>4.814999999999997</c:v>
                </c:pt>
                <c:pt idx="1185">
                  <c:v>4.544999999999997</c:v>
                </c:pt>
                <c:pt idx="1186">
                  <c:v>4.275</c:v>
                </c:pt>
                <c:pt idx="1187">
                  <c:v>4.004999999999997</c:v>
                </c:pt>
                <c:pt idx="1188">
                  <c:v>3.735</c:v>
                </c:pt>
                <c:pt idx="1189">
                  <c:v>3.465</c:v>
                </c:pt>
                <c:pt idx="1190">
                  <c:v>3.195</c:v>
                </c:pt>
                <c:pt idx="1191">
                  <c:v>2.925</c:v>
                </c:pt>
                <c:pt idx="1192">
                  <c:v>2.7</c:v>
                </c:pt>
                <c:pt idx="1193">
                  <c:v>2.43</c:v>
                </c:pt>
                <c:pt idx="1194">
                  <c:v>2.16</c:v>
                </c:pt>
                <c:pt idx="1195">
                  <c:v>1.89</c:v>
                </c:pt>
                <c:pt idx="1196">
                  <c:v>1.665</c:v>
                </c:pt>
                <c:pt idx="1197">
                  <c:v>1.395</c:v>
                </c:pt>
                <c:pt idx="1198">
                  <c:v>1.17</c:v>
                </c:pt>
                <c:pt idx="1199">
                  <c:v>0.945</c:v>
                </c:pt>
                <c:pt idx="1200">
                  <c:v>0.72</c:v>
                </c:pt>
                <c:pt idx="1201">
                  <c:v>0.45</c:v>
                </c:pt>
                <c:pt idx="1202">
                  <c:v>0.225</c:v>
                </c:pt>
                <c:pt idx="1203">
                  <c:v>0.0</c:v>
                </c:pt>
                <c:pt idx="1204">
                  <c:v>-0.225</c:v>
                </c:pt>
                <c:pt idx="1205">
                  <c:v>-0.45</c:v>
                </c:pt>
                <c:pt idx="1206">
                  <c:v>-0.675</c:v>
                </c:pt>
                <c:pt idx="1207">
                  <c:v>-0.9</c:v>
                </c:pt>
                <c:pt idx="1208">
                  <c:v>-1.08</c:v>
                </c:pt>
                <c:pt idx="1209">
                  <c:v>-1.305</c:v>
                </c:pt>
                <c:pt idx="1210">
                  <c:v>-1.53</c:v>
                </c:pt>
                <c:pt idx="1211">
                  <c:v>-1.71</c:v>
                </c:pt>
                <c:pt idx="1212">
                  <c:v>-1.89</c:v>
                </c:pt>
                <c:pt idx="1213">
                  <c:v>-2.115</c:v>
                </c:pt>
                <c:pt idx="1214">
                  <c:v>-2.295</c:v>
                </c:pt>
                <c:pt idx="1215">
                  <c:v>-2.475</c:v>
                </c:pt>
                <c:pt idx="1216">
                  <c:v>-2.655</c:v>
                </c:pt>
                <c:pt idx="1217">
                  <c:v>-2.79</c:v>
                </c:pt>
                <c:pt idx="1218">
                  <c:v>-2.97</c:v>
                </c:pt>
                <c:pt idx="1219">
                  <c:v>-3.105</c:v>
                </c:pt>
                <c:pt idx="1220">
                  <c:v>-3.285</c:v>
                </c:pt>
                <c:pt idx="1221">
                  <c:v>-3.42</c:v>
                </c:pt>
                <c:pt idx="1222">
                  <c:v>-3.6</c:v>
                </c:pt>
                <c:pt idx="1223">
                  <c:v>-3.735</c:v>
                </c:pt>
                <c:pt idx="1224">
                  <c:v>-3.87</c:v>
                </c:pt>
                <c:pt idx="1225">
                  <c:v>-4.004999999999997</c:v>
                </c:pt>
                <c:pt idx="1226">
                  <c:v>-4.14</c:v>
                </c:pt>
                <c:pt idx="1227">
                  <c:v>-4.23</c:v>
                </c:pt>
                <c:pt idx="1228">
                  <c:v>-4.364999999999996</c:v>
                </c:pt>
                <c:pt idx="1229">
                  <c:v>-4.5</c:v>
                </c:pt>
                <c:pt idx="1230">
                  <c:v>-4.59</c:v>
                </c:pt>
                <c:pt idx="1231">
                  <c:v>-4.68</c:v>
                </c:pt>
                <c:pt idx="1232">
                  <c:v>-4.814999999999997</c:v>
                </c:pt>
                <c:pt idx="1233">
                  <c:v>-4.905</c:v>
                </c:pt>
                <c:pt idx="1234">
                  <c:v>-4.95</c:v>
                </c:pt>
                <c:pt idx="1235">
                  <c:v>-5.04</c:v>
                </c:pt>
                <c:pt idx="1236">
                  <c:v>-5.13</c:v>
                </c:pt>
                <c:pt idx="1237">
                  <c:v>-5.22</c:v>
                </c:pt>
                <c:pt idx="1238">
                  <c:v>-5.264999999999997</c:v>
                </c:pt>
                <c:pt idx="1239">
                  <c:v>-5.354999999999997</c:v>
                </c:pt>
                <c:pt idx="1240">
                  <c:v>-5.4</c:v>
                </c:pt>
                <c:pt idx="1241">
                  <c:v>-5.445</c:v>
                </c:pt>
                <c:pt idx="1242">
                  <c:v>-5.49</c:v>
                </c:pt>
                <c:pt idx="1243">
                  <c:v>-5.535</c:v>
                </c:pt>
                <c:pt idx="1244">
                  <c:v>-5.58</c:v>
                </c:pt>
                <c:pt idx="1245">
                  <c:v>-5.58</c:v>
                </c:pt>
                <c:pt idx="1246">
                  <c:v>-5.624999999999995</c:v>
                </c:pt>
                <c:pt idx="1247">
                  <c:v>-5.624999999999995</c:v>
                </c:pt>
                <c:pt idx="1248">
                  <c:v>-5.67</c:v>
                </c:pt>
                <c:pt idx="1249">
                  <c:v>-5.67</c:v>
                </c:pt>
                <c:pt idx="1250">
                  <c:v>-5.67</c:v>
                </c:pt>
                <c:pt idx="1251">
                  <c:v>-5.67</c:v>
                </c:pt>
                <c:pt idx="1252">
                  <c:v>-5.67</c:v>
                </c:pt>
                <c:pt idx="1253">
                  <c:v>-5.67</c:v>
                </c:pt>
                <c:pt idx="1254">
                  <c:v>-5.624999999999995</c:v>
                </c:pt>
                <c:pt idx="1255">
                  <c:v>-5.624999999999995</c:v>
                </c:pt>
                <c:pt idx="1256">
                  <c:v>-5.624999999999995</c:v>
                </c:pt>
                <c:pt idx="1257">
                  <c:v>-5.58</c:v>
                </c:pt>
                <c:pt idx="1258">
                  <c:v>-5.535</c:v>
                </c:pt>
                <c:pt idx="1259">
                  <c:v>-5.49</c:v>
                </c:pt>
                <c:pt idx="1260">
                  <c:v>-5.445</c:v>
                </c:pt>
                <c:pt idx="1261">
                  <c:v>-5.4</c:v>
                </c:pt>
                <c:pt idx="1262">
                  <c:v>-5.354999999999997</c:v>
                </c:pt>
                <c:pt idx="1263">
                  <c:v>-5.31</c:v>
                </c:pt>
                <c:pt idx="1264">
                  <c:v>-5.264999999999997</c:v>
                </c:pt>
                <c:pt idx="1265">
                  <c:v>-5.174999999999997</c:v>
                </c:pt>
                <c:pt idx="1266">
                  <c:v>-5.13</c:v>
                </c:pt>
                <c:pt idx="1267">
                  <c:v>-5.085</c:v>
                </c:pt>
                <c:pt idx="1268">
                  <c:v>-4.995</c:v>
                </c:pt>
                <c:pt idx="1269">
                  <c:v>-4.95</c:v>
                </c:pt>
                <c:pt idx="1270">
                  <c:v>-4.859999999999998</c:v>
                </c:pt>
                <c:pt idx="1271">
                  <c:v>-4.769999999999999</c:v>
                </c:pt>
                <c:pt idx="1272">
                  <c:v>-4.68</c:v>
                </c:pt>
                <c:pt idx="1273">
                  <c:v>-4.634999999999997</c:v>
                </c:pt>
                <c:pt idx="1274">
                  <c:v>-4.544999999999997</c:v>
                </c:pt>
                <c:pt idx="1275">
                  <c:v>-4.455</c:v>
                </c:pt>
                <c:pt idx="1276">
                  <c:v>-4.364999999999996</c:v>
                </c:pt>
                <c:pt idx="1277">
                  <c:v>-4.275</c:v>
                </c:pt>
                <c:pt idx="1278">
                  <c:v>-4.184999999999997</c:v>
                </c:pt>
                <c:pt idx="1279">
                  <c:v>-4.094999999999997</c:v>
                </c:pt>
                <c:pt idx="1280">
                  <c:v>-4.004999999999997</c:v>
                </c:pt>
                <c:pt idx="1281">
                  <c:v>-3.915</c:v>
                </c:pt>
                <c:pt idx="1282">
                  <c:v>-3.825</c:v>
                </c:pt>
                <c:pt idx="1283">
                  <c:v>-3.735</c:v>
                </c:pt>
                <c:pt idx="1284">
                  <c:v>-3.645</c:v>
                </c:pt>
                <c:pt idx="1285">
                  <c:v>-3.555</c:v>
                </c:pt>
                <c:pt idx="1286">
                  <c:v>-3.465</c:v>
                </c:pt>
                <c:pt idx="1287">
                  <c:v>-3.375</c:v>
                </c:pt>
                <c:pt idx="1288">
                  <c:v>-3.24</c:v>
                </c:pt>
                <c:pt idx="1289">
                  <c:v>-3.195</c:v>
                </c:pt>
                <c:pt idx="1290">
                  <c:v>-3.105</c:v>
                </c:pt>
                <c:pt idx="1291">
                  <c:v>-3.015</c:v>
                </c:pt>
                <c:pt idx="1292">
                  <c:v>-2.925</c:v>
                </c:pt>
                <c:pt idx="1293">
                  <c:v>-2.834999999999999</c:v>
                </c:pt>
                <c:pt idx="1294">
                  <c:v>-2.745</c:v>
                </c:pt>
                <c:pt idx="1295">
                  <c:v>-2.655</c:v>
                </c:pt>
                <c:pt idx="1296">
                  <c:v>-2.565</c:v>
                </c:pt>
                <c:pt idx="1297">
                  <c:v>-2.52</c:v>
                </c:pt>
                <c:pt idx="1298">
                  <c:v>-2.43</c:v>
                </c:pt>
                <c:pt idx="1299">
                  <c:v>-2.34</c:v>
                </c:pt>
                <c:pt idx="1300">
                  <c:v>-2.295</c:v>
                </c:pt>
                <c:pt idx="1301">
                  <c:v>-2.205</c:v>
                </c:pt>
                <c:pt idx="1302">
                  <c:v>-2.16</c:v>
                </c:pt>
                <c:pt idx="1303">
                  <c:v>-2.07</c:v>
                </c:pt>
                <c:pt idx="1304">
                  <c:v>-2.025</c:v>
                </c:pt>
                <c:pt idx="1305">
                  <c:v>-1.98</c:v>
                </c:pt>
                <c:pt idx="1306">
                  <c:v>-1.89</c:v>
                </c:pt>
                <c:pt idx="1307">
                  <c:v>-1.845</c:v>
                </c:pt>
                <c:pt idx="1308">
                  <c:v>-1.8</c:v>
                </c:pt>
                <c:pt idx="1309">
                  <c:v>-1.755</c:v>
                </c:pt>
                <c:pt idx="1310">
                  <c:v>-1.665</c:v>
                </c:pt>
                <c:pt idx="1311">
                  <c:v>-1.62</c:v>
                </c:pt>
                <c:pt idx="1312">
                  <c:v>-1.575</c:v>
                </c:pt>
                <c:pt idx="1313">
                  <c:v>-1.53</c:v>
                </c:pt>
                <c:pt idx="1314">
                  <c:v>-1.485</c:v>
                </c:pt>
                <c:pt idx="1315">
                  <c:v>-1.44</c:v>
                </c:pt>
                <c:pt idx="1316">
                  <c:v>-1.395</c:v>
                </c:pt>
                <c:pt idx="1317">
                  <c:v>-1.35</c:v>
                </c:pt>
                <c:pt idx="1318">
                  <c:v>-1.305</c:v>
                </c:pt>
                <c:pt idx="1319">
                  <c:v>-1.26</c:v>
                </c:pt>
                <c:pt idx="1320">
                  <c:v>-1.215</c:v>
                </c:pt>
                <c:pt idx="1321">
                  <c:v>-1.17</c:v>
                </c:pt>
                <c:pt idx="1322">
                  <c:v>-1.17</c:v>
                </c:pt>
                <c:pt idx="1323">
                  <c:v>-1.125</c:v>
                </c:pt>
                <c:pt idx="1324">
                  <c:v>-1.08</c:v>
                </c:pt>
                <c:pt idx="1325">
                  <c:v>-1.035</c:v>
                </c:pt>
                <c:pt idx="1326">
                  <c:v>-0.99</c:v>
                </c:pt>
                <c:pt idx="1327">
                  <c:v>-0.99</c:v>
                </c:pt>
                <c:pt idx="1328">
                  <c:v>-0.945</c:v>
                </c:pt>
                <c:pt idx="1329">
                  <c:v>-0.9</c:v>
                </c:pt>
                <c:pt idx="1330">
                  <c:v>-0.855</c:v>
                </c:pt>
                <c:pt idx="1331">
                  <c:v>-0.81</c:v>
                </c:pt>
                <c:pt idx="1332">
                  <c:v>-0.765</c:v>
                </c:pt>
                <c:pt idx="1333">
                  <c:v>-0.72</c:v>
                </c:pt>
                <c:pt idx="1334">
                  <c:v>-0.675</c:v>
                </c:pt>
                <c:pt idx="1335">
                  <c:v>-0.675</c:v>
                </c:pt>
                <c:pt idx="1336">
                  <c:v>-0.63</c:v>
                </c:pt>
                <c:pt idx="1337">
                  <c:v>-0.585</c:v>
                </c:pt>
                <c:pt idx="1338">
                  <c:v>-0.54</c:v>
                </c:pt>
                <c:pt idx="1339">
                  <c:v>-0.495</c:v>
                </c:pt>
                <c:pt idx="1340">
                  <c:v>-0.45</c:v>
                </c:pt>
                <c:pt idx="1341">
                  <c:v>-0.405</c:v>
                </c:pt>
                <c:pt idx="1342">
                  <c:v>-0.36</c:v>
                </c:pt>
                <c:pt idx="1343">
                  <c:v>-0.315</c:v>
                </c:pt>
                <c:pt idx="1344">
                  <c:v>-0.315</c:v>
                </c:pt>
                <c:pt idx="1345">
                  <c:v>-0.27</c:v>
                </c:pt>
                <c:pt idx="1346">
                  <c:v>-0.18</c:v>
                </c:pt>
                <c:pt idx="1347">
                  <c:v>-0.135</c:v>
                </c:pt>
                <c:pt idx="1348">
                  <c:v>-0.09</c:v>
                </c:pt>
                <c:pt idx="1349">
                  <c:v>-0.045</c:v>
                </c:pt>
                <c:pt idx="1350">
                  <c:v>0.0</c:v>
                </c:pt>
                <c:pt idx="1351">
                  <c:v>0.045</c:v>
                </c:pt>
                <c:pt idx="1352">
                  <c:v>0.135</c:v>
                </c:pt>
                <c:pt idx="1353">
                  <c:v>0.18</c:v>
                </c:pt>
                <c:pt idx="1354">
                  <c:v>0.225</c:v>
                </c:pt>
                <c:pt idx="1355">
                  <c:v>0.315</c:v>
                </c:pt>
                <c:pt idx="1356">
                  <c:v>0.36</c:v>
                </c:pt>
                <c:pt idx="1357">
                  <c:v>0.405</c:v>
                </c:pt>
                <c:pt idx="1358">
                  <c:v>0.495</c:v>
                </c:pt>
                <c:pt idx="1359">
                  <c:v>0.54</c:v>
                </c:pt>
                <c:pt idx="1360">
                  <c:v>0.63</c:v>
                </c:pt>
                <c:pt idx="1361">
                  <c:v>0.675</c:v>
                </c:pt>
                <c:pt idx="1362">
                  <c:v>0.765</c:v>
                </c:pt>
                <c:pt idx="1363">
                  <c:v>0.855</c:v>
                </c:pt>
                <c:pt idx="1364">
                  <c:v>0.9</c:v>
                </c:pt>
                <c:pt idx="1365">
                  <c:v>0.99</c:v>
                </c:pt>
                <c:pt idx="1366">
                  <c:v>1.08</c:v>
                </c:pt>
                <c:pt idx="1367">
                  <c:v>1.125</c:v>
                </c:pt>
                <c:pt idx="1368">
                  <c:v>1.215</c:v>
                </c:pt>
                <c:pt idx="1369">
                  <c:v>1.305</c:v>
                </c:pt>
                <c:pt idx="1370">
                  <c:v>1.35</c:v>
                </c:pt>
                <c:pt idx="1371">
                  <c:v>1.44</c:v>
                </c:pt>
                <c:pt idx="1372">
                  <c:v>1.485</c:v>
                </c:pt>
                <c:pt idx="1373">
                  <c:v>1.575</c:v>
                </c:pt>
                <c:pt idx="1374">
                  <c:v>1.665</c:v>
                </c:pt>
                <c:pt idx="1375">
                  <c:v>1.71</c:v>
                </c:pt>
                <c:pt idx="1376">
                  <c:v>1.8</c:v>
                </c:pt>
                <c:pt idx="1377">
                  <c:v>1.845</c:v>
                </c:pt>
                <c:pt idx="1378">
                  <c:v>1.935</c:v>
                </c:pt>
                <c:pt idx="1379">
                  <c:v>2.025</c:v>
                </c:pt>
                <c:pt idx="1380">
                  <c:v>2.07</c:v>
                </c:pt>
                <c:pt idx="1381">
                  <c:v>2.16</c:v>
                </c:pt>
                <c:pt idx="1382">
                  <c:v>2.205</c:v>
                </c:pt>
                <c:pt idx="1383">
                  <c:v>2.295</c:v>
                </c:pt>
                <c:pt idx="1384">
                  <c:v>2.34</c:v>
                </c:pt>
                <c:pt idx="1385">
                  <c:v>2.43</c:v>
                </c:pt>
                <c:pt idx="1386">
                  <c:v>2.52</c:v>
                </c:pt>
                <c:pt idx="1387">
                  <c:v>2.565</c:v>
                </c:pt>
                <c:pt idx="1388">
                  <c:v>2.655</c:v>
                </c:pt>
                <c:pt idx="1389">
                  <c:v>2.7</c:v>
                </c:pt>
                <c:pt idx="1390">
                  <c:v>2.745</c:v>
                </c:pt>
                <c:pt idx="1391">
                  <c:v>2.834999999999999</c:v>
                </c:pt>
                <c:pt idx="1392">
                  <c:v>2.88</c:v>
                </c:pt>
                <c:pt idx="1393">
                  <c:v>2.97</c:v>
                </c:pt>
                <c:pt idx="1394">
                  <c:v>3.015</c:v>
                </c:pt>
                <c:pt idx="1395">
                  <c:v>3.06</c:v>
                </c:pt>
                <c:pt idx="1396">
                  <c:v>3.105</c:v>
                </c:pt>
                <c:pt idx="1397">
                  <c:v>3.15</c:v>
                </c:pt>
                <c:pt idx="1398">
                  <c:v>3.195</c:v>
                </c:pt>
                <c:pt idx="1399">
                  <c:v>3.285</c:v>
                </c:pt>
                <c:pt idx="1400">
                  <c:v>3.285</c:v>
                </c:pt>
                <c:pt idx="1401">
                  <c:v>3.375</c:v>
                </c:pt>
                <c:pt idx="1402">
                  <c:v>3.42</c:v>
                </c:pt>
                <c:pt idx="1403">
                  <c:v>3.42</c:v>
                </c:pt>
                <c:pt idx="1404">
                  <c:v>3.465</c:v>
                </c:pt>
                <c:pt idx="1405">
                  <c:v>3.51</c:v>
                </c:pt>
                <c:pt idx="1406">
                  <c:v>3.555</c:v>
                </c:pt>
                <c:pt idx="1407">
                  <c:v>3.6</c:v>
                </c:pt>
                <c:pt idx="1408">
                  <c:v>3.645</c:v>
                </c:pt>
                <c:pt idx="1409">
                  <c:v>3.645</c:v>
                </c:pt>
                <c:pt idx="1410">
                  <c:v>3.69</c:v>
                </c:pt>
                <c:pt idx="1411">
                  <c:v>3.735</c:v>
                </c:pt>
                <c:pt idx="1412">
                  <c:v>3.735</c:v>
                </c:pt>
                <c:pt idx="1413">
                  <c:v>3.78</c:v>
                </c:pt>
                <c:pt idx="1414">
                  <c:v>3.78</c:v>
                </c:pt>
                <c:pt idx="1415">
                  <c:v>3.825</c:v>
                </c:pt>
                <c:pt idx="1416">
                  <c:v>3.825</c:v>
                </c:pt>
                <c:pt idx="1417">
                  <c:v>3.87</c:v>
                </c:pt>
                <c:pt idx="1418">
                  <c:v>3.87</c:v>
                </c:pt>
                <c:pt idx="1419">
                  <c:v>3.915</c:v>
                </c:pt>
                <c:pt idx="1420">
                  <c:v>3.915</c:v>
                </c:pt>
                <c:pt idx="1421">
                  <c:v>3.915</c:v>
                </c:pt>
                <c:pt idx="1422">
                  <c:v>3.96</c:v>
                </c:pt>
                <c:pt idx="1423">
                  <c:v>3.96</c:v>
                </c:pt>
                <c:pt idx="1424">
                  <c:v>3.96</c:v>
                </c:pt>
                <c:pt idx="1425">
                  <c:v>4.004999999999997</c:v>
                </c:pt>
                <c:pt idx="1426">
                  <c:v>4.004999999999997</c:v>
                </c:pt>
                <c:pt idx="1427">
                  <c:v>4.004999999999997</c:v>
                </c:pt>
                <c:pt idx="1428">
                  <c:v>4.004999999999997</c:v>
                </c:pt>
                <c:pt idx="1429">
                  <c:v>4.004999999999997</c:v>
                </c:pt>
                <c:pt idx="1430">
                  <c:v>4.05</c:v>
                </c:pt>
                <c:pt idx="1431">
                  <c:v>4.05</c:v>
                </c:pt>
                <c:pt idx="1432">
                  <c:v>4.05</c:v>
                </c:pt>
                <c:pt idx="1433">
                  <c:v>4.05</c:v>
                </c:pt>
                <c:pt idx="1434">
                  <c:v>4.05</c:v>
                </c:pt>
                <c:pt idx="1435">
                  <c:v>4.05</c:v>
                </c:pt>
                <c:pt idx="1436">
                  <c:v>4.05</c:v>
                </c:pt>
                <c:pt idx="1437">
                  <c:v>4.094999999999997</c:v>
                </c:pt>
                <c:pt idx="1438">
                  <c:v>4.094999999999997</c:v>
                </c:pt>
                <c:pt idx="1439">
                  <c:v>4.094999999999997</c:v>
                </c:pt>
                <c:pt idx="1440">
                  <c:v>4.094999999999997</c:v>
                </c:pt>
                <c:pt idx="1441">
                  <c:v>4.094999999999997</c:v>
                </c:pt>
                <c:pt idx="1442">
                  <c:v>4.094999999999997</c:v>
                </c:pt>
                <c:pt idx="1443">
                  <c:v>4.094999999999997</c:v>
                </c:pt>
                <c:pt idx="1444">
                  <c:v>4.094999999999997</c:v>
                </c:pt>
                <c:pt idx="1445">
                  <c:v>4.094999999999997</c:v>
                </c:pt>
                <c:pt idx="1446">
                  <c:v>4.094999999999997</c:v>
                </c:pt>
                <c:pt idx="1447">
                  <c:v>4.094999999999997</c:v>
                </c:pt>
                <c:pt idx="1448">
                  <c:v>4.094999999999997</c:v>
                </c:pt>
                <c:pt idx="1449">
                  <c:v>4.094999999999997</c:v>
                </c:pt>
                <c:pt idx="1450">
                  <c:v>4.14</c:v>
                </c:pt>
                <c:pt idx="1451">
                  <c:v>4.14</c:v>
                </c:pt>
                <c:pt idx="1452">
                  <c:v>4.14</c:v>
                </c:pt>
                <c:pt idx="1453">
                  <c:v>4.14</c:v>
                </c:pt>
                <c:pt idx="1454">
                  <c:v>4.14</c:v>
                </c:pt>
                <c:pt idx="1455">
                  <c:v>4.14</c:v>
                </c:pt>
                <c:pt idx="1456">
                  <c:v>4.14</c:v>
                </c:pt>
                <c:pt idx="1457">
                  <c:v>4.14</c:v>
                </c:pt>
                <c:pt idx="1458">
                  <c:v>4.14</c:v>
                </c:pt>
                <c:pt idx="1459">
                  <c:v>4.14</c:v>
                </c:pt>
                <c:pt idx="1460">
                  <c:v>4.14</c:v>
                </c:pt>
                <c:pt idx="1461">
                  <c:v>4.14</c:v>
                </c:pt>
                <c:pt idx="1462">
                  <c:v>4.14</c:v>
                </c:pt>
                <c:pt idx="1463">
                  <c:v>4.14</c:v>
                </c:pt>
                <c:pt idx="1464">
                  <c:v>4.14</c:v>
                </c:pt>
                <c:pt idx="1465">
                  <c:v>4.14</c:v>
                </c:pt>
                <c:pt idx="1466">
                  <c:v>4.094999999999997</c:v>
                </c:pt>
                <c:pt idx="1467">
                  <c:v>4.094999999999997</c:v>
                </c:pt>
                <c:pt idx="1468">
                  <c:v>4.094999999999997</c:v>
                </c:pt>
                <c:pt idx="1469">
                  <c:v>4.094999999999997</c:v>
                </c:pt>
                <c:pt idx="1470">
                  <c:v>4.094999999999997</c:v>
                </c:pt>
                <c:pt idx="1471">
                  <c:v>4.094999999999997</c:v>
                </c:pt>
                <c:pt idx="1472">
                  <c:v>4.094999999999997</c:v>
                </c:pt>
                <c:pt idx="1473">
                  <c:v>4.05</c:v>
                </c:pt>
                <c:pt idx="1474">
                  <c:v>4.05</c:v>
                </c:pt>
                <c:pt idx="1475">
                  <c:v>4.05</c:v>
                </c:pt>
                <c:pt idx="1476">
                  <c:v>4.004999999999997</c:v>
                </c:pt>
                <c:pt idx="1477">
                  <c:v>4.004999999999997</c:v>
                </c:pt>
                <c:pt idx="1478">
                  <c:v>4.004999999999997</c:v>
                </c:pt>
                <c:pt idx="1479">
                  <c:v>4.004999999999997</c:v>
                </c:pt>
                <c:pt idx="1480">
                  <c:v>3.96</c:v>
                </c:pt>
                <c:pt idx="1481">
                  <c:v>3.96</c:v>
                </c:pt>
                <c:pt idx="1482">
                  <c:v>3.915</c:v>
                </c:pt>
                <c:pt idx="1483">
                  <c:v>3.915</c:v>
                </c:pt>
                <c:pt idx="1484">
                  <c:v>3.87</c:v>
                </c:pt>
                <c:pt idx="1485">
                  <c:v>3.87</c:v>
                </c:pt>
                <c:pt idx="1486">
                  <c:v>3.825</c:v>
                </c:pt>
                <c:pt idx="1487">
                  <c:v>3.825</c:v>
                </c:pt>
                <c:pt idx="1488">
                  <c:v>3.78</c:v>
                </c:pt>
                <c:pt idx="1489">
                  <c:v>3.735</c:v>
                </c:pt>
                <c:pt idx="1490">
                  <c:v>3.735</c:v>
                </c:pt>
                <c:pt idx="1491">
                  <c:v>3.69</c:v>
                </c:pt>
                <c:pt idx="1492">
                  <c:v>3.645</c:v>
                </c:pt>
                <c:pt idx="1493">
                  <c:v>3.645</c:v>
                </c:pt>
                <c:pt idx="1494">
                  <c:v>3.6</c:v>
                </c:pt>
                <c:pt idx="1495">
                  <c:v>3.555</c:v>
                </c:pt>
                <c:pt idx="1496">
                  <c:v>3.51</c:v>
                </c:pt>
                <c:pt idx="1497">
                  <c:v>3.51</c:v>
                </c:pt>
                <c:pt idx="1498">
                  <c:v>3.465</c:v>
                </c:pt>
                <c:pt idx="1499">
                  <c:v>3.42</c:v>
                </c:pt>
                <c:pt idx="1500">
                  <c:v>3.375</c:v>
                </c:pt>
                <c:pt idx="1501">
                  <c:v>3.33</c:v>
                </c:pt>
                <c:pt idx="1502">
                  <c:v>3.285</c:v>
                </c:pt>
                <c:pt idx="1503">
                  <c:v>3.24</c:v>
                </c:pt>
                <c:pt idx="1504">
                  <c:v>3.195</c:v>
                </c:pt>
                <c:pt idx="1505">
                  <c:v>3.15</c:v>
                </c:pt>
                <c:pt idx="1506">
                  <c:v>3.105</c:v>
                </c:pt>
                <c:pt idx="1507">
                  <c:v>3.06</c:v>
                </c:pt>
                <c:pt idx="1508">
                  <c:v>3.015</c:v>
                </c:pt>
                <c:pt idx="1509">
                  <c:v>2.97</c:v>
                </c:pt>
                <c:pt idx="1510">
                  <c:v>2.925</c:v>
                </c:pt>
                <c:pt idx="1511">
                  <c:v>2.925</c:v>
                </c:pt>
                <c:pt idx="1512">
                  <c:v>2.88</c:v>
                </c:pt>
                <c:pt idx="1513">
                  <c:v>2.834999999999999</c:v>
                </c:pt>
                <c:pt idx="1514">
                  <c:v>2.79</c:v>
                </c:pt>
                <c:pt idx="1515">
                  <c:v>2.745</c:v>
                </c:pt>
                <c:pt idx="1516">
                  <c:v>2.7</c:v>
                </c:pt>
                <c:pt idx="1517">
                  <c:v>2.655</c:v>
                </c:pt>
                <c:pt idx="1518">
                  <c:v>2.61</c:v>
                </c:pt>
                <c:pt idx="1519">
                  <c:v>2.565</c:v>
                </c:pt>
                <c:pt idx="1520">
                  <c:v>2.52</c:v>
                </c:pt>
                <c:pt idx="1521">
                  <c:v>2.43</c:v>
                </c:pt>
                <c:pt idx="1522">
                  <c:v>2.385</c:v>
                </c:pt>
                <c:pt idx="1523">
                  <c:v>2.34</c:v>
                </c:pt>
                <c:pt idx="1524">
                  <c:v>2.295</c:v>
                </c:pt>
                <c:pt idx="1525">
                  <c:v>2.25</c:v>
                </c:pt>
                <c:pt idx="1526">
                  <c:v>2.205</c:v>
                </c:pt>
                <c:pt idx="1527">
                  <c:v>2.16</c:v>
                </c:pt>
                <c:pt idx="1528">
                  <c:v>2.115</c:v>
                </c:pt>
                <c:pt idx="1529">
                  <c:v>2.07</c:v>
                </c:pt>
                <c:pt idx="1530">
                  <c:v>2.025</c:v>
                </c:pt>
                <c:pt idx="1531">
                  <c:v>1.98</c:v>
                </c:pt>
                <c:pt idx="1532">
                  <c:v>1.935</c:v>
                </c:pt>
                <c:pt idx="1533">
                  <c:v>1.89</c:v>
                </c:pt>
                <c:pt idx="1534">
                  <c:v>1.845</c:v>
                </c:pt>
                <c:pt idx="1535">
                  <c:v>1.8</c:v>
                </c:pt>
                <c:pt idx="1536">
                  <c:v>1.755</c:v>
                </c:pt>
                <c:pt idx="1537">
                  <c:v>1.665</c:v>
                </c:pt>
                <c:pt idx="1538">
                  <c:v>1.62</c:v>
                </c:pt>
                <c:pt idx="1539">
                  <c:v>1.575</c:v>
                </c:pt>
                <c:pt idx="1540">
                  <c:v>1.53</c:v>
                </c:pt>
                <c:pt idx="1541">
                  <c:v>1.485</c:v>
                </c:pt>
                <c:pt idx="1542">
                  <c:v>1.44</c:v>
                </c:pt>
                <c:pt idx="1543">
                  <c:v>1.395</c:v>
                </c:pt>
                <c:pt idx="1544">
                  <c:v>1.35</c:v>
                </c:pt>
                <c:pt idx="1545">
                  <c:v>1.305</c:v>
                </c:pt>
                <c:pt idx="1546">
                  <c:v>1.26</c:v>
                </c:pt>
                <c:pt idx="1547">
                  <c:v>1.215</c:v>
                </c:pt>
                <c:pt idx="1548">
                  <c:v>1.17</c:v>
                </c:pt>
                <c:pt idx="1549">
                  <c:v>1.125</c:v>
                </c:pt>
                <c:pt idx="1550">
                  <c:v>1.08</c:v>
                </c:pt>
                <c:pt idx="1551">
                  <c:v>0.99</c:v>
                </c:pt>
                <c:pt idx="1552">
                  <c:v>0.945</c:v>
                </c:pt>
                <c:pt idx="1553">
                  <c:v>0.9</c:v>
                </c:pt>
                <c:pt idx="1554">
                  <c:v>0.855</c:v>
                </c:pt>
                <c:pt idx="1555">
                  <c:v>0.81</c:v>
                </c:pt>
                <c:pt idx="1556">
                  <c:v>0.765</c:v>
                </c:pt>
                <c:pt idx="1557">
                  <c:v>0.72</c:v>
                </c:pt>
                <c:pt idx="1558">
                  <c:v>0.63</c:v>
                </c:pt>
                <c:pt idx="1559">
                  <c:v>0.585</c:v>
                </c:pt>
                <c:pt idx="1560">
                  <c:v>0.54</c:v>
                </c:pt>
                <c:pt idx="1561">
                  <c:v>0.495</c:v>
                </c:pt>
                <c:pt idx="1562">
                  <c:v>0.45</c:v>
                </c:pt>
                <c:pt idx="1563">
                  <c:v>0.405</c:v>
                </c:pt>
                <c:pt idx="1564">
                  <c:v>0.36</c:v>
                </c:pt>
                <c:pt idx="1565">
                  <c:v>0.27</c:v>
                </c:pt>
                <c:pt idx="1566">
                  <c:v>0.225</c:v>
                </c:pt>
                <c:pt idx="1567">
                  <c:v>0.18</c:v>
                </c:pt>
                <c:pt idx="1568">
                  <c:v>0.135</c:v>
                </c:pt>
                <c:pt idx="1569">
                  <c:v>0.09</c:v>
                </c:pt>
                <c:pt idx="1570">
                  <c:v>0.045</c:v>
                </c:pt>
                <c:pt idx="1571">
                  <c:v>-0.045</c:v>
                </c:pt>
                <c:pt idx="1572">
                  <c:v>-0.09</c:v>
                </c:pt>
                <c:pt idx="1573">
                  <c:v>-0.135</c:v>
                </c:pt>
                <c:pt idx="1574">
                  <c:v>-0.18</c:v>
                </c:pt>
                <c:pt idx="1575">
                  <c:v>-0.225</c:v>
                </c:pt>
                <c:pt idx="1576">
                  <c:v>-0.27</c:v>
                </c:pt>
                <c:pt idx="1577">
                  <c:v>-0.315</c:v>
                </c:pt>
                <c:pt idx="1578">
                  <c:v>-0.36</c:v>
                </c:pt>
                <c:pt idx="1579">
                  <c:v>-0.45</c:v>
                </c:pt>
                <c:pt idx="1580">
                  <c:v>-0.495</c:v>
                </c:pt>
                <c:pt idx="1581">
                  <c:v>-0.54</c:v>
                </c:pt>
                <c:pt idx="1582">
                  <c:v>-0.585</c:v>
                </c:pt>
                <c:pt idx="1583">
                  <c:v>-0.63</c:v>
                </c:pt>
                <c:pt idx="1584">
                  <c:v>-0.675</c:v>
                </c:pt>
                <c:pt idx="1585">
                  <c:v>-0.72</c:v>
                </c:pt>
                <c:pt idx="1586">
                  <c:v>-0.765</c:v>
                </c:pt>
                <c:pt idx="1587">
                  <c:v>-0.81</c:v>
                </c:pt>
                <c:pt idx="1588">
                  <c:v>-0.855</c:v>
                </c:pt>
                <c:pt idx="1589">
                  <c:v>-0.9</c:v>
                </c:pt>
                <c:pt idx="1590">
                  <c:v>-0.99</c:v>
                </c:pt>
                <c:pt idx="1591">
                  <c:v>-1.035</c:v>
                </c:pt>
                <c:pt idx="1592">
                  <c:v>-1.08</c:v>
                </c:pt>
                <c:pt idx="1593">
                  <c:v>-1.08</c:v>
                </c:pt>
                <c:pt idx="1594">
                  <c:v>-1.17</c:v>
                </c:pt>
                <c:pt idx="1595">
                  <c:v>-1.215</c:v>
                </c:pt>
                <c:pt idx="1596">
                  <c:v>-1.215</c:v>
                </c:pt>
                <c:pt idx="1597">
                  <c:v>-1.26</c:v>
                </c:pt>
                <c:pt idx="1598">
                  <c:v>-1.305</c:v>
                </c:pt>
                <c:pt idx="1599">
                  <c:v>-1.35</c:v>
                </c:pt>
                <c:pt idx="1600">
                  <c:v>-1.395</c:v>
                </c:pt>
                <c:pt idx="1601">
                  <c:v>-1.44</c:v>
                </c:pt>
                <c:pt idx="1602">
                  <c:v>-1.485</c:v>
                </c:pt>
                <c:pt idx="1603">
                  <c:v>-1.53</c:v>
                </c:pt>
                <c:pt idx="1604">
                  <c:v>-1.575</c:v>
                </c:pt>
                <c:pt idx="1605">
                  <c:v>-1.62</c:v>
                </c:pt>
                <c:pt idx="1606">
                  <c:v>-1.62</c:v>
                </c:pt>
                <c:pt idx="1607">
                  <c:v>-1.665</c:v>
                </c:pt>
                <c:pt idx="1608">
                  <c:v>-1.71</c:v>
                </c:pt>
                <c:pt idx="1609">
                  <c:v>-1.755</c:v>
                </c:pt>
                <c:pt idx="1610">
                  <c:v>-1.8</c:v>
                </c:pt>
                <c:pt idx="1611">
                  <c:v>-1.845</c:v>
                </c:pt>
                <c:pt idx="1612">
                  <c:v>-1.845</c:v>
                </c:pt>
                <c:pt idx="1613">
                  <c:v>-1.89</c:v>
                </c:pt>
                <c:pt idx="1614">
                  <c:v>-1.935</c:v>
                </c:pt>
                <c:pt idx="1615">
                  <c:v>-1.98</c:v>
                </c:pt>
                <c:pt idx="1616">
                  <c:v>-1.98</c:v>
                </c:pt>
                <c:pt idx="1617">
                  <c:v>-2.025</c:v>
                </c:pt>
                <c:pt idx="1618">
                  <c:v>-2.07</c:v>
                </c:pt>
                <c:pt idx="1619">
                  <c:v>-2.07</c:v>
                </c:pt>
                <c:pt idx="1620">
                  <c:v>-2.115</c:v>
                </c:pt>
                <c:pt idx="1621">
                  <c:v>-2.16</c:v>
                </c:pt>
                <c:pt idx="1622">
                  <c:v>-2.16</c:v>
                </c:pt>
                <c:pt idx="1623">
                  <c:v>-2.205</c:v>
                </c:pt>
                <c:pt idx="1624">
                  <c:v>-2.25</c:v>
                </c:pt>
                <c:pt idx="1625">
                  <c:v>-2.25</c:v>
                </c:pt>
                <c:pt idx="1626">
                  <c:v>-2.295</c:v>
                </c:pt>
                <c:pt idx="1627">
                  <c:v>-2.295</c:v>
                </c:pt>
                <c:pt idx="1628">
                  <c:v>-2.34</c:v>
                </c:pt>
                <c:pt idx="1629">
                  <c:v>-2.34</c:v>
                </c:pt>
                <c:pt idx="1630">
                  <c:v>-2.385</c:v>
                </c:pt>
                <c:pt idx="1631">
                  <c:v>-2.43</c:v>
                </c:pt>
                <c:pt idx="1632">
                  <c:v>-2.43</c:v>
                </c:pt>
                <c:pt idx="1633">
                  <c:v>-2.475</c:v>
                </c:pt>
                <c:pt idx="1634">
                  <c:v>-2.475</c:v>
                </c:pt>
                <c:pt idx="1635">
                  <c:v>-2.52</c:v>
                </c:pt>
                <c:pt idx="1636">
                  <c:v>-2.52</c:v>
                </c:pt>
                <c:pt idx="1637">
                  <c:v>-2.52</c:v>
                </c:pt>
                <c:pt idx="1638">
                  <c:v>-2.565</c:v>
                </c:pt>
                <c:pt idx="1639">
                  <c:v>-2.565</c:v>
                </c:pt>
                <c:pt idx="1640">
                  <c:v>-2.61</c:v>
                </c:pt>
                <c:pt idx="1641">
                  <c:v>-2.61</c:v>
                </c:pt>
                <c:pt idx="1642">
                  <c:v>-2.655</c:v>
                </c:pt>
                <c:pt idx="1643">
                  <c:v>-2.655</c:v>
                </c:pt>
                <c:pt idx="1644">
                  <c:v>-2.655</c:v>
                </c:pt>
                <c:pt idx="1645">
                  <c:v>-2.7</c:v>
                </c:pt>
                <c:pt idx="1646">
                  <c:v>-2.7</c:v>
                </c:pt>
                <c:pt idx="1647">
                  <c:v>-2.7</c:v>
                </c:pt>
                <c:pt idx="1648">
                  <c:v>-2.7</c:v>
                </c:pt>
                <c:pt idx="1649">
                  <c:v>-2.745</c:v>
                </c:pt>
                <c:pt idx="1650">
                  <c:v>-2.745</c:v>
                </c:pt>
                <c:pt idx="1651">
                  <c:v>-2.745</c:v>
                </c:pt>
                <c:pt idx="1652">
                  <c:v>-2.745</c:v>
                </c:pt>
                <c:pt idx="1653">
                  <c:v>-2.79</c:v>
                </c:pt>
                <c:pt idx="1654">
                  <c:v>-2.79</c:v>
                </c:pt>
                <c:pt idx="1655">
                  <c:v>-2.79</c:v>
                </c:pt>
                <c:pt idx="1656">
                  <c:v>-2.79</c:v>
                </c:pt>
                <c:pt idx="1657">
                  <c:v>-2.79</c:v>
                </c:pt>
                <c:pt idx="1658">
                  <c:v>-2.79</c:v>
                </c:pt>
                <c:pt idx="1659">
                  <c:v>-2.834999999999999</c:v>
                </c:pt>
                <c:pt idx="1660">
                  <c:v>-2.834999999999999</c:v>
                </c:pt>
                <c:pt idx="1661">
                  <c:v>-2.834999999999999</c:v>
                </c:pt>
                <c:pt idx="1662">
                  <c:v>-2.834999999999999</c:v>
                </c:pt>
                <c:pt idx="1663">
                  <c:v>-2.834999999999999</c:v>
                </c:pt>
                <c:pt idx="1664">
                  <c:v>-2.834999999999999</c:v>
                </c:pt>
                <c:pt idx="1665">
                  <c:v>-2.834999999999999</c:v>
                </c:pt>
                <c:pt idx="1666">
                  <c:v>-2.834999999999999</c:v>
                </c:pt>
                <c:pt idx="1667">
                  <c:v>-2.834999999999999</c:v>
                </c:pt>
                <c:pt idx="1668">
                  <c:v>-2.834999999999999</c:v>
                </c:pt>
                <c:pt idx="1669">
                  <c:v>-2.834999999999999</c:v>
                </c:pt>
                <c:pt idx="1670">
                  <c:v>-2.834999999999999</c:v>
                </c:pt>
                <c:pt idx="1671">
                  <c:v>-2.834999999999999</c:v>
                </c:pt>
                <c:pt idx="1672">
                  <c:v>-2.834999999999999</c:v>
                </c:pt>
                <c:pt idx="1673">
                  <c:v>-2.834999999999999</c:v>
                </c:pt>
                <c:pt idx="1674">
                  <c:v>-2.79</c:v>
                </c:pt>
                <c:pt idx="1675">
                  <c:v>-2.79</c:v>
                </c:pt>
                <c:pt idx="1676">
                  <c:v>-2.79</c:v>
                </c:pt>
                <c:pt idx="1677">
                  <c:v>-2.79</c:v>
                </c:pt>
                <c:pt idx="1678">
                  <c:v>-2.79</c:v>
                </c:pt>
                <c:pt idx="1679">
                  <c:v>-2.79</c:v>
                </c:pt>
                <c:pt idx="1680">
                  <c:v>-2.745</c:v>
                </c:pt>
                <c:pt idx="1681">
                  <c:v>-2.745</c:v>
                </c:pt>
                <c:pt idx="1682">
                  <c:v>-2.745</c:v>
                </c:pt>
                <c:pt idx="1683">
                  <c:v>-2.745</c:v>
                </c:pt>
                <c:pt idx="1684">
                  <c:v>-2.7</c:v>
                </c:pt>
                <c:pt idx="1685">
                  <c:v>-2.7</c:v>
                </c:pt>
                <c:pt idx="1686">
                  <c:v>-2.7</c:v>
                </c:pt>
                <c:pt idx="1687">
                  <c:v>-2.655</c:v>
                </c:pt>
                <c:pt idx="1688">
                  <c:v>-2.655</c:v>
                </c:pt>
                <c:pt idx="1689">
                  <c:v>-2.655</c:v>
                </c:pt>
                <c:pt idx="1690">
                  <c:v>-2.61</c:v>
                </c:pt>
                <c:pt idx="1691">
                  <c:v>-2.61</c:v>
                </c:pt>
                <c:pt idx="1692">
                  <c:v>-2.61</c:v>
                </c:pt>
                <c:pt idx="1693">
                  <c:v>-2.565</c:v>
                </c:pt>
                <c:pt idx="1694">
                  <c:v>-2.565</c:v>
                </c:pt>
                <c:pt idx="1695">
                  <c:v>-2.52</c:v>
                </c:pt>
                <c:pt idx="1696">
                  <c:v>-2.52</c:v>
                </c:pt>
                <c:pt idx="1697">
                  <c:v>-2.52</c:v>
                </c:pt>
                <c:pt idx="1698">
                  <c:v>-2.475</c:v>
                </c:pt>
                <c:pt idx="1699">
                  <c:v>-2.475</c:v>
                </c:pt>
                <c:pt idx="1700">
                  <c:v>-2.43</c:v>
                </c:pt>
                <c:pt idx="1701">
                  <c:v>-2.43</c:v>
                </c:pt>
                <c:pt idx="1702">
                  <c:v>-2.385</c:v>
                </c:pt>
                <c:pt idx="1703">
                  <c:v>-2.34</c:v>
                </c:pt>
                <c:pt idx="1704">
                  <c:v>-2.34</c:v>
                </c:pt>
                <c:pt idx="1705">
                  <c:v>-2.295</c:v>
                </c:pt>
                <c:pt idx="1706">
                  <c:v>-2.295</c:v>
                </c:pt>
                <c:pt idx="1707">
                  <c:v>-2.25</c:v>
                </c:pt>
                <c:pt idx="1708">
                  <c:v>-2.25</c:v>
                </c:pt>
                <c:pt idx="1709">
                  <c:v>-2.205</c:v>
                </c:pt>
                <c:pt idx="1710">
                  <c:v>-2.16</c:v>
                </c:pt>
                <c:pt idx="1711">
                  <c:v>-2.16</c:v>
                </c:pt>
                <c:pt idx="1712">
                  <c:v>-2.115</c:v>
                </c:pt>
                <c:pt idx="1713">
                  <c:v>-2.115</c:v>
                </c:pt>
                <c:pt idx="1714">
                  <c:v>-2.07</c:v>
                </c:pt>
                <c:pt idx="1715">
                  <c:v>-2.025</c:v>
                </c:pt>
                <c:pt idx="1716">
                  <c:v>-1.98</c:v>
                </c:pt>
                <c:pt idx="1717">
                  <c:v>-1.98</c:v>
                </c:pt>
                <c:pt idx="1718">
                  <c:v>-1.935</c:v>
                </c:pt>
                <c:pt idx="1719">
                  <c:v>-1.89</c:v>
                </c:pt>
                <c:pt idx="1720">
                  <c:v>-1.89</c:v>
                </c:pt>
                <c:pt idx="1721">
                  <c:v>-1.845</c:v>
                </c:pt>
                <c:pt idx="1722">
                  <c:v>-1.8</c:v>
                </c:pt>
                <c:pt idx="1723">
                  <c:v>-1.8</c:v>
                </c:pt>
                <c:pt idx="1724">
                  <c:v>-1.755</c:v>
                </c:pt>
                <c:pt idx="1725">
                  <c:v>-1.71</c:v>
                </c:pt>
                <c:pt idx="1726">
                  <c:v>-1.665</c:v>
                </c:pt>
                <c:pt idx="1727">
                  <c:v>-1.665</c:v>
                </c:pt>
                <c:pt idx="1728">
                  <c:v>-1.62</c:v>
                </c:pt>
                <c:pt idx="1729">
                  <c:v>-1.575</c:v>
                </c:pt>
                <c:pt idx="1730">
                  <c:v>-1.53</c:v>
                </c:pt>
                <c:pt idx="1731">
                  <c:v>-1.485</c:v>
                </c:pt>
                <c:pt idx="1732">
                  <c:v>-1.485</c:v>
                </c:pt>
                <c:pt idx="1733">
                  <c:v>-1.44</c:v>
                </c:pt>
                <c:pt idx="1734">
                  <c:v>-1.395</c:v>
                </c:pt>
                <c:pt idx="1735">
                  <c:v>-1.35</c:v>
                </c:pt>
                <c:pt idx="1736">
                  <c:v>-1.305</c:v>
                </c:pt>
                <c:pt idx="1737">
                  <c:v>-1.305</c:v>
                </c:pt>
                <c:pt idx="1738">
                  <c:v>-1.26</c:v>
                </c:pt>
                <c:pt idx="1739">
                  <c:v>-1.215</c:v>
                </c:pt>
                <c:pt idx="1740">
                  <c:v>-1.17</c:v>
                </c:pt>
                <c:pt idx="1741">
                  <c:v>-1.125</c:v>
                </c:pt>
                <c:pt idx="1742">
                  <c:v>-1.08</c:v>
                </c:pt>
                <c:pt idx="1743">
                  <c:v>-1.08</c:v>
                </c:pt>
                <c:pt idx="1744">
                  <c:v>-1.035</c:v>
                </c:pt>
                <c:pt idx="1745">
                  <c:v>-0.99</c:v>
                </c:pt>
                <c:pt idx="1746">
                  <c:v>-0.945</c:v>
                </c:pt>
                <c:pt idx="1747">
                  <c:v>-0.9</c:v>
                </c:pt>
                <c:pt idx="1748">
                  <c:v>-0.855</c:v>
                </c:pt>
                <c:pt idx="1749">
                  <c:v>-0.855</c:v>
                </c:pt>
                <c:pt idx="1750">
                  <c:v>-0.81</c:v>
                </c:pt>
                <c:pt idx="1751">
                  <c:v>-0.765</c:v>
                </c:pt>
                <c:pt idx="1752">
                  <c:v>-0.72</c:v>
                </c:pt>
                <c:pt idx="1753">
                  <c:v>-0.675</c:v>
                </c:pt>
                <c:pt idx="1754">
                  <c:v>-0.63</c:v>
                </c:pt>
                <c:pt idx="1755">
                  <c:v>-0.585</c:v>
                </c:pt>
                <c:pt idx="1756">
                  <c:v>-0.54</c:v>
                </c:pt>
                <c:pt idx="1757">
                  <c:v>-0.495</c:v>
                </c:pt>
                <c:pt idx="1758">
                  <c:v>-0.495</c:v>
                </c:pt>
                <c:pt idx="1759">
                  <c:v>-0.45</c:v>
                </c:pt>
                <c:pt idx="1760">
                  <c:v>-0.405</c:v>
                </c:pt>
                <c:pt idx="1761">
                  <c:v>-0.36</c:v>
                </c:pt>
                <c:pt idx="1762">
                  <c:v>-0.315</c:v>
                </c:pt>
                <c:pt idx="1763">
                  <c:v>-0.27</c:v>
                </c:pt>
                <c:pt idx="1764">
                  <c:v>-0.225</c:v>
                </c:pt>
                <c:pt idx="1765">
                  <c:v>-0.18</c:v>
                </c:pt>
                <c:pt idx="1766">
                  <c:v>-0.135</c:v>
                </c:pt>
                <c:pt idx="1767">
                  <c:v>-0.135</c:v>
                </c:pt>
                <c:pt idx="1768">
                  <c:v>-0.09</c:v>
                </c:pt>
                <c:pt idx="1769">
                  <c:v>-0.045</c:v>
                </c:pt>
                <c:pt idx="1770">
                  <c:v>0.0</c:v>
                </c:pt>
                <c:pt idx="1771">
                  <c:v>0.045</c:v>
                </c:pt>
                <c:pt idx="1772">
                  <c:v>0.09</c:v>
                </c:pt>
                <c:pt idx="1773">
                  <c:v>0.135</c:v>
                </c:pt>
                <c:pt idx="1774">
                  <c:v>0.18</c:v>
                </c:pt>
                <c:pt idx="1775">
                  <c:v>0.225</c:v>
                </c:pt>
                <c:pt idx="1776">
                  <c:v>0.27</c:v>
                </c:pt>
                <c:pt idx="1777">
                  <c:v>0.27</c:v>
                </c:pt>
                <c:pt idx="1778">
                  <c:v>0.315</c:v>
                </c:pt>
                <c:pt idx="1779">
                  <c:v>0.36</c:v>
                </c:pt>
                <c:pt idx="1780">
                  <c:v>0.405</c:v>
                </c:pt>
                <c:pt idx="1781">
                  <c:v>0.45</c:v>
                </c:pt>
                <c:pt idx="1782">
                  <c:v>0.495</c:v>
                </c:pt>
                <c:pt idx="1783">
                  <c:v>0.54</c:v>
                </c:pt>
                <c:pt idx="1784">
                  <c:v>0.585</c:v>
                </c:pt>
                <c:pt idx="1785">
                  <c:v>0.585</c:v>
                </c:pt>
                <c:pt idx="1786">
                  <c:v>0.63</c:v>
                </c:pt>
                <c:pt idx="1787">
                  <c:v>0.675</c:v>
                </c:pt>
                <c:pt idx="1788">
                  <c:v>0.72</c:v>
                </c:pt>
                <c:pt idx="1789">
                  <c:v>0.765</c:v>
                </c:pt>
                <c:pt idx="1790">
                  <c:v>0.765</c:v>
                </c:pt>
                <c:pt idx="1791">
                  <c:v>0.81</c:v>
                </c:pt>
                <c:pt idx="1792">
                  <c:v>0.855</c:v>
                </c:pt>
                <c:pt idx="1793">
                  <c:v>0.9</c:v>
                </c:pt>
                <c:pt idx="1794">
                  <c:v>0.945</c:v>
                </c:pt>
                <c:pt idx="1795">
                  <c:v>0.945</c:v>
                </c:pt>
                <c:pt idx="1796">
                  <c:v>0.99</c:v>
                </c:pt>
                <c:pt idx="1797">
                  <c:v>1.035</c:v>
                </c:pt>
                <c:pt idx="1798">
                  <c:v>1.08</c:v>
                </c:pt>
                <c:pt idx="1799">
                  <c:v>1.08</c:v>
                </c:pt>
                <c:pt idx="1800">
                  <c:v>1.125</c:v>
                </c:pt>
                <c:pt idx="1801">
                  <c:v>1.17</c:v>
                </c:pt>
                <c:pt idx="1802">
                  <c:v>1.215</c:v>
                </c:pt>
                <c:pt idx="1803">
                  <c:v>1.215</c:v>
                </c:pt>
                <c:pt idx="1804">
                  <c:v>1.26</c:v>
                </c:pt>
                <c:pt idx="1805">
                  <c:v>1.305</c:v>
                </c:pt>
                <c:pt idx="1806">
                  <c:v>1.305</c:v>
                </c:pt>
                <c:pt idx="1807">
                  <c:v>1.35</c:v>
                </c:pt>
                <c:pt idx="1808">
                  <c:v>1.395</c:v>
                </c:pt>
                <c:pt idx="1809">
                  <c:v>1.395</c:v>
                </c:pt>
                <c:pt idx="1810">
                  <c:v>1.44</c:v>
                </c:pt>
                <c:pt idx="1811">
                  <c:v>1.485</c:v>
                </c:pt>
                <c:pt idx="1812">
                  <c:v>1.485</c:v>
                </c:pt>
                <c:pt idx="1813">
                  <c:v>1.53</c:v>
                </c:pt>
                <c:pt idx="1814">
                  <c:v>1.53</c:v>
                </c:pt>
                <c:pt idx="1815">
                  <c:v>1.575</c:v>
                </c:pt>
                <c:pt idx="1816">
                  <c:v>1.62</c:v>
                </c:pt>
                <c:pt idx="1817">
                  <c:v>1.62</c:v>
                </c:pt>
                <c:pt idx="1818">
                  <c:v>1.665</c:v>
                </c:pt>
                <c:pt idx="1819">
                  <c:v>1.665</c:v>
                </c:pt>
                <c:pt idx="1820">
                  <c:v>1.71</c:v>
                </c:pt>
                <c:pt idx="1821">
                  <c:v>1.755</c:v>
                </c:pt>
                <c:pt idx="1822">
                  <c:v>1.755</c:v>
                </c:pt>
                <c:pt idx="1823">
                  <c:v>1.8</c:v>
                </c:pt>
                <c:pt idx="1824">
                  <c:v>1.8</c:v>
                </c:pt>
                <c:pt idx="1825">
                  <c:v>1.845</c:v>
                </c:pt>
                <c:pt idx="1826">
                  <c:v>1.845</c:v>
                </c:pt>
                <c:pt idx="1827">
                  <c:v>1.89</c:v>
                </c:pt>
                <c:pt idx="1828">
                  <c:v>1.89</c:v>
                </c:pt>
                <c:pt idx="1829">
                  <c:v>1.935</c:v>
                </c:pt>
                <c:pt idx="1830">
                  <c:v>1.935</c:v>
                </c:pt>
                <c:pt idx="1831">
                  <c:v>1.98</c:v>
                </c:pt>
                <c:pt idx="1832">
                  <c:v>1.98</c:v>
                </c:pt>
                <c:pt idx="1833">
                  <c:v>2.025</c:v>
                </c:pt>
                <c:pt idx="1834">
                  <c:v>2.025</c:v>
                </c:pt>
                <c:pt idx="1835">
                  <c:v>2.07</c:v>
                </c:pt>
                <c:pt idx="1836">
                  <c:v>2.07</c:v>
                </c:pt>
                <c:pt idx="1837">
                  <c:v>2.115</c:v>
                </c:pt>
                <c:pt idx="1838">
                  <c:v>2.115</c:v>
                </c:pt>
                <c:pt idx="1839">
                  <c:v>2.16</c:v>
                </c:pt>
                <c:pt idx="1840">
                  <c:v>2.16</c:v>
                </c:pt>
                <c:pt idx="1841">
                  <c:v>2.16</c:v>
                </c:pt>
                <c:pt idx="1842">
                  <c:v>2.205</c:v>
                </c:pt>
                <c:pt idx="1843">
                  <c:v>2.205</c:v>
                </c:pt>
                <c:pt idx="1844">
                  <c:v>2.205</c:v>
                </c:pt>
                <c:pt idx="1845">
                  <c:v>2.25</c:v>
                </c:pt>
                <c:pt idx="1846">
                  <c:v>2.25</c:v>
                </c:pt>
                <c:pt idx="1847">
                  <c:v>2.25</c:v>
                </c:pt>
                <c:pt idx="1848">
                  <c:v>2.295</c:v>
                </c:pt>
                <c:pt idx="1849">
                  <c:v>2.295</c:v>
                </c:pt>
                <c:pt idx="1850">
                  <c:v>2.295</c:v>
                </c:pt>
                <c:pt idx="1851">
                  <c:v>2.295</c:v>
                </c:pt>
                <c:pt idx="1852">
                  <c:v>2.34</c:v>
                </c:pt>
                <c:pt idx="1853">
                  <c:v>2.34</c:v>
                </c:pt>
                <c:pt idx="1854">
                  <c:v>2.34</c:v>
                </c:pt>
                <c:pt idx="1855">
                  <c:v>2.34</c:v>
                </c:pt>
                <c:pt idx="1856">
                  <c:v>2.34</c:v>
                </c:pt>
                <c:pt idx="1857">
                  <c:v>2.385</c:v>
                </c:pt>
                <c:pt idx="1858">
                  <c:v>2.385</c:v>
                </c:pt>
                <c:pt idx="1859">
                  <c:v>2.385</c:v>
                </c:pt>
                <c:pt idx="1860">
                  <c:v>2.385</c:v>
                </c:pt>
                <c:pt idx="1861">
                  <c:v>2.385</c:v>
                </c:pt>
                <c:pt idx="1862">
                  <c:v>2.385</c:v>
                </c:pt>
                <c:pt idx="1863">
                  <c:v>2.385</c:v>
                </c:pt>
                <c:pt idx="1864">
                  <c:v>2.385</c:v>
                </c:pt>
                <c:pt idx="1865">
                  <c:v>2.385</c:v>
                </c:pt>
                <c:pt idx="1866">
                  <c:v>2.385</c:v>
                </c:pt>
                <c:pt idx="1867">
                  <c:v>2.43</c:v>
                </c:pt>
                <c:pt idx="1868">
                  <c:v>2.43</c:v>
                </c:pt>
                <c:pt idx="1869">
                  <c:v>2.43</c:v>
                </c:pt>
                <c:pt idx="1870">
                  <c:v>2.43</c:v>
                </c:pt>
                <c:pt idx="1871">
                  <c:v>2.43</c:v>
                </c:pt>
                <c:pt idx="1872">
                  <c:v>2.43</c:v>
                </c:pt>
                <c:pt idx="1873">
                  <c:v>2.43</c:v>
                </c:pt>
                <c:pt idx="1874">
                  <c:v>2.43</c:v>
                </c:pt>
                <c:pt idx="1875">
                  <c:v>2.43</c:v>
                </c:pt>
                <c:pt idx="1876">
                  <c:v>2.43</c:v>
                </c:pt>
                <c:pt idx="1877">
                  <c:v>2.43</c:v>
                </c:pt>
                <c:pt idx="1878">
                  <c:v>2.385</c:v>
                </c:pt>
                <c:pt idx="1879">
                  <c:v>2.385</c:v>
                </c:pt>
                <c:pt idx="1880">
                  <c:v>2.385</c:v>
                </c:pt>
                <c:pt idx="1881">
                  <c:v>2.385</c:v>
                </c:pt>
                <c:pt idx="1882">
                  <c:v>2.385</c:v>
                </c:pt>
                <c:pt idx="1883">
                  <c:v>2.385</c:v>
                </c:pt>
                <c:pt idx="1884">
                  <c:v>2.385</c:v>
                </c:pt>
                <c:pt idx="1885">
                  <c:v>2.385</c:v>
                </c:pt>
                <c:pt idx="1886">
                  <c:v>2.34</c:v>
                </c:pt>
                <c:pt idx="1887">
                  <c:v>2.34</c:v>
                </c:pt>
                <c:pt idx="1888">
                  <c:v>2.34</c:v>
                </c:pt>
                <c:pt idx="1889">
                  <c:v>2.34</c:v>
                </c:pt>
                <c:pt idx="1890">
                  <c:v>2.34</c:v>
                </c:pt>
                <c:pt idx="1891">
                  <c:v>2.295</c:v>
                </c:pt>
                <c:pt idx="1892">
                  <c:v>2.295</c:v>
                </c:pt>
                <c:pt idx="1893">
                  <c:v>2.295</c:v>
                </c:pt>
                <c:pt idx="1894">
                  <c:v>2.295</c:v>
                </c:pt>
                <c:pt idx="1895">
                  <c:v>2.25</c:v>
                </c:pt>
                <c:pt idx="1896">
                  <c:v>2.25</c:v>
                </c:pt>
                <c:pt idx="1897">
                  <c:v>2.25</c:v>
                </c:pt>
                <c:pt idx="1898">
                  <c:v>2.25</c:v>
                </c:pt>
                <c:pt idx="1899">
                  <c:v>2.205</c:v>
                </c:pt>
                <c:pt idx="1900">
                  <c:v>2.205</c:v>
                </c:pt>
                <c:pt idx="1901">
                  <c:v>2.205</c:v>
                </c:pt>
                <c:pt idx="1902">
                  <c:v>2.205</c:v>
                </c:pt>
                <c:pt idx="1903">
                  <c:v>2.16</c:v>
                </c:pt>
                <c:pt idx="1904">
                  <c:v>2.16</c:v>
                </c:pt>
                <c:pt idx="1905">
                  <c:v>2.16</c:v>
                </c:pt>
                <c:pt idx="1906">
                  <c:v>2.115</c:v>
                </c:pt>
                <c:pt idx="1907">
                  <c:v>2.115</c:v>
                </c:pt>
                <c:pt idx="1908">
                  <c:v>2.115</c:v>
                </c:pt>
                <c:pt idx="1909">
                  <c:v>2.07</c:v>
                </c:pt>
                <c:pt idx="1910">
                  <c:v>2.07</c:v>
                </c:pt>
                <c:pt idx="1911">
                  <c:v>2.025</c:v>
                </c:pt>
                <c:pt idx="1912">
                  <c:v>2.025</c:v>
                </c:pt>
                <c:pt idx="1913">
                  <c:v>2.025</c:v>
                </c:pt>
                <c:pt idx="1914">
                  <c:v>1.98</c:v>
                </c:pt>
                <c:pt idx="1915">
                  <c:v>1.98</c:v>
                </c:pt>
                <c:pt idx="1916">
                  <c:v>1.935</c:v>
                </c:pt>
                <c:pt idx="1917">
                  <c:v>1.935</c:v>
                </c:pt>
                <c:pt idx="1918">
                  <c:v>1.935</c:v>
                </c:pt>
                <c:pt idx="1919">
                  <c:v>1.89</c:v>
                </c:pt>
                <c:pt idx="1920">
                  <c:v>1.89</c:v>
                </c:pt>
                <c:pt idx="1921">
                  <c:v>1.845</c:v>
                </c:pt>
                <c:pt idx="1922">
                  <c:v>1.845</c:v>
                </c:pt>
                <c:pt idx="1923">
                  <c:v>1.8</c:v>
                </c:pt>
                <c:pt idx="1924">
                  <c:v>1.8</c:v>
                </c:pt>
                <c:pt idx="1925">
                  <c:v>1.755</c:v>
                </c:pt>
                <c:pt idx="1926">
                  <c:v>1.755</c:v>
                </c:pt>
                <c:pt idx="1927">
                  <c:v>1.71</c:v>
                </c:pt>
                <c:pt idx="1928">
                  <c:v>1.71</c:v>
                </c:pt>
                <c:pt idx="1929">
                  <c:v>1.665</c:v>
                </c:pt>
                <c:pt idx="1930">
                  <c:v>1.665</c:v>
                </c:pt>
                <c:pt idx="1931">
                  <c:v>1.665</c:v>
                </c:pt>
                <c:pt idx="1932">
                  <c:v>1.62</c:v>
                </c:pt>
                <c:pt idx="1933">
                  <c:v>1.62</c:v>
                </c:pt>
                <c:pt idx="1934">
                  <c:v>1.575</c:v>
                </c:pt>
                <c:pt idx="1935">
                  <c:v>1.53</c:v>
                </c:pt>
                <c:pt idx="1936">
                  <c:v>1.53</c:v>
                </c:pt>
                <c:pt idx="1937">
                  <c:v>1.485</c:v>
                </c:pt>
                <c:pt idx="1938">
                  <c:v>1.485</c:v>
                </c:pt>
                <c:pt idx="1939">
                  <c:v>1.44</c:v>
                </c:pt>
                <c:pt idx="1940">
                  <c:v>1.44</c:v>
                </c:pt>
                <c:pt idx="1941">
                  <c:v>1.395</c:v>
                </c:pt>
                <c:pt idx="1942">
                  <c:v>1.35</c:v>
                </c:pt>
                <c:pt idx="1943">
                  <c:v>1.35</c:v>
                </c:pt>
                <c:pt idx="1944">
                  <c:v>1.305</c:v>
                </c:pt>
                <c:pt idx="1945">
                  <c:v>1.305</c:v>
                </c:pt>
                <c:pt idx="1946">
                  <c:v>1.26</c:v>
                </c:pt>
                <c:pt idx="1947">
                  <c:v>1.215</c:v>
                </c:pt>
                <c:pt idx="1948">
                  <c:v>1.215</c:v>
                </c:pt>
                <c:pt idx="1949">
                  <c:v>1.17</c:v>
                </c:pt>
                <c:pt idx="1950">
                  <c:v>1.125</c:v>
                </c:pt>
                <c:pt idx="1951">
                  <c:v>1.125</c:v>
                </c:pt>
                <c:pt idx="1952">
                  <c:v>1.08</c:v>
                </c:pt>
                <c:pt idx="1953">
                  <c:v>1.08</c:v>
                </c:pt>
                <c:pt idx="1954">
                  <c:v>1.035</c:v>
                </c:pt>
                <c:pt idx="1955">
                  <c:v>0.99</c:v>
                </c:pt>
                <c:pt idx="1956">
                  <c:v>0.945</c:v>
                </c:pt>
                <c:pt idx="1957">
                  <c:v>0.945</c:v>
                </c:pt>
                <c:pt idx="1958">
                  <c:v>0.9</c:v>
                </c:pt>
                <c:pt idx="1959">
                  <c:v>0.9</c:v>
                </c:pt>
                <c:pt idx="1960">
                  <c:v>0.855</c:v>
                </c:pt>
                <c:pt idx="1961">
                  <c:v>0.81</c:v>
                </c:pt>
                <c:pt idx="1962">
                  <c:v>0.81</c:v>
                </c:pt>
                <c:pt idx="1963">
                  <c:v>0.765</c:v>
                </c:pt>
                <c:pt idx="1964">
                  <c:v>0.72</c:v>
                </c:pt>
                <c:pt idx="1965">
                  <c:v>0.72</c:v>
                </c:pt>
                <c:pt idx="1966">
                  <c:v>0.675</c:v>
                </c:pt>
                <c:pt idx="1967">
                  <c:v>0.63</c:v>
                </c:pt>
                <c:pt idx="1968">
                  <c:v>0.63</c:v>
                </c:pt>
                <c:pt idx="1969">
                  <c:v>0.585</c:v>
                </c:pt>
                <c:pt idx="1970">
                  <c:v>0.585</c:v>
                </c:pt>
                <c:pt idx="1971">
                  <c:v>0.54</c:v>
                </c:pt>
                <c:pt idx="1972">
                  <c:v>0.495</c:v>
                </c:pt>
                <c:pt idx="1973">
                  <c:v>0.495</c:v>
                </c:pt>
                <c:pt idx="1974">
                  <c:v>0.45</c:v>
                </c:pt>
                <c:pt idx="1975">
                  <c:v>0.405</c:v>
                </c:pt>
                <c:pt idx="1976">
                  <c:v>0.405</c:v>
                </c:pt>
                <c:pt idx="1977">
                  <c:v>0.36</c:v>
                </c:pt>
                <c:pt idx="1978">
                  <c:v>0.36</c:v>
                </c:pt>
                <c:pt idx="1979">
                  <c:v>0.315</c:v>
                </c:pt>
                <c:pt idx="1980">
                  <c:v>0.27</c:v>
                </c:pt>
                <c:pt idx="1981">
                  <c:v>0.27</c:v>
                </c:pt>
                <c:pt idx="1982">
                  <c:v>0.225</c:v>
                </c:pt>
                <c:pt idx="1983">
                  <c:v>0.18</c:v>
                </c:pt>
                <c:pt idx="1984">
                  <c:v>0.18</c:v>
                </c:pt>
                <c:pt idx="1985">
                  <c:v>0.135</c:v>
                </c:pt>
                <c:pt idx="1986">
                  <c:v>0.135</c:v>
                </c:pt>
                <c:pt idx="1987">
                  <c:v>0.09</c:v>
                </c:pt>
                <c:pt idx="1988">
                  <c:v>0.045</c:v>
                </c:pt>
                <c:pt idx="1989">
                  <c:v>0.045</c:v>
                </c:pt>
                <c:pt idx="1990">
                  <c:v>0.0</c:v>
                </c:pt>
                <c:pt idx="1991">
                  <c:v>0.0</c:v>
                </c:pt>
                <c:pt idx="1992">
                  <c:v>-0.045</c:v>
                </c:pt>
                <c:pt idx="1993">
                  <c:v>-0.09</c:v>
                </c:pt>
                <c:pt idx="1994">
                  <c:v>-0.09</c:v>
                </c:pt>
                <c:pt idx="1995">
                  <c:v>-0.135</c:v>
                </c:pt>
                <c:pt idx="1996">
                  <c:v>-0.135</c:v>
                </c:pt>
                <c:pt idx="1997">
                  <c:v>-0.18</c:v>
                </c:pt>
                <c:pt idx="1998">
                  <c:v>-0.18</c:v>
                </c:pt>
                <c:pt idx="1999">
                  <c:v>-0.225</c:v>
                </c:pt>
                <c:pt idx="2000">
                  <c:v>-0.27</c:v>
                </c:pt>
                <c:pt idx="2001">
                  <c:v>-0.27</c:v>
                </c:pt>
                <c:pt idx="2002">
                  <c:v>-0.315</c:v>
                </c:pt>
                <c:pt idx="2003">
                  <c:v>-0.315</c:v>
                </c:pt>
                <c:pt idx="2004">
                  <c:v>-0.36</c:v>
                </c:pt>
                <c:pt idx="2005">
                  <c:v>-0.36</c:v>
                </c:pt>
                <c:pt idx="2006">
                  <c:v>-0.405</c:v>
                </c:pt>
                <c:pt idx="2007">
                  <c:v>-0.405</c:v>
                </c:pt>
                <c:pt idx="2008">
                  <c:v>-0.45</c:v>
                </c:pt>
                <c:pt idx="2009">
                  <c:v>-0.45</c:v>
                </c:pt>
                <c:pt idx="2010">
                  <c:v>-0.495</c:v>
                </c:pt>
                <c:pt idx="2011">
                  <c:v>-0.495</c:v>
                </c:pt>
                <c:pt idx="2012">
                  <c:v>-0.54</c:v>
                </c:pt>
                <c:pt idx="2013">
                  <c:v>-0.54</c:v>
                </c:pt>
                <c:pt idx="2014">
                  <c:v>-0.585</c:v>
                </c:pt>
                <c:pt idx="2015">
                  <c:v>-0.585</c:v>
                </c:pt>
                <c:pt idx="2016">
                  <c:v>-0.63</c:v>
                </c:pt>
                <c:pt idx="2017">
                  <c:v>-0.63</c:v>
                </c:pt>
                <c:pt idx="2018">
                  <c:v>-0.675</c:v>
                </c:pt>
                <c:pt idx="2019">
                  <c:v>-0.675</c:v>
                </c:pt>
                <c:pt idx="2020">
                  <c:v>-0.72</c:v>
                </c:pt>
                <c:pt idx="2021">
                  <c:v>-0.72</c:v>
                </c:pt>
                <c:pt idx="2022">
                  <c:v>-0.765</c:v>
                </c:pt>
                <c:pt idx="2023">
                  <c:v>-0.765</c:v>
                </c:pt>
                <c:pt idx="2024">
                  <c:v>-0.765</c:v>
                </c:pt>
                <c:pt idx="2025">
                  <c:v>-0.81</c:v>
                </c:pt>
                <c:pt idx="2026">
                  <c:v>-0.81</c:v>
                </c:pt>
                <c:pt idx="2027">
                  <c:v>-0.855</c:v>
                </c:pt>
                <c:pt idx="2028">
                  <c:v>-0.855</c:v>
                </c:pt>
                <c:pt idx="2029">
                  <c:v>-0.855</c:v>
                </c:pt>
                <c:pt idx="2030">
                  <c:v>-0.9</c:v>
                </c:pt>
                <c:pt idx="2031">
                  <c:v>-0.9</c:v>
                </c:pt>
                <c:pt idx="2032">
                  <c:v>-0.945</c:v>
                </c:pt>
                <c:pt idx="2033">
                  <c:v>-0.945</c:v>
                </c:pt>
                <c:pt idx="2034">
                  <c:v>-0.945</c:v>
                </c:pt>
                <c:pt idx="2035">
                  <c:v>-0.99</c:v>
                </c:pt>
                <c:pt idx="2036">
                  <c:v>-0.99</c:v>
                </c:pt>
                <c:pt idx="2037">
                  <c:v>-0.99</c:v>
                </c:pt>
                <c:pt idx="2038">
                  <c:v>-1.035</c:v>
                </c:pt>
                <c:pt idx="2039">
                  <c:v>-1.035</c:v>
                </c:pt>
                <c:pt idx="2040">
                  <c:v>-1.035</c:v>
                </c:pt>
                <c:pt idx="2041">
                  <c:v>-1.08</c:v>
                </c:pt>
                <c:pt idx="2042">
                  <c:v>-1.08</c:v>
                </c:pt>
                <c:pt idx="2043">
                  <c:v>-1.08</c:v>
                </c:pt>
                <c:pt idx="2044">
                  <c:v>-1.08</c:v>
                </c:pt>
                <c:pt idx="2045">
                  <c:v>-1.125</c:v>
                </c:pt>
                <c:pt idx="2046">
                  <c:v>-1.125</c:v>
                </c:pt>
                <c:pt idx="2047">
                  <c:v>-1.125</c:v>
                </c:pt>
                <c:pt idx="2048">
                  <c:v>-1.125</c:v>
                </c:pt>
                <c:pt idx="2049">
                  <c:v>-1.17</c:v>
                </c:pt>
                <c:pt idx="2050">
                  <c:v>-1.17</c:v>
                </c:pt>
                <c:pt idx="2051">
                  <c:v>-1.17</c:v>
                </c:pt>
                <c:pt idx="2052">
                  <c:v>-1.17</c:v>
                </c:pt>
                <c:pt idx="2053">
                  <c:v>-1.215</c:v>
                </c:pt>
                <c:pt idx="2054">
                  <c:v>-1.215</c:v>
                </c:pt>
                <c:pt idx="2055">
                  <c:v>-1.215</c:v>
                </c:pt>
                <c:pt idx="2056">
                  <c:v>-1.215</c:v>
                </c:pt>
                <c:pt idx="2057">
                  <c:v>-1.215</c:v>
                </c:pt>
                <c:pt idx="2058">
                  <c:v>-1.215</c:v>
                </c:pt>
                <c:pt idx="2059">
                  <c:v>-1.215</c:v>
                </c:pt>
                <c:pt idx="2060">
                  <c:v>-1.26</c:v>
                </c:pt>
                <c:pt idx="2061">
                  <c:v>-1.26</c:v>
                </c:pt>
                <c:pt idx="2062">
                  <c:v>-1.26</c:v>
                </c:pt>
                <c:pt idx="2063">
                  <c:v>-1.26</c:v>
                </c:pt>
                <c:pt idx="2064">
                  <c:v>-1.26</c:v>
                </c:pt>
                <c:pt idx="2065">
                  <c:v>-1.26</c:v>
                </c:pt>
                <c:pt idx="2066">
                  <c:v>-1.26</c:v>
                </c:pt>
                <c:pt idx="2067">
                  <c:v>-1.26</c:v>
                </c:pt>
                <c:pt idx="2068">
                  <c:v>-1.26</c:v>
                </c:pt>
                <c:pt idx="2069">
                  <c:v>-1.26</c:v>
                </c:pt>
                <c:pt idx="2070">
                  <c:v>-1.26</c:v>
                </c:pt>
                <c:pt idx="2071">
                  <c:v>-1.305</c:v>
                </c:pt>
                <c:pt idx="2072">
                  <c:v>-1.305</c:v>
                </c:pt>
                <c:pt idx="2073">
                  <c:v>-1.305</c:v>
                </c:pt>
                <c:pt idx="2074">
                  <c:v>-1.305</c:v>
                </c:pt>
                <c:pt idx="2075">
                  <c:v>-1.305</c:v>
                </c:pt>
                <c:pt idx="2076">
                  <c:v>-1.305</c:v>
                </c:pt>
                <c:pt idx="2077">
                  <c:v>-1.305</c:v>
                </c:pt>
                <c:pt idx="2078">
                  <c:v>-1.305</c:v>
                </c:pt>
                <c:pt idx="2079">
                  <c:v>-1.305</c:v>
                </c:pt>
                <c:pt idx="2080">
                  <c:v>-1.305</c:v>
                </c:pt>
                <c:pt idx="2081">
                  <c:v>-1.305</c:v>
                </c:pt>
                <c:pt idx="2082">
                  <c:v>-1.26</c:v>
                </c:pt>
                <c:pt idx="2083">
                  <c:v>-1.26</c:v>
                </c:pt>
                <c:pt idx="2084">
                  <c:v>-1.26</c:v>
                </c:pt>
                <c:pt idx="2085">
                  <c:v>-1.26</c:v>
                </c:pt>
                <c:pt idx="2086">
                  <c:v>-1.26</c:v>
                </c:pt>
                <c:pt idx="2087">
                  <c:v>-1.26</c:v>
                </c:pt>
                <c:pt idx="2088">
                  <c:v>-1.26</c:v>
                </c:pt>
                <c:pt idx="2089">
                  <c:v>-1.26</c:v>
                </c:pt>
                <c:pt idx="2090">
                  <c:v>-1.26</c:v>
                </c:pt>
                <c:pt idx="2091">
                  <c:v>-1.26</c:v>
                </c:pt>
                <c:pt idx="2092">
                  <c:v>-1.26</c:v>
                </c:pt>
                <c:pt idx="2093">
                  <c:v>-1.215</c:v>
                </c:pt>
                <c:pt idx="2094">
                  <c:v>-1.215</c:v>
                </c:pt>
                <c:pt idx="2095">
                  <c:v>-1.215</c:v>
                </c:pt>
                <c:pt idx="2096">
                  <c:v>-1.215</c:v>
                </c:pt>
                <c:pt idx="2097">
                  <c:v>-1.215</c:v>
                </c:pt>
                <c:pt idx="2098">
                  <c:v>-1.215</c:v>
                </c:pt>
                <c:pt idx="2099">
                  <c:v>-1.17</c:v>
                </c:pt>
                <c:pt idx="2100">
                  <c:v>-1.17</c:v>
                </c:pt>
                <c:pt idx="2101">
                  <c:v>-1.17</c:v>
                </c:pt>
                <c:pt idx="2102">
                  <c:v>-1.17</c:v>
                </c:pt>
                <c:pt idx="2103">
                  <c:v>-1.17</c:v>
                </c:pt>
                <c:pt idx="2104">
                  <c:v>-1.125</c:v>
                </c:pt>
                <c:pt idx="2105">
                  <c:v>-1.125</c:v>
                </c:pt>
                <c:pt idx="2106">
                  <c:v>-1.125</c:v>
                </c:pt>
                <c:pt idx="2107">
                  <c:v>-1.125</c:v>
                </c:pt>
                <c:pt idx="2108">
                  <c:v>-1.08</c:v>
                </c:pt>
                <c:pt idx="2109">
                  <c:v>-1.08</c:v>
                </c:pt>
                <c:pt idx="2110">
                  <c:v>-1.08</c:v>
                </c:pt>
                <c:pt idx="2111">
                  <c:v>-1.08</c:v>
                </c:pt>
                <c:pt idx="2112">
                  <c:v>-1.035</c:v>
                </c:pt>
                <c:pt idx="2113">
                  <c:v>-1.035</c:v>
                </c:pt>
                <c:pt idx="2114">
                  <c:v>-1.035</c:v>
                </c:pt>
                <c:pt idx="2115">
                  <c:v>-0.99</c:v>
                </c:pt>
                <c:pt idx="2116">
                  <c:v>-0.99</c:v>
                </c:pt>
                <c:pt idx="2117">
                  <c:v>-0.99</c:v>
                </c:pt>
                <c:pt idx="2118">
                  <c:v>-0.945</c:v>
                </c:pt>
                <c:pt idx="2119">
                  <c:v>-0.945</c:v>
                </c:pt>
                <c:pt idx="2120">
                  <c:v>-0.945</c:v>
                </c:pt>
                <c:pt idx="2121">
                  <c:v>-0.9</c:v>
                </c:pt>
                <c:pt idx="2122">
                  <c:v>-0.9</c:v>
                </c:pt>
                <c:pt idx="2123">
                  <c:v>-0.9</c:v>
                </c:pt>
                <c:pt idx="2124">
                  <c:v>-0.855</c:v>
                </c:pt>
                <c:pt idx="2125">
                  <c:v>-0.855</c:v>
                </c:pt>
                <c:pt idx="2126">
                  <c:v>-0.855</c:v>
                </c:pt>
                <c:pt idx="2127">
                  <c:v>-0.81</c:v>
                </c:pt>
                <c:pt idx="2128">
                  <c:v>-0.81</c:v>
                </c:pt>
                <c:pt idx="2129">
                  <c:v>-0.765</c:v>
                </c:pt>
                <c:pt idx="2130">
                  <c:v>-0.765</c:v>
                </c:pt>
                <c:pt idx="2131">
                  <c:v>-0.765</c:v>
                </c:pt>
                <c:pt idx="2132">
                  <c:v>-0.72</c:v>
                </c:pt>
                <c:pt idx="2133">
                  <c:v>-0.72</c:v>
                </c:pt>
                <c:pt idx="2134">
                  <c:v>-0.675</c:v>
                </c:pt>
                <c:pt idx="2135">
                  <c:v>-0.675</c:v>
                </c:pt>
                <c:pt idx="2136">
                  <c:v>-0.675</c:v>
                </c:pt>
                <c:pt idx="2137">
                  <c:v>-0.63</c:v>
                </c:pt>
                <c:pt idx="2138">
                  <c:v>-0.63</c:v>
                </c:pt>
                <c:pt idx="2139">
                  <c:v>-0.585</c:v>
                </c:pt>
                <c:pt idx="2140">
                  <c:v>-0.585</c:v>
                </c:pt>
                <c:pt idx="2141">
                  <c:v>-0.54</c:v>
                </c:pt>
                <c:pt idx="2142">
                  <c:v>-0.54</c:v>
                </c:pt>
                <c:pt idx="2143">
                  <c:v>-0.54</c:v>
                </c:pt>
                <c:pt idx="2144">
                  <c:v>-0.495</c:v>
                </c:pt>
                <c:pt idx="2145">
                  <c:v>-0.495</c:v>
                </c:pt>
                <c:pt idx="2146">
                  <c:v>-0.45</c:v>
                </c:pt>
                <c:pt idx="2147">
                  <c:v>-0.45</c:v>
                </c:pt>
                <c:pt idx="2148">
                  <c:v>-0.405</c:v>
                </c:pt>
                <c:pt idx="2149">
                  <c:v>-0.405</c:v>
                </c:pt>
                <c:pt idx="2150">
                  <c:v>-0.36</c:v>
                </c:pt>
                <c:pt idx="2151">
                  <c:v>-0.36</c:v>
                </c:pt>
                <c:pt idx="2152">
                  <c:v>-0.36</c:v>
                </c:pt>
                <c:pt idx="2153">
                  <c:v>-0.315</c:v>
                </c:pt>
                <c:pt idx="2154">
                  <c:v>-0.315</c:v>
                </c:pt>
                <c:pt idx="2155">
                  <c:v>-0.27</c:v>
                </c:pt>
                <c:pt idx="2156">
                  <c:v>-0.27</c:v>
                </c:pt>
                <c:pt idx="2157">
                  <c:v>-0.225</c:v>
                </c:pt>
                <c:pt idx="2158">
                  <c:v>-0.225</c:v>
                </c:pt>
                <c:pt idx="2159">
                  <c:v>-0.18</c:v>
                </c:pt>
                <c:pt idx="2160">
                  <c:v>-0.18</c:v>
                </c:pt>
                <c:pt idx="2161">
                  <c:v>-0.135</c:v>
                </c:pt>
                <c:pt idx="2162">
                  <c:v>-0.135</c:v>
                </c:pt>
                <c:pt idx="2163">
                  <c:v>-0.135</c:v>
                </c:pt>
                <c:pt idx="2164">
                  <c:v>-0.09</c:v>
                </c:pt>
                <c:pt idx="2165">
                  <c:v>-0.09</c:v>
                </c:pt>
                <c:pt idx="2166">
                  <c:v>-0.045</c:v>
                </c:pt>
                <c:pt idx="2167">
                  <c:v>-0.045</c:v>
                </c:pt>
                <c:pt idx="2168">
                  <c:v>0.0</c:v>
                </c:pt>
                <c:pt idx="2169">
                  <c:v>0.0</c:v>
                </c:pt>
                <c:pt idx="2170">
                  <c:v>0.045</c:v>
                </c:pt>
                <c:pt idx="2171">
                  <c:v>0.045</c:v>
                </c:pt>
                <c:pt idx="2172">
                  <c:v>0.09</c:v>
                </c:pt>
                <c:pt idx="2173">
                  <c:v>0.09</c:v>
                </c:pt>
                <c:pt idx="2174">
                  <c:v>0.135</c:v>
                </c:pt>
                <c:pt idx="2175">
                  <c:v>0.135</c:v>
                </c:pt>
                <c:pt idx="2176">
                  <c:v>0.18</c:v>
                </c:pt>
                <c:pt idx="2177">
                  <c:v>0.18</c:v>
                </c:pt>
                <c:pt idx="2178">
                  <c:v>0.225</c:v>
                </c:pt>
                <c:pt idx="2179">
                  <c:v>0.225</c:v>
                </c:pt>
                <c:pt idx="2180">
                  <c:v>0.225</c:v>
                </c:pt>
                <c:pt idx="2181">
                  <c:v>0.27</c:v>
                </c:pt>
                <c:pt idx="2182">
                  <c:v>0.27</c:v>
                </c:pt>
                <c:pt idx="2183">
                  <c:v>0.315</c:v>
                </c:pt>
                <c:pt idx="2184">
                  <c:v>0.315</c:v>
                </c:pt>
                <c:pt idx="2185">
                  <c:v>0.36</c:v>
                </c:pt>
                <c:pt idx="2186">
                  <c:v>0.36</c:v>
                </c:pt>
                <c:pt idx="2187">
                  <c:v>0.405</c:v>
                </c:pt>
                <c:pt idx="2188">
                  <c:v>0.405</c:v>
                </c:pt>
                <c:pt idx="2189">
                  <c:v>0.405</c:v>
                </c:pt>
                <c:pt idx="2190">
                  <c:v>0.45</c:v>
                </c:pt>
                <c:pt idx="2191">
                  <c:v>0.45</c:v>
                </c:pt>
                <c:pt idx="2192">
                  <c:v>0.495</c:v>
                </c:pt>
                <c:pt idx="2193">
                  <c:v>0.495</c:v>
                </c:pt>
                <c:pt idx="2194">
                  <c:v>0.54</c:v>
                </c:pt>
                <c:pt idx="2195">
                  <c:v>0.54</c:v>
                </c:pt>
                <c:pt idx="2196">
                  <c:v>0.54</c:v>
                </c:pt>
                <c:pt idx="2197">
                  <c:v>0.585</c:v>
                </c:pt>
                <c:pt idx="2198">
                  <c:v>0.585</c:v>
                </c:pt>
                <c:pt idx="2199">
                  <c:v>0.63</c:v>
                </c:pt>
                <c:pt idx="2200">
                  <c:v>0.63</c:v>
                </c:pt>
                <c:pt idx="2201">
                  <c:v>0.63</c:v>
                </c:pt>
                <c:pt idx="2202">
                  <c:v>0.675</c:v>
                </c:pt>
                <c:pt idx="2203">
                  <c:v>0.675</c:v>
                </c:pt>
                <c:pt idx="2204">
                  <c:v>0.72</c:v>
                </c:pt>
                <c:pt idx="2205">
                  <c:v>0.72</c:v>
                </c:pt>
                <c:pt idx="2206">
                  <c:v>0.72</c:v>
                </c:pt>
                <c:pt idx="2207">
                  <c:v>0.765</c:v>
                </c:pt>
                <c:pt idx="2208">
                  <c:v>0.765</c:v>
                </c:pt>
                <c:pt idx="2209">
                  <c:v>0.765</c:v>
                </c:pt>
                <c:pt idx="2210">
                  <c:v>0.81</c:v>
                </c:pt>
                <c:pt idx="2211">
                  <c:v>0.81</c:v>
                </c:pt>
                <c:pt idx="2212">
                  <c:v>0.81</c:v>
                </c:pt>
                <c:pt idx="2213">
                  <c:v>0.855</c:v>
                </c:pt>
                <c:pt idx="2214">
                  <c:v>0.855</c:v>
                </c:pt>
                <c:pt idx="2215">
                  <c:v>0.855</c:v>
                </c:pt>
                <c:pt idx="2216">
                  <c:v>0.9</c:v>
                </c:pt>
                <c:pt idx="2217">
                  <c:v>0.9</c:v>
                </c:pt>
                <c:pt idx="2218">
                  <c:v>0.9</c:v>
                </c:pt>
                <c:pt idx="2219">
                  <c:v>0.945</c:v>
                </c:pt>
                <c:pt idx="2220">
                  <c:v>0.945</c:v>
                </c:pt>
                <c:pt idx="2221">
                  <c:v>0.945</c:v>
                </c:pt>
                <c:pt idx="2222">
                  <c:v>0.945</c:v>
                </c:pt>
                <c:pt idx="2223">
                  <c:v>0.99</c:v>
                </c:pt>
                <c:pt idx="2224">
                  <c:v>0.99</c:v>
                </c:pt>
                <c:pt idx="2225">
                  <c:v>0.99</c:v>
                </c:pt>
                <c:pt idx="2226">
                  <c:v>1.035</c:v>
                </c:pt>
                <c:pt idx="2227">
                  <c:v>1.035</c:v>
                </c:pt>
                <c:pt idx="2228">
                  <c:v>1.035</c:v>
                </c:pt>
                <c:pt idx="2229">
                  <c:v>1.035</c:v>
                </c:pt>
                <c:pt idx="2230">
                  <c:v>1.08</c:v>
                </c:pt>
                <c:pt idx="2231">
                  <c:v>1.08</c:v>
                </c:pt>
                <c:pt idx="2232">
                  <c:v>1.08</c:v>
                </c:pt>
                <c:pt idx="2233">
                  <c:v>1.08</c:v>
                </c:pt>
                <c:pt idx="2234">
                  <c:v>1.125</c:v>
                </c:pt>
                <c:pt idx="2235">
                  <c:v>1.125</c:v>
                </c:pt>
                <c:pt idx="2236">
                  <c:v>1.125</c:v>
                </c:pt>
                <c:pt idx="2237">
                  <c:v>1.125</c:v>
                </c:pt>
                <c:pt idx="2238">
                  <c:v>1.125</c:v>
                </c:pt>
                <c:pt idx="2239">
                  <c:v>1.125</c:v>
                </c:pt>
                <c:pt idx="2240">
                  <c:v>1.17</c:v>
                </c:pt>
                <c:pt idx="2241">
                  <c:v>1.17</c:v>
                </c:pt>
                <c:pt idx="2242">
                  <c:v>1.17</c:v>
                </c:pt>
                <c:pt idx="2243">
                  <c:v>1.17</c:v>
                </c:pt>
                <c:pt idx="2244">
                  <c:v>1.17</c:v>
                </c:pt>
                <c:pt idx="2245">
                  <c:v>1.17</c:v>
                </c:pt>
                <c:pt idx="2246">
                  <c:v>1.215</c:v>
                </c:pt>
                <c:pt idx="2247">
                  <c:v>1.215</c:v>
                </c:pt>
                <c:pt idx="2248">
                  <c:v>1.215</c:v>
                </c:pt>
                <c:pt idx="2249">
                  <c:v>1.215</c:v>
                </c:pt>
                <c:pt idx="2250">
                  <c:v>1.215</c:v>
                </c:pt>
                <c:pt idx="2251">
                  <c:v>1.215</c:v>
                </c:pt>
                <c:pt idx="2252">
                  <c:v>1.215</c:v>
                </c:pt>
                <c:pt idx="2253">
                  <c:v>1.215</c:v>
                </c:pt>
                <c:pt idx="2254">
                  <c:v>1.26</c:v>
                </c:pt>
                <c:pt idx="2255">
                  <c:v>1.26</c:v>
                </c:pt>
                <c:pt idx="2256">
                  <c:v>1.26</c:v>
                </c:pt>
                <c:pt idx="2257">
                  <c:v>1.26</c:v>
                </c:pt>
                <c:pt idx="2258">
                  <c:v>1.26</c:v>
                </c:pt>
                <c:pt idx="2259">
                  <c:v>1.26</c:v>
                </c:pt>
                <c:pt idx="2260">
                  <c:v>1.26</c:v>
                </c:pt>
                <c:pt idx="2261">
                  <c:v>1.26</c:v>
                </c:pt>
                <c:pt idx="2262">
                  <c:v>1.26</c:v>
                </c:pt>
                <c:pt idx="2263">
                  <c:v>1.26</c:v>
                </c:pt>
                <c:pt idx="2264">
                  <c:v>1.26</c:v>
                </c:pt>
                <c:pt idx="2265">
                  <c:v>1.26</c:v>
                </c:pt>
                <c:pt idx="2266">
                  <c:v>1.26</c:v>
                </c:pt>
                <c:pt idx="2267">
                  <c:v>1.26</c:v>
                </c:pt>
                <c:pt idx="2268">
                  <c:v>1.26</c:v>
                </c:pt>
                <c:pt idx="2269">
                  <c:v>1.26</c:v>
                </c:pt>
                <c:pt idx="2270">
                  <c:v>1.26</c:v>
                </c:pt>
                <c:pt idx="2271">
                  <c:v>1.26</c:v>
                </c:pt>
                <c:pt idx="2272">
                  <c:v>1.26</c:v>
                </c:pt>
                <c:pt idx="2273">
                  <c:v>1.26</c:v>
                </c:pt>
                <c:pt idx="2274">
                  <c:v>1.26</c:v>
                </c:pt>
                <c:pt idx="2275">
                  <c:v>1.26</c:v>
                </c:pt>
                <c:pt idx="2276">
                  <c:v>1.26</c:v>
                </c:pt>
                <c:pt idx="2277">
                  <c:v>1.26</c:v>
                </c:pt>
                <c:pt idx="2278">
                  <c:v>1.26</c:v>
                </c:pt>
                <c:pt idx="2279">
                  <c:v>1.26</c:v>
                </c:pt>
                <c:pt idx="2280">
                  <c:v>1.215</c:v>
                </c:pt>
                <c:pt idx="2281">
                  <c:v>1.215</c:v>
                </c:pt>
                <c:pt idx="2282">
                  <c:v>1.215</c:v>
                </c:pt>
                <c:pt idx="2283">
                  <c:v>1.215</c:v>
                </c:pt>
                <c:pt idx="2284">
                  <c:v>1.215</c:v>
                </c:pt>
                <c:pt idx="2285">
                  <c:v>1.215</c:v>
                </c:pt>
                <c:pt idx="2286">
                  <c:v>1.215</c:v>
                </c:pt>
                <c:pt idx="2287">
                  <c:v>1.215</c:v>
                </c:pt>
                <c:pt idx="2288">
                  <c:v>1.215</c:v>
                </c:pt>
                <c:pt idx="2289">
                  <c:v>1.17</c:v>
                </c:pt>
                <c:pt idx="2290">
                  <c:v>1.17</c:v>
                </c:pt>
                <c:pt idx="2291">
                  <c:v>1.17</c:v>
                </c:pt>
                <c:pt idx="2292">
                  <c:v>1.17</c:v>
                </c:pt>
                <c:pt idx="2293">
                  <c:v>1.17</c:v>
                </c:pt>
                <c:pt idx="2294">
                  <c:v>1.17</c:v>
                </c:pt>
                <c:pt idx="2295">
                  <c:v>1.125</c:v>
                </c:pt>
                <c:pt idx="2296">
                  <c:v>1.125</c:v>
                </c:pt>
                <c:pt idx="2297">
                  <c:v>1.125</c:v>
                </c:pt>
                <c:pt idx="2298">
                  <c:v>1.125</c:v>
                </c:pt>
                <c:pt idx="2299">
                  <c:v>1.125</c:v>
                </c:pt>
                <c:pt idx="2300">
                  <c:v>1.125</c:v>
                </c:pt>
                <c:pt idx="2301">
                  <c:v>1.08</c:v>
                </c:pt>
                <c:pt idx="2302">
                  <c:v>1.08</c:v>
                </c:pt>
                <c:pt idx="2303">
                  <c:v>1.08</c:v>
                </c:pt>
                <c:pt idx="2304">
                  <c:v>1.08</c:v>
                </c:pt>
                <c:pt idx="2305">
                  <c:v>1.08</c:v>
                </c:pt>
                <c:pt idx="2306">
                  <c:v>1.035</c:v>
                </c:pt>
                <c:pt idx="2307">
                  <c:v>1.035</c:v>
                </c:pt>
                <c:pt idx="2308">
                  <c:v>1.035</c:v>
                </c:pt>
                <c:pt idx="2309">
                  <c:v>1.035</c:v>
                </c:pt>
                <c:pt idx="2310">
                  <c:v>0.99</c:v>
                </c:pt>
                <c:pt idx="2311">
                  <c:v>0.99</c:v>
                </c:pt>
                <c:pt idx="2312">
                  <c:v>0.99</c:v>
                </c:pt>
                <c:pt idx="2313">
                  <c:v>0.99</c:v>
                </c:pt>
                <c:pt idx="2314">
                  <c:v>0.945</c:v>
                </c:pt>
                <c:pt idx="2315">
                  <c:v>0.945</c:v>
                </c:pt>
                <c:pt idx="2316">
                  <c:v>0.945</c:v>
                </c:pt>
                <c:pt idx="2317">
                  <c:v>0.945</c:v>
                </c:pt>
                <c:pt idx="2318">
                  <c:v>0.9</c:v>
                </c:pt>
                <c:pt idx="2319">
                  <c:v>0.9</c:v>
                </c:pt>
                <c:pt idx="2320">
                  <c:v>0.9</c:v>
                </c:pt>
                <c:pt idx="2321">
                  <c:v>0.9</c:v>
                </c:pt>
                <c:pt idx="2322">
                  <c:v>0.855</c:v>
                </c:pt>
                <c:pt idx="2323">
                  <c:v>0.855</c:v>
                </c:pt>
                <c:pt idx="2324">
                  <c:v>0.855</c:v>
                </c:pt>
                <c:pt idx="2325">
                  <c:v>0.81</c:v>
                </c:pt>
                <c:pt idx="2326">
                  <c:v>0.81</c:v>
                </c:pt>
                <c:pt idx="2327">
                  <c:v>0.81</c:v>
                </c:pt>
                <c:pt idx="2328">
                  <c:v>0.765</c:v>
                </c:pt>
                <c:pt idx="2329">
                  <c:v>0.765</c:v>
                </c:pt>
                <c:pt idx="2330">
                  <c:v>0.765</c:v>
                </c:pt>
                <c:pt idx="2331">
                  <c:v>0.765</c:v>
                </c:pt>
                <c:pt idx="2332">
                  <c:v>0.72</c:v>
                </c:pt>
                <c:pt idx="2333">
                  <c:v>0.72</c:v>
                </c:pt>
                <c:pt idx="2334">
                  <c:v>0.72</c:v>
                </c:pt>
                <c:pt idx="2335">
                  <c:v>0.675</c:v>
                </c:pt>
                <c:pt idx="2336">
                  <c:v>0.675</c:v>
                </c:pt>
                <c:pt idx="2337">
                  <c:v>0.675</c:v>
                </c:pt>
                <c:pt idx="2338">
                  <c:v>0.63</c:v>
                </c:pt>
                <c:pt idx="2339">
                  <c:v>0.63</c:v>
                </c:pt>
                <c:pt idx="2340">
                  <c:v>0.63</c:v>
                </c:pt>
                <c:pt idx="2341">
                  <c:v>0.585</c:v>
                </c:pt>
                <c:pt idx="2342">
                  <c:v>0.585</c:v>
                </c:pt>
                <c:pt idx="2343">
                  <c:v>0.585</c:v>
                </c:pt>
                <c:pt idx="2344">
                  <c:v>0.585</c:v>
                </c:pt>
                <c:pt idx="2345">
                  <c:v>0.54</c:v>
                </c:pt>
                <c:pt idx="2346">
                  <c:v>0.54</c:v>
                </c:pt>
                <c:pt idx="2347">
                  <c:v>0.54</c:v>
                </c:pt>
                <c:pt idx="2348">
                  <c:v>0.495</c:v>
                </c:pt>
                <c:pt idx="2349">
                  <c:v>0.495</c:v>
                </c:pt>
                <c:pt idx="2350">
                  <c:v>0.495</c:v>
                </c:pt>
                <c:pt idx="2351">
                  <c:v>0.45</c:v>
                </c:pt>
                <c:pt idx="2352">
                  <c:v>0.45</c:v>
                </c:pt>
                <c:pt idx="2353">
                  <c:v>0.45</c:v>
                </c:pt>
                <c:pt idx="2354">
                  <c:v>0.405</c:v>
                </c:pt>
                <c:pt idx="2355">
                  <c:v>0.405</c:v>
                </c:pt>
                <c:pt idx="2356">
                  <c:v>0.405</c:v>
                </c:pt>
                <c:pt idx="2357">
                  <c:v>0.36</c:v>
                </c:pt>
                <c:pt idx="2358">
                  <c:v>0.36</c:v>
                </c:pt>
                <c:pt idx="2359">
                  <c:v>0.36</c:v>
                </c:pt>
                <c:pt idx="2360">
                  <c:v>0.315</c:v>
                </c:pt>
                <c:pt idx="2361">
                  <c:v>0.315</c:v>
                </c:pt>
                <c:pt idx="2362">
                  <c:v>0.315</c:v>
                </c:pt>
                <c:pt idx="2363">
                  <c:v>0.27</c:v>
                </c:pt>
                <c:pt idx="2364">
                  <c:v>0.27</c:v>
                </c:pt>
                <c:pt idx="2365">
                  <c:v>0.27</c:v>
                </c:pt>
                <c:pt idx="2366">
                  <c:v>0.225</c:v>
                </c:pt>
                <c:pt idx="2367">
                  <c:v>0.225</c:v>
                </c:pt>
                <c:pt idx="2368">
                  <c:v>0.225</c:v>
                </c:pt>
                <c:pt idx="2369">
                  <c:v>0.225</c:v>
                </c:pt>
                <c:pt idx="2370">
                  <c:v>0.18</c:v>
                </c:pt>
                <c:pt idx="2371">
                  <c:v>0.18</c:v>
                </c:pt>
                <c:pt idx="2372">
                  <c:v>0.18</c:v>
                </c:pt>
                <c:pt idx="2373">
                  <c:v>0.135</c:v>
                </c:pt>
                <c:pt idx="2374">
                  <c:v>0.135</c:v>
                </c:pt>
                <c:pt idx="2375">
                  <c:v>0.135</c:v>
                </c:pt>
                <c:pt idx="2376">
                  <c:v>0.09</c:v>
                </c:pt>
                <c:pt idx="2377">
                  <c:v>0.09</c:v>
                </c:pt>
                <c:pt idx="2378">
                  <c:v>0.09</c:v>
                </c:pt>
                <c:pt idx="2379">
                  <c:v>0.045</c:v>
                </c:pt>
                <c:pt idx="2380">
                  <c:v>0.045</c:v>
                </c:pt>
                <c:pt idx="2381">
                  <c:v>0.045</c:v>
                </c:pt>
                <c:pt idx="2382">
                  <c:v>0.045</c:v>
                </c:pt>
                <c:pt idx="2383">
                  <c:v>0.0</c:v>
                </c:pt>
                <c:pt idx="2384">
                  <c:v>0.0</c:v>
                </c:pt>
                <c:pt idx="2385">
                  <c:v>0.0</c:v>
                </c:pt>
                <c:pt idx="2386">
                  <c:v>0.0</c:v>
                </c:pt>
                <c:pt idx="2387">
                  <c:v>-0.045</c:v>
                </c:pt>
                <c:pt idx="2388">
                  <c:v>-0.045</c:v>
                </c:pt>
                <c:pt idx="2389">
                  <c:v>-0.045</c:v>
                </c:pt>
                <c:pt idx="2390">
                  <c:v>-0.09</c:v>
                </c:pt>
                <c:pt idx="2391">
                  <c:v>-0.09</c:v>
                </c:pt>
                <c:pt idx="2392">
                  <c:v>-0.09</c:v>
                </c:pt>
                <c:pt idx="2393">
                  <c:v>-0.09</c:v>
                </c:pt>
                <c:pt idx="2394">
                  <c:v>-0.135</c:v>
                </c:pt>
                <c:pt idx="2395">
                  <c:v>-0.135</c:v>
                </c:pt>
                <c:pt idx="2396">
                  <c:v>-0.135</c:v>
                </c:pt>
                <c:pt idx="2397">
                  <c:v>-0.135</c:v>
                </c:pt>
                <c:pt idx="2398">
                  <c:v>-0.18</c:v>
                </c:pt>
                <c:pt idx="2399">
                  <c:v>-0.18</c:v>
                </c:pt>
                <c:pt idx="2400">
                  <c:v>-0.18</c:v>
                </c:pt>
                <c:pt idx="2401">
                  <c:v>-0.18</c:v>
                </c:pt>
                <c:pt idx="2402">
                  <c:v>-0.18</c:v>
                </c:pt>
                <c:pt idx="2403">
                  <c:v>-0.225</c:v>
                </c:pt>
                <c:pt idx="2404">
                  <c:v>-0.225</c:v>
                </c:pt>
                <c:pt idx="2405">
                  <c:v>-0.225</c:v>
                </c:pt>
                <c:pt idx="2406">
                  <c:v>-0.225</c:v>
                </c:pt>
                <c:pt idx="2407">
                  <c:v>-0.27</c:v>
                </c:pt>
                <c:pt idx="2408">
                  <c:v>-0.27</c:v>
                </c:pt>
                <c:pt idx="2409">
                  <c:v>-0.27</c:v>
                </c:pt>
                <c:pt idx="2410">
                  <c:v>-0.27</c:v>
                </c:pt>
                <c:pt idx="2411">
                  <c:v>-0.27</c:v>
                </c:pt>
                <c:pt idx="2412">
                  <c:v>-0.315</c:v>
                </c:pt>
                <c:pt idx="2413">
                  <c:v>-0.315</c:v>
                </c:pt>
                <c:pt idx="2414">
                  <c:v>-0.315</c:v>
                </c:pt>
                <c:pt idx="2415">
                  <c:v>-0.315</c:v>
                </c:pt>
                <c:pt idx="2416">
                  <c:v>-0.315</c:v>
                </c:pt>
                <c:pt idx="2417">
                  <c:v>-0.315</c:v>
                </c:pt>
                <c:pt idx="2418">
                  <c:v>-0.315</c:v>
                </c:pt>
                <c:pt idx="2419">
                  <c:v>-0.36</c:v>
                </c:pt>
                <c:pt idx="2420">
                  <c:v>-0.36</c:v>
                </c:pt>
                <c:pt idx="2421">
                  <c:v>-0.36</c:v>
                </c:pt>
                <c:pt idx="2422">
                  <c:v>-0.36</c:v>
                </c:pt>
                <c:pt idx="2423">
                  <c:v>-0.36</c:v>
                </c:pt>
                <c:pt idx="2424">
                  <c:v>-0.36</c:v>
                </c:pt>
                <c:pt idx="2425">
                  <c:v>-0.36</c:v>
                </c:pt>
                <c:pt idx="2426">
                  <c:v>-0.36</c:v>
                </c:pt>
                <c:pt idx="2427">
                  <c:v>-0.405</c:v>
                </c:pt>
                <c:pt idx="2428">
                  <c:v>-0.405</c:v>
                </c:pt>
                <c:pt idx="2429">
                  <c:v>-0.405</c:v>
                </c:pt>
                <c:pt idx="2430">
                  <c:v>-0.405</c:v>
                </c:pt>
                <c:pt idx="2431">
                  <c:v>-0.405</c:v>
                </c:pt>
                <c:pt idx="2432">
                  <c:v>-0.405</c:v>
                </c:pt>
                <c:pt idx="2433">
                  <c:v>-0.405</c:v>
                </c:pt>
                <c:pt idx="2434">
                  <c:v>-0.405</c:v>
                </c:pt>
                <c:pt idx="2435">
                  <c:v>-0.405</c:v>
                </c:pt>
                <c:pt idx="2436">
                  <c:v>-0.405</c:v>
                </c:pt>
                <c:pt idx="2437">
                  <c:v>-0.45</c:v>
                </c:pt>
                <c:pt idx="2438">
                  <c:v>-0.45</c:v>
                </c:pt>
                <c:pt idx="2439">
                  <c:v>-0.45</c:v>
                </c:pt>
                <c:pt idx="2440">
                  <c:v>-0.45</c:v>
                </c:pt>
                <c:pt idx="2441">
                  <c:v>-0.45</c:v>
                </c:pt>
                <c:pt idx="2442">
                  <c:v>-0.45</c:v>
                </c:pt>
                <c:pt idx="2443">
                  <c:v>-0.45</c:v>
                </c:pt>
                <c:pt idx="2444">
                  <c:v>-0.45</c:v>
                </c:pt>
                <c:pt idx="2445">
                  <c:v>-0.45</c:v>
                </c:pt>
                <c:pt idx="2446">
                  <c:v>-0.45</c:v>
                </c:pt>
                <c:pt idx="2447">
                  <c:v>-0.45</c:v>
                </c:pt>
                <c:pt idx="2448">
                  <c:v>-0.45</c:v>
                </c:pt>
                <c:pt idx="2449">
                  <c:v>-0.45</c:v>
                </c:pt>
                <c:pt idx="2450">
                  <c:v>-0.45</c:v>
                </c:pt>
                <c:pt idx="2451">
                  <c:v>-0.45</c:v>
                </c:pt>
                <c:pt idx="2452">
                  <c:v>-0.45</c:v>
                </c:pt>
                <c:pt idx="2453">
                  <c:v>-0.45</c:v>
                </c:pt>
                <c:pt idx="2454">
                  <c:v>-0.45</c:v>
                </c:pt>
                <c:pt idx="2455">
                  <c:v>-0.45</c:v>
                </c:pt>
                <c:pt idx="2456">
                  <c:v>-0.45</c:v>
                </c:pt>
                <c:pt idx="2457">
                  <c:v>-0.45</c:v>
                </c:pt>
                <c:pt idx="2458">
                  <c:v>-0.45</c:v>
                </c:pt>
                <c:pt idx="2459">
                  <c:v>-0.45</c:v>
                </c:pt>
                <c:pt idx="2460">
                  <c:v>-0.45</c:v>
                </c:pt>
                <c:pt idx="2461">
                  <c:v>-0.45</c:v>
                </c:pt>
                <c:pt idx="2462">
                  <c:v>-0.45</c:v>
                </c:pt>
                <c:pt idx="2463">
                  <c:v>-0.45</c:v>
                </c:pt>
                <c:pt idx="2464">
                  <c:v>-0.45</c:v>
                </c:pt>
                <c:pt idx="2465">
                  <c:v>-0.45</c:v>
                </c:pt>
                <c:pt idx="2466">
                  <c:v>-0.45</c:v>
                </c:pt>
                <c:pt idx="2467">
                  <c:v>-0.405</c:v>
                </c:pt>
                <c:pt idx="2468">
                  <c:v>-0.405</c:v>
                </c:pt>
                <c:pt idx="2469">
                  <c:v>-0.405</c:v>
                </c:pt>
                <c:pt idx="2470">
                  <c:v>-0.405</c:v>
                </c:pt>
                <c:pt idx="2471">
                  <c:v>-0.405</c:v>
                </c:pt>
                <c:pt idx="2472">
                  <c:v>-0.405</c:v>
                </c:pt>
                <c:pt idx="2473">
                  <c:v>-0.405</c:v>
                </c:pt>
                <c:pt idx="2474">
                  <c:v>-0.405</c:v>
                </c:pt>
                <c:pt idx="2475">
                  <c:v>-0.405</c:v>
                </c:pt>
                <c:pt idx="2476">
                  <c:v>-0.405</c:v>
                </c:pt>
                <c:pt idx="2477">
                  <c:v>-0.36</c:v>
                </c:pt>
                <c:pt idx="2478">
                  <c:v>-0.36</c:v>
                </c:pt>
                <c:pt idx="2479">
                  <c:v>-0.36</c:v>
                </c:pt>
                <c:pt idx="2480">
                  <c:v>-0.36</c:v>
                </c:pt>
                <c:pt idx="2481">
                  <c:v>-0.36</c:v>
                </c:pt>
                <c:pt idx="2482">
                  <c:v>-0.36</c:v>
                </c:pt>
                <c:pt idx="2483">
                  <c:v>-0.36</c:v>
                </c:pt>
                <c:pt idx="2484">
                  <c:v>-0.36</c:v>
                </c:pt>
                <c:pt idx="2485">
                  <c:v>-0.315</c:v>
                </c:pt>
                <c:pt idx="2486">
                  <c:v>-0.315</c:v>
                </c:pt>
                <c:pt idx="2487">
                  <c:v>-0.315</c:v>
                </c:pt>
                <c:pt idx="2488">
                  <c:v>-0.315</c:v>
                </c:pt>
                <c:pt idx="2489">
                  <c:v>-0.315</c:v>
                </c:pt>
                <c:pt idx="2490">
                  <c:v>-0.315</c:v>
                </c:pt>
                <c:pt idx="2491">
                  <c:v>-0.315</c:v>
                </c:pt>
                <c:pt idx="2492">
                  <c:v>-0.27</c:v>
                </c:pt>
                <c:pt idx="2493">
                  <c:v>-0.27</c:v>
                </c:pt>
                <c:pt idx="2494">
                  <c:v>-0.27</c:v>
                </c:pt>
                <c:pt idx="2495">
                  <c:v>-0.27</c:v>
                </c:pt>
                <c:pt idx="2496">
                  <c:v>-0.27</c:v>
                </c:pt>
                <c:pt idx="2497">
                  <c:v>-0.27</c:v>
                </c:pt>
                <c:pt idx="2498">
                  <c:v>-0.225</c:v>
                </c:pt>
                <c:pt idx="2499">
                  <c:v>-0.225</c:v>
                </c:pt>
                <c:pt idx="2500">
                  <c:v>-0.225</c:v>
                </c:pt>
              </c:numCache>
            </c:numRef>
          </c:yVal>
          <c:smooth val="1"/>
        </c:ser>
        <c:ser>
          <c:idx val="1"/>
          <c:order val="1"/>
          <c:tx>
            <c:strRef>
              <c:f>optl0105_l010!$L$1</c:f>
              <c:strCache>
                <c:ptCount val="1"/>
                <c:pt idx="0">
                  <c:v>θ2</c:v>
                </c:pt>
              </c:strCache>
            </c:strRef>
          </c:tx>
          <c:spPr>
            <a:ln w="19050" cap="rnd">
              <a:solidFill>
                <a:schemeClr val="accent2"/>
              </a:solidFill>
              <a:round/>
            </a:ln>
            <a:effectLst/>
          </c:spPr>
          <c:marker>
            <c:symbol val="none"/>
          </c:marker>
          <c:xVal>
            <c:numRef>
              <c:f>optl0105_l010!$A$2:$A$2502</c:f>
              <c:numCache>
                <c:formatCode>General</c:formatCode>
                <c:ptCount val="2501"/>
                <c:pt idx="0">
                  <c:v>0.0</c:v>
                </c:pt>
                <c:pt idx="1">
                  <c:v>0.00199998</c:v>
                </c:pt>
                <c:pt idx="2">
                  <c:v>0.00399999</c:v>
                </c:pt>
                <c:pt idx="3">
                  <c:v>0.00599997</c:v>
                </c:pt>
                <c:pt idx="4">
                  <c:v>0.00799998</c:v>
                </c:pt>
                <c:pt idx="5">
                  <c:v>0.00999999</c:v>
                </c:pt>
                <c:pt idx="6">
                  <c:v>0.01199997</c:v>
                </c:pt>
                <c:pt idx="7">
                  <c:v>0.01399998</c:v>
                </c:pt>
                <c:pt idx="8">
                  <c:v>0.01599999</c:v>
                </c:pt>
                <c:pt idx="9">
                  <c:v>0.01799997</c:v>
                </c:pt>
                <c:pt idx="10">
                  <c:v>0.01999998</c:v>
                </c:pt>
                <c:pt idx="11">
                  <c:v>0.02199999</c:v>
                </c:pt>
                <c:pt idx="12">
                  <c:v>0.02399997</c:v>
                </c:pt>
                <c:pt idx="13">
                  <c:v>0.02599998</c:v>
                </c:pt>
                <c:pt idx="14">
                  <c:v>0.02799999</c:v>
                </c:pt>
                <c:pt idx="15">
                  <c:v>0.02999997</c:v>
                </c:pt>
                <c:pt idx="16">
                  <c:v>0.03199998</c:v>
                </c:pt>
                <c:pt idx="17">
                  <c:v>0.03399999</c:v>
                </c:pt>
                <c:pt idx="18">
                  <c:v>0.03599997</c:v>
                </c:pt>
                <c:pt idx="19">
                  <c:v>0.03799998</c:v>
                </c:pt>
                <c:pt idx="20">
                  <c:v>0.03999999</c:v>
                </c:pt>
                <c:pt idx="21">
                  <c:v>0.04199997</c:v>
                </c:pt>
                <c:pt idx="22">
                  <c:v>0.04399998</c:v>
                </c:pt>
                <c:pt idx="23">
                  <c:v>0.04599999</c:v>
                </c:pt>
                <c:pt idx="24">
                  <c:v>0.04799997</c:v>
                </c:pt>
                <c:pt idx="25">
                  <c:v>0.04999998</c:v>
                </c:pt>
                <c:pt idx="26">
                  <c:v>0.05199999</c:v>
                </c:pt>
                <c:pt idx="27">
                  <c:v>0.05399997</c:v>
                </c:pt>
                <c:pt idx="28">
                  <c:v>0.05599998</c:v>
                </c:pt>
                <c:pt idx="29">
                  <c:v>0.05799999</c:v>
                </c:pt>
                <c:pt idx="30">
                  <c:v>0.05999997</c:v>
                </c:pt>
                <c:pt idx="31">
                  <c:v>0.06199998</c:v>
                </c:pt>
                <c:pt idx="32">
                  <c:v>0.06399999</c:v>
                </c:pt>
                <c:pt idx="33">
                  <c:v>0.06599997</c:v>
                </c:pt>
                <c:pt idx="34">
                  <c:v>0.06799998</c:v>
                </c:pt>
                <c:pt idx="35">
                  <c:v>0.06999999</c:v>
                </c:pt>
                <c:pt idx="36">
                  <c:v>0.07199997</c:v>
                </c:pt>
                <c:pt idx="37">
                  <c:v>0.07399998</c:v>
                </c:pt>
                <c:pt idx="38">
                  <c:v>0.07599999</c:v>
                </c:pt>
                <c:pt idx="39">
                  <c:v>0.07799997</c:v>
                </c:pt>
                <c:pt idx="40">
                  <c:v>0.07999998</c:v>
                </c:pt>
                <c:pt idx="41">
                  <c:v>0.08199999</c:v>
                </c:pt>
                <c:pt idx="42">
                  <c:v>0.08399997</c:v>
                </c:pt>
                <c:pt idx="43">
                  <c:v>0.08599998</c:v>
                </c:pt>
                <c:pt idx="44">
                  <c:v>0.08799999</c:v>
                </c:pt>
                <c:pt idx="45">
                  <c:v>0.08999997</c:v>
                </c:pt>
                <c:pt idx="46">
                  <c:v>0.09199998</c:v>
                </c:pt>
                <c:pt idx="47">
                  <c:v>0.09399999</c:v>
                </c:pt>
                <c:pt idx="48">
                  <c:v>0.09599997</c:v>
                </c:pt>
                <c:pt idx="49">
                  <c:v>0.09799998</c:v>
                </c:pt>
                <c:pt idx="50">
                  <c:v>0.09999999</c:v>
                </c:pt>
                <c:pt idx="51">
                  <c:v>0.102</c:v>
                </c:pt>
                <c:pt idx="52">
                  <c:v>0.104</c:v>
                </c:pt>
                <c:pt idx="53">
                  <c:v>0.106</c:v>
                </c:pt>
                <c:pt idx="54">
                  <c:v>0.108</c:v>
                </c:pt>
                <c:pt idx="55">
                  <c:v>0.11</c:v>
                </c:pt>
                <c:pt idx="56">
                  <c:v>0.112</c:v>
                </c:pt>
                <c:pt idx="57">
                  <c:v>0.114</c:v>
                </c:pt>
                <c:pt idx="58">
                  <c:v>0.116</c:v>
                </c:pt>
                <c:pt idx="59">
                  <c:v>0.118</c:v>
                </c:pt>
                <c:pt idx="60">
                  <c:v>0.12</c:v>
                </c:pt>
                <c:pt idx="61">
                  <c:v>0.122</c:v>
                </c:pt>
                <c:pt idx="62">
                  <c:v>0.124</c:v>
                </c:pt>
                <c:pt idx="63">
                  <c:v>0.126</c:v>
                </c:pt>
                <c:pt idx="64">
                  <c:v>0.128</c:v>
                </c:pt>
                <c:pt idx="65">
                  <c:v>0.13</c:v>
                </c:pt>
                <c:pt idx="66">
                  <c:v>0.132</c:v>
                </c:pt>
                <c:pt idx="67">
                  <c:v>0.134</c:v>
                </c:pt>
                <c:pt idx="68">
                  <c:v>0.136</c:v>
                </c:pt>
                <c:pt idx="69">
                  <c:v>0.138</c:v>
                </c:pt>
                <c:pt idx="70">
                  <c:v>0.14</c:v>
                </c:pt>
                <c:pt idx="71">
                  <c:v>0.142</c:v>
                </c:pt>
                <c:pt idx="72">
                  <c:v>0.144</c:v>
                </c:pt>
                <c:pt idx="73">
                  <c:v>0.146</c:v>
                </c:pt>
                <c:pt idx="74">
                  <c:v>0.148</c:v>
                </c:pt>
                <c:pt idx="75">
                  <c:v>0.15</c:v>
                </c:pt>
                <c:pt idx="76">
                  <c:v>0.152</c:v>
                </c:pt>
                <c:pt idx="77">
                  <c:v>0.154</c:v>
                </c:pt>
                <c:pt idx="78">
                  <c:v>0.156</c:v>
                </c:pt>
                <c:pt idx="79">
                  <c:v>0.158</c:v>
                </c:pt>
                <c:pt idx="80">
                  <c:v>0.16</c:v>
                </c:pt>
                <c:pt idx="81">
                  <c:v>0.162</c:v>
                </c:pt>
                <c:pt idx="82">
                  <c:v>0.164</c:v>
                </c:pt>
                <c:pt idx="83">
                  <c:v>0.166</c:v>
                </c:pt>
                <c:pt idx="84">
                  <c:v>0.168</c:v>
                </c:pt>
                <c:pt idx="85">
                  <c:v>0.17</c:v>
                </c:pt>
                <c:pt idx="86">
                  <c:v>0.172</c:v>
                </c:pt>
                <c:pt idx="87">
                  <c:v>0.174</c:v>
                </c:pt>
                <c:pt idx="88">
                  <c:v>0.176</c:v>
                </c:pt>
                <c:pt idx="89">
                  <c:v>0.178</c:v>
                </c:pt>
                <c:pt idx="90">
                  <c:v>0.18</c:v>
                </c:pt>
                <c:pt idx="91">
                  <c:v>0.182</c:v>
                </c:pt>
                <c:pt idx="92">
                  <c:v>0.184</c:v>
                </c:pt>
                <c:pt idx="93">
                  <c:v>0.186</c:v>
                </c:pt>
                <c:pt idx="94">
                  <c:v>0.188</c:v>
                </c:pt>
                <c:pt idx="95">
                  <c:v>0.19</c:v>
                </c:pt>
                <c:pt idx="96">
                  <c:v>0.192</c:v>
                </c:pt>
                <c:pt idx="97">
                  <c:v>0.194</c:v>
                </c:pt>
                <c:pt idx="98">
                  <c:v>0.196</c:v>
                </c:pt>
                <c:pt idx="99">
                  <c:v>0.198</c:v>
                </c:pt>
                <c:pt idx="100">
                  <c:v>0.2</c:v>
                </c:pt>
                <c:pt idx="101">
                  <c:v>0.202</c:v>
                </c:pt>
                <c:pt idx="102">
                  <c:v>0.204</c:v>
                </c:pt>
                <c:pt idx="103">
                  <c:v>0.206</c:v>
                </c:pt>
                <c:pt idx="104">
                  <c:v>0.208</c:v>
                </c:pt>
                <c:pt idx="105">
                  <c:v>0.21</c:v>
                </c:pt>
                <c:pt idx="106">
                  <c:v>0.212</c:v>
                </c:pt>
                <c:pt idx="107">
                  <c:v>0.214</c:v>
                </c:pt>
                <c:pt idx="108">
                  <c:v>0.216</c:v>
                </c:pt>
                <c:pt idx="109">
                  <c:v>0.218</c:v>
                </c:pt>
                <c:pt idx="110">
                  <c:v>0.22</c:v>
                </c:pt>
                <c:pt idx="111">
                  <c:v>0.222</c:v>
                </c:pt>
                <c:pt idx="112">
                  <c:v>0.224</c:v>
                </c:pt>
                <c:pt idx="113">
                  <c:v>0.226</c:v>
                </c:pt>
                <c:pt idx="114">
                  <c:v>0.228</c:v>
                </c:pt>
                <c:pt idx="115">
                  <c:v>0.23</c:v>
                </c:pt>
                <c:pt idx="116">
                  <c:v>0.232</c:v>
                </c:pt>
                <c:pt idx="117">
                  <c:v>0.234</c:v>
                </c:pt>
                <c:pt idx="118">
                  <c:v>0.236</c:v>
                </c:pt>
                <c:pt idx="119">
                  <c:v>0.238</c:v>
                </c:pt>
                <c:pt idx="120">
                  <c:v>0.24</c:v>
                </c:pt>
                <c:pt idx="121">
                  <c:v>0.242</c:v>
                </c:pt>
                <c:pt idx="122">
                  <c:v>0.244</c:v>
                </c:pt>
                <c:pt idx="123">
                  <c:v>0.246</c:v>
                </c:pt>
                <c:pt idx="124">
                  <c:v>0.248</c:v>
                </c:pt>
                <c:pt idx="125">
                  <c:v>0.25</c:v>
                </c:pt>
                <c:pt idx="126">
                  <c:v>0.252</c:v>
                </c:pt>
                <c:pt idx="127">
                  <c:v>0.254</c:v>
                </c:pt>
                <c:pt idx="128">
                  <c:v>0.256</c:v>
                </c:pt>
                <c:pt idx="129">
                  <c:v>0.258</c:v>
                </c:pt>
                <c:pt idx="130">
                  <c:v>0.26</c:v>
                </c:pt>
                <c:pt idx="131">
                  <c:v>0.262</c:v>
                </c:pt>
                <c:pt idx="132">
                  <c:v>0.264</c:v>
                </c:pt>
                <c:pt idx="133">
                  <c:v>0.266</c:v>
                </c:pt>
                <c:pt idx="134">
                  <c:v>0.268</c:v>
                </c:pt>
                <c:pt idx="135">
                  <c:v>0.27</c:v>
                </c:pt>
                <c:pt idx="136">
                  <c:v>0.272</c:v>
                </c:pt>
                <c:pt idx="137">
                  <c:v>0.274</c:v>
                </c:pt>
                <c:pt idx="138">
                  <c:v>0.276</c:v>
                </c:pt>
                <c:pt idx="139">
                  <c:v>0.278</c:v>
                </c:pt>
                <c:pt idx="140">
                  <c:v>0.28</c:v>
                </c:pt>
                <c:pt idx="141">
                  <c:v>0.282</c:v>
                </c:pt>
                <c:pt idx="142">
                  <c:v>0.284</c:v>
                </c:pt>
                <c:pt idx="143">
                  <c:v>0.286</c:v>
                </c:pt>
                <c:pt idx="144">
                  <c:v>0.288</c:v>
                </c:pt>
                <c:pt idx="145">
                  <c:v>0.29</c:v>
                </c:pt>
                <c:pt idx="146">
                  <c:v>0.292</c:v>
                </c:pt>
                <c:pt idx="147">
                  <c:v>0.294</c:v>
                </c:pt>
                <c:pt idx="148">
                  <c:v>0.296</c:v>
                </c:pt>
                <c:pt idx="149">
                  <c:v>0.298</c:v>
                </c:pt>
                <c:pt idx="150">
                  <c:v>0.3</c:v>
                </c:pt>
                <c:pt idx="151">
                  <c:v>0.302</c:v>
                </c:pt>
                <c:pt idx="152">
                  <c:v>0.304</c:v>
                </c:pt>
                <c:pt idx="153">
                  <c:v>0.306</c:v>
                </c:pt>
                <c:pt idx="154">
                  <c:v>0.308</c:v>
                </c:pt>
                <c:pt idx="155">
                  <c:v>0.31</c:v>
                </c:pt>
                <c:pt idx="156">
                  <c:v>0.312</c:v>
                </c:pt>
                <c:pt idx="157">
                  <c:v>0.314</c:v>
                </c:pt>
                <c:pt idx="158">
                  <c:v>0.316</c:v>
                </c:pt>
                <c:pt idx="159">
                  <c:v>0.318</c:v>
                </c:pt>
                <c:pt idx="160">
                  <c:v>0.32</c:v>
                </c:pt>
                <c:pt idx="161">
                  <c:v>0.322</c:v>
                </c:pt>
                <c:pt idx="162">
                  <c:v>0.324</c:v>
                </c:pt>
                <c:pt idx="163">
                  <c:v>0.326</c:v>
                </c:pt>
                <c:pt idx="164">
                  <c:v>0.328</c:v>
                </c:pt>
                <c:pt idx="165">
                  <c:v>0.33</c:v>
                </c:pt>
                <c:pt idx="166">
                  <c:v>0.332</c:v>
                </c:pt>
                <c:pt idx="167">
                  <c:v>0.334</c:v>
                </c:pt>
                <c:pt idx="168">
                  <c:v>0.336</c:v>
                </c:pt>
                <c:pt idx="169">
                  <c:v>0.338</c:v>
                </c:pt>
                <c:pt idx="170">
                  <c:v>0.34</c:v>
                </c:pt>
                <c:pt idx="171">
                  <c:v>0.342</c:v>
                </c:pt>
                <c:pt idx="172">
                  <c:v>0.344</c:v>
                </c:pt>
                <c:pt idx="173">
                  <c:v>0.346</c:v>
                </c:pt>
                <c:pt idx="174">
                  <c:v>0.348</c:v>
                </c:pt>
                <c:pt idx="175">
                  <c:v>0.35</c:v>
                </c:pt>
                <c:pt idx="176">
                  <c:v>0.352</c:v>
                </c:pt>
                <c:pt idx="177">
                  <c:v>0.354</c:v>
                </c:pt>
                <c:pt idx="178">
                  <c:v>0.356</c:v>
                </c:pt>
                <c:pt idx="179">
                  <c:v>0.358</c:v>
                </c:pt>
                <c:pt idx="180">
                  <c:v>0.36</c:v>
                </c:pt>
                <c:pt idx="181">
                  <c:v>0.362</c:v>
                </c:pt>
                <c:pt idx="182">
                  <c:v>0.364</c:v>
                </c:pt>
                <c:pt idx="183">
                  <c:v>0.366</c:v>
                </c:pt>
                <c:pt idx="184">
                  <c:v>0.368</c:v>
                </c:pt>
                <c:pt idx="185">
                  <c:v>0.37</c:v>
                </c:pt>
                <c:pt idx="186">
                  <c:v>0.372</c:v>
                </c:pt>
                <c:pt idx="187">
                  <c:v>0.374</c:v>
                </c:pt>
                <c:pt idx="188">
                  <c:v>0.376</c:v>
                </c:pt>
                <c:pt idx="189">
                  <c:v>0.378</c:v>
                </c:pt>
                <c:pt idx="190">
                  <c:v>0.38</c:v>
                </c:pt>
                <c:pt idx="191">
                  <c:v>0.382</c:v>
                </c:pt>
                <c:pt idx="192">
                  <c:v>0.384</c:v>
                </c:pt>
                <c:pt idx="193">
                  <c:v>0.386</c:v>
                </c:pt>
                <c:pt idx="194">
                  <c:v>0.388</c:v>
                </c:pt>
                <c:pt idx="195">
                  <c:v>0.39</c:v>
                </c:pt>
                <c:pt idx="196">
                  <c:v>0.392</c:v>
                </c:pt>
                <c:pt idx="197">
                  <c:v>0.394</c:v>
                </c:pt>
                <c:pt idx="198">
                  <c:v>0.396</c:v>
                </c:pt>
                <c:pt idx="199">
                  <c:v>0.398</c:v>
                </c:pt>
                <c:pt idx="200">
                  <c:v>0.4</c:v>
                </c:pt>
                <c:pt idx="201">
                  <c:v>0.402</c:v>
                </c:pt>
                <c:pt idx="202">
                  <c:v>0.404</c:v>
                </c:pt>
                <c:pt idx="203">
                  <c:v>0.406</c:v>
                </c:pt>
                <c:pt idx="204">
                  <c:v>0.408</c:v>
                </c:pt>
                <c:pt idx="205">
                  <c:v>0.41</c:v>
                </c:pt>
                <c:pt idx="206">
                  <c:v>0.412</c:v>
                </c:pt>
                <c:pt idx="207">
                  <c:v>0.414</c:v>
                </c:pt>
                <c:pt idx="208">
                  <c:v>0.416</c:v>
                </c:pt>
                <c:pt idx="209">
                  <c:v>0.418</c:v>
                </c:pt>
                <c:pt idx="210">
                  <c:v>0.42</c:v>
                </c:pt>
                <c:pt idx="211">
                  <c:v>0.422</c:v>
                </c:pt>
                <c:pt idx="212">
                  <c:v>0.424</c:v>
                </c:pt>
                <c:pt idx="213">
                  <c:v>0.426</c:v>
                </c:pt>
                <c:pt idx="214">
                  <c:v>0.428</c:v>
                </c:pt>
                <c:pt idx="215">
                  <c:v>0.43</c:v>
                </c:pt>
                <c:pt idx="216">
                  <c:v>0.432</c:v>
                </c:pt>
                <c:pt idx="217">
                  <c:v>0.434</c:v>
                </c:pt>
                <c:pt idx="218">
                  <c:v>0.436</c:v>
                </c:pt>
                <c:pt idx="219">
                  <c:v>0.438</c:v>
                </c:pt>
                <c:pt idx="220">
                  <c:v>0.44</c:v>
                </c:pt>
                <c:pt idx="221">
                  <c:v>0.442</c:v>
                </c:pt>
                <c:pt idx="222">
                  <c:v>0.444</c:v>
                </c:pt>
                <c:pt idx="223">
                  <c:v>0.446</c:v>
                </c:pt>
                <c:pt idx="224">
                  <c:v>0.448</c:v>
                </c:pt>
                <c:pt idx="225">
                  <c:v>0.45</c:v>
                </c:pt>
                <c:pt idx="226">
                  <c:v>0.452</c:v>
                </c:pt>
                <c:pt idx="227">
                  <c:v>0.454</c:v>
                </c:pt>
                <c:pt idx="228">
                  <c:v>0.456</c:v>
                </c:pt>
                <c:pt idx="229">
                  <c:v>0.458</c:v>
                </c:pt>
                <c:pt idx="230">
                  <c:v>0.46</c:v>
                </c:pt>
                <c:pt idx="231">
                  <c:v>0.462</c:v>
                </c:pt>
                <c:pt idx="232">
                  <c:v>0.464</c:v>
                </c:pt>
                <c:pt idx="233">
                  <c:v>0.466</c:v>
                </c:pt>
                <c:pt idx="234">
                  <c:v>0.468</c:v>
                </c:pt>
                <c:pt idx="235">
                  <c:v>0.47</c:v>
                </c:pt>
                <c:pt idx="236">
                  <c:v>0.472</c:v>
                </c:pt>
                <c:pt idx="237">
                  <c:v>0.474</c:v>
                </c:pt>
                <c:pt idx="238">
                  <c:v>0.476</c:v>
                </c:pt>
                <c:pt idx="239">
                  <c:v>0.478</c:v>
                </c:pt>
                <c:pt idx="240">
                  <c:v>0.48</c:v>
                </c:pt>
                <c:pt idx="241">
                  <c:v>0.482</c:v>
                </c:pt>
                <c:pt idx="242">
                  <c:v>0.484</c:v>
                </c:pt>
                <c:pt idx="243">
                  <c:v>0.486</c:v>
                </c:pt>
                <c:pt idx="244">
                  <c:v>0.488</c:v>
                </c:pt>
                <c:pt idx="245">
                  <c:v>0.49</c:v>
                </c:pt>
                <c:pt idx="246">
                  <c:v>0.492</c:v>
                </c:pt>
                <c:pt idx="247">
                  <c:v>0.494</c:v>
                </c:pt>
                <c:pt idx="248">
                  <c:v>0.496</c:v>
                </c:pt>
                <c:pt idx="249">
                  <c:v>0.498</c:v>
                </c:pt>
                <c:pt idx="250">
                  <c:v>0.5</c:v>
                </c:pt>
                <c:pt idx="251">
                  <c:v>0.502</c:v>
                </c:pt>
                <c:pt idx="252">
                  <c:v>0.504</c:v>
                </c:pt>
                <c:pt idx="253">
                  <c:v>0.506</c:v>
                </c:pt>
                <c:pt idx="254">
                  <c:v>0.508</c:v>
                </c:pt>
                <c:pt idx="255">
                  <c:v>0.51</c:v>
                </c:pt>
                <c:pt idx="256">
                  <c:v>0.512</c:v>
                </c:pt>
                <c:pt idx="257">
                  <c:v>0.514</c:v>
                </c:pt>
                <c:pt idx="258">
                  <c:v>0.516</c:v>
                </c:pt>
                <c:pt idx="259">
                  <c:v>0.518</c:v>
                </c:pt>
                <c:pt idx="260">
                  <c:v>0.52</c:v>
                </c:pt>
                <c:pt idx="261">
                  <c:v>0.522</c:v>
                </c:pt>
                <c:pt idx="262">
                  <c:v>0.524</c:v>
                </c:pt>
                <c:pt idx="263">
                  <c:v>0.526</c:v>
                </c:pt>
                <c:pt idx="264">
                  <c:v>0.528</c:v>
                </c:pt>
                <c:pt idx="265">
                  <c:v>0.53</c:v>
                </c:pt>
                <c:pt idx="266">
                  <c:v>0.532</c:v>
                </c:pt>
                <c:pt idx="267">
                  <c:v>0.534</c:v>
                </c:pt>
                <c:pt idx="268">
                  <c:v>0.536</c:v>
                </c:pt>
                <c:pt idx="269">
                  <c:v>0.538</c:v>
                </c:pt>
                <c:pt idx="270">
                  <c:v>0.54</c:v>
                </c:pt>
                <c:pt idx="271">
                  <c:v>0.542</c:v>
                </c:pt>
                <c:pt idx="272">
                  <c:v>0.544</c:v>
                </c:pt>
                <c:pt idx="273">
                  <c:v>0.546</c:v>
                </c:pt>
                <c:pt idx="274">
                  <c:v>0.548</c:v>
                </c:pt>
                <c:pt idx="275">
                  <c:v>0.55</c:v>
                </c:pt>
                <c:pt idx="276">
                  <c:v>0.552</c:v>
                </c:pt>
                <c:pt idx="277">
                  <c:v>0.554</c:v>
                </c:pt>
                <c:pt idx="278">
                  <c:v>0.556</c:v>
                </c:pt>
                <c:pt idx="279">
                  <c:v>0.558</c:v>
                </c:pt>
                <c:pt idx="280">
                  <c:v>0.56</c:v>
                </c:pt>
                <c:pt idx="281">
                  <c:v>0.562</c:v>
                </c:pt>
                <c:pt idx="282">
                  <c:v>0.564</c:v>
                </c:pt>
                <c:pt idx="283">
                  <c:v>0.566</c:v>
                </c:pt>
                <c:pt idx="284">
                  <c:v>0.568</c:v>
                </c:pt>
                <c:pt idx="285">
                  <c:v>0.57</c:v>
                </c:pt>
                <c:pt idx="286">
                  <c:v>0.572</c:v>
                </c:pt>
                <c:pt idx="287">
                  <c:v>0.574</c:v>
                </c:pt>
                <c:pt idx="288">
                  <c:v>0.576</c:v>
                </c:pt>
                <c:pt idx="289">
                  <c:v>0.578</c:v>
                </c:pt>
                <c:pt idx="290">
                  <c:v>0.58</c:v>
                </c:pt>
                <c:pt idx="291">
                  <c:v>0.582</c:v>
                </c:pt>
                <c:pt idx="292">
                  <c:v>0.584</c:v>
                </c:pt>
                <c:pt idx="293">
                  <c:v>0.586</c:v>
                </c:pt>
                <c:pt idx="294">
                  <c:v>0.588</c:v>
                </c:pt>
                <c:pt idx="295">
                  <c:v>0.59</c:v>
                </c:pt>
                <c:pt idx="296">
                  <c:v>0.592</c:v>
                </c:pt>
                <c:pt idx="297">
                  <c:v>0.594</c:v>
                </c:pt>
                <c:pt idx="298">
                  <c:v>0.596</c:v>
                </c:pt>
                <c:pt idx="299">
                  <c:v>0.598</c:v>
                </c:pt>
                <c:pt idx="300">
                  <c:v>0.6</c:v>
                </c:pt>
                <c:pt idx="301">
                  <c:v>0.602</c:v>
                </c:pt>
                <c:pt idx="302">
                  <c:v>0.604</c:v>
                </c:pt>
                <c:pt idx="303">
                  <c:v>0.606</c:v>
                </c:pt>
                <c:pt idx="304">
                  <c:v>0.608</c:v>
                </c:pt>
                <c:pt idx="305">
                  <c:v>0.61</c:v>
                </c:pt>
                <c:pt idx="306">
                  <c:v>0.612</c:v>
                </c:pt>
                <c:pt idx="307">
                  <c:v>0.614</c:v>
                </c:pt>
                <c:pt idx="308">
                  <c:v>0.616</c:v>
                </c:pt>
                <c:pt idx="309">
                  <c:v>0.618</c:v>
                </c:pt>
                <c:pt idx="310">
                  <c:v>0.62</c:v>
                </c:pt>
                <c:pt idx="311">
                  <c:v>0.622</c:v>
                </c:pt>
                <c:pt idx="312">
                  <c:v>0.624</c:v>
                </c:pt>
                <c:pt idx="313">
                  <c:v>0.626</c:v>
                </c:pt>
                <c:pt idx="314">
                  <c:v>0.628</c:v>
                </c:pt>
                <c:pt idx="315">
                  <c:v>0.63</c:v>
                </c:pt>
                <c:pt idx="316">
                  <c:v>0.632</c:v>
                </c:pt>
                <c:pt idx="317">
                  <c:v>0.634</c:v>
                </c:pt>
                <c:pt idx="318">
                  <c:v>0.636</c:v>
                </c:pt>
                <c:pt idx="319">
                  <c:v>0.638</c:v>
                </c:pt>
                <c:pt idx="320">
                  <c:v>0.64</c:v>
                </c:pt>
                <c:pt idx="321">
                  <c:v>0.642</c:v>
                </c:pt>
                <c:pt idx="322">
                  <c:v>0.644</c:v>
                </c:pt>
                <c:pt idx="323">
                  <c:v>0.646</c:v>
                </c:pt>
                <c:pt idx="324">
                  <c:v>0.648</c:v>
                </c:pt>
                <c:pt idx="325">
                  <c:v>0.65</c:v>
                </c:pt>
                <c:pt idx="326">
                  <c:v>0.652</c:v>
                </c:pt>
                <c:pt idx="327">
                  <c:v>0.654</c:v>
                </c:pt>
                <c:pt idx="328">
                  <c:v>0.656</c:v>
                </c:pt>
                <c:pt idx="329">
                  <c:v>0.658</c:v>
                </c:pt>
                <c:pt idx="330">
                  <c:v>0.66</c:v>
                </c:pt>
                <c:pt idx="331">
                  <c:v>0.662</c:v>
                </c:pt>
                <c:pt idx="332">
                  <c:v>0.664</c:v>
                </c:pt>
                <c:pt idx="333">
                  <c:v>0.666</c:v>
                </c:pt>
                <c:pt idx="334">
                  <c:v>0.668</c:v>
                </c:pt>
                <c:pt idx="335">
                  <c:v>0.67</c:v>
                </c:pt>
                <c:pt idx="336">
                  <c:v>0.672</c:v>
                </c:pt>
                <c:pt idx="337">
                  <c:v>0.674</c:v>
                </c:pt>
                <c:pt idx="338">
                  <c:v>0.676</c:v>
                </c:pt>
                <c:pt idx="339">
                  <c:v>0.678</c:v>
                </c:pt>
                <c:pt idx="340">
                  <c:v>0.68</c:v>
                </c:pt>
                <c:pt idx="341">
                  <c:v>0.682</c:v>
                </c:pt>
                <c:pt idx="342">
                  <c:v>0.684</c:v>
                </c:pt>
                <c:pt idx="343">
                  <c:v>0.686</c:v>
                </c:pt>
                <c:pt idx="344">
                  <c:v>0.688</c:v>
                </c:pt>
                <c:pt idx="345">
                  <c:v>0.69</c:v>
                </c:pt>
                <c:pt idx="346">
                  <c:v>0.692</c:v>
                </c:pt>
                <c:pt idx="347">
                  <c:v>0.694</c:v>
                </c:pt>
                <c:pt idx="348">
                  <c:v>0.696</c:v>
                </c:pt>
                <c:pt idx="349">
                  <c:v>0.698</c:v>
                </c:pt>
                <c:pt idx="350">
                  <c:v>0.7</c:v>
                </c:pt>
                <c:pt idx="351">
                  <c:v>0.702</c:v>
                </c:pt>
                <c:pt idx="352">
                  <c:v>0.704</c:v>
                </c:pt>
                <c:pt idx="353">
                  <c:v>0.706</c:v>
                </c:pt>
                <c:pt idx="354">
                  <c:v>0.708</c:v>
                </c:pt>
                <c:pt idx="355">
                  <c:v>0.71</c:v>
                </c:pt>
                <c:pt idx="356">
                  <c:v>0.712</c:v>
                </c:pt>
                <c:pt idx="357">
                  <c:v>0.714</c:v>
                </c:pt>
                <c:pt idx="358">
                  <c:v>0.716</c:v>
                </c:pt>
                <c:pt idx="359">
                  <c:v>0.718</c:v>
                </c:pt>
                <c:pt idx="360">
                  <c:v>0.72</c:v>
                </c:pt>
                <c:pt idx="361">
                  <c:v>0.722</c:v>
                </c:pt>
                <c:pt idx="362">
                  <c:v>0.724</c:v>
                </c:pt>
                <c:pt idx="363">
                  <c:v>0.726</c:v>
                </c:pt>
                <c:pt idx="364">
                  <c:v>0.728</c:v>
                </c:pt>
                <c:pt idx="365">
                  <c:v>0.73</c:v>
                </c:pt>
                <c:pt idx="366">
                  <c:v>0.732</c:v>
                </c:pt>
                <c:pt idx="367">
                  <c:v>0.734</c:v>
                </c:pt>
                <c:pt idx="368">
                  <c:v>0.736</c:v>
                </c:pt>
                <c:pt idx="369">
                  <c:v>0.738</c:v>
                </c:pt>
                <c:pt idx="370">
                  <c:v>0.74</c:v>
                </c:pt>
                <c:pt idx="371">
                  <c:v>0.742</c:v>
                </c:pt>
                <c:pt idx="372">
                  <c:v>0.744</c:v>
                </c:pt>
                <c:pt idx="373">
                  <c:v>0.746</c:v>
                </c:pt>
                <c:pt idx="374">
                  <c:v>0.748</c:v>
                </c:pt>
                <c:pt idx="375">
                  <c:v>0.75</c:v>
                </c:pt>
                <c:pt idx="376">
                  <c:v>0.752</c:v>
                </c:pt>
                <c:pt idx="377">
                  <c:v>0.754</c:v>
                </c:pt>
                <c:pt idx="378">
                  <c:v>0.756</c:v>
                </c:pt>
                <c:pt idx="379">
                  <c:v>0.758</c:v>
                </c:pt>
                <c:pt idx="380">
                  <c:v>0.76</c:v>
                </c:pt>
                <c:pt idx="381">
                  <c:v>0.762</c:v>
                </c:pt>
                <c:pt idx="382">
                  <c:v>0.764</c:v>
                </c:pt>
                <c:pt idx="383">
                  <c:v>0.766</c:v>
                </c:pt>
                <c:pt idx="384">
                  <c:v>0.768</c:v>
                </c:pt>
                <c:pt idx="385">
                  <c:v>0.77</c:v>
                </c:pt>
                <c:pt idx="386">
                  <c:v>0.772</c:v>
                </c:pt>
                <c:pt idx="387">
                  <c:v>0.774</c:v>
                </c:pt>
                <c:pt idx="388">
                  <c:v>0.776</c:v>
                </c:pt>
                <c:pt idx="389">
                  <c:v>0.778</c:v>
                </c:pt>
                <c:pt idx="390">
                  <c:v>0.78</c:v>
                </c:pt>
                <c:pt idx="391">
                  <c:v>0.782</c:v>
                </c:pt>
                <c:pt idx="392">
                  <c:v>0.784</c:v>
                </c:pt>
                <c:pt idx="393">
                  <c:v>0.786</c:v>
                </c:pt>
                <c:pt idx="394">
                  <c:v>0.788</c:v>
                </c:pt>
                <c:pt idx="395">
                  <c:v>0.79</c:v>
                </c:pt>
                <c:pt idx="396">
                  <c:v>0.792</c:v>
                </c:pt>
                <c:pt idx="397">
                  <c:v>0.794</c:v>
                </c:pt>
                <c:pt idx="398">
                  <c:v>0.796</c:v>
                </c:pt>
                <c:pt idx="399">
                  <c:v>0.798</c:v>
                </c:pt>
                <c:pt idx="400">
                  <c:v>0.8</c:v>
                </c:pt>
                <c:pt idx="401">
                  <c:v>0.802</c:v>
                </c:pt>
                <c:pt idx="402">
                  <c:v>0.804</c:v>
                </c:pt>
                <c:pt idx="403">
                  <c:v>0.806</c:v>
                </c:pt>
                <c:pt idx="404">
                  <c:v>0.808</c:v>
                </c:pt>
                <c:pt idx="405">
                  <c:v>0.81</c:v>
                </c:pt>
                <c:pt idx="406">
                  <c:v>0.812</c:v>
                </c:pt>
                <c:pt idx="407">
                  <c:v>0.814</c:v>
                </c:pt>
                <c:pt idx="408">
                  <c:v>0.816</c:v>
                </c:pt>
                <c:pt idx="409">
                  <c:v>0.818</c:v>
                </c:pt>
                <c:pt idx="410">
                  <c:v>0.82</c:v>
                </c:pt>
                <c:pt idx="411">
                  <c:v>0.822</c:v>
                </c:pt>
                <c:pt idx="412">
                  <c:v>0.824</c:v>
                </c:pt>
                <c:pt idx="413">
                  <c:v>0.826</c:v>
                </c:pt>
                <c:pt idx="414">
                  <c:v>0.828</c:v>
                </c:pt>
                <c:pt idx="415">
                  <c:v>0.83</c:v>
                </c:pt>
                <c:pt idx="416">
                  <c:v>0.832</c:v>
                </c:pt>
                <c:pt idx="417">
                  <c:v>0.834</c:v>
                </c:pt>
                <c:pt idx="418">
                  <c:v>0.836</c:v>
                </c:pt>
                <c:pt idx="419">
                  <c:v>0.838</c:v>
                </c:pt>
                <c:pt idx="420">
                  <c:v>0.84</c:v>
                </c:pt>
                <c:pt idx="421">
                  <c:v>0.842</c:v>
                </c:pt>
                <c:pt idx="422">
                  <c:v>0.844</c:v>
                </c:pt>
                <c:pt idx="423">
                  <c:v>0.846</c:v>
                </c:pt>
                <c:pt idx="424">
                  <c:v>0.848</c:v>
                </c:pt>
                <c:pt idx="425">
                  <c:v>0.85</c:v>
                </c:pt>
                <c:pt idx="426">
                  <c:v>0.852</c:v>
                </c:pt>
                <c:pt idx="427">
                  <c:v>0.854</c:v>
                </c:pt>
                <c:pt idx="428">
                  <c:v>0.856</c:v>
                </c:pt>
                <c:pt idx="429">
                  <c:v>0.858</c:v>
                </c:pt>
                <c:pt idx="430">
                  <c:v>0.86</c:v>
                </c:pt>
                <c:pt idx="431">
                  <c:v>0.862</c:v>
                </c:pt>
                <c:pt idx="432">
                  <c:v>0.864</c:v>
                </c:pt>
                <c:pt idx="433">
                  <c:v>0.866</c:v>
                </c:pt>
                <c:pt idx="434">
                  <c:v>0.868</c:v>
                </c:pt>
                <c:pt idx="435">
                  <c:v>0.87</c:v>
                </c:pt>
                <c:pt idx="436">
                  <c:v>0.872</c:v>
                </c:pt>
                <c:pt idx="437">
                  <c:v>0.874</c:v>
                </c:pt>
                <c:pt idx="438">
                  <c:v>0.876</c:v>
                </c:pt>
                <c:pt idx="439">
                  <c:v>0.878</c:v>
                </c:pt>
                <c:pt idx="440">
                  <c:v>0.88</c:v>
                </c:pt>
                <c:pt idx="441">
                  <c:v>0.882</c:v>
                </c:pt>
                <c:pt idx="442">
                  <c:v>0.884</c:v>
                </c:pt>
                <c:pt idx="443">
                  <c:v>0.886</c:v>
                </c:pt>
                <c:pt idx="444">
                  <c:v>0.888</c:v>
                </c:pt>
                <c:pt idx="445">
                  <c:v>0.89</c:v>
                </c:pt>
                <c:pt idx="446">
                  <c:v>0.892</c:v>
                </c:pt>
                <c:pt idx="447">
                  <c:v>0.894</c:v>
                </c:pt>
                <c:pt idx="448">
                  <c:v>0.896</c:v>
                </c:pt>
                <c:pt idx="449">
                  <c:v>0.898</c:v>
                </c:pt>
                <c:pt idx="450">
                  <c:v>0.9</c:v>
                </c:pt>
                <c:pt idx="451">
                  <c:v>0.902</c:v>
                </c:pt>
                <c:pt idx="452">
                  <c:v>0.904</c:v>
                </c:pt>
                <c:pt idx="453">
                  <c:v>0.906</c:v>
                </c:pt>
                <c:pt idx="454">
                  <c:v>0.908</c:v>
                </c:pt>
                <c:pt idx="455">
                  <c:v>0.91</c:v>
                </c:pt>
                <c:pt idx="456">
                  <c:v>0.912</c:v>
                </c:pt>
                <c:pt idx="457">
                  <c:v>0.914</c:v>
                </c:pt>
                <c:pt idx="458">
                  <c:v>0.916</c:v>
                </c:pt>
                <c:pt idx="459">
                  <c:v>0.918</c:v>
                </c:pt>
                <c:pt idx="460">
                  <c:v>0.92</c:v>
                </c:pt>
                <c:pt idx="461">
                  <c:v>0.922</c:v>
                </c:pt>
                <c:pt idx="462">
                  <c:v>0.924</c:v>
                </c:pt>
                <c:pt idx="463">
                  <c:v>0.926</c:v>
                </c:pt>
                <c:pt idx="464">
                  <c:v>0.928</c:v>
                </c:pt>
                <c:pt idx="465">
                  <c:v>0.93</c:v>
                </c:pt>
                <c:pt idx="466">
                  <c:v>0.932</c:v>
                </c:pt>
                <c:pt idx="467">
                  <c:v>0.934</c:v>
                </c:pt>
                <c:pt idx="468">
                  <c:v>0.936</c:v>
                </c:pt>
                <c:pt idx="469">
                  <c:v>0.938</c:v>
                </c:pt>
                <c:pt idx="470">
                  <c:v>0.94</c:v>
                </c:pt>
                <c:pt idx="471">
                  <c:v>0.942</c:v>
                </c:pt>
                <c:pt idx="472">
                  <c:v>0.944</c:v>
                </c:pt>
                <c:pt idx="473">
                  <c:v>0.946</c:v>
                </c:pt>
                <c:pt idx="474">
                  <c:v>0.948</c:v>
                </c:pt>
                <c:pt idx="475">
                  <c:v>0.95</c:v>
                </c:pt>
                <c:pt idx="476">
                  <c:v>0.952</c:v>
                </c:pt>
                <c:pt idx="477">
                  <c:v>0.954</c:v>
                </c:pt>
                <c:pt idx="478">
                  <c:v>0.956</c:v>
                </c:pt>
                <c:pt idx="479">
                  <c:v>0.958</c:v>
                </c:pt>
                <c:pt idx="480">
                  <c:v>0.96</c:v>
                </c:pt>
                <c:pt idx="481">
                  <c:v>0.962</c:v>
                </c:pt>
                <c:pt idx="482">
                  <c:v>0.964</c:v>
                </c:pt>
                <c:pt idx="483">
                  <c:v>0.966</c:v>
                </c:pt>
                <c:pt idx="484">
                  <c:v>0.968</c:v>
                </c:pt>
                <c:pt idx="485">
                  <c:v>0.97</c:v>
                </c:pt>
                <c:pt idx="486">
                  <c:v>0.972</c:v>
                </c:pt>
                <c:pt idx="487">
                  <c:v>0.974</c:v>
                </c:pt>
                <c:pt idx="488">
                  <c:v>0.976</c:v>
                </c:pt>
                <c:pt idx="489">
                  <c:v>0.978</c:v>
                </c:pt>
                <c:pt idx="490">
                  <c:v>0.98</c:v>
                </c:pt>
                <c:pt idx="491">
                  <c:v>0.982</c:v>
                </c:pt>
                <c:pt idx="492">
                  <c:v>0.984</c:v>
                </c:pt>
                <c:pt idx="493">
                  <c:v>0.986</c:v>
                </c:pt>
                <c:pt idx="494">
                  <c:v>0.988</c:v>
                </c:pt>
                <c:pt idx="495">
                  <c:v>0.99</c:v>
                </c:pt>
                <c:pt idx="496">
                  <c:v>0.992</c:v>
                </c:pt>
                <c:pt idx="497">
                  <c:v>0.994</c:v>
                </c:pt>
                <c:pt idx="498">
                  <c:v>0.996</c:v>
                </c:pt>
                <c:pt idx="499">
                  <c:v>0.998</c:v>
                </c:pt>
                <c:pt idx="500">
                  <c:v>1.0</c:v>
                </c:pt>
                <c:pt idx="501">
                  <c:v>1.002</c:v>
                </c:pt>
                <c:pt idx="502">
                  <c:v>1.004</c:v>
                </c:pt>
                <c:pt idx="503">
                  <c:v>1.006</c:v>
                </c:pt>
                <c:pt idx="504">
                  <c:v>1.008</c:v>
                </c:pt>
                <c:pt idx="505">
                  <c:v>1.01</c:v>
                </c:pt>
                <c:pt idx="506">
                  <c:v>1.012</c:v>
                </c:pt>
                <c:pt idx="507">
                  <c:v>1.014</c:v>
                </c:pt>
                <c:pt idx="508">
                  <c:v>1.016</c:v>
                </c:pt>
                <c:pt idx="509">
                  <c:v>1.018</c:v>
                </c:pt>
                <c:pt idx="510">
                  <c:v>1.02</c:v>
                </c:pt>
                <c:pt idx="511">
                  <c:v>1.022</c:v>
                </c:pt>
                <c:pt idx="512">
                  <c:v>1.024</c:v>
                </c:pt>
                <c:pt idx="513">
                  <c:v>1.026</c:v>
                </c:pt>
                <c:pt idx="514">
                  <c:v>1.028</c:v>
                </c:pt>
                <c:pt idx="515">
                  <c:v>1.03</c:v>
                </c:pt>
                <c:pt idx="516">
                  <c:v>1.032</c:v>
                </c:pt>
                <c:pt idx="517">
                  <c:v>1.034</c:v>
                </c:pt>
                <c:pt idx="518">
                  <c:v>1.036</c:v>
                </c:pt>
                <c:pt idx="519">
                  <c:v>1.038</c:v>
                </c:pt>
                <c:pt idx="520">
                  <c:v>1.04</c:v>
                </c:pt>
                <c:pt idx="521">
                  <c:v>1.042</c:v>
                </c:pt>
                <c:pt idx="522">
                  <c:v>1.044</c:v>
                </c:pt>
                <c:pt idx="523">
                  <c:v>1.046</c:v>
                </c:pt>
                <c:pt idx="524">
                  <c:v>1.048</c:v>
                </c:pt>
                <c:pt idx="525">
                  <c:v>1.05</c:v>
                </c:pt>
                <c:pt idx="526">
                  <c:v>1.052</c:v>
                </c:pt>
                <c:pt idx="527">
                  <c:v>1.054</c:v>
                </c:pt>
                <c:pt idx="528">
                  <c:v>1.056</c:v>
                </c:pt>
                <c:pt idx="529">
                  <c:v>1.058</c:v>
                </c:pt>
                <c:pt idx="530">
                  <c:v>1.06</c:v>
                </c:pt>
                <c:pt idx="531">
                  <c:v>1.062</c:v>
                </c:pt>
                <c:pt idx="532">
                  <c:v>1.064</c:v>
                </c:pt>
                <c:pt idx="533">
                  <c:v>1.066</c:v>
                </c:pt>
                <c:pt idx="534">
                  <c:v>1.068</c:v>
                </c:pt>
                <c:pt idx="535">
                  <c:v>1.07</c:v>
                </c:pt>
                <c:pt idx="536">
                  <c:v>1.072</c:v>
                </c:pt>
                <c:pt idx="537">
                  <c:v>1.074</c:v>
                </c:pt>
                <c:pt idx="538">
                  <c:v>1.076</c:v>
                </c:pt>
                <c:pt idx="539">
                  <c:v>1.078</c:v>
                </c:pt>
                <c:pt idx="540">
                  <c:v>1.08</c:v>
                </c:pt>
                <c:pt idx="541">
                  <c:v>1.082</c:v>
                </c:pt>
                <c:pt idx="542">
                  <c:v>1.084</c:v>
                </c:pt>
                <c:pt idx="543">
                  <c:v>1.086</c:v>
                </c:pt>
                <c:pt idx="544">
                  <c:v>1.088</c:v>
                </c:pt>
                <c:pt idx="545">
                  <c:v>1.09</c:v>
                </c:pt>
                <c:pt idx="546">
                  <c:v>1.092</c:v>
                </c:pt>
                <c:pt idx="547">
                  <c:v>1.094</c:v>
                </c:pt>
                <c:pt idx="548">
                  <c:v>1.096</c:v>
                </c:pt>
                <c:pt idx="549">
                  <c:v>1.098</c:v>
                </c:pt>
                <c:pt idx="550">
                  <c:v>1.1</c:v>
                </c:pt>
                <c:pt idx="551">
                  <c:v>1.102</c:v>
                </c:pt>
                <c:pt idx="552">
                  <c:v>1.104</c:v>
                </c:pt>
                <c:pt idx="553">
                  <c:v>1.106</c:v>
                </c:pt>
                <c:pt idx="554">
                  <c:v>1.108</c:v>
                </c:pt>
                <c:pt idx="555">
                  <c:v>1.11</c:v>
                </c:pt>
                <c:pt idx="556">
                  <c:v>1.112</c:v>
                </c:pt>
                <c:pt idx="557">
                  <c:v>1.114</c:v>
                </c:pt>
                <c:pt idx="558">
                  <c:v>1.116</c:v>
                </c:pt>
                <c:pt idx="559">
                  <c:v>1.118</c:v>
                </c:pt>
                <c:pt idx="560">
                  <c:v>1.12</c:v>
                </c:pt>
                <c:pt idx="561">
                  <c:v>1.122</c:v>
                </c:pt>
                <c:pt idx="562">
                  <c:v>1.124</c:v>
                </c:pt>
                <c:pt idx="563">
                  <c:v>1.126</c:v>
                </c:pt>
                <c:pt idx="564">
                  <c:v>1.128</c:v>
                </c:pt>
                <c:pt idx="565">
                  <c:v>1.13</c:v>
                </c:pt>
                <c:pt idx="566">
                  <c:v>1.132</c:v>
                </c:pt>
                <c:pt idx="567">
                  <c:v>1.134</c:v>
                </c:pt>
                <c:pt idx="568">
                  <c:v>1.136</c:v>
                </c:pt>
                <c:pt idx="569">
                  <c:v>1.138</c:v>
                </c:pt>
                <c:pt idx="570">
                  <c:v>1.14</c:v>
                </c:pt>
                <c:pt idx="571">
                  <c:v>1.142</c:v>
                </c:pt>
                <c:pt idx="572">
                  <c:v>1.144</c:v>
                </c:pt>
                <c:pt idx="573">
                  <c:v>1.146</c:v>
                </c:pt>
                <c:pt idx="574">
                  <c:v>1.148</c:v>
                </c:pt>
                <c:pt idx="575">
                  <c:v>1.15</c:v>
                </c:pt>
                <c:pt idx="576">
                  <c:v>1.152</c:v>
                </c:pt>
                <c:pt idx="577">
                  <c:v>1.154</c:v>
                </c:pt>
                <c:pt idx="578">
                  <c:v>1.156</c:v>
                </c:pt>
                <c:pt idx="579">
                  <c:v>1.158</c:v>
                </c:pt>
                <c:pt idx="580">
                  <c:v>1.16</c:v>
                </c:pt>
                <c:pt idx="581">
                  <c:v>1.162</c:v>
                </c:pt>
                <c:pt idx="582">
                  <c:v>1.164</c:v>
                </c:pt>
                <c:pt idx="583">
                  <c:v>1.166</c:v>
                </c:pt>
                <c:pt idx="584">
                  <c:v>1.168</c:v>
                </c:pt>
                <c:pt idx="585">
                  <c:v>1.17</c:v>
                </c:pt>
                <c:pt idx="586">
                  <c:v>1.172</c:v>
                </c:pt>
                <c:pt idx="587">
                  <c:v>1.174</c:v>
                </c:pt>
                <c:pt idx="588">
                  <c:v>1.176</c:v>
                </c:pt>
                <c:pt idx="589">
                  <c:v>1.178</c:v>
                </c:pt>
                <c:pt idx="590">
                  <c:v>1.18</c:v>
                </c:pt>
                <c:pt idx="591">
                  <c:v>1.182</c:v>
                </c:pt>
                <c:pt idx="592">
                  <c:v>1.184</c:v>
                </c:pt>
                <c:pt idx="593">
                  <c:v>1.186</c:v>
                </c:pt>
                <c:pt idx="594">
                  <c:v>1.188</c:v>
                </c:pt>
                <c:pt idx="595">
                  <c:v>1.19</c:v>
                </c:pt>
                <c:pt idx="596">
                  <c:v>1.192</c:v>
                </c:pt>
                <c:pt idx="597">
                  <c:v>1.194</c:v>
                </c:pt>
                <c:pt idx="598">
                  <c:v>1.196</c:v>
                </c:pt>
                <c:pt idx="599">
                  <c:v>1.198</c:v>
                </c:pt>
                <c:pt idx="600">
                  <c:v>1.2</c:v>
                </c:pt>
                <c:pt idx="601">
                  <c:v>1.202</c:v>
                </c:pt>
                <c:pt idx="602">
                  <c:v>1.204</c:v>
                </c:pt>
                <c:pt idx="603">
                  <c:v>1.206</c:v>
                </c:pt>
                <c:pt idx="604">
                  <c:v>1.208</c:v>
                </c:pt>
                <c:pt idx="605">
                  <c:v>1.21</c:v>
                </c:pt>
                <c:pt idx="606">
                  <c:v>1.212</c:v>
                </c:pt>
                <c:pt idx="607">
                  <c:v>1.214</c:v>
                </c:pt>
                <c:pt idx="608">
                  <c:v>1.216</c:v>
                </c:pt>
                <c:pt idx="609">
                  <c:v>1.218</c:v>
                </c:pt>
                <c:pt idx="610">
                  <c:v>1.22</c:v>
                </c:pt>
                <c:pt idx="611">
                  <c:v>1.222</c:v>
                </c:pt>
                <c:pt idx="612">
                  <c:v>1.224</c:v>
                </c:pt>
                <c:pt idx="613">
                  <c:v>1.226</c:v>
                </c:pt>
                <c:pt idx="614">
                  <c:v>1.228</c:v>
                </c:pt>
                <c:pt idx="615">
                  <c:v>1.23</c:v>
                </c:pt>
                <c:pt idx="616">
                  <c:v>1.232</c:v>
                </c:pt>
                <c:pt idx="617">
                  <c:v>1.234</c:v>
                </c:pt>
                <c:pt idx="618">
                  <c:v>1.236</c:v>
                </c:pt>
                <c:pt idx="619">
                  <c:v>1.238</c:v>
                </c:pt>
                <c:pt idx="620">
                  <c:v>1.24</c:v>
                </c:pt>
                <c:pt idx="621">
                  <c:v>1.242</c:v>
                </c:pt>
                <c:pt idx="622">
                  <c:v>1.244</c:v>
                </c:pt>
                <c:pt idx="623">
                  <c:v>1.246</c:v>
                </c:pt>
                <c:pt idx="624">
                  <c:v>1.248</c:v>
                </c:pt>
                <c:pt idx="625">
                  <c:v>1.25</c:v>
                </c:pt>
                <c:pt idx="626">
                  <c:v>1.252</c:v>
                </c:pt>
                <c:pt idx="627">
                  <c:v>1.254</c:v>
                </c:pt>
                <c:pt idx="628">
                  <c:v>1.256</c:v>
                </c:pt>
                <c:pt idx="629">
                  <c:v>1.258</c:v>
                </c:pt>
                <c:pt idx="630">
                  <c:v>1.26</c:v>
                </c:pt>
                <c:pt idx="631">
                  <c:v>1.262</c:v>
                </c:pt>
                <c:pt idx="632">
                  <c:v>1.264</c:v>
                </c:pt>
                <c:pt idx="633">
                  <c:v>1.266</c:v>
                </c:pt>
                <c:pt idx="634">
                  <c:v>1.268</c:v>
                </c:pt>
                <c:pt idx="635">
                  <c:v>1.27</c:v>
                </c:pt>
                <c:pt idx="636">
                  <c:v>1.272</c:v>
                </c:pt>
                <c:pt idx="637">
                  <c:v>1.274</c:v>
                </c:pt>
                <c:pt idx="638">
                  <c:v>1.276</c:v>
                </c:pt>
                <c:pt idx="639">
                  <c:v>1.278</c:v>
                </c:pt>
                <c:pt idx="640">
                  <c:v>1.28</c:v>
                </c:pt>
                <c:pt idx="641">
                  <c:v>1.282</c:v>
                </c:pt>
                <c:pt idx="642">
                  <c:v>1.284</c:v>
                </c:pt>
                <c:pt idx="643">
                  <c:v>1.286</c:v>
                </c:pt>
                <c:pt idx="644">
                  <c:v>1.288</c:v>
                </c:pt>
                <c:pt idx="645">
                  <c:v>1.29</c:v>
                </c:pt>
                <c:pt idx="646">
                  <c:v>1.292</c:v>
                </c:pt>
                <c:pt idx="647">
                  <c:v>1.294</c:v>
                </c:pt>
                <c:pt idx="648">
                  <c:v>1.296</c:v>
                </c:pt>
                <c:pt idx="649">
                  <c:v>1.298</c:v>
                </c:pt>
                <c:pt idx="650">
                  <c:v>1.3</c:v>
                </c:pt>
                <c:pt idx="651">
                  <c:v>1.302</c:v>
                </c:pt>
                <c:pt idx="652">
                  <c:v>1.304</c:v>
                </c:pt>
                <c:pt idx="653">
                  <c:v>1.306</c:v>
                </c:pt>
                <c:pt idx="654">
                  <c:v>1.308</c:v>
                </c:pt>
                <c:pt idx="655">
                  <c:v>1.31</c:v>
                </c:pt>
                <c:pt idx="656">
                  <c:v>1.312</c:v>
                </c:pt>
                <c:pt idx="657">
                  <c:v>1.314</c:v>
                </c:pt>
                <c:pt idx="658">
                  <c:v>1.316</c:v>
                </c:pt>
                <c:pt idx="659">
                  <c:v>1.318</c:v>
                </c:pt>
                <c:pt idx="660">
                  <c:v>1.32</c:v>
                </c:pt>
                <c:pt idx="661">
                  <c:v>1.322</c:v>
                </c:pt>
                <c:pt idx="662">
                  <c:v>1.324</c:v>
                </c:pt>
                <c:pt idx="663">
                  <c:v>1.326</c:v>
                </c:pt>
                <c:pt idx="664">
                  <c:v>1.328</c:v>
                </c:pt>
                <c:pt idx="665">
                  <c:v>1.33</c:v>
                </c:pt>
                <c:pt idx="666">
                  <c:v>1.332</c:v>
                </c:pt>
                <c:pt idx="667">
                  <c:v>1.334</c:v>
                </c:pt>
                <c:pt idx="668">
                  <c:v>1.336</c:v>
                </c:pt>
                <c:pt idx="669">
                  <c:v>1.338</c:v>
                </c:pt>
                <c:pt idx="670">
                  <c:v>1.34</c:v>
                </c:pt>
                <c:pt idx="671">
                  <c:v>1.342</c:v>
                </c:pt>
                <c:pt idx="672">
                  <c:v>1.344</c:v>
                </c:pt>
                <c:pt idx="673">
                  <c:v>1.346</c:v>
                </c:pt>
                <c:pt idx="674">
                  <c:v>1.348</c:v>
                </c:pt>
                <c:pt idx="675">
                  <c:v>1.35</c:v>
                </c:pt>
                <c:pt idx="676">
                  <c:v>1.352</c:v>
                </c:pt>
                <c:pt idx="677">
                  <c:v>1.354</c:v>
                </c:pt>
                <c:pt idx="678">
                  <c:v>1.356</c:v>
                </c:pt>
                <c:pt idx="679">
                  <c:v>1.358</c:v>
                </c:pt>
                <c:pt idx="680">
                  <c:v>1.36</c:v>
                </c:pt>
                <c:pt idx="681">
                  <c:v>1.362</c:v>
                </c:pt>
                <c:pt idx="682">
                  <c:v>1.364</c:v>
                </c:pt>
                <c:pt idx="683">
                  <c:v>1.366</c:v>
                </c:pt>
                <c:pt idx="684">
                  <c:v>1.368</c:v>
                </c:pt>
                <c:pt idx="685">
                  <c:v>1.37</c:v>
                </c:pt>
                <c:pt idx="686">
                  <c:v>1.372</c:v>
                </c:pt>
                <c:pt idx="687">
                  <c:v>1.374</c:v>
                </c:pt>
                <c:pt idx="688">
                  <c:v>1.376</c:v>
                </c:pt>
                <c:pt idx="689">
                  <c:v>1.378</c:v>
                </c:pt>
                <c:pt idx="690">
                  <c:v>1.38</c:v>
                </c:pt>
                <c:pt idx="691">
                  <c:v>1.382</c:v>
                </c:pt>
                <c:pt idx="692">
                  <c:v>1.384</c:v>
                </c:pt>
                <c:pt idx="693">
                  <c:v>1.386</c:v>
                </c:pt>
                <c:pt idx="694">
                  <c:v>1.388</c:v>
                </c:pt>
                <c:pt idx="695">
                  <c:v>1.39</c:v>
                </c:pt>
                <c:pt idx="696">
                  <c:v>1.392</c:v>
                </c:pt>
                <c:pt idx="697">
                  <c:v>1.394</c:v>
                </c:pt>
                <c:pt idx="698">
                  <c:v>1.396</c:v>
                </c:pt>
                <c:pt idx="699">
                  <c:v>1.398</c:v>
                </c:pt>
                <c:pt idx="700">
                  <c:v>1.4</c:v>
                </c:pt>
                <c:pt idx="701">
                  <c:v>1.401999999999999</c:v>
                </c:pt>
                <c:pt idx="702">
                  <c:v>1.403999999999999</c:v>
                </c:pt>
                <c:pt idx="703">
                  <c:v>1.405999999999999</c:v>
                </c:pt>
                <c:pt idx="704">
                  <c:v>1.407999999999999</c:v>
                </c:pt>
                <c:pt idx="705">
                  <c:v>1.41</c:v>
                </c:pt>
                <c:pt idx="706">
                  <c:v>1.411999999999999</c:v>
                </c:pt>
                <c:pt idx="707">
                  <c:v>1.413999999999999</c:v>
                </c:pt>
                <c:pt idx="708">
                  <c:v>1.415999999999999</c:v>
                </c:pt>
                <c:pt idx="709">
                  <c:v>1.417999999999999</c:v>
                </c:pt>
                <c:pt idx="710">
                  <c:v>1.42</c:v>
                </c:pt>
                <c:pt idx="711">
                  <c:v>1.421999999999999</c:v>
                </c:pt>
                <c:pt idx="712">
                  <c:v>1.423999999999999</c:v>
                </c:pt>
                <c:pt idx="713">
                  <c:v>1.425999999999999</c:v>
                </c:pt>
                <c:pt idx="714">
                  <c:v>1.427999999999999</c:v>
                </c:pt>
                <c:pt idx="715">
                  <c:v>1.43</c:v>
                </c:pt>
                <c:pt idx="716">
                  <c:v>1.431999999999999</c:v>
                </c:pt>
                <c:pt idx="717">
                  <c:v>1.433999999999999</c:v>
                </c:pt>
                <c:pt idx="718">
                  <c:v>1.435999999999999</c:v>
                </c:pt>
                <c:pt idx="719">
                  <c:v>1.437999999999999</c:v>
                </c:pt>
                <c:pt idx="720">
                  <c:v>1.44</c:v>
                </c:pt>
                <c:pt idx="721">
                  <c:v>1.441999999999999</c:v>
                </c:pt>
                <c:pt idx="722">
                  <c:v>1.444</c:v>
                </c:pt>
                <c:pt idx="723">
                  <c:v>1.446</c:v>
                </c:pt>
                <c:pt idx="724">
                  <c:v>1.448</c:v>
                </c:pt>
                <c:pt idx="725">
                  <c:v>1.45</c:v>
                </c:pt>
                <c:pt idx="726">
                  <c:v>1.452</c:v>
                </c:pt>
                <c:pt idx="727">
                  <c:v>1.454</c:v>
                </c:pt>
                <c:pt idx="728">
                  <c:v>1.456</c:v>
                </c:pt>
                <c:pt idx="729">
                  <c:v>1.458</c:v>
                </c:pt>
                <c:pt idx="730">
                  <c:v>1.46</c:v>
                </c:pt>
                <c:pt idx="731">
                  <c:v>1.462</c:v>
                </c:pt>
                <c:pt idx="732">
                  <c:v>1.464</c:v>
                </c:pt>
                <c:pt idx="733">
                  <c:v>1.466</c:v>
                </c:pt>
                <c:pt idx="734">
                  <c:v>1.468</c:v>
                </c:pt>
                <c:pt idx="735">
                  <c:v>1.47</c:v>
                </c:pt>
                <c:pt idx="736">
                  <c:v>1.472</c:v>
                </c:pt>
                <c:pt idx="737">
                  <c:v>1.474</c:v>
                </c:pt>
                <c:pt idx="738">
                  <c:v>1.476</c:v>
                </c:pt>
                <c:pt idx="739">
                  <c:v>1.478</c:v>
                </c:pt>
                <c:pt idx="740">
                  <c:v>1.48</c:v>
                </c:pt>
                <c:pt idx="741">
                  <c:v>1.482</c:v>
                </c:pt>
                <c:pt idx="742">
                  <c:v>1.484</c:v>
                </c:pt>
                <c:pt idx="743">
                  <c:v>1.486</c:v>
                </c:pt>
                <c:pt idx="744">
                  <c:v>1.488</c:v>
                </c:pt>
                <c:pt idx="745">
                  <c:v>1.49</c:v>
                </c:pt>
                <c:pt idx="746">
                  <c:v>1.492</c:v>
                </c:pt>
                <c:pt idx="747">
                  <c:v>1.494</c:v>
                </c:pt>
                <c:pt idx="748">
                  <c:v>1.496</c:v>
                </c:pt>
                <c:pt idx="749">
                  <c:v>1.498</c:v>
                </c:pt>
                <c:pt idx="750">
                  <c:v>1.5</c:v>
                </c:pt>
                <c:pt idx="751">
                  <c:v>1.502</c:v>
                </c:pt>
                <c:pt idx="752">
                  <c:v>1.504</c:v>
                </c:pt>
                <c:pt idx="753">
                  <c:v>1.506</c:v>
                </c:pt>
                <c:pt idx="754">
                  <c:v>1.508</c:v>
                </c:pt>
                <c:pt idx="755">
                  <c:v>1.51</c:v>
                </c:pt>
                <c:pt idx="756">
                  <c:v>1.512</c:v>
                </c:pt>
                <c:pt idx="757">
                  <c:v>1.514</c:v>
                </c:pt>
                <c:pt idx="758">
                  <c:v>1.516</c:v>
                </c:pt>
                <c:pt idx="759">
                  <c:v>1.518</c:v>
                </c:pt>
                <c:pt idx="760">
                  <c:v>1.52</c:v>
                </c:pt>
                <c:pt idx="761">
                  <c:v>1.522</c:v>
                </c:pt>
                <c:pt idx="762">
                  <c:v>1.524</c:v>
                </c:pt>
                <c:pt idx="763">
                  <c:v>1.526</c:v>
                </c:pt>
                <c:pt idx="764">
                  <c:v>1.528</c:v>
                </c:pt>
                <c:pt idx="765">
                  <c:v>1.53</c:v>
                </c:pt>
                <c:pt idx="766">
                  <c:v>1.532</c:v>
                </c:pt>
                <c:pt idx="767">
                  <c:v>1.534</c:v>
                </c:pt>
                <c:pt idx="768">
                  <c:v>1.536</c:v>
                </c:pt>
                <c:pt idx="769">
                  <c:v>1.538</c:v>
                </c:pt>
                <c:pt idx="770">
                  <c:v>1.54</c:v>
                </c:pt>
                <c:pt idx="771">
                  <c:v>1.542</c:v>
                </c:pt>
                <c:pt idx="772">
                  <c:v>1.544</c:v>
                </c:pt>
                <c:pt idx="773">
                  <c:v>1.546</c:v>
                </c:pt>
                <c:pt idx="774">
                  <c:v>1.548</c:v>
                </c:pt>
                <c:pt idx="775">
                  <c:v>1.55</c:v>
                </c:pt>
                <c:pt idx="776">
                  <c:v>1.552</c:v>
                </c:pt>
                <c:pt idx="777">
                  <c:v>1.554</c:v>
                </c:pt>
                <c:pt idx="778">
                  <c:v>1.556</c:v>
                </c:pt>
                <c:pt idx="779">
                  <c:v>1.558</c:v>
                </c:pt>
                <c:pt idx="780">
                  <c:v>1.56</c:v>
                </c:pt>
                <c:pt idx="781">
                  <c:v>1.562</c:v>
                </c:pt>
                <c:pt idx="782">
                  <c:v>1.564</c:v>
                </c:pt>
                <c:pt idx="783">
                  <c:v>1.566</c:v>
                </c:pt>
                <c:pt idx="784">
                  <c:v>1.568</c:v>
                </c:pt>
                <c:pt idx="785">
                  <c:v>1.57</c:v>
                </c:pt>
                <c:pt idx="786">
                  <c:v>1.572</c:v>
                </c:pt>
                <c:pt idx="787">
                  <c:v>1.574</c:v>
                </c:pt>
                <c:pt idx="788">
                  <c:v>1.576</c:v>
                </c:pt>
                <c:pt idx="789">
                  <c:v>1.578</c:v>
                </c:pt>
                <c:pt idx="790">
                  <c:v>1.58</c:v>
                </c:pt>
                <c:pt idx="791">
                  <c:v>1.582</c:v>
                </c:pt>
                <c:pt idx="792">
                  <c:v>1.584</c:v>
                </c:pt>
                <c:pt idx="793">
                  <c:v>1.586</c:v>
                </c:pt>
                <c:pt idx="794">
                  <c:v>1.588</c:v>
                </c:pt>
                <c:pt idx="795">
                  <c:v>1.59</c:v>
                </c:pt>
                <c:pt idx="796">
                  <c:v>1.592</c:v>
                </c:pt>
                <c:pt idx="797">
                  <c:v>1.594</c:v>
                </c:pt>
                <c:pt idx="798">
                  <c:v>1.596</c:v>
                </c:pt>
                <c:pt idx="799">
                  <c:v>1.598</c:v>
                </c:pt>
                <c:pt idx="800">
                  <c:v>1.6</c:v>
                </c:pt>
                <c:pt idx="801">
                  <c:v>1.602</c:v>
                </c:pt>
                <c:pt idx="802">
                  <c:v>1.604</c:v>
                </c:pt>
                <c:pt idx="803">
                  <c:v>1.606</c:v>
                </c:pt>
                <c:pt idx="804">
                  <c:v>1.608</c:v>
                </c:pt>
                <c:pt idx="805">
                  <c:v>1.61</c:v>
                </c:pt>
                <c:pt idx="806">
                  <c:v>1.612</c:v>
                </c:pt>
                <c:pt idx="807">
                  <c:v>1.614</c:v>
                </c:pt>
                <c:pt idx="808">
                  <c:v>1.616</c:v>
                </c:pt>
                <c:pt idx="809">
                  <c:v>1.618</c:v>
                </c:pt>
                <c:pt idx="810">
                  <c:v>1.62</c:v>
                </c:pt>
                <c:pt idx="811">
                  <c:v>1.622</c:v>
                </c:pt>
                <c:pt idx="812">
                  <c:v>1.624</c:v>
                </c:pt>
                <c:pt idx="813">
                  <c:v>1.626</c:v>
                </c:pt>
                <c:pt idx="814">
                  <c:v>1.628</c:v>
                </c:pt>
                <c:pt idx="815">
                  <c:v>1.63</c:v>
                </c:pt>
                <c:pt idx="816">
                  <c:v>1.632</c:v>
                </c:pt>
                <c:pt idx="817">
                  <c:v>1.634</c:v>
                </c:pt>
                <c:pt idx="818">
                  <c:v>1.636</c:v>
                </c:pt>
                <c:pt idx="819">
                  <c:v>1.638</c:v>
                </c:pt>
                <c:pt idx="820">
                  <c:v>1.64</c:v>
                </c:pt>
                <c:pt idx="821">
                  <c:v>1.642</c:v>
                </c:pt>
                <c:pt idx="822">
                  <c:v>1.644</c:v>
                </c:pt>
                <c:pt idx="823">
                  <c:v>1.646</c:v>
                </c:pt>
                <c:pt idx="824">
                  <c:v>1.648</c:v>
                </c:pt>
                <c:pt idx="825">
                  <c:v>1.65</c:v>
                </c:pt>
                <c:pt idx="826">
                  <c:v>1.652</c:v>
                </c:pt>
                <c:pt idx="827">
                  <c:v>1.654</c:v>
                </c:pt>
                <c:pt idx="828">
                  <c:v>1.656</c:v>
                </c:pt>
                <c:pt idx="829">
                  <c:v>1.658</c:v>
                </c:pt>
                <c:pt idx="830">
                  <c:v>1.66</c:v>
                </c:pt>
                <c:pt idx="831">
                  <c:v>1.662</c:v>
                </c:pt>
                <c:pt idx="832">
                  <c:v>1.664</c:v>
                </c:pt>
                <c:pt idx="833">
                  <c:v>1.666</c:v>
                </c:pt>
                <c:pt idx="834">
                  <c:v>1.668</c:v>
                </c:pt>
                <c:pt idx="835">
                  <c:v>1.67</c:v>
                </c:pt>
                <c:pt idx="836">
                  <c:v>1.672</c:v>
                </c:pt>
                <c:pt idx="837">
                  <c:v>1.674</c:v>
                </c:pt>
                <c:pt idx="838">
                  <c:v>1.676</c:v>
                </c:pt>
                <c:pt idx="839">
                  <c:v>1.678</c:v>
                </c:pt>
                <c:pt idx="840">
                  <c:v>1.68</c:v>
                </c:pt>
                <c:pt idx="841">
                  <c:v>1.682</c:v>
                </c:pt>
                <c:pt idx="842">
                  <c:v>1.684</c:v>
                </c:pt>
                <c:pt idx="843">
                  <c:v>1.686</c:v>
                </c:pt>
                <c:pt idx="844">
                  <c:v>1.688</c:v>
                </c:pt>
                <c:pt idx="845">
                  <c:v>1.69</c:v>
                </c:pt>
                <c:pt idx="846">
                  <c:v>1.692</c:v>
                </c:pt>
                <c:pt idx="847">
                  <c:v>1.694</c:v>
                </c:pt>
                <c:pt idx="848">
                  <c:v>1.696</c:v>
                </c:pt>
                <c:pt idx="849">
                  <c:v>1.698</c:v>
                </c:pt>
                <c:pt idx="850">
                  <c:v>1.7</c:v>
                </c:pt>
                <c:pt idx="851">
                  <c:v>1.702</c:v>
                </c:pt>
                <c:pt idx="852">
                  <c:v>1.704</c:v>
                </c:pt>
                <c:pt idx="853">
                  <c:v>1.706</c:v>
                </c:pt>
                <c:pt idx="854">
                  <c:v>1.708</c:v>
                </c:pt>
                <c:pt idx="855">
                  <c:v>1.71</c:v>
                </c:pt>
                <c:pt idx="856">
                  <c:v>1.712</c:v>
                </c:pt>
                <c:pt idx="857">
                  <c:v>1.714</c:v>
                </c:pt>
                <c:pt idx="858">
                  <c:v>1.716</c:v>
                </c:pt>
                <c:pt idx="859">
                  <c:v>1.718</c:v>
                </c:pt>
                <c:pt idx="860">
                  <c:v>1.72</c:v>
                </c:pt>
                <c:pt idx="861">
                  <c:v>1.722</c:v>
                </c:pt>
                <c:pt idx="862">
                  <c:v>1.724</c:v>
                </c:pt>
                <c:pt idx="863">
                  <c:v>1.726</c:v>
                </c:pt>
                <c:pt idx="864">
                  <c:v>1.728</c:v>
                </c:pt>
                <c:pt idx="865">
                  <c:v>1.73</c:v>
                </c:pt>
                <c:pt idx="866">
                  <c:v>1.732</c:v>
                </c:pt>
                <c:pt idx="867">
                  <c:v>1.734</c:v>
                </c:pt>
                <c:pt idx="868">
                  <c:v>1.736</c:v>
                </c:pt>
                <c:pt idx="869">
                  <c:v>1.738</c:v>
                </c:pt>
                <c:pt idx="870">
                  <c:v>1.74</c:v>
                </c:pt>
                <c:pt idx="871">
                  <c:v>1.742</c:v>
                </c:pt>
                <c:pt idx="872">
                  <c:v>1.744</c:v>
                </c:pt>
                <c:pt idx="873">
                  <c:v>1.746</c:v>
                </c:pt>
                <c:pt idx="874">
                  <c:v>1.748</c:v>
                </c:pt>
                <c:pt idx="875">
                  <c:v>1.75</c:v>
                </c:pt>
                <c:pt idx="876">
                  <c:v>1.752</c:v>
                </c:pt>
                <c:pt idx="877">
                  <c:v>1.754</c:v>
                </c:pt>
                <c:pt idx="878">
                  <c:v>1.756</c:v>
                </c:pt>
                <c:pt idx="879">
                  <c:v>1.758</c:v>
                </c:pt>
                <c:pt idx="880">
                  <c:v>1.76</c:v>
                </c:pt>
                <c:pt idx="881">
                  <c:v>1.762</c:v>
                </c:pt>
                <c:pt idx="882">
                  <c:v>1.764</c:v>
                </c:pt>
                <c:pt idx="883">
                  <c:v>1.766</c:v>
                </c:pt>
                <c:pt idx="884">
                  <c:v>1.768</c:v>
                </c:pt>
                <c:pt idx="885">
                  <c:v>1.77</c:v>
                </c:pt>
                <c:pt idx="886">
                  <c:v>1.772</c:v>
                </c:pt>
                <c:pt idx="887">
                  <c:v>1.774</c:v>
                </c:pt>
                <c:pt idx="888">
                  <c:v>1.776</c:v>
                </c:pt>
                <c:pt idx="889">
                  <c:v>1.778</c:v>
                </c:pt>
                <c:pt idx="890">
                  <c:v>1.78</c:v>
                </c:pt>
                <c:pt idx="891">
                  <c:v>1.782</c:v>
                </c:pt>
                <c:pt idx="892">
                  <c:v>1.784</c:v>
                </c:pt>
                <c:pt idx="893">
                  <c:v>1.786</c:v>
                </c:pt>
                <c:pt idx="894">
                  <c:v>1.788</c:v>
                </c:pt>
                <c:pt idx="895">
                  <c:v>1.79</c:v>
                </c:pt>
                <c:pt idx="896">
                  <c:v>1.792</c:v>
                </c:pt>
                <c:pt idx="897">
                  <c:v>1.794</c:v>
                </c:pt>
                <c:pt idx="898">
                  <c:v>1.796</c:v>
                </c:pt>
                <c:pt idx="899">
                  <c:v>1.798</c:v>
                </c:pt>
                <c:pt idx="900">
                  <c:v>1.8</c:v>
                </c:pt>
                <c:pt idx="901">
                  <c:v>1.802</c:v>
                </c:pt>
                <c:pt idx="902">
                  <c:v>1.804</c:v>
                </c:pt>
                <c:pt idx="903">
                  <c:v>1.806</c:v>
                </c:pt>
                <c:pt idx="904">
                  <c:v>1.808</c:v>
                </c:pt>
                <c:pt idx="905">
                  <c:v>1.81</c:v>
                </c:pt>
                <c:pt idx="906">
                  <c:v>1.812</c:v>
                </c:pt>
                <c:pt idx="907">
                  <c:v>1.814</c:v>
                </c:pt>
                <c:pt idx="908">
                  <c:v>1.816</c:v>
                </c:pt>
                <c:pt idx="909">
                  <c:v>1.818</c:v>
                </c:pt>
                <c:pt idx="910">
                  <c:v>1.82</c:v>
                </c:pt>
                <c:pt idx="911">
                  <c:v>1.822</c:v>
                </c:pt>
                <c:pt idx="912">
                  <c:v>1.824</c:v>
                </c:pt>
                <c:pt idx="913">
                  <c:v>1.826</c:v>
                </c:pt>
                <c:pt idx="914">
                  <c:v>1.828</c:v>
                </c:pt>
                <c:pt idx="915">
                  <c:v>1.83</c:v>
                </c:pt>
                <c:pt idx="916">
                  <c:v>1.832</c:v>
                </c:pt>
                <c:pt idx="917">
                  <c:v>1.834</c:v>
                </c:pt>
                <c:pt idx="918">
                  <c:v>1.836</c:v>
                </c:pt>
                <c:pt idx="919">
                  <c:v>1.838</c:v>
                </c:pt>
                <c:pt idx="920">
                  <c:v>1.84</c:v>
                </c:pt>
                <c:pt idx="921">
                  <c:v>1.842</c:v>
                </c:pt>
                <c:pt idx="922">
                  <c:v>1.844</c:v>
                </c:pt>
                <c:pt idx="923">
                  <c:v>1.846</c:v>
                </c:pt>
                <c:pt idx="924">
                  <c:v>1.848</c:v>
                </c:pt>
                <c:pt idx="925">
                  <c:v>1.85</c:v>
                </c:pt>
                <c:pt idx="926">
                  <c:v>1.852</c:v>
                </c:pt>
                <c:pt idx="927">
                  <c:v>1.854</c:v>
                </c:pt>
                <c:pt idx="928">
                  <c:v>1.856</c:v>
                </c:pt>
                <c:pt idx="929">
                  <c:v>1.858</c:v>
                </c:pt>
                <c:pt idx="930">
                  <c:v>1.86</c:v>
                </c:pt>
                <c:pt idx="931">
                  <c:v>1.862</c:v>
                </c:pt>
                <c:pt idx="932">
                  <c:v>1.864</c:v>
                </c:pt>
                <c:pt idx="933">
                  <c:v>1.866</c:v>
                </c:pt>
                <c:pt idx="934">
                  <c:v>1.868</c:v>
                </c:pt>
                <c:pt idx="935">
                  <c:v>1.87</c:v>
                </c:pt>
                <c:pt idx="936">
                  <c:v>1.872</c:v>
                </c:pt>
                <c:pt idx="937">
                  <c:v>1.874</c:v>
                </c:pt>
                <c:pt idx="938">
                  <c:v>1.876</c:v>
                </c:pt>
                <c:pt idx="939">
                  <c:v>1.878</c:v>
                </c:pt>
                <c:pt idx="940">
                  <c:v>1.88</c:v>
                </c:pt>
                <c:pt idx="941">
                  <c:v>1.882</c:v>
                </c:pt>
                <c:pt idx="942">
                  <c:v>1.884</c:v>
                </c:pt>
                <c:pt idx="943">
                  <c:v>1.886</c:v>
                </c:pt>
                <c:pt idx="944">
                  <c:v>1.888</c:v>
                </c:pt>
                <c:pt idx="945">
                  <c:v>1.89</c:v>
                </c:pt>
                <c:pt idx="946">
                  <c:v>1.892</c:v>
                </c:pt>
                <c:pt idx="947">
                  <c:v>1.894</c:v>
                </c:pt>
                <c:pt idx="948">
                  <c:v>1.896</c:v>
                </c:pt>
                <c:pt idx="949">
                  <c:v>1.898</c:v>
                </c:pt>
                <c:pt idx="950">
                  <c:v>1.9</c:v>
                </c:pt>
                <c:pt idx="951">
                  <c:v>1.901999999999999</c:v>
                </c:pt>
                <c:pt idx="952">
                  <c:v>1.903999999999999</c:v>
                </c:pt>
                <c:pt idx="953">
                  <c:v>1.905999999999999</c:v>
                </c:pt>
                <c:pt idx="954">
                  <c:v>1.907999999999999</c:v>
                </c:pt>
                <c:pt idx="955">
                  <c:v>1.91</c:v>
                </c:pt>
                <c:pt idx="956">
                  <c:v>1.911999999999999</c:v>
                </c:pt>
                <c:pt idx="957">
                  <c:v>1.913999999999999</c:v>
                </c:pt>
                <c:pt idx="958">
                  <c:v>1.915999999999999</c:v>
                </c:pt>
                <c:pt idx="959">
                  <c:v>1.917999999999999</c:v>
                </c:pt>
                <c:pt idx="960">
                  <c:v>1.92</c:v>
                </c:pt>
                <c:pt idx="961">
                  <c:v>1.921999999999999</c:v>
                </c:pt>
                <c:pt idx="962">
                  <c:v>1.923999999999999</c:v>
                </c:pt>
                <c:pt idx="963">
                  <c:v>1.925999999999999</c:v>
                </c:pt>
                <c:pt idx="964">
                  <c:v>1.927999999999999</c:v>
                </c:pt>
                <c:pt idx="965">
                  <c:v>1.93</c:v>
                </c:pt>
                <c:pt idx="966">
                  <c:v>1.931999999999999</c:v>
                </c:pt>
                <c:pt idx="967">
                  <c:v>1.933999999999999</c:v>
                </c:pt>
                <c:pt idx="968">
                  <c:v>1.935999999999999</c:v>
                </c:pt>
                <c:pt idx="969">
                  <c:v>1.937999999999999</c:v>
                </c:pt>
                <c:pt idx="970">
                  <c:v>1.94</c:v>
                </c:pt>
                <c:pt idx="971">
                  <c:v>1.941999999999999</c:v>
                </c:pt>
                <c:pt idx="972">
                  <c:v>1.944</c:v>
                </c:pt>
                <c:pt idx="973">
                  <c:v>1.946</c:v>
                </c:pt>
                <c:pt idx="974">
                  <c:v>1.948</c:v>
                </c:pt>
                <c:pt idx="975">
                  <c:v>1.95</c:v>
                </c:pt>
                <c:pt idx="976">
                  <c:v>1.952</c:v>
                </c:pt>
                <c:pt idx="977">
                  <c:v>1.954</c:v>
                </c:pt>
                <c:pt idx="978">
                  <c:v>1.956</c:v>
                </c:pt>
                <c:pt idx="979">
                  <c:v>1.958</c:v>
                </c:pt>
                <c:pt idx="980">
                  <c:v>1.96</c:v>
                </c:pt>
                <c:pt idx="981">
                  <c:v>1.962</c:v>
                </c:pt>
                <c:pt idx="982">
                  <c:v>1.964</c:v>
                </c:pt>
                <c:pt idx="983">
                  <c:v>1.966</c:v>
                </c:pt>
                <c:pt idx="984">
                  <c:v>1.968</c:v>
                </c:pt>
                <c:pt idx="985">
                  <c:v>1.97</c:v>
                </c:pt>
                <c:pt idx="986">
                  <c:v>1.972</c:v>
                </c:pt>
                <c:pt idx="987">
                  <c:v>1.974</c:v>
                </c:pt>
                <c:pt idx="988">
                  <c:v>1.976</c:v>
                </c:pt>
                <c:pt idx="989">
                  <c:v>1.978</c:v>
                </c:pt>
                <c:pt idx="990">
                  <c:v>1.98</c:v>
                </c:pt>
                <c:pt idx="991">
                  <c:v>1.982</c:v>
                </c:pt>
                <c:pt idx="992">
                  <c:v>1.984</c:v>
                </c:pt>
                <c:pt idx="993">
                  <c:v>1.986</c:v>
                </c:pt>
                <c:pt idx="994">
                  <c:v>1.988</c:v>
                </c:pt>
                <c:pt idx="995">
                  <c:v>1.99</c:v>
                </c:pt>
                <c:pt idx="996">
                  <c:v>1.992</c:v>
                </c:pt>
                <c:pt idx="997">
                  <c:v>1.994</c:v>
                </c:pt>
                <c:pt idx="998">
                  <c:v>1.996</c:v>
                </c:pt>
                <c:pt idx="999">
                  <c:v>1.998</c:v>
                </c:pt>
                <c:pt idx="1000">
                  <c:v>2.0</c:v>
                </c:pt>
                <c:pt idx="1001">
                  <c:v>2.002</c:v>
                </c:pt>
                <c:pt idx="1002">
                  <c:v>2.004</c:v>
                </c:pt>
                <c:pt idx="1003">
                  <c:v>2.006</c:v>
                </c:pt>
                <c:pt idx="1004">
                  <c:v>2.008</c:v>
                </c:pt>
                <c:pt idx="1005">
                  <c:v>2.01</c:v>
                </c:pt>
                <c:pt idx="1006">
                  <c:v>2.012</c:v>
                </c:pt>
                <c:pt idx="1007">
                  <c:v>2.014</c:v>
                </c:pt>
                <c:pt idx="1008">
                  <c:v>2.016</c:v>
                </c:pt>
                <c:pt idx="1009">
                  <c:v>2.018</c:v>
                </c:pt>
                <c:pt idx="1010">
                  <c:v>2.02</c:v>
                </c:pt>
                <c:pt idx="1011">
                  <c:v>2.022</c:v>
                </c:pt>
                <c:pt idx="1012">
                  <c:v>2.024</c:v>
                </c:pt>
                <c:pt idx="1013">
                  <c:v>2.026</c:v>
                </c:pt>
                <c:pt idx="1014">
                  <c:v>2.028</c:v>
                </c:pt>
                <c:pt idx="1015">
                  <c:v>2.03</c:v>
                </c:pt>
                <c:pt idx="1016">
                  <c:v>2.032</c:v>
                </c:pt>
                <c:pt idx="1017">
                  <c:v>2.034</c:v>
                </c:pt>
                <c:pt idx="1018">
                  <c:v>2.036</c:v>
                </c:pt>
                <c:pt idx="1019">
                  <c:v>2.038</c:v>
                </c:pt>
                <c:pt idx="1020">
                  <c:v>2.04</c:v>
                </c:pt>
                <c:pt idx="1021">
                  <c:v>2.042</c:v>
                </c:pt>
                <c:pt idx="1022">
                  <c:v>2.044</c:v>
                </c:pt>
                <c:pt idx="1023">
                  <c:v>2.046</c:v>
                </c:pt>
                <c:pt idx="1024">
                  <c:v>2.048</c:v>
                </c:pt>
                <c:pt idx="1025">
                  <c:v>2.05</c:v>
                </c:pt>
                <c:pt idx="1026">
                  <c:v>2.052</c:v>
                </c:pt>
                <c:pt idx="1027">
                  <c:v>2.054</c:v>
                </c:pt>
                <c:pt idx="1028">
                  <c:v>2.056</c:v>
                </c:pt>
                <c:pt idx="1029">
                  <c:v>2.058</c:v>
                </c:pt>
                <c:pt idx="1030">
                  <c:v>2.06</c:v>
                </c:pt>
                <c:pt idx="1031">
                  <c:v>2.062</c:v>
                </c:pt>
                <c:pt idx="1032">
                  <c:v>2.064</c:v>
                </c:pt>
                <c:pt idx="1033">
                  <c:v>2.066</c:v>
                </c:pt>
                <c:pt idx="1034">
                  <c:v>2.068</c:v>
                </c:pt>
                <c:pt idx="1035">
                  <c:v>2.07</c:v>
                </c:pt>
                <c:pt idx="1036">
                  <c:v>2.072</c:v>
                </c:pt>
                <c:pt idx="1037">
                  <c:v>2.074</c:v>
                </c:pt>
                <c:pt idx="1038">
                  <c:v>2.076</c:v>
                </c:pt>
                <c:pt idx="1039">
                  <c:v>2.078</c:v>
                </c:pt>
                <c:pt idx="1040">
                  <c:v>2.08</c:v>
                </c:pt>
                <c:pt idx="1041">
                  <c:v>2.082</c:v>
                </c:pt>
                <c:pt idx="1042">
                  <c:v>2.084</c:v>
                </c:pt>
                <c:pt idx="1043">
                  <c:v>2.086</c:v>
                </c:pt>
                <c:pt idx="1044">
                  <c:v>2.088</c:v>
                </c:pt>
                <c:pt idx="1045">
                  <c:v>2.09</c:v>
                </c:pt>
                <c:pt idx="1046">
                  <c:v>2.092</c:v>
                </c:pt>
                <c:pt idx="1047">
                  <c:v>2.094</c:v>
                </c:pt>
                <c:pt idx="1048">
                  <c:v>2.096</c:v>
                </c:pt>
                <c:pt idx="1049">
                  <c:v>2.098</c:v>
                </c:pt>
                <c:pt idx="1050">
                  <c:v>2.1</c:v>
                </c:pt>
                <c:pt idx="1051">
                  <c:v>2.102</c:v>
                </c:pt>
                <c:pt idx="1052">
                  <c:v>2.104</c:v>
                </c:pt>
                <c:pt idx="1053">
                  <c:v>2.106</c:v>
                </c:pt>
                <c:pt idx="1054">
                  <c:v>2.108</c:v>
                </c:pt>
                <c:pt idx="1055">
                  <c:v>2.11</c:v>
                </c:pt>
                <c:pt idx="1056">
                  <c:v>2.112</c:v>
                </c:pt>
                <c:pt idx="1057">
                  <c:v>2.114</c:v>
                </c:pt>
                <c:pt idx="1058">
                  <c:v>2.116</c:v>
                </c:pt>
                <c:pt idx="1059">
                  <c:v>2.118</c:v>
                </c:pt>
                <c:pt idx="1060">
                  <c:v>2.12</c:v>
                </c:pt>
                <c:pt idx="1061">
                  <c:v>2.122</c:v>
                </c:pt>
                <c:pt idx="1062">
                  <c:v>2.124</c:v>
                </c:pt>
                <c:pt idx="1063">
                  <c:v>2.126</c:v>
                </c:pt>
                <c:pt idx="1064">
                  <c:v>2.128</c:v>
                </c:pt>
                <c:pt idx="1065">
                  <c:v>2.13</c:v>
                </c:pt>
                <c:pt idx="1066">
                  <c:v>2.132</c:v>
                </c:pt>
                <c:pt idx="1067">
                  <c:v>2.134</c:v>
                </c:pt>
                <c:pt idx="1068">
                  <c:v>2.136</c:v>
                </c:pt>
                <c:pt idx="1069">
                  <c:v>2.138</c:v>
                </c:pt>
                <c:pt idx="1070">
                  <c:v>2.14</c:v>
                </c:pt>
                <c:pt idx="1071">
                  <c:v>2.142</c:v>
                </c:pt>
                <c:pt idx="1072">
                  <c:v>2.144</c:v>
                </c:pt>
                <c:pt idx="1073">
                  <c:v>2.146</c:v>
                </c:pt>
                <c:pt idx="1074">
                  <c:v>2.148</c:v>
                </c:pt>
                <c:pt idx="1075">
                  <c:v>2.15</c:v>
                </c:pt>
                <c:pt idx="1076">
                  <c:v>2.152</c:v>
                </c:pt>
                <c:pt idx="1077">
                  <c:v>2.154</c:v>
                </c:pt>
                <c:pt idx="1078">
                  <c:v>2.156</c:v>
                </c:pt>
                <c:pt idx="1079">
                  <c:v>2.158</c:v>
                </c:pt>
                <c:pt idx="1080">
                  <c:v>2.16</c:v>
                </c:pt>
                <c:pt idx="1081">
                  <c:v>2.162</c:v>
                </c:pt>
                <c:pt idx="1082">
                  <c:v>2.164</c:v>
                </c:pt>
                <c:pt idx="1083">
                  <c:v>2.166</c:v>
                </c:pt>
                <c:pt idx="1084">
                  <c:v>2.168</c:v>
                </c:pt>
                <c:pt idx="1085">
                  <c:v>2.17</c:v>
                </c:pt>
                <c:pt idx="1086">
                  <c:v>2.172</c:v>
                </c:pt>
                <c:pt idx="1087">
                  <c:v>2.174</c:v>
                </c:pt>
                <c:pt idx="1088">
                  <c:v>2.176</c:v>
                </c:pt>
                <c:pt idx="1089">
                  <c:v>2.178</c:v>
                </c:pt>
                <c:pt idx="1090">
                  <c:v>2.18</c:v>
                </c:pt>
                <c:pt idx="1091">
                  <c:v>2.182</c:v>
                </c:pt>
                <c:pt idx="1092">
                  <c:v>2.184</c:v>
                </c:pt>
                <c:pt idx="1093">
                  <c:v>2.186</c:v>
                </c:pt>
                <c:pt idx="1094">
                  <c:v>2.188</c:v>
                </c:pt>
                <c:pt idx="1095">
                  <c:v>2.19</c:v>
                </c:pt>
                <c:pt idx="1096">
                  <c:v>2.192</c:v>
                </c:pt>
                <c:pt idx="1097">
                  <c:v>2.194</c:v>
                </c:pt>
                <c:pt idx="1098">
                  <c:v>2.196</c:v>
                </c:pt>
                <c:pt idx="1099">
                  <c:v>2.198</c:v>
                </c:pt>
                <c:pt idx="1100">
                  <c:v>2.2</c:v>
                </c:pt>
                <c:pt idx="1101">
                  <c:v>2.202</c:v>
                </c:pt>
                <c:pt idx="1102">
                  <c:v>2.204</c:v>
                </c:pt>
                <c:pt idx="1103">
                  <c:v>2.206</c:v>
                </c:pt>
                <c:pt idx="1104">
                  <c:v>2.208</c:v>
                </c:pt>
                <c:pt idx="1105">
                  <c:v>2.21</c:v>
                </c:pt>
                <c:pt idx="1106">
                  <c:v>2.212</c:v>
                </c:pt>
                <c:pt idx="1107">
                  <c:v>2.214</c:v>
                </c:pt>
                <c:pt idx="1108">
                  <c:v>2.216</c:v>
                </c:pt>
                <c:pt idx="1109">
                  <c:v>2.218</c:v>
                </c:pt>
                <c:pt idx="1110">
                  <c:v>2.22</c:v>
                </c:pt>
                <c:pt idx="1111">
                  <c:v>2.222</c:v>
                </c:pt>
                <c:pt idx="1112">
                  <c:v>2.224</c:v>
                </c:pt>
                <c:pt idx="1113">
                  <c:v>2.226</c:v>
                </c:pt>
                <c:pt idx="1114">
                  <c:v>2.228</c:v>
                </c:pt>
                <c:pt idx="1115">
                  <c:v>2.23</c:v>
                </c:pt>
                <c:pt idx="1116">
                  <c:v>2.232</c:v>
                </c:pt>
                <c:pt idx="1117">
                  <c:v>2.234</c:v>
                </c:pt>
                <c:pt idx="1118">
                  <c:v>2.236</c:v>
                </c:pt>
                <c:pt idx="1119">
                  <c:v>2.238</c:v>
                </c:pt>
                <c:pt idx="1120">
                  <c:v>2.24</c:v>
                </c:pt>
                <c:pt idx="1121">
                  <c:v>2.242</c:v>
                </c:pt>
                <c:pt idx="1122">
                  <c:v>2.244</c:v>
                </c:pt>
                <c:pt idx="1123">
                  <c:v>2.246</c:v>
                </c:pt>
                <c:pt idx="1124">
                  <c:v>2.248</c:v>
                </c:pt>
                <c:pt idx="1125">
                  <c:v>2.25</c:v>
                </c:pt>
                <c:pt idx="1126">
                  <c:v>2.252</c:v>
                </c:pt>
                <c:pt idx="1127">
                  <c:v>2.254</c:v>
                </c:pt>
                <c:pt idx="1128">
                  <c:v>2.256</c:v>
                </c:pt>
                <c:pt idx="1129">
                  <c:v>2.258</c:v>
                </c:pt>
                <c:pt idx="1130">
                  <c:v>2.26</c:v>
                </c:pt>
                <c:pt idx="1131">
                  <c:v>2.262</c:v>
                </c:pt>
                <c:pt idx="1132">
                  <c:v>2.264</c:v>
                </c:pt>
                <c:pt idx="1133">
                  <c:v>2.266</c:v>
                </c:pt>
                <c:pt idx="1134">
                  <c:v>2.268</c:v>
                </c:pt>
                <c:pt idx="1135">
                  <c:v>2.27</c:v>
                </c:pt>
                <c:pt idx="1136">
                  <c:v>2.272</c:v>
                </c:pt>
                <c:pt idx="1137">
                  <c:v>2.274</c:v>
                </c:pt>
                <c:pt idx="1138">
                  <c:v>2.276</c:v>
                </c:pt>
                <c:pt idx="1139">
                  <c:v>2.278</c:v>
                </c:pt>
                <c:pt idx="1140">
                  <c:v>2.28</c:v>
                </c:pt>
                <c:pt idx="1141">
                  <c:v>2.282</c:v>
                </c:pt>
                <c:pt idx="1142">
                  <c:v>2.284</c:v>
                </c:pt>
                <c:pt idx="1143">
                  <c:v>2.286</c:v>
                </c:pt>
                <c:pt idx="1144">
                  <c:v>2.288</c:v>
                </c:pt>
                <c:pt idx="1145">
                  <c:v>2.29</c:v>
                </c:pt>
                <c:pt idx="1146">
                  <c:v>2.292</c:v>
                </c:pt>
                <c:pt idx="1147">
                  <c:v>2.294</c:v>
                </c:pt>
                <c:pt idx="1148">
                  <c:v>2.296</c:v>
                </c:pt>
                <c:pt idx="1149">
                  <c:v>2.298</c:v>
                </c:pt>
                <c:pt idx="1150">
                  <c:v>2.3</c:v>
                </c:pt>
                <c:pt idx="1151">
                  <c:v>2.302</c:v>
                </c:pt>
                <c:pt idx="1152">
                  <c:v>2.304</c:v>
                </c:pt>
                <c:pt idx="1153">
                  <c:v>2.306</c:v>
                </c:pt>
                <c:pt idx="1154">
                  <c:v>2.308</c:v>
                </c:pt>
                <c:pt idx="1155">
                  <c:v>2.31</c:v>
                </c:pt>
                <c:pt idx="1156">
                  <c:v>2.311999999999998</c:v>
                </c:pt>
                <c:pt idx="1157">
                  <c:v>2.314</c:v>
                </c:pt>
                <c:pt idx="1158">
                  <c:v>2.315999999999998</c:v>
                </c:pt>
                <c:pt idx="1159">
                  <c:v>2.318</c:v>
                </c:pt>
                <c:pt idx="1160">
                  <c:v>2.319999999999998</c:v>
                </c:pt>
                <c:pt idx="1161">
                  <c:v>2.322</c:v>
                </c:pt>
                <c:pt idx="1162">
                  <c:v>2.324</c:v>
                </c:pt>
                <c:pt idx="1163">
                  <c:v>2.326</c:v>
                </c:pt>
                <c:pt idx="1164">
                  <c:v>2.328</c:v>
                </c:pt>
                <c:pt idx="1165">
                  <c:v>2.33</c:v>
                </c:pt>
                <c:pt idx="1166">
                  <c:v>2.331999999999998</c:v>
                </c:pt>
                <c:pt idx="1167">
                  <c:v>2.334</c:v>
                </c:pt>
                <c:pt idx="1168">
                  <c:v>2.335999999999998</c:v>
                </c:pt>
                <c:pt idx="1169">
                  <c:v>2.338</c:v>
                </c:pt>
                <c:pt idx="1170">
                  <c:v>2.34</c:v>
                </c:pt>
                <c:pt idx="1171">
                  <c:v>2.342</c:v>
                </c:pt>
                <c:pt idx="1172">
                  <c:v>2.344</c:v>
                </c:pt>
                <c:pt idx="1173">
                  <c:v>2.346</c:v>
                </c:pt>
                <c:pt idx="1174">
                  <c:v>2.348</c:v>
                </c:pt>
                <c:pt idx="1175">
                  <c:v>2.35</c:v>
                </c:pt>
                <c:pt idx="1176">
                  <c:v>2.351999999999998</c:v>
                </c:pt>
                <c:pt idx="1177">
                  <c:v>2.354</c:v>
                </c:pt>
                <c:pt idx="1178">
                  <c:v>2.355999999999998</c:v>
                </c:pt>
                <c:pt idx="1179">
                  <c:v>2.358</c:v>
                </c:pt>
                <c:pt idx="1180">
                  <c:v>2.36</c:v>
                </c:pt>
                <c:pt idx="1181">
                  <c:v>2.362</c:v>
                </c:pt>
                <c:pt idx="1182">
                  <c:v>2.364</c:v>
                </c:pt>
                <c:pt idx="1183">
                  <c:v>2.366</c:v>
                </c:pt>
                <c:pt idx="1184">
                  <c:v>2.368</c:v>
                </c:pt>
                <c:pt idx="1185">
                  <c:v>2.37</c:v>
                </c:pt>
                <c:pt idx="1186">
                  <c:v>2.371999999999999</c:v>
                </c:pt>
                <c:pt idx="1187">
                  <c:v>2.374</c:v>
                </c:pt>
                <c:pt idx="1188">
                  <c:v>2.375999999999999</c:v>
                </c:pt>
                <c:pt idx="1189">
                  <c:v>2.378</c:v>
                </c:pt>
                <c:pt idx="1190">
                  <c:v>2.38</c:v>
                </c:pt>
                <c:pt idx="1191">
                  <c:v>2.382</c:v>
                </c:pt>
                <c:pt idx="1192">
                  <c:v>2.384</c:v>
                </c:pt>
                <c:pt idx="1193">
                  <c:v>2.386</c:v>
                </c:pt>
                <c:pt idx="1194">
                  <c:v>2.388</c:v>
                </c:pt>
                <c:pt idx="1195">
                  <c:v>2.39</c:v>
                </c:pt>
                <c:pt idx="1196">
                  <c:v>2.391999999999999</c:v>
                </c:pt>
                <c:pt idx="1197">
                  <c:v>2.394</c:v>
                </c:pt>
                <c:pt idx="1198">
                  <c:v>2.395999999999999</c:v>
                </c:pt>
                <c:pt idx="1199">
                  <c:v>2.398</c:v>
                </c:pt>
                <c:pt idx="1200">
                  <c:v>2.4</c:v>
                </c:pt>
                <c:pt idx="1201">
                  <c:v>2.402</c:v>
                </c:pt>
                <c:pt idx="1202">
                  <c:v>2.404</c:v>
                </c:pt>
                <c:pt idx="1203">
                  <c:v>2.406</c:v>
                </c:pt>
                <c:pt idx="1204">
                  <c:v>2.408</c:v>
                </c:pt>
                <c:pt idx="1205">
                  <c:v>2.41</c:v>
                </c:pt>
                <c:pt idx="1206">
                  <c:v>2.411999999999999</c:v>
                </c:pt>
                <c:pt idx="1207">
                  <c:v>2.414</c:v>
                </c:pt>
                <c:pt idx="1208">
                  <c:v>2.415999999999999</c:v>
                </c:pt>
                <c:pt idx="1209">
                  <c:v>2.418</c:v>
                </c:pt>
                <c:pt idx="1210">
                  <c:v>2.42</c:v>
                </c:pt>
                <c:pt idx="1211">
                  <c:v>2.422</c:v>
                </c:pt>
                <c:pt idx="1212">
                  <c:v>2.424</c:v>
                </c:pt>
                <c:pt idx="1213">
                  <c:v>2.426</c:v>
                </c:pt>
                <c:pt idx="1214">
                  <c:v>2.428</c:v>
                </c:pt>
                <c:pt idx="1215">
                  <c:v>2.43</c:v>
                </c:pt>
                <c:pt idx="1216">
                  <c:v>2.431999999999999</c:v>
                </c:pt>
                <c:pt idx="1217">
                  <c:v>2.434</c:v>
                </c:pt>
                <c:pt idx="1218">
                  <c:v>2.435999999999999</c:v>
                </c:pt>
                <c:pt idx="1219">
                  <c:v>2.438</c:v>
                </c:pt>
                <c:pt idx="1220">
                  <c:v>2.44</c:v>
                </c:pt>
                <c:pt idx="1221">
                  <c:v>2.442</c:v>
                </c:pt>
                <c:pt idx="1222">
                  <c:v>2.444</c:v>
                </c:pt>
                <c:pt idx="1223">
                  <c:v>2.446</c:v>
                </c:pt>
                <c:pt idx="1224">
                  <c:v>2.448</c:v>
                </c:pt>
                <c:pt idx="1225">
                  <c:v>2.45</c:v>
                </c:pt>
                <c:pt idx="1226">
                  <c:v>2.451999999999999</c:v>
                </c:pt>
                <c:pt idx="1227">
                  <c:v>2.454</c:v>
                </c:pt>
                <c:pt idx="1228">
                  <c:v>2.455999999999999</c:v>
                </c:pt>
                <c:pt idx="1229">
                  <c:v>2.458</c:v>
                </c:pt>
                <c:pt idx="1230">
                  <c:v>2.46</c:v>
                </c:pt>
                <c:pt idx="1231">
                  <c:v>2.462</c:v>
                </c:pt>
                <c:pt idx="1232">
                  <c:v>2.464</c:v>
                </c:pt>
                <c:pt idx="1233">
                  <c:v>2.466</c:v>
                </c:pt>
                <c:pt idx="1234">
                  <c:v>2.468</c:v>
                </c:pt>
                <c:pt idx="1235">
                  <c:v>2.47</c:v>
                </c:pt>
                <c:pt idx="1236">
                  <c:v>2.472</c:v>
                </c:pt>
                <c:pt idx="1237">
                  <c:v>2.474</c:v>
                </c:pt>
                <c:pt idx="1238">
                  <c:v>2.476</c:v>
                </c:pt>
                <c:pt idx="1239">
                  <c:v>2.478</c:v>
                </c:pt>
                <c:pt idx="1240">
                  <c:v>2.48</c:v>
                </c:pt>
                <c:pt idx="1241">
                  <c:v>2.482</c:v>
                </c:pt>
                <c:pt idx="1242">
                  <c:v>2.484</c:v>
                </c:pt>
                <c:pt idx="1243">
                  <c:v>2.486</c:v>
                </c:pt>
                <c:pt idx="1244">
                  <c:v>2.488</c:v>
                </c:pt>
                <c:pt idx="1245">
                  <c:v>2.49</c:v>
                </c:pt>
                <c:pt idx="1246">
                  <c:v>2.492</c:v>
                </c:pt>
                <c:pt idx="1247">
                  <c:v>2.494</c:v>
                </c:pt>
                <c:pt idx="1248">
                  <c:v>2.496</c:v>
                </c:pt>
                <c:pt idx="1249">
                  <c:v>2.498</c:v>
                </c:pt>
                <c:pt idx="1250">
                  <c:v>2.5</c:v>
                </c:pt>
                <c:pt idx="1251">
                  <c:v>2.502</c:v>
                </c:pt>
                <c:pt idx="1252">
                  <c:v>2.504</c:v>
                </c:pt>
                <c:pt idx="1253">
                  <c:v>2.506</c:v>
                </c:pt>
                <c:pt idx="1254">
                  <c:v>2.508</c:v>
                </c:pt>
                <c:pt idx="1255">
                  <c:v>2.51</c:v>
                </c:pt>
                <c:pt idx="1256">
                  <c:v>2.512</c:v>
                </c:pt>
                <c:pt idx="1257">
                  <c:v>2.514</c:v>
                </c:pt>
                <c:pt idx="1258">
                  <c:v>2.516</c:v>
                </c:pt>
                <c:pt idx="1259">
                  <c:v>2.518</c:v>
                </c:pt>
                <c:pt idx="1260">
                  <c:v>2.52</c:v>
                </c:pt>
                <c:pt idx="1261">
                  <c:v>2.522</c:v>
                </c:pt>
                <c:pt idx="1262">
                  <c:v>2.524</c:v>
                </c:pt>
                <c:pt idx="1263">
                  <c:v>2.526</c:v>
                </c:pt>
                <c:pt idx="1264">
                  <c:v>2.528</c:v>
                </c:pt>
                <c:pt idx="1265">
                  <c:v>2.53</c:v>
                </c:pt>
                <c:pt idx="1266">
                  <c:v>2.532</c:v>
                </c:pt>
                <c:pt idx="1267">
                  <c:v>2.534</c:v>
                </c:pt>
                <c:pt idx="1268">
                  <c:v>2.536</c:v>
                </c:pt>
                <c:pt idx="1269">
                  <c:v>2.538</c:v>
                </c:pt>
                <c:pt idx="1270">
                  <c:v>2.54</c:v>
                </c:pt>
                <c:pt idx="1271">
                  <c:v>2.542</c:v>
                </c:pt>
                <c:pt idx="1272">
                  <c:v>2.544</c:v>
                </c:pt>
                <c:pt idx="1273">
                  <c:v>2.546</c:v>
                </c:pt>
                <c:pt idx="1274">
                  <c:v>2.548</c:v>
                </c:pt>
                <c:pt idx="1275">
                  <c:v>2.55</c:v>
                </c:pt>
                <c:pt idx="1276">
                  <c:v>2.552</c:v>
                </c:pt>
                <c:pt idx="1277">
                  <c:v>2.554</c:v>
                </c:pt>
                <c:pt idx="1278">
                  <c:v>2.556</c:v>
                </c:pt>
                <c:pt idx="1279">
                  <c:v>2.558</c:v>
                </c:pt>
                <c:pt idx="1280">
                  <c:v>2.56</c:v>
                </c:pt>
                <c:pt idx="1281">
                  <c:v>2.562</c:v>
                </c:pt>
                <c:pt idx="1282">
                  <c:v>2.564</c:v>
                </c:pt>
                <c:pt idx="1283">
                  <c:v>2.566</c:v>
                </c:pt>
                <c:pt idx="1284">
                  <c:v>2.568</c:v>
                </c:pt>
                <c:pt idx="1285">
                  <c:v>2.57</c:v>
                </c:pt>
                <c:pt idx="1286">
                  <c:v>2.572</c:v>
                </c:pt>
                <c:pt idx="1287">
                  <c:v>2.574</c:v>
                </c:pt>
                <c:pt idx="1288">
                  <c:v>2.576</c:v>
                </c:pt>
                <c:pt idx="1289">
                  <c:v>2.578</c:v>
                </c:pt>
                <c:pt idx="1290">
                  <c:v>2.58</c:v>
                </c:pt>
                <c:pt idx="1291">
                  <c:v>2.582</c:v>
                </c:pt>
                <c:pt idx="1292">
                  <c:v>2.584</c:v>
                </c:pt>
                <c:pt idx="1293">
                  <c:v>2.586</c:v>
                </c:pt>
                <c:pt idx="1294">
                  <c:v>2.588</c:v>
                </c:pt>
                <c:pt idx="1295">
                  <c:v>2.59</c:v>
                </c:pt>
                <c:pt idx="1296">
                  <c:v>2.592</c:v>
                </c:pt>
                <c:pt idx="1297">
                  <c:v>2.594</c:v>
                </c:pt>
                <c:pt idx="1298">
                  <c:v>2.596</c:v>
                </c:pt>
                <c:pt idx="1299">
                  <c:v>2.598</c:v>
                </c:pt>
                <c:pt idx="1300">
                  <c:v>2.6</c:v>
                </c:pt>
                <c:pt idx="1301">
                  <c:v>2.602</c:v>
                </c:pt>
                <c:pt idx="1302">
                  <c:v>2.604</c:v>
                </c:pt>
                <c:pt idx="1303">
                  <c:v>2.606</c:v>
                </c:pt>
                <c:pt idx="1304">
                  <c:v>2.608</c:v>
                </c:pt>
                <c:pt idx="1305">
                  <c:v>2.61</c:v>
                </c:pt>
                <c:pt idx="1306">
                  <c:v>2.612</c:v>
                </c:pt>
                <c:pt idx="1307">
                  <c:v>2.614</c:v>
                </c:pt>
                <c:pt idx="1308">
                  <c:v>2.616</c:v>
                </c:pt>
                <c:pt idx="1309">
                  <c:v>2.618</c:v>
                </c:pt>
                <c:pt idx="1310">
                  <c:v>2.62</c:v>
                </c:pt>
                <c:pt idx="1311">
                  <c:v>2.622</c:v>
                </c:pt>
                <c:pt idx="1312">
                  <c:v>2.624</c:v>
                </c:pt>
                <c:pt idx="1313">
                  <c:v>2.626</c:v>
                </c:pt>
                <c:pt idx="1314">
                  <c:v>2.628</c:v>
                </c:pt>
                <c:pt idx="1315">
                  <c:v>2.63</c:v>
                </c:pt>
                <c:pt idx="1316">
                  <c:v>2.632</c:v>
                </c:pt>
                <c:pt idx="1317">
                  <c:v>2.634</c:v>
                </c:pt>
                <c:pt idx="1318">
                  <c:v>2.636</c:v>
                </c:pt>
                <c:pt idx="1319">
                  <c:v>2.638</c:v>
                </c:pt>
                <c:pt idx="1320">
                  <c:v>2.64</c:v>
                </c:pt>
                <c:pt idx="1321">
                  <c:v>2.642</c:v>
                </c:pt>
                <c:pt idx="1322">
                  <c:v>2.644</c:v>
                </c:pt>
                <c:pt idx="1323">
                  <c:v>2.646</c:v>
                </c:pt>
                <c:pt idx="1324">
                  <c:v>2.648</c:v>
                </c:pt>
                <c:pt idx="1325">
                  <c:v>2.65</c:v>
                </c:pt>
                <c:pt idx="1326">
                  <c:v>2.652</c:v>
                </c:pt>
                <c:pt idx="1327">
                  <c:v>2.654</c:v>
                </c:pt>
                <c:pt idx="1328">
                  <c:v>2.656</c:v>
                </c:pt>
                <c:pt idx="1329">
                  <c:v>2.658</c:v>
                </c:pt>
                <c:pt idx="1330">
                  <c:v>2.66</c:v>
                </c:pt>
                <c:pt idx="1331">
                  <c:v>2.662</c:v>
                </c:pt>
                <c:pt idx="1332">
                  <c:v>2.664</c:v>
                </c:pt>
                <c:pt idx="1333">
                  <c:v>2.666</c:v>
                </c:pt>
                <c:pt idx="1334">
                  <c:v>2.668</c:v>
                </c:pt>
                <c:pt idx="1335">
                  <c:v>2.67</c:v>
                </c:pt>
                <c:pt idx="1336">
                  <c:v>2.672</c:v>
                </c:pt>
                <c:pt idx="1337">
                  <c:v>2.674</c:v>
                </c:pt>
                <c:pt idx="1338">
                  <c:v>2.676</c:v>
                </c:pt>
                <c:pt idx="1339">
                  <c:v>2.678</c:v>
                </c:pt>
                <c:pt idx="1340">
                  <c:v>2.68</c:v>
                </c:pt>
                <c:pt idx="1341">
                  <c:v>2.682</c:v>
                </c:pt>
                <c:pt idx="1342">
                  <c:v>2.684</c:v>
                </c:pt>
                <c:pt idx="1343">
                  <c:v>2.686</c:v>
                </c:pt>
                <c:pt idx="1344">
                  <c:v>2.688</c:v>
                </c:pt>
                <c:pt idx="1345">
                  <c:v>2.69</c:v>
                </c:pt>
                <c:pt idx="1346">
                  <c:v>2.692</c:v>
                </c:pt>
                <c:pt idx="1347">
                  <c:v>2.694</c:v>
                </c:pt>
                <c:pt idx="1348">
                  <c:v>2.696</c:v>
                </c:pt>
                <c:pt idx="1349">
                  <c:v>2.698</c:v>
                </c:pt>
                <c:pt idx="1350">
                  <c:v>2.7</c:v>
                </c:pt>
                <c:pt idx="1351">
                  <c:v>2.702</c:v>
                </c:pt>
                <c:pt idx="1352">
                  <c:v>2.704</c:v>
                </c:pt>
                <c:pt idx="1353">
                  <c:v>2.706</c:v>
                </c:pt>
                <c:pt idx="1354">
                  <c:v>2.708</c:v>
                </c:pt>
                <c:pt idx="1355">
                  <c:v>2.71</c:v>
                </c:pt>
                <c:pt idx="1356">
                  <c:v>2.712</c:v>
                </c:pt>
                <c:pt idx="1357">
                  <c:v>2.714</c:v>
                </c:pt>
                <c:pt idx="1358">
                  <c:v>2.716</c:v>
                </c:pt>
                <c:pt idx="1359">
                  <c:v>2.718</c:v>
                </c:pt>
                <c:pt idx="1360">
                  <c:v>2.72</c:v>
                </c:pt>
                <c:pt idx="1361">
                  <c:v>2.722</c:v>
                </c:pt>
                <c:pt idx="1362">
                  <c:v>2.724</c:v>
                </c:pt>
                <c:pt idx="1363">
                  <c:v>2.726</c:v>
                </c:pt>
                <c:pt idx="1364">
                  <c:v>2.728</c:v>
                </c:pt>
                <c:pt idx="1365">
                  <c:v>2.73</c:v>
                </c:pt>
                <c:pt idx="1366">
                  <c:v>2.732</c:v>
                </c:pt>
                <c:pt idx="1367">
                  <c:v>2.734</c:v>
                </c:pt>
                <c:pt idx="1368">
                  <c:v>2.736</c:v>
                </c:pt>
                <c:pt idx="1369">
                  <c:v>2.738</c:v>
                </c:pt>
                <c:pt idx="1370">
                  <c:v>2.74</c:v>
                </c:pt>
                <c:pt idx="1371">
                  <c:v>2.742</c:v>
                </c:pt>
                <c:pt idx="1372">
                  <c:v>2.744</c:v>
                </c:pt>
                <c:pt idx="1373">
                  <c:v>2.746</c:v>
                </c:pt>
                <c:pt idx="1374">
                  <c:v>2.748</c:v>
                </c:pt>
                <c:pt idx="1375">
                  <c:v>2.75</c:v>
                </c:pt>
                <c:pt idx="1376">
                  <c:v>2.752</c:v>
                </c:pt>
                <c:pt idx="1377">
                  <c:v>2.754</c:v>
                </c:pt>
                <c:pt idx="1378">
                  <c:v>2.756</c:v>
                </c:pt>
                <c:pt idx="1379">
                  <c:v>2.758</c:v>
                </c:pt>
                <c:pt idx="1380">
                  <c:v>2.76</c:v>
                </c:pt>
                <c:pt idx="1381">
                  <c:v>2.762</c:v>
                </c:pt>
                <c:pt idx="1382">
                  <c:v>2.764</c:v>
                </c:pt>
                <c:pt idx="1383">
                  <c:v>2.766</c:v>
                </c:pt>
                <c:pt idx="1384">
                  <c:v>2.768</c:v>
                </c:pt>
                <c:pt idx="1385">
                  <c:v>2.77</c:v>
                </c:pt>
                <c:pt idx="1386">
                  <c:v>2.772</c:v>
                </c:pt>
                <c:pt idx="1387">
                  <c:v>2.774</c:v>
                </c:pt>
                <c:pt idx="1388">
                  <c:v>2.776</c:v>
                </c:pt>
                <c:pt idx="1389">
                  <c:v>2.778</c:v>
                </c:pt>
                <c:pt idx="1390">
                  <c:v>2.78</c:v>
                </c:pt>
                <c:pt idx="1391">
                  <c:v>2.782</c:v>
                </c:pt>
                <c:pt idx="1392">
                  <c:v>2.784</c:v>
                </c:pt>
                <c:pt idx="1393">
                  <c:v>2.786</c:v>
                </c:pt>
                <c:pt idx="1394">
                  <c:v>2.788</c:v>
                </c:pt>
                <c:pt idx="1395">
                  <c:v>2.79</c:v>
                </c:pt>
                <c:pt idx="1396">
                  <c:v>2.792</c:v>
                </c:pt>
                <c:pt idx="1397">
                  <c:v>2.794</c:v>
                </c:pt>
                <c:pt idx="1398">
                  <c:v>2.796</c:v>
                </c:pt>
                <c:pt idx="1399">
                  <c:v>2.798</c:v>
                </c:pt>
                <c:pt idx="1400">
                  <c:v>2.8</c:v>
                </c:pt>
                <c:pt idx="1401">
                  <c:v>2.802</c:v>
                </c:pt>
                <c:pt idx="1402">
                  <c:v>2.804</c:v>
                </c:pt>
                <c:pt idx="1403">
                  <c:v>2.806</c:v>
                </c:pt>
                <c:pt idx="1404">
                  <c:v>2.808</c:v>
                </c:pt>
                <c:pt idx="1405">
                  <c:v>2.81</c:v>
                </c:pt>
                <c:pt idx="1406">
                  <c:v>2.811999999999998</c:v>
                </c:pt>
                <c:pt idx="1407">
                  <c:v>2.814</c:v>
                </c:pt>
                <c:pt idx="1408">
                  <c:v>2.815999999999998</c:v>
                </c:pt>
                <c:pt idx="1409">
                  <c:v>2.818</c:v>
                </c:pt>
                <c:pt idx="1410">
                  <c:v>2.82</c:v>
                </c:pt>
                <c:pt idx="1411">
                  <c:v>2.822</c:v>
                </c:pt>
                <c:pt idx="1412">
                  <c:v>2.824</c:v>
                </c:pt>
                <c:pt idx="1413">
                  <c:v>2.826</c:v>
                </c:pt>
                <c:pt idx="1414">
                  <c:v>2.828</c:v>
                </c:pt>
                <c:pt idx="1415">
                  <c:v>2.83</c:v>
                </c:pt>
                <c:pt idx="1416">
                  <c:v>2.831999999999998</c:v>
                </c:pt>
                <c:pt idx="1417">
                  <c:v>2.834</c:v>
                </c:pt>
                <c:pt idx="1418">
                  <c:v>2.835999999999998</c:v>
                </c:pt>
                <c:pt idx="1419">
                  <c:v>2.838</c:v>
                </c:pt>
                <c:pt idx="1420">
                  <c:v>2.84</c:v>
                </c:pt>
                <c:pt idx="1421">
                  <c:v>2.842</c:v>
                </c:pt>
                <c:pt idx="1422">
                  <c:v>2.844</c:v>
                </c:pt>
                <c:pt idx="1423">
                  <c:v>2.846</c:v>
                </c:pt>
                <c:pt idx="1424">
                  <c:v>2.848</c:v>
                </c:pt>
                <c:pt idx="1425">
                  <c:v>2.85</c:v>
                </c:pt>
                <c:pt idx="1426">
                  <c:v>2.851999999999998</c:v>
                </c:pt>
                <c:pt idx="1427">
                  <c:v>2.854</c:v>
                </c:pt>
                <c:pt idx="1428">
                  <c:v>2.855999999999998</c:v>
                </c:pt>
                <c:pt idx="1429">
                  <c:v>2.858</c:v>
                </c:pt>
                <c:pt idx="1430">
                  <c:v>2.86</c:v>
                </c:pt>
                <c:pt idx="1431">
                  <c:v>2.862</c:v>
                </c:pt>
                <c:pt idx="1432">
                  <c:v>2.864</c:v>
                </c:pt>
                <c:pt idx="1433">
                  <c:v>2.866</c:v>
                </c:pt>
                <c:pt idx="1434">
                  <c:v>2.868</c:v>
                </c:pt>
                <c:pt idx="1435">
                  <c:v>2.87</c:v>
                </c:pt>
                <c:pt idx="1436">
                  <c:v>2.871999999999999</c:v>
                </c:pt>
                <c:pt idx="1437">
                  <c:v>2.874</c:v>
                </c:pt>
                <c:pt idx="1438">
                  <c:v>2.875999999999999</c:v>
                </c:pt>
                <c:pt idx="1439">
                  <c:v>2.878</c:v>
                </c:pt>
                <c:pt idx="1440">
                  <c:v>2.88</c:v>
                </c:pt>
                <c:pt idx="1441">
                  <c:v>2.882</c:v>
                </c:pt>
                <c:pt idx="1442">
                  <c:v>2.884</c:v>
                </c:pt>
                <c:pt idx="1443">
                  <c:v>2.886</c:v>
                </c:pt>
                <c:pt idx="1444">
                  <c:v>2.888</c:v>
                </c:pt>
                <c:pt idx="1445">
                  <c:v>2.89</c:v>
                </c:pt>
                <c:pt idx="1446">
                  <c:v>2.891999999999999</c:v>
                </c:pt>
                <c:pt idx="1447">
                  <c:v>2.894</c:v>
                </c:pt>
                <c:pt idx="1448">
                  <c:v>2.895999999999999</c:v>
                </c:pt>
                <c:pt idx="1449">
                  <c:v>2.898</c:v>
                </c:pt>
                <c:pt idx="1450">
                  <c:v>2.9</c:v>
                </c:pt>
                <c:pt idx="1451">
                  <c:v>2.902</c:v>
                </c:pt>
                <c:pt idx="1452">
                  <c:v>2.904</c:v>
                </c:pt>
                <c:pt idx="1453">
                  <c:v>2.906</c:v>
                </c:pt>
                <c:pt idx="1454">
                  <c:v>2.908</c:v>
                </c:pt>
                <c:pt idx="1455">
                  <c:v>2.91</c:v>
                </c:pt>
                <c:pt idx="1456">
                  <c:v>2.911999999999999</c:v>
                </c:pt>
                <c:pt idx="1457">
                  <c:v>2.914</c:v>
                </c:pt>
                <c:pt idx="1458">
                  <c:v>2.915999999999999</c:v>
                </c:pt>
                <c:pt idx="1459">
                  <c:v>2.918</c:v>
                </c:pt>
                <c:pt idx="1460">
                  <c:v>2.92</c:v>
                </c:pt>
                <c:pt idx="1461">
                  <c:v>2.922</c:v>
                </c:pt>
                <c:pt idx="1462">
                  <c:v>2.924</c:v>
                </c:pt>
                <c:pt idx="1463">
                  <c:v>2.926</c:v>
                </c:pt>
                <c:pt idx="1464">
                  <c:v>2.928</c:v>
                </c:pt>
                <c:pt idx="1465">
                  <c:v>2.93</c:v>
                </c:pt>
                <c:pt idx="1466">
                  <c:v>2.931999999999999</c:v>
                </c:pt>
                <c:pt idx="1467">
                  <c:v>2.934</c:v>
                </c:pt>
                <c:pt idx="1468">
                  <c:v>2.935999999999999</c:v>
                </c:pt>
                <c:pt idx="1469">
                  <c:v>2.938</c:v>
                </c:pt>
                <c:pt idx="1470">
                  <c:v>2.94</c:v>
                </c:pt>
                <c:pt idx="1471">
                  <c:v>2.942</c:v>
                </c:pt>
                <c:pt idx="1472">
                  <c:v>2.944</c:v>
                </c:pt>
                <c:pt idx="1473">
                  <c:v>2.946</c:v>
                </c:pt>
                <c:pt idx="1474">
                  <c:v>2.948</c:v>
                </c:pt>
                <c:pt idx="1475">
                  <c:v>2.95</c:v>
                </c:pt>
                <c:pt idx="1476">
                  <c:v>2.951999999999999</c:v>
                </c:pt>
                <c:pt idx="1477">
                  <c:v>2.954</c:v>
                </c:pt>
                <c:pt idx="1478">
                  <c:v>2.955999999999999</c:v>
                </c:pt>
                <c:pt idx="1479">
                  <c:v>2.958</c:v>
                </c:pt>
                <c:pt idx="1480">
                  <c:v>2.96</c:v>
                </c:pt>
                <c:pt idx="1481">
                  <c:v>2.962</c:v>
                </c:pt>
                <c:pt idx="1482">
                  <c:v>2.964</c:v>
                </c:pt>
                <c:pt idx="1483">
                  <c:v>2.966</c:v>
                </c:pt>
                <c:pt idx="1484">
                  <c:v>2.968</c:v>
                </c:pt>
                <c:pt idx="1485">
                  <c:v>2.97</c:v>
                </c:pt>
                <c:pt idx="1486">
                  <c:v>2.972</c:v>
                </c:pt>
                <c:pt idx="1487">
                  <c:v>2.974</c:v>
                </c:pt>
                <c:pt idx="1488">
                  <c:v>2.976</c:v>
                </c:pt>
                <c:pt idx="1489">
                  <c:v>2.978</c:v>
                </c:pt>
                <c:pt idx="1490">
                  <c:v>2.98</c:v>
                </c:pt>
                <c:pt idx="1491">
                  <c:v>2.982</c:v>
                </c:pt>
                <c:pt idx="1492">
                  <c:v>2.984</c:v>
                </c:pt>
                <c:pt idx="1493">
                  <c:v>2.986</c:v>
                </c:pt>
                <c:pt idx="1494">
                  <c:v>2.988</c:v>
                </c:pt>
                <c:pt idx="1495">
                  <c:v>2.99</c:v>
                </c:pt>
                <c:pt idx="1496">
                  <c:v>2.992</c:v>
                </c:pt>
                <c:pt idx="1497">
                  <c:v>2.994</c:v>
                </c:pt>
                <c:pt idx="1498">
                  <c:v>2.996</c:v>
                </c:pt>
                <c:pt idx="1499">
                  <c:v>2.998</c:v>
                </c:pt>
                <c:pt idx="1500">
                  <c:v>3.0</c:v>
                </c:pt>
                <c:pt idx="1501">
                  <c:v>3.002</c:v>
                </c:pt>
                <c:pt idx="1502">
                  <c:v>3.004</c:v>
                </c:pt>
                <c:pt idx="1503">
                  <c:v>3.006</c:v>
                </c:pt>
                <c:pt idx="1504">
                  <c:v>3.008</c:v>
                </c:pt>
                <c:pt idx="1505">
                  <c:v>3.01</c:v>
                </c:pt>
                <c:pt idx="1506">
                  <c:v>3.012</c:v>
                </c:pt>
                <c:pt idx="1507">
                  <c:v>3.014</c:v>
                </c:pt>
                <c:pt idx="1508">
                  <c:v>3.016</c:v>
                </c:pt>
                <c:pt idx="1509">
                  <c:v>3.018</c:v>
                </c:pt>
                <c:pt idx="1510">
                  <c:v>3.02</c:v>
                </c:pt>
                <c:pt idx="1511">
                  <c:v>3.022</c:v>
                </c:pt>
                <c:pt idx="1512">
                  <c:v>3.024</c:v>
                </c:pt>
                <c:pt idx="1513">
                  <c:v>3.026</c:v>
                </c:pt>
                <c:pt idx="1514">
                  <c:v>3.028</c:v>
                </c:pt>
                <c:pt idx="1515">
                  <c:v>3.03</c:v>
                </c:pt>
                <c:pt idx="1516">
                  <c:v>3.032</c:v>
                </c:pt>
                <c:pt idx="1517">
                  <c:v>3.034</c:v>
                </c:pt>
                <c:pt idx="1518">
                  <c:v>3.036</c:v>
                </c:pt>
                <c:pt idx="1519">
                  <c:v>3.038</c:v>
                </c:pt>
                <c:pt idx="1520">
                  <c:v>3.04</c:v>
                </c:pt>
                <c:pt idx="1521">
                  <c:v>3.042</c:v>
                </c:pt>
                <c:pt idx="1522">
                  <c:v>3.044</c:v>
                </c:pt>
                <c:pt idx="1523">
                  <c:v>3.046</c:v>
                </c:pt>
                <c:pt idx="1524">
                  <c:v>3.048</c:v>
                </c:pt>
                <c:pt idx="1525">
                  <c:v>3.05</c:v>
                </c:pt>
                <c:pt idx="1526">
                  <c:v>3.052</c:v>
                </c:pt>
                <c:pt idx="1527">
                  <c:v>3.054</c:v>
                </c:pt>
                <c:pt idx="1528">
                  <c:v>3.056</c:v>
                </c:pt>
                <c:pt idx="1529">
                  <c:v>3.058</c:v>
                </c:pt>
                <c:pt idx="1530">
                  <c:v>3.06</c:v>
                </c:pt>
                <c:pt idx="1531">
                  <c:v>3.062</c:v>
                </c:pt>
                <c:pt idx="1532">
                  <c:v>3.064</c:v>
                </c:pt>
                <c:pt idx="1533">
                  <c:v>3.066</c:v>
                </c:pt>
                <c:pt idx="1534">
                  <c:v>3.068</c:v>
                </c:pt>
                <c:pt idx="1535">
                  <c:v>3.07</c:v>
                </c:pt>
                <c:pt idx="1536">
                  <c:v>3.072</c:v>
                </c:pt>
                <c:pt idx="1537">
                  <c:v>3.074</c:v>
                </c:pt>
                <c:pt idx="1538">
                  <c:v>3.076</c:v>
                </c:pt>
                <c:pt idx="1539">
                  <c:v>3.078</c:v>
                </c:pt>
                <c:pt idx="1540">
                  <c:v>3.08</c:v>
                </c:pt>
                <c:pt idx="1541">
                  <c:v>3.082</c:v>
                </c:pt>
                <c:pt idx="1542">
                  <c:v>3.084</c:v>
                </c:pt>
                <c:pt idx="1543">
                  <c:v>3.086</c:v>
                </c:pt>
                <c:pt idx="1544">
                  <c:v>3.088</c:v>
                </c:pt>
                <c:pt idx="1545">
                  <c:v>3.09</c:v>
                </c:pt>
                <c:pt idx="1546">
                  <c:v>3.092</c:v>
                </c:pt>
                <c:pt idx="1547">
                  <c:v>3.094</c:v>
                </c:pt>
                <c:pt idx="1548">
                  <c:v>3.096</c:v>
                </c:pt>
                <c:pt idx="1549">
                  <c:v>3.098</c:v>
                </c:pt>
                <c:pt idx="1550">
                  <c:v>3.1</c:v>
                </c:pt>
                <c:pt idx="1551">
                  <c:v>3.102</c:v>
                </c:pt>
                <c:pt idx="1552">
                  <c:v>3.104</c:v>
                </c:pt>
                <c:pt idx="1553">
                  <c:v>3.106</c:v>
                </c:pt>
                <c:pt idx="1554">
                  <c:v>3.108</c:v>
                </c:pt>
                <c:pt idx="1555">
                  <c:v>3.11</c:v>
                </c:pt>
                <c:pt idx="1556">
                  <c:v>3.112</c:v>
                </c:pt>
                <c:pt idx="1557">
                  <c:v>3.114</c:v>
                </c:pt>
                <c:pt idx="1558">
                  <c:v>3.116</c:v>
                </c:pt>
                <c:pt idx="1559">
                  <c:v>3.118</c:v>
                </c:pt>
                <c:pt idx="1560">
                  <c:v>3.12</c:v>
                </c:pt>
                <c:pt idx="1561">
                  <c:v>3.122</c:v>
                </c:pt>
                <c:pt idx="1562">
                  <c:v>3.124</c:v>
                </c:pt>
                <c:pt idx="1563">
                  <c:v>3.126</c:v>
                </c:pt>
                <c:pt idx="1564">
                  <c:v>3.128</c:v>
                </c:pt>
                <c:pt idx="1565">
                  <c:v>3.13</c:v>
                </c:pt>
                <c:pt idx="1566">
                  <c:v>3.132</c:v>
                </c:pt>
                <c:pt idx="1567">
                  <c:v>3.134</c:v>
                </c:pt>
                <c:pt idx="1568">
                  <c:v>3.136</c:v>
                </c:pt>
                <c:pt idx="1569">
                  <c:v>3.138</c:v>
                </c:pt>
                <c:pt idx="1570">
                  <c:v>3.14</c:v>
                </c:pt>
                <c:pt idx="1571">
                  <c:v>3.142</c:v>
                </c:pt>
                <c:pt idx="1572">
                  <c:v>3.144</c:v>
                </c:pt>
                <c:pt idx="1573">
                  <c:v>3.146</c:v>
                </c:pt>
                <c:pt idx="1574">
                  <c:v>3.148</c:v>
                </c:pt>
                <c:pt idx="1575">
                  <c:v>3.15</c:v>
                </c:pt>
                <c:pt idx="1576">
                  <c:v>3.152</c:v>
                </c:pt>
                <c:pt idx="1577">
                  <c:v>3.154</c:v>
                </c:pt>
                <c:pt idx="1578">
                  <c:v>3.156</c:v>
                </c:pt>
                <c:pt idx="1579">
                  <c:v>3.158</c:v>
                </c:pt>
                <c:pt idx="1580">
                  <c:v>3.16</c:v>
                </c:pt>
                <c:pt idx="1581">
                  <c:v>3.162</c:v>
                </c:pt>
                <c:pt idx="1582">
                  <c:v>3.164</c:v>
                </c:pt>
                <c:pt idx="1583">
                  <c:v>3.166</c:v>
                </c:pt>
                <c:pt idx="1584">
                  <c:v>3.168</c:v>
                </c:pt>
                <c:pt idx="1585">
                  <c:v>3.17</c:v>
                </c:pt>
                <c:pt idx="1586">
                  <c:v>3.172</c:v>
                </c:pt>
                <c:pt idx="1587">
                  <c:v>3.174</c:v>
                </c:pt>
                <c:pt idx="1588">
                  <c:v>3.176</c:v>
                </c:pt>
                <c:pt idx="1589">
                  <c:v>3.178</c:v>
                </c:pt>
                <c:pt idx="1590">
                  <c:v>3.18</c:v>
                </c:pt>
                <c:pt idx="1591">
                  <c:v>3.182</c:v>
                </c:pt>
                <c:pt idx="1592">
                  <c:v>3.184</c:v>
                </c:pt>
                <c:pt idx="1593">
                  <c:v>3.186</c:v>
                </c:pt>
                <c:pt idx="1594">
                  <c:v>3.188</c:v>
                </c:pt>
                <c:pt idx="1595">
                  <c:v>3.19</c:v>
                </c:pt>
                <c:pt idx="1596">
                  <c:v>3.192</c:v>
                </c:pt>
                <c:pt idx="1597">
                  <c:v>3.194</c:v>
                </c:pt>
                <c:pt idx="1598">
                  <c:v>3.196</c:v>
                </c:pt>
                <c:pt idx="1599">
                  <c:v>3.198</c:v>
                </c:pt>
                <c:pt idx="1600">
                  <c:v>3.2</c:v>
                </c:pt>
                <c:pt idx="1601">
                  <c:v>3.202</c:v>
                </c:pt>
                <c:pt idx="1602">
                  <c:v>3.204</c:v>
                </c:pt>
                <c:pt idx="1603">
                  <c:v>3.206</c:v>
                </c:pt>
                <c:pt idx="1604">
                  <c:v>3.208</c:v>
                </c:pt>
                <c:pt idx="1605">
                  <c:v>3.21</c:v>
                </c:pt>
                <c:pt idx="1606">
                  <c:v>3.212</c:v>
                </c:pt>
                <c:pt idx="1607">
                  <c:v>3.214</c:v>
                </c:pt>
                <c:pt idx="1608">
                  <c:v>3.216</c:v>
                </c:pt>
                <c:pt idx="1609">
                  <c:v>3.218</c:v>
                </c:pt>
                <c:pt idx="1610">
                  <c:v>3.22</c:v>
                </c:pt>
                <c:pt idx="1611">
                  <c:v>3.222</c:v>
                </c:pt>
                <c:pt idx="1612">
                  <c:v>3.224</c:v>
                </c:pt>
                <c:pt idx="1613">
                  <c:v>3.226</c:v>
                </c:pt>
                <c:pt idx="1614">
                  <c:v>3.228</c:v>
                </c:pt>
                <c:pt idx="1615">
                  <c:v>3.23</c:v>
                </c:pt>
                <c:pt idx="1616">
                  <c:v>3.232</c:v>
                </c:pt>
                <c:pt idx="1617">
                  <c:v>3.234</c:v>
                </c:pt>
                <c:pt idx="1618">
                  <c:v>3.236</c:v>
                </c:pt>
                <c:pt idx="1619">
                  <c:v>3.238</c:v>
                </c:pt>
                <c:pt idx="1620">
                  <c:v>3.24</c:v>
                </c:pt>
                <c:pt idx="1621">
                  <c:v>3.242</c:v>
                </c:pt>
                <c:pt idx="1622">
                  <c:v>3.244</c:v>
                </c:pt>
                <c:pt idx="1623">
                  <c:v>3.246</c:v>
                </c:pt>
                <c:pt idx="1624">
                  <c:v>3.248</c:v>
                </c:pt>
                <c:pt idx="1625">
                  <c:v>3.25</c:v>
                </c:pt>
                <c:pt idx="1626">
                  <c:v>3.252</c:v>
                </c:pt>
                <c:pt idx="1627">
                  <c:v>3.254</c:v>
                </c:pt>
                <c:pt idx="1628">
                  <c:v>3.256</c:v>
                </c:pt>
                <c:pt idx="1629">
                  <c:v>3.258</c:v>
                </c:pt>
                <c:pt idx="1630">
                  <c:v>3.26</c:v>
                </c:pt>
                <c:pt idx="1631">
                  <c:v>3.262</c:v>
                </c:pt>
                <c:pt idx="1632">
                  <c:v>3.264</c:v>
                </c:pt>
                <c:pt idx="1633">
                  <c:v>3.266</c:v>
                </c:pt>
                <c:pt idx="1634">
                  <c:v>3.268</c:v>
                </c:pt>
                <c:pt idx="1635">
                  <c:v>3.27</c:v>
                </c:pt>
                <c:pt idx="1636">
                  <c:v>3.272</c:v>
                </c:pt>
                <c:pt idx="1637">
                  <c:v>3.274</c:v>
                </c:pt>
                <c:pt idx="1638">
                  <c:v>3.276</c:v>
                </c:pt>
                <c:pt idx="1639">
                  <c:v>3.278</c:v>
                </c:pt>
                <c:pt idx="1640">
                  <c:v>3.28</c:v>
                </c:pt>
                <c:pt idx="1641">
                  <c:v>3.282</c:v>
                </c:pt>
                <c:pt idx="1642">
                  <c:v>3.284</c:v>
                </c:pt>
                <c:pt idx="1643">
                  <c:v>3.286</c:v>
                </c:pt>
                <c:pt idx="1644">
                  <c:v>3.288</c:v>
                </c:pt>
                <c:pt idx="1645">
                  <c:v>3.29</c:v>
                </c:pt>
                <c:pt idx="1646">
                  <c:v>3.292</c:v>
                </c:pt>
                <c:pt idx="1647">
                  <c:v>3.294</c:v>
                </c:pt>
                <c:pt idx="1648">
                  <c:v>3.296</c:v>
                </c:pt>
                <c:pt idx="1649">
                  <c:v>3.298</c:v>
                </c:pt>
                <c:pt idx="1650">
                  <c:v>3.3</c:v>
                </c:pt>
                <c:pt idx="1651">
                  <c:v>3.302</c:v>
                </c:pt>
                <c:pt idx="1652">
                  <c:v>3.304</c:v>
                </c:pt>
                <c:pt idx="1653">
                  <c:v>3.306</c:v>
                </c:pt>
                <c:pt idx="1654">
                  <c:v>3.308</c:v>
                </c:pt>
                <c:pt idx="1655">
                  <c:v>3.31</c:v>
                </c:pt>
                <c:pt idx="1656">
                  <c:v>3.311999999999998</c:v>
                </c:pt>
                <c:pt idx="1657">
                  <c:v>3.314</c:v>
                </c:pt>
                <c:pt idx="1658">
                  <c:v>3.315999999999998</c:v>
                </c:pt>
                <c:pt idx="1659">
                  <c:v>3.318</c:v>
                </c:pt>
                <c:pt idx="1660">
                  <c:v>3.32</c:v>
                </c:pt>
                <c:pt idx="1661">
                  <c:v>3.322</c:v>
                </c:pt>
                <c:pt idx="1662">
                  <c:v>3.324</c:v>
                </c:pt>
                <c:pt idx="1663">
                  <c:v>3.326</c:v>
                </c:pt>
                <c:pt idx="1664">
                  <c:v>3.328</c:v>
                </c:pt>
                <c:pt idx="1665">
                  <c:v>3.33</c:v>
                </c:pt>
                <c:pt idx="1666">
                  <c:v>3.331999999999998</c:v>
                </c:pt>
                <c:pt idx="1667">
                  <c:v>3.334</c:v>
                </c:pt>
                <c:pt idx="1668">
                  <c:v>3.335999999999998</c:v>
                </c:pt>
                <c:pt idx="1669">
                  <c:v>3.338</c:v>
                </c:pt>
                <c:pt idx="1670">
                  <c:v>3.34</c:v>
                </c:pt>
                <c:pt idx="1671">
                  <c:v>3.342</c:v>
                </c:pt>
                <c:pt idx="1672">
                  <c:v>3.344</c:v>
                </c:pt>
                <c:pt idx="1673">
                  <c:v>3.346</c:v>
                </c:pt>
                <c:pt idx="1674">
                  <c:v>3.348</c:v>
                </c:pt>
                <c:pt idx="1675">
                  <c:v>3.35</c:v>
                </c:pt>
                <c:pt idx="1676">
                  <c:v>3.351999999999998</c:v>
                </c:pt>
                <c:pt idx="1677">
                  <c:v>3.354</c:v>
                </c:pt>
                <c:pt idx="1678">
                  <c:v>3.355999999999998</c:v>
                </c:pt>
                <c:pt idx="1679">
                  <c:v>3.358</c:v>
                </c:pt>
                <c:pt idx="1680">
                  <c:v>3.36</c:v>
                </c:pt>
                <c:pt idx="1681">
                  <c:v>3.362</c:v>
                </c:pt>
                <c:pt idx="1682">
                  <c:v>3.364</c:v>
                </c:pt>
                <c:pt idx="1683">
                  <c:v>3.366</c:v>
                </c:pt>
                <c:pt idx="1684">
                  <c:v>3.368</c:v>
                </c:pt>
                <c:pt idx="1685">
                  <c:v>3.37</c:v>
                </c:pt>
                <c:pt idx="1686">
                  <c:v>3.371999999999999</c:v>
                </c:pt>
                <c:pt idx="1687">
                  <c:v>3.374</c:v>
                </c:pt>
                <c:pt idx="1688">
                  <c:v>3.375999999999999</c:v>
                </c:pt>
                <c:pt idx="1689">
                  <c:v>3.378</c:v>
                </c:pt>
                <c:pt idx="1690">
                  <c:v>3.38</c:v>
                </c:pt>
                <c:pt idx="1691">
                  <c:v>3.382</c:v>
                </c:pt>
                <c:pt idx="1692">
                  <c:v>3.384</c:v>
                </c:pt>
                <c:pt idx="1693">
                  <c:v>3.386</c:v>
                </c:pt>
                <c:pt idx="1694">
                  <c:v>3.388</c:v>
                </c:pt>
                <c:pt idx="1695">
                  <c:v>3.39</c:v>
                </c:pt>
                <c:pt idx="1696">
                  <c:v>3.391999999999999</c:v>
                </c:pt>
                <c:pt idx="1697">
                  <c:v>3.394</c:v>
                </c:pt>
                <c:pt idx="1698">
                  <c:v>3.395999999999999</c:v>
                </c:pt>
                <c:pt idx="1699">
                  <c:v>3.398</c:v>
                </c:pt>
                <c:pt idx="1700">
                  <c:v>3.4</c:v>
                </c:pt>
                <c:pt idx="1701">
                  <c:v>3.402</c:v>
                </c:pt>
                <c:pt idx="1702">
                  <c:v>3.404</c:v>
                </c:pt>
                <c:pt idx="1703">
                  <c:v>3.406</c:v>
                </c:pt>
                <c:pt idx="1704">
                  <c:v>3.408</c:v>
                </c:pt>
                <c:pt idx="1705">
                  <c:v>3.41</c:v>
                </c:pt>
                <c:pt idx="1706">
                  <c:v>3.411999999999999</c:v>
                </c:pt>
                <c:pt idx="1707">
                  <c:v>3.414</c:v>
                </c:pt>
                <c:pt idx="1708">
                  <c:v>3.415999999999999</c:v>
                </c:pt>
                <c:pt idx="1709">
                  <c:v>3.418</c:v>
                </c:pt>
                <c:pt idx="1710">
                  <c:v>3.42</c:v>
                </c:pt>
                <c:pt idx="1711">
                  <c:v>3.422</c:v>
                </c:pt>
                <c:pt idx="1712">
                  <c:v>3.424</c:v>
                </c:pt>
                <c:pt idx="1713">
                  <c:v>3.426</c:v>
                </c:pt>
                <c:pt idx="1714">
                  <c:v>3.428</c:v>
                </c:pt>
                <c:pt idx="1715">
                  <c:v>3.43</c:v>
                </c:pt>
                <c:pt idx="1716">
                  <c:v>3.431999999999999</c:v>
                </c:pt>
                <c:pt idx="1717">
                  <c:v>3.434</c:v>
                </c:pt>
                <c:pt idx="1718">
                  <c:v>3.435999999999999</c:v>
                </c:pt>
                <c:pt idx="1719">
                  <c:v>3.438</c:v>
                </c:pt>
                <c:pt idx="1720">
                  <c:v>3.44</c:v>
                </c:pt>
                <c:pt idx="1721">
                  <c:v>3.442</c:v>
                </c:pt>
                <c:pt idx="1722">
                  <c:v>3.444</c:v>
                </c:pt>
                <c:pt idx="1723">
                  <c:v>3.446</c:v>
                </c:pt>
                <c:pt idx="1724">
                  <c:v>3.448</c:v>
                </c:pt>
                <c:pt idx="1725">
                  <c:v>3.45</c:v>
                </c:pt>
                <c:pt idx="1726">
                  <c:v>3.451999999999999</c:v>
                </c:pt>
                <c:pt idx="1727">
                  <c:v>3.454</c:v>
                </c:pt>
                <c:pt idx="1728">
                  <c:v>3.455999999999999</c:v>
                </c:pt>
                <c:pt idx="1729">
                  <c:v>3.458</c:v>
                </c:pt>
                <c:pt idx="1730">
                  <c:v>3.46</c:v>
                </c:pt>
                <c:pt idx="1731">
                  <c:v>3.462</c:v>
                </c:pt>
                <c:pt idx="1732">
                  <c:v>3.464</c:v>
                </c:pt>
                <c:pt idx="1733">
                  <c:v>3.466</c:v>
                </c:pt>
                <c:pt idx="1734">
                  <c:v>3.468</c:v>
                </c:pt>
                <c:pt idx="1735">
                  <c:v>3.47</c:v>
                </c:pt>
                <c:pt idx="1736">
                  <c:v>3.472</c:v>
                </c:pt>
                <c:pt idx="1737">
                  <c:v>3.474</c:v>
                </c:pt>
                <c:pt idx="1738">
                  <c:v>3.476</c:v>
                </c:pt>
                <c:pt idx="1739">
                  <c:v>3.478</c:v>
                </c:pt>
                <c:pt idx="1740">
                  <c:v>3.48</c:v>
                </c:pt>
                <c:pt idx="1741">
                  <c:v>3.482</c:v>
                </c:pt>
                <c:pt idx="1742">
                  <c:v>3.484</c:v>
                </c:pt>
                <c:pt idx="1743">
                  <c:v>3.486</c:v>
                </c:pt>
                <c:pt idx="1744">
                  <c:v>3.488</c:v>
                </c:pt>
                <c:pt idx="1745">
                  <c:v>3.49</c:v>
                </c:pt>
                <c:pt idx="1746">
                  <c:v>3.492</c:v>
                </c:pt>
                <c:pt idx="1747">
                  <c:v>3.494</c:v>
                </c:pt>
                <c:pt idx="1748">
                  <c:v>3.496</c:v>
                </c:pt>
                <c:pt idx="1749">
                  <c:v>3.498</c:v>
                </c:pt>
                <c:pt idx="1750">
                  <c:v>3.5</c:v>
                </c:pt>
                <c:pt idx="1751">
                  <c:v>3.502</c:v>
                </c:pt>
                <c:pt idx="1752">
                  <c:v>3.504</c:v>
                </c:pt>
                <c:pt idx="1753">
                  <c:v>3.506</c:v>
                </c:pt>
                <c:pt idx="1754">
                  <c:v>3.508</c:v>
                </c:pt>
                <c:pt idx="1755">
                  <c:v>3.51</c:v>
                </c:pt>
                <c:pt idx="1756">
                  <c:v>3.512</c:v>
                </c:pt>
                <c:pt idx="1757">
                  <c:v>3.514</c:v>
                </c:pt>
                <c:pt idx="1758">
                  <c:v>3.516</c:v>
                </c:pt>
                <c:pt idx="1759">
                  <c:v>3.518</c:v>
                </c:pt>
                <c:pt idx="1760">
                  <c:v>3.52</c:v>
                </c:pt>
                <c:pt idx="1761">
                  <c:v>3.522</c:v>
                </c:pt>
                <c:pt idx="1762">
                  <c:v>3.524</c:v>
                </c:pt>
                <c:pt idx="1763">
                  <c:v>3.526</c:v>
                </c:pt>
                <c:pt idx="1764">
                  <c:v>3.528</c:v>
                </c:pt>
                <c:pt idx="1765">
                  <c:v>3.53</c:v>
                </c:pt>
                <c:pt idx="1766">
                  <c:v>3.532</c:v>
                </c:pt>
                <c:pt idx="1767">
                  <c:v>3.534</c:v>
                </c:pt>
                <c:pt idx="1768">
                  <c:v>3.536</c:v>
                </c:pt>
                <c:pt idx="1769">
                  <c:v>3.538</c:v>
                </c:pt>
                <c:pt idx="1770">
                  <c:v>3.54</c:v>
                </c:pt>
                <c:pt idx="1771">
                  <c:v>3.542</c:v>
                </c:pt>
                <c:pt idx="1772">
                  <c:v>3.544</c:v>
                </c:pt>
                <c:pt idx="1773">
                  <c:v>3.546</c:v>
                </c:pt>
                <c:pt idx="1774">
                  <c:v>3.548</c:v>
                </c:pt>
                <c:pt idx="1775">
                  <c:v>3.55</c:v>
                </c:pt>
                <c:pt idx="1776">
                  <c:v>3.552</c:v>
                </c:pt>
                <c:pt idx="1777">
                  <c:v>3.554</c:v>
                </c:pt>
                <c:pt idx="1778">
                  <c:v>3.556</c:v>
                </c:pt>
                <c:pt idx="1779">
                  <c:v>3.558</c:v>
                </c:pt>
                <c:pt idx="1780">
                  <c:v>3.56</c:v>
                </c:pt>
                <c:pt idx="1781">
                  <c:v>3.562</c:v>
                </c:pt>
                <c:pt idx="1782">
                  <c:v>3.564</c:v>
                </c:pt>
                <c:pt idx="1783">
                  <c:v>3.566</c:v>
                </c:pt>
                <c:pt idx="1784">
                  <c:v>3.568</c:v>
                </c:pt>
                <c:pt idx="1785">
                  <c:v>3.57</c:v>
                </c:pt>
                <c:pt idx="1786">
                  <c:v>3.572</c:v>
                </c:pt>
                <c:pt idx="1787">
                  <c:v>3.574</c:v>
                </c:pt>
                <c:pt idx="1788">
                  <c:v>3.576</c:v>
                </c:pt>
                <c:pt idx="1789">
                  <c:v>3.578</c:v>
                </c:pt>
                <c:pt idx="1790">
                  <c:v>3.58</c:v>
                </c:pt>
                <c:pt idx="1791">
                  <c:v>3.582</c:v>
                </c:pt>
                <c:pt idx="1792">
                  <c:v>3.584</c:v>
                </c:pt>
                <c:pt idx="1793">
                  <c:v>3.586</c:v>
                </c:pt>
                <c:pt idx="1794">
                  <c:v>3.588</c:v>
                </c:pt>
                <c:pt idx="1795">
                  <c:v>3.59</c:v>
                </c:pt>
                <c:pt idx="1796">
                  <c:v>3.592</c:v>
                </c:pt>
                <c:pt idx="1797">
                  <c:v>3.594</c:v>
                </c:pt>
                <c:pt idx="1798">
                  <c:v>3.596</c:v>
                </c:pt>
                <c:pt idx="1799">
                  <c:v>3.598</c:v>
                </c:pt>
                <c:pt idx="1800">
                  <c:v>3.6</c:v>
                </c:pt>
                <c:pt idx="1801">
                  <c:v>3.602</c:v>
                </c:pt>
                <c:pt idx="1802">
                  <c:v>3.604</c:v>
                </c:pt>
                <c:pt idx="1803">
                  <c:v>3.606</c:v>
                </c:pt>
                <c:pt idx="1804">
                  <c:v>3.608</c:v>
                </c:pt>
                <c:pt idx="1805">
                  <c:v>3.61</c:v>
                </c:pt>
                <c:pt idx="1806">
                  <c:v>3.612</c:v>
                </c:pt>
                <c:pt idx="1807">
                  <c:v>3.614</c:v>
                </c:pt>
                <c:pt idx="1808">
                  <c:v>3.616</c:v>
                </c:pt>
                <c:pt idx="1809">
                  <c:v>3.618</c:v>
                </c:pt>
                <c:pt idx="1810">
                  <c:v>3.62</c:v>
                </c:pt>
                <c:pt idx="1811">
                  <c:v>3.622</c:v>
                </c:pt>
                <c:pt idx="1812">
                  <c:v>3.624</c:v>
                </c:pt>
                <c:pt idx="1813">
                  <c:v>3.626</c:v>
                </c:pt>
                <c:pt idx="1814">
                  <c:v>3.628</c:v>
                </c:pt>
                <c:pt idx="1815">
                  <c:v>3.63</c:v>
                </c:pt>
                <c:pt idx="1816">
                  <c:v>3.632</c:v>
                </c:pt>
                <c:pt idx="1817">
                  <c:v>3.634</c:v>
                </c:pt>
                <c:pt idx="1818">
                  <c:v>3.636</c:v>
                </c:pt>
                <c:pt idx="1819">
                  <c:v>3.638</c:v>
                </c:pt>
                <c:pt idx="1820">
                  <c:v>3.64</c:v>
                </c:pt>
                <c:pt idx="1821">
                  <c:v>3.642</c:v>
                </c:pt>
                <c:pt idx="1822">
                  <c:v>3.644</c:v>
                </c:pt>
                <c:pt idx="1823">
                  <c:v>3.646</c:v>
                </c:pt>
                <c:pt idx="1824">
                  <c:v>3.648</c:v>
                </c:pt>
                <c:pt idx="1825">
                  <c:v>3.65</c:v>
                </c:pt>
                <c:pt idx="1826">
                  <c:v>3.652</c:v>
                </c:pt>
                <c:pt idx="1827">
                  <c:v>3.654</c:v>
                </c:pt>
                <c:pt idx="1828">
                  <c:v>3.656</c:v>
                </c:pt>
                <c:pt idx="1829">
                  <c:v>3.658</c:v>
                </c:pt>
                <c:pt idx="1830">
                  <c:v>3.66</c:v>
                </c:pt>
                <c:pt idx="1831">
                  <c:v>3.662</c:v>
                </c:pt>
                <c:pt idx="1832">
                  <c:v>3.664</c:v>
                </c:pt>
                <c:pt idx="1833">
                  <c:v>3.666</c:v>
                </c:pt>
                <c:pt idx="1834">
                  <c:v>3.668</c:v>
                </c:pt>
                <c:pt idx="1835">
                  <c:v>3.67</c:v>
                </c:pt>
                <c:pt idx="1836">
                  <c:v>3.672</c:v>
                </c:pt>
                <c:pt idx="1837">
                  <c:v>3.674</c:v>
                </c:pt>
                <c:pt idx="1838">
                  <c:v>3.676</c:v>
                </c:pt>
                <c:pt idx="1839">
                  <c:v>3.678</c:v>
                </c:pt>
                <c:pt idx="1840">
                  <c:v>3.68</c:v>
                </c:pt>
                <c:pt idx="1841">
                  <c:v>3.682</c:v>
                </c:pt>
                <c:pt idx="1842">
                  <c:v>3.684</c:v>
                </c:pt>
                <c:pt idx="1843">
                  <c:v>3.686</c:v>
                </c:pt>
                <c:pt idx="1844">
                  <c:v>3.688</c:v>
                </c:pt>
                <c:pt idx="1845">
                  <c:v>3.69</c:v>
                </c:pt>
                <c:pt idx="1846">
                  <c:v>3.692</c:v>
                </c:pt>
                <c:pt idx="1847">
                  <c:v>3.694</c:v>
                </c:pt>
                <c:pt idx="1848">
                  <c:v>3.696</c:v>
                </c:pt>
                <c:pt idx="1849">
                  <c:v>3.698</c:v>
                </c:pt>
                <c:pt idx="1850">
                  <c:v>3.7</c:v>
                </c:pt>
                <c:pt idx="1851">
                  <c:v>3.702</c:v>
                </c:pt>
                <c:pt idx="1852">
                  <c:v>3.704</c:v>
                </c:pt>
                <c:pt idx="1853">
                  <c:v>3.706</c:v>
                </c:pt>
                <c:pt idx="1854">
                  <c:v>3.708</c:v>
                </c:pt>
                <c:pt idx="1855">
                  <c:v>3.71</c:v>
                </c:pt>
                <c:pt idx="1856">
                  <c:v>3.712</c:v>
                </c:pt>
                <c:pt idx="1857">
                  <c:v>3.714</c:v>
                </c:pt>
                <c:pt idx="1858">
                  <c:v>3.716</c:v>
                </c:pt>
                <c:pt idx="1859">
                  <c:v>3.718</c:v>
                </c:pt>
                <c:pt idx="1860">
                  <c:v>3.72</c:v>
                </c:pt>
                <c:pt idx="1861">
                  <c:v>3.722</c:v>
                </c:pt>
                <c:pt idx="1862">
                  <c:v>3.724</c:v>
                </c:pt>
                <c:pt idx="1863">
                  <c:v>3.726</c:v>
                </c:pt>
                <c:pt idx="1864">
                  <c:v>3.728</c:v>
                </c:pt>
                <c:pt idx="1865">
                  <c:v>3.73</c:v>
                </c:pt>
                <c:pt idx="1866">
                  <c:v>3.732</c:v>
                </c:pt>
                <c:pt idx="1867">
                  <c:v>3.734</c:v>
                </c:pt>
                <c:pt idx="1868">
                  <c:v>3.736</c:v>
                </c:pt>
                <c:pt idx="1869">
                  <c:v>3.738</c:v>
                </c:pt>
                <c:pt idx="1870">
                  <c:v>3.74</c:v>
                </c:pt>
                <c:pt idx="1871">
                  <c:v>3.742</c:v>
                </c:pt>
                <c:pt idx="1872">
                  <c:v>3.744</c:v>
                </c:pt>
                <c:pt idx="1873">
                  <c:v>3.746</c:v>
                </c:pt>
                <c:pt idx="1874">
                  <c:v>3.748</c:v>
                </c:pt>
                <c:pt idx="1875">
                  <c:v>3.75</c:v>
                </c:pt>
                <c:pt idx="1876">
                  <c:v>3.752</c:v>
                </c:pt>
                <c:pt idx="1877">
                  <c:v>3.754</c:v>
                </c:pt>
                <c:pt idx="1878">
                  <c:v>3.756</c:v>
                </c:pt>
                <c:pt idx="1879">
                  <c:v>3.758</c:v>
                </c:pt>
                <c:pt idx="1880">
                  <c:v>3.76</c:v>
                </c:pt>
                <c:pt idx="1881">
                  <c:v>3.762</c:v>
                </c:pt>
                <c:pt idx="1882">
                  <c:v>3.764</c:v>
                </c:pt>
                <c:pt idx="1883">
                  <c:v>3.766</c:v>
                </c:pt>
                <c:pt idx="1884">
                  <c:v>3.768</c:v>
                </c:pt>
                <c:pt idx="1885">
                  <c:v>3.77</c:v>
                </c:pt>
                <c:pt idx="1886">
                  <c:v>3.772</c:v>
                </c:pt>
                <c:pt idx="1887">
                  <c:v>3.774</c:v>
                </c:pt>
                <c:pt idx="1888">
                  <c:v>3.776</c:v>
                </c:pt>
                <c:pt idx="1889">
                  <c:v>3.778</c:v>
                </c:pt>
                <c:pt idx="1890">
                  <c:v>3.78</c:v>
                </c:pt>
                <c:pt idx="1891">
                  <c:v>3.782</c:v>
                </c:pt>
                <c:pt idx="1892">
                  <c:v>3.784</c:v>
                </c:pt>
                <c:pt idx="1893">
                  <c:v>3.786</c:v>
                </c:pt>
                <c:pt idx="1894">
                  <c:v>3.788</c:v>
                </c:pt>
                <c:pt idx="1895">
                  <c:v>3.79</c:v>
                </c:pt>
                <c:pt idx="1896">
                  <c:v>3.792</c:v>
                </c:pt>
                <c:pt idx="1897">
                  <c:v>3.794</c:v>
                </c:pt>
                <c:pt idx="1898">
                  <c:v>3.796</c:v>
                </c:pt>
                <c:pt idx="1899">
                  <c:v>3.798</c:v>
                </c:pt>
                <c:pt idx="1900">
                  <c:v>3.8</c:v>
                </c:pt>
                <c:pt idx="1901">
                  <c:v>3.802</c:v>
                </c:pt>
                <c:pt idx="1902">
                  <c:v>3.804</c:v>
                </c:pt>
                <c:pt idx="1903">
                  <c:v>3.806</c:v>
                </c:pt>
                <c:pt idx="1904">
                  <c:v>3.808</c:v>
                </c:pt>
                <c:pt idx="1905">
                  <c:v>3.81</c:v>
                </c:pt>
                <c:pt idx="1906">
                  <c:v>3.811999999999998</c:v>
                </c:pt>
                <c:pt idx="1907">
                  <c:v>3.814</c:v>
                </c:pt>
                <c:pt idx="1908">
                  <c:v>3.815999999999998</c:v>
                </c:pt>
                <c:pt idx="1909">
                  <c:v>3.818</c:v>
                </c:pt>
                <c:pt idx="1910">
                  <c:v>3.82</c:v>
                </c:pt>
                <c:pt idx="1911">
                  <c:v>3.822</c:v>
                </c:pt>
                <c:pt idx="1912">
                  <c:v>3.824</c:v>
                </c:pt>
                <c:pt idx="1913">
                  <c:v>3.826</c:v>
                </c:pt>
                <c:pt idx="1914">
                  <c:v>3.828</c:v>
                </c:pt>
                <c:pt idx="1915">
                  <c:v>3.83</c:v>
                </c:pt>
                <c:pt idx="1916">
                  <c:v>3.831999999999998</c:v>
                </c:pt>
                <c:pt idx="1917">
                  <c:v>3.834</c:v>
                </c:pt>
                <c:pt idx="1918">
                  <c:v>3.835999999999998</c:v>
                </c:pt>
                <c:pt idx="1919">
                  <c:v>3.838</c:v>
                </c:pt>
                <c:pt idx="1920">
                  <c:v>3.84</c:v>
                </c:pt>
                <c:pt idx="1921">
                  <c:v>3.842</c:v>
                </c:pt>
                <c:pt idx="1922">
                  <c:v>3.844</c:v>
                </c:pt>
                <c:pt idx="1923">
                  <c:v>3.846</c:v>
                </c:pt>
                <c:pt idx="1924">
                  <c:v>3.848</c:v>
                </c:pt>
                <c:pt idx="1925">
                  <c:v>3.85</c:v>
                </c:pt>
                <c:pt idx="1926">
                  <c:v>3.851999999999998</c:v>
                </c:pt>
                <c:pt idx="1927">
                  <c:v>3.854</c:v>
                </c:pt>
                <c:pt idx="1928">
                  <c:v>3.855999999999998</c:v>
                </c:pt>
                <c:pt idx="1929">
                  <c:v>3.858</c:v>
                </c:pt>
                <c:pt idx="1930">
                  <c:v>3.86</c:v>
                </c:pt>
                <c:pt idx="1931">
                  <c:v>3.862</c:v>
                </c:pt>
                <c:pt idx="1932">
                  <c:v>3.864</c:v>
                </c:pt>
                <c:pt idx="1933">
                  <c:v>3.866</c:v>
                </c:pt>
                <c:pt idx="1934">
                  <c:v>3.868</c:v>
                </c:pt>
                <c:pt idx="1935">
                  <c:v>3.87</c:v>
                </c:pt>
                <c:pt idx="1936">
                  <c:v>3.871999999999999</c:v>
                </c:pt>
                <c:pt idx="1937">
                  <c:v>3.874</c:v>
                </c:pt>
                <c:pt idx="1938">
                  <c:v>3.875999999999999</c:v>
                </c:pt>
                <c:pt idx="1939">
                  <c:v>3.878</c:v>
                </c:pt>
                <c:pt idx="1940">
                  <c:v>3.88</c:v>
                </c:pt>
                <c:pt idx="1941">
                  <c:v>3.882</c:v>
                </c:pt>
                <c:pt idx="1942">
                  <c:v>3.884</c:v>
                </c:pt>
                <c:pt idx="1943">
                  <c:v>3.886</c:v>
                </c:pt>
                <c:pt idx="1944">
                  <c:v>3.888</c:v>
                </c:pt>
                <c:pt idx="1945">
                  <c:v>3.89</c:v>
                </c:pt>
                <c:pt idx="1946">
                  <c:v>3.891999999999999</c:v>
                </c:pt>
                <c:pt idx="1947">
                  <c:v>3.894</c:v>
                </c:pt>
                <c:pt idx="1948">
                  <c:v>3.895999999999999</c:v>
                </c:pt>
                <c:pt idx="1949">
                  <c:v>3.898</c:v>
                </c:pt>
                <c:pt idx="1950">
                  <c:v>3.9</c:v>
                </c:pt>
                <c:pt idx="1951">
                  <c:v>3.902</c:v>
                </c:pt>
                <c:pt idx="1952">
                  <c:v>3.904</c:v>
                </c:pt>
                <c:pt idx="1953">
                  <c:v>3.906</c:v>
                </c:pt>
                <c:pt idx="1954">
                  <c:v>3.908</c:v>
                </c:pt>
                <c:pt idx="1955">
                  <c:v>3.91</c:v>
                </c:pt>
                <c:pt idx="1956">
                  <c:v>3.911999999999999</c:v>
                </c:pt>
                <c:pt idx="1957">
                  <c:v>3.914</c:v>
                </c:pt>
                <c:pt idx="1958">
                  <c:v>3.915999999999999</c:v>
                </c:pt>
                <c:pt idx="1959">
                  <c:v>3.918</c:v>
                </c:pt>
                <c:pt idx="1960">
                  <c:v>3.92</c:v>
                </c:pt>
                <c:pt idx="1961">
                  <c:v>3.922</c:v>
                </c:pt>
                <c:pt idx="1962">
                  <c:v>3.924</c:v>
                </c:pt>
                <c:pt idx="1963">
                  <c:v>3.926</c:v>
                </c:pt>
                <c:pt idx="1964">
                  <c:v>3.928</c:v>
                </c:pt>
                <c:pt idx="1965">
                  <c:v>3.93</c:v>
                </c:pt>
                <c:pt idx="1966">
                  <c:v>3.931999999999999</c:v>
                </c:pt>
                <c:pt idx="1967">
                  <c:v>3.934</c:v>
                </c:pt>
                <c:pt idx="1968">
                  <c:v>3.935999999999999</c:v>
                </c:pt>
                <c:pt idx="1969">
                  <c:v>3.938</c:v>
                </c:pt>
                <c:pt idx="1970">
                  <c:v>3.94</c:v>
                </c:pt>
                <c:pt idx="1971">
                  <c:v>3.942</c:v>
                </c:pt>
                <c:pt idx="1972">
                  <c:v>3.944</c:v>
                </c:pt>
                <c:pt idx="1973">
                  <c:v>3.946</c:v>
                </c:pt>
                <c:pt idx="1974">
                  <c:v>3.948</c:v>
                </c:pt>
                <c:pt idx="1975">
                  <c:v>3.95</c:v>
                </c:pt>
                <c:pt idx="1976">
                  <c:v>3.951999999999999</c:v>
                </c:pt>
                <c:pt idx="1977">
                  <c:v>3.954</c:v>
                </c:pt>
                <c:pt idx="1978">
                  <c:v>3.955999999999999</c:v>
                </c:pt>
                <c:pt idx="1979">
                  <c:v>3.958</c:v>
                </c:pt>
                <c:pt idx="1980">
                  <c:v>3.96</c:v>
                </c:pt>
                <c:pt idx="1981">
                  <c:v>3.962</c:v>
                </c:pt>
                <c:pt idx="1982">
                  <c:v>3.964</c:v>
                </c:pt>
                <c:pt idx="1983">
                  <c:v>3.966</c:v>
                </c:pt>
                <c:pt idx="1984">
                  <c:v>3.968</c:v>
                </c:pt>
                <c:pt idx="1985">
                  <c:v>3.97</c:v>
                </c:pt>
                <c:pt idx="1986">
                  <c:v>3.972</c:v>
                </c:pt>
                <c:pt idx="1987">
                  <c:v>3.974</c:v>
                </c:pt>
                <c:pt idx="1988">
                  <c:v>3.976</c:v>
                </c:pt>
                <c:pt idx="1989">
                  <c:v>3.978</c:v>
                </c:pt>
                <c:pt idx="1990">
                  <c:v>3.98</c:v>
                </c:pt>
                <c:pt idx="1991">
                  <c:v>3.982</c:v>
                </c:pt>
                <c:pt idx="1992">
                  <c:v>3.984</c:v>
                </c:pt>
                <c:pt idx="1993">
                  <c:v>3.986</c:v>
                </c:pt>
                <c:pt idx="1994">
                  <c:v>3.988</c:v>
                </c:pt>
                <c:pt idx="1995">
                  <c:v>3.99</c:v>
                </c:pt>
                <c:pt idx="1996">
                  <c:v>3.992</c:v>
                </c:pt>
                <c:pt idx="1997">
                  <c:v>3.994</c:v>
                </c:pt>
                <c:pt idx="1998">
                  <c:v>3.996</c:v>
                </c:pt>
                <c:pt idx="1999">
                  <c:v>3.998</c:v>
                </c:pt>
                <c:pt idx="2000">
                  <c:v>4.0</c:v>
                </c:pt>
                <c:pt idx="2001">
                  <c:v>4.002</c:v>
                </c:pt>
                <c:pt idx="2002">
                  <c:v>4.004</c:v>
                </c:pt>
                <c:pt idx="2003">
                  <c:v>4.006</c:v>
                </c:pt>
                <c:pt idx="2004">
                  <c:v>4.008</c:v>
                </c:pt>
                <c:pt idx="2005">
                  <c:v>4.01</c:v>
                </c:pt>
                <c:pt idx="2006">
                  <c:v>4.012</c:v>
                </c:pt>
                <c:pt idx="2007">
                  <c:v>4.013999999999998</c:v>
                </c:pt>
                <c:pt idx="2008">
                  <c:v>4.016</c:v>
                </c:pt>
                <c:pt idx="2009">
                  <c:v>4.017999999999997</c:v>
                </c:pt>
                <c:pt idx="2010">
                  <c:v>4.02</c:v>
                </c:pt>
                <c:pt idx="2011">
                  <c:v>4.021999999999998</c:v>
                </c:pt>
                <c:pt idx="2012">
                  <c:v>4.023999999999997</c:v>
                </c:pt>
                <c:pt idx="2013">
                  <c:v>4.025999999999997</c:v>
                </c:pt>
                <c:pt idx="2014">
                  <c:v>4.027999999999997</c:v>
                </c:pt>
                <c:pt idx="2015">
                  <c:v>4.03</c:v>
                </c:pt>
                <c:pt idx="2016">
                  <c:v>4.032</c:v>
                </c:pt>
                <c:pt idx="2017">
                  <c:v>4.034</c:v>
                </c:pt>
                <c:pt idx="2018">
                  <c:v>4.036</c:v>
                </c:pt>
                <c:pt idx="2019">
                  <c:v>4.038</c:v>
                </c:pt>
                <c:pt idx="2020">
                  <c:v>4.04</c:v>
                </c:pt>
                <c:pt idx="2021">
                  <c:v>4.042</c:v>
                </c:pt>
                <c:pt idx="2022">
                  <c:v>4.044</c:v>
                </c:pt>
                <c:pt idx="2023">
                  <c:v>4.046</c:v>
                </c:pt>
                <c:pt idx="2024">
                  <c:v>4.048</c:v>
                </c:pt>
                <c:pt idx="2025">
                  <c:v>4.05</c:v>
                </c:pt>
                <c:pt idx="2026">
                  <c:v>4.052</c:v>
                </c:pt>
                <c:pt idx="2027">
                  <c:v>4.053999999999998</c:v>
                </c:pt>
                <c:pt idx="2028">
                  <c:v>4.056</c:v>
                </c:pt>
                <c:pt idx="2029">
                  <c:v>4.057999999999997</c:v>
                </c:pt>
                <c:pt idx="2030">
                  <c:v>4.06</c:v>
                </c:pt>
                <c:pt idx="2031">
                  <c:v>4.061999999999998</c:v>
                </c:pt>
                <c:pt idx="2032">
                  <c:v>4.063999999999997</c:v>
                </c:pt>
                <c:pt idx="2033">
                  <c:v>4.065999999999997</c:v>
                </c:pt>
                <c:pt idx="2034">
                  <c:v>4.067999999999997</c:v>
                </c:pt>
                <c:pt idx="2035">
                  <c:v>4.07</c:v>
                </c:pt>
                <c:pt idx="2036">
                  <c:v>4.072</c:v>
                </c:pt>
                <c:pt idx="2037">
                  <c:v>4.074</c:v>
                </c:pt>
                <c:pt idx="2038">
                  <c:v>4.076</c:v>
                </c:pt>
                <c:pt idx="2039">
                  <c:v>4.078</c:v>
                </c:pt>
                <c:pt idx="2040">
                  <c:v>4.08</c:v>
                </c:pt>
                <c:pt idx="2041">
                  <c:v>4.082</c:v>
                </c:pt>
                <c:pt idx="2042">
                  <c:v>4.084</c:v>
                </c:pt>
                <c:pt idx="2043">
                  <c:v>4.086</c:v>
                </c:pt>
                <c:pt idx="2044">
                  <c:v>4.088</c:v>
                </c:pt>
                <c:pt idx="2045">
                  <c:v>4.09</c:v>
                </c:pt>
                <c:pt idx="2046">
                  <c:v>4.092</c:v>
                </c:pt>
                <c:pt idx="2047">
                  <c:v>4.093999999999999</c:v>
                </c:pt>
                <c:pt idx="2048">
                  <c:v>4.096</c:v>
                </c:pt>
                <c:pt idx="2049">
                  <c:v>4.097999999999997</c:v>
                </c:pt>
                <c:pt idx="2050">
                  <c:v>4.1</c:v>
                </c:pt>
                <c:pt idx="2051">
                  <c:v>4.101999999999999</c:v>
                </c:pt>
                <c:pt idx="2052">
                  <c:v>4.103999999999997</c:v>
                </c:pt>
                <c:pt idx="2053">
                  <c:v>4.105999999999997</c:v>
                </c:pt>
                <c:pt idx="2054">
                  <c:v>4.107999999999997</c:v>
                </c:pt>
                <c:pt idx="2055">
                  <c:v>4.109999999999999</c:v>
                </c:pt>
                <c:pt idx="2056">
                  <c:v>4.111999999999997</c:v>
                </c:pt>
                <c:pt idx="2057">
                  <c:v>4.113999999999997</c:v>
                </c:pt>
                <c:pt idx="2058">
                  <c:v>4.115999999999997</c:v>
                </c:pt>
                <c:pt idx="2059">
                  <c:v>4.117999999999997</c:v>
                </c:pt>
                <c:pt idx="2060">
                  <c:v>4.119999999999997</c:v>
                </c:pt>
                <c:pt idx="2061">
                  <c:v>4.121999999999997</c:v>
                </c:pt>
                <c:pt idx="2062">
                  <c:v>4.123999999999997</c:v>
                </c:pt>
                <c:pt idx="2063">
                  <c:v>4.125999999999997</c:v>
                </c:pt>
                <c:pt idx="2064">
                  <c:v>4.127999999999996</c:v>
                </c:pt>
                <c:pt idx="2065">
                  <c:v>4.13</c:v>
                </c:pt>
                <c:pt idx="2066">
                  <c:v>4.132</c:v>
                </c:pt>
                <c:pt idx="2067">
                  <c:v>4.133999999999999</c:v>
                </c:pt>
                <c:pt idx="2068">
                  <c:v>4.136</c:v>
                </c:pt>
                <c:pt idx="2069">
                  <c:v>4.137999999999997</c:v>
                </c:pt>
                <c:pt idx="2070">
                  <c:v>4.14</c:v>
                </c:pt>
                <c:pt idx="2071">
                  <c:v>4.141999999999999</c:v>
                </c:pt>
                <c:pt idx="2072">
                  <c:v>4.143999999999997</c:v>
                </c:pt>
                <c:pt idx="2073">
                  <c:v>4.145999999999997</c:v>
                </c:pt>
                <c:pt idx="2074">
                  <c:v>4.147999999999997</c:v>
                </c:pt>
                <c:pt idx="2075">
                  <c:v>4.149999999999999</c:v>
                </c:pt>
                <c:pt idx="2076">
                  <c:v>4.151999999999997</c:v>
                </c:pt>
                <c:pt idx="2077">
                  <c:v>4.153999999999997</c:v>
                </c:pt>
                <c:pt idx="2078">
                  <c:v>4.155999999999997</c:v>
                </c:pt>
                <c:pt idx="2079">
                  <c:v>4.157999999999997</c:v>
                </c:pt>
                <c:pt idx="2080">
                  <c:v>4.159999999999997</c:v>
                </c:pt>
                <c:pt idx="2081">
                  <c:v>4.161999999999997</c:v>
                </c:pt>
                <c:pt idx="2082">
                  <c:v>4.163999999999997</c:v>
                </c:pt>
                <c:pt idx="2083">
                  <c:v>4.165999999999997</c:v>
                </c:pt>
                <c:pt idx="2084">
                  <c:v>4.167999999999996</c:v>
                </c:pt>
                <c:pt idx="2085">
                  <c:v>4.17</c:v>
                </c:pt>
                <c:pt idx="2086">
                  <c:v>4.172</c:v>
                </c:pt>
                <c:pt idx="2087">
                  <c:v>4.173999999999999</c:v>
                </c:pt>
                <c:pt idx="2088">
                  <c:v>4.176</c:v>
                </c:pt>
                <c:pt idx="2089">
                  <c:v>4.177999999999997</c:v>
                </c:pt>
                <c:pt idx="2090">
                  <c:v>4.18</c:v>
                </c:pt>
                <c:pt idx="2091">
                  <c:v>4.181999999999999</c:v>
                </c:pt>
                <c:pt idx="2092">
                  <c:v>4.183999999999997</c:v>
                </c:pt>
                <c:pt idx="2093">
                  <c:v>4.185999999999997</c:v>
                </c:pt>
                <c:pt idx="2094">
                  <c:v>4.187999999999997</c:v>
                </c:pt>
                <c:pt idx="2095">
                  <c:v>4.189999999999999</c:v>
                </c:pt>
                <c:pt idx="2096">
                  <c:v>4.191999999999997</c:v>
                </c:pt>
                <c:pt idx="2097">
                  <c:v>4.193999999999997</c:v>
                </c:pt>
                <c:pt idx="2098">
                  <c:v>4.195999999999997</c:v>
                </c:pt>
                <c:pt idx="2099">
                  <c:v>4.197999999999997</c:v>
                </c:pt>
                <c:pt idx="2100">
                  <c:v>4.2</c:v>
                </c:pt>
                <c:pt idx="2101">
                  <c:v>4.202</c:v>
                </c:pt>
                <c:pt idx="2102">
                  <c:v>4.204</c:v>
                </c:pt>
                <c:pt idx="2103">
                  <c:v>4.206</c:v>
                </c:pt>
                <c:pt idx="2104">
                  <c:v>4.208</c:v>
                </c:pt>
                <c:pt idx="2105">
                  <c:v>4.21</c:v>
                </c:pt>
                <c:pt idx="2106">
                  <c:v>4.212</c:v>
                </c:pt>
                <c:pt idx="2107">
                  <c:v>4.214</c:v>
                </c:pt>
                <c:pt idx="2108">
                  <c:v>4.216</c:v>
                </c:pt>
                <c:pt idx="2109">
                  <c:v>4.218</c:v>
                </c:pt>
                <c:pt idx="2110">
                  <c:v>4.22</c:v>
                </c:pt>
                <c:pt idx="2111">
                  <c:v>4.222</c:v>
                </c:pt>
                <c:pt idx="2112">
                  <c:v>4.223999999999998</c:v>
                </c:pt>
                <c:pt idx="2113">
                  <c:v>4.226</c:v>
                </c:pt>
                <c:pt idx="2114">
                  <c:v>4.227999999999997</c:v>
                </c:pt>
                <c:pt idx="2115">
                  <c:v>4.23</c:v>
                </c:pt>
                <c:pt idx="2116">
                  <c:v>4.232</c:v>
                </c:pt>
                <c:pt idx="2117">
                  <c:v>4.234</c:v>
                </c:pt>
                <c:pt idx="2118">
                  <c:v>4.236</c:v>
                </c:pt>
                <c:pt idx="2119">
                  <c:v>4.238</c:v>
                </c:pt>
                <c:pt idx="2120">
                  <c:v>4.24</c:v>
                </c:pt>
                <c:pt idx="2121">
                  <c:v>4.242</c:v>
                </c:pt>
                <c:pt idx="2122">
                  <c:v>4.244</c:v>
                </c:pt>
                <c:pt idx="2123">
                  <c:v>4.246</c:v>
                </c:pt>
                <c:pt idx="2124">
                  <c:v>4.248</c:v>
                </c:pt>
                <c:pt idx="2125">
                  <c:v>4.25</c:v>
                </c:pt>
                <c:pt idx="2126">
                  <c:v>4.252</c:v>
                </c:pt>
                <c:pt idx="2127">
                  <c:v>4.254</c:v>
                </c:pt>
                <c:pt idx="2128">
                  <c:v>4.256</c:v>
                </c:pt>
                <c:pt idx="2129">
                  <c:v>4.258</c:v>
                </c:pt>
                <c:pt idx="2130">
                  <c:v>4.26</c:v>
                </c:pt>
                <c:pt idx="2131">
                  <c:v>4.262</c:v>
                </c:pt>
                <c:pt idx="2132">
                  <c:v>4.263999999999998</c:v>
                </c:pt>
                <c:pt idx="2133">
                  <c:v>4.266</c:v>
                </c:pt>
                <c:pt idx="2134">
                  <c:v>4.267999999999997</c:v>
                </c:pt>
                <c:pt idx="2135">
                  <c:v>4.27</c:v>
                </c:pt>
                <c:pt idx="2136">
                  <c:v>4.272</c:v>
                </c:pt>
                <c:pt idx="2137">
                  <c:v>4.274</c:v>
                </c:pt>
                <c:pt idx="2138">
                  <c:v>4.276</c:v>
                </c:pt>
                <c:pt idx="2139">
                  <c:v>4.278</c:v>
                </c:pt>
                <c:pt idx="2140">
                  <c:v>4.28</c:v>
                </c:pt>
                <c:pt idx="2141">
                  <c:v>4.282</c:v>
                </c:pt>
                <c:pt idx="2142">
                  <c:v>4.284</c:v>
                </c:pt>
                <c:pt idx="2143">
                  <c:v>4.286</c:v>
                </c:pt>
                <c:pt idx="2144">
                  <c:v>4.288</c:v>
                </c:pt>
                <c:pt idx="2145">
                  <c:v>4.29</c:v>
                </c:pt>
                <c:pt idx="2146">
                  <c:v>4.292</c:v>
                </c:pt>
                <c:pt idx="2147">
                  <c:v>4.294</c:v>
                </c:pt>
                <c:pt idx="2148">
                  <c:v>4.296</c:v>
                </c:pt>
                <c:pt idx="2149">
                  <c:v>4.298</c:v>
                </c:pt>
                <c:pt idx="2150">
                  <c:v>4.3</c:v>
                </c:pt>
                <c:pt idx="2151">
                  <c:v>4.302</c:v>
                </c:pt>
                <c:pt idx="2152">
                  <c:v>4.303999999999998</c:v>
                </c:pt>
                <c:pt idx="2153">
                  <c:v>4.306</c:v>
                </c:pt>
                <c:pt idx="2154">
                  <c:v>4.307999999999997</c:v>
                </c:pt>
                <c:pt idx="2155">
                  <c:v>4.31</c:v>
                </c:pt>
                <c:pt idx="2156">
                  <c:v>4.311999999999998</c:v>
                </c:pt>
                <c:pt idx="2157">
                  <c:v>4.313999999999997</c:v>
                </c:pt>
                <c:pt idx="2158">
                  <c:v>4.315999999999997</c:v>
                </c:pt>
                <c:pt idx="2159">
                  <c:v>4.317999999999997</c:v>
                </c:pt>
                <c:pt idx="2160">
                  <c:v>4.319999999999998</c:v>
                </c:pt>
                <c:pt idx="2161">
                  <c:v>4.321999999999997</c:v>
                </c:pt>
                <c:pt idx="2162">
                  <c:v>4.323999999999997</c:v>
                </c:pt>
                <c:pt idx="2163">
                  <c:v>4.325999999999997</c:v>
                </c:pt>
                <c:pt idx="2164">
                  <c:v>4.327999999999997</c:v>
                </c:pt>
                <c:pt idx="2165">
                  <c:v>4.33</c:v>
                </c:pt>
                <c:pt idx="2166">
                  <c:v>4.332</c:v>
                </c:pt>
                <c:pt idx="2167">
                  <c:v>4.334</c:v>
                </c:pt>
                <c:pt idx="2168">
                  <c:v>4.336</c:v>
                </c:pt>
                <c:pt idx="2169">
                  <c:v>4.338</c:v>
                </c:pt>
                <c:pt idx="2170">
                  <c:v>4.34</c:v>
                </c:pt>
                <c:pt idx="2171">
                  <c:v>4.342</c:v>
                </c:pt>
                <c:pt idx="2172">
                  <c:v>4.343999999999998</c:v>
                </c:pt>
                <c:pt idx="2173">
                  <c:v>4.346</c:v>
                </c:pt>
                <c:pt idx="2174">
                  <c:v>4.347999999999997</c:v>
                </c:pt>
                <c:pt idx="2175">
                  <c:v>4.35</c:v>
                </c:pt>
                <c:pt idx="2176">
                  <c:v>4.351999999999998</c:v>
                </c:pt>
                <c:pt idx="2177">
                  <c:v>4.353999999999997</c:v>
                </c:pt>
                <c:pt idx="2178">
                  <c:v>4.355999999999997</c:v>
                </c:pt>
                <c:pt idx="2179">
                  <c:v>4.357999999999997</c:v>
                </c:pt>
                <c:pt idx="2180">
                  <c:v>4.359999999999998</c:v>
                </c:pt>
                <c:pt idx="2181">
                  <c:v>4.361999999999997</c:v>
                </c:pt>
                <c:pt idx="2182">
                  <c:v>4.363999999999997</c:v>
                </c:pt>
                <c:pt idx="2183">
                  <c:v>4.365999999999997</c:v>
                </c:pt>
                <c:pt idx="2184">
                  <c:v>4.367999999999997</c:v>
                </c:pt>
                <c:pt idx="2185">
                  <c:v>4.37</c:v>
                </c:pt>
                <c:pt idx="2186">
                  <c:v>4.372</c:v>
                </c:pt>
                <c:pt idx="2187">
                  <c:v>4.374</c:v>
                </c:pt>
                <c:pt idx="2188">
                  <c:v>4.376</c:v>
                </c:pt>
                <c:pt idx="2189">
                  <c:v>4.378</c:v>
                </c:pt>
                <c:pt idx="2190">
                  <c:v>4.38</c:v>
                </c:pt>
                <c:pt idx="2191">
                  <c:v>4.382</c:v>
                </c:pt>
                <c:pt idx="2192">
                  <c:v>4.383999999999999</c:v>
                </c:pt>
                <c:pt idx="2193">
                  <c:v>4.386</c:v>
                </c:pt>
                <c:pt idx="2194">
                  <c:v>4.387999999999997</c:v>
                </c:pt>
                <c:pt idx="2195">
                  <c:v>4.39</c:v>
                </c:pt>
                <c:pt idx="2196">
                  <c:v>4.391999999999999</c:v>
                </c:pt>
                <c:pt idx="2197">
                  <c:v>4.393999999999997</c:v>
                </c:pt>
                <c:pt idx="2198">
                  <c:v>4.395999999999997</c:v>
                </c:pt>
                <c:pt idx="2199">
                  <c:v>4.397999999999997</c:v>
                </c:pt>
                <c:pt idx="2200">
                  <c:v>4.4</c:v>
                </c:pt>
                <c:pt idx="2201">
                  <c:v>4.402</c:v>
                </c:pt>
                <c:pt idx="2202">
                  <c:v>4.404</c:v>
                </c:pt>
                <c:pt idx="2203">
                  <c:v>4.406</c:v>
                </c:pt>
                <c:pt idx="2204">
                  <c:v>4.408</c:v>
                </c:pt>
                <c:pt idx="2205">
                  <c:v>4.41</c:v>
                </c:pt>
                <c:pt idx="2206">
                  <c:v>4.412</c:v>
                </c:pt>
                <c:pt idx="2207">
                  <c:v>4.414</c:v>
                </c:pt>
                <c:pt idx="2208">
                  <c:v>4.416</c:v>
                </c:pt>
                <c:pt idx="2209">
                  <c:v>4.418</c:v>
                </c:pt>
                <c:pt idx="2210">
                  <c:v>4.42</c:v>
                </c:pt>
                <c:pt idx="2211">
                  <c:v>4.422</c:v>
                </c:pt>
                <c:pt idx="2212">
                  <c:v>4.423999999999999</c:v>
                </c:pt>
                <c:pt idx="2213">
                  <c:v>4.426</c:v>
                </c:pt>
                <c:pt idx="2214">
                  <c:v>4.427999999999997</c:v>
                </c:pt>
                <c:pt idx="2215">
                  <c:v>4.43</c:v>
                </c:pt>
                <c:pt idx="2216">
                  <c:v>4.432</c:v>
                </c:pt>
                <c:pt idx="2217">
                  <c:v>4.434</c:v>
                </c:pt>
                <c:pt idx="2218">
                  <c:v>4.436</c:v>
                </c:pt>
                <c:pt idx="2219">
                  <c:v>4.438</c:v>
                </c:pt>
                <c:pt idx="2220">
                  <c:v>4.44</c:v>
                </c:pt>
                <c:pt idx="2221">
                  <c:v>4.442</c:v>
                </c:pt>
                <c:pt idx="2222">
                  <c:v>4.444</c:v>
                </c:pt>
                <c:pt idx="2223">
                  <c:v>4.446</c:v>
                </c:pt>
                <c:pt idx="2224">
                  <c:v>4.448</c:v>
                </c:pt>
                <c:pt idx="2225">
                  <c:v>4.45</c:v>
                </c:pt>
                <c:pt idx="2226">
                  <c:v>4.452</c:v>
                </c:pt>
                <c:pt idx="2227">
                  <c:v>4.454</c:v>
                </c:pt>
                <c:pt idx="2228">
                  <c:v>4.456</c:v>
                </c:pt>
                <c:pt idx="2229">
                  <c:v>4.458</c:v>
                </c:pt>
                <c:pt idx="2230">
                  <c:v>4.46</c:v>
                </c:pt>
                <c:pt idx="2231">
                  <c:v>4.462</c:v>
                </c:pt>
                <c:pt idx="2232">
                  <c:v>4.463999999999999</c:v>
                </c:pt>
                <c:pt idx="2233">
                  <c:v>4.466</c:v>
                </c:pt>
                <c:pt idx="2234">
                  <c:v>4.468</c:v>
                </c:pt>
                <c:pt idx="2235">
                  <c:v>4.47</c:v>
                </c:pt>
                <c:pt idx="2236">
                  <c:v>4.472</c:v>
                </c:pt>
                <c:pt idx="2237">
                  <c:v>4.474</c:v>
                </c:pt>
                <c:pt idx="2238">
                  <c:v>4.476</c:v>
                </c:pt>
                <c:pt idx="2239">
                  <c:v>4.478</c:v>
                </c:pt>
                <c:pt idx="2240">
                  <c:v>4.48</c:v>
                </c:pt>
                <c:pt idx="2241">
                  <c:v>4.482</c:v>
                </c:pt>
                <c:pt idx="2242">
                  <c:v>4.484</c:v>
                </c:pt>
                <c:pt idx="2243">
                  <c:v>4.486</c:v>
                </c:pt>
                <c:pt idx="2244">
                  <c:v>4.488</c:v>
                </c:pt>
                <c:pt idx="2245">
                  <c:v>4.49</c:v>
                </c:pt>
                <c:pt idx="2246">
                  <c:v>4.492</c:v>
                </c:pt>
                <c:pt idx="2247">
                  <c:v>4.494</c:v>
                </c:pt>
                <c:pt idx="2248">
                  <c:v>4.496</c:v>
                </c:pt>
                <c:pt idx="2249">
                  <c:v>4.498</c:v>
                </c:pt>
                <c:pt idx="2250">
                  <c:v>4.5</c:v>
                </c:pt>
                <c:pt idx="2251">
                  <c:v>4.502</c:v>
                </c:pt>
                <c:pt idx="2252">
                  <c:v>4.504</c:v>
                </c:pt>
                <c:pt idx="2253">
                  <c:v>4.506</c:v>
                </c:pt>
                <c:pt idx="2254">
                  <c:v>4.508</c:v>
                </c:pt>
                <c:pt idx="2255">
                  <c:v>4.51</c:v>
                </c:pt>
                <c:pt idx="2256">
                  <c:v>4.512</c:v>
                </c:pt>
                <c:pt idx="2257">
                  <c:v>4.513999999999998</c:v>
                </c:pt>
                <c:pt idx="2258">
                  <c:v>4.516</c:v>
                </c:pt>
                <c:pt idx="2259">
                  <c:v>4.517999999999997</c:v>
                </c:pt>
                <c:pt idx="2260">
                  <c:v>4.52</c:v>
                </c:pt>
                <c:pt idx="2261">
                  <c:v>4.521999999999998</c:v>
                </c:pt>
                <c:pt idx="2262">
                  <c:v>4.523999999999997</c:v>
                </c:pt>
                <c:pt idx="2263">
                  <c:v>4.525999999999997</c:v>
                </c:pt>
                <c:pt idx="2264">
                  <c:v>4.527999999999997</c:v>
                </c:pt>
                <c:pt idx="2265">
                  <c:v>4.53</c:v>
                </c:pt>
                <c:pt idx="2266">
                  <c:v>4.532</c:v>
                </c:pt>
                <c:pt idx="2267">
                  <c:v>4.534</c:v>
                </c:pt>
                <c:pt idx="2268">
                  <c:v>4.536</c:v>
                </c:pt>
                <c:pt idx="2269">
                  <c:v>4.538</c:v>
                </c:pt>
                <c:pt idx="2270">
                  <c:v>4.54</c:v>
                </c:pt>
                <c:pt idx="2271">
                  <c:v>4.542</c:v>
                </c:pt>
                <c:pt idx="2272">
                  <c:v>4.544</c:v>
                </c:pt>
                <c:pt idx="2273">
                  <c:v>4.546</c:v>
                </c:pt>
                <c:pt idx="2274">
                  <c:v>4.548</c:v>
                </c:pt>
                <c:pt idx="2275">
                  <c:v>4.55</c:v>
                </c:pt>
                <c:pt idx="2276">
                  <c:v>4.552</c:v>
                </c:pt>
                <c:pt idx="2277">
                  <c:v>4.553999999999998</c:v>
                </c:pt>
                <c:pt idx="2278">
                  <c:v>4.556</c:v>
                </c:pt>
                <c:pt idx="2279">
                  <c:v>4.557999999999997</c:v>
                </c:pt>
                <c:pt idx="2280">
                  <c:v>4.56</c:v>
                </c:pt>
                <c:pt idx="2281">
                  <c:v>4.561999999999998</c:v>
                </c:pt>
                <c:pt idx="2282">
                  <c:v>4.563999999999997</c:v>
                </c:pt>
                <c:pt idx="2283">
                  <c:v>4.565999999999997</c:v>
                </c:pt>
                <c:pt idx="2284">
                  <c:v>4.567999999999997</c:v>
                </c:pt>
                <c:pt idx="2285">
                  <c:v>4.57</c:v>
                </c:pt>
                <c:pt idx="2286">
                  <c:v>4.572</c:v>
                </c:pt>
                <c:pt idx="2287">
                  <c:v>4.574</c:v>
                </c:pt>
                <c:pt idx="2288">
                  <c:v>4.576</c:v>
                </c:pt>
                <c:pt idx="2289">
                  <c:v>4.578</c:v>
                </c:pt>
                <c:pt idx="2290">
                  <c:v>4.58</c:v>
                </c:pt>
                <c:pt idx="2291">
                  <c:v>4.582</c:v>
                </c:pt>
                <c:pt idx="2292">
                  <c:v>4.584</c:v>
                </c:pt>
                <c:pt idx="2293">
                  <c:v>4.586</c:v>
                </c:pt>
                <c:pt idx="2294">
                  <c:v>4.588</c:v>
                </c:pt>
                <c:pt idx="2295">
                  <c:v>4.59</c:v>
                </c:pt>
                <c:pt idx="2296">
                  <c:v>4.592</c:v>
                </c:pt>
                <c:pt idx="2297">
                  <c:v>4.593999999999999</c:v>
                </c:pt>
                <c:pt idx="2298">
                  <c:v>4.596</c:v>
                </c:pt>
                <c:pt idx="2299">
                  <c:v>4.597999999999997</c:v>
                </c:pt>
                <c:pt idx="2300">
                  <c:v>4.6</c:v>
                </c:pt>
                <c:pt idx="2301">
                  <c:v>4.601999999999998</c:v>
                </c:pt>
                <c:pt idx="2302">
                  <c:v>4.603999999999997</c:v>
                </c:pt>
                <c:pt idx="2303">
                  <c:v>4.605999999999997</c:v>
                </c:pt>
                <c:pt idx="2304">
                  <c:v>4.607999999999997</c:v>
                </c:pt>
                <c:pt idx="2305">
                  <c:v>4.609999999999998</c:v>
                </c:pt>
                <c:pt idx="2306">
                  <c:v>4.611999999999997</c:v>
                </c:pt>
                <c:pt idx="2307">
                  <c:v>4.613999999999997</c:v>
                </c:pt>
                <c:pt idx="2308">
                  <c:v>4.615999999999997</c:v>
                </c:pt>
                <c:pt idx="2309">
                  <c:v>4.617999999999997</c:v>
                </c:pt>
                <c:pt idx="2310">
                  <c:v>4.619999999999997</c:v>
                </c:pt>
                <c:pt idx="2311">
                  <c:v>4.621999999999997</c:v>
                </c:pt>
                <c:pt idx="2312">
                  <c:v>4.623999999999997</c:v>
                </c:pt>
                <c:pt idx="2313">
                  <c:v>4.625999999999997</c:v>
                </c:pt>
                <c:pt idx="2314">
                  <c:v>4.627999999999996</c:v>
                </c:pt>
                <c:pt idx="2315">
                  <c:v>4.63</c:v>
                </c:pt>
                <c:pt idx="2316">
                  <c:v>4.632</c:v>
                </c:pt>
                <c:pt idx="2317">
                  <c:v>4.633999999999998</c:v>
                </c:pt>
                <c:pt idx="2318">
                  <c:v>4.636</c:v>
                </c:pt>
                <c:pt idx="2319">
                  <c:v>4.637999999999997</c:v>
                </c:pt>
                <c:pt idx="2320">
                  <c:v>4.64</c:v>
                </c:pt>
                <c:pt idx="2321">
                  <c:v>4.641999999999998</c:v>
                </c:pt>
                <c:pt idx="2322">
                  <c:v>4.643999999999997</c:v>
                </c:pt>
                <c:pt idx="2323">
                  <c:v>4.645999999999997</c:v>
                </c:pt>
                <c:pt idx="2324">
                  <c:v>4.647999999999997</c:v>
                </c:pt>
                <c:pt idx="2325">
                  <c:v>4.649999999999998</c:v>
                </c:pt>
                <c:pt idx="2326">
                  <c:v>4.651999999999997</c:v>
                </c:pt>
                <c:pt idx="2327">
                  <c:v>4.653999999999997</c:v>
                </c:pt>
                <c:pt idx="2328">
                  <c:v>4.655999999999997</c:v>
                </c:pt>
                <c:pt idx="2329">
                  <c:v>4.657999999999997</c:v>
                </c:pt>
                <c:pt idx="2330">
                  <c:v>4.659999999999997</c:v>
                </c:pt>
                <c:pt idx="2331">
                  <c:v>4.661999999999997</c:v>
                </c:pt>
                <c:pt idx="2332">
                  <c:v>4.663999999999997</c:v>
                </c:pt>
                <c:pt idx="2333">
                  <c:v>4.665999999999997</c:v>
                </c:pt>
                <c:pt idx="2334">
                  <c:v>4.667999999999996</c:v>
                </c:pt>
                <c:pt idx="2335">
                  <c:v>4.67</c:v>
                </c:pt>
                <c:pt idx="2336">
                  <c:v>4.672</c:v>
                </c:pt>
                <c:pt idx="2337">
                  <c:v>4.673999999999999</c:v>
                </c:pt>
                <c:pt idx="2338">
                  <c:v>4.676</c:v>
                </c:pt>
                <c:pt idx="2339">
                  <c:v>4.677999999999997</c:v>
                </c:pt>
                <c:pt idx="2340">
                  <c:v>4.68</c:v>
                </c:pt>
                <c:pt idx="2341">
                  <c:v>4.681999999999999</c:v>
                </c:pt>
                <c:pt idx="2342">
                  <c:v>4.683999999999997</c:v>
                </c:pt>
                <c:pt idx="2343">
                  <c:v>4.685999999999997</c:v>
                </c:pt>
                <c:pt idx="2344">
                  <c:v>4.687999999999997</c:v>
                </c:pt>
                <c:pt idx="2345">
                  <c:v>4.689999999999999</c:v>
                </c:pt>
                <c:pt idx="2346">
                  <c:v>4.691999999999997</c:v>
                </c:pt>
                <c:pt idx="2347">
                  <c:v>4.693999999999997</c:v>
                </c:pt>
                <c:pt idx="2348">
                  <c:v>4.695999999999997</c:v>
                </c:pt>
                <c:pt idx="2349">
                  <c:v>4.697999999999997</c:v>
                </c:pt>
                <c:pt idx="2350">
                  <c:v>4.7</c:v>
                </c:pt>
                <c:pt idx="2351">
                  <c:v>4.702</c:v>
                </c:pt>
                <c:pt idx="2352">
                  <c:v>4.704</c:v>
                </c:pt>
                <c:pt idx="2353">
                  <c:v>4.706</c:v>
                </c:pt>
                <c:pt idx="2354">
                  <c:v>4.708</c:v>
                </c:pt>
                <c:pt idx="2355">
                  <c:v>4.71</c:v>
                </c:pt>
                <c:pt idx="2356">
                  <c:v>4.712</c:v>
                </c:pt>
                <c:pt idx="2357">
                  <c:v>4.713999999999999</c:v>
                </c:pt>
                <c:pt idx="2358">
                  <c:v>4.716</c:v>
                </c:pt>
                <c:pt idx="2359">
                  <c:v>4.718</c:v>
                </c:pt>
                <c:pt idx="2360">
                  <c:v>4.72</c:v>
                </c:pt>
                <c:pt idx="2361">
                  <c:v>4.721999999999999</c:v>
                </c:pt>
                <c:pt idx="2362">
                  <c:v>4.723999999999997</c:v>
                </c:pt>
                <c:pt idx="2363">
                  <c:v>4.726</c:v>
                </c:pt>
                <c:pt idx="2364">
                  <c:v>4.727999999999997</c:v>
                </c:pt>
                <c:pt idx="2365">
                  <c:v>4.73</c:v>
                </c:pt>
                <c:pt idx="2366">
                  <c:v>4.732</c:v>
                </c:pt>
                <c:pt idx="2367">
                  <c:v>4.734</c:v>
                </c:pt>
                <c:pt idx="2368">
                  <c:v>4.736</c:v>
                </c:pt>
                <c:pt idx="2369">
                  <c:v>4.738</c:v>
                </c:pt>
                <c:pt idx="2370">
                  <c:v>4.74</c:v>
                </c:pt>
                <c:pt idx="2371">
                  <c:v>4.742</c:v>
                </c:pt>
                <c:pt idx="2372">
                  <c:v>4.744</c:v>
                </c:pt>
                <c:pt idx="2373">
                  <c:v>4.746</c:v>
                </c:pt>
                <c:pt idx="2374">
                  <c:v>4.748</c:v>
                </c:pt>
                <c:pt idx="2375">
                  <c:v>4.75</c:v>
                </c:pt>
                <c:pt idx="2376">
                  <c:v>4.752</c:v>
                </c:pt>
                <c:pt idx="2377">
                  <c:v>4.753999999999999</c:v>
                </c:pt>
                <c:pt idx="2378">
                  <c:v>4.756</c:v>
                </c:pt>
                <c:pt idx="2379">
                  <c:v>4.758</c:v>
                </c:pt>
                <c:pt idx="2380">
                  <c:v>4.76</c:v>
                </c:pt>
                <c:pt idx="2381">
                  <c:v>4.761999999999999</c:v>
                </c:pt>
                <c:pt idx="2382">
                  <c:v>4.763999999999997</c:v>
                </c:pt>
                <c:pt idx="2383">
                  <c:v>4.766</c:v>
                </c:pt>
                <c:pt idx="2384">
                  <c:v>4.767999999999997</c:v>
                </c:pt>
                <c:pt idx="2385">
                  <c:v>4.769999999999999</c:v>
                </c:pt>
                <c:pt idx="2386">
                  <c:v>4.772</c:v>
                </c:pt>
                <c:pt idx="2387">
                  <c:v>4.774</c:v>
                </c:pt>
                <c:pt idx="2388">
                  <c:v>4.776</c:v>
                </c:pt>
                <c:pt idx="2389">
                  <c:v>4.778</c:v>
                </c:pt>
                <c:pt idx="2390">
                  <c:v>4.78</c:v>
                </c:pt>
                <c:pt idx="2391">
                  <c:v>4.782</c:v>
                </c:pt>
                <c:pt idx="2392">
                  <c:v>4.784</c:v>
                </c:pt>
                <c:pt idx="2393">
                  <c:v>4.786</c:v>
                </c:pt>
                <c:pt idx="2394">
                  <c:v>4.788</c:v>
                </c:pt>
                <c:pt idx="2395">
                  <c:v>4.79</c:v>
                </c:pt>
                <c:pt idx="2396">
                  <c:v>4.792</c:v>
                </c:pt>
                <c:pt idx="2397">
                  <c:v>4.794</c:v>
                </c:pt>
                <c:pt idx="2398">
                  <c:v>4.796</c:v>
                </c:pt>
                <c:pt idx="2399">
                  <c:v>4.798</c:v>
                </c:pt>
                <c:pt idx="2400">
                  <c:v>4.8</c:v>
                </c:pt>
                <c:pt idx="2401">
                  <c:v>4.802</c:v>
                </c:pt>
                <c:pt idx="2402">
                  <c:v>4.803999999999998</c:v>
                </c:pt>
                <c:pt idx="2403">
                  <c:v>4.806</c:v>
                </c:pt>
                <c:pt idx="2404">
                  <c:v>4.807999999999997</c:v>
                </c:pt>
                <c:pt idx="2405">
                  <c:v>4.81</c:v>
                </c:pt>
                <c:pt idx="2406">
                  <c:v>4.811999999999998</c:v>
                </c:pt>
                <c:pt idx="2407">
                  <c:v>4.813999999999997</c:v>
                </c:pt>
                <c:pt idx="2408">
                  <c:v>4.815999999999997</c:v>
                </c:pt>
                <c:pt idx="2409">
                  <c:v>4.817999999999997</c:v>
                </c:pt>
                <c:pt idx="2410">
                  <c:v>4.819999999999998</c:v>
                </c:pt>
                <c:pt idx="2411">
                  <c:v>4.821999999999997</c:v>
                </c:pt>
                <c:pt idx="2412">
                  <c:v>4.823999999999997</c:v>
                </c:pt>
                <c:pt idx="2413">
                  <c:v>4.825999999999997</c:v>
                </c:pt>
                <c:pt idx="2414">
                  <c:v>4.827999999999997</c:v>
                </c:pt>
                <c:pt idx="2415">
                  <c:v>4.83</c:v>
                </c:pt>
                <c:pt idx="2416">
                  <c:v>4.832</c:v>
                </c:pt>
                <c:pt idx="2417">
                  <c:v>4.834</c:v>
                </c:pt>
                <c:pt idx="2418">
                  <c:v>4.836</c:v>
                </c:pt>
                <c:pt idx="2419">
                  <c:v>4.838</c:v>
                </c:pt>
                <c:pt idx="2420">
                  <c:v>4.84</c:v>
                </c:pt>
                <c:pt idx="2421">
                  <c:v>4.842</c:v>
                </c:pt>
                <c:pt idx="2422">
                  <c:v>4.843999999999998</c:v>
                </c:pt>
                <c:pt idx="2423">
                  <c:v>4.846</c:v>
                </c:pt>
                <c:pt idx="2424">
                  <c:v>4.847999999999997</c:v>
                </c:pt>
                <c:pt idx="2425">
                  <c:v>4.85</c:v>
                </c:pt>
                <c:pt idx="2426">
                  <c:v>4.851999999999998</c:v>
                </c:pt>
                <c:pt idx="2427">
                  <c:v>4.853999999999997</c:v>
                </c:pt>
                <c:pt idx="2428">
                  <c:v>4.855999999999997</c:v>
                </c:pt>
                <c:pt idx="2429">
                  <c:v>4.857999999999997</c:v>
                </c:pt>
                <c:pt idx="2430">
                  <c:v>4.859999999999998</c:v>
                </c:pt>
                <c:pt idx="2431">
                  <c:v>4.861999999999997</c:v>
                </c:pt>
                <c:pt idx="2432">
                  <c:v>4.863999999999997</c:v>
                </c:pt>
                <c:pt idx="2433">
                  <c:v>4.865999999999997</c:v>
                </c:pt>
                <c:pt idx="2434">
                  <c:v>4.867999999999997</c:v>
                </c:pt>
                <c:pt idx="2435">
                  <c:v>4.87</c:v>
                </c:pt>
                <c:pt idx="2436">
                  <c:v>4.872</c:v>
                </c:pt>
                <c:pt idx="2437">
                  <c:v>4.874</c:v>
                </c:pt>
                <c:pt idx="2438">
                  <c:v>4.876</c:v>
                </c:pt>
                <c:pt idx="2439">
                  <c:v>4.878</c:v>
                </c:pt>
                <c:pt idx="2440">
                  <c:v>4.88</c:v>
                </c:pt>
                <c:pt idx="2441">
                  <c:v>4.882</c:v>
                </c:pt>
                <c:pt idx="2442">
                  <c:v>4.883999999999999</c:v>
                </c:pt>
                <c:pt idx="2443">
                  <c:v>4.886</c:v>
                </c:pt>
                <c:pt idx="2444">
                  <c:v>4.887999999999997</c:v>
                </c:pt>
                <c:pt idx="2445">
                  <c:v>4.89</c:v>
                </c:pt>
                <c:pt idx="2446">
                  <c:v>4.891999999999999</c:v>
                </c:pt>
                <c:pt idx="2447">
                  <c:v>4.893999999999997</c:v>
                </c:pt>
                <c:pt idx="2448">
                  <c:v>4.895999999999997</c:v>
                </c:pt>
                <c:pt idx="2449">
                  <c:v>4.897999999999997</c:v>
                </c:pt>
                <c:pt idx="2450">
                  <c:v>4.9</c:v>
                </c:pt>
                <c:pt idx="2451">
                  <c:v>4.902</c:v>
                </c:pt>
                <c:pt idx="2452">
                  <c:v>4.904</c:v>
                </c:pt>
                <c:pt idx="2453">
                  <c:v>4.906</c:v>
                </c:pt>
                <c:pt idx="2454">
                  <c:v>4.908</c:v>
                </c:pt>
                <c:pt idx="2455">
                  <c:v>4.91</c:v>
                </c:pt>
                <c:pt idx="2456">
                  <c:v>4.912</c:v>
                </c:pt>
                <c:pt idx="2457">
                  <c:v>4.914</c:v>
                </c:pt>
                <c:pt idx="2458">
                  <c:v>4.916</c:v>
                </c:pt>
                <c:pt idx="2459">
                  <c:v>4.918</c:v>
                </c:pt>
                <c:pt idx="2460">
                  <c:v>4.92</c:v>
                </c:pt>
                <c:pt idx="2461">
                  <c:v>4.922</c:v>
                </c:pt>
                <c:pt idx="2462">
                  <c:v>4.923999999999999</c:v>
                </c:pt>
                <c:pt idx="2463">
                  <c:v>4.926</c:v>
                </c:pt>
                <c:pt idx="2464">
                  <c:v>4.927999999999997</c:v>
                </c:pt>
                <c:pt idx="2465">
                  <c:v>4.93</c:v>
                </c:pt>
                <c:pt idx="2466">
                  <c:v>4.932</c:v>
                </c:pt>
                <c:pt idx="2467">
                  <c:v>4.934</c:v>
                </c:pt>
                <c:pt idx="2468">
                  <c:v>4.936</c:v>
                </c:pt>
                <c:pt idx="2469">
                  <c:v>4.938</c:v>
                </c:pt>
                <c:pt idx="2470">
                  <c:v>4.94</c:v>
                </c:pt>
                <c:pt idx="2471">
                  <c:v>4.942</c:v>
                </c:pt>
                <c:pt idx="2472">
                  <c:v>4.944</c:v>
                </c:pt>
                <c:pt idx="2473">
                  <c:v>4.946</c:v>
                </c:pt>
                <c:pt idx="2474">
                  <c:v>4.948</c:v>
                </c:pt>
                <c:pt idx="2475">
                  <c:v>4.95</c:v>
                </c:pt>
                <c:pt idx="2476">
                  <c:v>4.952</c:v>
                </c:pt>
                <c:pt idx="2477">
                  <c:v>4.954</c:v>
                </c:pt>
                <c:pt idx="2478">
                  <c:v>4.956</c:v>
                </c:pt>
                <c:pt idx="2479">
                  <c:v>4.958</c:v>
                </c:pt>
                <c:pt idx="2480">
                  <c:v>4.96</c:v>
                </c:pt>
                <c:pt idx="2481">
                  <c:v>4.962</c:v>
                </c:pt>
                <c:pt idx="2482">
                  <c:v>4.963999999999999</c:v>
                </c:pt>
                <c:pt idx="2483">
                  <c:v>4.966</c:v>
                </c:pt>
                <c:pt idx="2484">
                  <c:v>4.968</c:v>
                </c:pt>
                <c:pt idx="2485">
                  <c:v>4.97</c:v>
                </c:pt>
                <c:pt idx="2486">
                  <c:v>4.972</c:v>
                </c:pt>
                <c:pt idx="2487">
                  <c:v>4.974</c:v>
                </c:pt>
                <c:pt idx="2488">
                  <c:v>4.976</c:v>
                </c:pt>
                <c:pt idx="2489">
                  <c:v>4.978</c:v>
                </c:pt>
                <c:pt idx="2490">
                  <c:v>4.98</c:v>
                </c:pt>
                <c:pt idx="2491">
                  <c:v>4.982</c:v>
                </c:pt>
                <c:pt idx="2492">
                  <c:v>4.984</c:v>
                </c:pt>
                <c:pt idx="2493">
                  <c:v>4.986</c:v>
                </c:pt>
                <c:pt idx="2494">
                  <c:v>4.988</c:v>
                </c:pt>
                <c:pt idx="2495">
                  <c:v>4.99</c:v>
                </c:pt>
                <c:pt idx="2496">
                  <c:v>4.992</c:v>
                </c:pt>
                <c:pt idx="2497">
                  <c:v>4.994</c:v>
                </c:pt>
                <c:pt idx="2498">
                  <c:v>4.996</c:v>
                </c:pt>
                <c:pt idx="2499">
                  <c:v>4.998</c:v>
                </c:pt>
                <c:pt idx="2500">
                  <c:v>5.0</c:v>
                </c:pt>
              </c:numCache>
            </c:numRef>
          </c:xVal>
          <c:yVal>
            <c:numRef>
              <c:f>optl0105_l010!$L$2:$L$2502</c:f>
              <c:numCache>
                <c:formatCode>0.00E+00</c:formatCode>
                <c:ptCount val="2501"/>
                <c:pt idx="0">
                  <c:v>0.0</c:v>
                </c:pt>
                <c:pt idx="1">
                  <c:v>-7.85E-5</c:v>
                </c:pt>
                <c:pt idx="2">
                  <c:v>-0.00038</c:v>
                </c:pt>
                <c:pt idx="3">
                  <c:v>-0.00105</c:v>
                </c:pt>
                <c:pt idx="4">
                  <c:v>-0.00222</c:v>
                </c:pt>
                <c:pt idx="5">
                  <c:v>-0.00405</c:v>
                </c:pt>
                <c:pt idx="6">
                  <c:v>-0.00666</c:v>
                </c:pt>
                <c:pt idx="7">
                  <c:v>-0.0102</c:v>
                </c:pt>
                <c:pt idx="8">
                  <c:v>-0.0148</c:v>
                </c:pt>
                <c:pt idx="9">
                  <c:v>-0.0206</c:v>
                </c:pt>
                <c:pt idx="10">
                  <c:v>-0.0278</c:v>
                </c:pt>
                <c:pt idx="11">
                  <c:v>-0.0364</c:v>
                </c:pt>
                <c:pt idx="12">
                  <c:v>-0.0465</c:v>
                </c:pt>
                <c:pt idx="13">
                  <c:v>-0.0584</c:v>
                </c:pt>
                <c:pt idx="14">
                  <c:v>-0.0721</c:v>
                </c:pt>
                <c:pt idx="15">
                  <c:v>-0.0878</c:v>
                </c:pt>
                <c:pt idx="16">
                  <c:v>-0.106</c:v>
                </c:pt>
                <c:pt idx="17">
                  <c:v>-0.125</c:v>
                </c:pt>
                <c:pt idx="18">
                  <c:v>-0.148</c:v>
                </c:pt>
                <c:pt idx="19">
                  <c:v>-0.172</c:v>
                </c:pt>
                <c:pt idx="20">
                  <c:v>-0.199</c:v>
                </c:pt>
                <c:pt idx="21">
                  <c:v>-0.228</c:v>
                </c:pt>
                <c:pt idx="22">
                  <c:v>-0.261</c:v>
                </c:pt>
                <c:pt idx="23">
                  <c:v>-0.295</c:v>
                </c:pt>
                <c:pt idx="24">
                  <c:v>-0.333</c:v>
                </c:pt>
                <c:pt idx="25">
                  <c:v>-0.373</c:v>
                </c:pt>
                <c:pt idx="26">
                  <c:v>-0.417</c:v>
                </c:pt>
                <c:pt idx="27">
                  <c:v>-0.463</c:v>
                </c:pt>
                <c:pt idx="28">
                  <c:v>-0.512</c:v>
                </c:pt>
                <c:pt idx="29">
                  <c:v>-0.564</c:v>
                </c:pt>
                <c:pt idx="30">
                  <c:v>-0.62</c:v>
                </c:pt>
                <c:pt idx="31">
                  <c:v>-0.678</c:v>
                </c:pt>
                <c:pt idx="32">
                  <c:v>-0.74</c:v>
                </c:pt>
                <c:pt idx="33">
                  <c:v>-0.805</c:v>
                </c:pt>
                <c:pt idx="34">
                  <c:v>-0.873</c:v>
                </c:pt>
                <c:pt idx="35">
                  <c:v>-0.944</c:v>
                </c:pt>
                <c:pt idx="36">
                  <c:v>-1.02</c:v>
                </c:pt>
                <c:pt idx="37">
                  <c:v>-1.1</c:v>
                </c:pt>
                <c:pt idx="38">
                  <c:v>-1.18</c:v>
                </c:pt>
                <c:pt idx="39">
                  <c:v>-1.26</c:v>
                </c:pt>
                <c:pt idx="40">
                  <c:v>-1.35</c:v>
                </c:pt>
                <c:pt idx="41">
                  <c:v>-1.44</c:v>
                </c:pt>
                <c:pt idx="42">
                  <c:v>-1.53</c:v>
                </c:pt>
                <c:pt idx="43">
                  <c:v>-1.63</c:v>
                </c:pt>
                <c:pt idx="44">
                  <c:v>-1.73</c:v>
                </c:pt>
                <c:pt idx="45">
                  <c:v>-1.83</c:v>
                </c:pt>
                <c:pt idx="46">
                  <c:v>-1.93</c:v>
                </c:pt>
                <c:pt idx="47">
                  <c:v>-2.04</c:v>
                </c:pt>
                <c:pt idx="48">
                  <c:v>-2.15</c:v>
                </c:pt>
                <c:pt idx="49">
                  <c:v>-2.26</c:v>
                </c:pt>
                <c:pt idx="50">
                  <c:v>-2.38</c:v>
                </c:pt>
                <c:pt idx="51">
                  <c:v>-2.5</c:v>
                </c:pt>
                <c:pt idx="52">
                  <c:v>-2.62</c:v>
                </c:pt>
                <c:pt idx="53">
                  <c:v>-2.74</c:v>
                </c:pt>
                <c:pt idx="54">
                  <c:v>-2.87</c:v>
                </c:pt>
                <c:pt idx="55">
                  <c:v>-2.99</c:v>
                </c:pt>
                <c:pt idx="56">
                  <c:v>-3.12</c:v>
                </c:pt>
                <c:pt idx="57">
                  <c:v>-3.26</c:v>
                </c:pt>
                <c:pt idx="58">
                  <c:v>-3.39</c:v>
                </c:pt>
                <c:pt idx="59">
                  <c:v>-3.52</c:v>
                </c:pt>
                <c:pt idx="60">
                  <c:v>-3.66</c:v>
                </c:pt>
                <c:pt idx="61">
                  <c:v>-3.8</c:v>
                </c:pt>
                <c:pt idx="62">
                  <c:v>-3.94</c:v>
                </c:pt>
                <c:pt idx="63">
                  <c:v>-4.08</c:v>
                </c:pt>
                <c:pt idx="64">
                  <c:v>-4.22</c:v>
                </c:pt>
                <c:pt idx="65">
                  <c:v>-4.359999999999998</c:v>
                </c:pt>
                <c:pt idx="66">
                  <c:v>-4.51</c:v>
                </c:pt>
                <c:pt idx="67">
                  <c:v>-4.649999999999998</c:v>
                </c:pt>
                <c:pt idx="68">
                  <c:v>-4.8</c:v>
                </c:pt>
                <c:pt idx="69">
                  <c:v>-4.94</c:v>
                </c:pt>
                <c:pt idx="70">
                  <c:v>-5.09</c:v>
                </c:pt>
                <c:pt idx="71">
                  <c:v>-5.23</c:v>
                </c:pt>
                <c:pt idx="72">
                  <c:v>-5.38</c:v>
                </c:pt>
                <c:pt idx="73">
                  <c:v>-5.52</c:v>
                </c:pt>
                <c:pt idx="74">
                  <c:v>-5.67</c:v>
                </c:pt>
                <c:pt idx="75">
                  <c:v>-5.81</c:v>
                </c:pt>
                <c:pt idx="76">
                  <c:v>-5.96</c:v>
                </c:pt>
                <c:pt idx="77">
                  <c:v>-6.1</c:v>
                </c:pt>
                <c:pt idx="78">
                  <c:v>-6.25</c:v>
                </c:pt>
                <c:pt idx="79">
                  <c:v>-6.39</c:v>
                </c:pt>
                <c:pt idx="80">
                  <c:v>-6.53</c:v>
                </c:pt>
                <c:pt idx="81">
                  <c:v>-6.67</c:v>
                </c:pt>
                <c:pt idx="82">
                  <c:v>-6.81</c:v>
                </c:pt>
                <c:pt idx="83">
                  <c:v>-6.95</c:v>
                </c:pt>
                <c:pt idx="84">
                  <c:v>-7.08</c:v>
                </c:pt>
                <c:pt idx="85">
                  <c:v>-7.22</c:v>
                </c:pt>
                <c:pt idx="86">
                  <c:v>-7.35</c:v>
                </c:pt>
                <c:pt idx="87">
                  <c:v>-7.48</c:v>
                </c:pt>
                <c:pt idx="88">
                  <c:v>-7.609999999999998</c:v>
                </c:pt>
                <c:pt idx="89">
                  <c:v>-7.74</c:v>
                </c:pt>
                <c:pt idx="90">
                  <c:v>-7.859999999999998</c:v>
                </c:pt>
                <c:pt idx="91">
                  <c:v>-7.99</c:v>
                </c:pt>
                <c:pt idx="92">
                  <c:v>-8.1</c:v>
                </c:pt>
                <c:pt idx="93">
                  <c:v>-8.219999999999998</c:v>
                </c:pt>
                <c:pt idx="94">
                  <c:v>-8.34</c:v>
                </c:pt>
                <c:pt idx="95">
                  <c:v>-8.45</c:v>
                </c:pt>
                <c:pt idx="96">
                  <c:v>-8.56</c:v>
                </c:pt>
                <c:pt idx="97">
                  <c:v>-8.66</c:v>
                </c:pt>
                <c:pt idx="98">
                  <c:v>-8.77</c:v>
                </c:pt>
                <c:pt idx="99">
                  <c:v>-8.870000000000002</c:v>
                </c:pt>
                <c:pt idx="100">
                  <c:v>-8.960000000000002</c:v>
                </c:pt>
                <c:pt idx="101">
                  <c:v>-9.06</c:v>
                </c:pt>
                <c:pt idx="102">
                  <c:v>-9.15</c:v>
                </c:pt>
                <c:pt idx="103">
                  <c:v>-9.229999999999998</c:v>
                </c:pt>
                <c:pt idx="104">
                  <c:v>-9.31</c:v>
                </c:pt>
                <c:pt idx="105">
                  <c:v>-9.39</c:v>
                </c:pt>
                <c:pt idx="106">
                  <c:v>-9.47</c:v>
                </c:pt>
                <c:pt idx="107">
                  <c:v>-9.540000000000001</c:v>
                </c:pt>
                <c:pt idx="108">
                  <c:v>-9.61</c:v>
                </c:pt>
                <c:pt idx="109">
                  <c:v>-9.67</c:v>
                </c:pt>
                <c:pt idx="110">
                  <c:v>-9.729999999999998</c:v>
                </c:pt>
                <c:pt idx="111">
                  <c:v>-9.790000000000001</c:v>
                </c:pt>
                <c:pt idx="112">
                  <c:v>-9.84</c:v>
                </c:pt>
                <c:pt idx="113">
                  <c:v>-9.89</c:v>
                </c:pt>
                <c:pt idx="114">
                  <c:v>-9.94</c:v>
                </c:pt>
                <c:pt idx="115">
                  <c:v>-9.98</c:v>
                </c:pt>
                <c:pt idx="116">
                  <c:v>-10.0</c:v>
                </c:pt>
                <c:pt idx="117">
                  <c:v>-10.1</c:v>
                </c:pt>
                <c:pt idx="118">
                  <c:v>-10.1</c:v>
                </c:pt>
                <c:pt idx="119">
                  <c:v>-10.1</c:v>
                </c:pt>
                <c:pt idx="120">
                  <c:v>-10.1</c:v>
                </c:pt>
                <c:pt idx="121">
                  <c:v>-10.1</c:v>
                </c:pt>
                <c:pt idx="122">
                  <c:v>-10.2</c:v>
                </c:pt>
                <c:pt idx="123">
                  <c:v>-10.2</c:v>
                </c:pt>
                <c:pt idx="124">
                  <c:v>-10.2</c:v>
                </c:pt>
                <c:pt idx="125">
                  <c:v>-10.2</c:v>
                </c:pt>
                <c:pt idx="126">
                  <c:v>-10.2</c:v>
                </c:pt>
                <c:pt idx="127">
                  <c:v>-10.1</c:v>
                </c:pt>
                <c:pt idx="128">
                  <c:v>-10.1</c:v>
                </c:pt>
                <c:pt idx="129">
                  <c:v>-10.1</c:v>
                </c:pt>
                <c:pt idx="130">
                  <c:v>-10.1</c:v>
                </c:pt>
                <c:pt idx="131">
                  <c:v>-10.1</c:v>
                </c:pt>
                <c:pt idx="132">
                  <c:v>-10.0</c:v>
                </c:pt>
                <c:pt idx="133">
                  <c:v>-10.0</c:v>
                </c:pt>
                <c:pt idx="134">
                  <c:v>-9.960000000000002</c:v>
                </c:pt>
                <c:pt idx="135">
                  <c:v>-9.92</c:v>
                </c:pt>
                <c:pt idx="136">
                  <c:v>-9.870000000000002</c:v>
                </c:pt>
                <c:pt idx="137">
                  <c:v>-9.82</c:v>
                </c:pt>
                <c:pt idx="138">
                  <c:v>-9.76</c:v>
                </c:pt>
                <c:pt idx="139">
                  <c:v>-9.710000000000001</c:v>
                </c:pt>
                <c:pt idx="140">
                  <c:v>-9.639999999999998</c:v>
                </c:pt>
                <c:pt idx="141">
                  <c:v>-9.58</c:v>
                </c:pt>
                <c:pt idx="142">
                  <c:v>-9.51</c:v>
                </c:pt>
                <c:pt idx="143">
                  <c:v>-9.44</c:v>
                </c:pt>
                <c:pt idx="144">
                  <c:v>-9.36</c:v>
                </c:pt>
                <c:pt idx="145">
                  <c:v>-9.280000000000001</c:v>
                </c:pt>
                <c:pt idx="146">
                  <c:v>-9.200000000000001</c:v>
                </c:pt>
                <c:pt idx="147">
                  <c:v>-9.11</c:v>
                </c:pt>
                <c:pt idx="148">
                  <c:v>-9.02</c:v>
                </c:pt>
                <c:pt idx="149">
                  <c:v>-8.92</c:v>
                </c:pt>
                <c:pt idx="150">
                  <c:v>-8.83</c:v>
                </c:pt>
                <c:pt idx="151">
                  <c:v>-8.729999999999998</c:v>
                </c:pt>
                <c:pt idx="152">
                  <c:v>-8.620000000000001</c:v>
                </c:pt>
                <c:pt idx="153">
                  <c:v>-8.51</c:v>
                </c:pt>
                <c:pt idx="154">
                  <c:v>-8.4</c:v>
                </c:pt>
                <c:pt idx="155">
                  <c:v>-8.290000000000001</c:v>
                </c:pt>
                <c:pt idx="156">
                  <c:v>-8.18</c:v>
                </c:pt>
                <c:pt idx="157">
                  <c:v>-8.06</c:v>
                </c:pt>
                <c:pt idx="158">
                  <c:v>-7.94</c:v>
                </c:pt>
                <c:pt idx="159">
                  <c:v>-7.81</c:v>
                </c:pt>
                <c:pt idx="160">
                  <c:v>-7.689999999999999</c:v>
                </c:pt>
                <c:pt idx="161">
                  <c:v>-7.56</c:v>
                </c:pt>
                <c:pt idx="162">
                  <c:v>-7.43</c:v>
                </c:pt>
                <c:pt idx="163">
                  <c:v>-7.29</c:v>
                </c:pt>
                <c:pt idx="164">
                  <c:v>-7.159999999999997</c:v>
                </c:pt>
                <c:pt idx="165">
                  <c:v>-7.02</c:v>
                </c:pt>
                <c:pt idx="166">
                  <c:v>-6.88</c:v>
                </c:pt>
                <c:pt idx="167">
                  <c:v>-6.74</c:v>
                </c:pt>
                <c:pt idx="168">
                  <c:v>-6.59</c:v>
                </c:pt>
                <c:pt idx="169">
                  <c:v>-6.44</c:v>
                </c:pt>
                <c:pt idx="170">
                  <c:v>-6.3</c:v>
                </c:pt>
                <c:pt idx="171">
                  <c:v>-6.149999999999999</c:v>
                </c:pt>
                <c:pt idx="172">
                  <c:v>-6.0</c:v>
                </c:pt>
                <c:pt idx="173">
                  <c:v>-5.84</c:v>
                </c:pt>
                <c:pt idx="174">
                  <c:v>-5.689999999999999</c:v>
                </c:pt>
                <c:pt idx="175">
                  <c:v>-5.53</c:v>
                </c:pt>
                <c:pt idx="176">
                  <c:v>-5.38</c:v>
                </c:pt>
                <c:pt idx="177">
                  <c:v>-5.22</c:v>
                </c:pt>
                <c:pt idx="178">
                  <c:v>-5.06</c:v>
                </c:pt>
                <c:pt idx="179">
                  <c:v>-4.9</c:v>
                </c:pt>
                <c:pt idx="180">
                  <c:v>-4.74</c:v>
                </c:pt>
                <c:pt idx="181">
                  <c:v>-4.57</c:v>
                </c:pt>
                <c:pt idx="182">
                  <c:v>-4.41</c:v>
                </c:pt>
                <c:pt idx="183">
                  <c:v>-4.25</c:v>
                </c:pt>
                <c:pt idx="184">
                  <c:v>-4.08</c:v>
                </c:pt>
                <c:pt idx="185">
                  <c:v>-3.92</c:v>
                </c:pt>
                <c:pt idx="186">
                  <c:v>-3.75</c:v>
                </c:pt>
                <c:pt idx="187">
                  <c:v>-3.59</c:v>
                </c:pt>
                <c:pt idx="188">
                  <c:v>-3.42</c:v>
                </c:pt>
                <c:pt idx="189">
                  <c:v>-3.25</c:v>
                </c:pt>
                <c:pt idx="190">
                  <c:v>-3.09</c:v>
                </c:pt>
                <c:pt idx="191">
                  <c:v>-2.92</c:v>
                </c:pt>
                <c:pt idx="192">
                  <c:v>-2.75</c:v>
                </c:pt>
                <c:pt idx="193">
                  <c:v>-2.59</c:v>
                </c:pt>
                <c:pt idx="194">
                  <c:v>-2.42</c:v>
                </c:pt>
                <c:pt idx="195">
                  <c:v>-2.25</c:v>
                </c:pt>
                <c:pt idx="196">
                  <c:v>-2.09</c:v>
                </c:pt>
                <c:pt idx="197">
                  <c:v>-1.92</c:v>
                </c:pt>
                <c:pt idx="198">
                  <c:v>-1.76</c:v>
                </c:pt>
                <c:pt idx="199">
                  <c:v>-1.59</c:v>
                </c:pt>
                <c:pt idx="200">
                  <c:v>-1.43</c:v>
                </c:pt>
                <c:pt idx="201">
                  <c:v>-1.27</c:v>
                </c:pt>
                <c:pt idx="202">
                  <c:v>-1.1</c:v>
                </c:pt>
                <c:pt idx="203">
                  <c:v>-0.941</c:v>
                </c:pt>
                <c:pt idx="204">
                  <c:v>-0.78</c:v>
                </c:pt>
                <c:pt idx="205">
                  <c:v>-0.62</c:v>
                </c:pt>
                <c:pt idx="206">
                  <c:v>-0.46</c:v>
                </c:pt>
                <c:pt idx="207">
                  <c:v>-0.302</c:v>
                </c:pt>
                <c:pt idx="208">
                  <c:v>-0.145</c:v>
                </c:pt>
                <c:pt idx="209">
                  <c:v>0.0103</c:v>
                </c:pt>
                <c:pt idx="210">
                  <c:v>0.165</c:v>
                </c:pt>
                <c:pt idx="211">
                  <c:v>0.318</c:v>
                </c:pt>
                <c:pt idx="212">
                  <c:v>0.47</c:v>
                </c:pt>
                <c:pt idx="213">
                  <c:v>0.62</c:v>
                </c:pt>
                <c:pt idx="214">
                  <c:v>0.769</c:v>
                </c:pt>
                <c:pt idx="215">
                  <c:v>0.916</c:v>
                </c:pt>
                <c:pt idx="216">
                  <c:v>1.06</c:v>
                </c:pt>
                <c:pt idx="217">
                  <c:v>1.21</c:v>
                </c:pt>
                <c:pt idx="218">
                  <c:v>1.35</c:v>
                </c:pt>
                <c:pt idx="219">
                  <c:v>1.49</c:v>
                </c:pt>
                <c:pt idx="220">
                  <c:v>1.63</c:v>
                </c:pt>
                <c:pt idx="221">
                  <c:v>1.76</c:v>
                </c:pt>
                <c:pt idx="222">
                  <c:v>1.9</c:v>
                </c:pt>
                <c:pt idx="223">
                  <c:v>2.03</c:v>
                </c:pt>
                <c:pt idx="224">
                  <c:v>2.16</c:v>
                </c:pt>
                <c:pt idx="225">
                  <c:v>2.29</c:v>
                </c:pt>
                <c:pt idx="226">
                  <c:v>2.42</c:v>
                </c:pt>
                <c:pt idx="227">
                  <c:v>2.54</c:v>
                </c:pt>
                <c:pt idx="228">
                  <c:v>2.66</c:v>
                </c:pt>
                <c:pt idx="229">
                  <c:v>2.78</c:v>
                </c:pt>
                <c:pt idx="230">
                  <c:v>2.9</c:v>
                </c:pt>
                <c:pt idx="231">
                  <c:v>3.01</c:v>
                </c:pt>
                <c:pt idx="232">
                  <c:v>3.13</c:v>
                </c:pt>
                <c:pt idx="233">
                  <c:v>3.24</c:v>
                </c:pt>
                <c:pt idx="234">
                  <c:v>3.34</c:v>
                </c:pt>
                <c:pt idx="235">
                  <c:v>3.45</c:v>
                </c:pt>
                <c:pt idx="236">
                  <c:v>3.55</c:v>
                </c:pt>
                <c:pt idx="237">
                  <c:v>3.65</c:v>
                </c:pt>
                <c:pt idx="238">
                  <c:v>3.75</c:v>
                </c:pt>
                <c:pt idx="239">
                  <c:v>3.84</c:v>
                </c:pt>
                <c:pt idx="240">
                  <c:v>3.93</c:v>
                </c:pt>
                <c:pt idx="241">
                  <c:v>4.02</c:v>
                </c:pt>
                <c:pt idx="242">
                  <c:v>4.1</c:v>
                </c:pt>
                <c:pt idx="243">
                  <c:v>4.189999999999999</c:v>
                </c:pt>
                <c:pt idx="244">
                  <c:v>4.27</c:v>
                </c:pt>
                <c:pt idx="245">
                  <c:v>4.34</c:v>
                </c:pt>
                <c:pt idx="246">
                  <c:v>4.42</c:v>
                </c:pt>
                <c:pt idx="247">
                  <c:v>4.49</c:v>
                </c:pt>
                <c:pt idx="248">
                  <c:v>4.56</c:v>
                </c:pt>
                <c:pt idx="249">
                  <c:v>4.619999999999997</c:v>
                </c:pt>
                <c:pt idx="250">
                  <c:v>4.68</c:v>
                </c:pt>
                <c:pt idx="251">
                  <c:v>4.74</c:v>
                </c:pt>
                <c:pt idx="252">
                  <c:v>4.79</c:v>
                </c:pt>
                <c:pt idx="253">
                  <c:v>4.85</c:v>
                </c:pt>
                <c:pt idx="254">
                  <c:v>4.9</c:v>
                </c:pt>
                <c:pt idx="255">
                  <c:v>4.94</c:v>
                </c:pt>
                <c:pt idx="256">
                  <c:v>4.98</c:v>
                </c:pt>
                <c:pt idx="257">
                  <c:v>5.02</c:v>
                </c:pt>
                <c:pt idx="258">
                  <c:v>5.06</c:v>
                </c:pt>
                <c:pt idx="259">
                  <c:v>5.09</c:v>
                </c:pt>
                <c:pt idx="260">
                  <c:v>5.119999999999997</c:v>
                </c:pt>
                <c:pt idx="261">
                  <c:v>5.14</c:v>
                </c:pt>
                <c:pt idx="262">
                  <c:v>5.17</c:v>
                </c:pt>
                <c:pt idx="263">
                  <c:v>5.18</c:v>
                </c:pt>
                <c:pt idx="264">
                  <c:v>5.2</c:v>
                </c:pt>
                <c:pt idx="265">
                  <c:v>5.21</c:v>
                </c:pt>
                <c:pt idx="266">
                  <c:v>5.22</c:v>
                </c:pt>
                <c:pt idx="267">
                  <c:v>5.23</c:v>
                </c:pt>
                <c:pt idx="268">
                  <c:v>5.23</c:v>
                </c:pt>
                <c:pt idx="269">
                  <c:v>5.22</c:v>
                </c:pt>
                <c:pt idx="270">
                  <c:v>5.22</c:v>
                </c:pt>
                <c:pt idx="271">
                  <c:v>5.21</c:v>
                </c:pt>
                <c:pt idx="272">
                  <c:v>5.2</c:v>
                </c:pt>
                <c:pt idx="273">
                  <c:v>5.18</c:v>
                </c:pt>
                <c:pt idx="274">
                  <c:v>5.159999999999997</c:v>
                </c:pt>
                <c:pt idx="275">
                  <c:v>5.14</c:v>
                </c:pt>
                <c:pt idx="276">
                  <c:v>5.109999999999999</c:v>
                </c:pt>
                <c:pt idx="277">
                  <c:v>5.08</c:v>
                </c:pt>
                <c:pt idx="278">
                  <c:v>5.05</c:v>
                </c:pt>
                <c:pt idx="279">
                  <c:v>5.01</c:v>
                </c:pt>
                <c:pt idx="280">
                  <c:v>4.97</c:v>
                </c:pt>
                <c:pt idx="281">
                  <c:v>4.93</c:v>
                </c:pt>
                <c:pt idx="282">
                  <c:v>4.88</c:v>
                </c:pt>
                <c:pt idx="283">
                  <c:v>4.83</c:v>
                </c:pt>
                <c:pt idx="284">
                  <c:v>4.769999999999999</c:v>
                </c:pt>
                <c:pt idx="285">
                  <c:v>4.71</c:v>
                </c:pt>
                <c:pt idx="286">
                  <c:v>4.649999999999998</c:v>
                </c:pt>
                <c:pt idx="287">
                  <c:v>4.59</c:v>
                </c:pt>
                <c:pt idx="288">
                  <c:v>4.52</c:v>
                </c:pt>
                <c:pt idx="289">
                  <c:v>4.45</c:v>
                </c:pt>
                <c:pt idx="290">
                  <c:v>4.37</c:v>
                </c:pt>
                <c:pt idx="291">
                  <c:v>4.29</c:v>
                </c:pt>
                <c:pt idx="292">
                  <c:v>4.21</c:v>
                </c:pt>
                <c:pt idx="293">
                  <c:v>4.13</c:v>
                </c:pt>
                <c:pt idx="294">
                  <c:v>4.04</c:v>
                </c:pt>
                <c:pt idx="295">
                  <c:v>3.95</c:v>
                </c:pt>
                <c:pt idx="296">
                  <c:v>3.85</c:v>
                </c:pt>
                <c:pt idx="297">
                  <c:v>3.75</c:v>
                </c:pt>
                <c:pt idx="298">
                  <c:v>3.65</c:v>
                </c:pt>
                <c:pt idx="299">
                  <c:v>3.55</c:v>
                </c:pt>
                <c:pt idx="300">
                  <c:v>3.44</c:v>
                </c:pt>
                <c:pt idx="301">
                  <c:v>3.33</c:v>
                </c:pt>
                <c:pt idx="302">
                  <c:v>3.21</c:v>
                </c:pt>
                <c:pt idx="303">
                  <c:v>3.1</c:v>
                </c:pt>
                <c:pt idx="304">
                  <c:v>2.98</c:v>
                </c:pt>
                <c:pt idx="305">
                  <c:v>2.86</c:v>
                </c:pt>
                <c:pt idx="306">
                  <c:v>2.73</c:v>
                </c:pt>
                <c:pt idx="307">
                  <c:v>2.6</c:v>
                </c:pt>
                <c:pt idx="308">
                  <c:v>2.47</c:v>
                </c:pt>
                <c:pt idx="309">
                  <c:v>2.34</c:v>
                </c:pt>
                <c:pt idx="310">
                  <c:v>2.2</c:v>
                </c:pt>
                <c:pt idx="311">
                  <c:v>2.06</c:v>
                </c:pt>
                <c:pt idx="312">
                  <c:v>1.92</c:v>
                </c:pt>
                <c:pt idx="313">
                  <c:v>1.78</c:v>
                </c:pt>
                <c:pt idx="314">
                  <c:v>1.63</c:v>
                </c:pt>
                <c:pt idx="315">
                  <c:v>1.49</c:v>
                </c:pt>
                <c:pt idx="316">
                  <c:v>1.33</c:v>
                </c:pt>
                <c:pt idx="317">
                  <c:v>1.18</c:v>
                </c:pt>
                <c:pt idx="318">
                  <c:v>1.03</c:v>
                </c:pt>
                <c:pt idx="319">
                  <c:v>0.87</c:v>
                </c:pt>
                <c:pt idx="320">
                  <c:v>0.711</c:v>
                </c:pt>
                <c:pt idx="321">
                  <c:v>0.551</c:v>
                </c:pt>
                <c:pt idx="322">
                  <c:v>0.388</c:v>
                </c:pt>
                <c:pt idx="323">
                  <c:v>0.224</c:v>
                </c:pt>
                <c:pt idx="324">
                  <c:v>0.0584</c:v>
                </c:pt>
                <c:pt idx="325">
                  <c:v>-0.109</c:v>
                </c:pt>
                <c:pt idx="326">
                  <c:v>-0.278</c:v>
                </c:pt>
                <c:pt idx="327">
                  <c:v>-0.448</c:v>
                </c:pt>
                <c:pt idx="328">
                  <c:v>-0.62</c:v>
                </c:pt>
                <c:pt idx="329">
                  <c:v>-0.793</c:v>
                </c:pt>
                <c:pt idx="330">
                  <c:v>-0.967</c:v>
                </c:pt>
                <c:pt idx="331">
                  <c:v>-1.14</c:v>
                </c:pt>
                <c:pt idx="332">
                  <c:v>-1.32</c:v>
                </c:pt>
                <c:pt idx="333">
                  <c:v>-1.5</c:v>
                </c:pt>
                <c:pt idx="334">
                  <c:v>-1.67</c:v>
                </c:pt>
                <c:pt idx="335">
                  <c:v>-1.85</c:v>
                </c:pt>
                <c:pt idx="336">
                  <c:v>-2.03</c:v>
                </c:pt>
                <c:pt idx="337">
                  <c:v>-2.21</c:v>
                </c:pt>
                <c:pt idx="338">
                  <c:v>-2.39</c:v>
                </c:pt>
                <c:pt idx="339">
                  <c:v>-2.57</c:v>
                </c:pt>
                <c:pt idx="340">
                  <c:v>-2.75</c:v>
                </c:pt>
                <c:pt idx="341">
                  <c:v>-2.93</c:v>
                </c:pt>
                <c:pt idx="342">
                  <c:v>-3.11</c:v>
                </c:pt>
                <c:pt idx="343">
                  <c:v>-3.3</c:v>
                </c:pt>
                <c:pt idx="344">
                  <c:v>-3.48</c:v>
                </c:pt>
                <c:pt idx="345">
                  <c:v>-3.66</c:v>
                </c:pt>
                <c:pt idx="346">
                  <c:v>-3.84</c:v>
                </c:pt>
                <c:pt idx="347">
                  <c:v>-4.02</c:v>
                </c:pt>
                <c:pt idx="348">
                  <c:v>-4.2</c:v>
                </c:pt>
                <c:pt idx="349">
                  <c:v>-4.37</c:v>
                </c:pt>
                <c:pt idx="350">
                  <c:v>-4.55</c:v>
                </c:pt>
                <c:pt idx="351">
                  <c:v>-4.73</c:v>
                </c:pt>
                <c:pt idx="352">
                  <c:v>-4.91</c:v>
                </c:pt>
                <c:pt idx="353">
                  <c:v>-5.08</c:v>
                </c:pt>
                <c:pt idx="354">
                  <c:v>-5.25</c:v>
                </c:pt>
                <c:pt idx="355">
                  <c:v>-5.43</c:v>
                </c:pt>
                <c:pt idx="356">
                  <c:v>-5.6</c:v>
                </c:pt>
                <c:pt idx="357">
                  <c:v>-5.77</c:v>
                </c:pt>
                <c:pt idx="358">
                  <c:v>-5.94</c:v>
                </c:pt>
                <c:pt idx="359">
                  <c:v>-6.1</c:v>
                </c:pt>
                <c:pt idx="360">
                  <c:v>-6.27</c:v>
                </c:pt>
                <c:pt idx="361">
                  <c:v>-6.43</c:v>
                </c:pt>
                <c:pt idx="362">
                  <c:v>-6.6</c:v>
                </c:pt>
                <c:pt idx="363">
                  <c:v>-6.75</c:v>
                </c:pt>
                <c:pt idx="364">
                  <c:v>-6.91</c:v>
                </c:pt>
                <c:pt idx="365">
                  <c:v>-7.07</c:v>
                </c:pt>
                <c:pt idx="366">
                  <c:v>-7.22</c:v>
                </c:pt>
                <c:pt idx="367">
                  <c:v>-7.37</c:v>
                </c:pt>
                <c:pt idx="368">
                  <c:v>-7.52</c:v>
                </c:pt>
                <c:pt idx="369">
                  <c:v>-7.67</c:v>
                </c:pt>
                <c:pt idx="370">
                  <c:v>-7.81</c:v>
                </c:pt>
                <c:pt idx="371">
                  <c:v>-7.95</c:v>
                </c:pt>
                <c:pt idx="372">
                  <c:v>-8.09</c:v>
                </c:pt>
                <c:pt idx="373">
                  <c:v>-8.219999999999998</c:v>
                </c:pt>
                <c:pt idx="374">
                  <c:v>-8.36</c:v>
                </c:pt>
                <c:pt idx="375">
                  <c:v>-8.48</c:v>
                </c:pt>
                <c:pt idx="376">
                  <c:v>-8.61</c:v>
                </c:pt>
                <c:pt idx="377">
                  <c:v>-8.729999999999998</c:v>
                </c:pt>
                <c:pt idx="378">
                  <c:v>-8.85</c:v>
                </c:pt>
                <c:pt idx="379">
                  <c:v>-8.97</c:v>
                </c:pt>
                <c:pt idx="380">
                  <c:v>-9.08</c:v>
                </c:pt>
                <c:pt idx="381">
                  <c:v>-9.19</c:v>
                </c:pt>
                <c:pt idx="382">
                  <c:v>-9.3</c:v>
                </c:pt>
                <c:pt idx="383">
                  <c:v>-9.4</c:v>
                </c:pt>
                <c:pt idx="384">
                  <c:v>-9.5</c:v>
                </c:pt>
                <c:pt idx="385">
                  <c:v>-9.6</c:v>
                </c:pt>
                <c:pt idx="386">
                  <c:v>-9.69</c:v>
                </c:pt>
                <c:pt idx="387">
                  <c:v>-9.780000000000001</c:v>
                </c:pt>
                <c:pt idx="388">
                  <c:v>-9.86</c:v>
                </c:pt>
                <c:pt idx="389">
                  <c:v>-9.94</c:v>
                </c:pt>
                <c:pt idx="390">
                  <c:v>-10.0</c:v>
                </c:pt>
                <c:pt idx="391">
                  <c:v>-10.1</c:v>
                </c:pt>
                <c:pt idx="392">
                  <c:v>-10.2</c:v>
                </c:pt>
                <c:pt idx="393">
                  <c:v>-10.2</c:v>
                </c:pt>
                <c:pt idx="394">
                  <c:v>-10.3</c:v>
                </c:pt>
                <c:pt idx="395">
                  <c:v>-10.3</c:v>
                </c:pt>
                <c:pt idx="396">
                  <c:v>-10.4</c:v>
                </c:pt>
                <c:pt idx="397">
                  <c:v>-10.4</c:v>
                </c:pt>
                <c:pt idx="398">
                  <c:v>-10.5</c:v>
                </c:pt>
                <c:pt idx="399">
                  <c:v>-10.5</c:v>
                </c:pt>
                <c:pt idx="400">
                  <c:v>-10.6</c:v>
                </c:pt>
                <c:pt idx="401">
                  <c:v>-10.6</c:v>
                </c:pt>
                <c:pt idx="402">
                  <c:v>-10.6</c:v>
                </c:pt>
                <c:pt idx="403">
                  <c:v>-10.6</c:v>
                </c:pt>
                <c:pt idx="404">
                  <c:v>-10.7</c:v>
                </c:pt>
                <c:pt idx="405">
                  <c:v>-10.7</c:v>
                </c:pt>
                <c:pt idx="406">
                  <c:v>-10.7</c:v>
                </c:pt>
                <c:pt idx="407">
                  <c:v>-10.7</c:v>
                </c:pt>
                <c:pt idx="408">
                  <c:v>-10.7</c:v>
                </c:pt>
                <c:pt idx="409">
                  <c:v>-10.7</c:v>
                </c:pt>
                <c:pt idx="410">
                  <c:v>-10.7</c:v>
                </c:pt>
                <c:pt idx="411">
                  <c:v>-10.7</c:v>
                </c:pt>
                <c:pt idx="412">
                  <c:v>-10.6</c:v>
                </c:pt>
                <c:pt idx="413">
                  <c:v>-10.6</c:v>
                </c:pt>
                <c:pt idx="414">
                  <c:v>-10.6</c:v>
                </c:pt>
                <c:pt idx="415">
                  <c:v>-10.6</c:v>
                </c:pt>
                <c:pt idx="416">
                  <c:v>-10.5</c:v>
                </c:pt>
                <c:pt idx="417">
                  <c:v>-10.5</c:v>
                </c:pt>
                <c:pt idx="418">
                  <c:v>-10.4</c:v>
                </c:pt>
                <c:pt idx="419">
                  <c:v>-10.4</c:v>
                </c:pt>
                <c:pt idx="420">
                  <c:v>-10.3</c:v>
                </c:pt>
                <c:pt idx="421">
                  <c:v>-10.3</c:v>
                </c:pt>
                <c:pt idx="422">
                  <c:v>-10.2</c:v>
                </c:pt>
                <c:pt idx="423">
                  <c:v>-10.2</c:v>
                </c:pt>
                <c:pt idx="424">
                  <c:v>-10.1</c:v>
                </c:pt>
                <c:pt idx="425">
                  <c:v>-10.0</c:v>
                </c:pt>
                <c:pt idx="426">
                  <c:v>-9.94</c:v>
                </c:pt>
                <c:pt idx="427">
                  <c:v>-9.86</c:v>
                </c:pt>
                <c:pt idx="428">
                  <c:v>-9.780000000000001</c:v>
                </c:pt>
                <c:pt idx="429">
                  <c:v>-9.69</c:v>
                </c:pt>
                <c:pt idx="430">
                  <c:v>-9.59</c:v>
                </c:pt>
                <c:pt idx="431">
                  <c:v>-9.49</c:v>
                </c:pt>
                <c:pt idx="432">
                  <c:v>-9.39</c:v>
                </c:pt>
                <c:pt idx="433">
                  <c:v>-9.290000000000001</c:v>
                </c:pt>
                <c:pt idx="434">
                  <c:v>-9.18</c:v>
                </c:pt>
                <c:pt idx="435">
                  <c:v>-9.07</c:v>
                </c:pt>
                <c:pt idx="436">
                  <c:v>-8.95</c:v>
                </c:pt>
                <c:pt idx="437">
                  <c:v>-8.83</c:v>
                </c:pt>
                <c:pt idx="438">
                  <c:v>-8.700000000000001</c:v>
                </c:pt>
                <c:pt idx="439">
                  <c:v>-8.58</c:v>
                </c:pt>
                <c:pt idx="440">
                  <c:v>-8.45</c:v>
                </c:pt>
                <c:pt idx="441">
                  <c:v>-8.31</c:v>
                </c:pt>
                <c:pt idx="442">
                  <c:v>-8.17</c:v>
                </c:pt>
                <c:pt idx="443">
                  <c:v>-8.030000000000001</c:v>
                </c:pt>
                <c:pt idx="444">
                  <c:v>-7.89</c:v>
                </c:pt>
                <c:pt idx="445">
                  <c:v>-7.74</c:v>
                </c:pt>
                <c:pt idx="446">
                  <c:v>-7.59</c:v>
                </c:pt>
                <c:pt idx="447">
                  <c:v>-7.44</c:v>
                </c:pt>
                <c:pt idx="448">
                  <c:v>-7.28</c:v>
                </c:pt>
                <c:pt idx="449">
                  <c:v>-7.119999999999997</c:v>
                </c:pt>
                <c:pt idx="450">
                  <c:v>-6.96</c:v>
                </c:pt>
                <c:pt idx="451">
                  <c:v>-6.8</c:v>
                </c:pt>
                <c:pt idx="452">
                  <c:v>-6.63</c:v>
                </c:pt>
                <c:pt idx="453">
                  <c:v>-6.46</c:v>
                </c:pt>
                <c:pt idx="454">
                  <c:v>-6.29</c:v>
                </c:pt>
                <c:pt idx="455">
                  <c:v>-6.109999999999999</c:v>
                </c:pt>
                <c:pt idx="456">
                  <c:v>-5.94</c:v>
                </c:pt>
                <c:pt idx="457">
                  <c:v>-5.76</c:v>
                </c:pt>
                <c:pt idx="458">
                  <c:v>-5.58</c:v>
                </c:pt>
                <c:pt idx="459">
                  <c:v>-5.39</c:v>
                </c:pt>
                <c:pt idx="460">
                  <c:v>-5.21</c:v>
                </c:pt>
                <c:pt idx="461">
                  <c:v>-5.02</c:v>
                </c:pt>
                <c:pt idx="462">
                  <c:v>-4.83</c:v>
                </c:pt>
                <c:pt idx="463">
                  <c:v>-4.64</c:v>
                </c:pt>
                <c:pt idx="464">
                  <c:v>-4.45</c:v>
                </c:pt>
                <c:pt idx="465">
                  <c:v>-4.26</c:v>
                </c:pt>
                <c:pt idx="466">
                  <c:v>-4.06</c:v>
                </c:pt>
                <c:pt idx="467">
                  <c:v>-3.87</c:v>
                </c:pt>
                <c:pt idx="468">
                  <c:v>-3.67</c:v>
                </c:pt>
                <c:pt idx="469">
                  <c:v>-3.47</c:v>
                </c:pt>
                <c:pt idx="470">
                  <c:v>-3.27</c:v>
                </c:pt>
                <c:pt idx="471">
                  <c:v>-3.07</c:v>
                </c:pt>
                <c:pt idx="472">
                  <c:v>-2.87</c:v>
                </c:pt>
                <c:pt idx="473">
                  <c:v>-2.67</c:v>
                </c:pt>
                <c:pt idx="474">
                  <c:v>-2.46</c:v>
                </c:pt>
                <c:pt idx="475">
                  <c:v>-2.26</c:v>
                </c:pt>
                <c:pt idx="476">
                  <c:v>-2.06</c:v>
                </c:pt>
                <c:pt idx="477">
                  <c:v>-1.85</c:v>
                </c:pt>
                <c:pt idx="478">
                  <c:v>-1.65</c:v>
                </c:pt>
                <c:pt idx="479">
                  <c:v>-1.44</c:v>
                </c:pt>
                <c:pt idx="480">
                  <c:v>-1.24</c:v>
                </c:pt>
                <c:pt idx="481">
                  <c:v>-1.04</c:v>
                </c:pt>
                <c:pt idx="482">
                  <c:v>-0.831</c:v>
                </c:pt>
                <c:pt idx="483">
                  <c:v>-0.627</c:v>
                </c:pt>
                <c:pt idx="484">
                  <c:v>-0.423</c:v>
                </c:pt>
                <c:pt idx="485">
                  <c:v>-0.22</c:v>
                </c:pt>
                <c:pt idx="486">
                  <c:v>-0.0174</c:v>
                </c:pt>
                <c:pt idx="487">
                  <c:v>0.185</c:v>
                </c:pt>
                <c:pt idx="488">
                  <c:v>0.386</c:v>
                </c:pt>
                <c:pt idx="489">
                  <c:v>0.587</c:v>
                </c:pt>
                <c:pt idx="490">
                  <c:v>0.786</c:v>
                </c:pt>
                <c:pt idx="491">
                  <c:v>0.985</c:v>
                </c:pt>
                <c:pt idx="492">
                  <c:v>1.18</c:v>
                </c:pt>
                <c:pt idx="493">
                  <c:v>1.38</c:v>
                </c:pt>
                <c:pt idx="494">
                  <c:v>1.57</c:v>
                </c:pt>
                <c:pt idx="495">
                  <c:v>1.77</c:v>
                </c:pt>
                <c:pt idx="496">
                  <c:v>1.96</c:v>
                </c:pt>
                <c:pt idx="497">
                  <c:v>2.15</c:v>
                </c:pt>
                <c:pt idx="498">
                  <c:v>2.34</c:v>
                </c:pt>
                <c:pt idx="499">
                  <c:v>2.53</c:v>
                </c:pt>
                <c:pt idx="500">
                  <c:v>2.71</c:v>
                </c:pt>
                <c:pt idx="501">
                  <c:v>2.9</c:v>
                </c:pt>
                <c:pt idx="502">
                  <c:v>3.08</c:v>
                </c:pt>
                <c:pt idx="503">
                  <c:v>3.26</c:v>
                </c:pt>
                <c:pt idx="504">
                  <c:v>3.44</c:v>
                </c:pt>
                <c:pt idx="505">
                  <c:v>3.61</c:v>
                </c:pt>
                <c:pt idx="506">
                  <c:v>3.78</c:v>
                </c:pt>
                <c:pt idx="507">
                  <c:v>3.96</c:v>
                </c:pt>
                <c:pt idx="508">
                  <c:v>4.119999999999997</c:v>
                </c:pt>
                <c:pt idx="509">
                  <c:v>4.29</c:v>
                </c:pt>
                <c:pt idx="510">
                  <c:v>4.45</c:v>
                </c:pt>
                <c:pt idx="511">
                  <c:v>4.609999999999998</c:v>
                </c:pt>
                <c:pt idx="512">
                  <c:v>4.769999999999999</c:v>
                </c:pt>
                <c:pt idx="513">
                  <c:v>4.93</c:v>
                </c:pt>
                <c:pt idx="514">
                  <c:v>5.08</c:v>
                </c:pt>
                <c:pt idx="515">
                  <c:v>5.23</c:v>
                </c:pt>
                <c:pt idx="516">
                  <c:v>5.37</c:v>
                </c:pt>
                <c:pt idx="517">
                  <c:v>5.51</c:v>
                </c:pt>
                <c:pt idx="518">
                  <c:v>5.649999999999998</c:v>
                </c:pt>
                <c:pt idx="519">
                  <c:v>5.79</c:v>
                </c:pt>
                <c:pt idx="520">
                  <c:v>5.92</c:v>
                </c:pt>
                <c:pt idx="521">
                  <c:v>6.05</c:v>
                </c:pt>
                <c:pt idx="522">
                  <c:v>6.18</c:v>
                </c:pt>
                <c:pt idx="523">
                  <c:v>6.3</c:v>
                </c:pt>
                <c:pt idx="524">
                  <c:v>6.42</c:v>
                </c:pt>
                <c:pt idx="525">
                  <c:v>6.54</c:v>
                </c:pt>
                <c:pt idx="526">
                  <c:v>6.649999999999998</c:v>
                </c:pt>
                <c:pt idx="527">
                  <c:v>6.76</c:v>
                </c:pt>
                <c:pt idx="528">
                  <c:v>6.859999999999998</c:v>
                </c:pt>
                <c:pt idx="529">
                  <c:v>6.96</c:v>
                </c:pt>
                <c:pt idx="530">
                  <c:v>7.06</c:v>
                </c:pt>
                <c:pt idx="531">
                  <c:v>7.149999999999999</c:v>
                </c:pt>
                <c:pt idx="532">
                  <c:v>7.24</c:v>
                </c:pt>
                <c:pt idx="533">
                  <c:v>7.33</c:v>
                </c:pt>
                <c:pt idx="534">
                  <c:v>7.41</c:v>
                </c:pt>
                <c:pt idx="535">
                  <c:v>7.49</c:v>
                </c:pt>
                <c:pt idx="536">
                  <c:v>7.56</c:v>
                </c:pt>
                <c:pt idx="537">
                  <c:v>7.63</c:v>
                </c:pt>
                <c:pt idx="538">
                  <c:v>7.7</c:v>
                </c:pt>
                <c:pt idx="539">
                  <c:v>7.76</c:v>
                </c:pt>
                <c:pt idx="540">
                  <c:v>7.819999999999998</c:v>
                </c:pt>
                <c:pt idx="541">
                  <c:v>7.87</c:v>
                </c:pt>
                <c:pt idx="542">
                  <c:v>7.92</c:v>
                </c:pt>
                <c:pt idx="543">
                  <c:v>7.96</c:v>
                </c:pt>
                <c:pt idx="544">
                  <c:v>8.0</c:v>
                </c:pt>
                <c:pt idx="545">
                  <c:v>8.040000000000001</c:v>
                </c:pt>
                <c:pt idx="546">
                  <c:v>8.07</c:v>
                </c:pt>
                <c:pt idx="547">
                  <c:v>8.1</c:v>
                </c:pt>
                <c:pt idx="548">
                  <c:v>8.120000000000001</c:v>
                </c:pt>
                <c:pt idx="549">
                  <c:v>8.139999999999998</c:v>
                </c:pt>
                <c:pt idx="550">
                  <c:v>8.15</c:v>
                </c:pt>
                <c:pt idx="551">
                  <c:v>8.16</c:v>
                </c:pt>
                <c:pt idx="552">
                  <c:v>8.17</c:v>
                </c:pt>
                <c:pt idx="553">
                  <c:v>8.17</c:v>
                </c:pt>
                <c:pt idx="554">
                  <c:v>8.17</c:v>
                </c:pt>
                <c:pt idx="555">
                  <c:v>8.16</c:v>
                </c:pt>
                <c:pt idx="556">
                  <c:v>8.15</c:v>
                </c:pt>
                <c:pt idx="557">
                  <c:v>8.129999999999998</c:v>
                </c:pt>
                <c:pt idx="558">
                  <c:v>8.11</c:v>
                </c:pt>
                <c:pt idx="559">
                  <c:v>8.09</c:v>
                </c:pt>
                <c:pt idx="560">
                  <c:v>8.06</c:v>
                </c:pt>
                <c:pt idx="561">
                  <c:v>8.030000000000001</c:v>
                </c:pt>
                <c:pt idx="562">
                  <c:v>7.99</c:v>
                </c:pt>
                <c:pt idx="563">
                  <c:v>7.95</c:v>
                </c:pt>
                <c:pt idx="564">
                  <c:v>7.91</c:v>
                </c:pt>
                <c:pt idx="565">
                  <c:v>7.859999999999998</c:v>
                </c:pt>
                <c:pt idx="566">
                  <c:v>7.8</c:v>
                </c:pt>
                <c:pt idx="567">
                  <c:v>7.74</c:v>
                </c:pt>
                <c:pt idx="568">
                  <c:v>7.68</c:v>
                </c:pt>
                <c:pt idx="569">
                  <c:v>7.619999999999997</c:v>
                </c:pt>
                <c:pt idx="570">
                  <c:v>7.55</c:v>
                </c:pt>
                <c:pt idx="571">
                  <c:v>7.47</c:v>
                </c:pt>
                <c:pt idx="572">
                  <c:v>7.39</c:v>
                </c:pt>
                <c:pt idx="573">
                  <c:v>7.31</c:v>
                </c:pt>
                <c:pt idx="574">
                  <c:v>7.23</c:v>
                </c:pt>
                <c:pt idx="575">
                  <c:v>7.14</c:v>
                </c:pt>
                <c:pt idx="576">
                  <c:v>7.04</c:v>
                </c:pt>
                <c:pt idx="577">
                  <c:v>6.95</c:v>
                </c:pt>
                <c:pt idx="578">
                  <c:v>6.85</c:v>
                </c:pt>
                <c:pt idx="579">
                  <c:v>6.74</c:v>
                </c:pt>
                <c:pt idx="580">
                  <c:v>6.63</c:v>
                </c:pt>
                <c:pt idx="581">
                  <c:v>6.52</c:v>
                </c:pt>
                <c:pt idx="582">
                  <c:v>6.41</c:v>
                </c:pt>
                <c:pt idx="583">
                  <c:v>6.29</c:v>
                </c:pt>
                <c:pt idx="584">
                  <c:v>6.17</c:v>
                </c:pt>
                <c:pt idx="585">
                  <c:v>6.04</c:v>
                </c:pt>
                <c:pt idx="586">
                  <c:v>5.91</c:v>
                </c:pt>
                <c:pt idx="587">
                  <c:v>5.78</c:v>
                </c:pt>
                <c:pt idx="588">
                  <c:v>5.649999999999998</c:v>
                </c:pt>
                <c:pt idx="589">
                  <c:v>5.51</c:v>
                </c:pt>
                <c:pt idx="590">
                  <c:v>5.37</c:v>
                </c:pt>
                <c:pt idx="591">
                  <c:v>5.22</c:v>
                </c:pt>
                <c:pt idx="592">
                  <c:v>5.08</c:v>
                </c:pt>
                <c:pt idx="593">
                  <c:v>4.93</c:v>
                </c:pt>
                <c:pt idx="594">
                  <c:v>4.78</c:v>
                </c:pt>
                <c:pt idx="595">
                  <c:v>4.619999999999997</c:v>
                </c:pt>
                <c:pt idx="596">
                  <c:v>4.47</c:v>
                </c:pt>
                <c:pt idx="597">
                  <c:v>4.31</c:v>
                </c:pt>
                <c:pt idx="598">
                  <c:v>4.14</c:v>
                </c:pt>
                <c:pt idx="599">
                  <c:v>3.98</c:v>
                </c:pt>
                <c:pt idx="600">
                  <c:v>3.81</c:v>
                </c:pt>
                <c:pt idx="601">
                  <c:v>3.65</c:v>
                </c:pt>
                <c:pt idx="602">
                  <c:v>3.48</c:v>
                </c:pt>
                <c:pt idx="603">
                  <c:v>3.3</c:v>
                </c:pt>
                <c:pt idx="604">
                  <c:v>3.13</c:v>
                </c:pt>
                <c:pt idx="605">
                  <c:v>2.95</c:v>
                </c:pt>
                <c:pt idx="606">
                  <c:v>2.78</c:v>
                </c:pt>
                <c:pt idx="607">
                  <c:v>2.6</c:v>
                </c:pt>
                <c:pt idx="608">
                  <c:v>2.42</c:v>
                </c:pt>
                <c:pt idx="609">
                  <c:v>2.24</c:v>
                </c:pt>
                <c:pt idx="610">
                  <c:v>2.05</c:v>
                </c:pt>
                <c:pt idx="611">
                  <c:v>1.87</c:v>
                </c:pt>
                <c:pt idx="612">
                  <c:v>1.69</c:v>
                </c:pt>
                <c:pt idx="613">
                  <c:v>1.5</c:v>
                </c:pt>
                <c:pt idx="614">
                  <c:v>1.31</c:v>
                </c:pt>
                <c:pt idx="615">
                  <c:v>1.12</c:v>
                </c:pt>
                <c:pt idx="616">
                  <c:v>0.936</c:v>
                </c:pt>
                <c:pt idx="617">
                  <c:v>0.747</c:v>
                </c:pt>
                <c:pt idx="618">
                  <c:v>0.557</c:v>
                </c:pt>
                <c:pt idx="619">
                  <c:v>0.368</c:v>
                </c:pt>
                <c:pt idx="620">
                  <c:v>0.178</c:v>
                </c:pt>
                <c:pt idx="621">
                  <c:v>-0.0126</c:v>
                </c:pt>
                <c:pt idx="622">
                  <c:v>-0.203</c:v>
                </c:pt>
                <c:pt idx="623">
                  <c:v>-0.393</c:v>
                </c:pt>
                <c:pt idx="624">
                  <c:v>-0.583</c:v>
                </c:pt>
                <c:pt idx="625">
                  <c:v>-0.773</c:v>
                </c:pt>
                <c:pt idx="626">
                  <c:v>-0.963</c:v>
                </c:pt>
                <c:pt idx="627">
                  <c:v>-1.15</c:v>
                </c:pt>
                <c:pt idx="628">
                  <c:v>-1.34</c:v>
                </c:pt>
                <c:pt idx="629">
                  <c:v>-1.53</c:v>
                </c:pt>
                <c:pt idx="630">
                  <c:v>-1.72</c:v>
                </c:pt>
                <c:pt idx="631">
                  <c:v>-1.9</c:v>
                </c:pt>
                <c:pt idx="632">
                  <c:v>-2.09</c:v>
                </c:pt>
                <c:pt idx="633">
                  <c:v>-2.27</c:v>
                </c:pt>
                <c:pt idx="634">
                  <c:v>-2.45</c:v>
                </c:pt>
                <c:pt idx="635">
                  <c:v>-2.64</c:v>
                </c:pt>
                <c:pt idx="636">
                  <c:v>-2.82</c:v>
                </c:pt>
                <c:pt idx="637">
                  <c:v>-3.0</c:v>
                </c:pt>
                <c:pt idx="638">
                  <c:v>-3.17</c:v>
                </c:pt>
                <c:pt idx="639">
                  <c:v>-3.35</c:v>
                </c:pt>
                <c:pt idx="640">
                  <c:v>-3.53</c:v>
                </c:pt>
                <c:pt idx="641">
                  <c:v>-3.7</c:v>
                </c:pt>
                <c:pt idx="642">
                  <c:v>-3.87</c:v>
                </c:pt>
                <c:pt idx="643">
                  <c:v>-4.04</c:v>
                </c:pt>
                <c:pt idx="644">
                  <c:v>-4.2</c:v>
                </c:pt>
                <c:pt idx="645">
                  <c:v>-4.37</c:v>
                </c:pt>
                <c:pt idx="646">
                  <c:v>-4.53</c:v>
                </c:pt>
                <c:pt idx="647">
                  <c:v>-4.689999999999999</c:v>
                </c:pt>
                <c:pt idx="648">
                  <c:v>-4.85</c:v>
                </c:pt>
                <c:pt idx="649">
                  <c:v>-5.0</c:v>
                </c:pt>
                <c:pt idx="650">
                  <c:v>-5.159999999999997</c:v>
                </c:pt>
                <c:pt idx="651">
                  <c:v>-5.31</c:v>
                </c:pt>
                <c:pt idx="652">
                  <c:v>-5.45</c:v>
                </c:pt>
                <c:pt idx="653">
                  <c:v>-5.6</c:v>
                </c:pt>
                <c:pt idx="654">
                  <c:v>-5.74</c:v>
                </c:pt>
                <c:pt idx="655">
                  <c:v>-5.88</c:v>
                </c:pt>
                <c:pt idx="656">
                  <c:v>-6.01</c:v>
                </c:pt>
                <c:pt idx="657">
                  <c:v>-6.149999999999999</c:v>
                </c:pt>
                <c:pt idx="658">
                  <c:v>-6.27</c:v>
                </c:pt>
                <c:pt idx="659">
                  <c:v>-6.4</c:v>
                </c:pt>
                <c:pt idx="660">
                  <c:v>-6.52</c:v>
                </c:pt>
                <c:pt idx="661">
                  <c:v>-6.64</c:v>
                </c:pt>
                <c:pt idx="662">
                  <c:v>-6.76</c:v>
                </c:pt>
                <c:pt idx="663">
                  <c:v>-6.87</c:v>
                </c:pt>
                <c:pt idx="664">
                  <c:v>-6.98</c:v>
                </c:pt>
                <c:pt idx="665">
                  <c:v>-7.09</c:v>
                </c:pt>
                <c:pt idx="666">
                  <c:v>-7.189999999999999</c:v>
                </c:pt>
                <c:pt idx="667">
                  <c:v>-7.28</c:v>
                </c:pt>
                <c:pt idx="668">
                  <c:v>-7.38</c:v>
                </c:pt>
                <c:pt idx="669">
                  <c:v>-7.47</c:v>
                </c:pt>
                <c:pt idx="670">
                  <c:v>-7.56</c:v>
                </c:pt>
                <c:pt idx="671">
                  <c:v>-7.64</c:v>
                </c:pt>
                <c:pt idx="672">
                  <c:v>-7.72</c:v>
                </c:pt>
                <c:pt idx="673">
                  <c:v>-7.79</c:v>
                </c:pt>
                <c:pt idx="674">
                  <c:v>-7.859999999999998</c:v>
                </c:pt>
                <c:pt idx="675">
                  <c:v>-7.93</c:v>
                </c:pt>
                <c:pt idx="676">
                  <c:v>-7.99</c:v>
                </c:pt>
                <c:pt idx="677">
                  <c:v>-8.05</c:v>
                </c:pt>
                <c:pt idx="678">
                  <c:v>-8.11</c:v>
                </c:pt>
                <c:pt idx="679">
                  <c:v>-8.16</c:v>
                </c:pt>
                <c:pt idx="680">
                  <c:v>-8.200000000000001</c:v>
                </c:pt>
                <c:pt idx="681">
                  <c:v>-8.239999999999998</c:v>
                </c:pt>
                <c:pt idx="682">
                  <c:v>-8.280000000000001</c:v>
                </c:pt>
                <c:pt idx="683">
                  <c:v>-8.32</c:v>
                </c:pt>
                <c:pt idx="684">
                  <c:v>-8.34</c:v>
                </c:pt>
                <c:pt idx="685">
                  <c:v>-8.370000000000002</c:v>
                </c:pt>
                <c:pt idx="686">
                  <c:v>-8.39</c:v>
                </c:pt>
                <c:pt idx="687">
                  <c:v>-8.41</c:v>
                </c:pt>
                <c:pt idx="688">
                  <c:v>-8.42</c:v>
                </c:pt>
                <c:pt idx="689">
                  <c:v>-8.43</c:v>
                </c:pt>
                <c:pt idx="690">
                  <c:v>-8.43</c:v>
                </c:pt>
                <c:pt idx="691">
                  <c:v>-8.43</c:v>
                </c:pt>
                <c:pt idx="692">
                  <c:v>-8.42</c:v>
                </c:pt>
                <c:pt idx="693">
                  <c:v>-8.41</c:v>
                </c:pt>
                <c:pt idx="694">
                  <c:v>-8.4</c:v>
                </c:pt>
                <c:pt idx="695">
                  <c:v>-8.38</c:v>
                </c:pt>
                <c:pt idx="696">
                  <c:v>-8.36</c:v>
                </c:pt>
                <c:pt idx="697">
                  <c:v>-8.33</c:v>
                </c:pt>
                <c:pt idx="698">
                  <c:v>-8.3</c:v>
                </c:pt>
                <c:pt idx="699">
                  <c:v>-8.26</c:v>
                </c:pt>
                <c:pt idx="700">
                  <c:v>-8.219999999999998</c:v>
                </c:pt>
                <c:pt idx="701">
                  <c:v>-8.18</c:v>
                </c:pt>
                <c:pt idx="702">
                  <c:v>-8.129999999999998</c:v>
                </c:pt>
                <c:pt idx="703">
                  <c:v>-8.08</c:v>
                </c:pt>
                <c:pt idx="704">
                  <c:v>-8.02</c:v>
                </c:pt>
                <c:pt idx="705">
                  <c:v>-7.96</c:v>
                </c:pt>
                <c:pt idx="706">
                  <c:v>-7.9</c:v>
                </c:pt>
                <c:pt idx="707">
                  <c:v>-7.83</c:v>
                </c:pt>
                <c:pt idx="708">
                  <c:v>-7.75</c:v>
                </c:pt>
                <c:pt idx="709">
                  <c:v>-7.68</c:v>
                </c:pt>
                <c:pt idx="710">
                  <c:v>-7.6</c:v>
                </c:pt>
                <c:pt idx="711">
                  <c:v>-7.51</c:v>
                </c:pt>
                <c:pt idx="712">
                  <c:v>-7.42</c:v>
                </c:pt>
                <c:pt idx="713">
                  <c:v>-7.33</c:v>
                </c:pt>
                <c:pt idx="714">
                  <c:v>-7.23</c:v>
                </c:pt>
                <c:pt idx="715">
                  <c:v>-7.13</c:v>
                </c:pt>
                <c:pt idx="716">
                  <c:v>-7.02</c:v>
                </c:pt>
                <c:pt idx="717">
                  <c:v>-6.92</c:v>
                </c:pt>
                <c:pt idx="718">
                  <c:v>-6.8</c:v>
                </c:pt>
                <c:pt idx="719">
                  <c:v>-6.689999999999999</c:v>
                </c:pt>
                <c:pt idx="720">
                  <c:v>-6.57</c:v>
                </c:pt>
                <c:pt idx="721">
                  <c:v>-6.45</c:v>
                </c:pt>
                <c:pt idx="722">
                  <c:v>-6.319999999999998</c:v>
                </c:pt>
                <c:pt idx="723">
                  <c:v>-6.189999999999999</c:v>
                </c:pt>
                <c:pt idx="724">
                  <c:v>-6.06</c:v>
                </c:pt>
                <c:pt idx="725">
                  <c:v>-5.92</c:v>
                </c:pt>
                <c:pt idx="726">
                  <c:v>-5.78</c:v>
                </c:pt>
                <c:pt idx="727">
                  <c:v>-5.64</c:v>
                </c:pt>
                <c:pt idx="728">
                  <c:v>-5.49</c:v>
                </c:pt>
                <c:pt idx="729">
                  <c:v>-5.34</c:v>
                </c:pt>
                <c:pt idx="730">
                  <c:v>-5.189999999999999</c:v>
                </c:pt>
                <c:pt idx="731">
                  <c:v>-5.03</c:v>
                </c:pt>
                <c:pt idx="732">
                  <c:v>-4.88</c:v>
                </c:pt>
                <c:pt idx="733">
                  <c:v>-4.72</c:v>
                </c:pt>
                <c:pt idx="734">
                  <c:v>-4.55</c:v>
                </c:pt>
                <c:pt idx="735">
                  <c:v>-4.39</c:v>
                </c:pt>
                <c:pt idx="736">
                  <c:v>-4.22</c:v>
                </c:pt>
                <c:pt idx="737">
                  <c:v>-4.05</c:v>
                </c:pt>
                <c:pt idx="738">
                  <c:v>-3.87</c:v>
                </c:pt>
                <c:pt idx="739">
                  <c:v>-3.7</c:v>
                </c:pt>
                <c:pt idx="740">
                  <c:v>-3.52</c:v>
                </c:pt>
                <c:pt idx="741">
                  <c:v>-3.34</c:v>
                </c:pt>
                <c:pt idx="742">
                  <c:v>-3.16</c:v>
                </c:pt>
                <c:pt idx="743">
                  <c:v>-2.97</c:v>
                </c:pt>
                <c:pt idx="744">
                  <c:v>-2.79</c:v>
                </c:pt>
                <c:pt idx="745">
                  <c:v>-2.6</c:v>
                </c:pt>
                <c:pt idx="746">
                  <c:v>-2.41</c:v>
                </c:pt>
                <c:pt idx="747">
                  <c:v>-2.22</c:v>
                </c:pt>
                <c:pt idx="748">
                  <c:v>-2.02</c:v>
                </c:pt>
                <c:pt idx="749">
                  <c:v>-1.83</c:v>
                </c:pt>
                <c:pt idx="750">
                  <c:v>-1.63</c:v>
                </c:pt>
                <c:pt idx="751">
                  <c:v>-1.44</c:v>
                </c:pt>
                <c:pt idx="752">
                  <c:v>-1.24</c:v>
                </c:pt>
                <c:pt idx="753">
                  <c:v>-1.04</c:v>
                </c:pt>
                <c:pt idx="754">
                  <c:v>-0.836</c:v>
                </c:pt>
                <c:pt idx="755">
                  <c:v>-0.635</c:v>
                </c:pt>
                <c:pt idx="756">
                  <c:v>-0.432</c:v>
                </c:pt>
                <c:pt idx="757">
                  <c:v>-0.229</c:v>
                </c:pt>
                <c:pt idx="758">
                  <c:v>-0.0252</c:v>
                </c:pt>
                <c:pt idx="759">
                  <c:v>0.179</c:v>
                </c:pt>
                <c:pt idx="760">
                  <c:v>0.384</c:v>
                </c:pt>
                <c:pt idx="761">
                  <c:v>0.59</c:v>
                </c:pt>
                <c:pt idx="762">
                  <c:v>0.795</c:v>
                </c:pt>
                <c:pt idx="763">
                  <c:v>1.0</c:v>
                </c:pt>
                <c:pt idx="764">
                  <c:v>1.21</c:v>
                </c:pt>
                <c:pt idx="765">
                  <c:v>1.41</c:v>
                </c:pt>
                <c:pt idx="766">
                  <c:v>1.62</c:v>
                </c:pt>
                <c:pt idx="767">
                  <c:v>1.82</c:v>
                </c:pt>
                <c:pt idx="768">
                  <c:v>2.03</c:v>
                </c:pt>
                <c:pt idx="769">
                  <c:v>2.23</c:v>
                </c:pt>
                <c:pt idx="770">
                  <c:v>2.44</c:v>
                </c:pt>
                <c:pt idx="771">
                  <c:v>2.64</c:v>
                </c:pt>
                <c:pt idx="772">
                  <c:v>2.85</c:v>
                </c:pt>
                <c:pt idx="773">
                  <c:v>3.05</c:v>
                </c:pt>
                <c:pt idx="774">
                  <c:v>3.25</c:v>
                </c:pt>
                <c:pt idx="775">
                  <c:v>3.45</c:v>
                </c:pt>
                <c:pt idx="776">
                  <c:v>3.65</c:v>
                </c:pt>
                <c:pt idx="777">
                  <c:v>3.85</c:v>
                </c:pt>
                <c:pt idx="778">
                  <c:v>4.04</c:v>
                </c:pt>
                <c:pt idx="779">
                  <c:v>4.24</c:v>
                </c:pt>
                <c:pt idx="780">
                  <c:v>4.43</c:v>
                </c:pt>
                <c:pt idx="781">
                  <c:v>4.63</c:v>
                </c:pt>
                <c:pt idx="782">
                  <c:v>4.819999999999998</c:v>
                </c:pt>
                <c:pt idx="783">
                  <c:v>5.01</c:v>
                </c:pt>
                <c:pt idx="784">
                  <c:v>5.189999999999999</c:v>
                </c:pt>
                <c:pt idx="785">
                  <c:v>5.38</c:v>
                </c:pt>
                <c:pt idx="786">
                  <c:v>5.56</c:v>
                </c:pt>
                <c:pt idx="787">
                  <c:v>5.74</c:v>
                </c:pt>
                <c:pt idx="788">
                  <c:v>5.92</c:v>
                </c:pt>
                <c:pt idx="789">
                  <c:v>6.1</c:v>
                </c:pt>
                <c:pt idx="790">
                  <c:v>6.28</c:v>
                </c:pt>
                <c:pt idx="791">
                  <c:v>6.45</c:v>
                </c:pt>
                <c:pt idx="792">
                  <c:v>6.619999999999997</c:v>
                </c:pt>
                <c:pt idx="793">
                  <c:v>6.79</c:v>
                </c:pt>
                <c:pt idx="794">
                  <c:v>6.95</c:v>
                </c:pt>
                <c:pt idx="795">
                  <c:v>7.109999999999999</c:v>
                </c:pt>
                <c:pt idx="796">
                  <c:v>7.27</c:v>
                </c:pt>
                <c:pt idx="797">
                  <c:v>7.43</c:v>
                </c:pt>
                <c:pt idx="798">
                  <c:v>7.58</c:v>
                </c:pt>
                <c:pt idx="799">
                  <c:v>7.73</c:v>
                </c:pt>
                <c:pt idx="800">
                  <c:v>7.88</c:v>
                </c:pt>
                <c:pt idx="801">
                  <c:v>8.02</c:v>
                </c:pt>
                <c:pt idx="802">
                  <c:v>8.16</c:v>
                </c:pt>
                <c:pt idx="803">
                  <c:v>8.3</c:v>
                </c:pt>
                <c:pt idx="804">
                  <c:v>8.43</c:v>
                </c:pt>
                <c:pt idx="805">
                  <c:v>8.57</c:v>
                </c:pt>
                <c:pt idx="806">
                  <c:v>8.69</c:v>
                </c:pt>
                <c:pt idx="807">
                  <c:v>8.82</c:v>
                </c:pt>
                <c:pt idx="808">
                  <c:v>8.94</c:v>
                </c:pt>
                <c:pt idx="809">
                  <c:v>9.05</c:v>
                </c:pt>
                <c:pt idx="810">
                  <c:v>9.16</c:v>
                </c:pt>
                <c:pt idx="811">
                  <c:v>9.27</c:v>
                </c:pt>
                <c:pt idx="812">
                  <c:v>9.38</c:v>
                </c:pt>
                <c:pt idx="813">
                  <c:v>9.48</c:v>
                </c:pt>
                <c:pt idx="814">
                  <c:v>9.58</c:v>
                </c:pt>
                <c:pt idx="815">
                  <c:v>9.67</c:v>
                </c:pt>
                <c:pt idx="816">
                  <c:v>9.76</c:v>
                </c:pt>
                <c:pt idx="817">
                  <c:v>9.84</c:v>
                </c:pt>
                <c:pt idx="818">
                  <c:v>9.93</c:v>
                </c:pt>
                <c:pt idx="819">
                  <c:v>10.0</c:v>
                </c:pt>
                <c:pt idx="820">
                  <c:v>10.1</c:v>
                </c:pt>
                <c:pt idx="821">
                  <c:v>10.1</c:v>
                </c:pt>
                <c:pt idx="822">
                  <c:v>10.2</c:v>
                </c:pt>
                <c:pt idx="823">
                  <c:v>10.3</c:v>
                </c:pt>
                <c:pt idx="824">
                  <c:v>10.3</c:v>
                </c:pt>
                <c:pt idx="825">
                  <c:v>10.4</c:v>
                </c:pt>
                <c:pt idx="826">
                  <c:v>10.4</c:v>
                </c:pt>
                <c:pt idx="827">
                  <c:v>10.5</c:v>
                </c:pt>
                <c:pt idx="828">
                  <c:v>10.5</c:v>
                </c:pt>
                <c:pt idx="829">
                  <c:v>10.5</c:v>
                </c:pt>
                <c:pt idx="830">
                  <c:v>10.6</c:v>
                </c:pt>
                <c:pt idx="831">
                  <c:v>10.6</c:v>
                </c:pt>
                <c:pt idx="832">
                  <c:v>10.6</c:v>
                </c:pt>
                <c:pt idx="833">
                  <c:v>10.6</c:v>
                </c:pt>
                <c:pt idx="834">
                  <c:v>10.6</c:v>
                </c:pt>
                <c:pt idx="835">
                  <c:v>10.7</c:v>
                </c:pt>
                <c:pt idx="836">
                  <c:v>10.7</c:v>
                </c:pt>
                <c:pt idx="837">
                  <c:v>10.7</c:v>
                </c:pt>
                <c:pt idx="838">
                  <c:v>10.6</c:v>
                </c:pt>
                <c:pt idx="839">
                  <c:v>10.6</c:v>
                </c:pt>
                <c:pt idx="840">
                  <c:v>10.6</c:v>
                </c:pt>
                <c:pt idx="841">
                  <c:v>10.6</c:v>
                </c:pt>
                <c:pt idx="842">
                  <c:v>10.6</c:v>
                </c:pt>
                <c:pt idx="843">
                  <c:v>10.6</c:v>
                </c:pt>
                <c:pt idx="844">
                  <c:v>10.5</c:v>
                </c:pt>
                <c:pt idx="845">
                  <c:v>10.5</c:v>
                </c:pt>
                <c:pt idx="846">
                  <c:v>10.4</c:v>
                </c:pt>
                <c:pt idx="847">
                  <c:v>10.4</c:v>
                </c:pt>
                <c:pt idx="848">
                  <c:v>10.3</c:v>
                </c:pt>
                <c:pt idx="849">
                  <c:v>10.3</c:v>
                </c:pt>
                <c:pt idx="850">
                  <c:v>10.2</c:v>
                </c:pt>
                <c:pt idx="851">
                  <c:v>10.2</c:v>
                </c:pt>
                <c:pt idx="852">
                  <c:v>10.1</c:v>
                </c:pt>
                <c:pt idx="853">
                  <c:v>10.0</c:v>
                </c:pt>
                <c:pt idx="854">
                  <c:v>9.960000000000002</c:v>
                </c:pt>
                <c:pt idx="855">
                  <c:v>9.88</c:v>
                </c:pt>
                <c:pt idx="856">
                  <c:v>9.8</c:v>
                </c:pt>
                <c:pt idx="857">
                  <c:v>9.719999999999998</c:v>
                </c:pt>
                <c:pt idx="858">
                  <c:v>9.629999999999998</c:v>
                </c:pt>
                <c:pt idx="859">
                  <c:v>9.530000000000001</c:v>
                </c:pt>
                <c:pt idx="860">
                  <c:v>9.44</c:v>
                </c:pt>
                <c:pt idx="861">
                  <c:v>9.33</c:v>
                </c:pt>
                <c:pt idx="862">
                  <c:v>9.229999999999998</c:v>
                </c:pt>
                <c:pt idx="863">
                  <c:v>9.120000000000001</c:v>
                </c:pt>
                <c:pt idx="864">
                  <c:v>9.01</c:v>
                </c:pt>
                <c:pt idx="865">
                  <c:v>8.89</c:v>
                </c:pt>
                <c:pt idx="866">
                  <c:v>8.780000000000001</c:v>
                </c:pt>
                <c:pt idx="867">
                  <c:v>8.65</c:v>
                </c:pt>
                <c:pt idx="868">
                  <c:v>8.530000000000001</c:v>
                </c:pt>
                <c:pt idx="869">
                  <c:v>8.4</c:v>
                </c:pt>
                <c:pt idx="870">
                  <c:v>8.27</c:v>
                </c:pt>
                <c:pt idx="871">
                  <c:v>8.139999999999998</c:v>
                </c:pt>
                <c:pt idx="872">
                  <c:v>8.0</c:v>
                </c:pt>
                <c:pt idx="873">
                  <c:v>7.859999999999998</c:v>
                </c:pt>
                <c:pt idx="874">
                  <c:v>7.72</c:v>
                </c:pt>
                <c:pt idx="875">
                  <c:v>7.57</c:v>
                </c:pt>
                <c:pt idx="876">
                  <c:v>7.42</c:v>
                </c:pt>
                <c:pt idx="877">
                  <c:v>7.27</c:v>
                </c:pt>
                <c:pt idx="878">
                  <c:v>7.119999999999997</c:v>
                </c:pt>
                <c:pt idx="879">
                  <c:v>6.96</c:v>
                </c:pt>
                <c:pt idx="880">
                  <c:v>6.81</c:v>
                </c:pt>
                <c:pt idx="881">
                  <c:v>6.649999999999998</c:v>
                </c:pt>
                <c:pt idx="882">
                  <c:v>6.48</c:v>
                </c:pt>
                <c:pt idx="883">
                  <c:v>6.319999999999998</c:v>
                </c:pt>
                <c:pt idx="884">
                  <c:v>6.159999999999997</c:v>
                </c:pt>
                <c:pt idx="885">
                  <c:v>5.99</c:v>
                </c:pt>
                <c:pt idx="886">
                  <c:v>5.819999999999998</c:v>
                </c:pt>
                <c:pt idx="887">
                  <c:v>5.649999999999998</c:v>
                </c:pt>
                <c:pt idx="888">
                  <c:v>5.48</c:v>
                </c:pt>
                <c:pt idx="889">
                  <c:v>5.3</c:v>
                </c:pt>
                <c:pt idx="890">
                  <c:v>5.13</c:v>
                </c:pt>
                <c:pt idx="891">
                  <c:v>4.95</c:v>
                </c:pt>
                <c:pt idx="892">
                  <c:v>4.769999999999999</c:v>
                </c:pt>
                <c:pt idx="893">
                  <c:v>4.59</c:v>
                </c:pt>
                <c:pt idx="894">
                  <c:v>4.41</c:v>
                </c:pt>
                <c:pt idx="895">
                  <c:v>4.23</c:v>
                </c:pt>
                <c:pt idx="896">
                  <c:v>4.05</c:v>
                </c:pt>
                <c:pt idx="897">
                  <c:v>3.87</c:v>
                </c:pt>
                <c:pt idx="898">
                  <c:v>3.69</c:v>
                </c:pt>
                <c:pt idx="899">
                  <c:v>3.51</c:v>
                </c:pt>
                <c:pt idx="900">
                  <c:v>3.32</c:v>
                </c:pt>
                <c:pt idx="901">
                  <c:v>3.14</c:v>
                </c:pt>
                <c:pt idx="902">
                  <c:v>2.96</c:v>
                </c:pt>
                <c:pt idx="903">
                  <c:v>2.77</c:v>
                </c:pt>
                <c:pt idx="904">
                  <c:v>2.59</c:v>
                </c:pt>
                <c:pt idx="905">
                  <c:v>2.41</c:v>
                </c:pt>
                <c:pt idx="906">
                  <c:v>2.23</c:v>
                </c:pt>
                <c:pt idx="907">
                  <c:v>2.04</c:v>
                </c:pt>
                <c:pt idx="908">
                  <c:v>1.86</c:v>
                </c:pt>
                <c:pt idx="909">
                  <c:v>1.68</c:v>
                </c:pt>
                <c:pt idx="910">
                  <c:v>1.5</c:v>
                </c:pt>
                <c:pt idx="911">
                  <c:v>1.32</c:v>
                </c:pt>
                <c:pt idx="912">
                  <c:v>1.14</c:v>
                </c:pt>
                <c:pt idx="913">
                  <c:v>0.963</c:v>
                </c:pt>
                <c:pt idx="914">
                  <c:v>0.786</c:v>
                </c:pt>
                <c:pt idx="915">
                  <c:v>0.61</c:v>
                </c:pt>
                <c:pt idx="916">
                  <c:v>0.435</c:v>
                </c:pt>
                <c:pt idx="917">
                  <c:v>0.262</c:v>
                </c:pt>
                <c:pt idx="918">
                  <c:v>0.0896</c:v>
                </c:pt>
                <c:pt idx="919">
                  <c:v>-0.0809</c:v>
                </c:pt>
                <c:pt idx="920">
                  <c:v>-0.25</c:v>
                </c:pt>
                <c:pt idx="921">
                  <c:v>-0.417</c:v>
                </c:pt>
                <c:pt idx="922">
                  <c:v>-0.583</c:v>
                </c:pt>
                <c:pt idx="923">
                  <c:v>-0.746</c:v>
                </c:pt>
                <c:pt idx="924">
                  <c:v>-0.908</c:v>
                </c:pt>
                <c:pt idx="925">
                  <c:v>-1.07</c:v>
                </c:pt>
                <c:pt idx="926">
                  <c:v>-1.23</c:v>
                </c:pt>
                <c:pt idx="927">
                  <c:v>-1.38</c:v>
                </c:pt>
                <c:pt idx="928">
                  <c:v>-1.54</c:v>
                </c:pt>
                <c:pt idx="929">
                  <c:v>-1.69</c:v>
                </c:pt>
                <c:pt idx="930">
                  <c:v>-1.84</c:v>
                </c:pt>
                <c:pt idx="931">
                  <c:v>-1.98</c:v>
                </c:pt>
                <c:pt idx="932">
                  <c:v>-2.13</c:v>
                </c:pt>
                <c:pt idx="933">
                  <c:v>-2.27</c:v>
                </c:pt>
                <c:pt idx="934">
                  <c:v>-2.41</c:v>
                </c:pt>
                <c:pt idx="935">
                  <c:v>-2.54</c:v>
                </c:pt>
                <c:pt idx="936">
                  <c:v>-2.68</c:v>
                </c:pt>
                <c:pt idx="937">
                  <c:v>-2.81</c:v>
                </c:pt>
                <c:pt idx="938">
                  <c:v>-2.94</c:v>
                </c:pt>
                <c:pt idx="939">
                  <c:v>-3.06</c:v>
                </c:pt>
                <c:pt idx="940">
                  <c:v>-3.18</c:v>
                </c:pt>
                <c:pt idx="941">
                  <c:v>-3.3</c:v>
                </c:pt>
                <c:pt idx="942">
                  <c:v>-3.42</c:v>
                </c:pt>
                <c:pt idx="943">
                  <c:v>-3.53</c:v>
                </c:pt>
                <c:pt idx="944">
                  <c:v>-3.64</c:v>
                </c:pt>
                <c:pt idx="945">
                  <c:v>-3.75</c:v>
                </c:pt>
                <c:pt idx="946">
                  <c:v>-3.85</c:v>
                </c:pt>
                <c:pt idx="947">
                  <c:v>-3.95</c:v>
                </c:pt>
                <c:pt idx="948">
                  <c:v>-4.05</c:v>
                </c:pt>
                <c:pt idx="949">
                  <c:v>-4.14</c:v>
                </c:pt>
                <c:pt idx="950">
                  <c:v>-4.23</c:v>
                </c:pt>
                <c:pt idx="951">
                  <c:v>-4.319999999999998</c:v>
                </c:pt>
                <c:pt idx="952">
                  <c:v>-4.4</c:v>
                </c:pt>
                <c:pt idx="953">
                  <c:v>-4.48</c:v>
                </c:pt>
                <c:pt idx="954">
                  <c:v>-4.56</c:v>
                </c:pt>
                <c:pt idx="955">
                  <c:v>-4.63</c:v>
                </c:pt>
                <c:pt idx="956">
                  <c:v>-4.7</c:v>
                </c:pt>
                <c:pt idx="957">
                  <c:v>-4.769999999999999</c:v>
                </c:pt>
                <c:pt idx="958">
                  <c:v>-4.83</c:v>
                </c:pt>
                <c:pt idx="959">
                  <c:v>-4.89</c:v>
                </c:pt>
                <c:pt idx="960">
                  <c:v>-4.95</c:v>
                </c:pt>
                <c:pt idx="961">
                  <c:v>-5.0</c:v>
                </c:pt>
                <c:pt idx="962">
                  <c:v>-5.05</c:v>
                </c:pt>
                <c:pt idx="963">
                  <c:v>-5.09</c:v>
                </c:pt>
                <c:pt idx="964">
                  <c:v>-5.13</c:v>
                </c:pt>
                <c:pt idx="965">
                  <c:v>-5.17</c:v>
                </c:pt>
                <c:pt idx="966">
                  <c:v>-5.21</c:v>
                </c:pt>
                <c:pt idx="967">
                  <c:v>-5.24</c:v>
                </c:pt>
                <c:pt idx="968">
                  <c:v>-5.26</c:v>
                </c:pt>
                <c:pt idx="969">
                  <c:v>-5.29</c:v>
                </c:pt>
                <c:pt idx="970">
                  <c:v>-5.31</c:v>
                </c:pt>
                <c:pt idx="971">
                  <c:v>-5.319999999999998</c:v>
                </c:pt>
                <c:pt idx="972">
                  <c:v>-5.33</c:v>
                </c:pt>
                <c:pt idx="973">
                  <c:v>-5.34</c:v>
                </c:pt>
                <c:pt idx="974">
                  <c:v>-5.35</c:v>
                </c:pt>
                <c:pt idx="975">
                  <c:v>-5.35</c:v>
                </c:pt>
                <c:pt idx="976">
                  <c:v>-5.35</c:v>
                </c:pt>
                <c:pt idx="977">
                  <c:v>-5.34</c:v>
                </c:pt>
                <c:pt idx="978">
                  <c:v>-5.33</c:v>
                </c:pt>
                <c:pt idx="979">
                  <c:v>-5.319999999999998</c:v>
                </c:pt>
                <c:pt idx="980">
                  <c:v>-5.31</c:v>
                </c:pt>
                <c:pt idx="981">
                  <c:v>-5.29</c:v>
                </c:pt>
                <c:pt idx="982">
                  <c:v>-5.26</c:v>
                </c:pt>
                <c:pt idx="983">
                  <c:v>-5.24</c:v>
                </c:pt>
                <c:pt idx="984">
                  <c:v>-5.21</c:v>
                </c:pt>
                <c:pt idx="985">
                  <c:v>-5.17</c:v>
                </c:pt>
                <c:pt idx="986">
                  <c:v>-5.14</c:v>
                </c:pt>
                <c:pt idx="987">
                  <c:v>-5.1</c:v>
                </c:pt>
                <c:pt idx="988">
                  <c:v>-5.05</c:v>
                </c:pt>
                <c:pt idx="989">
                  <c:v>-5.01</c:v>
                </c:pt>
                <c:pt idx="990">
                  <c:v>-4.96</c:v>
                </c:pt>
                <c:pt idx="991">
                  <c:v>-4.9</c:v>
                </c:pt>
                <c:pt idx="992">
                  <c:v>-4.85</c:v>
                </c:pt>
                <c:pt idx="993">
                  <c:v>-4.79</c:v>
                </c:pt>
                <c:pt idx="994">
                  <c:v>-4.72</c:v>
                </c:pt>
                <c:pt idx="995">
                  <c:v>-4.659999999999997</c:v>
                </c:pt>
                <c:pt idx="996">
                  <c:v>-4.59</c:v>
                </c:pt>
                <c:pt idx="997">
                  <c:v>-4.52</c:v>
                </c:pt>
                <c:pt idx="998">
                  <c:v>-4.44</c:v>
                </c:pt>
                <c:pt idx="999">
                  <c:v>-4.359999999999998</c:v>
                </c:pt>
                <c:pt idx="1000">
                  <c:v>-4.28</c:v>
                </c:pt>
                <c:pt idx="1001">
                  <c:v>-4.2</c:v>
                </c:pt>
                <c:pt idx="1002">
                  <c:v>-4.109999999999999</c:v>
                </c:pt>
                <c:pt idx="1003">
                  <c:v>-4.02</c:v>
                </c:pt>
                <c:pt idx="1004">
                  <c:v>-3.93</c:v>
                </c:pt>
                <c:pt idx="1005">
                  <c:v>-3.83</c:v>
                </c:pt>
                <c:pt idx="1006">
                  <c:v>-3.74</c:v>
                </c:pt>
                <c:pt idx="1007">
                  <c:v>-3.63</c:v>
                </c:pt>
                <c:pt idx="1008">
                  <c:v>-3.53</c:v>
                </c:pt>
                <c:pt idx="1009">
                  <c:v>-3.42</c:v>
                </c:pt>
                <c:pt idx="1010">
                  <c:v>-3.32</c:v>
                </c:pt>
                <c:pt idx="1011">
                  <c:v>-3.21</c:v>
                </c:pt>
                <c:pt idx="1012">
                  <c:v>-3.09</c:v>
                </c:pt>
                <c:pt idx="1013">
                  <c:v>-2.98</c:v>
                </c:pt>
                <c:pt idx="1014">
                  <c:v>-2.86</c:v>
                </c:pt>
                <c:pt idx="1015">
                  <c:v>-2.74</c:v>
                </c:pt>
                <c:pt idx="1016">
                  <c:v>-2.61</c:v>
                </c:pt>
                <c:pt idx="1017">
                  <c:v>-2.49</c:v>
                </c:pt>
                <c:pt idx="1018">
                  <c:v>-2.36</c:v>
                </c:pt>
                <c:pt idx="1019">
                  <c:v>-2.23</c:v>
                </c:pt>
                <c:pt idx="1020">
                  <c:v>-2.1</c:v>
                </c:pt>
                <c:pt idx="1021">
                  <c:v>-1.97</c:v>
                </c:pt>
                <c:pt idx="1022">
                  <c:v>-1.83</c:v>
                </c:pt>
                <c:pt idx="1023">
                  <c:v>-1.69</c:v>
                </c:pt>
                <c:pt idx="1024">
                  <c:v>-1.55</c:v>
                </c:pt>
                <c:pt idx="1025">
                  <c:v>-1.41</c:v>
                </c:pt>
                <c:pt idx="1026">
                  <c:v>-1.27</c:v>
                </c:pt>
                <c:pt idx="1027">
                  <c:v>-1.12</c:v>
                </c:pt>
                <c:pt idx="1028">
                  <c:v>-0.978</c:v>
                </c:pt>
                <c:pt idx="1029">
                  <c:v>-0.83</c:v>
                </c:pt>
                <c:pt idx="1030">
                  <c:v>-0.681</c:v>
                </c:pt>
                <c:pt idx="1031">
                  <c:v>-0.53</c:v>
                </c:pt>
                <c:pt idx="1032">
                  <c:v>-0.378</c:v>
                </c:pt>
                <c:pt idx="1033">
                  <c:v>-0.224</c:v>
                </c:pt>
                <c:pt idx="1034">
                  <c:v>-0.0694</c:v>
                </c:pt>
                <c:pt idx="1035">
                  <c:v>0.0867</c:v>
                </c:pt>
                <c:pt idx="1036">
                  <c:v>0.244</c:v>
                </c:pt>
                <c:pt idx="1037">
                  <c:v>0.402</c:v>
                </c:pt>
                <c:pt idx="1038">
                  <c:v>0.562</c:v>
                </c:pt>
                <c:pt idx="1039">
                  <c:v>0.722</c:v>
                </c:pt>
                <c:pt idx="1040">
                  <c:v>0.883</c:v>
                </c:pt>
                <c:pt idx="1041">
                  <c:v>1.05</c:v>
                </c:pt>
                <c:pt idx="1042">
                  <c:v>1.21</c:v>
                </c:pt>
                <c:pt idx="1043">
                  <c:v>1.37</c:v>
                </c:pt>
                <c:pt idx="1044">
                  <c:v>1.54</c:v>
                </c:pt>
                <c:pt idx="1045">
                  <c:v>1.7</c:v>
                </c:pt>
                <c:pt idx="1046">
                  <c:v>1.87</c:v>
                </c:pt>
                <c:pt idx="1047">
                  <c:v>2.03</c:v>
                </c:pt>
                <c:pt idx="1048">
                  <c:v>2.2</c:v>
                </c:pt>
                <c:pt idx="1049">
                  <c:v>2.36</c:v>
                </c:pt>
                <c:pt idx="1050">
                  <c:v>2.53</c:v>
                </c:pt>
                <c:pt idx="1051">
                  <c:v>2.7</c:v>
                </c:pt>
                <c:pt idx="1052">
                  <c:v>2.86</c:v>
                </c:pt>
                <c:pt idx="1053">
                  <c:v>3.03</c:v>
                </c:pt>
                <c:pt idx="1054">
                  <c:v>3.2</c:v>
                </c:pt>
                <c:pt idx="1055">
                  <c:v>3.36</c:v>
                </c:pt>
                <c:pt idx="1056">
                  <c:v>3.53</c:v>
                </c:pt>
                <c:pt idx="1057">
                  <c:v>3.69</c:v>
                </c:pt>
                <c:pt idx="1058">
                  <c:v>3.86</c:v>
                </c:pt>
                <c:pt idx="1059">
                  <c:v>4.02</c:v>
                </c:pt>
                <c:pt idx="1060">
                  <c:v>4.189999999999999</c:v>
                </c:pt>
                <c:pt idx="1061">
                  <c:v>4.35</c:v>
                </c:pt>
                <c:pt idx="1062">
                  <c:v>4.52</c:v>
                </c:pt>
                <c:pt idx="1063">
                  <c:v>4.68</c:v>
                </c:pt>
                <c:pt idx="1064">
                  <c:v>4.84</c:v>
                </c:pt>
                <c:pt idx="1065">
                  <c:v>5.0</c:v>
                </c:pt>
                <c:pt idx="1066">
                  <c:v>5.159999999999997</c:v>
                </c:pt>
                <c:pt idx="1067">
                  <c:v>5.319999999999998</c:v>
                </c:pt>
                <c:pt idx="1068">
                  <c:v>5.48</c:v>
                </c:pt>
                <c:pt idx="1069">
                  <c:v>5.63</c:v>
                </c:pt>
                <c:pt idx="1070">
                  <c:v>5.79</c:v>
                </c:pt>
                <c:pt idx="1071">
                  <c:v>5.94</c:v>
                </c:pt>
                <c:pt idx="1072">
                  <c:v>6.09</c:v>
                </c:pt>
                <c:pt idx="1073">
                  <c:v>6.24</c:v>
                </c:pt>
                <c:pt idx="1074">
                  <c:v>6.39</c:v>
                </c:pt>
                <c:pt idx="1075">
                  <c:v>6.54</c:v>
                </c:pt>
                <c:pt idx="1076">
                  <c:v>6.68</c:v>
                </c:pt>
                <c:pt idx="1077">
                  <c:v>6.83</c:v>
                </c:pt>
                <c:pt idx="1078">
                  <c:v>6.97</c:v>
                </c:pt>
                <c:pt idx="1079">
                  <c:v>7.109999999999999</c:v>
                </c:pt>
                <c:pt idx="1080">
                  <c:v>7.24</c:v>
                </c:pt>
                <c:pt idx="1081">
                  <c:v>7.38</c:v>
                </c:pt>
                <c:pt idx="1082">
                  <c:v>7.51</c:v>
                </c:pt>
                <c:pt idx="1083">
                  <c:v>7.64</c:v>
                </c:pt>
                <c:pt idx="1084">
                  <c:v>7.77</c:v>
                </c:pt>
                <c:pt idx="1085">
                  <c:v>7.9</c:v>
                </c:pt>
                <c:pt idx="1086">
                  <c:v>8.02</c:v>
                </c:pt>
                <c:pt idx="1087">
                  <c:v>8.139999999999998</c:v>
                </c:pt>
                <c:pt idx="1088">
                  <c:v>8.26</c:v>
                </c:pt>
                <c:pt idx="1089">
                  <c:v>8.370000000000002</c:v>
                </c:pt>
                <c:pt idx="1090">
                  <c:v>8.48</c:v>
                </c:pt>
                <c:pt idx="1091">
                  <c:v>8.59</c:v>
                </c:pt>
                <c:pt idx="1092">
                  <c:v>8.700000000000001</c:v>
                </c:pt>
                <c:pt idx="1093">
                  <c:v>8.8</c:v>
                </c:pt>
                <c:pt idx="1094">
                  <c:v>8.9</c:v>
                </c:pt>
                <c:pt idx="1095">
                  <c:v>9.0</c:v>
                </c:pt>
                <c:pt idx="1096">
                  <c:v>9.09</c:v>
                </c:pt>
                <c:pt idx="1097">
                  <c:v>9.18</c:v>
                </c:pt>
                <c:pt idx="1098">
                  <c:v>9.27</c:v>
                </c:pt>
                <c:pt idx="1099">
                  <c:v>9.36</c:v>
                </c:pt>
                <c:pt idx="1100">
                  <c:v>9.44</c:v>
                </c:pt>
                <c:pt idx="1101">
                  <c:v>9.51</c:v>
                </c:pt>
                <c:pt idx="1102">
                  <c:v>9.59</c:v>
                </c:pt>
                <c:pt idx="1103">
                  <c:v>9.66</c:v>
                </c:pt>
                <c:pt idx="1104">
                  <c:v>9.719999999999998</c:v>
                </c:pt>
                <c:pt idx="1105">
                  <c:v>9.780000000000001</c:v>
                </c:pt>
                <c:pt idx="1106">
                  <c:v>9.84</c:v>
                </c:pt>
                <c:pt idx="1107">
                  <c:v>9.9</c:v>
                </c:pt>
                <c:pt idx="1108">
                  <c:v>9.95</c:v>
                </c:pt>
                <c:pt idx="1109">
                  <c:v>9.99</c:v>
                </c:pt>
                <c:pt idx="1110">
                  <c:v>10.0</c:v>
                </c:pt>
                <c:pt idx="1111">
                  <c:v>10.1</c:v>
                </c:pt>
                <c:pt idx="1112">
                  <c:v>10.1</c:v>
                </c:pt>
                <c:pt idx="1113">
                  <c:v>10.1</c:v>
                </c:pt>
                <c:pt idx="1114">
                  <c:v>10.2</c:v>
                </c:pt>
                <c:pt idx="1115">
                  <c:v>10.2</c:v>
                </c:pt>
                <c:pt idx="1116">
                  <c:v>10.2</c:v>
                </c:pt>
                <c:pt idx="1117">
                  <c:v>10.2</c:v>
                </c:pt>
                <c:pt idx="1118">
                  <c:v>10.2</c:v>
                </c:pt>
                <c:pt idx="1119">
                  <c:v>10.2</c:v>
                </c:pt>
                <c:pt idx="1120">
                  <c:v>10.2</c:v>
                </c:pt>
                <c:pt idx="1121">
                  <c:v>10.2</c:v>
                </c:pt>
                <c:pt idx="1122">
                  <c:v>10.2</c:v>
                </c:pt>
                <c:pt idx="1123">
                  <c:v>10.2</c:v>
                </c:pt>
                <c:pt idx="1124">
                  <c:v>10.2</c:v>
                </c:pt>
                <c:pt idx="1125">
                  <c:v>10.2</c:v>
                </c:pt>
                <c:pt idx="1126">
                  <c:v>10.2</c:v>
                </c:pt>
                <c:pt idx="1127">
                  <c:v>10.1</c:v>
                </c:pt>
                <c:pt idx="1128">
                  <c:v>10.1</c:v>
                </c:pt>
                <c:pt idx="1129">
                  <c:v>10.1</c:v>
                </c:pt>
                <c:pt idx="1130">
                  <c:v>10.0</c:v>
                </c:pt>
                <c:pt idx="1131">
                  <c:v>9.99</c:v>
                </c:pt>
                <c:pt idx="1132">
                  <c:v>9.94</c:v>
                </c:pt>
                <c:pt idx="1133">
                  <c:v>9.89</c:v>
                </c:pt>
                <c:pt idx="1134">
                  <c:v>9.83</c:v>
                </c:pt>
                <c:pt idx="1135">
                  <c:v>9.77</c:v>
                </c:pt>
                <c:pt idx="1136">
                  <c:v>9.710000000000001</c:v>
                </c:pt>
                <c:pt idx="1137">
                  <c:v>9.639999999999998</c:v>
                </c:pt>
                <c:pt idx="1138">
                  <c:v>9.57</c:v>
                </c:pt>
                <c:pt idx="1139">
                  <c:v>9.49</c:v>
                </c:pt>
                <c:pt idx="1140">
                  <c:v>9.41</c:v>
                </c:pt>
                <c:pt idx="1141">
                  <c:v>9.33</c:v>
                </c:pt>
                <c:pt idx="1142">
                  <c:v>9.239999999999998</c:v>
                </c:pt>
                <c:pt idx="1143">
                  <c:v>9.15</c:v>
                </c:pt>
                <c:pt idx="1144">
                  <c:v>9.06</c:v>
                </c:pt>
                <c:pt idx="1145">
                  <c:v>8.960000000000002</c:v>
                </c:pt>
                <c:pt idx="1146">
                  <c:v>8.86</c:v>
                </c:pt>
                <c:pt idx="1147">
                  <c:v>8.76</c:v>
                </c:pt>
                <c:pt idx="1148">
                  <c:v>8.65</c:v>
                </c:pt>
                <c:pt idx="1149">
                  <c:v>8.540000000000001</c:v>
                </c:pt>
                <c:pt idx="1150">
                  <c:v>8.43</c:v>
                </c:pt>
                <c:pt idx="1151">
                  <c:v>8.31</c:v>
                </c:pt>
                <c:pt idx="1152">
                  <c:v>8.19</c:v>
                </c:pt>
                <c:pt idx="1153">
                  <c:v>8.07</c:v>
                </c:pt>
                <c:pt idx="1154">
                  <c:v>7.95</c:v>
                </c:pt>
                <c:pt idx="1155">
                  <c:v>7.819999999999998</c:v>
                </c:pt>
                <c:pt idx="1156">
                  <c:v>7.689999999999999</c:v>
                </c:pt>
                <c:pt idx="1157">
                  <c:v>7.56</c:v>
                </c:pt>
                <c:pt idx="1158">
                  <c:v>7.42</c:v>
                </c:pt>
                <c:pt idx="1159">
                  <c:v>7.29</c:v>
                </c:pt>
                <c:pt idx="1160">
                  <c:v>7.149999999999999</c:v>
                </c:pt>
                <c:pt idx="1161">
                  <c:v>7.01</c:v>
                </c:pt>
                <c:pt idx="1162">
                  <c:v>6.87</c:v>
                </c:pt>
                <c:pt idx="1163">
                  <c:v>6.72</c:v>
                </c:pt>
                <c:pt idx="1164">
                  <c:v>6.58</c:v>
                </c:pt>
                <c:pt idx="1165">
                  <c:v>6.43</c:v>
                </c:pt>
                <c:pt idx="1166">
                  <c:v>6.28</c:v>
                </c:pt>
                <c:pt idx="1167">
                  <c:v>6.14</c:v>
                </c:pt>
                <c:pt idx="1168">
                  <c:v>5.99</c:v>
                </c:pt>
                <c:pt idx="1169">
                  <c:v>5.83</c:v>
                </c:pt>
                <c:pt idx="1170">
                  <c:v>5.68</c:v>
                </c:pt>
                <c:pt idx="1171">
                  <c:v>5.53</c:v>
                </c:pt>
                <c:pt idx="1172">
                  <c:v>5.38</c:v>
                </c:pt>
                <c:pt idx="1173">
                  <c:v>5.23</c:v>
                </c:pt>
                <c:pt idx="1174">
                  <c:v>5.07</c:v>
                </c:pt>
                <c:pt idx="1175">
                  <c:v>4.92</c:v>
                </c:pt>
                <c:pt idx="1176">
                  <c:v>4.769999999999999</c:v>
                </c:pt>
                <c:pt idx="1177">
                  <c:v>4.609999999999998</c:v>
                </c:pt>
                <c:pt idx="1178">
                  <c:v>4.46</c:v>
                </c:pt>
                <c:pt idx="1179">
                  <c:v>4.31</c:v>
                </c:pt>
                <c:pt idx="1180">
                  <c:v>4.159999999999997</c:v>
                </c:pt>
                <c:pt idx="1181">
                  <c:v>4.0</c:v>
                </c:pt>
                <c:pt idx="1182">
                  <c:v>3.85</c:v>
                </c:pt>
                <c:pt idx="1183">
                  <c:v>3.71</c:v>
                </c:pt>
                <c:pt idx="1184">
                  <c:v>3.56</c:v>
                </c:pt>
                <c:pt idx="1185">
                  <c:v>3.41</c:v>
                </c:pt>
                <c:pt idx="1186">
                  <c:v>3.27</c:v>
                </c:pt>
                <c:pt idx="1187">
                  <c:v>3.12</c:v>
                </c:pt>
                <c:pt idx="1188">
                  <c:v>2.98</c:v>
                </c:pt>
                <c:pt idx="1189">
                  <c:v>2.84</c:v>
                </c:pt>
                <c:pt idx="1190">
                  <c:v>2.7</c:v>
                </c:pt>
                <c:pt idx="1191">
                  <c:v>2.56</c:v>
                </c:pt>
                <c:pt idx="1192">
                  <c:v>2.43</c:v>
                </c:pt>
                <c:pt idx="1193">
                  <c:v>2.3</c:v>
                </c:pt>
                <c:pt idx="1194">
                  <c:v>2.17</c:v>
                </c:pt>
                <c:pt idx="1195">
                  <c:v>2.04</c:v>
                </c:pt>
                <c:pt idx="1196">
                  <c:v>1.91</c:v>
                </c:pt>
                <c:pt idx="1197">
                  <c:v>1.79</c:v>
                </c:pt>
                <c:pt idx="1198">
                  <c:v>1.67</c:v>
                </c:pt>
                <c:pt idx="1199">
                  <c:v>1.56</c:v>
                </c:pt>
                <c:pt idx="1200">
                  <c:v>1.44</c:v>
                </c:pt>
                <c:pt idx="1201">
                  <c:v>1.33</c:v>
                </c:pt>
                <c:pt idx="1202">
                  <c:v>1.22</c:v>
                </c:pt>
                <c:pt idx="1203">
                  <c:v>1.12</c:v>
                </c:pt>
                <c:pt idx="1204">
                  <c:v>1.01</c:v>
                </c:pt>
                <c:pt idx="1205">
                  <c:v>0.915</c:v>
                </c:pt>
                <c:pt idx="1206">
                  <c:v>0.82</c:v>
                </c:pt>
                <c:pt idx="1207">
                  <c:v>0.727</c:v>
                </c:pt>
                <c:pt idx="1208">
                  <c:v>0.638</c:v>
                </c:pt>
                <c:pt idx="1209">
                  <c:v>0.553</c:v>
                </c:pt>
                <c:pt idx="1210">
                  <c:v>0.47</c:v>
                </c:pt>
                <c:pt idx="1211">
                  <c:v>0.392</c:v>
                </c:pt>
                <c:pt idx="1212">
                  <c:v>0.316</c:v>
                </c:pt>
                <c:pt idx="1213">
                  <c:v>0.244</c:v>
                </c:pt>
                <c:pt idx="1214">
                  <c:v>0.176</c:v>
                </c:pt>
                <c:pt idx="1215">
                  <c:v>0.11</c:v>
                </c:pt>
                <c:pt idx="1216">
                  <c:v>0.0486</c:v>
                </c:pt>
                <c:pt idx="1217">
                  <c:v>-0.00981</c:v>
                </c:pt>
                <c:pt idx="1218">
                  <c:v>-0.0648</c:v>
                </c:pt>
                <c:pt idx="1219">
                  <c:v>-0.116</c:v>
                </c:pt>
                <c:pt idx="1220">
                  <c:v>-0.165</c:v>
                </c:pt>
                <c:pt idx="1221">
                  <c:v>-0.21</c:v>
                </c:pt>
                <c:pt idx="1222">
                  <c:v>-0.252</c:v>
                </c:pt>
                <c:pt idx="1223">
                  <c:v>-0.29</c:v>
                </c:pt>
                <c:pt idx="1224">
                  <c:v>-0.326</c:v>
                </c:pt>
                <c:pt idx="1225">
                  <c:v>-0.358</c:v>
                </c:pt>
                <c:pt idx="1226">
                  <c:v>-0.387</c:v>
                </c:pt>
                <c:pt idx="1227">
                  <c:v>-0.414</c:v>
                </c:pt>
                <c:pt idx="1228">
                  <c:v>-0.437</c:v>
                </c:pt>
                <c:pt idx="1229">
                  <c:v>-0.458</c:v>
                </c:pt>
                <c:pt idx="1230">
                  <c:v>-0.477</c:v>
                </c:pt>
                <c:pt idx="1231">
                  <c:v>-0.492</c:v>
                </c:pt>
                <c:pt idx="1232">
                  <c:v>-0.505</c:v>
                </c:pt>
                <c:pt idx="1233">
                  <c:v>-0.516</c:v>
                </c:pt>
                <c:pt idx="1234">
                  <c:v>-0.525</c:v>
                </c:pt>
                <c:pt idx="1235">
                  <c:v>-0.531</c:v>
                </c:pt>
                <c:pt idx="1236">
                  <c:v>-0.535</c:v>
                </c:pt>
                <c:pt idx="1237">
                  <c:v>-0.538</c:v>
                </c:pt>
                <c:pt idx="1238">
                  <c:v>-0.538</c:v>
                </c:pt>
                <c:pt idx="1239">
                  <c:v>-0.537</c:v>
                </c:pt>
                <c:pt idx="1240">
                  <c:v>-0.535</c:v>
                </c:pt>
                <c:pt idx="1241">
                  <c:v>-0.531</c:v>
                </c:pt>
                <c:pt idx="1242">
                  <c:v>-0.525</c:v>
                </c:pt>
                <c:pt idx="1243">
                  <c:v>-0.519</c:v>
                </c:pt>
                <c:pt idx="1244">
                  <c:v>-0.512</c:v>
                </c:pt>
                <c:pt idx="1245">
                  <c:v>-0.503</c:v>
                </c:pt>
                <c:pt idx="1246">
                  <c:v>-0.494</c:v>
                </c:pt>
                <c:pt idx="1247">
                  <c:v>-0.485</c:v>
                </c:pt>
                <c:pt idx="1248">
                  <c:v>-0.475</c:v>
                </c:pt>
                <c:pt idx="1249">
                  <c:v>-0.465</c:v>
                </c:pt>
                <c:pt idx="1250">
                  <c:v>-0.455</c:v>
                </c:pt>
                <c:pt idx="1251">
                  <c:v>-0.444</c:v>
                </c:pt>
                <c:pt idx="1252">
                  <c:v>-0.434</c:v>
                </c:pt>
                <c:pt idx="1253">
                  <c:v>-0.423</c:v>
                </c:pt>
                <c:pt idx="1254">
                  <c:v>-0.413</c:v>
                </c:pt>
                <c:pt idx="1255">
                  <c:v>-0.402</c:v>
                </c:pt>
                <c:pt idx="1256">
                  <c:v>-0.392</c:v>
                </c:pt>
                <c:pt idx="1257">
                  <c:v>-0.381</c:v>
                </c:pt>
                <c:pt idx="1258">
                  <c:v>-0.37</c:v>
                </c:pt>
                <c:pt idx="1259">
                  <c:v>-0.359</c:v>
                </c:pt>
                <c:pt idx="1260">
                  <c:v>-0.349</c:v>
                </c:pt>
                <c:pt idx="1261">
                  <c:v>-0.338</c:v>
                </c:pt>
                <c:pt idx="1262">
                  <c:v>-0.327</c:v>
                </c:pt>
                <c:pt idx="1263">
                  <c:v>-0.316</c:v>
                </c:pt>
                <c:pt idx="1264">
                  <c:v>-0.305</c:v>
                </c:pt>
                <c:pt idx="1265">
                  <c:v>-0.294</c:v>
                </c:pt>
                <c:pt idx="1266">
                  <c:v>-0.283</c:v>
                </c:pt>
                <c:pt idx="1267">
                  <c:v>-0.272</c:v>
                </c:pt>
                <c:pt idx="1268">
                  <c:v>-0.261</c:v>
                </c:pt>
                <c:pt idx="1269">
                  <c:v>-0.25</c:v>
                </c:pt>
                <c:pt idx="1270">
                  <c:v>-0.239</c:v>
                </c:pt>
                <c:pt idx="1271">
                  <c:v>-0.228</c:v>
                </c:pt>
                <c:pt idx="1272">
                  <c:v>-0.216</c:v>
                </c:pt>
                <c:pt idx="1273">
                  <c:v>-0.205</c:v>
                </c:pt>
                <c:pt idx="1274">
                  <c:v>-0.194</c:v>
                </c:pt>
                <c:pt idx="1275">
                  <c:v>-0.183</c:v>
                </c:pt>
                <c:pt idx="1276">
                  <c:v>-0.171</c:v>
                </c:pt>
                <c:pt idx="1277">
                  <c:v>-0.16</c:v>
                </c:pt>
                <c:pt idx="1278">
                  <c:v>-0.149</c:v>
                </c:pt>
                <c:pt idx="1279">
                  <c:v>-0.138</c:v>
                </c:pt>
                <c:pt idx="1280">
                  <c:v>-0.126</c:v>
                </c:pt>
                <c:pt idx="1281">
                  <c:v>-0.115</c:v>
                </c:pt>
                <c:pt idx="1282">
                  <c:v>-0.104</c:v>
                </c:pt>
                <c:pt idx="1283">
                  <c:v>-0.0923</c:v>
                </c:pt>
                <c:pt idx="1284">
                  <c:v>-0.0809</c:v>
                </c:pt>
                <c:pt idx="1285">
                  <c:v>-0.0696</c:v>
                </c:pt>
                <c:pt idx="1286">
                  <c:v>-0.0583</c:v>
                </c:pt>
                <c:pt idx="1287">
                  <c:v>-0.047</c:v>
                </c:pt>
                <c:pt idx="1288">
                  <c:v>-0.0356</c:v>
                </c:pt>
                <c:pt idx="1289">
                  <c:v>-0.0243</c:v>
                </c:pt>
                <c:pt idx="1290">
                  <c:v>-0.013</c:v>
                </c:pt>
                <c:pt idx="1291">
                  <c:v>-0.00173</c:v>
                </c:pt>
                <c:pt idx="1292">
                  <c:v>0.00956</c:v>
                </c:pt>
                <c:pt idx="1293">
                  <c:v>0.0208</c:v>
                </c:pt>
                <c:pt idx="1294">
                  <c:v>0.0321</c:v>
                </c:pt>
                <c:pt idx="1295">
                  <c:v>0.0434</c:v>
                </c:pt>
                <c:pt idx="1296">
                  <c:v>0.0546</c:v>
                </c:pt>
                <c:pt idx="1297">
                  <c:v>0.0658</c:v>
                </c:pt>
                <c:pt idx="1298">
                  <c:v>0.077</c:v>
                </c:pt>
                <c:pt idx="1299">
                  <c:v>0.0882</c:v>
                </c:pt>
                <c:pt idx="1300">
                  <c:v>0.0993</c:v>
                </c:pt>
                <c:pt idx="1301">
                  <c:v>0.11</c:v>
                </c:pt>
                <c:pt idx="1302">
                  <c:v>0.122</c:v>
                </c:pt>
                <c:pt idx="1303">
                  <c:v>0.133</c:v>
                </c:pt>
                <c:pt idx="1304">
                  <c:v>0.144</c:v>
                </c:pt>
                <c:pt idx="1305">
                  <c:v>0.155</c:v>
                </c:pt>
                <c:pt idx="1306">
                  <c:v>0.166</c:v>
                </c:pt>
                <c:pt idx="1307">
                  <c:v>0.177</c:v>
                </c:pt>
                <c:pt idx="1308">
                  <c:v>0.187</c:v>
                </c:pt>
                <c:pt idx="1309">
                  <c:v>0.198</c:v>
                </c:pt>
                <c:pt idx="1310">
                  <c:v>0.209</c:v>
                </c:pt>
                <c:pt idx="1311">
                  <c:v>0.22</c:v>
                </c:pt>
                <c:pt idx="1312">
                  <c:v>0.231</c:v>
                </c:pt>
                <c:pt idx="1313">
                  <c:v>0.241</c:v>
                </c:pt>
                <c:pt idx="1314">
                  <c:v>0.252</c:v>
                </c:pt>
                <c:pt idx="1315">
                  <c:v>0.263</c:v>
                </c:pt>
                <c:pt idx="1316">
                  <c:v>0.273</c:v>
                </c:pt>
                <c:pt idx="1317">
                  <c:v>0.284</c:v>
                </c:pt>
                <c:pt idx="1318">
                  <c:v>0.294</c:v>
                </c:pt>
                <c:pt idx="1319">
                  <c:v>0.305</c:v>
                </c:pt>
                <c:pt idx="1320">
                  <c:v>0.315</c:v>
                </c:pt>
                <c:pt idx="1321">
                  <c:v>0.325</c:v>
                </c:pt>
                <c:pt idx="1322">
                  <c:v>0.335</c:v>
                </c:pt>
                <c:pt idx="1323">
                  <c:v>0.346</c:v>
                </c:pt>
                <c:pt idx="1324">
                  <c:v>0.356</c:v>
                </c:pt>
                <c:pt idx="1325">
                  <c:v>0.366</c:v>
                </c:pt>
                <c:pt idx="1326">
                  <c:v>0.376</c:v>
                </c:pt>
                <c:pt idx="1327">
                  <c:v>0.386</c:v>
                </c:pt>
                <c:pt idx="1328">
                  <c:v>0.396</c:v>
                </c:pt>
                <c:pt idx="1329">
                  <c:v>0.405</c:v>
                </c:pt>
                <c:pt idx="1330">
                  <c:v>0.415</c:v>
                </c:pt>
                <c:pt idx="1331">
                  <c:v>0.425</c:v>
                </c:pt>
                <c:pt idx="1332">
                  <c:v>0.434</c:v>
                </c:pt>
                <c:pt idx="1333">
                  <c:v>0.444</c:v>
                </c:pt>
                <c:pt idx="1334">
                  <c:v>0.453</c:v>
                </c:pt>
                <c:pt idx="1335">
                  <c:v>0.463</c:v>
                </c:pt>
                <c:pt idx="1336">
                  <c:v>0.472</c:v>
                </c:pt>
                <c:pt idx="1337">
                  <c:v>0.481</c:v>
                </c:pt>
                <c:pt idx="1338">
                  <c:v>0.49</c:v>
                </c:pt>
                <c:pt idx="1339">
                  <c:v>0.499</c:v>
                </c:pt>
                <c:pt idx="1340">
                  <c:v>0.508</c:v>
                </c:pt>
                <c:pt idx="1341">
                  <c:v>0.517</c:v>
                </c:pt>
                <c:pt idx="1342">
                  <c:v>0.526</c:v>
                </c:pt>
                <c:pt idx="1343">
                  <c:v>0.535</c:v>
                </c:pt>
                <c:pt idx="1344">
                  <c:v>0.544</c:v>
                </c:pt>
                <c:pt idx="1345">
                  <c:v>0.552</c:v>
                </c:pt>
                <c:pt idx="1346">
                  <c:v>0.561</c:v>
                </c:pt>
                <c:pt idx="1347">
                  <c:v>0.569</c:v>
                </c:pt>
                <c:pt idx="1348">
                  <c:v>0.577</c:v>
                </c:pt>
                <c:pt idx="1349">
                  <c:v>0.585</c:v>
                </c:pt>
                <c:pt idx="1350">
                  <c:v>0.594</c:v>
                </c:pt>
                <c:pt idx="1351">
                  <c:v>0.602</c:v>
                </c:pt>
                <c:pt idx="1352">
                  <c:v>0.609</c:v>
                </c:pt>
                <c:pt idx="1353">
                  <c:v>0.617</c:v>
                </c:pt>
                <c:pt idx="1354">
                  <c:v>0.625</c:v>
                </c:pt>
                <c:pt idx="1355">
                  <c:v>0.633</c:v>
                </c:pt>
                <c:pt idx="1356">
                  <c:v>0.64</c:v>
                </c:pt>
                <c:pt idx="1357">
                  <c:v>0.648</c:v>
                </c:pt>
                <c:pt idx="1358">
                  <c:v>0.655</c:v>
                </c:pt>
                <c:pt idx="1359">
                  <c:v>0.662</c:v>
                </c:pt>
                <c:pt idx="1360">
                  <c:v>0.669</c:v>
                </c:pt>
                <c:pt idx="1361">
                  <c:v>0.676</c:v>
                </c:pt>
                <c:pt idx="1362">
                  <c:v>0.683</c:v>
                </c:pt>
                <c:pt idx="1363">
                  <c:v>0.69</c:v>
                </c:pt>
                <c:pt idx="1364">
                  <c:v>0.697</c:v>
                </c:pt>
                <c:pt idx="1365">
                  <c:v>0.703</c:v>
                </c:pt>
                <c:pt idx="1366">
                  <c:v>0.71</c:v>
                </c:pt>
                <c:pt idx="1367">
                  <c:v>0.716</c:v>
                </c:pt>
                <c:pt idx="1368">
                  <c:v>0.722</c:v>
                </c:pt>
                <c:pt idx="1369">
                  <c:v>0.728</c:v>
                </c:pt>
                <c:pt idx="1370">
                  <c:v>0.734</c:v>
                </c:pt>
                <c:pt idx="1371">
                  <c:v>0.74</c:v>
                </c:pt>
                <c:pt idx="1372">
                  <c:v>0.746</c:v>
                </c:pt>
                <c:pt idx="1373">
                  <c:v>0.752</c:v>
                </c:pt>
                <c:pt idx="1374">
                  <c:v>0.757</c:v>
                </c:pt>
                <c:pt idx="1375">
                  <c:v>0.763</c:v>
                </c:pt>
                <c:pt idx="1376">
                  <c:v>0.768</c:v>
                </c:pt>
                <c:pt idx="1377">
                  <c:v>0.773</c:v>
                </c:pt>
                <c:pt idx="1378">
                  <c:v>0.779</c:v>
                </c:pt>
                <c:pt idx="1379">
                  <c:v>0.783</c:v>
                </c:pt>
                <c:pt idx="1380">
                  <c:v>0.788</c:v>
                </c:pt>
                <c:pt idx="1381">
                  <c:v>0.793</c:v>
                </c:pt>
                <c:pt idx="1382">
                  <c:v>0.798</c:v>
                </c:pt>
                <c:pt idx="1383">
                  <c:v>0.802</c:v>
                </c:pt>
                <c:pt idx="1384">
                  <c:v>0.807</c:v>
                </c:pt>
                <c:pt idx="1385">
                  <c:v>0.811</c:v>
                </c:pt>
                <c:pt idx="1386">
                  <c:v>0.815</c:v>
                </c:pt>
                <c:pt idx="1387">
                  <c:v>0.819</c:v>
                </c:pt>
                <c:pt idx="1388">
                  <c:v>0.823</c:v>
                </c:pt>
                <c:pt idx="1389">
                  <c:v>0.827</c:v>
                </c:pt>
                <c:pt idx="1390">
                  <c:v>0.83</c:v>
                </c:pt>
                <c:pt idx="1391">
                  <c:v>0.834</c:v>
                </c:pt>
                <c:pt idx="1392">
                  <c:v>0.837</c:v>
                </c:pt>
                <c:pt idx="1393">
                  <c:v>0.841</c:v>
                </c:pt>
                <c:pt idx="1394">
                  <c:v>0.844</c:v>
                </c:pt>
                <c:pt idx="1395">
                  <c:v>0.847</c:v>
                </c:pt>
                <c:pt idx="1396">
                  <c:v>0.85</c:v>
                </c:pt>
                <c:pt idx="1397">
                  <c:v>0.852</c:v>
                </c:pt>
                <c:pt idx="1398">
                  <c:v>0.855</c:v>
                </c:pt>
                <c:pt idx="1399">
                  <c:v>0.858</c:v>
                </c:pt>
                <c:pt idx="1400">
                  <c:v>0.86</c:v>
                </c:pt>
                <c:pt idx="1401">
                  <c:v>0.862</c:v>
                </c:pt>
                <c:pt idx="1402">
                  <c:v>0.864</c:v>
                </c:pt>
                <c:pt idx="1403">
                  <c:v>0.866</c:v>
                </c:pt>
                <c:pt idx="1404">
                  <c:v>0.868</c:v>
                </c:pt>
                <c:pt idx="1405">
                  <c:v>0.87</c:v>
                </c:pt>
                <c:pt idx="1406">
                  <c:v>0.872</c:v>
                </c:pt>
                <c:pt idx="1407">
                  <c:v>0.873</c:v>
                </c:pt>
                <c:pt idx="1408">
                  <c:v>0.875</c:v>
                </c:pt>
                <c:pt idx="1409">
                  <c:v>0.876</c:v>
                </c:pt>
                <c:pt idx="1410">
                  <c:v>0.877</c:v>
                </c:pt>
                <c:pt idx="1411">
                  <c:v>0.878</c:v>
                </c:pt>
                <c:pt idx="1412">
                  <c:v>0.879</c:v>
                </c:pt>
                <c:pt idx="1413">
                  <c:v>0.879</c:v>
                </c:pt>
                <c:pt idx="1414">
                  <c:v>0.88</c:v>
                </c:pt>
                <c:pt idx="1415">
                  <c:v>0.881</c:v>
                </c:pt>
                <c:pt idx="1416">
                  <c:v>0.881</c:v>
                </c:pt>
                <c:pt idx="1417">
                  <c:v>0.881</c:v>
                </c:pt>
                <c:pt idx="1418">
                  <c:v>0.881</c:v>
                </c:pt>
                <c:pt idx="1419">
                  <c:v>0.881</c:v>
                </c:pt>
                <c:pt idx="1420">
                  <c:v>0.881</c:v>
                </c:pt>
                <c:pt idx="1421">
                  <c:v>0.881</c:v>
                </c:pt>
                <c:pt idx="1422">
                  <c:v>0.88</c:v>
                </c:pt>
                <c:pt idx="1423">
                  <c:v>0.88</c:v>
                </c:pt>
                <c:pt idx="1424">
                  <c:v>0.879</c:v>
                </c:pt>
                <c:pt idx="1425">
                  <c:v>0.878</c:v>
                </c:pt>
                <c:pt idx="1426">
                  <c:v>0.877</c:v>
                </c:pt>
                <c:pt idx="1427">
                  <c:v>0.876</c:v>
                </c:pt>
                <c:pt idx="1428">
                  <c:v>0.875</c:v>
                </c:pt>
                <c:pt idx="1429">
                  <c:v>0.874</c:v>
                </c:pt>
                <c:pt idx="1430">
                  <c:v>0.872</c:v>
                </c:pt>
                <c:pt idx="1431">
                  <c:v>0.871</c:v>
                </c:pt>
                <c:pt idx="1432">
                  <c:v>0.869</c:v>
                </c:pt>
                <c:pt idx="1433">
                  <c:v>0.867</c:v>
                </c:pt>
                <c:pt idx="1434">
                  <c:v>0.865</c:v>
                </c:pt>
                <c:pt idx="1435">
                  <c:v>0.863</c:v>
                </c:pt>
                <c:pt idx="1436">
                  <c:v>0.861</c:v>
                </c:pt>
                <c:pt idx="1437">
                  <c:v>0.858</c:v>
                </c:pt>
                <c:pt idx="1438">
                  <c:v>0.856</c:v>
                </c:pt>
                <c:pt idx="1439">
                  <c:v>0.853</c:v>
                </c:pt>
                <c:pt idx="1440">
                  <c:v>0.851</c:v>
                </c:pt>
                <c:pt idx="1441">
                  <c:v>0.848</c:v>
                </c:pt>
                <c:pt idx="1442">
                  <c:v>0.845</c:v>
                </c:pt>
                <c:pt idx="1443">
                  <c:v>0.842</c:v>
                </c:pt>
                <c:pt idx="1444">
                  <c:v>0.839</c:v>
                </c:pt>
                <c:pt idx="1445">
                  <c:v>0.836</c:v>
                </c:pt>
                <c:pt idx="1446">
                  <c:v>0.832</c:v>
                </c:pt>
                <c:pt idx="1447">
                  <c:v>0.829</c:v>
                </c:pt>
                <c:pt idx="1448">
                  <c:v>0.825</c:v>
                </c:pt>
                <c:pt idx="1449">
                  <c:v>0.821</c:v>
                </c:pt>
                <c:pt idx="1450">
                  <c:v>0.817</c:v>
                </c:pt>
                <c:pt idx="1451">
                  <c:v>0.813</c:v>
                </c:pt>
                <c:pt idx="1452">
                  <c:v>0.809</c:v>
                </c:pt>
                <c:pt idx="1453">
                  <c:v>0.805</c:v>
                </c:pt>
                <c:pt idx="1454">
                  <c:v>0.801</c:v>
                </c:pt>
                <c:pt idx="1455">
                  <c:v>0.796</c:v>
                </c:pt>
                <c:pt idx="1456">
                  <c:v>0.792</c:v>
                </c:pt>
                <c:pt idx="1457">
                  <c:v>0.787</c:v>
                </c:pt>
                <c:pt idx="1458">
                  <c:v>0.782</c:v>
                </c:pt>
                <c:pt idx="1459">
                  <c:v>0.777</c:v>
                </c:pt>
                <c:pt idx="1460">
                  <c:v>0.772</c:v>
                </c:pt>
                <c:pt idx="1461">
                  <c:v>0.767</c:v>
                </c:pt>
                <c:pt idx="1462">
                  <c:v>0.762</c:v>
                </c:pt>
                <c:pt idx="1463">
                  <c:v>0.757</c:v>
                </c:pt>
                <c:pt idx="1464">
                  <c:v>0.751</c:v>
                </c:pt>
                <c:pt idx="1465">
                  <c:v>0.746</c:v>
                </c:pt>
                <c:pt idx="1466">
                  <c:v>0.74</c:v>
                </c:pt>
                <c:pt idx="1467">
                  <c:v>0.734</c:v>
                </c:pt>
                <c:pt idx="1468">
                  <c:v>0.728</c:v>
                </c:pt>
                <c:pt idx="1469">
                  <c:v>0.723</c:v>
                </c:pt>
                <c:pt idx="1470">
                  <c:v>0.716</c:v>
                </c:pt>
                <c:pt idx="1471">
                  <c:v>0.71</c:v>
                </c:pt>
                <c:pt idx="1472">
                  <c:v>0.704</c:v>
                </c:pt>
                <c:pt idx="1473">
                  <c:v>0.698</c:v>
                </c:pt>
                <c:pt idx="1474">
                  <c:v>0.691</c:v>
                </c:pt>
                <c:pt idx="1475">
                  <c:v>0.685</c:v>
                </c:pt>
                <c:pt idx="1476">
                  <c:v>0.678</c:v>
                </c:pt>
                <c:pt idx="1477">
                  <c:v>0.671</c:v>
                </c:pt>
                <c:pt idx="1478">
                  <c:v>0.665</c:v>
                </c:pt>
                <c:pt idx="1479">
                  <c:v>0.658</c:v>
                </c:pt>
                <c:pt idx="1480">
                  <c:v>0.651</c:v>
                </c:pt>
                <c:pt idx="1481">
                  <c:v>0.644</c:v>
                </c:pt>
                <c:pt idx="1482">
                  <c:v>0.637</c:v>
                </c:pt>
                <c:pt idx="1483">
                  <c:v>0.629</c:v>
                </c:pt>
                <c:pt idx="1484">
                  <c:v>0.622</c:v>
                </c:pt>
                <c:pt idx="1485">
                  <c:v>0.615</c:v>
                </c:pt>
                <c:pt idx="1486">
                  <c:v>0.607</c:v>
                </c:pt>
                <c:pt idx="1487">
                  <c:v>0.6</c:v>
                </c:pt>
                <c:pt idx="1488">
                  <c:v>0.592</c:v>
                </c:pt>
                <c:pt idx="1489">
                  <c:v>0.584</c:v>
                </c:pt>
                <c:pt idx="1490">
                  <c:v>0.576</c:v>
                </c:pt>
                <c:pt idx="1491">
                  <c:v>0.568</c:v>
                </c:pt>
                <c:pt idx="1492">
                  <c:v>0.56</c:v>
                </c:pt>
                <c:pt idx="1493">
                  <c:v>0.552</c:v>
                </c:pt>
                <c:pt idx="1494">
                  <c:v>0.544</c:v>
                </c:pt>
                <c:pt idx="1495">
                  <c:v>0.536</c:v>
                </c:pt>
                <c:pt idx="1496">
                  <c:v>0.528</c:v>
                </c:pt>
                <c:pt idx="1497">
                  <c:v>0.52</c:v>
                </c:pt>
                <c:pt idx="1498">
                  <c:v>0.511</c:v>
                </c:pt>
                <c:pt idx="1499">
                  <c:v>0.503</c:v>
                </c:pt>
                <c:pt idx="1500">
                  <c:v>0.494</c:v>
                </c:pt>
                <c:pt idx="1501">
                  <c:v>0.486</c:v>
                </c:pt>
                <c:pt idx="1502">
                  <c:v>0.477</c:v>
                </c:pt>
                <c:pt idx="1503">
                  <c:v>0.468</c:v>
                </c:pt>
                <c:pt idx="1504">
                  <c:v>0.459</c:v>
                </c:pt>
                <c:pt idx="1505">
                  <c:v>0.451</c:v>
                </c:pt>
                <c:pt idx="1506">
                  <c:v>0.442</c:v>
                </c:pt>
                <c:pt idx="1507">
                  <c:v>0.433</c:v>
                </c:pt>
                <c:pt idx="1508">
                  <c:v>0.424</c:v>
                </c:pt>
                <c:pt idx="1509">
                  <c:v>0.415</c:v>
                </c:pt>
                <c:pt idx="1510">
                  <c:v>0.406</c:v>
                </c:pt>
                <c:pt idx="1511">
                  <c:v>0.396</c:v>
                </c:pt>
                <c:pt idx="1512">
                  <c:v>0.387</c:v>
                </c:pt>
                <c:pt idx="1513">
                  <c:v>0.378</c:v>
                </c:pt>
                <c:pt idx="1514">
                  <c:v>0.369</c:v>
                </c:pt>
                <c:pt idx="1515">
                  <c:v>0.359</c:v>
                </c:pt>
                <c:pt idx="1516">
                  <c:v>0.35</c:v>
                </c:pt>
                <c:pt idx="1517">
                  <c:v>0.341</c:v>
                </c:pt>
                <c:pt idx="1518">
                  <c:v>0.331</c:v>
                </c:pt>
                <c:pt idx="1519">
                  <c:v>0.322</c:v>
                </c:pt>
                <c:pt idx="1520">
                  <c:v>0.312</c:v>
                </c:pt>
                <c:pt idx="1521">
                  <c:v>0.302</c:v>
                </c:pt>
                <c:pt idx="1522">
                  <c:v>0.293</c:v>
                </c:pt>
                <c:pt idx="1523">
                  <c:v>0.283</c:v>
                </c:pt>
                <c:pt idx="1524">
                  <c:v>0.273</c:v>
                </c:pt>
                <c:pt idx="1525">
                  <c:v>0.264</c:v>
                </c:pt>
                <c:pt idx="1526">
                  <c:v>0.254</c:v>
                </c:pt>
                <c:pt idx="1527">
                  <c:v>0.244</c:v>
                </c:pt>
                <c:pt idx="1528">
                  <c:v>0.234</c:v>
                </c:pt>
                <c:pt idx="1529">
                  <c:v>0.225</c:v>
                </c:pt>
                <c:pt idx="1530">
                  <c:v>0.215</c:v>
                </c:pt>
                <c:pt idx="1531">
                  <c:v>0.205</c:v>
                </c:pt>
                <c:pt idx="1532">
                  <c:v>0.195</c:v>
                </c:pt>
                <c:pt idx="1533">
                  <c:v>0.185</c:v>
                </c:pt>
                <c:pt idx="1534">
                  <c:v>0.175</c:v>
                </c:pt>
                <c:pt idx="1535">
                  <c:v>0.165</c:v>
                </c:pt>
                <c:pt idx="1536">
                  <c:v>0.155</c:v>
                </c:pt>
                <c:pt idx="1537">
                  <c:v>0.145</c:v>
                </c:pt>
                <c:pt idx="1538">
                  <c:v>0.135</c:v>
                </c:pt>
                <c:pt idx="1539">
                  <c:v>0.125</c:v>
                </c:pt>
                <c:pt idx="1540">
                  <c:v>0.115</c:v>
                </c:pt>
                <c:pt idx="1541">
                  <c:v>0.105</c:v>
                </c:pt>
                <c:pt idx="1542">
                  <c:v>0.0952</c:v>
                </c:pt>
                <c:pt idx="1543">
                  <c:v>0.0852</c:v>
                </c:pt>
                <c:pt idx="1544">
                  <c:v>0.0751</c:v>
                </c:pt>
                <c:pt idx="1545">
                  <c:v>0.0651</c:v>
                </c:pt>
                <c:pt idx="1546">
                  <c:v>0.0551</c:v>
                </c:pt>
                <c:pt idx="1547">
                  <c:v>0.0451</c:v>
                </c:pt>
                <c:pt idx="1548">
                  <c:v>0.035</c:v>
                </c:pt>
                <c:pt idx="1549">
                  <c:v>0.025</c:v>
                </c:pt>
                <c:pt idx="1550">
                  <c:v>0.015</c:v>
                </c:pt>
                <c:pt idx="1551">
                  <c:v>0.005</c:v>
                </c:pt>
                <c:pt idx="1552">
                  <c:v>-0.00499</c:v>
                </c:pt>
                <c:pt idx="1553">
                  <c:v>-0.015</c:v>
                </c:pt>
                <c:pt idx="1554">
                  <c:v>-0.025</c:v>
                </c:pt>
                <c:pt idx="1555">
                  <c:v>-0.0349</c:v>
                </c:pt>
                <c:pt idx="1556">
                  <c:v>-0.0449</c:v>
                </c:pt>
                <c:pt idx="1557">
                  <c:v>-0.0548</c:v>
                </c:pt>
                <c:pt idx="1558">
                  <c:v>-0.0647</c:v>
                </c:pt>
                <c:pt idx="1559">
                  <c:v>-0.0746</c:v>
                </c:pt>
                <c:pt idx="1560">
                  <c:v>-0.0845</c:v>
                </c:pt>
                <c:pt idx="1561">
                  <c:v>-0.0943</c:v>
                </c:pt>
                <c:pt idx="1562">
                  <c:v>-0.104</c:v>
                </c:pt>
                <c:pt idx="1563">
                  <c:v>-0.114</c:v>
                </c:pt>
                <c:pt idx="1564">
                  <c:v>-0.124</c:v>
                </c:pt>
                <c:pt idx="1565">
                  <c:v>-0.134</c:v>
                </c:pt>
                <c:pt idx="1566">
                  <c:v>-0.143</c:v>
                </c:pt>
                <c:pt idx="1567">
                  <c:v>-0.153</c:v>
                </c:pt>
                <c:pt idx="1568">
                  <c:v>-0.163</c:v>
                </c:pt>
                <c:pt idx="1569">
                  <c:v>-0.172</c:v>
                </c:pt>
                <c:pt idx="1570">
                  <c:v>-0.182</c:v>
                </c:pt>
                <c:pt idx="1571">
                  <c:v>-0.191</c:v>
                </c:pt>
                <c:pt idx="1572">
                  <c:v>-0.201</c:v>
                </c:pt>
                <c:pt idx="1573">
                  <c:v>-0.21</c:v>
                </c:pt>
                <c:pt idx="1574">
                  <c:v>-0.22</c:v>
                </c:pt>
                <c:pt idx="1575">
                  <c:v>-0.229</c:v>
                </c:pt>
                <c:pt idx="1576">
                  <c:v>-0.239</c:v>
                </c:pt>
                <c:pt idx="1577">
                  <c:v>-0.248</c:v>
                </c:pt>
                <c:pt idx="1578">
                  <c:v>-0.257</c:v>
                </c:pt>
                <c:pt idx="1579">
                  <c:v>-0.266</c:v>
                </c:pt>
                <c:pt idx="1580">
                  <c:v>-0.276</c:v>
                </c:pt>
                <c:pt idx="1581">
                  <c:v>-0.285</c:v>
                </c:pt>
                <c:pt idx="1582">
                  <c:v>-0.294</c:v>
                </c:pt>
                <c:pt idx="1583">
                  <c:v>-0.303</c:v>
                </c:pt>
                <c:pt idx="1584">
                  <c:v>-0.312</c:v>
                </c:pt>
                <c:pt idx="1585">
                  <c:v>-0.321</c:v>
                </c:pt>
                <c:pt idx="1586">
                  <c:v>-0.33</c:v>
                </c:pt>
                <c:pt idx="1587">
                  <c:v>-0.339</c:v>
                </c:pt>
                <c:pt idx="1588">
                  <c:v>-0.347</c:v>
                </c:pt>
                <c:pt idx="1589">
                  <c:v>-0.356</c:v>
                </c:pt>
                <c:pt idx="1590">
                  <c:v>-0.365</c:v>
                </c:pt>
                <c:pt idx="1591">
                  <c:v>-0.373</c:v>
                </c:pt>
                <c:pt idx="1592">
                  <c:v>-0.382</c:v>
                </c:pt>
                <c:pt idx="1593">
                  <c:v>-0.39</c:v>
                </c:pt>
                <c:pt idx="1594">
                  <c:v>-0.399</c:v>
                </c:pt>
                <c:pt idx="1595">
                  <c:v>-0.407</c:v>
                </c:pt>
                <c:pt idx="1596">
                  <c:v>-0.415</c:v>
                </c:pt>
                <c:pt idx="1597">
                  <c:v>-0.423</c:v>
                </c:pt>
                <c:pt idx="1598">
                  <c:v>-0.431</c:v>
                </c:pt>
                <c:pt idx="1599">
                  <c:v>-0.439</c:v>
                </c:pt>
                <c:pt idx="1600">
                  <c:v>-0.447</c:v>
                </c:pt>
                <c:pt idx="1601">
                  <c:v>-0.455</c:v>
                </c:pt>
                <c:pt idx="1602">
                  <c:v>-0.463</c:v>
                </c:pt>
                <c:pt idx="1603">
                  <c:v>-0.471</c:v>
                </c:pt>
                <c:pt idx="1604">
                  <c:v>-0.479</c:v>
                </c:pt>
                <c:pt idx="1605">
                  <c:v>-0.486</c:v>
                </c:pt>
                <c:pt idx="1606">
                  <c:v>-0.494</c:v>
                </c:pt>
                <c:pt idx="1607">
                  <c:v>-0.501</c:v>
                </c:pt>
                <c:pt idx="1608">
                  <c:v>-0.508</c:v>
                </c:pt>
                <c:pt idx="1609">
                  <c:v>-0.516</c:v>
                </c:pt>
                <c:pt idx="1610">
                  <c:v>-0.523</c:v>
                </c:pt>
                <c:pt idx="1611">
                  <c:v>-0.53</c:v>
                </c:pt>
                <c:pt idx="1612">
                  <c:v>-0.537</c:v>
                </c:pt>
                <c:pt idx="1613">
                  <c:v>-0.544</c:v>
                </c:pt>
                <c:pt idx="1614">
                  <c:v>-0.551</c:v>
                </c:pt>
                <c:pt idx="1615">
                  <c:v>-0.558</c:v>
                </c:pt>
                <c:pt idx="1616">
                  <c:v>-0.564</c:v>
                </c:pt>
                <c:pt idx="1617">
                  <c:v>-0.571</c:v>
                </c:pt>
                <c:pt idx="1618">
                  <c:v>-0.578</c:v>
                </c:pt>
                <c:pt idx="1619">
                  <c:v>-0.584</c:v>
                </c:pt>
                <c:pt idx="1620">
                  <c:v>-0.59</c:v>
                </c:pt>
                <c:pt idx="1621">
                  <c:v>-0.596</c:v>
                </c:pt>
                <c:pt idx="1622">
                  <c:v>-0.603</c:v>
                </c:pt>
                <c:pt idx="1623">
                  <c:v>-0.609</c:v>
                </c:pt>
                <c:pt idx="1624">
                  <c:v>-0.615</c:v>
                </c:pt>
                <c:pt idx="1625">
                  <c:v>-0.62</c:v>
                </c:pt>
                <c:pt idx="1626">
                  <c:v>-0.626</c:v>
                </c:pt>
                <c:pt idx="1627">
                  <c:v>-0.632</c:v>
                </c:pt>
                <c:pt idx="1628">
                  <c:v>-0.637</c:v>
                </c:pt>
                <c:pt idx="1629">
                  <c:v>-0.643</c:v>
                </c:pt>
                <c:pt idx="1630">
                  <c:v>-0.648</c:v>
                </c:pt>
                <c:pt idx="1631">
                  <c:v>-0.654</c:v>
                </c:pt>
                <c:pt idx="1632">
                  <c:v>-0.659</c:v>
                </c:pt>
                <c:pt idx="1633">
                  <c:v>-0.664</c:v>
                </c:pt>
                <c:pt idx="1634">
                  <c:v>-0.669</c:v>
                </c:pt>
                <c:pt idx="1635">
                  <c:v>-0.674</c:v>
                </c:pt>
                <c:pt idx="1636">
                  <c:v>-0.678</c:v>
                </c:pt>
                <c:pt idx="1637">
                  <c:v>-0.683</c:v>
                </c:pt>
                <c:pt idx="1638">
                  <c:v>-0.688</c:v>
                </c:pt>
                <c:pt idx="1639">
                  <c:v>-0.692</c:v>
                </c:pt>
                <c:pt idx="1640">
                  <c:v>-0.696</c:v>
                </c:pt>
                <c:pt idx="1641">
                  <c:v>-0.701</c:v>
                </c:pt>
                <c:pt idx="1642">
                  <c:v>-0.705</c:v>
                </c:pt>
                <c:pt idx="1643">
                  <c:v>-0.709</c:v>
                </c:pt>
                <c:pt idx="1644">
                  <c:v>-0.713</c:v>
                </c:pt>
                <c:pt idx="1645">
                  <c:v>-0.717</c:v>
                </c:pt>
                <c:pt idx="1646">
                  <c:v>-0.72</c:v>
                </c:pt>
                <c:pt idx="1647">
                  <c:v>-0.724</c:v>
                </c:pt>
                <c:pt idx="1648">
                  <c:v>-0.727</c:v>
                </c:pt>
                <c:pt idx="1649">
                  <c:v>-0.731</c:v>
                </c:pt>
                <c:pt idx="1650">
                  <c:v>-0.734</c:v>
                </c:pt>
                <c:pt idx="1651">
                  <c:v>-0.737</c:v>
                </c:pt>
                <c:pt idx="1652">
                  <c:v>-0.74</c:v>
                </c:pt>
                <c:pt idx="1653">
                  <c:v>-0.743</c:v>
                </c:pt>
                <c:pt idx="1654">
                  <c:v>-0.746</c:v>
                </c:pt>
                <c:pt idx="1655">
                  <c:v>-0.749</c:v>
                </c:pt>
                <c:pt idx="1656">
                  <c:v>-0.751</c:v>
                </c:pt>
                <c:pt idx="1657">
                  <c:v>-0.754</c:v>
                </c:pt>
                <c:pt idx="1658">
                  <c:v>-0.756</c:v>
                </c:pt>
                <c:pt idx="1659">
                  <c:v>-0.759</c:v>
                </c:pt>
                <c:pt idx="1660">
                  <c:v>-0.761</c:v>
                </c:pt>
                <c:pt idx="1661">
                  <c:v>-0.763</c:v>
                </c:pt>
                <c:pt idx="1662">
                  <c:v>-0.765</c:v>
                </c:pt>
                <c:pt idx="1663">
                  <c:v>-0.767</c:v>
                </c:pt>
                <c:pt idx="1664">
                  <c:v>-0.768</c:v>
                </c:pt>
                <c:pt idx="1665">
                  <c:v>-0.77</c:v>
                </c:pt>
                <c:pt idx="1666">
                  <c:v>-0.771</c:v>
                </c:pt>
                <c:pt idx="1667">
                  <c:v>-0.773</c:v>
                </c:pt>
                <c:pt idx="1668">
                  <c:v>-0.774</c:v>
                </c:pt>
                <c:pt idx="1669">
                  <c:v>-0.775</c:v>
                </c:pt>
                <c:pt idx="1670">
                  <c:v>-0.776</c:v>
                </c:pt>
                <c:pt idx="1671">
                  <c:v>-0.777</c:v>
                </c:pt>
                <c:pt idx="1672">
                  <c:v>-0.778</c:v>
                </c:pt>
                <c:pt idx="1673">
                  <c:v>-0.778</c:v>
                </c:pt>
                <c:pt idx="1674">
                  <c:v>-0.779</c:v>
                </c:pt>
                <c:pt idx="1675">
                  <c:v>-0.779</c:v>
                </c:pt>
                <c:pt idx="1676">
                  <c:v>-0.78</c:v>
                </c:pt>
                <c:pt idx="1677">
                  <c:v>-0.78</c:v>
                </c:pt>
                <c:pt idx="1678">
                  <c:v>-0.78</c:v>
                </c:pt>
                <c:pt idx="1679">
                  <c:v>-0.78</c:v>
                </c:pt>
                <c:pt idx="1680">
                  <c:v>-0.78</c:v>
                </c:pt>
                <c:pt idx="1681">
                  <c:v>-0.78</c:v>
                </c:pt>
                <c:pt idx="1682">
                  <c:v>-0.779</c:v>
                </c:pt>
                <c:pt idx="1683">
                  <c:v>-0.779</c:v>
                </c:pt>
                <c:pt idx="1684">
                  <c:v>-0.778</c:v>
                </c:pt>
                <c:pt idx="1685">
                  <c:v>-0.778</c:v>
                </c:pt>
                <c:pt idx="1686">
                  <c:v>-0.777</c:v>
                </c:pt>
                <c:pt idx="1687">
                  <c:v>-0.776</c:v>
                </c:pt>
                <c:pt idx="1688">
                  <c:v>-0.775</c:v>
                </c:pt>
                <c:pt idx="1689">
                  <c:v>-0.774</c:v>
                </c:pt>
                <c:pt idx="1690">
                  <c:v>-0.773</c:v>
                </c:pt>
                <c:pt idx="1691">
                  <c:v>-0.771</c:v>
                </c:pt>
                <c:pt idx="1692">
                  <c:v>-0.77</c:v>
                </c:pt>
                <c:pt idx="1693">
                  <c:v>-0.768</c:v>
                </c:pt>
                <c:pt idx="1694">
                  <c:v>-0.767</c:v>
                </c:pt>
                <c:pt idx="1695">
                  <c:v>-0.765</c:v>
                </c:pt>
                <c:pt idx="1696">
                  <c:v>-0.763</c:v>
                </c:pt>
                <c:pt idx="1697">
                  <c:v>-0.761</c:v>
                </c:pt>
                <c:pt idx="1698">
                  <c:v>-0.759</c:v>
                </c:pt>
                <c:pt idx="1699">
                  <c:v>-0.756</c:v>
                </c:pt>
                <c:pt idx="1700">
                  <c:v>-0.754</c:v>
                </c:pt>
                <c:pt idx="1701">
                  <c:v>-0.752</c:v>
                </c:pt>
                <c:pt idx="1702">
                  <c:v>-0.749</c:v>
                </c:pt>
                <c:pt idx="1703">
                  <c:v>-0.746</c:v>
                </c:pt>
                <c:pt idx="1704">
                  <c:v>-0.744</c:v>
                </c:pt>
                <c:pt idx="1705">
                  <c:v>-0.741</c:v>
                </c:pt>
                <c:pt idx="1706">
                  <c:v>-0.738</c:v>
                </c:pt>
                <c:pt idx="1707">
                  <c:v>-0.735</c:v>
                </c:pt>
                <c:pt idx="1708">
                  <c:v>-0.731</c:v>
                </c:pt>
                <c:pt idx="1709">
                  <c:v>-0.728</c:v>
                </c:pt>
                <c:pt idx="1710">
                  <c:v>-0.725</c:v>
                </c:pt>
                <c:pt idx="1711">
                  <c:v>-0.721</c:v>
                </c:pt>
                <c:pt idx="1712">
                  <c:v>-0.718</c:v>
                </c:pt>
                <c:pt idx="1713">
                  <c:v>-0.714</c:v>
                </c:pt>
                <c:pt idx="1714">
                  <c:v>-0.71</c:v>
                </c:pt>
                <c:pt idx="1715">
                  <c:v>-0.706</c:v>
                </c:pt>
                <c:pt idx="1716">
                  <c:v>-0.702</c:v>
                </c:pt>
                <c:pt idx="1717">
                  <c:v>-0.698</c:v>
                </c:pt>
                <c:pt idx="1718">
                  <c:v>-0.694</c:v>
                </c:pt>
                <c:pt idx="1719">
                  <c:v>-0.69</c:v>
                </c:pt>
                <c:pt idx="1720">
                  <c:v>-0.685</c:v>
                </c:pt>
                <c:pt idx="1721">
                  <c:v>-0.681</c:v>
                </c:pt>
                <c:pt idx="1722">
                  <c:v>-0.676</c:v>
                </c:pt>
                <c:pt idx="1723">
                  <c:v>-0.672</c:v>
                </c:pt>
                <c:pt idx="1724">
                  <c:v>-0.667</c:v>
                </c:pt>
                <c:pt idx="1725">
                  <c:v>-0.662</c:v>
                </c:pt>
                <c:pt idx="1726">
                  <c:v>-0.657</c:v>
                </c:pt>
                <c:pt idx="1727">
                  <c:v>-0.652</c:v>
                </c:pt>
                <c:pt idx="1728">
                  <c:v>-0.647</c:v>
                </c:pt>
                <c:pt idx="1729">
                  <c:v>-0.641</c:v>
                </c:pt>
                <c:pt idx="1730">
                  <c:v>-0.636</c:v>
                </c:pt>
                <c:pt idx="1731">
                  <c:v>-0.631</c:v>
                </c:pt>
                <c:pt idx="1732">
                  <c:v>-0.625</c:v>
                </c:pt>
                <c:pt idx="1733">
                  <c:v>-0.62</c:v>
                </c:pt>
                <c:pt idx="1734">
                  <c:v>-0.614</c:v>
                </c:pt>
                <c:pt idx="1735">
                  <c:v>-0.608</c:v>
                </c:pt>
                <c:pt idx="1736">
                  <c:v>-0.602</c:v>
                </c:pt>
                <c:pt idx="1737">
                  <c:v>-0.597</c:v>
                </c:pt>
                <c:pt idx="1738">
                  <c:v>-0.591</c:v>
                </c:pt>
                <c:pt idx="1739">
                  <c:v>-0.584</c:v>
                </c:pt>
                <c:pt idx="1740">
                  <c:v>-0.578</c:v>
                </c:pt>
                <c:pt idx="1741">
                  <c:v>-0.572</c:v>
                </c:pt>
                <c:pt idx="1742">
                  <c:v>-0.566</c:v>
                </c:pt>
                <c:pt idx="1743">
                  <c:v>-0.559</c:v>
                </c:pt>
                <c:pt idx="1744">
                  <c:v>-0.553</c:v>
                </c:pt>
                <c:pt idx="1745">
                  <c:v>-0.546</c:v>
                </c:pt>
                <c:pt idx="1746">
                  <c:v>-0.54</c:v>
                </c:pt>
                <c:pt idx="1747">
                  <c:v>-0.533</c:v>
                </c:pt>
                <c:pt idx="1748">
                  <c:v>-0.526</c:v>
                </c:pt>
                <c:pt idx="1749">
                  <c:v>-0.52</c:v>
                </c:pt>
                <c:pt idx="1750">
                  <c:v>-0.513</c:v>
                </c:pt>
                <c:pt idx="1751">
                  <c:v>-0.506</c:v>
                </c:pt>
                <c:pt idx="1752">
                  <c:v>-0.499</c:v>
                </c:pt>
                <c:pt idx="1753">
                  <c:v>-0.492</c:v>
                </c:pt>
                <c:pt idx="1754">
                  <c:v>-0.484</c:v>
                </c:pt>
                <c:pt idx="1755">
                  <c:v>-0.477</c:v>
                </c:pt>
                <c:pt idx="1756">
                  <c:v>-0.47</c:v>
                </c:pt>
                <c:pt idx="1757">
                  <c:v>-0.463</c:v>
                </c:pt>
                <c:pt idx="1758">
                  <c:v>-0.455</c:v>
                </c:pt>
                <c:pt idx="1759">
                  <c:v>-0.448</c:v>
                </c:pt>
                <c:pt idx="1760">
                  <c:v>-0.44</c:v>
                </c:pt>
                <c:pt idx="1761">
                  <c:v>-0.433</c:v>
                </c:pt>
                <c:pt idx="1762">
                  <c:v>-0.425</c:v>
                </c:pt>
                <c:pt idx="1763">
                  <c:v>-0.417</c:v>
                </c:pt>
                <c:pt idx="1764">
                  <c:v>-0.409</c:v>
                </c:pt>
                <c:pt idx="1765">
                  <c:v>-0.402</c:v>
                </c:pt>
                <c:pt idx="1766">
                  <c:v>-0.394</c:v>
                </c:pt>
                <c:pt idx="1767">
                  <c:v>-0.386</c:v>
                </c:pt>
                <c:pt idx="1768">
                  <c:v>-0.378</c:v>
                </c:pt>
                <c:pt idx="1769">
                  <c:v>-0.37</c:v>
                </c:pt>
                <c:pt idx="1770">
                  <c:v>-0.362</c:v>
                </c:pt>
                <c:pt idx="1771">
                  <c:v>-0.354</c:v>
                </c:pt>
                <c:pt idx="1772">
                  <c:v>-0.346</c:v>
                </c:pt>
                <c:pt idx="1773">
                  <c:v>-0.337</c:v>
                </c:pt>
                <c:pt idx="1774">
                  <c:v>-0.329</c:v>
                </c:pt>
                <c:pt idx="1775">
                  <c:v>-0.321</c:v>
                </c:pt>
                <c:pt idx="1776">
                  <c:v>-0.313</c:v>
                </c:pt>
                <c:pt idx="1777">
                  <c:v>-0.304</c:v>
                </c:pt>
                <c:pt idx="1778">
                  <c:v>-0.296</c:v>
                </c:pt>
                <c:pt idx="1779">
                  <c:v>-0.288</c:v>
                </c:pt>
                <c:pt idx="1780">
                  <c:v>-0.279</c:v>
                </c:pt>
                <c:pt idx="1781">
                  <c:v>-0.271</c:v>
                </c:pt>
                <c:pt idx="1782">
                  <c:v>-0.262</c:v>
                </c:pt>
                <c:pt idx="1783">
                  <c:v>-0.254</c:v>
                </c:pt>
                <c:pt idx="1784">
                  <c:v>-0.245</c:v>
                </c:pt>
                <c:pt idx="1785">
                  <c:v>-0.236</c:v>
                </c:pt>
                <c:pt idx="1786">
                  <c:v>-0.228</c:v>
                </c:pt>
                <c:pt idx="1787">
                  <c:v>-0.219</c:v>
                </c:pt>
                <c:pt idx="1788">
                  <c:v>-0.211</c:v>
                </c:pt>
                <c:pt idx="1789">
                  <c:v>-0.202</c:v>
                </c:pt>
                <c:pt idx="1790">
                  <c:v>-0.193</c:v>
                </c:pt>
                <c:pt idx="1791">
                  <c:v>-0.184</c:v>
                </c:pt>
                <c:pt idx="1792">
                  <c:v>-0.176</c:v>
                </c:pt>
                <c:pt idx="1793">
                  <c:v>-0.167</c:v>
                </c:pt>
                <c:pt idx="1794">
                  <c:v>-0.158</c:v>
                </c:pt>
                <c:pt idx="1795">
                  <c:v>-0.149</c:v>
                </c:pt>
                <c:pt idx="1796">
                  <c:v>-0.14</c:v>
                </c:pt>
                <c:pt idx="1797">
                  <c:v>-0.132</c:v>
                </c:pt>
                <c:pt idx="1798">
                  <c:v>-0.123</c:v>
                </c:pt>
                <c:pt idx="1799">
                  <c:v>-0.114</c:v>
                </c:pt>
                <c:pt idx="1800">
                  <c:v>-0.105</c:v>
                </c:pt>
                <c:pt idx="1801">
                  <c:v>-0.0962</c:v>
                </c:pt>
                <c:pt idx="1802">
                  <c:v>-0.0874</c:v>
                </c:pt>
                <c:pt idx="1803">
                  <c:v>-0.0785</c:v>
                </c:pt>
                <c:pt idx="1804">
                  <c:v>-0.0696</c:v>
                </c:pt>
                <c:pt idx="1805">
                  <c:v>-0.0607</c:v>
                </c:pt>
                <c:pt idx="1806">
                  <c:v>-0.0519</c:v>
                </c:pt>
                <c:pt idx="1807">
                  <c:v>-0.043</c:v>
                </c:pt>
                <c:pt idx="1808">
                  <c:v>-0.0341</c:v>
                </c:pt>
                <c:pt idx="1809">
                  <c:v>-0.0252</c:v>
                </c:pt>
                <c:pt idx="1810">
                  <c:v>-0.0164</c:v>
                </c:pt>
                <c:pt idx="1811">
                  <c:v>-0.0075</c:v>
                </c:pt>
                <c:pt idx="1812">
                  <c:v>0.00135</c:v>
                </c:pt>
                <c:pt idx="1813">
                  <c:v>0.0102</c:v>
                </c:pt>
                <c:pt idx="1814">
                  <c:v>0.019</c:v>
                </c:pt>
                <c:pt idx="1815">
                  <c:v>0.0279</c:v>
                </c:pt>
                <c:pt idx="1816">
                  <c:v>0.0367</c:v>
                </c:pt>
                <c:pt idx="1817">
                  <c:v>0.0455</c:v>
                </c:pt>
                <c:pt idx="1818">
                  <c:v>0.0543</c:v>
                </c:pt>
                <c:pt idx="1819">
                  <c:v>0.063</c:v>
                </c:pt>
                <c:pt idx="1820">
                  <c:v>0.0718</c:v>
                </c:pt>
                <c:pt idx="1821">
                  <c:v>0.0805</c:v>
                </c:pt>
                <c:pt idx="1822">
                  <c:v>0.0892</c:v>
                </c:pt>
                <c:pt idx="1823">
                  <c:v>0.0979</c:v>
                </c:pt>
                <c:pt idx="1824">
                  <c:v>0.107</c:v>
                </c:pt>
                <c:pt idx="1825">
                  <c:v>0.115</c:v>
                </c:pt>
                <c:pt idx="1826">
                  <c:v>0.124</c:v>
                </c:pt>
                <c:pt idx="1827">
                  <c:v>0.132</c:v>
                </c:pt>
                <c:pt idx="1828">
                  <c:v>0.141</c:v>
                </c:pt>
                <c:pt idx="1829">
                  <c:v>0.15</c:v>
                </c:pt>
                <c:pt idx="1830">
                  <c:v>0.158</c:v>
                </c:pt>
                <c:pt idx="1831">
                  <c:v>0.167</c:v>
                </c:pt>
                <c:pt idx="1832">
                  <c:v>0.175</c:v>
                </c:pt>
                <c:pt idx="1833">
                  <c:v>0.183</c:v>
                </c:pt>
                <c:pt idx="1834">
                  <c:v>0.192</c:v>
                </c:pt>
                <c:pt idx="1835">
                  <c:v>0.2</c:v>
                </c:pt>
                <c:pt idx="1836">
                  <c:v>0.208</c:v>
                </c:pt>
                <c:pt idx="1837">
                  <c:v>0.217</c:v>
                </c:pt>
                <c:pt idx="1838">
                  <c:v>0.225</c:v>
                </c:pt>
                <c:pt idx="1839">
                  <c:v>0.233</c:v>
                </c:pt>
                <c:pt idx="1840">
                  <c:v>0.241</c:v>
                </c:pt>
                <c:pt idx="1841">
                  <c:v>0.249</c:v>
                </c:pt>
                <c:pt idx="1842">
                  <c:v>0.257</c:v>
                </c:pt>
                <c:pt idx="1843">
                  <c:v>0.265</c:v>
                </c:pt>
                <c:pt idx="1844">
                  <c:v>0.273</c:v>
                </c:pt>
                <c:pt idx="1845">
                  <c:v>0.281</c:v>
                </c:pt>
                <c:pt idx="1846">
                  <c:v>0.289</c:v>
                </c:pt>
                <c:pt idx="1847">
                  <c:v>0.297</c:v>
                </c:pt>
                <c:pt idx="1848">
                  <c:v>0.305</c:v>
                </c:pt>
                <c:pt idx="1849">
                  <c:v>0.312</c:v>
                </c:pt>
                <c:pt idx="1850">
                  <c:v>0.32</c:v>
                </c:pt>
                <c:pt idx="1851">
                  <c:v>0.328</c:v>
                </c:pt>
                <c:pt idx="1852">
                  <c:v>0.335</c:v>
                </c:pt>
                <c:pt idx="1853">
                  <c:v>0.343</c:v>
                </c:pt>
                <c:pt idx="1854">
                  <c:v>0.35</c:v>
                </c:pt>
                <c:pt idx="1855">
                  <c:v>0.358</c:v>
                </c:pt>
                <c:pt idx="1856">
                  <c:v>0.365</c:v>
                </c:pt>
                <c:pt idx="1857">
                  <c:v>0.372</c:v>
                </c:pt>
                <c:pt idx="1858">
                  <c:v>0.379</c:v>
                </c:pt>
                <c:pt idx="1859">
                  <c:v>0.387</c:v>
                </c:pt>
                <c:pt idx="1860">
                  <c:v>0.394</c:v>
                </c:pt>
                <c:pt idx="1861">
                  <c:v>0.401</c:v>
                </c:pt>
                <c:pt idx="1862">
                  <c:v>0.408</c:v>
                </c:pt>
                <c:pt idx="1863">
                  <c:v>0.415</c:v>
                </c:pt>
                <c:pt idx="1864">
                  <c:v>0.421</c:v>
                </c:pt>
                <c:pt idx="1865">
                  <c:v>0.428</c:v>
                </c:pt>
                <c:pt idx="1866">
                  <c:v>0.435</c:v>
                </c:pt>
                <c:pt idx="1867">
                  <c:v>0.441</c:v>
                </c:pt>
                <c:pt idx="1868">
                  <c:v>0.448</c:v>
                </c:pt>
                <c:pt idx="1869">
                  <c:v>0.454</c:v>
                </c:pt>
                <c:pt idx="1870">
                  <c:v>0.461</c:v>
                </c:pt>
                <c:pt idx="1871">
                  <c:v>0.467</c:v>
                </c:pt>
                <c:pt idx="1872">
                  <c:v>0.473</c:v>
                </c:pt>
                <c:pt idx="1873">
                  <c:v>0.48</c:v>
                </c:pt>
                <c:pt idx="1874">
                  <c:v>0.486</c:v>
                </c:pt>
                <c:pt idx="1875">
                  <c:v>0.492</c:v>
                </c:pt>
                <c:pt idx="1876">
                  <c:v>0.498</c:v>
                </c:pt>
                <c:pt idx="1877">
                  <c:v>0.504</c:v>
                </c:pt>
                <c:pt idx="1878">
                  <c:v>0.509</c:v>
                </c:pt>
                <c:pt idx="1879">
                  <c:v>0.515</c:v>
                </c:pt>
                <c:pt idx="1880">
                  <c:v>0.521</c:v>
                </c:pt>
                <c:pt idx="1881">
                  <c:v>0.526</c:v>
                </c:pt>
                <c:pt idx="1882">
                  <c:v>0.532</c:v>
                </c:pt>
                <c:pt idx="1883">
                  <c:v>0.537</c:v>
                </c:pt>
                <c:pt idx="1884">
                  <c:v>0.542</c:v>
                </c:pt>
                <c:pt idx="1885">
                  <c:v>0.548</c:v>
                </c:pt>
                <c:pt idx="1886">
                  <c:v>0.553</c:v>
                </c:pt>
                <c:pt idx="1887">
                  <c:v>0.558</c:v>
                </c:pt>
                <c:pt idx="1888">
                  <c:v>0.563</c:v>
                </c:pt>
                <c:pt idx="1889">
                  <c:v>0.568</c:v>
                </c:pt>
                <c:pt idx="1890">
                  <c:v>0.572</c:v>
                </c:pt>
                <c:pt idx="1891">
                  <c:v>0.577</c:v>
                </c:pt>
                <c:pt idx="1892">
                  <c:v>0.582</c:v>
                </c:pt>
                <c:pt idx="1893">
                  <c:v>0.586</c:v>
                </c:pt>
                <c:pt idx="1894">
                  <c:v>0.591</c:v>
                </c:pt>
                <c:pt idx="1895">
                  <c:v>0.595</c:v>
                </c:pt>
                <c:pt idx="1896">
                  <c:v>0.599</c:v>
                </c:pt>
                <c:pt idx="1897">
                  <c:v>0.603</c:v>
                </c:pt>
                <c:pt idx="1898">
                  <c:v>0.607</c:v>
                </c:pt>
                <c:pt idx="1899">
                  <c:v>0.611</c:v>
                </c:pt>
                <c:pt idx="1900">
                  <c:v>0.615</c:v>
                </c:pt>
                <c:pt idx="1901">
                  <c:v>0.619</c:v>
                </c:pt>
                <c:pt idx="1902">
                  <c:v>0.623</c:v>
                </c:pt>
                <c:pt idx="1903">
                  <c:v>0.626</c:v>
                </c:pt>
                <c:pt idx="1904">
                  <c:v>0.63</c:v>
                </c:pt>
                <c:pt idx="1905">
                  <c:v>0.633</c:v>
                </c:pt>
                <c:pt idx="1906">
                  <c:v>0.637</c:v>
                </c:pt>
                <c:pt idx="1907">
                  <c:v>0.64</c:v>
                </c:pt>
                <c:pt idx="1908">
                  <c:v>0.643</c:v>
                </c:pt>
                <c:pt idx="1909">
                  <c:v>0.646</c:v>
                </c:pt>
                <c:pt idx="1910">
                  <c:v>0.649</c:v>
                </c:pt>
                <c:pt idx="1911">
                  <c:v>0.652</c:v>
                </c:pt>
                <c:pt idx="1912">
                  <c:v>0.655</c:v>
                </c:pt>
                <c:pt idx="1913">
                  <c:v>0.657</c:v>
                </c:pt>
                <c:pt idx="1914">
                  <c:v>0.66</c:v>
                </c:pt>
                <c:pt idx="1915">
                  <c:v>0.662</c:v>
                </c:pt>
                <c:pt idx="1916">
                  <c:v>0.664</c:v>
                </c:pt>
                <c:pt idx="1917">
                  <c:v>0.667</c:v>
                </c:pt>
                <c:pt idx="1918">
                  <c:v>0.669</c:v>
                </c:pt>
                <c:pt idx="1919">
                  <c:v>0.671</c:v>
                </c:pt>
                <c:pt idx="1920">
                  <c:v>0.673</c:v>
                </c:pt>
                <c:pt idx="1921">
                  <c:v>0.675</c:v>
                </c:pt>
                <c:pt idx="1922">
                  <c:v>0.676</c:v>
                </c:pt>
                <c:pt idx="1923">
                  <c:v>0.678</c:v>
                </c:pt>
                <c:pt idx="1924">
                  <c:v>0.68</c:v>
                </c:pt>
                <c:pt idx="1925">
                  <c:v>0.681</c:v>
                </c:pt>
                <c:pt idx="1926">
                  <c:v>0.682</c:v>
                </c:pt>
                <c:pt idx="1927">
                  <c:v>0.684</c:v>
                </c:pt>
                <c:pt idx="1928">
                  <c:v>0.685</c:v>
                </c:pt>
                <c:pt idx="1929">
                  <c:v>0.686</c:v>
                </c:pt>
                <c:pt idx="1930">
                  <c:v>0.687</c:v>
                </c:pt>
                <c:pt idx="1931">
                  <c:v>0.688</c:v>
                </c:pt>
                <c:pt idx="1932">
                  <c:v>0.688</c:v>
                </c:pt>
                <c:pt idx="1933">
                  <c:v>0.689</c:v>
                </c:pt>
                <c:pt idx="1934">
                  <c:v>0.69</c:v>
                </c:pt>
                <c:pt idx="1935">
                  <c:v>0.69</c:v>
                </c:pt>
                <c:pt idx="1936">
                  <c:v>0.69</c:v>
                </c:pt>
                <c:pt idx="1937">
                  <c:v>0.691</c:v>
                </c:pt>
                <c:pt idx="1938">
                  <c:v>0.691</c:v>
                </c:pt>
                <c:pt idx="1939">
                  <c:v>0.691</c:v>
                </c:pt>
                <c:pt idx="1940">
                  <c:v>0.691</c:v>
                </c:pt>
                <c:pt idx="1941">
                  <c:v>0.69</c:v>
                </c:pt>
                <c:pt idx="1942">
                  <c:v>0.69</c:v>
                </c:pt>
                <c:pt idx="1943">
                  <c:v>0.69</c:v>
                </c:pt>
                <c:pt idx="1944">
                  <c:v>0.689</c:v>
                </c:pt>
                <c:pt idx="1945">
                  <c:v>0.689</c:v>
                </c:pt>
                <c:pt idx="1946">
                  <c:v>0.688</c:v>
                </c:pt>
                <c:pt idx="1947">
                  <c:v>0.687</c:v>
                </c:pt>
                <c:pt idx="1948">
                  <c:v>0.686</c:v>
                </c:pt>
                <c:pt idx="1949">
                  <c:v>0.685</c:v>
                </c:pt>
                <c:pt idx="1950">
                  <c:v>0.684</c:v>
                </c:pt>
                <c:pt idx="1951">
                  <c:v>0.683</c:v>
                </c:pt>
                <c:pt idx="1952">
                  <c:v>0.682</c:v>
                </c:pt>
                <c:pt idx="1953">
                  <c:v>0.681</c:v>
                </c:pt>
                <c:pt idx="1954">
                  <c:v>0.679</c:v>
                </c:pt>
                <c:pt idx="1955">
                  <c:v>0.678</c:v>
                </c:pt>
                <c:pt idx="1956">
                  <c:v>0.676</c:v>
                </c:pt>
                <c:pt idx="1957">
                  <c:v>0.674</c:v>
                </c:pt>
                <c:pt idx="1958">
                  <c:v>0.672</c:v>
                </c:pt>
                <c:pt idx="1959">
                  <c:v>0.67</c:v>
                </c:pt>
                <c:pt idx="1960">
                  <c:v>0.668</c:v>
                </c:pt>
                <c:pt idx="1961">
                  <c:v>0.666</c:v>
                </c:pt>
                <c:pt idx="1962">
                  <c:v>0.664</c:v>
                </c:pt>
                <c:pt idx="1963">
                  <c:v>0.662</c:v>
                </c:pt>
                <c:pt idx="1964">
                  <c:v>0.659</c:v>
                </c:pt>
                <c:pt idx="1965">
                  <c:v>0.657</c:v>
                </c:pt>
                <c:pt idx="1966">
                  <c:v>0.654</c:v>
                </c:pt>
                <c:pt idx="1967">
                  <c:v>0.651</c:v>
                </c:pt>
                <c:pt idx="1968">
                  <c:v>0.649</c:v>
                </c:pt>
                <c:pt idx="1969">
                  <c:v>0.646</c:v>
                </c:pt>
                <c:pt idx="1970">
                  <c:v>0.643</c:v>
                </c:pt>
                <c:pt idx="1971">
                  <c:v>0.64</c:v>
                </c:pt>
                <c:pt idx="1972">
                  <c:v>0.637</c:v>
                </c:pt>
                <c:pt idx="1973">
                  <c:v>0.633</c:v>
                </c:pt>
                <c:pt idx="1974">
                  <c:v>0.63</c:v>
                </c:pt>
                <c:pt idx="1975">
                  <c:v>0.627</c:v>
                </c:pt>
                <c:pt idx="1976">
                  <c:v>0.623</c:v>
                </c:pt>
                <c:pt idx="1977">
                  <c:v>0.619</c:v>
                </c:pt>
                <c:pt idx="1978">
                  <c:v>0.616</c:v>
                </c:pt>
                <c:pt idx="1979">
                  <c:v>0.612</c:v>
                </c:pt>
                <c:pt idx="1980">
                  <c:v>0.608</c:v>
                </c:pt>
                <c:pt idx="1981">
                  <c:v>0.604</c:v>
                </c:pt>
                <c:pt idx="1982">
                  <c:v>0.6</c:v>
                </c:pt>
                <c:pt idx="1983">
                  <c:v>0.596</c:v>
                </c:pt>
                <c:pt idx="1984">
                  <c:v>0.592</c:v>
                </c:pt>
                <c:pt idx="1985">
                  <c:v>0.587</c:v>
                </c:pt>
                <c:pt idx="1986">
                  <c:v>0.583</c:v>
                </c:pt>
                <c:pt idx="1987">
                  <c:v>0.579</c:v>
                </c:pt>
                <c:pt idx="1988">
                  <c:v>0.574</c:v>
                </c:pt>
                <c:pt idx="1989">
                  <c:v>0.57</c:v>
                </c:pt>
                <c:pt idx="1990">
                  <c:v>0.565</c:v>
                </c:pt>
                <c:pt idx="1991">
                  <c:v>0.56</c:v>
                </c:pt>
                <c:pt idx="1992">
                  <c:v>0.555</c:v>
                </c:pt>
                <c:pt idx="1993">
                  <c:v>0.55</c:v>
                </c:pt>
                <c:pt idx="1994">
                  <c:v>0.545</c:v>
                </c:pt>
                <c:pt idx="1995">
                  <c:v>0.54</c:v>
                </c:pt>
                <c:pt idx="1996">
                  <c:v>0.535</c:v>
                </c:pt>
                <c:pt idx="1997">
                  <c:v>0.53</c:v>
                </c:pt>
                <c:pt idx="1998">
                  <c:v>0.525</c:v>
                </c:pt>
                <c:pt idx="1999">
                  <c:v>0.519</c:v>
                </c:pt>
                <c:pt idx="2000">
                  <c:v>0.514</c:v>
                </c:pt>
                <c:pt idx="2001">
                  <c:v>0.508</c:v>
                </c:pt>
                <c:pt idx="2002">
                  <c:v>0.503</c:v>
                </c:pt>
                <c:pt idx="2003">
                  <c:v>0.497</c:v>
                </c:pt>
                <c:pt idx="2004">
                  <c:v>0.492</c:v>
                </c:pt>
                <c:pt idx="2005">
                  <c:v>0.486</c:v>
                </c:pt>
                <c:pt idx="2006">
                  <c:v>0.48</c:v>
                </c:pt>
                <c:pt idx="2007">
                  <c:v>0.474</c:v>
                </c:pt>
                <c:pt idx="2008">
                  <c:v>0.468</c:v>
                </c:pt>
                <c:pt idx="2009">
                  <c:v>0.462</c:v>
                </c:pt>
                <c:pt idx="2010">
                  <c:v>0.456</c:v>
                </c:pt>
                <c:pt idx="2011">
                  <c:v>0.45</c:v>
                </c:pt>
                <c:pt idx="2012">
                  <c:v>0.444</c:v>
                </c:pt>
                <c:pt idx="2013">
                  <c:v>0.437</c:v>
                </c:pt>
                <c:pt idx="2014">
                  <c:v>0.431</c:v>
                </c:pt>
                <c:pt idx="2015">
                  <c:v>0.425</c:v>
                </c:pt>
                <c:pt idx="2016">
                  <c:v>0.418</c:v>
                </c:pt>
                <c:pt idx="2017">
                  <c:v>0.412</c:v>
                </c:pt>
                <c:pt idx="2018">
                  <c:v>0.405</c:v>
                </c:pt>
                <c:pt idx="2019">
                  <c:v>0.399</c:v>
                </c:pt>
                <c:pt idx="2020">
                  <c:v>0.392</c:v>
                </c:pt>
                <c:pt idx="2021">
                  <c:v>0.385</c:v>
                </c:pt>
                <c:pt idx="2022">
                  <c:v>0.379</c:v>
                </c:pt>
                <c:pt idx="2023">
                  <c:v>0.372</c:v>
                </c:pt>
                <c:pt idx="2024">
                  <c:v>0.365</c:v>
                </c:pt>
                <c:pt idx="2025">
                  <c:v>0.358</c:v>
                </c:pt>
                <c:pt idx="2026">
                  <c:v>0.351</c:v>
                </c:pt>
                <c:pt idx="2027">
                  <c:v>0.344</c:v>
                </c:pt>
                <c:pt idx="2028">
                  <c:v>0.337</c:v>
                </c:pt>
                <c:pt idx="2029">
                  <c:v>0.33</c:v>
                </c:pt>
                <c:pt idx="2030">
                  <c:v>0.323</c:v>
                </c:pt>
                <c:pt idx="2031">
                  <c:v>0.316</c:v>
                </c:pt>
                <c:pt idx="2032">
                  <c:v>0.309</c:v>
                </c:pt>
                <c:pt idx="2033">
                  <c:v>0.301</c:v>
                </c:pt>
                <c:pt idx="2034">
                  <c:v>0.294</c:v>
                </c:pt>
                <c:pt idx="2035">
                  <c:v>0.287</c:v>
                </c:pt>
                <c:pt idx="2036">
                  <c:v>0.279</c:v>
                </c:pt>
                <c:pt idx="2037">
                  <c:v>0.272</c:v>
                </c:pt>
                <c:pt idx="2038">
                  <c:v>0.265</c:v>
                </c:pt>
                <c:pt idx="2039">
                  <c:v>0.257</c:v>
                </c:pt>
                <c:pt idx="2040">
                  <c:v>0.25</c:v>
                </c:pt>
                <c:pt idx="2041">
                  <c:v>0.242</c:v>
                </c:pt>
                <c:pt idx="2042">
                  <c:v>0.235</c:v>
                </c:pt>
                <c:pt idx="2043">
                  <c:v>0.227</c:v>
                </c:pt>
                <c:pt idx="2044">
                  <c:v>0.22</c:v>
                </c:pt>
                <c:pt idx="2045">
                  <c:v>0.212</c:v>
                </c:pt>
                <c:pt idx="2046">
                  <c:v>0.204</c:v>
                </c:pt>
                <c:pt idx="2047">
                  <c:v>0.197</c:v>
                </c:pt>
                <c:pt idx="2048">
                  <c:v>0.189</c:v>
                </c:pt>
                <c:pt idx="2049">
                  <c:v>0.181</c:v>
                </c:pt>
                <c:pt idx="2050">
                  <c:v>0.174</c:v>
                </c:pt>
                <c:pt idx="2051">
                  <c:v>0.166</c:v>
                </c:pt>
                <c:pt idx="2052">
                  <c:v>0.158</c:v>
                </c:pt>
                <c:pt idx="2053">
                  <c:v>0.15</c:v>
                </c:pt>
                <c:pt idx="2054">
                  <c:v>0.143</c:v>
                </c:pt>
                <c:pt idx="2055">
                  <c:v>0.135</c:v>
                </c:pt>
                <c:pt idx="2056">
                  <c:v>0.127</c:v>
                </c:pt>
                <c:pt idx="2057">
                  <c:v>0.119</c:v>
                </c:pt>
                <c:pt idx="2058">
                  <c:v>0.111</c:v>
                </c:pt>
                <c:pt idx="2059">
                  <c:v>0.104</c:v>
                </c:pt>
                <c:pt idx="2060">
                  <c:v>0.0957</c:v>
                </c:pt>
                <c:pt idx="2061">
                  <c:v>0.0879</c:v>
                </c:pt>
                <c:pt idx="2062">
                  <c:v>0.0801</c:v>
                </c:pt>
                <c:pt idx="2063">
                  <c:v>0.0722</c:v>
                </c:pt>
                <c:pt idx="2064">
                  <c:v>0.0643</c:v>
                </c:pt>
                <c:pt idx="2065">
                  <c:v>0.0565</c:v>
                </c:pt>
                <c:pt idx="2066">
                  <c:v>0.0486</c:v>
                </c:pt>
                <c:pt idx="2067">
                  <c:v>0.0408</c:v>
                </c:pt>
                <c:pt idx="2068">
                  <c:v>0.0329</c:v>
                </c:pt>
                <c:pt idx="2069">
                  <c:v>0.0251</c:v>
                </c:pt>
                <c:pt idx="2070">
                  <c:v>0.0172</c:v>
                </c:pt>
                <c:pt idx="2071">
                  <c:v>0.00935</c:v>
                </c:pt>
                <c:pt idx="2072">
                  <c:v>0.00151</c:v>
                </c:pt>
                <c:pt idx="2073">
                  <c:v>-0.00632</c:v>
                </c:pt>
                <c:pt idx="2074">
                  <c:v>-0.0142</c:v>
                </c:pt>
                <c:pt idx="2075">
                  <c:v>-0.022</c:v>
                </c:pt>
                <c:pt idx="2076">
                  <c:v>-0.0298</c:v>
                </c:pt>
                <c:pt idx="2077">
                  <c:v>-0.0376</c:v>
                </c:pt>
                <c:pt idx="2078">
                  <c:v>-0.0453</c:v>
                </c:pt>
                <c:pt idx="2079">
                  <c:v>-0.0531</c:v>
                </c:pt>
                <c:pt idx="2080">
                  <c:v>-0.0609</c:v>
                </c:pt>
                <c:pt idx="2081">
                  <c:v>-0.0686</c:v>
                </c:pt>
                <c:pt idx="2082">
                  <c:v>-0.0763</c:v>
                </c:pt>
                <c:pt idx="2083">
                  <c:v>-0.084</c:v>
                </c:pt>
                <c:pt idx="2084">
                  <c:v>-0.0917</c:v>
                </c:pt>
                <c:pt idx="2085">
                  <c:v>-0.0994</c:v>
                </c:pt>
                <c:pt idx="2086">
                  <c:v>-0.107</c:v>
                </c:pt>
                <c:pt idx="2087">
                  <c:v>-0.115</c:v>
                </c:pt>
                <c:pt idx="2088">
                  <c:v>-0.122</c:v>
                </c:pt>
                <c:pt idx="2089">
                  <c:v>-0.13</c:v>
                </c:pt>
                <c:pt idx="2090">
                  <c:v>-0.137</c:v>
                </c:pt>
                <c:pt idx="2091">
                  <c:v>-0.145</c:v>
                </c:pt>
                <c:pt idx="2092">
                  <c:v>-0.152</c:v>
                </c:pt>
                <c:pt idx="2093">
                  <c:v>-0.16</c:v>
                </c:pt>
                <c:pt idx="2094">
                  <c:v>-0.167</c:v>
                </c:pt>
                <c:pt idx="2095">
                  <c:v>-0.175</c:v>
                </c:pt>
                <c:pt idx="2096">
                  <c:v>-0.182</c:v>
                </c:pt>
                <c:pt idx="2097">
                  <c:v>-0.189</c:v>
                </c:pt>
                <c:pt idx="2098">
                  <c:v>-0.197</c:v>
                </c:pt>
                <c:pt idx="2099">
                  <c:v>-0.204</c:v>
                </c:pt>
                <c:pt idx="2100">
                  <c:v>-0.211</c:v>
                </c:pt>
                <c:pt idx="2101">
                  <c:v>-0.218</c:v>
                </c:pt>
                <c:pt idx="2102">
                  <c:v>-0.225</c:v>
                </c:pt>
                <c:pt idx="2103">
                  <c:v>-0.233</c:v>
                </c:pt>
                <c:pt idx="2104">
                  <c:v>-0.24</c:v>
                </c:pt>
                <c:pt idx="2105">
                  <c:v>-0.247</c:v>
                </c:pt>
                <c:pt idx="2106">
                  <c:v>-0.254</c:v>
                </c:pt>
                <c:pt idx="2107">
                  <c:v>-0.261</c:v>
                </c:pt>
                <c:pt idx="2108">
                  <c:v>-0.267</c:v>
                </c:pt>
                <c:pt idx="2109">
                  <c:v>-0.274</c:v>
                </c:pt>
                <c:pt idx="2110">
                  <c:v>-0.281</c:v>
                </c:pt>
                <c:pt idx="2111">
                  <c:v>-0.288</c:v>
                </c:pt>
                <c:pt idx="2112">
                  <c:v>-0.295</c:v>
                </c:pt>
                <c:pt idx="2113">
                  <c:v>-0.301</c:v>
                </c:pt>
                <c:pt idx="2114">
                  <c:v>-0.308</c:v>
                </c:pt>
                <c:pt idx="2115">
                  <c:v>-0.314</c:v>
                </c:pt>
                <c:pt idx="2116">
                  <c:v>-0.321</c:v>
                </c:pt>
                <c:pt idx="2117">
                  <c:v>-0.327</c:v>
                </c:pt>
                <c:pt idx="2118">
                  <c:v>-0.334</c:v>
                </c:pt>
                <c:pt idx="2119">
                  <c:v>-0.34</c:v>
                </c:pt>
                <c:pt idx="2120">
                  <c:v>-0.346</c:v>
                </c:pt>
                <c:pt idx="2121">
                  <c:v>-0.353</c:v>
                </c:pt>
                <c:pt idx="2122">
                  <c:v>-0.359</c:v>
                </c:pt>
                <c:pt idx="2123">
                  <c:v>-0.365</c:v>
                </c:pt>
                <c:pt idx="2124">
                  <c:v>-0.371</c:v>
                </c:pt>
                <c:pt idx="2125">
                  <c:v>-0.377</c:v>
                </c:pt>
                <c:pt idx="2126">
                  <c:v>-0.383</c:v>
                </c:pt>
                <c:pt idx="2127">
                  <c:v>-0.389</c:v>
                </c:pt>
                <c:pt idx="2128">
                  <c:v>-0.395</c:v>
                </c:pt>
                <c:pt idx="2129">
                  <c:v>-0.4</c:v>
                </c:pt>
                <c:pt idx="2130">
                  <c:v>-0.406</c:v>
                </c:pt>
                <c:pt idx="2131">
                  <c:v>-0.412</c:v>
                </c:pt>
                <c:pt idx="2132">
                  <c:v>-0.417</c:v>
                </c:pt>
                <c:pt idx="2133">
                  <c:v>-0.423</c:v>
                </c:pt>
                <c:pt idx="2134">
                  <c:v>-0.428</c:v>
                </c:pt>
                <c:pt idx="2135">
                  <c:v>-0.433</c:v>
                </c:pt>
                <c:pt idx="2136">
                  <c:v>-0.439</c:v>
                </c:pt>
                <c:pt idx="2137">
                  <c:v>-0.444</c:v>
                </c:pt>
                <c:pt idx="2138">
                  <c:v>-0.449</c:v>
                </c:pt>
                <c:pt idx="2139">
                  <c:v>-0.454</c:v>
                </c:pt>
                <c:pt idx="2140">
                  <c:v>-0.459</c:v>
                </c:pt>
                <c:pt idx="2141">
                  <c:v>-0.464</c:v>
                </c:pt>
                <c:pt idx="2142">
                  <c:v>-0.469</c:v>
                </c:pt>
                <c:pt idx="2143">
                  <c:v>-0.474</c:v>
                </c:pt>
                <c:pt idx="2144">
                  <c:v>-0.479</c:v>
                </c:pt>
                <c:pt idx="2145">
                  <c:v>-0.483</c:v>
                </c:pt>
                <c:pt idx="2146">
                  <c:v>-0.488</c:v>
                </c:pt>
                <c:pt idx="2147">
                  <c:v>-0.492</c:v>
                </c:pt>
                <c:pt idx="2148">
                  <c:v>-0.497</c:v>
                </c:pt>
                <c:pt idx="2149">
                  <c:v>-0.501</c:v>
                </c:pt>
                <c:pt idx="2150">
                  <c:v>-0.505</c:v>
                </c:pt>
                <c:pt idx="2151">
                  <c:v>-0.509</c:v>
                </c:pt>
                <c:pt idx="2152">
                  <c:v>-0.514</c:v>
                </c:pt>
                <c:pt idx="2153">
                  <c:v>-0.518</c:v>
                </c:pt>
                <c:pt idx="2154">
                  <c:v>-0.522</c:v>
                </c:pt>
                <c:pt idx="2155">
                  <c:v>-0.525</c:v>
                </c:pt>
                <c:pt idx="2156">
                  <c:v>-0.529</c:v>
                </c:pt>
                <c:pt idx="2157">
                  <c:v>-0.533</c:v>
                </c:pt>
                <c:pt idx="2158">
                  <c:v>-0.537</c:v>
                </c:pt>
                <c:pt idx="2159">
                  <c:v>-0.54</c:v>
                </c:pt>
                <c:pt idx="2160">
                  <c:v>-0.544</c:v>
                </c:pt>
                <c:pt idx="2161">
                  <c:v>-0.547</c:v>
                </c:pt>
                <c:pt idx="2162">
                  <c:v>-0.55</c:v>
                </c:pt>
                <c:pt idx="2163">
                  <c:v>-0.553</c:v>
                </c:pt>
                <c:pt idx="2164">
                  <c:v>-0.557</c:v>
                </c:pt>
                <c:pt idx="2165">
                  <c:v>-0.56</c:v>
                </c:pt>
                <c:pt idx="2166">
                  <c:v>-0.563</c:v>
                </c:pt>
                <c:pt idx="2167">
                  <c:v>-0.566</c:v>
                </c:pt>
                <c:pt idx="2168">
                  <c:v>-0.568</c:v>
                </c:pt>
                <c:pt idx="2169">
                  <c:v>-0.571</c:v>
                </c:pt>
                <c:pt idx="2170">
                  <c:v>-0.574</c:v>
                </c:pt>
                <c:pt idx="2171">
                  <c:v>-0.576</c:v>
                </c:pt>
                <c:pt idx="2172">
                  <c:v>-0.579</c:v>
                </c:pt>
                <c:pt idx="2173">
                  <c:v>-0.581</c:v>
                </c:pt>
                <c:pt idx="2174">
                  <c:v>-0.583</c:v>
                </c:pt>
                <c:pt idx="2175">
                  <c:v>-0.585</c:v>
                </c:pt>
                <c:pt idx="2176">
                  <c:v>-0.588</c:v>
                </c:pt>
                <c:pt idx="2177">
                  <c:v>-0.59</c:v>
                </c:pt>
                <c:pt idx="2178">
                  <c:v>-0.592</c:v>
                </c:pt>
                <c:pt idx="2179">
                  <c:v>-0.593</c:v>
                </c:pt>
                <c:pt idx="2180">
                  <c:v>-0.595</c:v>
                </c:pt>
                <c:pt idx="2181">
                  <c:v>-0.597</c:v>
                </c:pt>
                <c:pt idx="2182">
                  <c:v>-0.598</c:v>
                </c:pt>
                <c:pt idx="2183">
                  <c:v>-0.6</c:v>
                </c:pt>
                <c:pt idx="2184">
                  <c:v>-0.601</c:v>
                </c:pt>
                <c:pt idx="2185">
                  <c:v>-0.603</c:v>
                </c:pt>
                <c:pt idx="2186">
                  <c:v>-0.604</c:v>
                </c:pt>
                <c:pt idx="2187">
                  <c:v>-0.605</c:v>
                </c:pt>
                <c:pt idx="2188">
                  <c:v>-0.606</c:v>
                </c:pt>
                <c:pt idx="2189">
                  <c:v>-0.607</c:v>
                </c:pt>
                <c:pt idx="2190">
                  <c:v>-0.608</c:v>
                </c:pt>
                <c:pt idx="2191">
                  <c:v>-0.609</c:v>
                </c:pt>
                <c:pt idx="2192">
                  <c:v>-0.609</c:v>
                </c:pt>
                <c:pt idx="2193">
                  <c:v>-0.61</c:v>
                </c:pt>
                <c:pt idx="2194">
                  <c:v>-0.61</c:v>
                </c:pt>
                <c:pt idx="2195">
                  <c:v>-0.611</c:v>
                </c:pt>
                <c:pt idx="2196">
                  <c:v>-0.611</c:v>
                </c:pt>
                <c:pt idx="2197">
                  <c:v>-0.611</c:v>
                </c:pt>
                <c:pt idx="2198">
                  <c:v>-0.611</c:v>
                </c:pt>
                <c:pt idx="2199">
                  <c:v>-0.612</c:v>
                </c:pt>
                <c:pt idx="2200">
                  <c:v>-0.611</c:v>
                </c:pt>
                <c:pt idx="2201">
                  <c:v>-0.611</c:v>
                </c:pt>
                <c:pt idx="2202">
                  <c:v>-0.611</c:v>
                </c:pt>
                <c:pt idx="2203">
                  <c:v>-0.611</c:v>
                </c:pt>
                <c:pt idx="2204">
                  <c:v>-0.61</c:v>
                </c:pt>
                <c:pt idx="2205">
                  <c:v>-0.61</c:v>
                </c:pt>
                <c:pt idx="2206">
                  <c:v>-0.609</c:v>
                </c:pt>
                <c:pt idx="2207">
                  <c:v>-0.609</c:v>
                </c:pt>
                <c:pt idx="2208">
                  <c:v>-0.608</c:v>
                </c:pt>
                <c:pt idx="2209">
                  <c:v>-0.607</c:v>
                </c:pt>
                <c:pt idx="2210">
                  <c:v>-0.606</c:v>
                </c:pt>
                <c:pt idx="2211">
                  <c:v>-0.605</c:v>
                </c:pt>
                <c:pt idx="2212">
                  <c:v>-0.604</c:v>
                </c:pt>
                <c:pt idx="2213">
                  <c:v>-0.603</c:v>
                </c:pt>
                <c:pt idx="2214">
                  <c:v>-0.602</c:v>
                </c:pt>
                <c:pt idx="2215">
                  <c:v>-0.6</c:v>
                </c:pt>
                <c:pt idx="2216">
                  <c:v>-0.599</c:v>
                </c:pt>
                <c:pt idx="2217">
                  <c:v>-0.597</c:v>
                </c:pt>
                <c:pt idx="2218">
                  <c:v>-0.596</c:v>
                </c:pt>
                <c:pt idx="2219">
                  <c:v>-0.594</c:v>
                </c:pt>
                <c:pt idx="2220">
                  <c:v>-0.592</c:v>
                </c:pt>
                <c:pt idx="2221">
                  <c:v>-0.59</c:v>
                </c:pt>
                <c:pt idx="2222">
                  <c:v>-0.589</c:v>
                </c:pt>
                <c:pt idx="2223">
                  <c:v>-0.587</c:v>
                </c:pt>
                <c:pt idx="2224">
                  <c:v>-0.584</c:v>
                </c:pt>
                <c:pt idx="2225">
                  <c:v>-0.582</c:v>
                </c:pt>
                <c:pt idx="2226">
                  <c:v>-0.58</c:v>
                </c:pt>
                <c:pt idx="2227">
                  <c:v>-0.578</c:v>
                </c:pt>
                <c:pt idx="2228">
                  <c:v>-0.575</c:v>
                </c:pt>
                <c:pt idx="2229">
                  <c:v>-0.573</c:v>
                </c:pt>
                <c:pt idx="2230">
                  <c:v>-0.57</c:v>
                </c:pt>
                <c:pt idx="2231">
                  <c:v>-0.567</c:v>
                </c:pt>
                <c:pt idx="2232">
                  <c:v>-0.565</c:v>
                </c:pt>
                <c:pt idx="2233">
                  <c:v>-0.562</c:v>
                </c:pt>
                <c:pt idx="2234">
                  <c:v>-0.559</c:v>
                </c:pt>
                <c:pt idx="2235">
                  <c:v>-0.556</c:v>
                </c:pt>
                <c:pt idx="2236">
                  <c:v>-0.553</c:v>
                </c:pt>
                <c:pt idx="2237">
                  <c:v>-0.549</c:v>
                </c:pt>
                <c:pt idx="2238">
                  <c:v>-0.546</c:v>
                </c:pt>
                <c:pt idx="2239">
                  <c:v>-0.543</c:v>
                </c:pt>
                <c:pt idx="2240">
                  <c:v>-0.54</c:v>
                </c:pt>
                <c:pt idx="2241">
                  <c:v>-0.536</c:v>
                </c:pt>
                <c:pt idx="2242">
                  <c:v>-0.533</c:v>
                </c:pt>
                <c:pt idx="2243">
                  <c:v>-0.529</c:v>
                </c:pt>
                <c:pt idx="2244">
                  <c:v>-0.525</c:v>
                </c:pt>
                <c:pt idx="2245">
                  <c:v>-0.521</c:v>
                </c:pt>
                <c:pt idx="2246">
                  <c:v>-0.518</c:v>
                </c:pt>
                <c:pt idx="2247">
                  <c:v>-0.514</c:v>
                </c:pt>
                <c:pt idx="2248">
                  <c:v>-0.51</c:v>
                </c:pt>
                <c:pt idx="2249">
                  <c:v>-0.506</c:v>
                </c:pt>
                <c:pt idx="2250">
                  <c:v>-0.502</c:v>
                </c:pt>
              </c:numCache>
            </c:numRef>
          </c:yVal>
          <c:smooth val="1"/>
        </c:ser>
        <c:dLbls>
          <c:showLegendKey val="0"/>
          <c:showVal val="0"/>
          <c:showCatName val="0"/>
          <c:showSerName val="0"/>
          <c:showPercent val="0"/>
          <c:showBubbleSize val="0"/>
        </c:dLbls>
        <c:axId val="-517626608"/>
        <c:axId val="-517622576"/>
      </c:scatterChart>
      <c:valAx>
        <c:axId val="-517626608"/>
        <c:scaling>
          <c:orientation val="minMax"/>
          <c:max val="4.5"/>
        </c:scaling>
        <c:delete val="0"/>
        <c:axPos val="b"/>
        <c:majorGridlines>
          <c:spPr>
            <a:ln w="9525" cap="flat" cmpd="sng" algn="ctr">
              <a:noFill/>
              <a:round/>
            </a:ln>
            <a:effectLst/>
          </c:spPr>
        </c:majorGridlines>
        <c:title>
          <c:tx>
            <c:rich>
              <a:bodyPr/>
              <a:lstStyle/>
              <a:p>
                <a:pPr>
                  <a:defRPr sz="1600" baseline="0">
                    <a:latin typeface="Times New Roman" panose="02020603050405020304" pitchFamily="18" charset="0"/>
                  </a:defRPr>
                </a:pPr>
                <a:r>
                  <a:rPr lang="en-US" altLang="ja-JP" sz="1600" b="0" i="1" baseline="0" dirty="0" smtClean="0">
                    <a:effectLst/>
                    <a:latin typeface="Times New Roman" panose="02020603050405020304" pitchFamily="18" charset="0"/>
                  </a:rPr>
                  <a:t>t</a:t>
                </a:r>
                <a:r>
                  <a:rPr lang="en-US" altLang="ja-JP" sz="1600" b="0" i="0" baseline="0" dirty="0" smtClean="0">
                    <a:effectLst/>
                    <a:latin typeface="Times New Roman" panose="02020603050405020304" pitchFamily="18" charset="0"/>
                  </a:rPr>
                  <a:t>[s]</a:t>
                </a:r>
                <a:endParaRPr lang="ja-JP" altLang="ja-JP" sz="1600" baseline="0" dirty="0">
                  <a:effectLst/>
                  <a:latin typeface="Times New Roman" panose="02020603050405020304" pitchFamily="18" charset="0"/>
                </a:endParaRPr>
              </a:p>
            </c:rich>
          </c:tx>
          <c:layout>
            <c:manualLayout>
              <c:xMode val="edge"/>
              <c:yMode val="edge"/>
              <c:x val="0.497983185713257"/>
              <c:y val="0.781277777777778"/>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ja-JP"/>
          </a:p>
        </c:txPr>
        <c:crossAx val="-517622576"/>
        <c:crosses val="autoZero"/>
        <c:crossBetween val="midCat"/>
        <c:majorUnit val="0.5"/>
      </c:valAx>
      <c:valAx>
        <c:axId val="-517622576"/>
        <c:scaling>
          <c:orientation val="minMax"/>
        </c:scaling>
        <c:delete val="0"/>
        <c:axPos val="l"/>
        <c:majorGridlines>
          <c:spPr>
            <a:ln w="9525" cap="flat" cmpd="sng" algn="ctr">
              <a:solidFill>
                <a:schemeClr val="tx1">
                  <a:lumMod val="50000"/>
                  <a:lumOff val="50000"/>
                </a:schemeClr>
              </a:solidFill>
              <a:round/>
            </a:ln>
            <a:effectLst/>
          </c:spPr>
        </c:majorGridlines>
        <c:title>
          <c:tx>
            <c:rich>
              <a:bodyPr rot="-5400000" vert="horz"/>
              <a:lstStyle/>
              <a:p>
                <a:pPr>
                  <a:defRPr sz="1600">
                    <a:latin typeface="Times New Roman" panose="02020603050405020304" pitchFamily="18" charset="0"/>
                  </a:defRPr>
                </a:pPr>
                <a:r>
                  <a:rPr lang="en-US" altLang="ja-JP" sz="1600" b="0" i="1" baseline="0" dirty="0" smtClean="0">
                    <a:effectLst/>
                    <a:latin typeface="Times New Roman" panose="02020603050405020304" pitchFamily="18" charset="0"/>
                  </a:rPr>
                  <a:t>θ</a:t>
                </a:r>
                <a:r>
                  <a:rPr lang="en-US" altLang="ja-JP" sz="1600" b="0" i="0" baseline="-25000" dirty="0" smtClean="0">
                    <a:effectLst/>
                    <a:latin typeface="Times New Roman" panose="02020603050405020304" pitchFamily="18" charset="0"/>
                  </a:rPr>
                  <a:t>2</a:t>
                </a:r>
                <a:r>
                  <a:rPr lang="en-US" altLang="ja-JP" sz="1600" b="0" i="0" baseline="0" dirty="0" smtClean="0">
                    <a:effectLst/>
                    <a:latin typeface="Times New Roman" panose="02020603050405020304" pitchFamily="18" charset="0"/>
                  </a:rPr>
                  <a:t>[</a:t>
                </a:r>
                <a:r>
                  <a:rPr lang="en-US" altLang="ja-JP" sz="1600" b="0" i="0" baseline="0" dirty="0" err="1" smtClean="0">
                    <a:effectLst/>
                    <a:latin typeface="Times New Roman" panose="02020603050405020304" pitchFamily="18" charset="0"/>
                  </a:rPr>
                  <a:t>deg</a:t>
                </a:r>
                <a:r>
                  <a:rPr lang="en-US" altLang="ja-JP" sz="1600" b="0" i="0" baseline="0" dirty="0" smtClean="0">
                    <a:effectLst/>
                    <a:latin typeface="Times New Roman" panose="02020603050405020304" pitchFamily="18" charset="0"/>
                  </a:rPr>
                  <a:t>]</a:t>
                </a:r>
                <a:endParaRPr lang="ja-JP" altLang="ja-JP" sz="1600" dirty="0">
                  <a:effectLst/>
                  <a:latin typeface="Times New Roman" panose="02020603050405020304" pitchFamily="18" charset="0"/>
                </a:endParaRPr>
              </a:p>
            </c:rich>
          </c:tx>
          <c:layout>
            <c:manualLayout>
              <c:xMode val="edge"/>
              <c:yMode val="edge"/>
              <c:x val="0.0243605530352128"/>
              <c:y val="0.329237777777778"/>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ja-JP"/>
          </a:p>
        </c:txPr>
        <c:crossAx val="-517626608"/>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ja-JP"/>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0363662498203"/>
          <c:y val="0.119751666666667"/>
          <c:w val="0.811628575535432"/>
          <c:h val="0.73309"/>
        </c:manualLayout>
      </c:layout>
      <c:scatterChart>
        <c:scatterStyle val="smoothMarker"/>
        <c:varyColors val="0"/>
        <c:ser>
          <c:idx val="0"/>
          <c:order val="0"/>
          <c:tx>
            <c:strRef>
              <c:f>θ1max!$B$1</c:f>
              <c:strCache>
                <c:ptCount val="1"/>
                <c:pt idx="0">
                  <c:v>L=0.1[m]</c:v>
                </c:pt>
              </c:strCache>
            </c:strRef>
          </c:tx>
          <c:marker>
            <c:symbol val="circle"/>
            <c:size val="4"/>
          </c:marker>
          <c:xVal>
            <c:numRef>
              <c:f>θ1max!$A$2:$A$12</c:f>
              <c:numCache>
                <c:formatCode>General</c:formatCode>
                <c:ptCount val="11"/>
                <c:pt idx="0">
                  <c:v>0.0</c:v>
                </c:pt>
                <c:pt idx="1">
                  <c:v>0.1</c:v>
                </c:pt>
                <c:pt idx="2">
                  <c:v>0.15</c:v>
                </c:pt>
                <c:pt idx="3">
                  <c:v>0.2</c:v>
                </c:pt>
                <c:pt idx="4">
                  <c:v>0.25</c:v>
                </c:pt>
                <c:pt idx="5">
                  <c:v>0.3</c:v>
                </c:pt>
                <c:pt idx="6">
                  <c:v>0.35</c:v>
                </c:pt>
                <c:pt idx="7">
                  <c:v>0.4</c:v>
                </c:pt>
                <c:pt idx="8">
                  <c:v>0.45</c:v>
                </c:pt>
                <c:pt idx="9">
                  <c:v>0.5</c:v>
                </c:pt>
              </c:numCache>
            </c:numRef>
          </c:xVal>
          <c:yVal>
            <c:numRef>
              <c:f>θ1max!$B$2:$B$12</c:f>
              <c:numCache>
                <c:formatCode>General</c:formatCode>
                <c:ptCount val="11"/>
                <c:pt idx="0">
                  <c:v>2.021484</c:v>
                </c:pt>
                <c:pt idx="1">
                  <c:v>0.439453</c:v>
                </c:pt>
                <c:pt idx="2">
                  <c:v>0.703125</c:v>
                </c:pt>
                <c:pt idx="3">
                  <c:v>1.054688</c:v>
                </c:pt>
                <c:pt idx="4">
                  <c:v>1.582031</c:v>
                </c:pt>
                <c:pt idx="5">
                  <c:v>2.109375</c:v>
                </c:pt>
                <c:pt idx="6">
                  <c:v>3.076172</c:v>
                </c:pt>
                <c:pt idx="7">
                  <c:v>4.21875</c:v>
                </c:pt>
                <c:pt idx="8">
                  <c:v>5.712890999999997</c:v>
                </c:pt>
                <c:pt idx="9">
                  <c:v>6.943359</c:v>
                </c:pt>
              </c:numCache>
            </c:numRef>
          </c:yVal>
          <c:smooth val="1"/>
        </c:ser>
        <c:ser>
          <c:idx val="1"/>
          <c:order val="1"/>
          <c:tx>
            <c:strRef>
              <c:f>θ1max!$C$1</c:f>
              <c:strCache>
                <c:ptCount val="1"/>
                <c:pt idx="0">
                  <c:v>L=0.3[m]</c:v>
                </c:pt>
              </c:strCache>
            </c:strRef>
          </c:tx>
          <c:marker>
            <c:symbol val="circle"/>
            <c:size val="4"/>
          </c:marker>
          <c:xVal>
            <c:numRef>
              <c:f>θ1max!$A$2:$A$12</c:f>
              <c:numCache>
                <c:formatCode>General</c:formatCode>
                <c:ptCount val="11"/>
                <c:pt idx="0">
                  <c:v>0.0</c:v>
                </c:pt>
                <c:pt idx="1">
                  <c:v>0.1</c:v>
                </c:pt>
                <c:pt idx="2">
                  <c:v>0.15</c:v>
                </c:pt>
                <c:pt idx="3">
                  <c:v>0.2</c:v>
                </c:pt>
                <c:pt idx="4">
                  <c:v>0.25</c:v>
                </c:pt>
                <c:pt idx="5">
                  <c:v>0.3</c:v>
                </c:pt>
                <c:pt idx="6">
                  <c:v>0.35</c:v>
                </c:pt>
                <c:pt idx="7">
                  <c:v>0.4</c:v>
                </c:pt>
                <c:pt idx="8">
                  <c:v>0.45</c:v>
                </c:pt>
                <c:pt idx="9">
                  <c:v>0.5</c:v>
                </c:pt>
              </c:numCache>
            </c:numRef>
          </c:xVal>
          <c:yVal>
            <c:numRef>
              <c:f>θ1max!$C$2:$C$12</c:f>
              <c:numCache>
                <c:formatCode>General</c:formatCode>
                <c:ptCount val="11"/>
                <c:pt idx="0">
                  <c:v>1.230469</c:v>
                </c:pt>
                <c:pt idx="1">
                  <c:v>0.615234</c:v>
                </c:pt>
                <c:pt idx="2">
                  <c:v>0.966797</c:v>
                </c:pt>
                <c:pt idx="3">
                  <c:v>1.40625</c:v>
                </c:pt>
                <c:pt idx="4">
                  <c:v>1.582031</c:v>
                </c:pt>
                <c:pt idx="5">
                  <c:v>1.318359</c:v>
                </c:pt>
                <c:pt idx="6">
                  <c:v>1.142578</c:v>
                </c:pt>
                <c:pt idx="7">
                  <c:v>1.669922</c:v>
                </c:pt>
                <c:pt idx="8">
                  <c:v>2.724609</c:v>
                </c:pt>
                <c:pt idx="9">
                  <c:v>3.867188</c:v>
                </c:pt>
              </c:numCache>
            </c:numRef>
          </c:yVal>
          <c:smooth val="1"/>
        </c:ser>
        <c:ser>
          <c:idx val="3"/>
          <c:order val="2"/>
          <c:tx>
            <c:strRef>
              <c:f>θ1max!$E$1</c:f>
              <c:strCache>
                <c:ptCount val="1"/>
                <c:pt idx="0">
                  <c:v>L=0.5[m]</c:v>
                </c:pt>
              </c:strCache>
            </c:strRef>
          </c:tx>
          <c:spPr>
            <a:ln w="28575"/>
          </c:spPr>
          <c:marker>
            <c:symbol val="circle"/>
            <c:size val="4"/>
          </c:marker>
          <c:xVal>
            <c:numRef>
              <c:f>θ1max!$A$2:$A$12</c:f>
              <c:numCache>
                <c:formatCode>General</c:formatCode>
                <c:ptCount val="11"/>
                <c:pt idx="0">
                  <c:v>0.0</c:v>
                </c:pt>
                <c:pt idx="1">
                  <c:v>0.1</c:v>
                </c:pt>
                <c:pt idx="2">
                  <c:v>0.15</c:v>
                </c:pt>
                <c:pt idx="3">
                  <c:v>0.2</c:v>
                </c:pt>
                <c:pt idx="4">
                  <c:v>0.25</c:v>
                </c:pt>
                <c:pt idx="5">
                  <c:v>0.3</c:v>
                </c:pt>
                <c:pt idx="6">
                  <c:v>0.35</c:v>
                </c:pt>
                <c:pt idx="7">
                  <c:v>0.4</c:v>
                </c:pt>
                <c:pt idx="8">
                  <c:v>0.45</c:v>
                </c:pt>
                <c:pt idx="9">
                  <c:v>0.5</c:v>
                </c:pt>
              </c:numCache>
            </c:numRef>
          </c:xVal>
          <c:yVal>
            <c:numRef>
              <c:f>θ1max!$E$2:$E$12</c:f>
              <c:numCache>
                <c:formatCode>General</c:formatCode>
                <c:ptCount val="11"/>
                <c:pt idx="0">
                  <c:v>0.351563</c:v>
                </c:pt>
                <c:pt idx="1">
                  <c:v>6.328124999999996</c:v>
                </c:pt>
                <c:pt idx="2">
                  <c:v>6.591797</c:v>
                </c:pt>
                <c:pt idx="3">
                  <c:v>4.570313</c:v>
                </c:pt>
                <c:pt idx="4">
                  <c:v>2.460938</c:v>
                </c:pt>
                <c:pt idx="5">
                  <c:v>1.230469</c:v>
                </c:pt>
                <c:pt idx="6">
                  <c:v>1.230469</c:v>
                </c:pt>
                <c:pt idx="7">
                  <c:v>1.318359</c:v>
                </c:pt>
                <c:pt idx="8">
                  <c:v>1.054688</c:v>
                </c:pt>
                <c:pt idx="9">
                  <c:v>0.527344</c:v>
                </c:pt>
              </c:numCache>
            </c:numRef>
          </c:yVal>
          <c:smooth val="1"/>
        </c:ser>
        <c:ser>
          <c:idx val="4"/>
          <c:order val="3"/>
          <c:tx>
            <c:strRef>
              <c:f>θ1max!$F$1</c:f>
              <c:strCache>
                <c:ptCount val="1"/>
                <c:pt idx="0">
                  <c:v>Robust optimal trajectory(L=0.1,0.5)</c:v>
                </c:pt>
              </c:strCache>
            </c:strRef>
          </c:tx>
          <c:marker>
            <c:symbol val="circle"/>
            <c:size val="4"/>
          </c:marker>
          <c:xVal>
            <c:numRef>
              <c:f>θ1max!$A$2:$A$12</c:f>
              <c:numCache>
                <c:formatCode>General</c:formatCode>
                <c:ptCount val="11"/>
                <c:pt idx="0">
                  <c:v>0.0</c:v>
                </c:pt>
                <c:pt idx="1">
                  <c:v>0.1</c:v>
                </c:pt>
                <c:pt idx="2">
                  <c:v>0.15</c:v>
                </c:pt>
                <c:pt idx="3">
                  <c:v>0.2</c:v>
                </c:pt>
                <c:pt idx="4">
                  <c:v>0.25</c:v>
                </c:pt>
                <c:pt idx="5">
                  <c:v>0.3</c:v>
                </c:pt>
                <c:pt idx="6">
                  <c:v>0.35</c:v>
                </c:pt>
                <c:pt idx="7">
                  <c:v>0.4</c:v>
                </c:pt>
                <c:pt idx="8">
                  <c:v>0.45</c:v>
                </c:pt>
                <c:pt idx="9">
                  <c:v>0.5</c:v>
                </c:pt>
              </c:numCache>
            </c:numRef>
          </c:xVal>
          <c:yVal>
            <c:numRef>
              <c:f>θ1max!$F$2:$F$12</c:f>
              <c:numCache>
                <c:formatCode>General</c:formatCode>
                <c:ptCount val="11"/>
                <c:pt idx="0">
                  <c:v>1.582031</c:v>
                </c:pt>
                <c:pt idx="1">
                  <c:v>0.966797</c:v>
                </c:pt>
                <c:pt idx="2">
                  <c:v>0.791016</c:v>
                </c:pt>
                <c:pt idx="3">
                  <c:v>0.703125</c:v>
                </c:pt>
                <c:pt idx="4">
                  <c:v>0.878906</c:v>
                </c:pt>
                <c:pt idx="5">
                  <c:v>1.230469</c:v>
                </c:pt>
                <c:pt idx="6">
                  <c:v>1.318359</c:v>
                </c:pt>
                <c:pt idx="7">
                  <c:v>1.142578</c:v>
                </c:pt>
                <c:pt idx="8">
                  <c:v>0.966797</c:v>
                </c:pt>
                <c:pt idx="9">
                  <c:v>0.527344</c:v>
                </c:pt>
              </c:numCache>
            </c:numRef>
          </c:yVal>
          <c:smooth val="1"/>
        </c:ser>
        <c:dLbls>
          <c:showLegendKey val="0"/>
          <c:showVal val="0"/>
          <c:showCatName val="0"/>
          <c:showSerName val="0"/>
          <c:showPercent val="0"/>
          <c:showBubbleSize val="0"/>
        </c:dLbls>
        <c:axId val="-518997280"/>
        <c:axId val="-632243568"/>
      </c:scatterChart>
      <c:valAx>
        <c:axId val="-518997280"/>
        <c:scaling>
          <c:orientation val="minMax"/>
          <c:max val="0.5"/>
          <c:min val="0.0"/>
        </c:scaling>
        <c:delete val="0"/>
        <c:axPos val="b"/>
        <c:numFmt formatCode="General" sourceLinked="1"/>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ja-JP"/>
          </a:p>
        </c:txPr>
        <c:crossAx val="-632243568"/>
        <c:crosses val="autoZero"/>
        <c:crossBetween val="midCat"/>
      </c:valAx>
      <c:valAx>
        <c:axId val="-632243568"/>
        <c:scaling>
          <c:orientation val="minMax"/>
        </c:scaling>
        <c:delete val="0"/>
        <c:axPos val="l"/>
        <c:majorGridlines/>
        <c:title>
          <c:tx>
            <c:rich>
              <a:bodyPr rot="-5400000" vert="horz"/>
              <a:lstStyle/>
              <a:p>
                <a:pPr>
                  <a:defRPr sz="1600" b="0">
                    <a:latin typeface="Times New Roman" panose="02020603050405020304" pitchFamily="18" charset="0"/>
                    <a:cs typeface="Times New Roman" panose="02020603050405020304" pitchFamily="18" charset="0"/>
                  </a:defRPr>
                </a:pPr>
                <a:r>
                  <a:rPr lang="en-US" altLang="ja-JP" sz="1600" b="0" i="1">
                    <a:latin typeface="Times New Roman" panose="02020603050405020304" pitchFamily="18" charset="0"/>
                    <a:cs typeface="Times New Roman" panose="02020603050405020304" pitchFamily="18" charset="0"/>
                  </a:rPr>
                  <a:t>θ</a:t>
                </a:r>
                <a:r>
                  <a:rPr lang="en-US" altLang="ja-JP" sz="1600" b="0" i="1" baseline="-25000">
                    <a:latin typeface="Times New Roman" panose="02020603050405020304" pitchFamily="18" charset="0"/>
                    <a:cs typeface="Times New Roman" panose="02020603050405020304" pitchFamily="18" charset="0"/>
                  </a:rPr>
                  <a:t>1</a:t>
                </a:r>
                <a:r>
                  <a:rPr lang="en-US" altLang="ja-JP" sz="1600" b="0">
                    <a:latin typeface="Times New Roman" panose="02020603050405020304" pitchFamily="18" charset="0"/>
                    <a:cs typeface="Times New Roman" panose="02020603050405020304" pitchFamily="18" charset="0"/>
                  </a:rPr>
                  <a:t>_max[deg]</a:t>
                </a:r>
              </a:p>
            </c:rich>
          </c:tx>
          <c:layout>
            <c:manualLayout>
              <c:xMode val="edge"/>
              <c:yMode val="edge"/>
              <c:x val="0.0230996903121875"/>
              <c:y val="0.222794267405181"/>
            </c:manualLayout>
          </c:layout>
          <c:overlay val="0"/>
        </c:title>
        <c:numFmt formatCode="General" sourceLinked="1"/>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ja-JP"/>
          </a:p>
        </c:txPr>
        <c:crossAx val="-518997280"/>
        <c:crosses val="autoZero"/>
        <c:crossBetween val="midCat"/>
      </c:valAx>
    </c:plotArea>
    <c:plotVisOnly val="1"/>
    <c:dispBlanksAs val="gap"/>
    <c:showDLblsOverMax val="0"/>
  </c:chart>
  <c:spPr>
    <a:ln>
      <a:noFill/>
    </a:ln>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0263942791433"/>
          <c:y val="0.0924434739092853"/>
          <c:w val="0.81528029322984"/>
          <c:h val="0.667575"/>
        </c:manualLayout>
      </c:layout>
      <c:scatterChart>
        <c:scatterStyle val="smoothMarker"/>
        <c:varyColors val="0"/>
        <c:ser>
          <c:idx val="0"/>
          <c:order val="0"/>
          <c:tx>
            <c:strRef>
              <c:f>θ1max!$I$1</c:f>
              <c:strCache>
                <c:ptCount val="1"/>
                <c:pt idx="0">
                  <c:v>L=0.1[m]</c:v>
                </c:pt>
              </c:strCache>
            </c:strRef>
          </c:tx>
          <c:marker>
            <c:symbol val="circle"/>
            <c:size val="4"/>
          </c:marker>
          <c:xVal>
            <c:numRef>
              <c:f>θ1max!$H$2:$H$12</c:f>
              <c:numCache>
                <c:formatCode>General</c:formatCode>
                <c:ptCount val="11"/>
                <c:pt idx="0">
                  <c:v>0.0</c:v>
                </c:pt>
                <c:pt idx="1">
                  <c:v>0.1</c:v>
                </c:pt>
                <c:pt idx="2">
                  <c:v>0.15</c:v>
                </c:pt>
                <c:pt idx="3">
                  <c:v>0.2</c:v>
                </c:pt>
                <c:pt idx="4">
                  <c:v>0.25</c:v>
                </c:pt>
                <c:pt idx="5">
                  <c:v>0.3</c:v>
                </c:pt>
                <c:pt idx="6">
                  <c:v>0.35</c:v>
                </c:pt>
                <c:pt idx="7">
                  <c:v>0.4</c:v>
                </c:pt>
                <c:pt idx="8">
                  <c:v>0.45</c:v>
                </c:pt>
                <c:pt idx="9">
                  <c:v>0.5</c:v>
                </c:pt>
              </c:numCache>
            </c:numRef>
          </c:xVal>
          <c:yVal>
            <c:numRef>
              <c:f>θ1max!$I$2:$I$12</c:f>
              <c:numCache>
                <c:formatCode>General</c:formatCode>
                <c:ptCount val="11"/>
                <c:pt idx="0">
                  <c:v>0.0</c:v>
                </c:pt>
                <c:pt idx="1">
                  <c:v>1.71</c:v>
                </c:pt>
                <c:pt idx="2">
                  <c:v>1.575</c:v>
                </c:pt>
                <c:pt idx="3">
                  <c:v>1.305</c:v>
                </c:pt>
                <c:pt idx="4">
                  <c:v>0.945</c:v>
                </c:pt>
                <c:pt idx="5">
                  <c:v>1.035</c:v>
                </c:pt>
                <c:pt idx="6">
                  <c:v>1.89</c:v>
                </c:pt>
                <c:pt idx="7">
                  <c:v>3.06</c:v>
                </c:pt>
                <c:pt idx="8">
                  <c:v>4.23</c:v>
                </c:pt>
                <c:pt idx="9">
                  <c:v>5.31</c:v>
                </c:pt>
              </c:numCache>
            </c:numRef>
          </c:yVal>
          <c:smooth val="1"/>
        </c:ser>
        <c:ser>
          <c:idx val="1"/>
          <c:order val="1"/>
          <c:tx>
            <c:strRef>
              <c:f>θ1max!$J$1</c:f>
              <c:strCache>
                <c:ptCount val="1"/>
                <c:pt idx="0">
                  <c:v>L=0.3[m]</c:v>
                </c:pt>
              </c:strCache>
            </c:strRef>
          </c:tx>
          <c:marker>
            <c:symbol val="circle"/>
            <c:size val="4"/>
          </c:marker>
          <c:xVal>
            <c:numRef>
              <c:f>θ1max!$H$2:$H$12</c:f>
              <c:numCache>
                <c:formatCode>General</c:formatCode>
                <c:ptCount val="11"/>
                <c:pt idx="0">
                  <c:v>0.0</c:v>
                </c:pt>
                <c:pt idx="1">
                  <c:v>0.1</c:v>
                </c:pt>
                <c:pt idx="2">
                  <c:v>0.15</c:v>
                </c:pt>
                <c:pt idx="3">
                  <c:v>0.2</c:v>
                </c:pt>
                <c:pt idx="4">
                  <c:v>0.25</c:v>
                </c:pt>
                <c:pt idx="5">
                  <c:v>0.3</c:v>
                </c:pt>
                <c:pt idx="6">
                  <c:v>0.35</c:v>
                </c:pt>
                <c:pt idx="7">
                  <c:v>0.4</c:v>
                </c:pt>
                <c:pt idx="8">
                  <c:v>0.45</c:v>
                </c:pt>
                <c:pt idx="9">
                  <c:v>0.5</c:v>
                </c:pt>
              </c:numCache>
            </c:numRef>
          </c:xVal>
          <c:yVal>
            <c:numRef>
              <c:f>θ1max!$J$2:$J$12</c:f>
              <c:numCache>
                <c:formatCode>General</c:formatCode>
                <c:ptCount val="11"/>
                <c:pt idx="0">
                  <c:v>2.205</c:v>
                </c:pt>
                <c:pt idx="1">
                  <c:v>2.52</c:v>
                </c:pt>
                <c:pt idx="2">
                  <c:v>2.43</c:v>
                </c:pt>
                <c:pt idx="3">
                  <c:v>2.295</c:v>
                </c:pt>
                <c:pt idx="4">
                  <c:v>2.16</c:v>
                </c:pt>
                <c:pt idx="5">
                  <c:v>1.575</c:v>
                </c:pt>
                <c:pt idx="6">
                  <c:v>0.675</c:v>
                </c:pt>
                <c:pt idx="7">
                  <c:v>1.035</c:v>
                </c:pt>
                <c:pt idx="8">
                  <c:v>2.025</c:v>
                </c:pt>
                <c:pt idx="9">
                  <c:v>3.195</c:v>
                </c:pt>
              </c:numCache>
            </c:numRef>
          </c:yVal>
          <c:smooth val="1"/>
        </c:ser>
        <c:ser>
          <c:idx val="3"/>
          <c:order val="2"/>
          <c:tx>
            <c:strRef>
              <c:f>θ1max!$L$1</c:f>
              <c:strCache>
                <c:ptCount val="1"/>
                <c:pt idx="0">
                  <c:v>L=0.5[m]</c:v>
                </c:pt>
              </c:strCache>
            </c:strRef>
          </c:tx>
          <c:marker>
            <c:symbol val="circle"/>
            <c:size val="4"/>
          </c:marker>
          <c:xVal>
            <c:numRef>
              <c:f>θ1max!$H$2:$H$12</c:f>
              <c:numCache>
                <c:formatCode>General</c:formatCode>
                <c:ptCount val="11"/>
                <c:pt idx="0">
                  <c:v>0.0</c:v>
                </c:pt>
                <c:pt idx="1">
                  <c:v>0.1</c:v>
                </c:pt>
                <c:pt idx="2">
                  <c:v>0.15</c:v>
                </c:pt>
                <c:pt idx="3">
                  <c:v>0.2</c:v>
                </c:pt>
                <c:pt idx="4">
                  <c:v>0.25</c:v>
                </c:pt>
                <c:pt idx="5">
                  <c:v>0.3</c:v>
                </c:pt>
                <c:pt idx="6">
                  <c:v>0.35</c:v>
                </c:pt>
                <c:pt idx="7">
                  <c:v>0.4</c:v>
                </c:pt>
                <c:pt idx="8">
                  <c:v>0.45</c:v>
                </c:pt>
                <c:pt idx="9">
                  <c:v>0.5</c:v>
                </c:pt>
              </c:numCache>
            </c:numRef>
          </c:xVal>
          <c:yVal>
            <c:numRef>
              <c:f>θ1max!$L$2:$L$12</c:f>
              <c:numCache>
                <c:formatCode>General</c:formatCode>
                <c:ptCount val="11"/>
                <c:pt idx="0">
                  <c:v>4.544999999999997</c:v>
                </c:pt>
                <c:pt idx="1">
                  <c:v>12.87</c:v>
                </c:pt>
                <c:pt idx="2">
                  <c:v>11.115</c:v>
                </c:pt>
                <c:pt idx="3">
                  <c:v>7.83</c:v>
                </c:pt>
                <c:pt idx="4">
                  <c:v>4.814999999999997</c:v>
                </c:pt>
                <c:pt idx="5">
                  <c:v>3.195</c:v>
                </c:pt>
                <c:pt idx="6">
                  <c:v>2.475</c:v>
                </c:pt>
                <c:pt idx="7">
                  <c:v>2.115</c:v>
                </c:pt>
                <c:pt idx="8">
                  <c:v>1.53</c:v>
                </c:pt>
                <c:pt idx="9">
                  <c:v>0.945</c:v>
                </c:pt>
              </c:numCache>
            </c:numRef>
          </c:yVal>
          <c:smooth val="1"/>
        </c:ser>
        <c:ser>
          <c:idx val="4"/>
          <c:order val="3"/>
          <c:tx>
            <c:strRef>
              <c:f>θ1max!$M$1</c:f>
              <c:strCache>
                <c:ptCount val="1"/>
                <c:pt idx="0">
                  <c:v>Robust optimal trajectory(L=0.1,0.5)</c:v>
                </c:pt>
              </c:strCache>
            </c:strRef>
          </c:tx>
          <c:marker>
            <c:symbol val="circle"/>
            <c:size val="4"/>
          </c:marker>
          <c:xVal>
            <c:numRef>
              <c:f>θ1max!$H$2:$H$12</c:f>
              <c:numCache>
                <c:formatCode>General</c:formatCode>
                <c:ptCount val="11"/>
                <c:pt idx="0">
                  <c:v>0.0</c:v>
                </c:pt>
                <c:pt idx="1">
                  <c:v>0.1</c:v>
                </c:pt>
                <c:pt idx="2">
                  <c:v>0.15</c:v>
                </c:pt>
                <c:pt idx="3">
                  <c:v>0.2</c:v>
                </c:pt>
                <c:pt idx="4">
                  <c:v>0.25</c:v>
                </c:pt>
                <c:pt idx="5">
                  <c:v>0.3</c:v>
                </c:pt>
                <c:pt idx="6">
                  <c:v>0.35</c:v>
                </c:pt>
                <c:pt idx="7">
                  <c:v>0.4</c:v>
                </c:pt>
                <c:pt idx="8">
                  <c:v>0.45</c:v>
                </c:pt>
                <c:pt idx="9">
                  <c:v>0.5</c:v>
                </c:pt>
              </c:numCache>
            </c:numRef>
          </c:xVal>
          <c:yVal>
            <c:numRef>
              <c:f>θ1max!$M$2:$M$12</c:f>
              <c:numCache>
                <c:formatCode>General</c:formatCode>
                <c:ptCount val="11"/>
                <c:pt idx="0">
                  <c:v>2.385</c:v>
                </c:pt>
                <c:pt idx="1">
                  <c:v>4.14</c:v>
                </c:pt>
                <c:pt idx="2">
                  <c:v>3.105</c:v>
                </c:pt>
                <c:pt idx="3">
                  <c:v>2.34</c:v>
                </c:pt>
                <c:pt idx="4">
                  <c:v>1.8</c:v>
                </c:pt>
                <c:pt idx="5">
                  <c:v>1.575</c:v>
                </c:pt>
                <c:pt idx="6">
                  <c:v>1.485</c:v>
                </c:pt>
                <c:pt idx="7">
                  <c:v>1.26</c:v>
                </c:pt>
                <c:pt idx="8">
                  <c:v>0.855</c:v>
                </c:pt>
                <c:pt idx="9">
                  <c:v>0.495</c:v>
                </c:pt>
              </c:numCache>
            </c:numRef>
          </c:yVal>
          <c:smooth val="1"/>
        </c:ser>
        <c:dLbls>
          <c:showLegendKey val="0"/>
          <c:showVal val="0"/>
          <c:showCatName val="0"/>
          <c:showSerName val="0"/>
          <c:showPercent val="0"/>
          <c:showBubbleSize val="0"/>
        </c:dLbls>
        <c:axId val="-524403120"/>
        <c:axId val="-524399488"/>
      </c:scatterChart>
      <c:valAx>
        <c:axId val="-524403120"/>
        <c:scaling>
          <c:orientation val="minMax"/>
          <c:max val="0.5"/>
        </c:scaling>
        <c:delete val="0"/>
        <c:axPos val="b"/>
        <c:title>
          <c:tx>
            <c:rich>
              <a:bodyPr/>
              <a:lstStyle/>
              <a:p>
                <a:pPr>
                  <a:defRPr sz="1600" b="0"/>
                </a:pPr>
                <a:r>
                  <a:rPr lang="en-US" altLang="en-US" sz="1600" b="0" i="1"/>
                  <a:t>L</a:t>
                </a:r>
                <a:r>
                  <a:rPr lang="en-US" altLang="en-US" sz="1600" b="0"/>
                  <a:t>[m]</a:t>
                </a:r>
              </a:p>
            </c:rich>
          </c:tx>
          <c:layout>
            <c:manualLayout>
              <c:xMode val="edge"/>
              <c:yMode val="edge"/>
              <c:x val="0.485426966448172"/>
              <c:y val="0.826159807257644"/>
            </c:manualLayout>
          </c:layout>
          <c:overlay val="0"/>
        </c:title>
        <c:numFmt formatCode="General" sourceLinked="1"/>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ja-JP"/>
          </a:p>
        </c:txPr>
        <c:crossAx val="-524399488"/>
        <c:crosses val="autoZero"/>
        <c:crossBetween val="midCat"/>
        <c:majorUnit val="0.1"/>
      </c:valAx>
      <c:valAx>
        <c:axId val="-524399488"/>
        <c:scaling>
          <c:orientation val="minMax"/>
        </c:scaling>
        <c:delete val="0"/>
        <c:axPos val="l"/>
        <c:majorGridlines/>
        <c:title>
          <c:tx>
            <c:rich>
              <a:bodyPr rot="-5400000" vert="horz"/>
              <a:lstStyle/>
              <a:p>
                <a:pPr>
                  <a:defRPr sz="1600" b="0">
                    <a:latin typeface="Times New Roman" panose="02020603050405020304" pitchFamily="18" charset="0"/>
                    <a:cs typeface="Times New Roman" panose="02020603050405020304" pitchFamily="18" charset="0"/>
                  </a:defRPr>
                </a:pPr>
                <a:r>
                  <a:rPr lang="el-GR" altLang="en-US" sz="1600" b="0" i="1">
                    <a:latin typeface="Times New Roman" panose="02020603050405020304" pitchFamily="18" charset="0"/>
                    <a:cs typeface="Times New Roman" panose="02020603050405020304" pitchFamily="18" charset="0"/>
                  </a:rPr>
                  <a:t>θ</a:t>
                </a:r>
                <a:r>
                  <a:rPr lang="el-GR" altLang="en-US" sz="1600" b="0" i="1" baseline="-25000">
                    <a:latin typeface="Times New Roman" panose="02020603050405020304" pitchFamily="18" charset="0"/>
                    <a:cs typeface="Times New Roman" panose="02020603050405020304" pitchFamily="18" charset="0"/>
                  </a:rPr>
                  <a:t>2</a:t>
                </a:r>
                <a:r>
                  <a:rPr lang="el-GR" altLang="en-US" sz="1600" b="0">
                    <a:latin typeface="Times New Roman" panose="02020603050405020304" pitchFamily="18" charset="0"/>
                    <a:cs typeface="Times New Roman" panose="02020603050405020304" pitchFamily="18" charset="0"/>
                  </a:rPr>
                  <a:t>_</a:t>
                </a:r>
                <a:r>
                  <a:rPr lang="en-US" altLang="en-US" sz="1600" b="0">
                    <a:latin typeface="Times New Roman" panose="02020603050405020304" pitchFamily="18" charset="0"/>
                    <a:cs typeface="Times New Roman" panose="02020603050405020304" pitchFamily="18" charset="0"/>
                  </a:rPr>
                  <a:t>max[deg]</a:t>
                </a:r>
              </a:p>
            </c:rich>
          </c:tx>
          <c:layout>
            <c:manualLayout>
              <c:xMode val="edge"/>
              <c:yMode val="edge"/>
              <c:x val="0.0221977071992001"/>
              <c:y val="0.131074737338864"/>
            </c:manualLayout>
          </c:layout>
          <c:overlay val="0"/>
        </c:title>
        <c:numFmt formatCode="General" sourceLinked="1"/>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ja-JP"/>
          </a:p>
        </c:txPr>
        <c:crossAx val="-524403120"/>
        <c:crosses val="autoZero"/>
        <c:crossBetween val="midCat"/>
      </c:valAx>
    </c:plotArea>
    <c:plotVisOnly val="1"/>
    <c:dispBlanksAs val="gap"/>
    <c:showDLblsOverMax val="0"/>
  </c:chart>
  <c:spPr>
    <a:noFill/>
    <a:ln>
      <a:noFill/>
    </a:ln>
  </c:spPr>
  <c:txPr>
    <a:bodyPr/>
    <a:lstStyle/>
    <a:p>
      <a:pPr>
        <a:defRPr sz="1400"/>
      </a:pPr>
      <a:endParaRPr lang="ja-JP"/>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43127649043869"/>
          <c:y val="0.0594388648236756"/>
          <c:w val="0.829443779527559"/>
          <c:h val="0.900556666666667"/>
        </c:manualLayout>
      </c:layout>
      <c:scatterChart>
        <c:scatterStyle val="smoothMarker"/>
        <c:varyColors val="0"/>
        <c:ser>
          <c:idx val="0"/>
          <c:order val="0"/>
          <c:tx>
            <c:strRef>
              <c:f>optl03_l030!$K$1:$K$2</c:f>
              <c:strCache>
                <c:ptCount val="1"/>
                <c:pt idx="0">
                  <c:v>L=0.0</c:v>
                </c:pt>
              </c:strCache>
            </c:strRef>
          </c:tx>
          <c:marker>
            <c:symbol val="none"/>
          </c:marker>
          <c:xVal>
            <c:numRef>
              <c:f>optl03_l030!$A$3:$A$2536</c:f>
              <c:numCache>
                <c:formatCode>General</c:formatCode>
                <c:ptCount val="2534"/>
                <c:pt idx="0">
                  <c:v>0.0</c:v>
                </c:pt>
                <c:pt idx="1">
                  <c:v>0.00199998</c:v>
                </c:pt>
                <c:pt idx="2">
                  <c:v>0.00399999</c:v>
                </c:pt>
                <c:pt idx="3">
                  <c:v>0.00599997</c:v>
                </c:pt>
                <c:pt idx="4">
                  <c:v>0.00799998</c:v>
                </c:pt>
                <c:pt idx="5">
                  <c:v>0.00999999</c:v>
                </c:pt>
                <c:pt idx="6">
                  <c:v>0.01199997</c:v>
                </c:pt>
                <c:pt idx="7">
                  <c:v>0.01399998</c:v>
                </c:pt>
                <c:pt idx="8">
                  <c:v>0.01599999</c:v>
                </c:pt>
                <c:pt idx="9">
                  <c:v>0.01799997</c:v>
                </c:pt>
                <c:pt idx="10">
                  <c:v>0.01999998</c:v>
                </c:pt>
                <c:pt idx="11">
                  <c:v>0.02199999</c:v>
                </c:pt>
                <c:pt idx="12">
                  <c:v>0.02399997</c:v>
                </c:pt>
                <c:pt idx="13">
                  <c:v>0.02599998</c:v>
                </c:pt>
                <c:pt idx="14">
                  <c:v>0.02799999</c:v>
                </c:pt>
                <c:pt idx="15">
                  <c:v>0.02999997</c:v>
                </c:pt>
                <c:pt idx="16">
                  <c:v>0.03199998</c:v>
                </c:pt>
                <c:pt idx="17">
                  <c:v>0.03399999</c:v>
                </c:pt>
                <c:pt idx="18">
                  <c:v>0.03599997</c:v>
                </c:pt>
                <c:pt idx="19">
                  <c:v>0.03799998</c:v>
                </c:pt>
                <c:pt idx="20">
                  <c:v>0.03999999</c:v>
                </c:pt>
                <c:pt idx="21">
                  <c:v>0.04199997</c:v>
                </c:pt>
                <c:pt idx="22">
                  <c:v>0.04399998</c:v>
                </c:pt>
                <c:pt idx="23">
                  <c:v>0.04599999</c:v>
                </c:pt>
                <c:pt idx="24">
                  <c:v>0.04799997</c:v>
                </c:pt>
                <c:pt idx="25">
                  <c:v>0.04999998</c:v>
                </c:pt>
                <c:pt idx="26">
                  <c:v>0.05199999</c:v>
                </c:pt>
                <c:pt idx="27">
                  <c:v>0.05399997</c:v>
                </c:pt>
                <c:pt idx="28">
                  <c:v>0.05599998</c:v>
                </c:pt>
                <c:pt idx="29">
                  <c:v>0.05799999</c:v>
                </c:pt>
                <c:pt idx="30">
                  <c:v>0.05999997</c:v>
                </c:pt>
                <c:pt idx="31">
                  <c:v>0.06199998</c:v>
                </c:pt>
                <c:pt idx="32">
                  <c:v>0.06399999</c:v>
                </c:pt>
                <c:pt idx="33">
                  <c:v>0.06599997</c:v>
                </c:pt>
                <c:pt idx="34">
                  <c:v>0.06799998</c:v>
                </c:pt>
                <c:pt idx="35">
                  <c:v>0.06999999</c:v>
                </c:pt>
                <c:pt idx="36">
                  <c:v>0.07199997</c:v>
                </c:pt>
                <c:pt idx="37">
                  <c:v>0.07399998</c:v>
                </c:pt>
                <c:pt idx="38">
                  <c:v>0.07599999</c:v>
                </c:pt>
                <c:pt idx="39">
                  <c:v>0.07799997</c:v>
                </c:pt>
                <c:pt idx="40">
                  <c:v>0.07999998</c:v>
                </c:pt>
                <c:pt idx="41">
                  <c:v>0.08199999</c:v>
                </c:pt>
                <c:pt idx="42">
                  <c:v>0.08399997</c:v>
                </c:pt>
                <c:pt idx="43">
                  <c:v>0.08599998</c:v>
                </c:pt>
                <c:pt idx="44">
                  <c:v>0.08799999</c:v>
                </c:pt>
                <c:pt idx="45">
                  <c:v>0.08999997</c:v>
                </c:pt>
                <c:pt idx="46">
                  <c:v>0.09199998</c:v>
                </c:pt>
                <c:pt idx="47">
                  <c:v>0.09399999</c:v>
                </c:pt>
                <c:pt idx="48">
                  <c:v>0.09599997</c:v>
                </c:pt>
                <c:pt idx="49">
                  <c:v>0.09799998</c:v>
                </c:pt>
                <c:pt idx="50">
                  <c:v>0.09999999</c:v>
                </c:pt>
                <c:pt idx="51">
                  <c:v>0.102</c:v>
                </c:pt>
                <c:pt idx="52">
                  <c:v>0.104</c:v>
                </c:pt>
                <c:pt idx="53">
                  <c:v>0.106</c:v>
                </c:pt>
                <c:pt idx="54">
                  <c:v>0.108</c:v>
                </c:pt>
                <c:pt idx="55">
                  <c:v>0.11</c:v>
                </c:pt>
                <c:pt idx="56">
                  <c:v>0.112</c:v>
                </c:pt>
                <c:pt idx="57">
                  <c:v>0.114</c:v>
                </c:pt>
                <c:pt idx="58">
                  <c:v>0.116</c:v>
                </c:pt>
                <c:pt idx="59">
                  <c:v>0.118</c:v>
                </c:pt>
                <c:pt idx="60">
                  <c:v>0.12</c:v>
                </c:pt>
                <c:pt idx="61">
                  <c:v>0.122</c:v>
                </c:pt>
                <c:pt idx="62">
                  <c:v>0.124</c:v>
                </c:pt>
                <c:pt idx="63">
                  <c:v>0.126</c:v>
                </c:pt>
                <c:pt idx="64">
                  <c:v>0.128</c:v>
                </c:pt>
                <c:pt idx="65">
                  <c:v>0.13</c:v>
                </c:pt>
                <c:pt idx="66">
                  <c:v>0.132</c:v>
                </c:pt>
                <c:pt idx="67">
                  <c:v>0.134</c:v>
                </c:pt>
                <c:pt idx="68">
                  <c:v>0.136</c:v>
                </c:pt>
                <c:pt idx="69">
                  <c:v>0.138</c:v>
                </c:pt>
                <c:pt idx="70">
                  <c:v>0.14</c:v>
                </c:pt>
                <c:pt idx="71">
                  <c:v>0.142</c:v>
                </c:pt>
                <c:pt idx="72">
                  <c:v>0.144</c:v>
                </c:pt>
                <c:pt idx="73">
                  <c:v>0.146</c:v>
                </c:pt>
                <c:pt idx="74">
                  <c:v>0.148</c:v>
                </c:pt>
                <c:pt idx="75">
                  <c:v>0.15</c:v>
                </c:pt>
                <c:pt idx="76">
                  <c:v>0.152</c:v>
                </c:pt>
                <c:pt idx="77">
                  <c:v>0.154</c:v>
                </c:pt>
                <c:pt idx="78">
                  <c:v>0.156</c:v>
                </c:pt>
                <c:pt idx="79">
                  <c:v>0.158</c:v>
                </c:pt>
                <c:pt idx="80">
                  <c:v>0.16</c:v>
                </c:pt>
                <c:pt idx="81">
                  <c:v>0.162</c:v>
                </c:pt>
                <c:pt idx="82">
                  <c:v>0.164</c:v>
                </c:pt>
                <c:pt idx="83">
                  <c:v>0.166</c:v>
                </c:pt>
                <c:pt idx="84">
                  <c:v>0.168</c:v>
                </c:pt>
                <c:pt idx="85">
                  <c:v>0.17</c:v>
                </c:pt>
                <c:pt idx="86">
                  <c:v>0.172</c:v>
                </c:pt>
                <c:pt idx="87">
                  <c:v>0.174</c:v>
                </c:pt>
                <c:pt idx="88">
                  <c:v>0.176</c:v>
                </c:pt>
                <c:pt idx="89">
                  <c:v>0.178</c:v>
                </c:pt>
                <c:pt idx="90">
                  <c:v>0.18</c:v>
                </c:pt>
                <c:pt idx="91">
                  <c:v>0.182</c:v>
                </c:pt>
                <c:pt idx="92">
                  <c:v>0.184</c:v>
                </c:pt>
                <c:pt idx="93">
                  <c:v>0.186</c:v>
                </c:pt>
                <c:pt idx="94">
                  <c:v>0.188</c:v>
                </c:pt>
                <c:pt idx="95">
                  <c:v>0.19</c:v>
                </c:pt>
                <c:pt idx="96">
                  <c:v>0.192</c:v>
                </c:pt>
                <c:pt idx="97">
                  <c:v>0.194</c:v>
                </c:pt>
                <c:pt idx="98">
                  <c:v>0.196</c:v>
                </c:pt>
                <c:pt idx="99">
                  <c:v>0.198</c:v>
                </c:pt>
                <c:pt idx="100">
                  <c:v>0.2</c:v>
                </c:pt>
                <c:pt idx="101">
                  <c:v>0.202</c:v>
                </c:pt>
                <c:pt idx="102">
                  <c:v>0.204</c:v>
                </c:pt>
                <c:pt idx="103">
                  <c:v>0.206</c:v>
                </c:pt>
                <c:pt idx="104">
                  <c:v>0.208</c:v>
                </c:pt>
                <c:pt idx="105">
                  <c:v>0.21</c:v>
                </c:pt>
                <c:pt idx="106">
                  <c:v>0.212</c:v>
                </c:pt>
                <c:pt idx="107">
                  <c:v>0.214</c:v>
                </c:pt>
                <c:pt idx="108">
                  <c:v>0.216</c:v>
                </c:pt>
                <c:pt idx="109">
                  <c:v>0.218</c:v>
                </c:pt>
                <c:pt idx="110">
                  <c:v>0.22</c:v>
                </c:pt>
                <c:pt idx="111">
                  <c:v>0.222</c:v>
                </c:pt>
                <c:pt idx="112">
                  <c:v>0.224</c:v>
                </c:pt>
                <c:pt idx="113">
                  <c:v>0.226</c:v>
                </c:pt>
                <c:pt idx="114">
                  <c:v>0.228</c:v>
                </c:pt>
                <c:pt idx="115">
                  <c:v>0.23</c:v>
                </c:pt>
                <c:pt idx="116">
                  <c:v>0.232</c:v>
                </c:pt>
                <c:pt idx="117">
                  <c:v>0.234</c:v>
                </c:pt>
                <c:pt idx="118">
                  <c:v>0.236</c:v>
                </c:pt>
                <c:pt idx="119">
                  <c:v>0.238</c:v>
                </c:pt>
                <c:pt idx="120">
                  <c:v>0.24</c:v>
                </c:pt>
                <c:pt idx="121">
                  <c:v>0.242</c:v>
                </c:pt>
                <c:pt idx="122">
                  <c:v>0.244</c:v>
                </c:pt>
                <c:pt idx="123">
                  <c:v>0.246</c:v>
                </c:pt>
                <c:pt idx="124">
                  <c:v>0.248</c:v>
                </c:pt>
                <c:pt idx="125">
                  <c:v>0.25</c:v>
                </c:pt>
                <c:pt idx="126">
                  <c:v>0.252</c:v>
                </c:pt>
                <c:pt idx="127">
                  <c:v>0.254</c:v>
                </c:pt>
                <c:pt idx="128">
                  <c:v>0.256</c:v>
                </c:pt>
                <c:pt idx="129">
                  <c:v>0.258</c:v>
                </c:pt>
                <c:pt idx="130">
                  <c:v>0.26</c:v>
                </c:pt>
                <c:pt idx="131">
                  <c:v>0.262</c:v>
                </c:pt>
                <c:pt idx="132">
                  <c:v>0.264</c:v>
                </c:pt>
                <c:pt idx="133">
                  <c:v>0.266</c:v>
                </c:pt>
                <c:pt idx="134">
                  <c:v>0.268</c:v>
                </c:pt>
                <c:pt idx="135">
                  <c:v>0.27</c:v>
                </c:pt>
                <c:pt idx="136">
                  <c:v>0.272</c:v>
                </c:pt>
                <c:pt idx="137">
                  <c:v>0.274</c:v>
                </c:pt>
                <c:pt idx="138">
                  <c:v>0.276</c:v>
                </c:pt>
                <c:pt idx="139">
                  <c:v>0.278</c:v>
                </c:pt>
                <c:pt idx="140">
                  <c:v>0.28</c:v>
                </c:pt>
                <c:pt idx="141">
                  <c:v>0.282</c:v>
                </c:pt>
                <c:pt idx="142">
                  <c:v>0.284</c:v>
                </c:pt>
                <c:pt idx="143">
                  <c:v>0.286</c:v>
                </c:pt>
                <c:pt idx="144">
                  <c:v>0.288</c:v>
                </c:pt>
                <c:pt idx="145">
                  <c:v>0.29</c:v>
                </c:pt>
                <c:pt idx="146">
                  <c:v>0.292</c:v>
                </c:pt>
                <c:pt idx="147">
                  <c:v>0.294</c:v>
                </c:pt>
                <c:pt idx="148">
                  <c:v>0.296</c:v>
                </c:pt>
                <c:pt idx="149">
                  <c:v>0.298</c:v>
                </c:pt>
                <c:pt idx="150">
                  <c:v>0.3</c:v>
                </c:pt>
                <c:pt idx="151">
                  <c:v>0.302</c:v>
                </c:pt>
                <c:pt idx="152">
                  <c:v>0.304</c:v>
                </c:pt>
                <c:pt idx="153">
                  <c:v>0.306</c:v>
                </c:pt>
                <c:pt idx="154">
                  <c:v>0.308</c:v>
                </c:pt>
                <c:pt idx="155">
                  <c:v>0.31</c:v>
                </c:pt>
                <c:pt idx="156">
                  <c:v>0.312</c:v>
                </c:pt>
                <c:pt idx="157">
                  <c:v>0.314</c:v>
                </c:pt>
                <c:pt idx="158">
                  <c:v>0.316</c:v>
                </c:pt>
                <c:pt idx="159">
                  <c:v>0.318</c:v>
                </c:pt>
                <c:pt idx="160">
                  <c:v>0.32</c:v>
                </c:pt>
                <c:pt idx="161">
                  <c:v>0.322</c:v>
                </c:pt>
                <c:pt idx="162">
                  <c:v>0.324</c:v>
                </c:pt>
                <c:pt idx="163">
                  <c:v>0.326</c:v>
                </c:pt>
                <c:pt idx="164">
                  <c:v>0.328</c:v>
                </c:pt>
                <c:pt idx="165">
                  <c:v>0.33</c:v>
                </c:pt>
                <c:pt idx="166">
                  <c:v>0.332</c:v>
                </c:pt>
                <c:pt idx="167">
                  <c:v>0.334</c:v>
                </c:pt>
                <c:pt idx="168">
                  <c:v>0.336</c:v>
                </c:pt>
                <c:pt idx="169">
                  <c:v>0.338</c:v>
                </c:pt>
                <c:pt idx="170">
                  <c:v>0.34</c:v>
                </c:pt>
                <c:pt idx="171">
                  <c:v>0.342</c:v>
                </c:pt>
                <c:pt idx="172">
                  <c:v>0.344</c:v>
                </c:pt>
                <c:pt idx="173">
                  <c:v>0.346</c:v>
                </c:pt>
                <c:pt idx="174">
                  <c:v>0.348</c:v>
                </c:pt>
                <c:pt idx="175">
                  <c:v>0.35</c:v>
                </c:pt>
                <c:pt idx="176">
                  <c:v>0.352</c:v>
                </c:pt>
                <c:pt idx="177">
                  <c:v>0.354</c:v>
                </c:pt>
                <c:pt idx="178">
                  <c:v>0.356</c:v>
                </c:pt>
                <c:pt idx="179">
                  <c:v>0.358</c:v>
                </c:pt>
                <c:pt idx="180">
                  <c:v>0.36</c:v>
                </c:pt>
                <c:pt idx="181">
                  <c:v>0.362</c:v>
                </c:pt>
                <c:pt idx="182">
                  <c:v>0.364</c:v>
                </c:pt>
                <c:pt idx="183">
                  <c:v>0.366</c:v>
                </c:pt>
                <c:pt idx="184">
                  <c:v>0.368</c:v>
                </c:pt>
                <c:pt idx="185">
                  <c:v>0.37</c:v>
                </c:pt>
                <c:pt idx="186">
                  <c:v>0.372</c:v>
                </c:pt>
                <c:pt idx="187">
                  <c:v>0.374</c:v>
                </c:pt>
                <c:pt idx="188">
                  <c:v>0.376</c:v>
                </c:pt>
                <c:pt idx="189">
                  <c:v>0.378</c:v>
                </c:pt>
                <c:pt idx="190">
                  <c:v>0.38</c:v>
                </c:pt>
                <c:pt idx="191">
                  <c:v>0.382</c:v>
                </c:pt>
                <c:pt idx="192">
                  <c:v>0.384</c:v>
                </c:pt>
                <c:pt idx="193">
                  <c:v>0.386</c:v>
                </c:pt>
                <c:pt idx="194">
                  <c:v>0.388</c:v>
                </c:pt>
                <c:pt idx="195">
                  <c:v>0.39</c:v>
                </c:pt>
                <c:pt idx="196">
                  <c:v>0.392</c:v>
                </c:pt>
                <c:pt idx="197">
                  <c:v>0.394</c:v>
                </c:pt>
                <c:pt idx="198">
                  <c:v>0.396</c:v>
                </c:pt>
                <c:pt idx="199">
                  <c:v>0.398</c:v>
                </c:pt>
                <c:pt idx="200">
                  <c:v>0.4</c:v>
                </c:pt>
                <c:pt idx="201">
                  <c:v>0.402</c:v>
                </c:pt>
                <c:pt idx="202">
                  <c:v>0.404</c:v>
                </c:pt>
                <c:pt idx="203">
                  <c:v>0.406</c:v>
                </c:pt>
                <c:pt idx="204">
                  <c:v>0.408</c:v>
                </c:pt>
                <c:pt idx="205">
                  <c:v>0.41</c:v>
                </c:pt>
                <c:pt idx="206">
                  <c:v>0.412</c:v>
                </c:pt>
                <c:pt idx="207">
                  <c:v>0.414</c:v>
                </c:pt>
                <c:pt idx="208">
                  <c:v>0.416</c:v>
                </c:pt>
                <c:pt idx="209">
                  <c:v>0.418</c:v>
                </c:pt>
                <c:pt idx="210">
                  <c:v>0.42</c:v>
                </c:pt>
                <c:pt idx="211">
                  <c:v>0.422</c:v>
                </c:pt>
                <c:pt idx="212">
                  <c:v>0.424</c:v>
                </c:pt>
                <c:pt idx="213">
                  <c:v>0.426</c:v>
                </c:pt>
                <c:pt idx="214">
                  <c:v>0.428</c:v>
                </c:pt>
                <c:pt idx="215">
                  <c:v>0.43</c:v>
                </c:pt>
                <c:pt idx="216">
                  <c:v>0.432</c:v>
                </c:pt>
                <c:pt idx="217">
                  <c:v>0.434</c:v>
                </c:pt>
                <c:pt idx="218">
                  <c:v>0.436</c:v>
                </c:pt>
                <c:pt idx="219">
                  <c:v>0.438</c:v>
                </c:pt>
                <c:pt idx="220">
                  <c:v>0.44</c:v>
                </c:pt>
                <c:pt idx="221">
                  <c:v>0.442</c:v>
                </c:pt>
                <c:pt idx="222">
                  <c:v>0.444</c:v>
                </c:pt>
                <c:pt idx="223">
                  <c:v>0.446</c:v>
                </c:pt>
                <c:pt idx="224">
                  <c:v>0.448</c:v>
                </c:pt>
                <c:pt idx="225">
                  <c:v>0.45</c:v>
                </c:pt>
                <c:pt idx="226">
                  <c:v>0.452</c:v>
                </c:pt>
                <c:pt idx="227">
                  <c:v>0.454</c:v>
                </c:pt>
                <c:pt idx="228">
                  <c:v>0.456</c:v>
                </c:pt>
                <c:pt idx="229">
                  <c:v>0.458</c:v>
                </c:pt>
                <c:pt idx="230">
                  <c:v>0.46</c:v>
                </c:pt>
                <c:pt idx="231">
                  <c:v>0.462</c:v>
                </c:pt>
                <c:pt idx="232">
                  <c:v>0.464</c:v>
                </c:pt>
                <c:pt idx="233">
                  <c:v>0.466</c:v>
                </c:pt>
                <c:pt idx="234">
                  <c:v>0.468</c:v>
                </c:pt>
                <c:pt idx="235">
                  <c:v>0.47</c:v>
                </c:pt>
                <c:pt idx="236">
                  <c:v>0.472</c:v>
                </c:pt>
                <c:pt idx="237">
                  <c:v>0.474</c:v>
                </c:pt>
                <c:pt idx="238">
                  <c:v>0.476</c:v>
                </c:pt>
                <c:pt idx="239">
                  <c:v>0.478</c:v>
                </c:pt>
                <c:pt idx="240">
                  <c:v>0.48</c:v>
                </c:pt>
                <c:pt idx="241">
                  <c:v>0.482</c:v>
                </c:pt>
                <c:pt idx="242">
                  <c:v>0.484</c:v>
                </c:pt>
                <c:pt idx="243">
                  <c:v>0.486</c:v>
                </c:pt>
                <c:pt idx="244">
                  <c:v>0.488</c:v>
                </c:pt>
                <c:pt idx="245">
                  <c:v>0.49</c:v>
                </c:pt>
                <c:pt idx="246">
                  <c:v>0.492</c:v>
                </c:pt>
                <c:pt idx="247">
                  <c:v>0.494</c:v>
                </c:pt>
                <c:pt idx="248">
                  <c:v>0.496</c:v>
                </c:pt>
                <c:pt idx="249">
                  <c:v>0.498</c:v>
                </c:pt>
                <c:pt idx="250">
                  <c:v>0.5</c:v>
                </c:pt>
                <c:pt idx="251">
                  <c:v>0.502</c:v>
                </c:pt>
                <c:pt idx="252">
                  <c:v>0.504</c:v>
                </c:pt>
                <c:pt idx="253">
                  <c:v>0.506</c:v>
                </c:pt>
                <c:pt idx="254">
                  <c:v>0.508</c:v>
                </c:pt>
                <c:pt idx="255">
                  <c:v>0.51</c:v>
                </c:pt>
                <c:pt idx="256">
                  <c:v>0.512</c:v>
                </c:pt>
                <c:pt idx="257">
                  <c:v>0.514</c:v>
                </c:pt>
                <c:pt idx="258">
                  <c:v>0.516</c:v>
                </c:pt>
                <c:pt idx="259">
                  <c:v>0.518</c:v>
                </c:pt>
                <c:pt idx="260">
                  <c:v>0.52</c:v>
                </c:pt>
                <c:pt idx="261">
                  <c:v>0.522</c:v>
                </c:pt>
                <c:pt idx="262">
                  <c:v>0.524</c:v>
                </c:pt>
                <c:pt idx="263">
                  <c:v>0.526</c:v>
                </c:pt>
                <c:pt idx="264">
                  <c:v>0.528</c:v>
                </c:pt>
                <c:pt idx="265">
                  <c:v>0.53</c:v>
                </c:pt>
                <c:pt idx="266">
                  <c:v>0.532</c:v>
                </c:pt>
                <c:pt idx="267">
                  <c:v>0.534</c:v>
                </c:pt>
                <c:pt idx="268">
                  <c:v>0.536</c:v>
                </c:pt>
                <c:pt idx="269">
                  <c:v>0.538</c:v>
                </c:pt>
                <c:pt idx="270">
                  <c:v>0.54</c:v>
                </c:pt>
                <c:pt idx="271">
                  <c:v>0.542</c:v>
                </c:pt>
                <c:pt idx="272">
                  <c:v>0.544</c:v>
                </c:pt>
                <c:pt idx="273">
                  <c:v>0.546</c:v>
                </c:pt>
                <c:pt idx="274">
                  <c:v>0.548</c:v>
                </c:pt>
                <c:pt idx="275">
                  <c:v>0.55</c:v>
                </c:pt>
                <c:pt idx="276">
                  <c:v>0.552</c:v>
                </c:pt>
                <c:pt idx="277">
                  <c:v>0.554</c:v>
                </c:pt>
                <c:pt idx="278">
                  <c:v>0.556</c:v>
                </c:pt>
                <c:pt idx="279">
                  <c:v>0.558</c:v>
                </c:pt>
                <c:pt idx="280">
                  <c:v>0.56</c:v>
                </c:pt>
                <c:pt idx="281">
                  <c:v>0.562</c:v>
                </c:pt>
                <c:pt idx="282">
                  <c:v>0.564</c:v>
                </c:pt>
                <c:pt idx="283">
                  <c:v>0.566</c:v>
                </c:pt>
                <c:pt idx="284">
                  <c:v>0.568</c:v>
                </c:pt>
                <c:pt idx="285">
                  <c:v>0.57</c:v>
                </c:pt>
                <c:pt idx="286">
                  <c:v>0.572</c:v>
                </c:pt>
                <c:pt idx="287">
                  <c:v>0.574</c:v>
                </c:pt>
                <c:pt idx="288">
                  <c:v>0.576</c:v>
                </c:pt>
                <c:pt idx="289">
                  <c:v>0.578</c:v>
                </c:pt>
                <c:pt idx="290">
                  <c:v>0.58</c:v>
                </c:pt>
                <c:pt idx="291">
                  <c:v>0.582</c:v>
                </c:pt>
                <c:pt idx="292">
                  <c:v>0.584</c:v>
                </c:pt>
                <c:pt idx="293">
                  <c:v>0.586</c:v>
                </c:pt>
                <c:pt idx="294">
                  <c:v>0.588</c:v>
                </c:pt>
                <c:pt idx="295">
                  <c:v>0.59</c:v>
                </c:pt>
                <c:pt idx="296">
                  <c:v>0.592</c:v>
                </c:pt>
                <c:pt idx="297">
                  <c:v>0.594</c:v>
                </c:pt>
                <c:pt idx="298">
                  <c:v>0.596</c:v>
                </c:pt>
                <c:pt idx="299">
                  <c:v>0.598</c:v>
                </c:pt>
                <c:pt idx="300">
                  <c:v>0.6</c:v>
                </c:pt>
                <c:pt idx="301">
                  <c:v>0.602</c:v>
                </c:pt>
                <c:pt idx="302">
                  <c:v>0.604</c:v>
                </c:pt>
                <c:pt idx="303">
                  <c:v>0.606</c:v>
                </c:pt>
                <c:pt idx="304">
                  <c:v>0.608</c:v>
                </c:pt>
                <c:pt idx="305">
                  <c:v>0.61</c:v>
                </c:pt>
                <c:pt idx="306">
                  <c:v>0.612</c:v>
                </c:pt>
                <c:pt idx="307">
                  <c:v>0.614</c:v>
                </c:pt>
                <c:pt idx="308">
                  <c:v>0.616</c:v>
                </c:pt>
                <c:pt idx="309">
                  <c:v>0.618</c:v>
                </c:pt>
                <c:pt idx="310">
                  <c:v>0.62</c:v>
                </c:pt>
                <c:pt idx="311">
                  <c:v>0.622</c:v>
                </c:pt>
                <c:pt idx="312">
                  <c:v>0.624</c:v>
                </c:pt>
                <c:pt idx="313">
                  <c:v>0.626</c:v>
                </c:pt>
                <c:pt idx="314">
                  <c:v>0.628</c:v>
                </c:pt>
                <c:pt idx="315">
                  <c:v>0.63</c:v>
                </c:pt>
                <c:pt idx="316">
                  <c:v>0.632</c:v>
                </c:pt>
                <c:pt idx="317">
                  <c:v>0.634</c:v>
                </c:pt>
                <c:pt idx="318">
                  <c:v>0.636</c:v>
                </c:pt>
                <c:pt idx="319">
                  <c:v>0.638</c:v>
                </c:pt>
                <c:pt idx="320">
                  <c:v>0.64</c:v>
                </c:pt>
                <c:pt idx="321">
                  <c:v>0.642</c:v>
                </c:pt>
                <c:pt idx="322">
                  <c:v>0.644</c:v>
                </c:pt>
                <c:pt idx="323">
                  <c:v>0.646</c:v>
                </c:pt>
                <c:pt idx="324">
                  <c:v>0.648</c:v>
                </c:pt>
                <c:pt idx="325">
                  <c:v>0.65</c:v>
                </c:pt>
                <c:pt idx="326">
                  <c:v>0.652</c:v>
                </c:pt>
                <c:pt idx="327">
                  <c:v>0.654</c:v>
                </c:pt>
                <c:pt idx="328">
                  <c:v>0.656</c:v>
                </c:pt>
                <c:pt idx="329">
                  <c:v>0.658</c:v>
                </c:pt>
                <c:pt idx="330">
                  <c:v>0.66</c:v>
                </c:pt>
                <c:pt idx="331">
                  <c:v>0.662</c:v>
                </c:pt>
                <c:pt idx="332">
                  <c:v>0.664</c:v>
                </c:pt>
                <c:pt idx="333">
                  <c:v>0.666</c:v>
                </c:pt>
                <c:pt idx="334">
                  <c:v>0.668</c:v>
                </c:pt>
                <c:pt idx="335">
                  <c:v>0.67</c:v>
                </c:pt>
                <c:pt idx="336">
                  <c:v>0.672</c:v>
                </c:pt>
                <c:pt idx="337">
                  <c:v>0.674</c:v>
                </c:pt>
                <c:pt idx="338">
                  <c:v>0.676</c:v>
                </c:pt>
                <c:pt idx="339">
                  <c:v>0.678</c:v>
                </c:pt>
                <c:pt idx="340">
                  <c:v>0.68</c:v>
                </c:pt>
                <c:pt idx="341">
                  <c:v>0.682</c:v>
                </c:pt>
                <c:pt idx="342">
                  <c:v>0.684</c:v>
                </c:pt>
                <c:pt idx="343">
                  <c:v>0.686</c:v>
                </c:pt>
                <c:pt idx="344">
                  <c:v>0.688</c:v>
                </c:pt>
                <c:pt idx="345">
                  <c:v>0.69</c:v>
                </c:pt>
                <c:pt idx="346">
                  <c:v>0.692</c:v>
                </c:pt>
                <c:pt idx="347">
                  <c:v>0.694</c:v>
                </c:pt>
                <c:pt idx="348">
                  <c:v>0.696</c:v>
                </c:pt>
                <c:pt idx="349">
                  <c:v>0.698</c:v>
                </c:pt>
                <c:pt idx="350">
                  <c:v>0.7</c:v>
                </c:pt>
                <c:pt idx="351">
                  <c:v>0.702</c:v>
                </c:pt>
                <c:pt idx="352">
                  <c:v>0.704</c:v>
                </c:pt>
                <c:pt idx="353">
                  <c:v>0.706</c:v>
                </c:pt>
                <c:pt idx="354">
                  <c:v>0.708</c:v>
                </c:pt>
                <c:pt idx="355">
                  <c:v>0.71</c:v>
                </c:pt>
                <c:pt idx="356">
                  <c:v>0.712</c:v>
                </c:pt>
                <c:pt idx="357">
                  <c:v>0.714</c:v>
                </c:pt>
                <c:pt idx="358">
                  <c:v>0.716</c:v>
                </c:pt>
                <c:pt idx="359">
                  <c:v>0.718</c:v>
                </c:pt>
                <c:pt idx="360">
                  <c:v>0.72</c:v>
                </c:pt>
                <c:pt idx="361">
                  <c:v>0.722</c:v>
                </c:pt>
                <c:pt idx="362">
                  <c:v>0.724</c:v>
                </c:pt>
                <c:pt idx="363">
                  <c:v>0.726</c:v>
                </c:pt>
                <c:pt idx="364">
                  <c:v>0.728</c:v>
                </c:pt>
                <c:pt idx="365">
                  <c:v>0.73</c:v>
                </c:pt>
                <c:pt idx="366">
                  <c:v>0.732</c:v>
                </c:pt>
                <c:pt idx="367">
                  <c:v>0.734</c:v>
                </c:pt>
                <c:pt idx="368">
                  <c:v>0.736</c:v>
                </c:pt>
                <c:pt idx="369">
                  <c:v>0.738</c:v>
                </c:pt>
                <c:pt idx="370">
                  <c:v>0.74</c:v>
                </c:pt>
                <c:pt idx="371">
                  <c:v>0.742</c:v>
                </c:pt>
                <c:pt idx="372">
                  <c:v>0.744</c:v>
                </c:pt>
                <c:pt idx="373">
                  <c:v>0.746</c:v>
                </c:pt>
                <c:pt idx="374">
                  <c:v>0.748</c:v>
                </c:pt>
                <c:pt idx="375">
                  <c:v>0.75</c:v>
                </c:pt>
                <c:pt idx="376">
                  <c:v>0.752</c:v>
                </c:pt>
                <c:pt idx="377">
                  <c:v>0.754</c:v>
                </c:pt>
                <c:pt idx="378">
                  <c:v>0.756</c:v>
                </c:pt>
                <c:pt idx="379">
                  <c:v>0.758</c:v>
                </c:pt>
                <c:pt idx="380">
                  <c:v>0.76</c:v>
                </c:pt>
                <c:pt idx="381">
                  <c:v>0.762</c:v>
                </c:pt>
                <c:pt idx="382">
                  <c:v>0.764</c:v>
                </c:pt>
                <c:pt idx="383">
                  <c:v>0.766</c:v>
                </c:pt>
                <c:pt idx="384">
                  <c:v>0.768</c:v>
                </c:pt>
                <c:pt idx="385">
                  <c:v>0.77</c:v>
                </c:pt>
                <c:pt idx="386">
                  <c:v>0.772</c:v>
                </c:pt>
                <c:pt idx="387">
                  <c:v>0.774</c:v>
                </c:pt>
                <c:pt idx="388">
                  <c:v>0.776</c:v>
                </c:pt>
                <c:pt idx="389">
                  <c:v>0.778</c:v>
                </c:pt>
                <c:pt idx="390">
                  <c:v>0.78</c:v>
                </c:pt>
                <c:pt idx="391">
                  <c:v>0.782</c:v>
                </c:pt>
                <c:pt idx="392">
                  <c:v>0.784</c:v>
                </c:pt>
                <c:pt idx="393">
                  <c:v>0.786</c:v>
                </c:pt>
                <c:pt idx="394">
                  <c:v>0.788</c:v>
                </c:pt>
                <c:pt idx="395">
                  <c:v>0.79</c:v>
                </c:pt>
                <c:pt idx="396">
                  <c:v>0.792</c:v>
                </c:pt>
                <c:pt idx="397">
                  <c:v>0.794</c:v>
                </c:pt>
                <c:pt idx="398">
                  <c:v>0.796</c:v>
                </c:pt>
                <c:pt idx="399">
                  <c:v>0.798</c:v>
                </c:pt>
                <c:pt idx="400">
                  <c:v>0.8</c:v>
                </c:pt>
                <c:pt idx="401">
                  <c:v>0.802</c:v>
                </c:pt>
                <c:pt idx="402">
                  <c:v>0.804</c:v>
                </c:pt>
                <c:pt idx="403">
                  <c:v>0.806</c:v>
                </c:pt>
                <c:pt idx="404">
                  <c:v>0.808</c:v>
                </c:pt>
                <c:pt idx="405">
                  <c:v>0.81</c:v>
                </c:pt>
                <c:pt idx="406">
                  <c:v>0.812</c:v>
                </c:pt>
                <c:pt idx="407">
                  <c:v>0.814</c:v>
                </c:pt>
                <c:pt idx="408">
                  <c:v>0.816</c:v>
                </c:pt>
                <c:pt idx="409">
                  <c:v>0.818</c:v>
                </c:pt>
                <c:pt idx="410">
                  <c:v>0.82</c:v>
                </c:pt>
                <c:pt idx="411">
                  <c:v>0.822</c:v>
                </c:pt>
                <c:pt idx="412">
                  <c:v>0.824</c:v>
                </c:pt>
                <c:pt idx="413">
                  <c:v>0.826</c:v>
                </c:pt>
                <c:pt idx="414">
                  <c:v>0.828</c:v>
                </c:pt>
                <c:pt idx="415">
                  <c:v>0.83</c:v>
                </c:pt>
                <c:pt idx="416">
                  <c:v>0.832</c:v>
                </c:pt>
                <c:pt idx="417">
                  <c:v>0.834</c:v>
                </c:pt>
                <c:pt idx="418">
                  <c:v>0.836</c:v>
                </c:pt>
                <c:pt idx="419">
                  <c:v>0.838</c:v>
                </c:pt>
                <c:pt idx="420">
                  <c:v>0.84</c:v>
                </c:pt>
                <c:pt idx="421">
                  <c:v>0.842</c:v>
                </c:pt>
                <c:pt idx="422">
                  <c:v>0.844</c:v>
                </c:pt>
                <c:pt idx="423">
                  <c:v>0.846</c:v>
                </c:pt>
                <c:pt idx="424">
                  <c:v>0.848</c:v>
                </c:pt>
                <c:pt idx="425">
                  <c:v>0.85</c:v>
                </c:pt>
                <c:pt idx="426">
                  <c:v>0.852</c:v>
                </c:pt>
                <c:pt idx="427">
                  <c:v>0.854</c:v>
                </c:pt>
                <c:pt idx="428">
                  <c:v>0.856</c:v>
                </c:pt>
                <c:pt idx="429">
                  <c:v>0.858</c:v>
                </c:pt>
                <c:pt idx="430">
                  <c:v>0.86</c:v>
                </c:pt>
                <c:pt idx="431">
                  <c:v>0.862</c:v>
                </c:pt>
                <c:pt idx="432">
                  <c:v>0.864</c:v>
                </c:pt>
                <c:pt idx="433">
                  <c:v>0.866</c:v>
                </c:pt>
                <c:pt idx="434">
                  <c:v>0.868</c:v>
                </c:pt>
                <c:pt idx="435">
                  <c:v>0.87</c:v>
                </c:pt>
                <c:pt idx="436">
                  <c:v>0.872</c:v>
                </c:pt>
                <c:pt idx="437">
                  <c:v>0.874</c:v>
                </c:pt>
                <c:pt idx="438">
                  <c:v>0.876</c:v>
                </c:pt>
                <c:pt idx="439">
                  <c:v>0.878</c:v>
                </c:pt>
                <c:pt idx="440">
                  <c:v>0.88</c:v>
                </c:pt>
                <c:pt idx="441">
                  <c:v>0.882</c:v>
                </c:pt>
                <c:pt idx="442">
                  <c:v>0.884</c:v>
                </c:pt>
                <c:pt idx="443">
                  <c:v>0.886</c:v>
                </c:pt>
                <c:pt idx="444">
                  <c:v>0.888</c:v>
                </c:pt>
                <c:pt idx="445">
                  <c:v>0.89</c:v>
                </c:pt>
                <c:pt idx="446">
                  <c:v>0.892</c:v>
                </c:pt>
                <c:pt idx="447">
                  <c:v>0.894</c:v>
                </c:pt>
                <c:pt idx="448">
                  <c:v>0.896</c:v>
                </c:pt>
                <c:pt idx="449">
                  <c:v>0.898</c:v>
                </c:pt>
                <c:pt idx="450">
                  <c:v>0.9</c:v>
                </c:pt>
                <c:pt idx="451">
                  <c:v>0.902</c:v>
                </c:pt>
                <c:pt idx="452">
                  <c:v>0.904</c:v>
                </c:pt>
                <c:pt idx="453">
                  <c:v>0.906</c:v>
                </c:pt>
                <c:pt idx="454">
                  <c:v>0.908</c:v>
                </c:pt>
                <c:pt idx="455">
                  <c:v>0.91</c:v>
                </c:pt>
                <c:pt idx="456">
                  <c:v>0.912</c:v>
                </c:pt>
                <c:pt idx="457">
                  <c:v>0.914</c:v>
                </c:pt>
                <c:pt idx="458">
                  <c:v>0.916</c:v>
                </c:pt>
                <c:pt idx="459">
                  <c:v>0.918</c:v>
                </c:pt>
                <c:pt idx="460">
                  <c:v>0.92</c:v>
                </c:pt>
                <c:pt idx="461">
                  <c:v>0.922</c:v>
                </c:pt>
                <c:pt idx="462">
                  <c:v>0.924</c:v>
                </c:pt>
                <c:pt idx="463">
                  <c:v>0.926</c:v>
                </c:pt>
                <c:pt idx="464">
                  <c:v>0.928</c:v>
                </c:pt>
                <c:pt idx="465">
                  <c:v>0.93</c:v>
                </c:pt>
                <c:pt idx="466">
                  <c:v>0.932</c:v>
                </c:pt>
                <c:pt idx="467">
                  <c:v>0.934</c:v>
                </c:pt>
                <c:pt idx="468">
                  <c:v>0.936</c:v>
                </c:pt>
                <c:pt idx="469">
                  <c:v>0.938</c:v>
                </c:pt>
                <c:pt idx="470">
                  <c:v>0.94</c:v>
                </c:pt>
                <c:pt idx="471">
                  <c:v>0.942</c:v>
                </c:pt>
                <c:pt idx="472">
                  <c:v>0.944</c:v>
                </c:pt>
                <c:pt idx="473">
                  <c:v>0.946</c:v>
                </c:pt>
                <c:pt idx="474">
                  <c:v>0.948</c:v>
                </c:pt>
                <c:pt idx="475">
                  <c:v>0.95</c:v>
                </c:pt>
                <c:pt idx="476">
                  <c:v>0.952</c:v>
                </c:pt>
                <c:pt idx="477">
                  <c:v>0.954</c:v>
                </c:pt>
                <c:pt idx="478">
                  <c:v>0.956</c:v>
                </c:pt>
                <c:pt idx="479">
                  <c:v>0.958</c:v>
                </c:pt>
                <c:pt idx="480">
                  <c:v>0.96</c:v>
                </c:pt>
                <c:pt idx="481">
                  <c:v>0.962</c:v>
                </c:pt>
                <c:pt idx="482">
                  <c:v>0.964</c:v>
                </c:pt>
                <c:pt idx="483">
                  <c:v>0.966</c:v>
                </c:pt>
                <c:pt idx="484">
                  <c:v>0.968</c:v>
                </c:pt>
                <c:pt idx="485">
                  <c:v>0.97</c:v>
                </c:pt>
                <c:pt idx="486">
                  <c:v>0.972</c:v>
                </c:pt>
                <c:pt idx="487">
                  <c:v>0.974</c:v>
                </c:pt>
                <c:pt idx="488">
                  <c:v>0.976</c:v>
                </c:pt>
                <c:pt idx="489">
                  <c:v>0.978</c:v>
                </c:pt>
                <c:pt idx="490">
                  <c:v>0.98</c:v>
                </c:pt>
                <c:pt idx="491">
                  <c:v>0.982</c:v>
                </c:pt>
                <c:pt idx="492">
                  <c:v>0.984</c:v>
                </c:pt>
                <c:pt idx="493">
                  <c:v>0.986</c:v>
                </c:pt>
                <c:pt idx="494">
                  <c:v>0.988</c:v>
                </c:pt>
                <c:pt idx="495">
                  <c:v>0.99</c:v>
                </c:pt>
                <c:pt idx="496">
                  <c:v>0.992</c:v>
                </c:pt>
                <c:pt idx="497">
                  <c:v>0.994</c:v>
                </c:pt>
                <c:pt idx="498">
                  <c:v>0.996</c:v>
                </c:pt>
                <c:pt idx="499">
                  <c:v>0.998</c:v>
                </c:pt>
                <c:pt idx="500">
                  <c:v>1.0</c:v>
                </c:pt>
                <c:pt idx="501">
                  <c:v>1.002</c:v>
                </c:pt>
                <c:pt idx="502">
                  <c:v>1.004</c:v>
                </c:pt>
                <c:pt idx="503">
                  <c:v>1.006</c:v>
                </c:pt>
                <c:pt idx="504">
                  <c:v>1.008</c:v>
                </c:pt>
                <c:pt idx="505">
                  <c:v>1.01</c:v>
                </c:pt>
                <c:pt idx="506">
                  <c:v>1.012</c:v>
                </c:pt>
                <c:pt idx="507">
                  <c:v>1.014</c:v>
                </c:pt>
                <c:pt idx="508">
                  <c:v>1.016</c:v>
                </c:pt>
                <c:pt idx="509">
                  <c:v>1.018</c:v>
                </c:pt>
                <c:pt idx="510">
                  <c:v>1.02</c:v>
                </c:pt>
                <c:pt idx="511">
                  <c:v>1.022</c:v>
                </c:pt>
                <c:pt idx="512">
                  <c:v>1.024</c:v>
                </c:pt>
                <c:pt idx="513">
                  <c:v>1.026</c:v>
                </c:pt>
                <c:pt idx="514">
                  <c:v>1.028</c:v>
                </c:pt>
                <c:pt idx="515">
                  <c:v>1.03</c:v>
                </c:pt>
                <c:pt idx="516">
                  <c:v>1.032</c:v>
                </c:pt>
                <c:pt idx="517">
                  <c:v>1.034</c:v>
                </c:pt>
                <c:pt idx="518">
                  <c:v>1.036</c:v>
                </c:pt>
                <c:pt idx="519">
                  <c:v>1.038</c:v>
                </c:pt>
                <c:pt idx="520">
                  <c:v>1.04</c:v>
                </c:pt>
                <c:pt idx="521">
                  <c:v>1.042</c:v>
                </c:pt>
                <c:pt idx="522">
                  <c:v>1.044</c:v>
                </c:pt>
                <c:pt idx="523">
                  <c:v>1.046</c:v>
                </c:pt>
                <c:pt idx="524">
                  <c:v>1.048</c:v>
                </c:pt>
                <c:pt idx="525">
                  <c:v>1.05</c:v>
                </c:pt>
                <c:pt idx="526">
                  <c:v>1.052</c:v>
                </c:pt>
                <c:pt idx="527">
                  <c:v>1.054</c:v>
                </c:pt>
                <c:pt idx="528">
                  <c:v>1.056</c:v>
                </c:pt>
                <c:pt idx="529">
                  <c:v>1.058</c:v>
                </c:pt>
                <c:pt idx="530">
                  <c:v>1.06</c:v>
                </c:pt>
                <c:pt idx="531">
                  <c:v>1.062</c:v>
                </c:pt>
                <c:pt idx="532">
                  <c:v>1.064</c:v>
                </c:pt>
                <c:pt idx="533">
                  <c:v>1.066</c:v>
                </c:pt>
                <c:pt idx="534">
                  <c:v>1.068</c:v>
                </c:pt>
                <c:pt idx="535">
                  <c:v>1.07</c:v>
                </c:pt>
                <c:pt idx="536">
                  <c:v>1.072</c:v>
                </c:pt>
                <c:pt idx="537">
                  <c:v>1.074</c:v>
                </c:pt>
                <c:pt idx="538">
                  <c:v>1.076</c:v>
                </c:pt>
                <c:pt idx="539">
                  <c:v>1.078</c:v>
                </c:pt>
                <c:pt idx="540">
                  <c:v>1.08</c:v>
                </c:pt>
                <c:pt idx="541">
                  <c:v>1.082</c:v>
                </c:pt>
                <c:pt idx="542">
                  <c:v>1.084</c:v>
                </c:pt>
                <c:pt idx="543">
                  <c:v>1.086</c:v>
                </c:pt>
                <c:pt idx="544">
                  <c:v>1.088</c:v>
                </c:pt>
                <c:pt idx="545">
                  <c:v>1.09</c:v>
                </c:pt>
                <c:pt idx="546">
                  <c:v>1.092</c:v>
                </c:pt>
                <c:pt idx="547">
                  <c:v>1.094</c:v>
                </c:pt>
                <c:pt idx="548">
                  <c:v>1.096</c:v>
                </c:pt>
                <c:pt idx="549">
                  <c:v>1.098</c:v>
                </c:pt>
                <c:pt idx="550">
                  <c:v>1.1</c:v>
                </c:pt>
                <c:pt idx="551">
                  <c:v>1.102</c:v>
                </c:pt>
                <c:pt idx="552">
                  <c:v>1.104</c:v>
                </c:pt>
                <c:pt idx="553">
                  <c:v>1.106</c:v>
                </c:pt>
                <c:pt idx="554">
                  <c:v>1.108</c:v>
                </c:pt>
                <c:pt idx="555">
                  <c:v>1.11</c:v>
                </c:pt>
                <c:pt idx="556">
                  <c:v>1.112</c:v>
                </c:pt>
                <c:pt idx="557">
                  <c:v>1.114</c:v>
                </c:pt>
                <c:pt idx="558">
                  <c:v>1.116</c:v>
                </c:pt>
                <c:pt idx="559">
                  <c:v>1.118</c:v>
                </c:pt>
                <c:pt idx="560">
                  <c:v>1.12</c:v>
                </c:pt>
                <c:pt idx="561">
                  <c:v>1.122</c:v>
                </c:pt>
                <c:pt idx="562">
                  <c:v>1.124</c:v>
                </c:pt>
                <c:pt idx="563">
                  <c:v>1.126</c:v>
                </c:pt>
                <c:pt idx="564">
                  <c:v>1.128</c:v>
                </c:pt>
                <c:pt idx="565">
                  <c:v>1.13</c:v>
                </c:pt>
                <c:pt idx="566">
                  <c:v>1.132</c:v>
                </c:pt>
                <c:pt idx="567">
                  <c:v>1.134</c:v>
                </c:pt>
                <c:pt idx="568">
                  <c:v>1.136</c:v>
                </c:pt>
                <c:pt idx="569">
                  <c:v>1.138</c:v>
                </c:pt>
                <c:pt idx="570">
                  <c:v>1.14</c:v>
                </c:pt>
                <c:pt idx="571">
                  <c:v>1.142</c:v>
                </c:pt>
                <c:pt idx="572">
                  <c:v>1.144</c:v>
                </c:pt>
                <c:pt idx="573">
                  <c:v>1.146</c:v>
                </c:pt>
                <c:pt idx="574">
                  <c:v>1.148</c:v>
                </c:pt>
                <c:pt idx="575">
                  <c:v>1.15</c:v>
                </c:pt>
                <c:pt idx="576">
                  <c:v>1.152</c:v>
                </c:pt>
                <c:pt idx="577">
                  <c:v>1.154</c:v>
                </c:pt>
                <c:pt idx="578">
                  <c:v>1.156</c:v>
                </c:pt>
                <c:pt idx="579">
                  <c:v>1.158</c:v>
                </c:pt>
                <c:pt idx="580">
                  <c:v>1.16</c:v>
                </c:pt>
                <c:pt idx="581">
                  <c:v>1.162</c:v>
                </c:pt>
                <c:pt idx="582">
                  <c:v>1.164</c:v>
                </c:pt>
                <c:pt idx="583">
                  <c:v>1.166</c:v>
                </c:pt>
                <c:pt idx="584">
                  <c:v>1.168</c:v>
                </c:pt>
                <c:pt idx="585">
                  <c:v>1.17</c:v>
                </c:pt>
                <c:pt idx="586">
                  <c:v>1.172</c:v>
                </c:pt>
                <c:pt idx="587">
                  <c:v>1.174</c:v>
                </c:pt>
                <c:pt idx="588">
                  <c:v>1.176</c:v>
                </c:pt>
                <c:pt idx="589">
                  <c:v>1.178</c:v>
                </c:pt>
                <c:pt idx="590">
                  <c:v>1.18</c:v>
                </c:pt>
                <c:pt idx="591">
                  <c:v>1.182</c:v>
                </c:pt>
                <c:pt idx="592">
                  <c:v>1.184</c:v>
                </c:pt>
                <c:pt idx="593">
                  <c:v>1.186</c:v>
                </c:pt>
                <c:pt idx="594">
                  <c:v>1.188</c:v>
                </c:pt>
                <c:pt idx="595">
                  <c:v>1.19</c:v>
                </c:pt>
                <c:pt idx="596">
                  <c:v>1.192</c:v>
                </c:pt>
                <c:pt idx="597">
                  <c:v>1.194</c:v>
                </c:pt>
                <c:pt idx="598">
                  <c:v>1.196</c:v>
                </c:pt>
                <c:pt idx="599">
                  <c:v>1.198</c:v>
                </c:pt>
                <c:pt idx="600">
                  <c:v>1.2</c:v>
                </c:pt>
                <c:pt idx="601">
                  <c:v>1.202</c:v>
                </c:pt>
                <c:pt idx="602">
                  <c:v>1.204</c:v>
                </c:pt>
                <c:pt idx="603">
                  <c:v>1.206</c:v>
                </c:pt>
                <c:pt idx="604">
                  <c:v>1.208</c:v>
                </c:pt>
                <c:pt idx="605">
                  <c:v>1.21</c:v>
                </c:pt>
                <c:pt idx="606">
                  <c:v>1.212</c:v>
                </c:pt>
                <c:pt idx="607">
                  <c:v>1.214</c:v>
                </c:pt>
                <c:pt idx="608">
                  <c:v>1.216</c:v>
                </c:pt>
                <c:pt idx="609">
                  <c:v>1.218</c:v>
                </c:pt>
                <c:pt idx="610">
                  <c:v>1.22</c:v>
                </c:pt>
                <c:pt idx="611">
                  <c:v>1.222</c:v>
                </c:pt>
                <c:pt idx="612">
                  <c:v>1.224</c:v>
                </c:pt>
                <c:pt idx="613">
                  <c:v>1.226</c:v>
                </c:pt>
                <c:pt idx="614">
                  <c:v>1.228</c:v>
                </c:pt>
                <c:pt idx="615">
                  <c:v>1.23</c:v>
                </c:pt>
                <c:pt idx="616">
                  <c:v>1.232</c:v>
                </c:pt>
                <c:pt idx="617">
                  <c:v>1.234</c:v>
                </c:pt>
                <c:pt idx="618">
                  <c:v>1.236</c:v>
                </c:pt>
                <c:pt idx="619">
                  <c:v>1.238</c:v>
                </c:pt>
                <c:pt idx="620">
                  <c:v>1.24</c:v>
                </c:pt>
                <c:pt idx="621">
                  <c:v>1.242</c:v>
                </c:pt>
                <c:pt idx="622">
                  <c:v>1.244</c:v>
                </c:pt>
                <c:pt idx="623">
                  <c:v>1.246</c:v>
                </c:pt>
                <c:pt idx="624">
                  <c:v>1.248</c:v>
                </c:pt>
                <c:pt idx="625">
                  <c:v>1.25</c:v>
                </c:pt>
                <c:pt idx="626">
                  <c:v>1.252</c:v>
                </c:pt>
                <c:pt idx="627">
                  <c:v>1.254</c:v>
                </c:pt>
                <c:pt idx="628">
                  <c:v>1.256</c:v>
                </c:pt>
                <c:pt idx="629">
                  <c:v>1.258</c:v>
                </c:pt>
                <c:pt idx="630">
                  <c:v>1.26</c:v>
                </c:pt>
                <c:pt idx="631">
                  <c:v>1.262</c:v>
                </c:pt>
                <c:pt idx="632">
                  <c:v>1.264</c:v>
                </c:pt>
                <c:pt idx="633">
                  <c:v>1.266</c:v>
                </c:pt>
                <c:pt idx="634">
                  <c:v>1.268</c:v>
                </c:pt>
                <c:pt idx="635">
                  <c:v>1.27</c:v>
                </c:pt>
                <c:pt idx="636">
                  <c:v>1.272</c:v>
                </c:pt>
                <c:pt idx="637">
                  <c:v>1.274</c:v>
                </c:pt>
                <c:pt idx="638">
                  <c:v>1.276</c:v>
                </c:pt>
                <c:pt idx="639">
                  <c:v>1.278</c:v>
                </c:pt>
                <c:pt idx="640">
                  <c:v>1.28</c:v>
                </c:pt>
                <c:pt idx="641">
                  <c:v>1.282</c:v>
                </c:pt>
                <c:pt idx="642">
                  <c:v>1.284</c:v>
                </c:pt>
                <c:pt idx="643">
                  <c:v>1.286</c:v>
                </c:pt>
                <c:pt idx="644">
                  <c:v>1.288</c:v>
                </c:pt>
                <c:pt idx="645">
                  <c:v>1.29</c:v>
                </c:pt>
                <c:pt idx="646">
                  <c:v>1.292</c:v>
                </c:pt>
                <c:pt idx="647">
                  <c:v>1.294</c:v>
                </c:pt>
                <c:pt idx="648">
                  <c:v>1.296</c:v>
                </c:pt>
                <c:pt idx="649">
                  <c:v>1.298</c:v>
                </c:pt>
                <c:pt idx="650">
                  <c:v>1.3</c:v>
                </c:pt>
                <c:pt idx="651">
                  <c:v>1.302</c:v>
                </c:pt>
                <c:pt idx="652">
                  <c:v>1.304</c:v>
                </c:pt>
                <c:pt idx="653">
                  <c:v>1.306</c:v>
                </c:pt>
                <c:pt idx="654">
                  <c:v>1.308</c:v>
                </c:pt>
                <c:pt idx="655">
                  <c:v>1.31</c:v>
                </c:pt>
                <c:pt idx="656">
                  <c:v>1.312</c:v>
                </c:pt>
                <c:pt idx="657">
                  <c:v>1.314</c:v>
                </c:pt>
                <c:pt idx="658">
                  <c:v>1.316</c:v>
                </c:pt>
                <c:pt idx="659">
                  <c:v>1.318</c:v>
                </c:pt>
                <c:pt idx="660">
                  <c:v>1.32</c:v>
                </c:pt>
                <c:pt idx="661">
                  <c:v>1.322</c:v>
                </c:pt>
                <c:pt idx="662">
                  <c:v>1.324</c:v>
                </c:pt>
                <c:pt idx="663">
                  <c:v>1.326</c:v>
                </c:pt>
                <c:pt idx="664">
                  <c:v>1.328</c:v>
                </c:pt>
                <c:pt idx="665">
                  <c:v>1.33</c:v>
                </c:pt>
                <c:pt idx="666">
                  <c:v>1.332</c:v>
                </c:pt>
                <c:pt idx="667">
                  <c:v>1.334</c:v>
                </c:pt>
                <c:pt idx="668">
                  <c:v>1.336</c:v>
                </c:pt>
                <c:pt idx="669">
                  <c:v>1.338</c:v>
                </c:pt>
                <c:pt idx="670">
                  <c:v>1.34</c:v>
                </c:pt>
                <c:pt idx="671">
                  <c:v>1.342</c:v>
                </c:pt>
                <c:pt idx="672">
                  <c:v>1.344</c:v>
                </c:pt>
                <c:pt idx="673">
                  <c:v>1.346</c:v>
                </c:pt>
                <c:pt idx="674">
                  <c:v>1.348</c:v>
                </c:pt>
                <c:pt idx="675">
                  <c:v>1.35</c:v>
                </c:pt>
                <c:pt idx="676">
                  <c:v>1.352</c:v>
                </c:pt>
                <c:pt idx="677">
                  <c:v>1.354</c:v>
                </c:pt>
                <c:pt idx="678">
                  <c:v>1.356</c:v>
                </c:pt>
                <c:pt idx="679">
                  <c:v>1.358</c:v>
                </c:pt>
                <c:pt idx="680">
                  <c:v>1.36</c:v>
                </c:pt>
                <c:pt idx="681">
                  <c:v>1.362</c:v>
                </c:pt>
                <c:pt idx="682">
                  <c:v>1.364</c:v>
                </c:pt>
                <c:pt idx="683">
                  <c:v>1.366</c:v>
                </c:pt>
                <c:pt idx="684">
                  <c:v>1.368</c:v>
                </c:pt>
                <c:pt idx="685">
                  <c:v>1.37</c:v>
                </c:pt>
                <c:pt idx="686">
                  <c:v>1.372</c:v>
                </c:pt>
                <c:pt idx="687">
                  <c:v>1.374</c:v>
                </c:pt>
                <c:pt idx="688">
                  <c:v>1.376</c:v>
                </c:pt>
                <c:pt idx="689">
                  <c:v>1.378</c:v>
                </c:pt>
                <c:pt idx="690">
                  <c:v>1.38</c:v>
                </c:pt>
                <c:pt idx="691">
                  <c:v>1.382</c:v>
                </c:pt>
                <c:pt idx="692">
                  <c:v>1.384</c:v>
                </c:pt>
                <c:pt idx="693">
                  <c:v>1.386</c:v>
                </c:pt>
                <c:pt idx="694">
                  <c:v>1.388</c:v>
                </c:pt>
                <c:pt idx="695">
                  <c:v>1.39</c:v>
                </c:pt>
                <c:pt idx="696">
                  <c:v>1.392</c:v>
                </c:pt>
                <c:pt idx="697">
                  <c:v>1.394</c:v>
                </c:pt>
                <c:pt idx="698">
                  <c:v>1.396</c:v>
                </c:pt>
                <c:pt idx="699">
                  <c:v>1.398</c:v>
                </c:pt>
                <c:pt idx="700">
                  <c:v>1.4</c:v>
                </c:pt>
                <c:pt idx="701">
                  <c:v>1.401999999999999</c:v>
                </c:pt>
                <c:pt idx="702">
                  <c:v>1.403999999999999</c:v>
                </c:pt>
                <c:pt idx="703">
                  <c:v>1.405999999999999</c:v>
                </c:pt>
                <c:pt idx="704">
                  <c:v>1.407999999999999</c:v>
                </c:pt>
                <c:pt idx="705">
                  <c:v>1.41</c:v>
                </c:pt>
                <c:pt idx="706">
                  <c:v>1.411999999999999</c:v>
                </c:pt>
                <c:pt idx="707">
                  <c:v>1.413999999999999</c:v>
                </c:pt>
                <c:pt idx="708">
                  <c:v>1.415999999999999</c:v>
                </c:pt>
                <c:pt idx="709">
                  <c:v>1.417999999999999</c:v>
                </c:pt>
                <c:pt idx="710">
                  <c:v>1.42</c:v>
                </c:pt>
                <c:pt idx="711">
                  <c:v>1.421999999999999</c:v>
                </c:pt>
                <c:pt idx="712">
                  <c:v>1.423999999999999</c:v>
                </c:pt>
                <c:pt idx="713">
                  <c:v>1.425999999999999</c:v>
                </c:pt>
                <c:pt idx="714">
                  <c:v>1.427999999999999</c:v>
                </c:pt>
                <c:pt idx="715">
                  <c:v>1.43</c:v>
                </c:pt>
                <c:pt idx="716">
                  <c:v>1.431999999999999</c:v>
                </c:pt>
                <c:pt idx="717">
                  <c:v>1.433999999999999</c:v>
                </c:pt>
                <c:pt idx="718">
                  <c:v>1.435999999999999</c:v>
                </c:pt>
                <c:pt idx="719">
                  <c:v>1.437999999999999</c:v>
                </c:pt>
                <c:pt idx="720">
                  <c:v>1.44</c:v>
                </c:pt>
                <c:pt idx="721">
                  <c:v>1.441999999999999</c:v>
                </c:pt>
                <c:pt idx="722">
                  <c:v>1.444</c:v>
                </c:pt>
                <c:pt idx="723">
                  <c:v>1.446</c:v>
                </c:pt>
                <c:pt idx="724">
                  <c:v>1.448</c:v>
                </c:pt>
                <c:pt idx="725">
                  <c:v>1.45</c:v>
                </c:pt>
                <c:pt idx="726">
                  <c:v>1.452</c:v>
                </c:pt>
                <c:pt idx="727">
                  <c:v>1.454</c:v>
                </c:pt>
                <c:pt idx="728">
                  <c:v>1.456</c:v>
                </c:pt>
                <c:pt idx="729">
                  <c:v>1.458</c:v>
                </c:pt>
                <c:pt idx="730">
                  <c:v>1.46</c:v>
                </c:pt>
                <c:pt idx="731">
                  <c:v>1.462</c:v>
                </c:pt>
                <c:pt idx="732">
                  <c:v>1.464</c:v>
                </c:pt>
                <c:pt idx="733">
                  <c:v>1.466</c:v>
                </c:pt>
                <c:pt idx="734">
                  <c:v>1.468</c:v>
                </c:pt>
                <c:pt idx="735">
                  <c:v>1.47</c:v>
                </c:pt>
                <c:pt idx="736">
                  <c:v>1.472</c:v>
                </c:pt>
                <c:pt idx="737">
                  <c:v>1.474</c:v>
                </c:pt>
                <c:pt idx="738">
                  <c:v>1.476</c:v>
                </c:pt>
                <c:pt idx="739">
                  <c:v>1.478</c:v>
                </c:pt>
                <c:pt idx="740">
                  <c:v>1.48</c:v>
                </c:pt>
                <c:pt idx="741">
                  <c:v>1.482</c:v>
                </c:pt>
                <c:pt idx="742">
                  <c:v>1.484</c:v>
                </c:pt>
                <c:pt idx="743">
                  <c:v>1.486</c:v>
                </c:pt>
                <c:pt idx="744">
                  <c:v>1.488</c:v>
                </c:pt>
                <c:pt idx="745">
                  <c:v>1.49</c:v>
                </c:pt>
                <c:pt idx="746">
                  <c:v>1.492</c:v>
                </c:pt>
                <c:pt idx="747">
                  <c:v>1.494</c:v>
                </c:pt>
                <c:pt idx="748">
                  <c:v>1.496</c:v>
                </c:pt>
                <c:pt idx="749">
                  <c:v>1.498</c:v>
                </c:pt>
                <c:pt idx="750">
                  <c:v>1.5</c:v>
                </c:pt>
                <c:pt idx="751">
                  <c:v>1.502</c:v>
                </c:pt>
                <c:pt idx="752">
                  <c:v>1.504</c:v>
                </c:pt>
                <c:pt idx="753">
                  <c:v>1.506</c:v>
                </c:pt>
                <c:pt idx="754">
                  <c:v>1.508</c:v>
                </c:pt>
                <c:pt idx="755">
                  <c:v>1.51</c:v>
                </c:pt>
                <c:pt idx="756">
                  <c:v>1.512</c:v>
                </c:pt>
                <c:pt idx="757">
                  <c:v>1.514</c:v>
                </c:pt>
                <c:pt idx="758">
                  <c:v>1.516</c:v>
                </c:pt>
                <c:pt idx="759">
                  <c:v>1.518</c:v>
                </c:pt>
                <c:pt idx="760">
                  <c:v>1.52</c:v>
                </c:pt>
                <c:pt idx="761">
                  <c:v>1.522</c:v>
                </c:pt>
                <c:pt idx="762">
                  <c:v>1.524</c:v>
                </c:pt>
                <c:pt idx="763">
                  <c:v>1.526</c:v>
                </c:pt>
                <c:pt idx="764">
                  <c:v>1.528</c:v>
                </c:pt>
                <c:pt idx="765">
                  <c:v>1.53</c:v>
                </c:pt>
                <c:pt idx="766">
                  <c:v>1.532</c:v>
                </c:pt>
                <c:pt idx="767">
                  <c:v>1.534</c:v>
                </c:pt>
                <c:pt idx="768">
                  <c:v>1.536</c:v>
                </c:pt>
                <c:pt idx="769">
                  <c:v>1.538</c:v>
                </c:pt>
                <c:pt idx="770">
                  <c:v>1.54</c:v>
                </c:pt>
                <c:pt idx="771">
                  <c:v>1.542</c:v>
                </c:pt>
                <c:pt idx="772">
                  <c:v>1.544</c:v>
                </c:pt>
                <c:pt idx="773">
                  <c:v>1.546</c:v>
                </c:pt>
                <c:pt idx="774">
                  <c:v>1.548</c:v>
                </c:pt>
                <c:pt idx="775">
                  <c:v>1.55</c:v>
                </c:pt>
                <c:pt idx="776">
                  <c:v>1.552</c:v>
                </c:pt>
                <c:pt idx="777">
                  <c:v>1.554</c:v>
                </c:pt>
                <c:pt idx="778">
                  <c:v>1.556</c:v>
                </c:pt>
                <c:pt idx="779">
                  <c:v>1.558</c:v>
                </c:pt>
                <c:pt idx="780">
                  <c:v>1.56</c:v>
                </c:pt>
                <c:pt idx="781">
                  <c:v>1.562</c:v>
                </c:pt>
                <c:pt idx="782">
                  <c:v>1.564</c:v>
                </c:pt>
                <c:pt idx="783">
                  <c:v>1.566</c:v>
                </c:pt>
                <c:pt idx="784">
                  <c:v>1.568</c:v>
                </c:pt>
                <c:pt idx="785">
                  <c:v>1.57</c:v>
                </c:pt>
                <c:pt idx="786">
                  <c:v>1.572</c:v>
                </c:pt>
                <c:pt idx="787">
                  <c:v>1.574</c:v>
                </c:pt>
                <c:pt idx="788">
                  <c:v>1.576</c:v>
                </c:pt>
                <c:pt idx="789">
                  <c:v>1.578</c:v>
                </c:pt>
                <c:pt idx="790">
                  <c:v>1.58</c:v>
                </c:pt>
                <c:pt idx="791">
                  <c:v>1.582</c:v>
                </c:pt>
                <c:pt idx="792">
                  <c:v>1.584</c:v>
                </c:pt>
                <c:pt idx="793">
                  <c:v>1.586</c:v>
                </c:pt>
                <c:pt idx="794">
                  <c:v>1.588</c:v>
                </c:pt>
                <c:pt idx="795">
                  <c:v>1.59</c:v>
                </c:pt>
                <c:pt idx="796">
                  <c:v>1.592</c:v>
                </c:pt>
                <c:pt idx="797">
                  <c:v>1.594</c:v>
                </c:pt>
                <c:pt idx="798">
                  <c:v>1.596</c:v>
                </c:pt>
                <c:pt idx="799">
                  <c:v>1.598</c:v>
                </c:pt>
                <c:pt idx="800">
                  <c:v>1.6</c:v>
                </c:pt>
                <c:pt idx="801">
                  <c:v>1.602</c:v>
                </c:pt>
                <c:pt idx="802">
                  <c:v>1.604</c:v>
                </c:pt>
                <c:pt idx="803">
                  <c:v>1.606</c:v>
                </c:pt>
                <c:pt idx="804">
                  <c:v>1.608</c:v>
                </c:pt>
                <c:pt idx="805">
                  <c:v>1.61</c:v>
                </c:pt>
                <c:pt idx="806">
                  <c:v>1.612</c:v>
                </c:pt>
                <c:pt idx="807">
                  <c:v>1.614</c:v>
                </c:pt>
                <c:pt idx="808">
                  <c:v>1.616</c:v>
                </c:pt>
                <c:pt idx="809">
                  <c:v>1.618</c:v>
                </c:pt>
                <c:pt idx="810">
                  <c:v>1.62</c:v>
                </c:pt>
                <c:pt idx="811">
                  <c:v>1.622</c:v>
                </c:pt>
                <c:pt idx="812">
                  <c:v>1.624</c:v>
                </c:pt>
                <c:pt idx="813">
                  <c:v>1.626</c:v>
                </c:pt>
                <c:pt idx="814">
                  <c:v>1.628</c:v>
                </c:pt>
                <c:pt idx="815">
                  <c:v>1.63</c:v>
                </c:pt>
                <c:pt idx="816">
                  <c:v>1.632</c:v>
                </c:pt>
                <c:pt idx="817">
                  <c:v>1.634</c:v>
                </c:pt>
                <c:pt idx="818">
                  <c:v>1.636</c:v>
                </c:pt>
                <c:pt idx="819">
                  <c:v>1.638</c:v>
                </c:pt>
                <c:pt idx="820">
                  <c:v>1.64</c:v>
                </c:pt>
                <c:pt idx="821">
                  <c:v>1.642</c:v>
                </c:pt>
                <c:pt idx="822">
                  <c:v>1.644</c:v>
                </c:pt>
                <c:pt idx="823">
                  <c:v>1.646</c:v>
                </c:pt>
                <c:pt idx="824">
                  <c:v>1.648</c:v>
                </c:pt>
                <c:pt idx="825">
                  <c:v>1.65</c:v>
                </c:pt>
                <c:pt idx="826">
                  <c:v>1.652</c:v>
                </c:pt>
                <c:pt idx="827">
                  <c:v>1.654</c:v>
                </c:pt>
                <c:pt idx="828">
                  <c:v>1.656</c:v>
                </c:pt>
                <c:pt idx="829">
                  <c:v>1.658</c:v>
                </c:pt>
                <c:pt idx="830">
                  <c:v>1.66</c:v>
                </c:pt>
                <c:pt idx="831">
                  <c:v>1.662</c:v>
                </c:pt>
                <c:pt idx="832">
                  <c:v>1.664</c:v>
                </c:pt>
                <c:pt idx="833">
                  <c:v>1.666</c:v>
                </c:pt>
                <c:pt idx="834">
                  <c:v>1.668</c:v>
                </c:pt>
                <c:pt idx="835">
                  <c:v>1.67</c:v>
                </c:pt>
                <c:pt idx="836">
                  <c:v>1.672</c:v>
                </c:pt>
                <c:pt idx="837">
                  <c:v>1.674</c:v>
                </c:pt>
                <c:pt idx="838">
                  <c:v>1.676</c:v>
                </c:pt>
                <c:pt idx="839">
                  <c:v>1.678</c:v>
                </c:pt>
                <c:pt idx="840">
                  <c:v>1.68</c:v>
                </c:pt>
                <c:pt idx="841">
                  <c:v>1.682</c:v>
                </c:pt>
                <c:pt idx="842">
                  <c:v>1.684</c:v>
                </c:pt>
                <c:pt idx="843">
                  <c:v>1.686</c:v>
                </c:pt>
                <c:pt idx="844">
                  <c:v>1.688</c:v>
                </c:pt>
                <c:pt idx="845">
                  <c:v>1.69</c:v>
                </c:pt>
                <c:pt idx="846">
                  <c:v>1.692</c:v>
                </c:pt>
                <c:pt idx="847">
                  <c:v>1.694</c:v>
                </c:pt>
                <c:pt idx="848">
                  <c:v>1.696</c:v>
                </c:pt>
                <c:pt idx="849">
                  <c:v>1.698</c:v>
                </c:pt>
                <c:pt idx="850">
                  <c:v>1.7</c:v>
                </c:pt>
                <c:pt idx="851">
                  <c:v>1.702</c:v>
                </c:pt>
                <c:pt idx="852">
                  <c:v>1.704</c:v>
                </c:pt>
                <c:pt idx="853">
                  <c:v>1.706</c:v>
                </c:pt>
                <c:pt idx="854">
                  <c:v>1.708</c:v>
                </c:pt>
                <c:pt idx="855">
                  <c:v>1.71</c:v>
                </c:pt>
                <c:pt idx="856">
                  <c:v>1.712</c:v>
                </c:pt>
                <c:pt idx="857">
                  <c:v>1.714</c:v>
                </c:pt>
                <c:pt idx="858">
                  <c:v>1.716</c:v>
                </c:pt>
                <c:pt idx="859">
                  <c:v>1.718</c:v>
                </c:pt>
                <c:pt idx="860">
                  <c:v>1.72</c:v>
                </c:pt>
                <c:pt idx="861">
                  <c:v>1.722</c:v>
                </c:pt>
                <c:pt idx="862">
                  <c:v>1.724</c:v>
                </c:pt>
                <c:pt idx="863">
                  <c:v>1.726</c:v>
                </c:pt>
                <c:pt idx="864">
                  <c:v>1.728</c:v>
                </c:pt>
                <c:pt idx="865">
                  <c:v>1.73</c:v>
                </c:pt>
                <c:pt idx="866">
                  <c:v>1.732</c:v>
                </c:pt>
                <c:pt idx="867">
                  <c:v>1.734</c:v>
                </c:pt>
                <c:pt idx="868">
                  <c:v>1.736</c:v>
                </c:pt>
                <c:pt idx="869">
                  <c:v>1.738</c:v>
                </c:pt>
                <c:pt idx="870">
                  <c:v>1.74</c:v>
                </c:pt>
                <c:pt idx="871">
                  <c:v>1.742</c:v>
                </c:pt>
                <c:pt idx="872">
                  <c:v>1.744</c:v>
                </c:pt>
                <c:pt idx="873">
                  <c:v>1.746</c:v>
                </c:pt>
                <c:pt idx="874">
                  <c:v>1.748</c:v>
                </c:pt>
                <c:pt idx="875">
                  <c:v>1.75</c:v>
                </c:pt>
                <c:pt idx="876">
                  <c:v>1.752</c:v>
                </c:pt>
                <c:pt idx="877">
                  <c:v>1.754</c:v>
                </c:pt>
                <c:pt idx="878">
                  <c:v>1.756</c:v>
                </c:pt>
                <c:pt idx="879">
                  <c:v>1.758</c:v>
                </c:pt>
                <c:pt idx="880">
                  <c:v>1.76</c:v>
                </c:pt>
                <c:pt idx="881">
                  <c:v>1.762</c:v>
                </c:pt>
                <c:pt idx="882">
                  <c:v>1.764</c:v>
                </c:pt>
                <c:pt idx="883">
                  <c:v>1.766</c:v>
                </c:pt>
                <c:pt idx="884">
                  <c:v>1.768</c:v>
                </c:pt>
                <c:pt idx="885">
                  <c:v>1.77</c:v>
                </c:pt>
                <c:pt idx="886">
                  <c:v>1.772</c:v>
                </c:pt>
                <c:pt idx="887">
                  <c:v>1.774</c:v>
                </c:pt>
                <c:pt idx="888">
                  <c:v>1.776</c:v>
                </c:pt>
                <c:pt idx="889">
                  <c:v>1.778</c:v>
                </c:pt>
                <c:pt idx="890">
                  <c:v>1.78</c:v>
                </c:pt>
                <c:pt idx="891">
                  <c:v>1.782</c:v>
                </c:pt>
                <c:pt idx="892">
                  <c:v>1.784</c:v>
                </c:pt>
                <c:pt idx="893">
                  <c:v>1.786</c:v>
                </c:pt>
                <c:pt idx="894">
                  <c:v>1.788</c:v>
                </c:pt>
                <c:pt idx="895">
                  <c:v>1.79</c:v>
                </c:pt>
                <c:pt idx="896">
                  <c:v>1.792</c:v>
                </c:pt>
                <c:pt idx="897">
                  <c:v>1.794</c:v>
                </c:pt>
                <c:pt idx="898">
                  <c:v>1.796</c:v>
                </c:pt>
                <c:pt idx="899">
                  <c:v>1.798</c:v>
                </c:pt>
                <c:pt idx="900">
                  <c:v>1.8</c:v>
                </c:pt>
                <c:pt idx="901">
                  <c:v>1.802</c:v>
                </c:pt>
                <c:pt idx="902">
                  <c:v>1.804</c:v>
                </c:pt>
                <c:pt idx="903">
                  <c:v>1.806</c:v>
                </c:pt>
                <c:pt idx="904">
                  <c:v>1.808</c:v>
                </c:pt>
                <c:pt idx="905">
                  <c:v>1.81</c:v>
                </c:pt>
                <c:pt idx="906">
                  <c:v>1.812</c:v>
                </c:pt>
                <c:pt idx="907">
                  <c:v>1.814</c:v>
                </c:pt>
                <c:pt idx="908">
                  <c:v>1.816</c:v>
                </c:pt>
                <c:pt idx="909">
                  <c:v>1.818</c:v>
                </c:pt>
                <c:pt idx="910">
                  <c:v>1.82</c:v>
                </c:pt>
                <c:pt idx="911">
                  <c:v>1.822</c:v>
                </c:pt>
                <c:pt idx="912">
                  <c:v>1.824</c:v>
                </c:pt>
                <c:pt idx="913">
                  <c:v>1.826</c:v>
                </c:pt>
                <c:pt idx="914">
                  <c:v>1.828</c:v>
                </c:pt>
                <c:pt idx="915">
                  <c:v>1.83</c:v>
                </c:pt>
                <c:pt idx="916">
                  <c:v>1.832</c:v>
                </c:pt>
                <c:pt idx="917">
                  <c:v>1.834</c:v>
                </c:pt>
                <c:pt idx="918">
                  <c:v>1.836</c:v>
                </c:pt>
                <c:pt idx="919">
                  <c:v>1.838</c:v>
                </c:pt>
                <c:pt idx="920">
                  <c:v>1.84</c:v>
                </c:pt>
                <c:pt idx="921">
                  <c:v>1.842</c:v>
                </c:pt>
                <c:pt idx="922">
                  <c:v>1.844</c:v>
                </c:pt>
                <c:pt idx="923">
                  <c:v>1.846</c:v>
                </c:pt>
                <c:pt idx="924">
                  <c:v>1.848</c:v>
                </c:pt>
                <c:pt idx="925">
                  <c:v>1.85</c:v>
                </c:pt>
                <c:pt idx="926">
                  <c:v>1.852</c:v>
                </c:pt>
                <c:pt idx="927">
                  <c:v>1.854</c:v>
                </c:pt>
                <c:pt idx="928">
                  <c:v>1.856</c:v>
                </c:pt>
                <c:pt idx="929">
                  <c:v>1.858</c:v>
                </c:pt>
                <c:pt idx="930">
                  <c:v>1.86</c:v>
                </c:pt>
                <c:pt idx="931">
                  <c:v>1.862</c:v>
                </c:pt>
                <c:pt idx="932">
                  <c:v>1.864</c:v>
                </c:pt>
                <c:pt idx="933">
                  <c:v>1.866</c:v>
                </c:pt>
                <c:pt idx="934">
                  <c:v>1.868</c:v>
                </c:pt>
                <c:pt idx="935">
                  <c:v>1.87</c:v>
                </c:pt>
                <c:pt idx="936">
                  <c:v>1.872</c:v>
                </c:pt>
                <c:pt idx="937">
                  <c:v>1.874</c:v>
                </c:pt>
                <c:pt idx="938">
                  <c:v>1.876</c:v>
                </c:pt>
                <c:pt idx="939">
                  <c:v>1.878</c:v>
                </c:pt>
                <c:pt idx="940">
                  <c:v>1.88</c:v>
                </c:pt>
                <c:pt idx="941">
                  <c:v>1.882</c:v>
                </c:pt>
                <c:pt idx="942">
                  <c:v>1.884</c:v>
                </c:pt>
                <c:pt idx="943">
                  <c:v>1.886</c:v>
                </c:pt>
                <c:pt idx="944">
                  <c:v>1.888</c:v>
                </c:pt>
                <c:pt idx="945">
                  <c:v>1.89</c:v>
                </c:pt>
                <c:pt idx="946">
                  <c:v>1.892</c:v>
                </c:pt>
                <c:pt idx="947">
                  <c:v>1.894</c:v>
                </c:pt>
                <c:pt idx="948">
                  <c:v>1.896</c:v>
                </c:pt>
                <c:pt idx="949">
                  <c:v>1.898</c:v>
                </c:pt>
                <c:pt idx="950">
                  <c:v>1.9</c:v>
                </c:pt>
                <c:pt idx="951">
                  <c:v>1.901999999999999</c:v>
                </c:pt>
                <c:pt idx="952">
                  <c:v>1.903999999999999</c:v>
                </c:pt>
                <c:pt idx="953">
                  <c:v>1.905999999999999</c:v>
                </c:pt>
                <c:pt idx="954">
                  <c:v>1.907999999999999</c:v>
                </c:pt>
                <c:pt idx="955">
                  <c:v>1.91</c:v>
                </c:pt>
                <c:pt idx="956">
                  <c:v>1.911999999999999</c:v>
                </c:pt>
                <c:pt idx="957">
                  <c:v>1.913999999999999</c:v>
                </c:pt>
                <c:pt idx="958">
                  <c:v>1.915999999999999</c:v>
                </c:pt>
                <c:pt idx="959">
                  <c:v>1.917999999999999</c:v>
                </c:pt>
                <c:pt idx="960">
                  <c:v>1.92</c:v>
                </c:pt>
                <c:pt idx="961">
                  <c:v>1.921999999999999</c:v>
                </c:pt>
                <c:pt idx="962">
                  <c:v>1.923999999999999</c:v>
                </c:pt>
                <c:pt idx="963">
                  <c:v>1.925999999999999</c:v>
                </c:pt>
                <c:pt idx="964">
                  <c:v>1.927999999999999</c:v>
                </c:pt>
                <c:pt idx="965">
                  <c:v>1.93</c:v>
                </c:pt>
                <c:pt idx="966">
                  <c:v>1.931999999999999</c:v>
                </c:pt>
                <c:pt idx="967">
                  <c:v>1.933999999999999</c:v>
                </c:pt>
                <c:pt idx="968">
                  <c:v>1.935999999999999</c:v>
                </c:pt>
                <c:pt idx="969">
                  <c:v>1.937999999999999</c:v>
                </c:pt>
                <c:pt idx="970">
                  <c:v>1.94</c:v>
                </c:pt>
                <c:pt idx="971">
                  <c:v>1.941999999999999</c:v>
                </c:pt>
                <c:pt idx="972">
                  <c:v>1.944</c:v>
                </c:pt>
                <c:pt idx="973">
                  <c:v>1.946</c:v>
                </c:pt>
                <c:pt idx="974">
                  <c:v>1.948</c:v>
                </c:pt>
                <c:pt idx="975">
                  <c:v>1.95</c:v>
                </c:pt>
                <c:pt idx="976">
                  <c:v>1.952</c:v>
                </c:pt>
                <c:pt idx="977">
                  <c:v>1.954</c:v>
                </c:pt>
                <c:pt idx="978">
                  <c:v>1.956</c:v>
                </c:pt>
                <c:pt idx="979">
                  <c:v>1.958</c:v>
                </c:pt>
                <c:pt idx="980">
                  <c:v>1.96</c:v>
                </c:pt>
                <c:pt idx="981">
                  <c:v>1.962</c:v>
                </c:pt>
                <c:pt idx="982">
                  <c:v>1.964</c:v>
                </c:pt>
                <c:pt idx="983">
                  <c:v>1.966</c:v>
                </c:pt>
                <c:pt idx="984">
                  <c:v>1.968</c:v>
                </c:pt>
                <c:pt idx="985">
                  <c:v>1.97</c:v>
                </c:pt>
                <c:pt idx="986">
                  <c:v>1.972</c:v>
                </c:pt>
                <c:pt idx="987">
                  <c:v>1.974</c:v>
                </c:pt>
                <c:pt idx="988">
                  <c:v>1.976</c:v>
                </c:pt>
                <c:pt idx="989">
                  <c:v>1.978</c:v>
                </c:pt>
                <c:pt idx="990">
                  <c:v>1.98</c:v>
                </c:pt>
                <c:pt idx="991">
                  <c:v>1.982</c:v>
                </c:pt>
                <c:pt idx="992">
                  <c:v>1.984</c:v>
                </c:pt>
                <c:pt idx="993">
                  <c:v>1.986</c:v>
                </c:pt>
                <c:pt idx="994">
                  <c:v>1.988</c:v>
                </c:pt>
                <c:pt idx="995">
                  <c:v>1.99</c:v>
                </c:pt>
                <c:pt idx="996">
                  <c:v>1.992</c:v>
                </c:pt>
                <c:pt idx="997">
                  <c:v>1.994</c:v>
                </c:pt>
                <c:pt idx="998">
                  <c:v>1.996</c:v>
                </c:pt>
                <c:pt idx="999">
                  <c:v>1.998</c:v>
                </c:pt>
                <c:pt idx="1000">
                  <c:v>2.0</c:v>
                </c:pt>
                <c:pt idx="1001">
                  <c:v>2.002</c:v>
                </c:pt>
                <c:pt idx="1002">
                  <c:v>2.004</c:v>
                </c:pt>
                <c:pt idx="1003">
                  <c:v>2.006</c:v>
                </c:pt>
                <c:pt idx="1004">
                  <c:v>2.008</c:v>
                </c:pt>
                <c:pt idx="1005">
                  <c:v>2.01</c:v>
                </c:pt>
                <c:pt idx="1006">
                  <c:v>2.012</c:v>
                </c:pt>
                <c:pt idx="1007">
                  <c:v>2.014</c:v>
                </c:pt>
                <c:pt idx="1008">
                  <c:v>2.016</c:v>
                </c:pt>
                <c:pt idx="1009">
                  <c:v>2.018</c:v>
                </c:pt>
                <c:pt idx="1010">
                  <c:v>2.02</c:v>
                </c:pt>
                <c:pt idx="1011">
                  <c:v>2.022</c:v>
                </c:pt>
                <c:pt idx="1012">
                  <c:v>2.024</c:v>
                </c:pt>
                <c:pt idx="1013">
                  <c:v>2.026</c:v>
                </c:pt>
                <c:pt idx="1014">
                  <c:v>2.028</c:v>
                </c:pt>
                <c:pt idx="1015">
                  <c:v>2.03</c:v>
                </c:pt>
                <c:pt idx="1016">
                  <c:v>2.032</c:v>
                </c:pt>
                <c:pt idx="1017">
                  <c:v>2.034</c:v>
                </c:pt>
                <c:pt idx="1018">
                  <c:v>2.036</c:v>
                </c:pt>
                <c:pt idx="1019">
                  <c:v>2.038</c:v>
                </c:pt>
                <c:pt idx="1020">
                  <c:v>2.04</c:v>
                </c:pt>
                <c:pt idx="1021">
                  <c:v>2.042</c:v>
                </c:pt>
                <c:pt idx="1022">
                  <c:v>2.044</c:v>
                </c:pt>
                <c:pt idx="1023">
                  <c:v>2.046</c:v>
                </c:pt>
                <c:pt idx="1024">
                  <c:v>2.048</c:v>
                </c:pt>
                <c:pt idx="1025">
                  <c:v>2.05</c:v>
                </c:pt>
                <c:pt idx="1026">
                  <c:v>2.052</c:v>
                </c:pt>
                <c:pt idx="1027">
                  <c:v>2.054</c:v>
                </c:pt>
                <c:pt idx="1028">
                  <c:v>2.056</c:v>
                </c:pt>
                <c:pt idx="1029">
                  <c:v>2.058</c:v>
                </c:pt>
                <c:pt idx="1030">
                  <c:v>2.06</c:v>
                </c:pt>
                <c:pt idx="1031">
                  <c:v>2.062</c:v>
                </c:pt>
                <c:pt idx="1032">
                  <c:v>2.064</c:v>
                </c:pt>
                <c:pt idx="1033">
                  <c:v>2.066</c:v>
                </c:pt>
                <c:pt idx="1034">
                  <c:v>2.068</c:v>
                </c:pt>
                <c:pt idx="1035">
                  <c:v>2.07</c:v>
                </c:pt>
                <c:pt idx="1036">
                  <c:v>2.072</c:v>
                </c:pt>
                <c:pt idx="1037">
                  <c:v>2.074</c:v>
                </c:pt>
                <c:pt idx="1038">
                  <c:v>2.076</c:v>
                </c:pt>
                <c:pt idx="1039">
                  <c:v>2.078</c:v>
                </c:pt>
                <c:pt idx="1040">
                  <c:v>2.08</c:v>
                </c:pt>
                <c:pt idx="1041">
                  <c:v>2.082</c:v>
                </c:pt>
                <c:pt idx="1042">
                  <c:v>2.084</c:v>
                </c:pt>
                <c:pt idx="1043">
                  <c:v>2.086</c:v>
                </c:pt>
                <c:pt idx="1044">
                  <c:v>2.088</c:v>
                </c:pt>
                <c:pt idx="1045">
                  <c:v>2.09</c:v>
                </c:pt>
                <c:pt idx="1046">
                  <c:v>2.092</c:v>
                </c:pt>
                <c:pt idx="1047">
                  <c:v>2.094</c:v>
                </c:pt>
                <c:pt idx="1048">
                  <c:v>2.096</c:v>
                </c:pt>
                <c:pt idx="1049">
                  <c:v>2.098</c:v>
                </c:pt>
                <c:pt idx="1050">
                  <c:v>2.1</c:v>
                </c:pt>
                <c:pt idx="1051">
                  <c:v>2.102</c:v>
                </c:pt>
                <c:pt idx="1052">
                  <c:v>2.104</c:v>
                </c:pt>
                <c:pt idx="1053">
                  <c:v>2.106</c:v>
                </c:pt>
                <c:pt idx="1054">
                  <c:v>2.108</c:v>
                </c:pt>
                <c:pt idx="1055">
                  <c:v>2.11</c:v>
                </c:pt>
                <c:pt idx="1056">
                  <c:v>2.112</c:v>
                </c:pt>
                <c:pt idx="1057">
                  <c:v>2.114</c:v>
                </c:pt>
                <c:pt idx="1058">
                  <c:v>2.116</c:v>
                </c:pt>
                <c:pt idx="1059">
                  <c:v>2.118</c:v>
                </c:pt>
                <c:pt idx="1060">
                  <c:v>2.12</c:v>
                </c:pt>
                <c:pt idx="1061">
                  <c:v>2.122</c:v>
                </c:pt>
                <c:pt idx="1062">
                  <c:v>2.124</c:v>
                </c:pt>
                <c:pt idx="1063">
                  <c:v>2.126</c:v>
                </c:pt>
                <c:pt idx="1064">
                  <c:v>2.128</c:v>
                </c:pt>
                <c:pt idx="1065">
                  <c:v>2.13</c:v>
                </c:pt>
                <c:pt idx="1066">
                  <c:v>2.132</c:v>
                </c:pt>
                <c:pt idx="1067">
                  <c:v>2.134</c:v>
                </c:pt>
                <c:pt idx="1068">
                  <c:v>2.136</c:v>
                </c:pt>
                <c:pt idx="1069">
                  <c:v>2.138</c:v>
                </c:pt>
                <c:pt idx="1070">
                  <c:v>2.14</c:v>
                </c:pt>
                <c:pt idx="1071">
                  <c:v>2.142</c:v>
                </c:pt>
                <c:pt idx="1072">
                  <c:v>2.144</c:v>
                </c:pt>
                <c:pt idx="1073">
                  <c:v>2.146</c:v>
                </c:pt>
                <c:pt idx="1074">
                  <c:v>2.148</c:v>
                </c:pt>
                <c:pt idx="1075">
                  <c:v>2.15</c:v>
                </c:pt>
                <c:pt idx="1076">
                  <c:v>2.152</c:v>
                </c:pt>
                <c:pt idx="1077">
                  <c:v>2.154</c:v>
                </c:pt>
                <c:pt idx="1078">
                  <c:v>2.156</c:v>
                </c:pt>
                <c:pt idx="1079">
                  <c:v>2.158</c:v>
                </c:pt>
                <c:pt idx="1080">
                  <c:v>2.16</c:v>
                </c:pt>
                <c:pt idx="1081">
                  <c:v>2.162</c:v>
                </c:pt>
                <c:pt idx="1082">
                  <c:v>2.164</c:v>
                </c:pt>
                <c:pt idx="1083">
                  <c:v>2.166</c:v>
                </c:pt>
                <c:pt idx="1084">
                  <c:v>2.168</c:v>
                </c:pt>
                <c:pt idx="1085">
                  <c:v>2.17</c:v>
                </c:pt>
                <c:pt idx="1086">
                  <c:v>2.172</c:v>
                </c:pt>
                <c:pt idx="1087">
                  <c:v>2.174</c:v>
                </c:pt>
                <c:pt idx="1088">
                  <c:v>2.176</c:v>
                </c:pt>
                <c:pt idx="1089">
                  <c:v>2.178</c:v>
                </c:pt>
                <c:pt idx="1090">
                  <c:v>2.18</c:v>
                </c:pt>
                <c:pt idx="1091">
                  <c:v>2.182</c:v>
                </c:pt>
                <c:pt idx="1092">
                  <c:v>2.184</c:v>
                </c:pt>
                <c:pt idx="1093">
                  <c:v>2.186</c:v>
                </c:pt>
                <c:pt idx="1094">
                  <c:v>2.188</c:v>
                </c:pt>
                <c:pt idx="1095">
                  <c:v>2.19</c:v>
                </c:pt>
                <c:pt idx="1096">
                  <c:v>2.192</c:v>
                </c:pt>
                <c:pt idx="1097">
                  <c:v>2.194</c:v>
                </c:pt>
                <c:pt idx="1098">
                  <c:v>2.196</c:v>
                </c:pt>
                <c:pt idx="1099">
                  <c:v>2.198</c:v>
                </c:pt>
                <c:pt idx="1100">
                  <c:v>2.2</c:v>
                </c:pt>
                <c:pt idx="1101">
                  <c:v>2.202</c:v>
                </c:pt>
                <c:pt idx="1102">
                  <c:v>2.204</c:v>
                </c:pt>
                <c:pt idx="1103">
                  <c:v>2.206</c:v>
                </c:pt>
                <c:pt idx="1104">
                  <c:v>2.208</c:v>
                </c:pt>
                <c:pt idx="1105">
                  <c:v>2.21</c:v>
                </c:pt>
                <c:pt idx="1106">
                  <c:v>2.212</c:v>
                </c:pt>
                <c:pt idx="1107">
                  <c:v>2.214</c:v>
                </c:pt>
                <c:pt idx="1108">
                  <c:v>2.216</c:v>
                </c:pt>
                <c:pt idx="1109">
                  <c:v>2.218</c:v>
                </c:pt>
                <c:pt idx="1110">
                  <c:v>2.22</c:v>
                </c:pt>
                <c:pt idx="1111">
                  <c:v>2.222</c:v>
                </c:pt>
                <c:pt idx="1112">
                  <c:v>2.224</c:v>
                </c:pt>
                <c:pt idx="1113">
                  <c:v>2.226</c:v>
                </c:pt>
                <c:pt idx="1114">
                  <c:v>2.228</c:v>
                </c:pt>
                <c:pt idx="1115">
                  <c:v>2.23</c:v>
                </c:pt>
                <c:pt idx="1116">
                  <c:v>2.232</c:v>
                </c:pt>
                <c:pt idx="1117">
                  <c:v>2.234</c:v>
                </c:pt>
                <c:pt idx="1118">
                  <c:v>2.236</c:v>
                </c:pt>
                <c:pt idx="1119">
                  <c:v>2.238</c:v>
                </c:pt>
                <c:pt idx="1120">
                  <c:v>2.24</c:v>
                </c:pt>
                <c:pt idx="1121">
                  <c:v>2.242</c:v>
                </c:pt>
                <c:pt idx="1122">
                  <c:v>2.244</c:v>
                </c:pt>
                <c:pt idx="1123">
                  <c:v>2.246</c:v>
                </c:pt>
                <c:pt idx="1124">
                  <c:v>2.248</c:v>
                </c:pt>
                <c:pt idx="1125">
                  <c:v>2.25</c:v>
                </c:pt>
                <c:pt idx="1126">
                  <c:v>2.252</c:v>
                </c:pt>
                <c:pt idx="1127">
                  <c:v>2.254</c:v>
                </c:pt>
                <c:pt idx="1128">
                  <c:v>2.256</c:v>
                </c:pt>
                <c:pt idx="1129">
                  <c:v>2.258</c:v>
                </c:pt>
                <c:pt idx="1130">
                  <c:v>2.26</c:v>
                </c:pt>
                <c:pt idx="1131">
                  <c:v>2.262</c:v>
                </c:pt>
                <c:pt idx="1132">
                  <c:v>2.264</c:v>
                </c:pt>
                <c:pt idx="1133">
                  <c:v>2.266</c:v>
                </c:pt>
                <c:pt idx="1134">
                  <c:v>2.268</c:v>
                </c:pt>
                <c:pt idx="1135">
                  <c:v>2.27</c:v>
                </c:pt>
                <c:pt idx="1136">
                  <c:v>2.272</c:v>
                </c:pt>
                <c:pt idx="1137">
                  <c:v>2.274</c:v>
                </c:pt>
                <c:pt idx="1138">
                  <c:v>2.276</c:v>
                </c:pt>
                <c:pt idx="1139">
                  <c:v>2.278</c:v>
                </c:pt>
                <c:pt idx="1140">
                  <c:v>2.28</c:v>
                </c:pt>
                <c:pt idx="1141">
                  <c:v>2.282</c:v>
                </c:pt>
                <c:pt idx="1142">
                  <c:v>2.284</c:v>
                </c:pt>
                <c:pt idx="1143">
                  <c:v>2.286</c:v>
                </c:pt>
                <c:pt idx="1144">
                  <c:v>2.288</c:v>
                </c:pt>
                <c:pt idx="1145">
                  <c:v>2.29</c:v>
                </c:pt>
                <c:pt idx="1146">
                  <c:v>2.292</c:v>
                </c:pt>
                <c:pt idx="1147">
                  <c:v>2.294</c:v>
                </c:pt>
                <c:pt idx="1148">
                  <c:v>2.296</c:v>
                </c:pt>
                <c:pt idx="1149">
                  <c:v>2.298</c:v>
                </c:pt>
                <c:pt idx="1150">
                  <c:v>2.3</c:v>
                </c:pt>
                <c:pt idx="1151">
                  <c:v>2.302</c:v>
                </c:pt>
                <c:pt idx="1152">
                  <c:v>2.304</c:v>
                </c:pt>
                <c:pt idx="1153">
                  <c:v>2.306</c:v>
                </c:pt>
                <c:pt idx="1154">
                  <c:v>2.308</c:v>
                </c:pt>
                <c:pt idx="1155">
                  <c:v>2.31</c:v>
                </c:pt>
                <c:pt idx="1156">
                  <c:v>2.311999999999998</c:v>
                </c:pt>
                <c:pt idx="1157">
                  <c:v>2.314</c:v>
                </c:pt>
                <c:pt idx="1158">
                  <c:v>2.315999999999998</c:v>
                </c:pt>
                <c:pt idx="1159">
                  <c:v>2.318</c:v>
                </c:pt>
                <c:pt idx="1160">
                  <c:v>2.319999999999998</c:v>
                </c:pt>
                <c:pt idx="1161">
                  <c:v>2.322</c:v>
                </c:pt>
                <c:pt idx="1162">
                  <c:v>2.324</c:v>
                </c:pt>
                <c:pt idx="1163">
                  <c:v>2.326</c:v>
                </c:pt>
                <c:pt idx="1164">
                  <c:v>2.328</c:v>
                </c:pt>
                <c:pt idx="1165">
                  <c:v>2.33</c:v>
                </c:pt>
                <c:pt idx="1166">
                  <c:v>2.331999999999998</c:v>
                </c:pt>
                <c:pt idx="1167">
                  <c:v>2.334</c:v>
                </c:pt>
                <c:pt idx="1168">
                  <c:v>2.335999999999998</c:v>
                </c:pt>
                <c:pt idx="1169">
                  <c:v>2.338</c:v>
                </c:pt>
                <c:pt idx="1170">
                  <c:v>2.34</c:v>
                </c:pt>
                <c:pt idx="1171">
                  <c:v>2.342</c:v>
                </c:pt>
                <c:pt idx="1172">
                  <c:v>2.344</c:v>
                </c:pt>
                <c:pt idx="1173">
                  <c:v>2.346</c:v>
                </c:pt>
                <c:pt idx="1174">
                  <c:v>2.348</c:v>
                </c:pt>
                <c:pt idx="1175">
                  <c:v>2.35</c:v>
                </c:pt>
                <c:pt idx="1176">
                  <c:v>2.351999999999998</c:v>
                </c:pt>
                <c:pt idx="1177">
                  <c:v>2.354</c:v>
                </c:pt>
                <c:pt idx="1178">
                  <c:v>2.355999999999998</c:v>
                </c:pt>
                <c:pt idx="1179">
                  <c:v>2.358</c:v>
                </c:pt>
                <c:pt idx="1180">
                  <c:v>2.36</c:v>
                </c:pt>
                <c:pt idx="1181">
                  <c:v>2.362</c:v>
                </c:pt>
                <c:pt idx="1182">
                  <c:v>2.364</c:v>
                </c:pt>
                <c:pt idx="1183">
                  <c:v>2.366</c:v>
                </c:pt>
                <c:pt idx="1184">
                  <c:v>2.368</c:v>
                </c:pt>
                <c:pt idx="1185">
                  <c:v>2.37</c:v>
                </c:pt>
                <c:pt idx="1186">
                  <c:v>2.371999999999999</c:v>
                </c:pt>
                <c:pt idx="1187">
                  <c:v>2.374</c:v>
                </c:pt>
                <c:pt idx="1188">
                  <c:v>2.375999999999999</c:v>
                </c:pt>
                <c:pt idx="1189">
                  <c:v>2.378</c:v>
                </c:pt>
                <c:pt idx="1190">
                  <c:v>2.38</c:v>
                </c:pt>
                <c:pt idx="1191">
                  <c:v>2.382</c:v>
                </c:pt>
                <c:pt idx="1192">
                  <c:v>2.384</c:v>
                </c:pt>
                <c:pt idx="1193">
                  <c:v>2.386</c:v>
                </c:pt>
                <c:pt idx="1194">
                  <c:v>2.388</c:v>
                </c:pt>
                <c:pt idx="1195">
                  <c:v>2.39</c:v>
                </c:pt>
                <c:pt idx="1196">
                  <c:v>2.391999999999999</c:v>
                </c:pt>
                <c:pt idx="1197">
                  <c:v>2.394</c:v>
                </c:pt>
                <c:pt idx="1198">
                  <c:v>2.395999999999999</c:v>
                </c:pt>
                <c:pt idx="1199">
                  <c:v>2.398</c:v>
                </c:pt>
                <c:pt idx="1200">
                  <c:v>2.4</c:v>
                </c:pt>
                <c:pt idx="1201">
                  <c:v>2.402</c:v>
                </c:pt>
                <c:pt idx="1202">
                  <c:v>2.404</c:v>
                </c:pt>
                <c:pt idx="1203">
                  <c:v>2.406</c:v>
                </c:pt>
                <c:pt idx="1204">
                  <c:v>2.408</c:v>
                </c:pt>
                <c:pt idx="1205">
                  <c:v>2.41</c:v>
                </c:pt>
                <c:pt idx="1206">
                  <c:v>2.411999999999999</c:v>
                </c:pt>
                <c:pt idx="1207">
                  <c:v>2.414</c:v>
                </c:pt>
                <c:pt idx="1208">
                  <c:v>2.415999999999999</c:v>
                </c:pt>
                <c:pt idx="1209">
                  <c:v>2.418</c:v>
                </c:pt>
                <c:pt idx="1210">
                  <c:v>2.42</c:v>
                </c:pt>
                <c:pt idx="1211">
                  <c:v>2.422</c:v>
                </c:pt>
                <c:pt idx="1212">
                  <c:v>2.424</c:v>
                </c:pt>
                <c:pt idx="1213">
                  <c:v>2.426</c:v>
                </c:pt>
                <c:pt idx="1214">
                  <c:v>2.428</c:v>
                </c:pt>
                <c:pt idx="1215">
                  <c:v>2.43</c:v>
                </c:pt>
                <c:pt idx="1216">
                  <c:v>2.431999999999999</c:v>
                </c:pt>
                <c:pt idx="1217">
                  <c:v>2.434</c:v>
                </c:pt>
                <c:pt idx="1218">
                  <c:v>2.435999999999999</c:v>
                </c:pt>
                <c:pt idx="1219">
                  <c:v>2.438</c:v>
                </c:pt>
                <c:pt idx="1220">
                  <c:v>2.44</c:v>
                </c:pt>
                <c:pt idx="1221">
                  <c:v>2.442</c:v>
                </c:pt>
                <c:pt idx="1222">
                  <c:v>2.444</c:v>
                </c:pt>
                <c:pt idx="1223">
                  <c:v>2.446</c:v>
                </c:pt>
                <c:pt idx="1224">
                  <c:v>2.448</c:v>
                </c:pt>
                <c:pt idx="1225">
                  <c:v>2.45</c:v>
                </c:pt>
                <c:pt idx="1226">
                  <c:v>2.451999999999999</c:v>
                </c:pt>
                <c:pt idx="1227">
                  <c:v>2.454</c:v>
                </c:pt>
                <c:pt idx="1228">
                  <c:v>2.455999999999999</c:v>
                </c:pt>
                <c:pt idx="1229">
                  <c:v>2.458</c:v>
                </c:pt>
                <c:pt idx="1230">
                  <c:v>2.46</c:v>
                </c:pt>
                <c:pt idx="1231">
                  <c:v>2.462</c:v>
                </c:pt>
                <c:pt idx="1232">
                  <c:v>2.464</c:v>
                </c:pt>
                <c:pt idx="1233">
                  <c:v>2.466</c:v>
                </c:pt>
                <c:pt idx="1234">
                  <c:v>2.468</c:v>
                </c:pt>
                <c:pt idx="1235">
                  <c:v>2.47</c:v>
                </c:pt>
                <c:pt idx="1236">
                  <c:v>2.472</c:v>
                </c:pt>
                <c:pt idx="1237">
                  <c:v>2.474</c:v>
                </c:pt>
                <c:pt idx="1238">
                  <c:v>2.476</c:v>
                </c:pt>
                <c:pt idx="1239">
                  <c:v>2.478</c:v>
                </c:pt>
                <c:pt idx="1240">
                  <c:v>2.48</c:v>
                </c:pt>
                <c:pt idx="1241">
                  <c:v>2.482</c:v>
                </c:pt>
                <c:pt idx="1242">
                  <c:v>2.484</c:v>
                </c:pt>
                <c:pt idx="1243">
                  <c:v>2.486</c:v>
                </c:pt>
                <c:pt idx="1244">
                  <c:v>2.488</c:v>
                </c:pt>
                <c:pt idx="1245">
                  <c:v>2.49</c:v>
                </c:pt>
                <c:pt idx="1246">
                  <c:v>2.492</c:v>
                </c:pt>
                <c:pt idx="1247">
                  <c:v>2.494</c:v>
                </c:pt>
                <c:pt idx="1248">
                  <c:v>2.496</c:v>
                </c:pt>
                <c:pt idx="1249">
                  <c:v>2.498</c:v>
                </c:pt>
                <c:pt idx="1250">
                  <c:v>2.5</c:v>
                </c:pt>
                <c:pt idx="1251">
                  <c:v>2.502</c:v>
                </c:pt>
                <c:pt idx="1252">
                  <c:v>2.504</c:v>
                </c:pt>
                <c:pt idx="1253">
                  <c:v>2.506</c:v>
                </c:pt>
                <c:pt idx="1254">
                  <c:v>2.508</c:v>
                </c:pt>
                <c:pt idx="1255">
                  <c:v>2.51</c:v>
                </c:pt>
                <c:pt idx="1256">
                  <c:v>2.512</c:v>
                </c:pt>
                <c:pt idx="1257">
                  <c:v>2.514</c:v>
                </c:pt>
                <c:pt idx="1258">
                  <c:v>2.516</c:v>
                </c:pt>
                <c:pt idx="1259">
                  <c:v>2.518</c:v>
                </c:pt>
                <c:pt idx="1260">
                  <c:v>2.52</c:v>
                </c:pt>
                <c:pt idx="1261">
                  <c:v>2.522</c:v>
                </c:pt>
                <c:pt idx="1262">
                  <c:v>2.524</c:v>
                </c:pt>
                <c:pt idx="1263">
                  <c:v>2.526</c:v>
                </c:pt>
                <c:pt idx="1264">
                  <c:v>2.528</c:v>
                </c:pt>
                <c:pt idx="1265">
                  <c:v>2.53</c:v>
                </c:pt>
                <c:pt idx="1266">
                  <c:v>2.532</c:v>
                </c:pt>
                <c:pt idx="1267">
                  <c:v>2.534</c:v>
                </c:pt>
                <c:pt idx="1268">
                  <c:v>2.536</c:v>
                </c:pt>
                <c:pt idx="1269">
                  <c:v>2.538</c:v>
                </c:pt>
                <c:pt idx="1270">
                  <c:v>2.54</c:v>
                </c:pt>
                <c:pt idx="1271">
                  <c:v>2.542</c:v>
                </c:pt>
                <c:pt idx="1272">
                  <c:v>2.544</c:v>
                </c:pt>
                <c:pt idx="1273">
                  <c:v>2.546</c:v>
                </c:pt>
                <c:pt idx="1274">
                  <c:v>2.548</c:v>
                </c:pt>
                <c:pt idx="1275">
                  <c:v>2.55</c:v>
                </c:pt>
                <c:pt idx="1276">
                  <c:v>2.552</c:v>
                </c:pt>
                <c:pt idx="1277">
                  <c:v>2.554</c:v>
                </c:pt>
                <c:pt idx="1278">
                  <c:v>2.556</c:v>
                </c:pt>
                <c:pt idx="1279">
                  <c:v>2.558</c:v>
                </c:pt>
                <c:pt idx="1280">
                  <c:v>2.56</c:v>
                </c:pt>
                <c:pt idx="1281">
                  <c:v>2.562</c:v>
                </c:pt>
                <c:pt idx="1282">
                  <c:v>2.564</c:v>
                </c:pt>
                <c:pt idx="1283">
                  <c:v>2.566</c:v>
                </c:pt>
                <c:pt idx="1284">
                  <c:v>2.568</c:v>
                </c:pt>
                <c:pt idx="1285">
                  <c:v>2.57</c:v>
                </c:pt>
                <c:pt idx="1286">
                  <c:v>2.572</c:v>
                </c:pt>
                <c:pt idx="1287">
                  <c:v>2.574</c:v>
                </c:pt>
                <c:pt idx="1288">
                  <c:v>2.576</c:v>
                </c:pt>
                <c:pt idx="1289">
                  <c:v>2.578</c:v>
                </c:pt>
                <c:pt idx="1290">
                  <c:v>2.58</c:v>
                </c:pt>
                <c:pt idx="1291">
                  <c:v>2.582</c:v>
                </c:pt>
                <c:pt idx="1292">
                  <c:v>2.584</c:v>
                </c:pt>
                <c:pt idx="1293">
                  <c:v>2.586</c:v>
                </c:pt>
                <c:pt idx="1294">
                  <c:v>2.588</c:v>
                </c:pt>
                <c:pt idx="1295">
                  <c:v>2.59</c:v>
                </c:pt>
                <c:pt idx="1296">
                  <c:v>2.592</c:v>
                </c:pt>
                <c:pt idx="1297">
                  <c:v>2.594</c:v>
                </c:pt>
                <c:pt idx="1298">
                  <c:v>2.596</c:v>
                </c:pt>
                <c:pt idx="1299">
                  <c:v>2.598</c:v>
                </c:pt>
                <c:pt idx="1300">
                  <c:v>2.6</c:v>
                </c:pt>
                <c:pt idx="1301">
                  <c:v>2.602</c:v>
                </c:pt>
                <c:pt idx="1302">
                  <c:v>2.604</c:v>
                </c:pt>
                <c:pt idx="1303">
                  <c:v>2.606</c:v>
                </c:pt>
                <c:pt idx="1304">
                  <c:v>2.608</c:v>
                </c:pt>
                <c:pt idx="1305">
                  <c:v>2.61</c:v>
                </c:pt>
                <c:pt idx="1306">
                  <c:v>2.612</c:v>
                </c:pt>
                <c:pt idx="1307">
                  <c:v>2.614</c:v>
                </c:pt>
                <c:pt idx="1308">
                  <c:v>2.616</c:v>
                </c:pt>
                <c:pt idx="1309">
                  <c:v>2.618</c:v>
                </c:pt>
                <c:pt idx="1310">
                  <c:v>2.62</c:v>
                </c:pt>
                <c:pt idx="1311">
                  <c:v>2.622</c:v>
                </c:pt>
                <c:pt idx="1312">
                  <c:v>2.624</c:v>
                </c:pt>
                <c:pt idx="1313">
                  <c:v>2.626</c:v>
                </c:pt>
                <c:pt idx="1314">
                  <c:v>2.628</c:v>
                </c:pt>
                <c:pt idx="1315">
                  <c:v>2.63</c:v>
                </c:pt>
                <c:pt idx="1316">
                  <c:v>2.632</c:v>
                </c:pt>
                <c:pt idx="1317">
                  <c:v>2.634</c:v>
                </c:pt>
                <c:pt idx="1318">
                  <c:v>2.636</c:v>
                </c:pt>
                <c:pt idx="1319">
                  <c:v>2.638</c:v>
                </c:pt>
                <c:pt idx="1320">
                  <c:v>2.64</c:v>
                </c:pt>
                <c:pt idx="1321">
                  <c:v>2.642</c:v>
                </c:pt>
                <c:pt idx="1322">
                  <c:v>2.644</c:v>
                </c:pt>
                <c:pt idx="1323">
                  <c:v>2.646</c:v>
                </c:pt>
                <c:pt idx="1324">
                  <c:v>2.648</c:v>
                </c:pt>
                <c:pt idx="1325">
                  <c:v>2.65</c:v>
                </c:pt>
                <c:pt idx="1326">
                  <c:v>2.652</c:v>
                </c:pt>
                <c:pt idx="1327">
                  <c:v>2.654</c:v>
                </c:pt>
                <c:pt idx="1328">
                  <c:v>2.656</c:v>
                </c:pt>
                <c:pt idx="1329">
                  <c:v>2.658</c:v>
                </c:pt>
                <c:pt idx="1330">
                  <c:v>2.66</c:v>
                </c:pt>
                <c:pt idx="1331">
                  <c:v>2.662</c:v>
                </c:pt>
                <c:pt idx="1332">
                  <c:v>2.664</c:v>
                </c:pt>
                <c:pt idx="1333">
                  <c:v>2.666</c:v>
                </c:pt>
                <c:pt idx="1334">
                  <c:v>2.668</c:v>
                </c:pt>
                <c:pt idx="1335">
                  <c:v>2.67</c:v>
                </c:pt>
                <c:pt idx="1336">
                  <c:v>2.672</c:v>
                </c:pt>
                <c:pt idx="1337">
                  <c:v>2.674</c:v>
                </c:pt>
                <c:pt idx="1338">
                  <c:v>2.676</c:v>
                </c:pt>
                <c:pt idx="1339">
                  <c:v>2.678</c:v>
                </c:pt>
                <c:pt idx="1340">
                  <c:v>2.68</c:v>
                </c:pt>
                <c:pt idx="1341">
                  <c:v>2.682</c:v>
                </c:pt>
                <c:pt idx="1342">
                  <c:v>2.684</c:v>
                </c:pt>
                <c:pt idx="1343">
                  <c:v>2.686</c:v>
                </c:pt>
                <c:pt idx="1344">
                  <c:v>2.688</c:v>
                </c:pt>
                <c:pt idx="1345">
                  <c:v>2.69</c:v>
                </c:pt>
                <c:pt idx="1346">
                  <c:v>2.692</c:v>
                </c:pt>
                <c:pt idx="1347">
                  <c:v>2.694</c:v>
                </c:pt>
                <c:pt idx="1348">
                  <c:v>2.696</c:v>
                </c:pt>
                <c:pt idx="1349">
                  <c:v>2.698</c:v>
                </c:pt>
                <c:pt idx="1350">
                  <c:v>2.7</c:v>
                </c:pt>
                <c:pt idx="1351">
                  <c:v>2.702</c:v>
                </c:pt>
                <c:pt idx="1352">
                  <c:v>2.704</c:v>
                </c:pt>
                <c:pt idx="1353">
                  <c:v>2.706</c:v>
                </c:pt>
                <c:pt idx="1354">
                  <c:v>2.708</c:v>
                </c:pt>
                <c:pt idx="1355">
                  <c:v>2.71</c:v>
                </c:pt>
                <c:pt idx="1356">
                  <c:v>2.712</c:v>
                </c:pt>
                <c:pt idx="1357">
                  <c:v>2.714</c:v>
                </c:pt>
                <c:pt idx="1358">
                  <c:v>2.716</c:v>
                </c:pt>
                <c:pt idx="1359">
                  <c:v>2.718</c:v>
                </c:pt>
                <c:pt idx="1360">
                  <c:v>2.72</c:v>
                </c:pt>
                <c:pt idx="1361">
                  <c:v>2.722</c:v>
                </c:pt>
                <c:pt idx="1362">
                  <c:v>2.724</c:v>
                </c:pt>
                <c:pt idx="1363">
                  <c:v>2.726</c:v>
                </c:pt>
                <c:pt idx="1364">
                  <c:v>2.728</c:v>
                </c:pt>
                <c:pt idx="1365">
                  <c:v>2.73</c:v>
                </c:pt>
                <c:pt idx="1366">
                  <c:v>2.732</c:v>
                </c:pt>
                <c:pt idx="1367">
                  <c:v>2.734</c:v>
                </c:pt>
                <c:pt idx="1368">
                  <c:v>2.736</c:v>
                </c:pt>
                <c:pt idx="1369">
                  <c:v>2.738</c:v>
                </c:pt>
                <c:pt idx="1370">
                  <c:v>2.74</c:v>
                </c:pt>
                <c:pt idx="1371">
                  <c:v>2.742</c:v>
                </c:pt>
                <c:pt idx="1372">
                  <c:v>2.744</c:v>
                </c:pt>
                <c:pt idx="1373">
                  <c:v>2.746</c:v>
                </c:pt>
                <c:pt idx="1374">
                  <c:v>2.748</c:v>
                </c:pt>
                <c:pt idx="1375">
                  <c:v>2.75</c:v>
                </c:pt>
                <c:pt idx="1376">
                  <c:v>2.752</c:v>
                </c:pt>
                <c:pt idx="1377">
                  <c:v>2.754</c:v>
                </c:pt>
                <c:pt idx="1378">
                  <c:v>2.756</c:v>
                </c:pt>
                <c:pt idx="1379">
                  <c:v>2.758</c:v>
                </c:pt>
                <c:pt idx="1380">
                  <c:v>2.76</c:v>
                </c:pt>
                <c:pt idx="1381">
                  <c:v>2.762</c:v>
                </c:pt>
                <c:pt idx="1382">
                  <c:v>2.764</c:v>
                </c:pt>
                <c:pt idx="1383">
                  <c:v>2.766</c:v>
                </c:pt>
                <c:pt idx="1384">
                  <c:v>2.768</c:v>
                </c:pt>
                <c:pt idx="1385">
                  <c:v>2.77</c:v>
                </c:pt>
                <c:pt idx="1386">
                  <c:v>2.772</c:v>
                </c:pt>
                <c:pt idx="1387">
                  <c:v>2.774</c:v>
                </c:pt>
                <c:pt idx="1388">
                  <c:v>2.776</c:v>
                </c:pt>
                <c:pt idx="1389">
                  <c:v>2.778</c:v>
                </c:pt>
                <c:pt idx="1390">
                  <c:v>2.78</c:v>
                </c:pt>
                <c:pt idx="1391">
                  <c:v>2.782</c:v>
                </c:pt>
                <c:pt idx="1392">
                  <c:v>2.784</c:v>
                </c:pt>
                <c:pt idx="1393">
                  <c:v>2.786</c:v>
                </c:pt>
                <c:pt idx="1394">
                  <c:v>2.788</c:v>
                </c:pt>
                <c:pt idx="1395">
                  <c:v>2.79</c:v>
                </c:pt>
                <c:pt idx="1396">
                  <c:v>2.792</c:v>
                </c:pt>
                <c:pt idx="1397">
                  <c:v>2.794</c:v>
                </c:pt>
                <c:pt idx="1398">
                  <c:v>2.796</c:v>
                </c:pt>
                <c:pt idx="1399">
                  <c:v>2.798</c:v>
                </c:pt>
                <c:pt idx="1400">
                  <c:v>2.8</c:v>
                </c:pt>
                <c:pt idx="1401">
                  <c:v>2.802</c:v>
                </c:pt>
                <c:pt idx="1402">
                  <c:v>2.804</c:v>
                </c:pt>
                <c:pt idx="1403">
                  <c:v>2.806</c:v>
                </c:pt>
                <c:pt idx="1404">
                  <c:v>2.808</c:v>
                </c:pt>
                <c:pt idx="1405">
                  <c:v>2.81</c:v>
                </c:pt>
                <c:pt idx="1406">
                  <c:v>2.811999999999998</c:v>
                </c:pt>
                <c:pt idx="1407">
                  <c:v>2.814</c:v>
                </c:pt>
                <c:pt idx="1408">
                  <c:v>2.815999999999998</c:v>
                </c:pt>
                <c:pt idx="1409">
                  <c:v>2.818</c:v>
                </c:pt>
                <c:pt idx="1410">
                  <c:v>2.82</c:v>
                </c:pt>
                <c:pt idx="1411">
                  <c:v>2.822</c:v>
                </c:pt>
                <c:pt idx="1412">
                  <c:v>2.824</c:v>
                </c:pt>
                <c:pt idx="1413">
                  <c:v>2.826</c:v>
                </c:pt>
                <c:pt idx="1414">
                  <c:v>2.828</c:v>
                </c:pt>
                <c:pt idx="1415">
                  <c:v>2.83</c:v>
                </c:pt>
                <c:pt idx="1416">
                  <c:v>2.831999999999998</c:v>
                </c:pt>
                <c:pt idx="1417">
                  <c:v>2.834</c:v>
                </c:pt>
                <c:pt idx="1418">
                  <c:v>2.835999999999998</c:v>
                </c:pt>
                <c:pt idx="1419">
                  <c:v>2.838</c:v>
                </c:pt>
                <c:pt idx="1420">
                  <c:v>2.84</c:v>
                </c:pt>
                <c:pt idx="1421">
                  <c:v>2.842</c:v>
                </c:pt>
                <c:pt idx="1422">
                  <c:v>2.844</c:v>
                </c:pt>
                <c:pt idx="1423">
                  <c:v>2.846</c:v>
                </c:pt>
                <c:pt idx="1424">
                  <c:v>2.848</c:v>
                </c:pt>
                <c:pt idx="1425">
                  <c:v>2.85</c:v>
                </c:pt>
                <c:pt idx="1426">
                  <c:v>2.851999999999998</c:v>
                </c:pt>
                <c:pt idx="1427">
                  <c:v>2.854</c:v>
                </c:pt>
                <c:pt idx="1428">
                  <c:v>2.855999999999998</c:v>
                </c:pt>
                <c:pt idx="1429">
                  <c:v>2.858</c:v>
                </c:pt>
                <c:pt idx="1430">
                  <c:v>2.86</c:v>
                </c:pt>
                <c:pt idx="1431">
                  <c:v>2.862</c:v>
                </c:pt>
                <c:pt idx="1432">
                  <c:v>2.864</c:v>
                </c:pt>
                <c:pt idx="1433">
                  <c:v>2.866</c:v>
                </c:pt>
                <c:pt idx="1434">
                  <c:v>2.868</c:v>
                </c:pt>
                <c:pt idx="1435">
                  <c:v>2.87</c:v>
                </c:pt>
                <c:pt idx="1436">
                  <c:v>2.871999999999999</c:v>
                </c:pt>
                <c:pt idx="1437">
                  <c:v>2.874</c:v>
                </c:pt>
                <c:pt idx="1438">
                  <c:v>2.875999999999999</c:v>
                </c:pt>
                <c:pt idx="1439">
                  <c:v>2.878</c:v>
                </c:pt>
                <c:pt idx="1440">
                  <c:v>2.88</c:v>
                </c:pt>
                <c:pt idx="1441">
                  <c:v>2.882</c:v>
                </c:pt>
                <c:pt idx="1442">
                  <c:v>2.884</c:v>
                </c:pt>
                <c:pt idx="1443">
                  <c:v>2.886</c:v>
                </c:pt>
                <c:pt idx="1444">
                  <c:v>2.888</c:v>
                </c:pt>
                <c:pt idx="1445">
                  <c:v>2.89</c:v>
                </c:pt>
                <c:pt idx="1446">
                  <c:v>2.891999999999999</c:v>
                </c:pt>
                <c:pt idx="1447">
                  <c:v>2.894</c:v>
                </c:pt>
                <c:pt idx="1448">
                  <c:v>2.895999999999999</c:v>
                </c:pt>
                <c:pt idx="1449">
                  <c:v>2.898</c:v>
                </c:pt>
                <c:pt idx="1450">
                  <c:v>2.9</c:v>
                </c:pt>
                <c:pt idx="1451">
                  <c:v>2.902</c:v>
                </c:pt>
                <c:pt idx="1452">
                  <c:v>2.904</c:v>
                </c:pt>
                <c:pt idx="1453">
                  <c:v>2.906</c:v>
                </c:pt>
                <c:pt idx="1454">
                  <c:v>2.908</c:v>
                </c:pt>
                <c:pt idx="1455">
                  <c:v>2.91</c:v>
                </c:pt>
                <c:pt idx="1456">
                  <c:v>2.911999999999999</c:v>
                </c:pt>
                <c:pt idx="1457">
                  <c:v>2.914</c:v>
                </c:pt>
                <c:pt idx="1458">
                  <c:v>2.915999999999999</c:v>
                </c:pt>
                <c:pt idx="1459">
                  <c:v>2.918</c:v>
                </c:pt>
                <c:pt idx="1460">
                  <c:v>2.92</c:v>
                </c:pt>
                <c:pt idx="1461">
                  <c:v>2.922</c:v>
                </c:pt>
                <c:pt idx="1462">
                  <c:v>2.924</c:v>
                </c:pt>
                <c:pt idx="1463">
                  <c:v>2.926</c:v>
                </c:pt>
                <c:pt idx="1464">
                  <c:v>2.928</c:v>
                </c:pt>
                <c:pt idx="1465">
                  <c:v>2.93</c:v>
                </c:pt>
                <c:pt idx="1466">
                  <c:v>2.931999999999999</c:v>
                </c:pt>
                <c:pt idx="1467">
                  <c:v>2.934</c:v>
                </c:pt>
                <c:pt idx="1468">
                  <c:v>2.935999999999999</c:v>
                </c:pt>
                <c:pt idx="1469">
                  <c:v>2.938</c:v>
                </c:pt>
                <c:pt idx="1470">
                  <c:v>2.94</c:v>
                </c:pt>
                <c:pt idx="1471">
                  <c:v>2.942</c:v>
                </c:pt>
                <c:pt idx="1472">
                  <c:v>2.944</c:v>
                </c:pt>
                <c:pt idx="1473">
                  <c:v>2.946</c:v>
                </c:pt>
                <c:pt idx="1474">
                  <c:v>2.948</c:v>
                </c:pt>
                <c:pt idx="1475">
                  <c:v>2.95</c:v>
                </c:pt>
                <c:pt idx="1476">
                  <c:v>2.951999999999999</c:v>
                </c:pt>
                <c:pt idx="1477">
                  <c:v>2.954</c:v>
                </c:pt>
                <c:pt idx="1478">
                  <c:v>2.955999999999999</c:v>
                </c:pt>
                <c:pt idx="1479">
                  <c:v>2.958</c:v>
                </c:pt>
                <c:pt idx="1480">
                  <c:v>2.96</c:v>
                </c:pt>
                <c:pt idx="1481">
                  <c:v>2.962</c:v>
                </c:pt>
                <c:pt idx="1482">
                  <c:v>2.964</c:v>
                </c:pt>
                <c:pt idx="1483">
                  <c:v>2.966</c:v>
                </c:pt>
                <c:pt idx="1484">
                  <c:v>2.968</c:v>
                </c:pt>
                <c:pt idx="1485">
                  <c:v>2.97</c:v>
                </c:pt>
                <c:pt idx="1486">
                  <c:v>2.972</c:v>
                </c:pt>
                <c:pt idx="1487">
                  <c:v>2.974</c:v>
                </c:pt>
                <c:pt idx="1488">
                  <c:v>2.976</c:v>
                </c:pt>
                <c:pt idx="1489">
                  <c:v>2.978</c:v>
                </c:pt>
                <c:pt idx="1490">
                  <c:v>2.98</c:v>
                </c:pt>
                <c:pt idx="1491">
                  <c:v>2.982</c:v>
                </c:pt>
                <c:pt idx="1492">
                  <c:v>2.984</c:v>
                </c:pt>
                <c:pt idx="1493">
                  <c:v>2.986</c:v>
                </c:pt>
                <c:pt idx="1494">
                  <c:v>2.988</c:v>
                </c:pt>
                <c:pt idx="1495">
                  <c:v>2.99</c:v>
                </c:pt>
                <c:pt idx="1496">
                  <c:v>2.992</c:v>
                </c:pt>
                <c:pt idx="1497">
                  <c:v>2.994</c:v>
                </c:pt>
                <c:pt idx="1498">
                  <c:v>2.996</c:v>
                </c:pt>
                <c:pt idx="1499">
                  <c:v>2.998</c:v>
                </c:pt>
                <c:pt idx="1500">
                  <c:v>3.0</c:v>
                </c:pt>
                <c:pt idx="1501">
                  <c:v>3.002</c:v>
                </c:pt>
                <c:pt idx="1502">
                  <c:v>3.004</c:v>
                </c:pt>
                <c:pt idx="1503">
                  <c:v>3.006</c:v>
                </c:pt>
                <c:pt idx="1504">
                  <c:v>3.008</c:v>
                </c:pt>
                <c:pt idx="1505">
                  <c:v>3.01</c:v>
                </c:pt>
                <c:pt idx="1506">
                  <c:v>3.012</c:v>
                </c:pt>
                <c:pt idx="1507">
                  <c:v>3.014</c:v>
                </c:pt>
                <c:pt idx="1508">
                  <c:v>3.016</c:v>
                </c:pt>
                <c:pt idx="1509">
                  <c:v>3.018</c:v>
                </c:pt>
                <c:pt idx="1510">
                  <c:v>3.02</c:v>
                </c:pt>
                <c:pt idx="1511">
                  <c:v>3.022</c:v>
                </c:pt>
                <c:pt idx="1512">
                  <c:v>3.024</c:v>
                </c:pt>
                <c:pt idx="1513">
                  <c:v>3.026</c:v>
                </c:pt>
                <c:pt idx="1514">
                  <c:v>3.028</c:v>
                </c:pt>
                <c:pt idx="1515">
                  <c:v>3.03</c:v>
                </c:pt>
                <c:pt idx="1516">
                  <c:v>3.032</c:v>
                </c:pt>
                <c:pt idx="1517">
                  <c:v>3.034</c:v>
                </c:pt>
                <c:pt idx="1518">
                  <c:v>3.036</c:v>
                </c:pt>
                <c:pt idx="1519">
                  <c:v>3.038</c:v>
                </c:pt>
                <c:pt idx="1520">
                  <c:v>3.04</c:v>
                </c:pt>
                <c:pt idx="1521">
                  <c:v>3.042</c:v>
                </c:pt>
                <c:pt idx="1522">
                  <c:v>3.044</c:v>
                </c:pt>
                <c:pt idx="1523">
                  <c:v>3.046</c:v>
                </c:pt>
                <c:pt idx="1524">
                  <c:v>3.048</c:v>
                </c:pt>
                <c:pt idx="1525">
                  <c:v>3.05</c:v>
                </c:pt>
                <c:pt idx="1526">
                  <c:v>3.052</c:v>
                </c:pt>
                <c:pt idx="1527">
                  <c:v>3.054</c:v>
                </c:pt>
                <c:pt idx="1528">
                  <c:v>3.056</c:v>
                </c:pt>
                <c:pt idx="1529">
                  <c:v>3.058</c:v>
                </c:pt>
                <c:pt idx="1530">
                  <c:v>3.06</c:v>
                </c:pt>
                <c:pt idx="1531">
                  <c:v>3.062</c:v>
                </c:pt>
                <c:pt idx="1532">
                  <c:v>3.064</c:v>
                </c:pt>
                <c:pt idx="1533">
                  <c:v>3.066</c:v>
                </c:pt>
                <c:pt idx="1534">
                  <c:v>3.068</c:v>
                </c:pt>
                <c:pt idx="1535">
                  <c:v>3.07</c:v>
                </c:pt>
                <c:pt idx="1536">
                  <c:v>3.072</c:v>
                </c:pt>
                <c:pt idx="1537">
                  <c:v>3.074</c:v>
                </c:pt>
                <c:pt idx="1538">
                  <c:v>3.076</c:v>
                </c:pt>
                <c:pt idx="1539">
                  <c:v>3.078</c:v>
                </c:pt>
                <c:pt idx="1540">
                  <c:v>3.08</c:v>
                </c:pt>
                <c:pt idx="1541">
                  <c:v>3.082</c:v>
                </c:pt>
                <c:pt idx="1542">
                  <c:v>3.084</c:v>
                </c:pt>
                <c:pt idx="1543">
                  <c:v>3.086</c:v>
                </c:pt>
                <c:pt idx="1544">
                  <c:v>3.088</c:v>
                </c:pt>
                <c:pt idx="1545">
                  <c:v>3.09</c:v>
                </c:pt>
                <c:pt idx="1546">
                  <c:v>3.092</c:v>
                </c:pt>
                <c:pt idx="1547">
                  <c:v>3.094</c:v>
                </c:pt>
                <c:pt idx="1548">
                  <c:v>3.096</c:v>
                </c:pt>
                <c:pt idx="1549">
                  <c:v>3.098</c:v>
                </c:pt>
                <c:pt idx="1550">
                  <c:v>3.1</c:v>
                </c:pt>
                <c:pt idx="1551">
                  <c:v>3.102</c:v>
                </c:pt>
                <c:pt idx="1552">
                  <c:v>3.104</c:v>
                </c:pt>
                <c:pt idx="1553">
                  <c:v>3.106</c:v>
                </c:pt>
                <c:pt idx="1554">
                  <c:v>3.108</c:v>
                </c:pt>
                <c:pt idx="1555">
                  <c:v>3.11</c:v>
                </c:pt>
                <c:pt idx="1556">
                  <c:v>3.112</c:v>
                </c:pt>
                <c:pt idx="1557">
                  <c:v>3.114</c:v>
                </c:pt>
                <c:pt idx="1558">
                  <c:v>3.116</c:v>
                </c:pt>
                <c:pt idx="1559">
                  <c:v>3.118</c:v>
                </c:pt>
                <c:pt idx="1560">
                  <c:v>3.12</c:v>
                </c:pt>
                <c:pt idx="1561">
                  <c:v>3.122</c:v>
                </c:pt>
                <c:pt idx="1562">
                  <c:v>3.124</c:v>
                </c:pt>
                <c:pt idx="1563">
                  <c:v>3.126</c:v>
                </c:pt>
                <c:pt idx="1564">
                  <c:v>3.128</c:v>
                </c:pt>
                <c:pt idx="1565">
                  <c:v>3.13</c:v>
                </c:pt>
                <c:pt idx="1566">
                  <c:v>3.132</c:v>
                </c:pt>
                <c:pt idx="1567">
                  <c:v>3.134</c:v>
                </c:pt>
                <c:pt idx="1568">
                  <c:v>3.136</c:v>
                </c:pt>
                <c:pt idx="1569">
                  <c:v>3.138</c:v>
                </c:pt>
                <c:pt idx="1570">
                  <c:v>3.14</c:v>
                </c:pt>
                <c:pt idx="1571">
                  <c:v>3.142</c:v>
                </c:pt>
                <c:pt idx="1572">
                  <c:v>3.144</c:v>
                </c:pt>
                <c:pt idx="1573">
                  <c:v>3.146</c:v>
                </c:pt>
                <c:pt idx="1574">
                  <c:v>3.148</c:v>
                </c:pt>
                <c:pt idx="1575">
                  <c:v>3.15</c:v>
                </c:pt>
                <c:pt idx="1576">
                  <c:v>3.152</c:v>
                </c:pt>
                <c:pt idx="1577">
                  <c:v>3.154</c:v>
                </c:pt>
                <c:pt idx="1578">
                  <c:v>3.156</c:v>
                </c:pt>
                <c:pt idx="1579">
                  <c:v>3.158</c:v>
                </c:pt>
                <c:pt idx="1580">
                  <c:v>3.16</c:v>
                </c:pt>
                <c:pt idx="1581">
                  <c:v>3.162</c:v>
                </c:pt>
                <c:pt idx="1582">
                  <c:v>3.164</c:v>
                </c:pt>
                <c:pt idx="1583">
                  <c:v>3.166</c:v>
                </c:pt>
                <c:pt idx="1584">
                  <c:v>3.168</c:v>
                </c:pt>
                <c:pt idx="1585">
                  <c:v>3.17</c:v>
                </c:pt>
                <c:pt idx="1586">
                  <c:v>3.172</c:v>
                </c:pt>
                <c:pt idx="1587">
                  <c:v>3.174</c:v>
                </c:pt>
                <c:pt idx="1588">
                  <c:v>3.176</c:v>
                </c:pt>
                <c:pt idx="1589">
                  <c:v>3.178</c:v>
                </c:pt>
                <c:pt idx="1590">
                  <c:v>3.18</c:v>
                </c:pt>
                <c:pt idx="1591">
                  <c:v>3.182</c:v>
                </c:pt>
                <c:pt idx="1592">
                  <c:v>3.184</c:v>
                </c:pt>
                <c:pt idx="1593">
                  <c:v>3.186</c:v>
                </c:pt>
                <c:pt idx="1594">
                  <c:v>3.188</c:v>
                </c:pt>
                <c:pt idx="1595">
                  <c:v>3.19</c:v>
                </c:pt>
                <c:pt idx="1596">
                  <c:v>3.192</c:v>
                </c:pt>
                <c:pt idx="1597">
                  <c:v>3.194</c:v>
                </c:pt>
                <c:pt idx="1598">
                  <c:v>3.196</c:v>
                </c:pt>
                <c:pt idx="1599">
                  <c:v>3.198</c:v>
                </c:pt>
                <c:pt idx="1600">
                  <c:v>3.2</c:v>
                </c:pt>
                <c:pt idx="1601">
                  <c:v>3.202</c:v>
                </c:pt>
                <c:pt idx="1602">
                  <c:v>3.204</c:v>
                </c:pt>
                <c:pt idx="1603">
                  <c:v>3.206</c:v>
                </c:pt>
                <c:pt idx="1604">
                  <c:v>3.208</c:v>
                </c:pt>
                <c:pt idx="1605">
                  <c:v>3.21</c:v>
                </c:pt>
                <c:pt idx="1606">
                  <c:v>3.212</c:v>
                </c:pt>
                <c:pt idx="1607">
                  <c:v>3.214</c:v>
                </c:pt>
                <c:pt idx="1608">
                  <c:v>3.216</c:v>
                </c:pt>
                <c:pt idx="1609">
                  <c:v>3.218</c:v>
                </c:pt>
                <c:pt idx="1610">
                  <c:v>3.22</c:v>
                </c:pt>
                <c:pt idx="1611">
                  <c:v>3.222</c:v>
                </c:pt>
                <c:pt idx="1612">
                  <c:v>3.224</c:v>
                </c:pt>
                <c:pt idx="1613">
                  <c:v>3.226</c:v>
                </c:pt>
                <c:pt idx="1614">
                  <c:v>3.228</c:v>
                </c:pt>
                <c:pt idx="1615">
                  <c:v>3.23</c:v>
                </c:pt>
                <c:pt idx="1616">
                  <c:v>3.232</c:v>
                </c:pt>
                <c:pt idx="1617">
                  <c:v>3.234</c:v>
                </c:pt>
                <c:pt idx="1618">
                  <c:v>3.236</c:v>
                </c:pt>
                <c:pt idx="1619">
                  <c:v>3.238</c:v>
                </c:pt>
                <c:pt idx="1620">
                  <c:v>3.24</c:v>
                </c:pt>
                <c:pt idx="1621">
                  <c:v>3.242</c:v>
                </c:pt>
                <c:pt idx="1622">
                  <c:v>3.244</c:v>
                </c:pt>
                <c:pt idx="1623">
                  <c:v>3.246</c:v>
                </c:pt>
                <c:pt idx="1624">
                  <c:v>3.248</c:v>
                </c:pt>
                <c:pt idx="1625">
                  <c:v>3.25</c:v>
                </c:pt>
                <c:pt idx="1626">
                  <c:v>3.252</c:v>
                </c:pt>
                <c:pt idx="1627">
                  <c:v>3.254</c:v>
                </c:pt>
                <c:pt idx="1628">
                  <c:v>3.256</c:v>
                </c:pt>
                <c:pt idx="1629">
                  <c:v>3.258</c:v>
                </c:pt>
                <c:pt idx="1630">
                  <c:v>3.26</c:v>
                </c:pt>
                <c:pt idx="1631">
                  <c:v>3.262</c:v>
                </c:pt>
                <c:pt idx="1632">
                  <c:v>3.264</c:v>
                </c:pt>
                <c:pt idx="1633">
                  <c:v>3.266</c:v>
                </c:pt>
                <c:pt idx="1634">
                  <c:v>3.268</c:v>
                </c:pt>
                <c:pt idx="1635">
                  <c:v>3.27</c:v>
                </c:pt>
                <c:pt idx="1636">
                  <c:v>3.272</c:v>
                </c:pt>
                <c:pt idx="1637">
                  <c:v>3.274</c:v>
                </c:pt>
                <c:pt idx="1638">
                  <c:v>3.276</c:v>
                </c:pt>
                <c:pt idx="1639">
                  <c:v>3.278</c:v>
                </c:pt>
                <c:pt idx="1640">
                  <c:v>3.28</c:v>
                </c:pt>
                <c:pt idx="1641">
                  <c:v>3.282</c:v>
                </c:pt>
                <c:pt idx="1642">
                  <c:v>3.284</c:v>
                </c:pt>
                <c:pt idx="1643">
                  <c:v>3.286</c:v>
                </c:pt>
                <c:pt idx="1644">
                  <c:v>3.288</c:v>
                </c:pt>
                <c:pt idx="1645">
                  <c:v>3.29</c:v>
                </c:pt>
                <c:pt idx="1646">
                  <c:v>3.292</c:v>
                </c:pt>
                <c:pt idx="1647">
                  <c:v>3.294</c:v>
                </c:pt>
                <c:pt idx="1648">
                  <c:v>3.296</c:v>
                </c:pt>
                <c:pt idx="1649">
                  <c:v>3.298</c:v>
                </c:pt>
                <c:pt idx="1650">
                  <c:v>3.3</c:v>
                </c:pt>
                <c:pt idx="1651">
                  <c:v>3.302</c:v>
                </c:pt>
                <c:pt idx="1652">
                  <c:v>3.304</c:v>
                </c:pt>
                <c:pt idx="1653">
                  <c:v>3.306</c:v>
                </c:pt>
                <c:pt idx="1654">
                  <c:v>3.308</c:v>
                </c:pt>
                <c:pt idx="1655">
                  <c:v>3.31</c:v>
                </c:pt>
                <c:pt idx="1656">
                  <c:v>3.311999999999998</c:v>
                </c:pt>
                <c:pt idx="1657">
                  <c:v>3.314</c:v>
                </c:pt>
                <c:pt idx="1658">
                  <c:v>3.315999999999998</c:v>
                </c:pt>
                <c:pt idx="1659">
                  <c:v>3.318</c:v>
                </c:pt>
                <c:pt idx="1660">
                  <c:v>3.32</c:v>
                </c:pt>
                <c:pt idx="1661">
                  <c:v>3.322</c:v>
                </c:pt>
                <c:pt idx="1662">
                  <c:v>3.324</c:v>
                </c:pt>
                <c:pt idx="1663">
                  <c:v>3.326</c:v>
                </c:pt>
                <c:pt idx="1664">
                  <c:v>3.328</c:v>
                </c:pt>
                <c:pt idx="1665">
                  <c:v>3.33</c:v>
                </c:pt>
                <c:pt idx="1666">
                  <c:v>3.331999999999998</c:v>
                </c:pt>
                <c:pt idx="1667">
                  <c:v>3.334</c:v>
                </c:pt>
                <c:pt idx="1668">
                  <c:v>3.335999999999998</c:v>
                </c:pt>
                <c:pt idx="1669">
                  <c:v>3.338</c:v>
                </c:pt>
                <c:pt idx="1670">
                  <c:v>3.34</c:v>
                </c:pt>
                <c:pt idx="1671">
                  <c:v>3.342</c:v>
                </c:pt>
                <c:pt idx="1672">
                  <c:v>3.344</c:v>
                </c:pt>
                <c:pt idx="1673">
                  <c:v>3.346</c:v>
                </c:pt>
                <c:pt idx="1674">
                  <c:v>3.348</c:v>
                </c:pt>
                <c:pt idx="1675">
                  <c:v>3.35</c:v>
                </c:pt>
                <c:pt idx="1676">
                  <c:v>3.351999999999998</c:v>
                </c:pt>
                <c:pt idx="1677">
                  <c:v>3.354</c:v>
                </c:pt>
                <c:pt idx="1678">
                  <c:v>3.355999999999998</c:v>
                </c:pt>
                <c:pt idx="1679">
                  <c:v>3.358</c:v>
                </c:pt>
                <c:pt idx="1680">
                  <c:v>3.36</c:v>
                </c:pt>
                <c:pt idx="1681">
                  <c:v>3.362</c:v>
                </c:pt>
                <c:pt idx="1682">
                  <c:v>3.364</c:v>
                </c:pt>
                <c:pt idx="1683">
                  <c:v>3.366</c:v>
                </c:pt>
                <c:pt idx="1684">
                  <c:v>3.368</c:v>
                </c:pt>
                <c:pt idx="1685">
                  <c:v>3.37</c:v>
                </c:pt>
                <c:pt idx="1686">
                  <c:v>3.371999999999999</c:v>
                </c:pt>
                <c:pt idx="1687">
                  <c:v>3.374</c:v>
                </c:pt>
                <c:pt idx="1688">
                  <c:v>3.375999999999999</c:v>
                </c:pt>
                <c:pt idx="1689">
                  <c:v>3.378</c:v>
                </c:pt>
                <c:pt idx="1690">
                  <c:v>3.38</c:v>
                </c:pt>
                <c:pt idx="1691">
                  <c:v>3.382</c:v>
                </c:pt>
                <c:pt idx="1692">
                  <c:v>3.384</c:v>
                </c:pt>
                <c:pt idx="1693">
                  <c:v>3.386</c:v>
                </c:pt>
                <c:pt idx="1694">
                  <c:v>3.388</c:v>
                </c:pt>
                <c:pt idx="1695">
                  <c:v>3.39</c:v>
                </c:pt>
                <c:pt idx="1696">
                  <c:v>3.391999999999999</c:v>
                </c:pt>
                <c:pt idx="1697">
                  <c:v>3.394</c:v>
                </c:pt>
                <c:pt idx="1698">
                  <c:v>3.395999999999999</c:v>
                </c:pt>
                <c:pt idx="1699">
                  <c:v>3.398</c:v>
                </c:pt>
                <c:pt idx="1700">
                  <c:v>3.4</c:v>
                </c:pt>
                <c:pt idx="1701">
                  <c:v>3.402</c:v>
                </c:pt>
                <c:pt idx="1702">
                  <c:v>3.404</c:v>
                </c:pt>
                <c:pt idx="1703">
                  <c:v>3.406</c:v>
                </c:pt>
                <c:pt idx="1704">
                  <c:v>3.408</c:v>
                </c:pt>
                <c:pt idx="1705">
                  <c:v>3.41</c:v>
                </c:pt>
                <c:pt idx="1706">
                  <c:v>3.411999999999999</c:v>
                </c:pt>
                <c:pt idx="1707">
                  <c:v>3.414</c:v>
                </c:pt>
                <c:pt idx="1708">
                  <c:v>3.415999999999999</c:v>
                </c:pt>
                <c:pt idx="1709">
                  <c:v>3.418</c:v>
                </c:pt>
                <c:pt idx="1710">
                  <c:v>3.42</c:v>
                </c:pt>
                <c:pt idx="1711">
                  <c:v>3.422</c:v>
                </c:pt>
                <c:pt idx="1712">
                  <c:v>3.424</c:v>
                </c:pt>
                <c:pt idx="1713">
                  <c:v>3.426</c:v>
                </c:pt>
                <c:pt idx="1714">
                  <c:v>3.428</c:v>
                </c:pt>
                <c:pt idx="1715">
                  <c:v>3.43</c:v>
                </c:pt>
                <c:pt idx="1716">
                  <c:v>3.431999999999999</c:v>
                </c:pt>
                <c:pt idx="1717">
                  <c:v>3.434</c:v>
                </c:pt>
                <c:pt idx="1718">
                  <c:v>3.435999999999999</c:v>
                </c:pt>
                <c:pt idx="1719">
                  <c:v>3.438</c:v>
                </c:pt>
                <c:pt idx="1720">
                  <c:v>3.44</c:v>
                </c:pt>
                <c:pt idx="1721">
                  <c:v>3.442</c:v>
                </c:pt>
                <c:pt idx="1722">
                  <c:v>3.444</c:v>
                </c:pt>
                <c:pt idx="1723">
                  <c:v>3.446</c:v>
                </c:pt>
                <c:pt idx="1724">
                  <c:v>3.448</c:v>
                </c:pt>
                <c:pt idx="1725">
                  <c:v>3.45</c:v>
                </c:pt>
                <c:pt idx="1726">
                  <c:v>3.451999999999999</c:v>
                </c:pt>
                <c:pt idx="1727">
                  <c:v>3.454</c:v>
                </c:pt>
                <c:pt idx="1728">
                  <c:v>3.455999999999999</c:v>
                </c:pt>
                <c:pt idx="1729">
                  <c:v>3.458</c:v>
                </c:pt>
                <c:pt idx="1730">
                  <c:v>3.46</c:v>
                </c:pt>
                <c:pt idx="1731">
                  <c:v>3.462</c:v>
                </c:pt>
                <c:pt idx="1732">
                  <c:v>3.464</c:v>
                </c:pt>
                <c:pt idx="1733">
                  <c:v>3.466</c:v>
                </c:pt>
                <c:pt idx="1734">
                  <c:v>3.468</c:v>
                </c:pt>
                <c:pt idx="1735">
                  <c:v>3.47</c:v>
                </c:pt>
                <c:pt idx="1736">
                  <c:v>3.472</c:v>
                </c:pt>
                <c:pt idx="1737">
                  <c:v>3.474</c:v>
                </c:pt>
                <c:pt idx="1738">
                  <c:v>3.476</c:v>
                </c:pt>
                <c:pt idx="1739">
                  <c:v>3.478</c:v>
                </c:pt>
                <c:pt idx="1740">
                  <c:v>3.48</c:v>
                </c:pt>
                <c:pt idx="1741">
                  <c:v>3.482</c:v>
                </c:pt>
                <c:pt idx="1742">
                  <c:v>3.484</c:v>
                </c:pt>
                <c:pt idx="1743">
                  <c:v>3.486</c:v>
                </c:pt>
                <c:pt idx="1744">
                  <c:v>3.488</c:v>
                </c:pt>
                <c:pt idx="1745">
                  <c:v>3.49</c:v>
                </c:pt>
                <c:pt idx="1746">
                  <c:v>3.492</c:v>
                </c:pt>
                <c:pt idx="1747">
                  <c:v>3.494</c:v>
                </c:pt>
                <c:pt idx="1748">
                  <c:v>3.496</c:v>
                </c:pt>
                <c:pt idx="1749">
                  <c:v>3.498</c:v>
                </c:pt>
                <c:pt idx="1750">
                  <c:v>3.5</c:v>
                </c:pt>
                <c:pt idx="1751">
                  <c:v>3.502</c:v>
                </c:pt>
                <c:pt idx="1752">
                  <c:v>3.504</c:v>
                </c:pt>
                <c:pt idx="1753">
                  <c:v>3.506</c:v>
                </c:pt>
                <c:pt idx="1754">
                  <c:v>3.508</c:v>
                </c:pt>
                <c:pt idx="1755">
                  <c:v>3.51</c:v>
                </c:pt>
                <c:pt idx="1756">
                  <c:v>3.512</c:v>
                </c:pt>
                <c:pt idx="1757">
                  <c:v>3.514</c:v>
                </c:pt>
                <c:pt idx="1758">
                  <c:v>3.516</c:v>
                </c:pt>
                <c:pt idx="1759">
                  <c:v>3.518</c:v>
                </c:pt>
                <c:pt idx="1760">
                  <c:v>3.52</c:v>
                </c:pt>
                <c:pt idx="1761">
                  <c:v>3.522</c:v>
                </c:pt>
                <c:pt idx="1762">
                  <c:v>3.524</c:v>
                </c:pt>
                <c:pt idx="1763">
                  <c:v>3.526</c:v>
                </c:pt>
                <c:pt idx="1764">
                  <c:v>3.528</c:v>
                </c:pt>
                <c:pt idx="1765">
                  <c:v>3.53</c:v>
                </c:pt>
                <c:pt idx="1766">
                  <c:v>3.532</c:v>
                </c:pt>
                <c:pt idx="1767">
                  <c:v>3.534</c:v>
                </c:pt>
                <c:pt idx="1768">
                  <c:v>3.536</c:v>
                </c:pt>
                <c:pt idx="1769">
                  <c:v>3.538</c:v>
                </c:pt>
                <c:pt idx="1770">
                  <c:v>3.54</c:v>
                </c:pt>
                <c:pt idx="1771">
                  <c:v>3.542</c:v>
                </c:pt>
                <c:pt idx="1772">
                  <c:v>3.544</c:v>
                </c:pt>
                <c:pt idx="1773">
                  <c:v>3.546</c:v>
                </c:pt>
                <c:pt idx="1774">
                  <c:v>3.548</c:v>
                </c:pt>
                <c:pt idx="1775">
                  <c:v>3.55</c:v>
                </c:pt>
                <c:pt idx="1776">
                  <c:v>3.552</c:v>
                </c:pt>
                <c:pt idx="1777">
                  <c:v>3.554</c:v>
                </c:pt>
                <c:pt idx="1778">
                  <c:v>3.556</c:v>
                </c:pt>
                <c:pt idx="1779">
                  <c:v>3.558</c:v>
                </c:pt>
                <c:pt idx="1780">
                  <c:v>3.56</c:v>
                </c:pt>
                <c:pt idx="1781">
                  <c:v>3.562</c:v>
                </c:pt>
                <c:pt idx="1782">
                  <c:v>3.564</c:v>
                </c:pt>
                <c:pt idx="1783">
                  <c:v>3.566</c:v>
                </c:pt>
                <c:pt idx="1784">
                  <c:v>3.568</c:v>
                </c:pt>
                <c:pt idx="1785">
                  <c:v>3.57</c:v>
                </c:pt>
                <c:pt idx="1786">
                  <c:v>3.572</c:v>
                </c:pt>
                <c:pt idx="1787">
                  <c:v>3.574</c:v>
                </c:pt>
                <c:pt idx="1788">
                  <c:v>3.576</c:v>
                </c:pt>
                <c:pt idx="1789">
                  <c:v>3.578</c:v>
                </c:pt>
                <c:pt idx="1790">
                  <c:v>3.58</c:v>
                </c:pt>
                <c:pt idx="1791">
                  <c:v>3.582</c:v>
                </c:pt>
                <c:pt idx="1792">
                  <c:v>3.584</c:v>
                </c:pt>
                <c:pt idx="1793">
                  <c:v>3.586</c:v>
                </c:pt>
                <c:pt idx="1794">
                  <c:v>3.588</c:v>
                </c:pt>
                <c:pt idx="1795">
                  <c:v>3.59</c:v>
                </c:pt>
                <c:pt idx="1796">
                  <c:v>3.592</c:v>
                </c:pt>
                <c:pt idx="1797">
                  <c:v>3.594</c:v>
                </c:pt>
                <c:pt idx="1798">
                  <c:v>3.596</c:v>
                </c:pt>
                <c:pt idx="1799">
                  <c:v>3.598</c:v>
                </c:pt>
                <c:pt idx="1800">
                  <c:v>3.6</c:v>
                </c:pt>
                <c:pt idx="1801">
                  <c:v>3.602</c:v>
                </c:pt>
                <c:pt idx="1802">
                  <c:v>3.604</c:v>
                </c:pt>
                <c:pt idx="1803">
                  <c:v>3.606</c:v>
                </c:pt>
                <c:pt idx="1804">
                  <c:v>3.608</c:v>
                </c:pt>
                <c:pt idx="1805">
                  <c:v>3.61</c:v>
                </c:pt>
                <c:pt idx="1806">
                  <c:v>3.612</c:v>
                </c:pt>
                <c:pt idx="1807">
                  <c:v>3.614</c:v>
                </c:pt>
                <c:pt idx="1808">
                  <c:v>3.616</c:v>
                </c:pt>
                <c:pt idx="1809">
                  <c:v>3.618</c:v>
                </c:pt>
                <c:pt idx="1810">
                  <c:v>3.62</c:v>
                </c:pt>
                <c:pt idx="1811">
                  <c:v>3.622</c:v>
                </c:pt>
                <c:pt idx="1812">
                  <c:v>3.624</c:v>
                </c:pt>
                <c:pt idx="1813">
                  <c:v>3.626</c:v>
                </c:pt>
                <c:pt idx="1814">
                  <c:v>3.628</c:v>
                </c:pt>
                <c:pt idx="1815">
                  <c:v>3.63</c:v>
                </c:pt>
                <c:pt idx="1816">
                  <c:v>3.632</c:v>
                </c:pt>
                <c:pt idx="1817">
                  <c:v>3.634</c:v>
                </c:pt>
                <c:pt idx="1818">
                  <c:v>3.636</c:v>
                </c:pt>
                <c:pt idx="1819">
                  <c:v>3.638</c:v>
                </c:pt>
                <c:pt idx="1820">
                  <c:v>3.64</c:v>
                </c:pt>
                <c:pt idx="1821">
                  <c:v>3.642</c:v>
                </c:pt>
                <c:pt idx="1822">
                  <c:v>3.644</c:v>
                </c:pt>
                <c:pt idx="1823">
                  <c:v>3.646</c:v>
                </c:pt>
                <c:pt idx="1824">
                  <c:v>3.648</c:v>
                </c:pt>
                <c:pt idx="1825">
                  <c:v>3.65</c:v>
                </c:pt>
                <c:pt idx="1826">
                  <c:v>3.652</c:v>
                </c:pt>
                <c:pt idx="1827">
                  <c:v>3.654</c:v>
                </c:pt>
                <c:pt idx="1828">
                  <c:v>3.656</c:v>
                </c:pt>
                <c:pt idx="1829">
                  <c:v>3.658</c:v>
                </c:pt>
                <c:pt idx="1830">
                  <c:v>3.66</c:v>
                </c:pt>
                <c:pt idx="1831">
                  <c:v>3.662</c:v>
                </c:pt>
                <c:pt idx="1832">
                  <c:v>3.664</c:v>
                </c:pt>
                <c:pt idx="1833">
                  <c:v>3.666</c:v>
                </c:pt>
                <c:pt idx="1834">
                  <c:v>3.668</c:v>
                </c:pt>
                <c:pt idx="1835">
                  <c:v>3.67</c:v>
                </c:pt>
                <c:pt idx="1836">
                  <c:v>3.672</c:v>
                </c:pt>
                <c:pt idx="1837">
                  <c:v>3.674</c:v>
                </c:pt>
                <c:pt idx="1838">
                  <c:v>3.676</c:v>
                </c:pt>
                <c:pt idx="1839">
                  <c:v>3.678</c:v>
                </c:pt>
                <c:pt idx="1840">
                  <c:v>3.68</c:v>
                </c:pt>
                <c:pt idx="1841">
                  <c:v>3.682</c:v>
                </c:pt>
                <c:pt idx="1842">
                  <c:v>3.684</c:v>
                </c:pt>
                <c:pt idx="1843">
                  <c:v>3.686</c:v>
                </c:pt>
                <c:pt idx="1844">
                  <c:v>3.688</c:v>
                </c:pt>
                <c:pt idx="1845">
                  <c:v>3.69</c:v>
                </c:pt>
                <c:pt idx="1846">
                  <c:v>3.692</c:v>
                </c:pt>
                <c:pt idx="1847">
                  <c:v>3.694</c:v>
                </c:pt>
                <c:pt idx="1848">
                  <c:v>3.696</c:v>
                </c:pt>
                <c:pt idx="1849">
                  <c:v>3.698</c:v>
                </c:pt>
                <c:pt idx="1850">
                  <c:v>3.7</c:v>
                </c:pt>
                <c:pt idx="1851">
                  <c:v>3.702</c:v>
                </c:pt>
                <c:pt idx="1852">
                  <c:v>3.704</c:v>
                </c:pt>
                <c:pt idx="1853">
                  <c:v>3.706</c:v>
                </c:pt>
                <c:pt idx="1854">
                  <c:v>3.708</c:v>
                </c:pt>
                <c:pt idx="1855">
                  <c:v>3.71</c:v>
                </c:pt>
                <c:pt idx="1856">
                  <c:v>3.712</c:v>
                </c:pt>
                <c:pt idx="1857">
                  <c:v>3.714</c:v>
                </c:pt>
                <c:pt idx="1858">
                  <c:v>3.716</c:v>
                </c:pt>
                <c:pt idx="1859">
                  <c:v>3.718</c:v>
                </c:pt>
                <c:pt idx="1860">
                  <c:v>3.72</c:v>
                </c:pt>
                <c:pt idx="1861">
                  <c:v>3.722</c:v>
                </c:pt>
                <c:pt idx="1862">
                  <c:v>3.724</c:v>
                </c:pt>
                <c:pt idx="1863">
                  <c:v>3.726</c:v>
                </c:pt>
                <c:pt idx="1864">
                  <c:v>3.728</c:v>
                </c:pt>
                <c:pt idx="1865">
                  <c:v>3.73</c:v>
                </c:pt>
                <c:pt idx="1866">
                  <c:v>3.732</c:v>
                </c:pt>
                <c:pt idx="1867">
                  <c:v>3.734</c:v>
                </c:pt>
                <c:pt idx="1868">
                  <c:v>3.736</c:v>
                </c:pt>
                <c:pt idx="1869">
                  <c:v>3.738</c:v>
                </c:pt>
                <c:pt idx="1870">
                  <c:v>3.74</c:v>
                </c:pt>
                <c:pt idx="1871">
                  <c:v>3.742</c:v>
                </c:pt>
                <c:pt idx="1872">
                  <c:v>3.744</c:v>
                </c:pt>
                <c:pt idx="1873">
                  <c:v>3.746</c:v>
                </c:pt>
                <c:pt idx="1874">
                  <c:v>3.748</c:v>
                </c:pt>
                <c:pt idx="1875">
                  <c:v>3.75</c:v>
                </c:pt>
                <c:pt idx="1876">
                  <c:v>3.752</c:v>
                </c:pt>
                <c:pt idx="1877">
                  <c:v>3.754</c:v>
                </c:pt>
                <c:pt idx="1878">
                  <c:v>3.756</c:v>
                </c:pt>
                <c:pt idx="1879">
                  <c:v>3.758</c:v>
                </c:pt>
                <c:pt idx="1880">
                  <c:v>3.76</c:v>
                </c:pt>
                <c:pt idx="1881">
                  <c:v>3.762</c:v>
                </c:pt>
                <c:pt idx="1882">
                  <c:v>3.764</c:v>
                </c:pt>
                <c:pt idx="1883">
                  <c:v>3.766</c:v>
                </c:pt>
                <c:pt idx="1884">
                  <c:v>3.768</c:v>
                </c:pt>
                <c:pt idx="1885">
                  <c:v>3.77</c:v>
                </c:pt>
                <c:pt idx="1886">
                  <c:v>3.772</c:v>
                </c:pt>
                <c:pt idx="1887">
                  <c:v>3.774</c:v>
                </c:pt>
                <c:pt idx="1888">
                  <c:v>3.776</c:v>
                </c:pt>
                <c:pt idx="1889">
                  <c:v>3.778</c:v>
                </c:pt>
                <c:pt idx="1890">
                  <c:v>3.78</c:v>
                </c:pt>
                <c:pt idx="1891">
                  <c:v>3.782</c:v>
                </c:pt>
                <c:pt idx="1892">
                  <c:v>3.784</c:v>
                </c:pt>
                <c:pt idx="1893">
                  <c:v>3.786</c:v>
                </c:pt>
                <c:pt idx="1894">
                  <c:v>3.788</c:v>
                </c:pt>
                <c:pt idx="1895">
                  <c:v>3.79</c:v>
                </c:pt>
                <c:pt idx="1896">
                  <c:v>3.792</c:v>
                </c:pt>
                <c:pt idx="1897">
                  <c:v>3.794</c:v>
                </c:pt>
                <c:pt idx="1898">
                  <c:v>3.796</c:v>
                </c:pt>
                <c:pt idx="1899">
                  <c:v>3.798</c:v>
                </c:pt>
                <c:pt idx="1900">
                  <c:v>3.8</c:v>
                </c:pt>
                <c:pt idx="1901">
                  <c:v>3.802</c:v>
                </c:pt>
                <c:pt idx="1902">
                  <c:v>3.804</c:v>
                </c:pt>
                <c:pt idx="1903">
                  <c:v>3.806</c:v>
                </c:pt>
                <c:pt idx="1904">
                  <c:v>3.808</c:v>
                </c:pt>
                <c:pt idx="1905">
                  <c:v>3.81</c:v>
                </c:pt>
                <c:pt idx="1906">
                  <c:v>3.811999999999998</c:v>
                </c:pt>
                <c:pt idx="1907">
                  <c:v>3.814</c:v>
                </c:pt>
                <c:pt idx="1908">
                  <c:v>3.815999999999998</c:v>
                </c:pt>
                <c:pt idx="1909">
                  <c:v>3.818</c:v>
                </c:pt>
                <c:pt idx="1910">
                  <c:v>3.82</c:v>
                </c:pt>
                <c:pt idx="1911">
                  <c:v>3.822</c:v>
                </c:pt>
                <c:pt idx="1912">
                  <c:v>3.824</c:v>
                </c:pt>
                <c:pt idx="1913">
                  <c:v>3.826</c:v>
                </c:pt>
                <c:pt idx="1914">
                  <c:v>3.828</c:v>
                </c:pt>
                <c:pt idx="1915">
                  <c:v>3.83</c:v>
                </c:pt>
                <c:pt idx="1916">
                  <c:v>3.831999999999998</c:v>
                </c:pt>
                <c:pt idx="1917">
                  <c:v>3.834</c:v>
                </c:pt>
                <c:pt idx="1918">
                  <c:v>3.835999999999998</c:v>
                </c:pt>
                <c:pt idx="1919">
                  <c:v>3.838</c:v>
                </c:pt>
                <c:pt idx="1920">
                  <c:v>3.84</c:v>
                </c:pt>
                <c:pt idx="1921">
                  <c:v>3.842</c:v>
                </c:pt>
                <c:pt idx="1922">
                  <c:v>3.844</c:v>
                </c:pt>
                <c:pt idx="1923">
                  <c:v>3.846</c:v>
                </c:pt>
                <c:pt idx="1924">
                  <c:v>3.848</c:v>
                </c:pt>
                <c:pt idx="1925">
                  <c:v>3.85</c:v>
                </c:pt>
                <c:pt idx="1926">
                  <c:v>3.851999999999998</c:v>
                </c:pt>
                <c:pt idx="1927">
                  <c:v>3.854</c:v>
                </c:pt>
                <c:pt idx="1928">
                  <c:v>3.855999999999998</c:v>
                </c:pt>
                <c:pt idx="1929">
                  <c:v>3.858</c:v>
                </c:pt>
                <c:pt idx="1930">
                  <c:v>3.86</c:v>
                </c:pt>
                <c:pt idx="1931">
                  <c:v>3.862</c:v>
                </c:pt>
                <c:pt idx="1932">
                  <c:v>3.864</c:v>
                </c:pt>
                <c:pt idx="1933">
                  <c:v>3.866</c:v>
                </c:pt>
                <c:pt idx="1934">
                  <c:v>3.868</c:v>
                </c:pt>
                <c:pt idx="1935">
                  <c:v>3.87</c:v>
                </c:pt>
                <c:pt idx="1936">
                  <c:v>3.871999999999999</c:v>
                </c:pt>
                <c:pt idx="1937">
                  <c:v>3.874</c:v>
                </c:pt>
                <c:pt idx="1938">
                  <c:v>3.875999999999999</c:v>
                </c:pt>
                <c:pt idx="1939">
                  <c:v>3.878</c:v>
                </c:pt>
                <c:pt idx="1940">
                  <c:v>3.88</c:v>
                </c:pt>
                <c:pt idx="1941">
                  <c:v>3.882</c:v>
                </c:pt>
                <c:pt idx="1942">
                  <c:v>3.884</c:v>
                </c:pt>
                <c:pt idx="1943">
                  <c:v>3.886</c:v>
                </c:pt>
                <c:pt idx="1944">
                  <c:v>3.888</c:v>
                </c:pt>
                <c:pt idx="1945">
                  <c:v>3.89</c:v>
                </c:pt>
                <c:pt idx="1946">
                  <c:v>3.891999999999999</c:v>
                </c:pt>
                <c:pt idx="1947">
                  <c:v>3.894</c:v>
                </c:pt>
                <c:pt idx="1948">
                  <c:v>3.895999999999999</c:v>
                </c:pt>
                <c:pt idx="1949">
                  <c:v>3.898</c:v>
                </c:pt>
                <c:pt idx="1950">
                  <c:v>3.9</c:v>
                </c:pt>
                <c:pt idx="1951">
                  <c:v>3.902</c:v>
                </c:pt>
                <c:pt idx="1952">
                  <c:v>3.904</c:v>
                </c:pt>
                <c:pt idx="1953">
                  <c:v>3.906</c:v>
                </c:pt>
                <c:pt idx="1954">
                  <c:v>3.908</c:v>
                </c:pt>
                <c:pt idx="1955">
                  <c:v>3.91</c:v>
                </c:pt>
                <c:pt idx="1956">
                  <c:v>3.911999999999999</c:v>
                </c:pt>
                <c:pt idx="1957">
                  <c:v>3.914</c:v>
                </c:pt>
                <c:pt idx="1958">
                  <c:v>3.915999999999999</c:v>
                </c:pt>
                <c:pt idx="1959">
                  <c:v>3.918</c:v>
                </c:pt>
                <c:pt idx="1960">
                  <c:v>3.92</c:v>
                </c:pt>
                <c:pt idx="1961">
                  <c:v>3.922</c:v>
                </c:pt>
                <c:pt idx="1962">
                  <c:v>3.924</c:v>
                </c:pt>
                <c:pt idx="1963">
                  <c:v>3.926</c:v>
                </c:pt>
                <c:pt idx="1964">
                  <c:v>3.928</c:v>
                </c:pt>
                <c:pt idx="1965">
                  <c:v>3.93</c:v>
                </c:pt>
                <c:pt idx="1966">
                  <c:v>3.931999999999999</c:v>
                </c:pt>
                <c:pt idx="1967">
                  <c:v>3.934</c:v>
                </c:pt>
                <c:pt idx="1968">
                  <c:v>3.935999999999999</c:v>
                </c:pt>
                <c:pt idx="1969">
                  <c:v>3.938</c:v>
                </c:pt>
                <c:pt idx="1970">
                  <c:v>3.94</c:v>
                </c:pt>
                <c:pt idx="1971">
                  <c:v>3.942</c:v>
                </c:pt>
                <c:pt idx="1972">
                  <c:v>3.944</c:v>
                </c:pt>
                <c:pt idx="1973">
                  <c:v>3.946</c:v>
                </c:pt>
                <c:pt idx="1974">
                  <c:v>3.948</c:v>
                </c:pt>
                <c:pt idx="1975">
                  <c:v>3.95</c:v>
                </c:pt>
                <c:pt idx="1976">
                  <c:v>3.951999999999999</c:v>
                </c:pt>
                <c:pt idx="1977">
                  <c:v>3.954</c:v>
                </c:pt>
                <c:pt idx="1978">
                  <c:v>3.955999999999999</c:v>
                </c:pt>
                <c:pt idx="1979">
                  <c:v>3.958</c:v>
                </c:pt>
                <c:pt idx="1980">
                  <c:v>3.96</c:v>
                </c:pt>
                <c:pt idx="1981">
                  <c:v>3.962</c:v>
                </c:pt>
                <c:pt idx="1982">
                  <c:v>3.964</c:v>
                </c:pt>
                <c:pt idx="1983">
                  <c:v>3.966</c:v>
                </c:pt>
                <c:pt idx="1984">
                  <c:v>3.968</c:v>
                </c:pt>
                <c:pt idx="1985">
                  <c:v>3.97</c:v>
                </c:pt>
                <c:pt idx="1986">
                  <c:v>3.972</c:v>
                </c:pt>
                <c:pt idx="1987">
                  <c:v>3.974</c:v>
                </c:pt>
                <c:pt idx="1988">
                  <c:v>3.976</c:v>
                </c:pt>
                <c:pt idx="1989">
                  <c:v>3.978</c:v>
                </c:pt>
                <c:pt idx="1990">
                  <c:v>3.98</c:v>
                </c:pt>
                <c:pt idx="1991">
                  <c:v>3.982</c:v>
                </c:pt>
                <c:pt idx="1992">
                  <c:v>3.984</c:v>
                </c:pt>
                <c:pt idx="1993">
                  <c:v>3.986</c:v>
                </c:pt>
                <c:pt idx="1994">
                  <c:v>3.988</c:v>
                </c:pt>
                <c:pt idx="1995">
                  <c:v>3.99</c:v>
                </c:pt>
                <c:pt idx="1996">
                  <c:v>3.992</c:v>
                </c:pt>
                <c:pt idx="1997">
                  <c:v>3.994</c:v>
                </c:pt>
                <c:pt idx="1998">
                  <c:v>3.996</c:v>
                </c:pt>
                <c:pt idx="1999">
                  <c:v>3.998</c:v>
                </c:pt>
                <c:pt idx="2000">
                  <c:v>4.0</c:v>
                </c:pt>
                <c:pt idx="2001">
                  <c:v>4.002</c:v>
                </c:pt>
                <c:pt idx="2002">
                  <c:v>4.004</c:v>
                </c:pt>
                <c:pt idx="2003">
                  <c:v>4.006</c:v>
                </c:pt>
                <c:pt idx="2004">
                  <c:v>4.008</c:v>
                </c:pt>
                <c:pt idx="2005">
                  <c:v>4.01</c:v>
                </c:pt>
                <c:pt idx="2006">
                  <c:v>4.012</c:v>
                </c:pt>
                <c:pt idx="2007">
                  <c:v>4.013999999999998</c:v>
                </c:pt>
                <c:pt idx="2008">
                  <c:v>4.016</c:v>
                </c:pt>
                <c:pt idx="2009">
                  <c:v>4.017999999999997</c:v>
                </c:pt>
                <c:pt idx="2010">
                  <c:v>4.02</c:v>
                </c:pt>
                <c:pt idx="2011">
                  <c:v>4.021999999999998</c:v>
                </c:pt>
                <c:pt idx="2012">
                  <c:v>4.023999999999997</c:v>
                </c:pt>
                <c:pt idx="2013">
                  <c:v>4.025999999999997</c:v>
                </c:pt>
                <c:pt idx="2014">
                  <c:v>4.027999999999997</c:v>
                </c:pt>
                <c:pt idx="2015">
                  <c:v>4.03</c:v>
                </c:pt>
                <c:pt idx="2016">
                  <c:v>4.032</c:v>
                </c:pt>
                <c:pt idx="2017">
                  <c:v>4.034</c:v>
                </c:pt>
                <c:pt idx="2018">
                  <c:v>4.036</c:v>
                </c:pt>
                <c:pt idx="2019">
                  <c:v>4.038</c:v>
                </c:pt>
                <c:pt idx="2020">
                  <c:v>4.04</c:v>
                </c:pt>
                <c:pt idx="2021">
                  <c:v>4.042</c:v>
                </c:pt>
                <c:pt idx="2022">
                  <c:v>4.044</c:v>
                </c:pt>
                <c:pt idx="2023">
                  <c:v>4.046</c:v>
                </c:pt>
                <c:pt idx="2024">
                  <c:v>4.048</c:v>
                </c:pt>
                <c:pt idx="2025">
                  <c:v>4.05</c:v>
                </c:pt>
                <c:pt idx="2026">
                  <c:v>4.052</c:v>
                </c:pt>
                <c:pt idx="2027">
                  <c:v>4.053999999999998</c:v>
                </c:pt>
                <c:pt idx="2028">
                  <c:v>4.056</c:v>
                </c:pt>
                <c:pt idx="2029">
                  <c:v>4.057999999999997</c:v>
                </c:pt>
                <c:pt idx="2030">
                  <c:v>4.06</c:v>
                </c:pt>
                <c:pt idx="2031">
                  <c:v>4.061999999999998</c:v>
                </c:pt>
                <c:pt idx="2032">
                  <c:v>4.063999999999997</c:v>
                </c:pt>
                <c:pt idx="2033">
                  <c:v>4.065999999999997</c:v>
                </c:pt>
                <c:pt idx="2034">
                  <c:v>4.067999999999997</c:v>
                </c:pt>
                <c:pt idx="2035">
                  <c:v>4.07</c:v>
                </c:pt>
                <c:pt idx="2036">
                  <c:v>4.072</c:v>
                </c:pt>
                <c:pt idx="2037">
                  <c:v>4.074</c:v>
                </c:pt>
                <c:pt idx="2038">
                  <c:v>4.076</c:v>
                </c:pt>
                <c:pt idx="2039">
                  <c:v>4.078</c:v>
                </c:pt>
                <c:pt idx="2040">
                  <c:v>4.08</c:v>
                </c:pt>
                <c:pt idx="2041">
                  <c:v>4.082</c:v>
                </c:pt>
                <c:pt idx="2042">
                  <c:v>4.084</c:v>
                </c:pt>
                <c:pt idx="2043">
                  <c:v>4.086</c:v>
                </c:pt>
                <c:pt idx="2044">
                  <c:v>4.088</c:v>
                </c:pt>
                <c:pt idx="2045">
                  <c:v>4.09</c:v>
                </c:pt>
                <c:pt idx="2046">
                  <c:v>4.092</c:v>
                </c:pt>
                <c:pt idx="2047">
                  <c:v>4.093999999999999</c:v>
                </c:pt>
                <c:pt idx="2048">
                  <c:v>4.096</c:v>
                </c:pt>
                <c:pt idx="2049">
                  <c:v>4.097999999999997</c:v>
                </c:pt>
                <c:pt idx="2050">
                  <c:v>4.1</c:v>
                </c:pt>
                <c:pt idx="2051">
                  <c:v>4.101999999999999</c:v>
                </c:pt>
                <c:pt idx="2052">
                  <c:v>4.103999999999997</c:v>
                </c:pt>
                <c:pt idx="2053">
                  <c:v>4.105999999999997</c:v>
                </c:pt>
                <c:pt idx="2054">
                  <c:v>4.107999999999997</c:v>
                </c:pt>
                <c:pt idx="2055">
                  <c:v>4.109999999999999</c:v>
                </c:pt>
                <c:pt idx="2056">
                  <c:v>4.111999999999997</c:v>
                </c:pt>
                <c:pt idx="2057">
                  <c:v>4.113999999999997</c:v>
                </c:pt>
                <c:pt idx="2058">
                  <c:v>4.115999999999997</c:v>
                </c:pt>
                <c:pt idx="2059">
                  <c:v>4.117999999999997</c:v>
                </c:pt>
                <c:pt idx="2060">
                  <c:v>4.119999999999997</c:v>
                </c:pt>
                <c:pt idx="2061">
                  <c:v>4.121999999999997</c:v>
                </c:pt>
                <c:pt idx="2062">
                  <c:v>4.123999999999997</c:v>
                </c:pt>
                <c:pt idx="2063">
                  <c:v>4.125999999999997</c:v>
                </c:pt>
                <c:pt idx="2064">
                  <c:v>4.127999999999996</c:v>
                </c:pt>
                <c:pt idx="2065">
                  <c:v>4.13</c:v>
                </c:pt>
                <c:pt idx="2066">
                  <c:v>4.132</c:v>
                </c:pt>
                <c:pt idx="2067">
                  <c:v>4.133999999999999</c:v>
                </c:pt>
                <c:pt idx="2068">
                  <c:v>4.136</c:v>
                </c:pt>
                <c:pt idx="2069">
                  <c:v>4.137999999999997</c:v>
                </c:pt>
                <c:pt idx="2070">
                  <c:v>4.14</c:v>
                </c:pt>
                <c:pt idx="2071">
                  <c:v>4.141999999999999</c:v>
                </c:pt>
                <c:pt idx="2072">
                  <c:v>4.143999999999997</c:v>
                </c:pt>
                <c:pt idx="2073">
                  <c:v>4.145999999999997</c:v>
                </c:pt>
                <c:pt idx="2074">
                  <c:v>4.147999999999997</c:v>
                </c:pt>
                <c:pt idx="2075">
                  <c:v>4.149999999999999</c:v>
                </c:pt>
                <c:pt idx="2076">
                  <c:v>4.151999999999997</c:v>
                </c:pt>
                <c:pt idx="2077">
                  <c:v>4.153999999999997</c:v>
                </c:pt>
                <c:pt idx="2078">
                  <c:v>4.155999999999997</c:v>
                </c:pt>
                <c:pt idx="2079">
                  <c:v>4.157999999999997</c:v>
                </c:pt>
                <c:pt idx="2080">
                  <c:v>4.159999999999997</c:v>
                </c:pt>
                <c:pt idx="2081">
                  <c:v>4.161999999999997</c:v>
                </c:pt>
                <c:pt idx="2082">
                  <c:v>4.163999999999997</c:v>
                </c:pt>
                <c:pt idx="2083">
                  <c:v>4.165999999999997</c:v>
                </c:pt>
                <c:pt idx="2084">
                  <c:v>4.167999999999996</c:v>
                </c:pt>
                <c:pt idx="2085">
                  <c:v>4.17</c:v>
                </c:pt>
                <c:pt idx="2086">
                  <c:v>4.172</c:v>
                </c:pt>
                <c:pt idx="2087">
                  <c:v>4.173999999999999</c:v>
                </c:pt>
                <c:pt idx="2088">
                  <c:v>4.176</c:v>
                </c:pt>
                <c:pt idx="2089">
                  <c:v>4.177999999999997</c:v>
                </c:pt>
                <c:pt idx="2090">
                  <c:v>4.18</c:v>
                </c:pt>
                <c:pt idx="2091">
                  <c:v>4.181999999999999</c:v>
                </c:pt>
                <c:pt idx="2092">
                  <c:v>4.183999999999997</c:v>
                </c:pt>
                <c:pt idx="2093">
                  <c:v>4.185999999999997</c:v>
                </c:pt>
                <c:pt idx="2094">
                  <c:v>4.187999999999997</c:v>
                </c:pt>
                <c:pt idx="2095">
                  <c:v>4.189999999999999</c:v>
                </c:pt>
                <c:pt idx="2096">
                  <c:v>4.191999999999997</c:v>
                </c:pt>
                <c:pt idx="2097">
                  <c:v>4.193999999999997</c:v>
                </c:pt>
                <c:pt idx="2098">
                  <c:v>4.195999999999997</c:v>
                </c:pt>
                <c:pt idx="2099">
                  <c:v>4.197999999999997</c:v>
                </c:pt>
                <c:pt idx="2100">
                  <c:v>4.2</c:v>
                </c:pt>
                <c:pt idx="2101">
                  <c:v>4.202</c:v>
                </c:pt>
                <c:pt idx="2102">
                  <c:v>4.204</c:v>
                </c:pt>
                <c:pt idx="2103">
                  <c:v>4.206</c:v>
                </c:pt>
                <c:pt idx="2104">
                  <c:v>4.208</c:v>
                </c:pt>
                <c:pt idx="2105">
                  <c:v>4.21</c:v>
                </c:pt>
                <c:pt idx="2106">
                  <c:v>4.212</c:v>
                </c:pt>
                <c:pt idx="2107">
                  <c:v>4.214</c:v>
                </c:pt>
                <c:pt idx="2108">
                  <c:v>4.216</c:v>
                </c:pt>
                <c:pt idx="2109">
                  <c:v>4.218</c:v>
                </c:pt>
                <c:pt idx="2110">
                  <c:v>4.22</c:v>
                </c:pt>
                <c:pt idx="2111">
                  <c:v>4.222</c:v>
                </c:pt>
                <c:pt idx="2112">
                  <c:v>4.223999999999998</c:v>
                </c:pt>
                <c:pt idx="2113">
                  <c:v>4.226</c:v>
                </c:pt>
                <c:pt idx="2114">
                  <c:v>4.227999999999997</c:v>
                </c:pt>
                <c:pt idx="2115">
                  <c:v>4.23</c:v>
                </c:pt>
                <c:pt idx="2116">
                  <c:v>4.232</c:v>
                </c:pt>
                <c:pt idx="2117">
                  <c:v>4.234</c:v>
                </c:pt>
                <c:pt idx="2118">
                  <c:v>4.236</c:v>
                </c:pt>
                <c:pt idx="2119">
                  <c:v>4.238</c:v>
                </c:pt>
                <c:pt idx="2120">
                  <c:v>4.24</c:v>
                </c:pt>
                <c:pt idx="2121">
                  <c:v>4.242</c:v>
                </c:pt>
                <c:pt idx="2122">
                  <c:v>4.244</c:v>
                </c:pt>
                <c:pt idx="2123">
                  <c:v>4.246</c:v>
                </c:pt>
                <c:pt idx="2124">
                  <c:v>4.248</c:v>
                </c:pt>
                <c:pt idx="2125">
                  <c:v>4.25</c:v>
                </c:pt>
                <c:pt idx="2126">
                  <c:v>4.252</c:v>
                </c:pt>
                <c:pt idx="2127">
                  <c:v>4.254</c:v>
                </c:pt>
                <c:pt idx="2128">
                  <c:v>4.256</c:v>
                </c:pt>
                <c:pt idx="2129">
                  <c:v>4.258</c:v>
                </c:pt>
                <c:pt idx="2130">
                  <c:v>4.26</c:v>
                </c:pt>
                <c:pt idx="2131">
                  <c:v>4.262</c:v>
                </c:pt>
                <c:pt idx="2132">
                  <c:v>4.263999999999998</c:v>
                </c:pt>
                <c:pt idx="2133">
                  <c:v>4.266</c:v>
                </c:pt>
                <c:pt idx="2134">
                  <c:v>4.267999999999997</c:v>
                </c:pt>
                <c:pt idx="2135">
                  <c:v>4.27</c:v>
                </c:pt>
                <c:pt idx="2136">
                  <c:v>4.272</c:v>
                </c:pt>
                <c:pt idx="2137">
                  <c:v>4.274</c:v>
                </c:pt>
                <c:pt idx="2138">
                  <c:v>4.276</c:v>
                </c:pt>
                <c:pt idx="2139">
                  <c:v>4.278</c:v>
                </c:pt>
                <c:pt idx="2140">
                  <c:v>4.28</c:v>
                </c:pt>
                <c:pt idx="2141">
                  <c:v>4.282</c:v>
                </c:pt>
                <c:pt idx="2142">
                  <c:v>4.284</c:v>
                </c:pt>
                <c:pt idx="2143">
                  <c:v>4.286</c:v>
                </c:pt>
                <c:pt idx="2144">
                  <c:v>4.288</c:v>
                </c:pt>
                <c:pt idx="2145">
                  <c:v>4.29</c:v>
                </c:pt>
                <c:pt idx="2146">
                  <c:v>4.292</c:v>
                </c:pt>
                <c:pt idx="2147">
                  <c:v>4.294</c:v>
                </c:pt>
                <c:pt idx="2148">
                  <c:v>4.296</c:v>
                </c:pt>
                <c:pt idx="2149">
                  <c:v>4.298</c:v>
                </c:pt>
                <c:pt idx="2150">
                  <c:v>4.3</c:v>
                </c:pt>
                <c:pt idx="2151">
                  <c:v>4.302</c:v>
                </c:pt>
                <c:pt idx="2152">
                  <c:v>4.303999999999998</c:v>
                </c:pt>
                <c:pt idx="2153">
                  <c:v>4.306</c:v>
                </c:pt>
                <c:pt idx="2154">
                  <c:v>4.307999999999997</c:v>
                </c:pt>
                <c:pt idx="2155">
                  <c:v>4.31</c:v>
                </c:pt>
                <c:pt idx="2156">
                  <c:v>4.311999999999998</c:v>
                </c:pt>
                <c:pt idx="2157">
                  <c:v>4.313999999999997</c:v>
                </c:pt>
                <c:pt idx="2158">
                  <c:v>4.315999999999997</c:v>
                </c:pt>
                <c:pt idx="2159">
                  <c:v>4.317999999999997</c:v>
                </c:pt>
                <c:pt idx="2160">
                  <c:v>4.319999999999998</c:v>
                </c:pt>
                <c:pt idx="2161">
                  <c:v>4.321999999999997</c:v>
                </c:pt>
                <c:pt idx="2162">
                  <c:v>4.323999999999997</c:v>
                </c:pt>
                <c:pt idx="2163">
                  <c:v>4.325999999999997</c:v>
                </c:pt>
                <c:pt idx="2164">
                  <c:v>4.327999999999997</c:v>
                </c:pt>
                <c:pt idx="2165">
                  <c:v>4.33</c:v>
                </c:pt>
                <c:pt idx="2166">
                  <c:v>4.332</c:v>
                </c:pt>
                <c:pt idx="2167">
                  <c:v>4.334</c:v>
                </c:pt>
                <c:pt idx="2168">
                  <c:v>4.336</c:v>
                </c:pt>
                <c:pt idx="2169">
                  <c:v>4.338</c:v>
                </c:pt>
                <c:pt idx="2170">
                  <c:v>4.34</c:v>
                </c:pt>
                <c:pt idx="2171">
                  <c:v>4.342</c:v>
                </c:pt>
                <c:pt idx="2172">
                  <c:v>4.343999999999998</c:v>
                </c:pt>
                <c:pt idx="2173">
                  <c:v>4.346</c:v>
                </c:pt>
                <c:pt idx="2174">
                  <c:v>4.347999999999997</c:v>
                </c:pt>
                <c:pt idx="2175">
                  <c:v>4.35</c:v>
                </c:pt>
                <c:pt idx="2176">
                  <c:v>4.351999999999998</c:v>
                </c:pt>
                <c:pt idx="2177">
                  <c:v>4.353999999999997</c:v>
                </c:pt>
                <c:pt idx="2178">
                  <c:v>4.355999999999997</c:v>
                </c:pt>
                <c:pt idx="2179">
                  <c:v>4.357999999999997</c:v>
                </c:pt>
                <c:pt idx="2180">
                  <c:v>4.359999999999998</c:v>
                </c:pt>
                <c:pt idx="2181">
                  <c:v>4.361999999999997</c:v>
                </c:pt>
                <c:pt idx="2182">
                  <c:v>4.363999999999997</c:v>
                </c:pt>
                <c:pt idx="2183">
                  <c:v>4.365999999999997</c:v>
                </c:pt>
                <c:pt idx="2184">
                  <c:v>4.367999999999997</c:v>
                </c:pt>
                <c:pt idx="2185">
                  <c:v>4.37</c:v>
                </c:pt>
                <c:pt idx="2186">
                  <c:v>4.372</c:v>
                </c:pt>
                <c:pt idx="2187">
                  <c:v>4.374</c:v>
                </c:pt>
                <c:pt idx="2188">
                  <c:v>4.376</c:v>
                </c:pt>
                <c:pt idx="2189">
                  <c:v>4.378</c:v>
                </c:pt>
                <c:pt idx="2190">
                  <c:v>4.38</c:v>
                </c:pt>
                <c:pt idx="2191">
                  <c:v>4.382</c:v>
                </c:pt>
                <c:pt idx="2192">
                  <c:v>4.383999999999999</c:v>
                </c:pt>
                <c:pt idx="2193">
                  <c:v>4.386</c:v>
                </c:pt>
                <c:pt idx="2194">
                  <c:v>4.387999999999997</c:v>
                </c:pt>
                <c:pt idx="2195">
                  <c:v>4.39</c:v>
                </c:pt>
                <c:pt idx="2196">
                  <c:v>4.391999999999999</c:v>
                </c:pt>
                <c:pt idx="2197">
                  <c:v>4.393999999999997</c:v>
                </c:pt>
                <c:pt idx="2198">
                  <c:v>4.395999999999997</c:v>
                </c:pt>
                <c:pt idx="2199">
                  <c:v>4.397999999999997</c:v>
                </c:pt>
                <c:pt idx="2200">
                  <c:v>4.4</c:v>
                </c:pt>
                <c:pt idx="2201">
                  <c:v>4.402</c:v>
                </c:pt>
                <c:pt idx="2202">
                  <c:v>4.404</c:v>
                </c:pt>
                <c:pt idx="2203">
                  <c:v>4.406</c:v>
                </c:pt>
                <c:pt idx="2204">
                  <c:v>4.408</c:v>
                </c:pt>
                <c:pt idx="2205">
                  <c:v>4.41</c:v>
                </c:pt>
                <c:pt idx="2206">
                  <c:v>4.412</c:v>
                </c:pt>
                <c:pt idx="2207">
                  <c:v>4.414</c:v>
                </c:pt>
                <c:pt idx="2208">
                  <c:v>4.416</c:v>
                </c:pt>
                <c:pt idx="2209">
                  <c:v>4.418</c:v>
                </c:pt>
                <c:pt idx="2210">
                  <c:v>4.42</c:v>
                </c:pt>
                <c:pt idx="2211">
                  <c:v>4.422</c:v>
                </c:pt>
                <c:pt idx="2212">
                  <c:v>4.423999999999999</c:v>
                </c:pt>
                <c:pt idx="2213">
                  <c:v>4.426</c:v>
                </c:pt>
                <c:pt idx="2214">
                  <c:v>4.427999999999997</c:v>
                </c:pt>
                <c:pt idx="2215">
                  <c:v>4.43</c:v>
                </c:pt>
                <c:pt idx="2216">
                  <c:v>4.432</c:v>
                </c:pt>
                <c:pt idx="2217">
                  <c:v>4.434</c:v>
                </c:pt>
                <c:pt idx="2218">
                  <c:v>4.436</c:v>
                </c:pt>
                <c:pt idx="2219">
                  <c:v>4.438</c:v>
                </c:pt>
                <c:pt idx="2220">
                  <c:v>4.44</c:v>
                </c:pt>
                <c:pt idx="2221">
                  <c:v>4.442</c:v>
                </c:pt>
                <c:pt idx="2222">
                  <c:v>4.444</c:v>
                </c:pt>
                <c:pt idx="2223">
                  <c:v>4.446</c:v>
                </c:pt>
                <c:pt idx="2224">
                  <c:v>4.448</c:v>
                </c:pt>
                <c:pt idx="2225">
                  <c:v>4.45</c:v>
                </c:pt>
                <c:pt idx="2226">
                  <c:v>4.452</c:v>
                </c:pt>
                <c:pt idx="2227">
                  <c:v>4.454</c:v>
                </c:pt>
                <c:pt idx="2228">
                  <c:v>4.456</c:v>
                </c:pt>
                <c:pt idx="2229">
                  <c:v>4.458</c:v>
                </c:pt>
                <c:pt idx="2230">
                  <c:v>4.46</c:v>
                </c:pt>
                <c:pt idx="2231">
                  <c:v>4.462</c:v>
                </c:pt>
                <c:pt idx="2232">
                  <c:v>4.463999999999999</c:v>
                </c:pt>
                <c:pt idx="2233">
                  <c:v>4.466</c:v>
                </c:pt>
                <c:pt idx="2234">
                  <c:v>4.468</c:v>
                </c:pt>
                <c:pt idx="2235">
                  <c:v>4.47</c:v>
                </c:pt>
                <c:pt idx="2236">
                  <c:v>4.472</c:v>
                </c:pt>
                <c:pt idx="2237">
                  <c:v>4.474</c:v>
                </c:pt>
                <c:pt idx="2238">
                  <c:v>4.476</c:v>
                </c:pt>
                <c:pt idx="2239">
                  <c:v>4.478</c:v>
                </c:pt>
                <c:pt idx="2240">
                  <c:v>4.48</c:v>
                </c:pt>
                <c:pt idx="2241">
                  <c:v>4.482</c:v>
                </c:pt>
                <c:pt idx="2242">
                  <c:v>4.484</c:v>
                </c:pt>
                <c:pt idx="2243">
                  <c:v>4.486</c:v>
                </c:pt>
                <c:pt idx="2244">
                  <c:v>4.488</c:v>
                </c:pt>
                <c:pt idx="2245">
                  <c:v>4.49</c:v>
                </c:pt>
                <c:pt idx="2246">
                  <c:v>4.492</c:v>
                </c:pt>
                <c:pt idx="2247">
                  <c:v>4.494</c:v>
                </c:pt>
                <c:pt idx="2248">
                  <c:v>4.496</c:v>
                </c:pt>
                <c:pt idx="2249">
                  <c:v>4.498</c:v>
                </c:pt>
                <c:pt idx="2250">
                  <c:v>4.5</c:v>
                </c:pt>
                <c:pt idx="2251">
                  <c:v>4.502</c:v>
                </c:pt>
                <c:pt idx="2252">
                  <c:v>4.504</c:v>
                </c:pt>
                <c:pt idx="2253">
                  <c:v>4.506</c:v>
                </c:pt>
                <c:pt idx="2254">
                  <c:v>4.508</c:v>
                </c:pt>
                <c:pt idx="2255">
                  <c:v>4.51</c:v>
                </c:pt>
                <c:pt idx="2256">
                  <c:v>4.512</c:v>
                </c:pt>
                <c:pt idx="2257">
                  <c:v>4.513999999999998</c:v>
                </c:pt>
                <c:pt idx="2258">
                  <c:v>4.516</c:v>
                </c:pt>
                <c:pt idx="2259">
                  <c:v>4.517999999999997</c:v>
                </c:pt>
                <c:pt idx="2260">
                  <c:v>4.52</c:v>
                </c:pt>
                <c:pt idx="2261">
                  <c:v>4.521999999999998</c:v>
                </c:pt>
                <c:pt idx="2262">
                  <c:v>4.523999999999997</c:v>
                </c:pt>
                <c:pt idx="2263">
                  <c:v>4.525999999999997</c:v>
                </c:pt>
                <c:pt idx="2264">
                  <c:v>4.527999999999997</c:v>
                </c:pt>
                <c:pt idx="2265">
                  <c:v>4.53</c:v>
                </c:pt>
                <c:pt idx="2266">
                  <c:v>4.532</c:v>
                </c:pt>
                <c:pt idx="2267">
                  <c:v>4.534</c:v>
                </c:pt>
                <c:pt idx="2268">
                  <c:v>4.536</c:v>
                </c:pt>
                <c:pt idx="2269">
                  <c:v>4.538</c:v>
                </c:pt>
                <c:pt idx="2270">
                  <c:v>4.54</c:v>
                </c:pt>
                <c:pt idx="2271">
                  <c:v>4.542</c:v>
                </c:pt>
                <c:pt idx="2272">
                  <c:v>4.544</c:v>
                </c:pt>
                <c:pt idx="2273">
                  <c:v>4.546</c:v>
                </c:pt>
                <c:pt idx="2274">
                  <c:v>4.548</c:v>
                </c:pt>
                <c:pt idx="2275">
                  <c:v>4.55</c:v>
                </c:pt>
                <c:pt idx="2276">
                  <c:v>4.552</c:v>
                </c:pt>
                <c:pt idx="2277">
                  <c:v>4.553999999999998</c:v>
                </c:pt>
                <c:pt idx="2278">
                  <c:v>4.556</c:v>
                </c:pt>
                <c:pt idx="2279">
                  <c:v>4.557999999999997</c:v>
                </c:pt>
                <c:pt idx="2280">
                  <c:v>4.56</c:v>
                </c:pt>
                <c:pt idx="2281">
                  <c:v>4.561999999999998</c:v>
                </c:pt>
                <c:pt idx="2282">
                  <c:v>4.563999999999997</c:v>
                </c:pt>
                <c:pt idx="2283">
                  <c:v>4.565999999999997</c:v>
                </c:pt>
                <c:pt idx="2284">
                  <c:v>4.567999999999997</c:v>
                </c:pt>
                <c:pt idx="2285">
                  <c:v>4.57</c:v>
                </c:pt>
                <c:pt idx="2286">
                  <c:v>4.572</c:v>
                </c:pt>
                <c:pt idx="2287">
                  <c:v>4.574</c:v>
                </c:pt>
                <c:pt idx="2288">
                  <c:v>4.576</c:v>
                </c:pt>
                <c:pt idx="2289">
                  <c:v>4.578</c:v>
                </c:pt>
                <c:pt idx="2290">
                  <c:v>4.58</c:v>
                </c:pt>
                <c:pt idx="2291">
                  <c:v>4.582</c:v>
                </c:pt>
                <c:pt idx="2292">
                  <c:v>4.584</c:v>
                </c:pt>
                <c:pt idx="2293">
                  <c:v>4.586</c:v>
                </c:pt>
                <c:pt idx="2294">
                  <c:v>4.588</c:v>
                </c:pt>
                <c:pt idx="2295">
                  <c:v>4.59</c:v>
                </c:pt>
                <c:pt idx="2296">
                  <c:v>4.592</c:v>
                </c:pt>
                <c:pt idx="2297">
                  <c:v>4.593999999999999</c:v>
                </c:pt>
                <c:pt idx="2298">
                  <c:v>4.596</c:v>
                </c:pt>
                <c:pt idx="2299">
                  <c:v>4.597999999999997</c:v>
                </c:pt>
                <c:pt idx="2300">
                  <c:v>4.6</c:v>
                </c:pt>
                <c:pt idx="2301">
                  <c:v>4.601999999999998</c:v>
                </c:pt>
                <c:pt idx="2302">
                  <c:v>4.603999999999997</c:v>
                </c:pt>
                <c:pt idx="2303">
                  <c:v>4.605999999999997</c:v>
                </c:pt>
                <c:pt idx="2304">
                  <c:v>4.607999999999997</c:v>
                </c:pt>
                <c:pt idx="2305">
                  <c:v>4.609999999999998</c:v>
                </c:pt>
                <c:pt idx="2306">
                  <c:v>4.611999999999997</c:v>
                </c:pt>
                <c:pt idx="2307">
                  <c:v>4.613999999999997</c:v>
                </c:pt>
                <c:pt idx="2308">
                  <c:v>4.615999999999997</c:v>
                </c:pt>
                <c:pt idx="2309">
                  <c:v>4.617999999999997</c:v>
                </c:pt>
                <c:pt idx="2310">
                  <c:v>4.619999999999997</c:v>
                </c:pt>
                <c:pt idx="2311">
                  <c:v>4.621999999999997</c:v>
                </c:pt>
                <c:pt idx="2312">
                  <c:v>4.623999999999997</c:v>
                </c:pt>
                <c:pt idx="2313">
                  <c:v>4.625999999999997</c:v>
                </c:pt>
                <c:pt idx="2314">
                  <c:v>4.627999999999996</c:v>
                </c:pt>
                <c:pt idx="2315">
                  <c:v>4.63</c:v>
                </c:pt>
                <c:pt idx="2316">
                  <c:v>4.632</c:v>
                </c:pt>
                <c:pt idx="2317">
                  <c:v>4.633999999999998</c:v>
                </c:pt>
                <c:pt idx="2318">
                  <c:v>4.636</c:v>
                </c:pt>
                <c:pt idx="2319">
                  <c:v>4.637999999999997</c:v>
                </c:pt>
                <c:pt idx="2320">
                  <c:v>4.64</c:v>
                </c:pt>
                <c:pt idx="2321">
                  <c:v>4.641999999999998</c:v>
                </c:pt>
                <c:pt idx="2322">
                  <c:v>4.643999999999997</c:v>
                </c:pt>
                <c:pt idx="2323">
                  <c:v>4.645999999999997</c:v>
                </c:pt>
                <c:pt idx="2324">
                  <c:v>4.647999999999997</c:v>
                </c:pt>
                <c:pt idx="2325">
                  <c:v>4.649999999999998</c:v>
                </c:pt>
                <c:pt idx="2326">
                  <c:v>4.651999999999997</c:v>
                </c:pt>
                <c:pt idx="2327">
                  <c:v>4.653999999999997</c:v>
                </c:pt>
                <c:pt idx="2328">
                  <c:v>4.655999999999997</c:v>
                </c:pt>
                <c:pt idx="2329">
                  <c:v>4.657999999999997</c:v>
                </c:pt>
                <c:pt idx="2330">
                  <c:v>4.659999999999997</c:v>
                </c:pt>
                <c:pt idx="2331">
                  <c:v>4.661999999999997</c:v>
                </c:pt>
                <c:pt idx="2332">
                  <c:v>4.663999999999997</c:v>
                </c:pt>
                <c:pt idx="2333">
                  <c:v>4.665999999999997</c:v>
                </c:pt>
                <c:pt idx="2334">
                  <c:v>4.667999999999996</c:v>
                </c:pt>
                <c:pt idx="2335">
                  <c:v>4.67</c:v>
                </c:pt>
                <c:pt idx="2336">
                  <c:v>4.672</c:v>
                </c:pt>
                <c:pt idx="2337">
                  <c:v>4.673999999999999</c:v>
                </c:pt>
                <c:pt idx="2338">
                  <c:v>4.676</c:v>
                </c:pt>
                <c:pt idx="2339">
                  <c:v>4.677999999999997</c:v>
                </c:pt>
                <c:pt idx="2340">
                  <c:v>4.68</c:v>
                </c:pt>
                <c:pt idx="2341">
                  <c:v>4.681999999999999</c:v>
                </c:pt>
                <c:pt idx="2342">
                  <c:v>4.683999999999997</c:v>
                </c:pt>
                <c:pt idx="2343">
                  <c:v>4.685999999999997</c:v>
                </c:pt>
                <c:pt idx="2344">
                  <c:v>4.687999999999997</c:v>
                </c:pt>
                <c:pt idx="2345">
                  <c:v>4.689999999999999</c:v>
                </c:pt>
                <c:pt idx="2346">
                  <c:v>4.691999999999997</c:v>
                </c:pt>
                <c:pt idx="2347">
                  <c:v>4.693999999999997</c:v>
                </c:pt>
                <c:pt idx="2348">
                  <c:v>4.695999999999997</c:v>
                </c:pt>
                <c:pt idx="2349">
                  <c:v>4.697999999999997</c:v>
                </c:pt>
                <c:pt idx="2350">
                  <c:v>4.7</c:v>
                </c:pt>
                <c:pt idx="2351">
                  <c:v>4.702</c:v>
                </c:pt>
                <c:pt idx="2352">
                  <c:v>4.704</c:v>
                </c:pt>
                <c:pt idx="2353">
                  <c:v>4.706</c:v>
                </c:pt>
                <c:pt idx="2354">
                  <c:v>4.708</c:v>
                </c:pt>
                <c:pt idx="2355">
                  <c:v>4.71</c:v>
                </c:pt>
                <c:pt idx="2356">
                  <c:v>4.712</c:v>
                </c:pt>
                <c:pt idx="2357">
                  <c:v>4.713999999999999</c:v>
                </c:pt>
                <c:pt idx="2358">
                  <c:v>4.716</c:v>
                </c:pt>
                <c:pt idx="2359">
                  <c:v>4.718</c:v>
                </c:pt>
                <c:pt idx="2360">
                  <c:v>4.72</c:v>
                </c:pt>
                <c:pt idx="2361">
                  <c:v>4.721999999999999</c:v>
                </c:pt>
                <c:pt idx="2362">
                  <c:v>4.723999999999997</c:v>
                </c:pt>
                <c:pt idx="2363">
                  <c:v>4.726</c:v>
                </c:pt>
                <c:pt idx="2364">
                  <c:v>4.727999999999997</c:v>
                </c:pt>
                <c:pt idx="2365">
                  <c:v>4.73</c:v>
                </c:pt>
                <c:pt idx="2366">
                  <c:v>4.732</c:v>
                </c:pt>
                <c:pt idx="2367">
                  <c:v>4.734</c:v>
                </c:pt>
                <c:pt idx="2368">
                  <c:v>4.736</c:v>
                </c:pt>
                <c:pt idx="2369">
                  <c:v>4.738</c:v>
                </c:pt>
                <c:pt idx="2370">
                  <c:v>4.74</c:v>
                </c:pt>
                <c:pt idx="2371">
                  <c:v>4.742</c:v>
                </c:pt>
                <c:pt idx="2372">
                  <c:v>4.744</c:v>
                </c:pt>
                <c:pt idx="2373">
                  <c:v>4.746</c:v>
                </c:pt>
                <c:pt idx="2374">
                  <c:v>4.748</c:v>
                </c:pt>
                <c:pt idx="2375">
                  <c:v>4.75</c:v>
                </c:pt>
                <c:pt idx="2376">
                  <c:v>4.752</c:v>
                </c:pt>
                <c:pt idx="2377">
                  <c:v>4.753999999999999</c:v>
                </c:pt>
                <c:pt idx="2378">
                  <c:v>4.756</c:v>
                </c:pt>
                <c:pt idx="2379">
                  <c:v>4.758</c:v>
                </c:pt>
                <c:pt idx="2380">
                  <c:v>4.76</c:v>
                </c:pt>
                <c:pt idx="2381">
                  <c:v>4.761999999999999</c:v>
                </c:pt>
                <c:pt idx="2382">
                  <c:v>4.763999999999997</c:v>
                </c:pt>
                <c:pt idx="2383">
                  <c:v>4.766</c:v>
                </c:pt>
                <c:pt idx="2384">
                  <c:v>4.767999999999997</c:v>
                </c:pt>
                <c:pt idx="2385">
                  <c:v>4.769999999999999</c:v>
                </c:pt>
                <c:pt idx="2386">
                  <c:v>4.772</c:v>
                </c:pt>
                <c:pt idx="2387">
                  <c:v>4.774</c:v>
                </c:pt>
                <c:pt idx="2388">
                  <c:v>4.776</c:v>
                </c:pt>
                <c:pt idx="2389">
                  <c:v>4.778</c:v>
                </c:pt>
                <c:pt idx="2390">
                  <c:v>4.78</c:v>
                </c:pt>
                <c:pt idx="2391">
                  <c:v>4.782</c:v>
                </c:pt>
                <c:pt idx="2392">
                  <c:v>4.784</c:v>
                </c:pt>
                <c:pt idx="2393">
                  <c:v>4.786</c:v>
                </c:pt>
                <c:pt idx="2394">
                  <c:v>4.788</c:v>
                </c:pt>
                <c:pt idx="2395">
                  <c:v>4.79</c:v>
                </c:pt>
                <c:pt idx="2396">
                  <c:v>4.792</c:v>
                </c:pt>
                <c:pt idx="2397">
                  <c:v>4.794</c:v>
                </c:pt>
                <c:pt idx="2398">
                  <c:v>4.796</c:v>
                </c:pt>
                <c:pt idx="2399">
                  <c:v>4.798</c:v>
                </c:pt>
                <c:pt idx="2400">
                  <c:v>4.8</c:v>
                </c:pt>
                <c:pt idx="2401">
                  <c:v>4.802</c:v>
                </c:pt>
                <c:pt idx="2402">
                  <c:v>4.803999999999998</c:v>
                </c:pt>
                <c:pt idx="2403">
                  <c:v>4.806</c:v>
                </c:pt>
                <c:pt idx="2404">
                  <c:v>4.807999999999997</c:v>
                </c:pt>
                <c:pt idx="2405">
                  <c:v>4.81</c:v>
                </c:pt>
                <c:pt idx="2406">
                  <c:v>4.811999999999998</c:v>
                </c:pt>
                <c:pt idx="2407">
                  <c:v>4.813999999999997</c:v>
                </c:pt>
                <c:pt idx="2408">
                  <c:v>4.815999999999997</c:v>
                </c:pt>
                <c:pt idx="2409">
                  <c:v>4.817999999999997</c:v>
                </c:pt>
                <c:pt idx="2410">
                  <c:v>4.819999999999998</c:v>
                </c:pt>
                <c:pt idx="2411">
                  <c:v>4.821999999999997</c:v>
                </c:pt>
                <c:pt idx="2412">
                  <c:v>4.823999999999997</c:v>
                </c:pt>
                <c:pt idx="2413">
                  <c:v>4.825999999999997</c:v>
                </c:pt>
                <c:pt idx="2414">
                  <c:v>4.827999999999997</c:v>
                </c:pt>
                <c:pt idx="2415">
                  <c:v>4.83</c:v>
                </c:pt>
                <c:pt idx="2416">
                  <c:v>4.832</c:v>
                </c:pt>
                <c:pt idx="2417">
                  <c:v>4.834</c:v>
                </c:pt>
                <c:pt idx="2418">
                  <c:v>4.836</c:v>
                </c:pt>
                <c:pt idx="2419">
                  <c:v>4.838</c:v>
                </c:pt>
                <c:pt idx="2420">
                  <c:v>4.84</c:v>
                </c:pt>
                <c:pt idx="2421">
                  <c:v>4.842</c:v>
                </c:pt>
                <c:pt idx="2422">
                  <c:v>4.843999999999998</c:v>
                </c:pt>
                <c:pt idx="2423">
                  <c:v>4.846</c:v>
                </c:pt>
                <c:pt idx="2424">
                  <c:v>4.847999999999997</c:v>
                </c:pt>
                <c:pt idx="2425">
                  <c:v>4.85</c:v>
                </c:pt>
                <c:pt idx="2426">
                  <c:v>4.851999999999998</c:v>
                </c:pt>
                <c:pt idx="2427">
                  <c:v>4.853999999999997</c:v>
                </c:pt>
                <c:pt idx="2428">
                  <c:v>4.855999999999997</c:v>
                </c:pt>
                <c:pt idx="2429">
                  <c:v>4.857999999999997</c:v>
                </c:pt>
                <c:pt idx="2430">
                  <c:v>4.859999999999998</c:v>
                </c:pt>
                <c:pt idx="2431">
                  <c:v>4.861999999999997</c:v>
                </c:pt>
                <c:pt idx="2432">
                  <c:v>4.863999999999997</c:v>
                </c:pt>
                <c:pt idx="2433">
                  <c:v>4.865999999999997</c:v>
                </c:pt>
                <c:pt idx="2434">
                  <c:v>4.867999999999997</c:v>
                </c:pt>
                <c:pt idx="2435">
                  <c:v>4.87</c:v>
                </c:pt>
                <c:pt idx="2436">
                  <c:v>4.872</c:v>
                </c:pt>
                <c:pt idx="2437">
                  <c:v>4.874</c:v>
                </c:pt>
                <c:pt idx="2438">
                  <c:v>4.876</c:v>
                </c:pt>
                <c:pt idx="2439">
                  <c:v>4.878</c:v>
                </c:pt>
                <c:pt idx="2440">
                  <c:v>4.88</c:v>
                </c:pt>
                <c:pt idx="2441">
                  <c:v>4.882</c:v>
                </c:pt>
                <c:pt idx="2442">
                  <c:v>4.883999999999999</c:v>
                </c:pt>
                <c:pt idx="2443">
                  <c:v>4.886</c:v>
                </c:pt>
                <c:pt idx="2444">
                  <c:v>4.887999999999997</c:v>
                </c:pt>
                <c:pt idx="2445">
                  <c:v>4.89</c:v>
                </c:pt>
                <c:pt idx="2446">
                  <c:v>4.891999999999999</c:v>
                </c:pt>
                <c:pt idx="2447">
                  <c:v>4.893999999999997</c:v>
                </c:pt>
                <c:pt idx="2448">
                  <c:v>4.895999999999997</c:v>
                </c:pt>
                <c:pt idx="2449">
                  <c:v>4.897999999999997</c:v>
                </c:pt>
                <c:pt idx="2450">
                  <c:v>4.9</c:v>
                </c:pt>
                <c:pt idx="2451">
                  <c:v>4.902</c:v>
                </c:pt>
                <c:pt idx="2452">
                  <c:v>4.904</c:v>
                </c:pt>
                <c:pt idx="2453">
                  <c:v>4.906</c:v>
                </c:pt>
                <c:pt idx="2454">
                  <c:v>4.908</c:v>
                </c:pt>
                <c:pt idx="2455">
                  <c:v>4.91</c:v>
                </c:pt>
                <c:pt idx="2456">
                  <c:v>4.912</c:v>
                </c:pt>
                <c:pt idx="2457">
                  <c:v>4.914</c:v>
                </c:pt>
                <c:pt idx="2458">
                  <c:v>4.916</c:v>
                </c:pt>
                <c:pt idx="2459">
                  <c:v>4.918</c:v>
                </c:pt>
                <c:pt idx="2460">
                  <c:v>4.92</c:v>
                </c:pt>
                <c:pt idx="2461">
                  <c:v>4.922</c:v>
                </c:pt>
                <c:pt idx="2462">
                  <c:v>4.923999999999999</c:v>
                </c:pt>
                <c:pt idx="2463">
                  <c:v>4.926</c:v>
                </c:pt>
                <c:pt idx="2464">
                  <c:v>4.927999999999997</c:v>
                </c:pt>
                <c:pt idx="2465">
                  <c:v>4.93</c:v>
                </c:pt>
                <c:pt idx="2466">
                  <c:v>4.932</c:v>
                </c:pt>
                <c:pt idx="2467">
                  <c:v>4.934</c:v>
                </c:pt>
                <c:pt idx="2468">
                  <c:v>4.936</c:v>
                </c:pt>
                <c:pt idx="2469">
                  <c:v>4.938</c:v>
                </c:pt>
                <c:pt idx="2470">
                  <c:v>4.94</c:v>
                </c:pt>
                <c:pt idx="2471">
                  <c:v>4.942</c:v>
                </c:pt>
                <c:pt idx="2472">
                  <c:v>4.944</c:v>
                </c:pt>
                <c:pt idx="2473">
                  <c:v>4.946</c:v>
                </c:pt>
                <c:pt idx="2474">
                  <c:v>4.948</c:v>
                </c:pt>
                <c:pt idx="2475">
                  <c:v>4.95</c:v>
                </c:pt>
                <c:pt idx="2476">
                  <c:v>4.952</c:v>
                </c:pt>
                <c:pt idx="2477">
                  <c:v>4.954</c:v>
                </c:pt>
                <c:pt idx="2478">
                  <c:v>4.956</c:v>
                </c:pt>
                <c:pt idx="2479">
                  <c:v>4.958</c:v>
                </c:pt>
                <c:pt idx="2480">
                  <c:v>4.96</c:v>
                </c:pt>
                <c:pt idx="2481">
                  <c:v>4.962</c:v>
                </c:pt>
                <c:pt idx="2482">
                  <c:v>4.963999999999999</c:v>
                </c:pt>
                <c:pt idx="2483">
                  <c:v>4.966</c:v>
                </c:pt>
                <c:pt idx="2484">
                  <c:v>4.968</c:v>
                </c:pt>
                <c:pt idx="2485">
                  <c:v>4.97</c:v>
                </c:pt>
                <c:pt idx="2486">
                  <c:v>4.972</c:v>
                </c:pt>
                <c:pt idx="2487">
                  <c:v>4.974</c:v>
                </c:pt>
                <c:pt idx="2488">
                  <c:v>4.976</c:v>
                </c:pt>
                <c:pt idx="2489">
                  <c:v>4.978</c:v>
                </c:pt>
                <c:pt idx="2490">
                  <c:v>4.98</c:v>
                </c:pt>
                <c:pt idx="2491">
                  <c:v>4.982</c:v>
                </c:pt>
                <c:pt idx="2492">
                  <c:v>4.984</c:v>
                </c:pt>
                <c:pt idx="2493">
                  <c:v>4.986</c:v>
                </c:pt>
                <c:pt idx="2494">
                  <c:v>4.988</c:v>
                </c:pt>
                <c:pt idx="2495">
                  <c:v>4.99</c:v>
                </c:pt>
                <c:pt idx="2496">
                  <c:v>4.992</c:v>
                </c:pt>
                <c:pt idx="2497">
                  <c:v>4.994</c:v>
                </c:pt>
                <c:pt idx="2498">
                  <c:v>4.996</c:v>
                </c:pt>
                <c:pt idx="2499">
                  <c:v>4.998</c:v>
                </c:pt>
                <c:pt idx="2500">
                  <c:v>5.0</c:v>
                </c:pt>
              </c:numCache>
            </c:numRef>
          </c:xVal>
          <c:yVal>
            <c:numRef>
              <c:f>optl03_l030!$K$3:$K$2536</c:f>
              <c:numCache>
                <c:formatCode>General</c:formatCode>
                <c:ptCount val="2534"/>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-0.045</c:v>
                </c:pt>
                <c:pt idx="35">
                  <c:v>-0.045</c:v>
                </c:pt>
                <c:pt idx="36">
                  <c:v>-0.045</c:v>
                </c:pt>
                <c:pt idx="37">
                  <c:v>-0.045</c:v>
                </c:pt>
                <c:pt idx="38">
                  <c:v>-0.045</c:v>
                </c:pt>
                <c:pt idx="39">
                  <c:v>-0.045</c:v>
                </c:pt>
                <c:pt idx="40">
                  <c:v>-0.045</c:v>
                </c:pt>
                <c:pt idx="41">
                  <c:v>-0.045</c:v>
                </c:pt>
                <c:pt idx="42">
                  <c:v>-0.045</c:v>
                </c:pt>
                <c:pt idx="43">
                  <c:v>-0.09</c:v>
                </c:pt>
                <c:pt idx="44">
                  <c:v>-0.09</c:v>
                </c:pt>
                <c:pt idx="45">
                  <c:v>-0.09</c:v>
                </c:pt>
                <c:pt idx="46">
                  <c:v>-0.09</c:v>
                </c:pt>
                <c:pt idx="47">
                  <c:v>-0.09</c:v>
                </c:pt>
                <c:pt idx="48">
                  <c:v>-0.09</c:v>
                </c:pt>
                <c:pt idx="49">
                  <c:v>-0.135</c:v>
                </c:pt>
                <c:pt idx="50">
                  <c:v>-0.135</c:v>
                </c:pt>
                <c:pt idx="51">
                  <c:v>-0.135</c:v>
                </c:pt>
                <c:pt idx="52">
                  <c:v>-0.135</c:v>
                </c:pt>
                <c:pt idx="53">
                  <c:v>-0.18</c:v>
                </c:pt>
                <c:pt idx="54">
                  <c:v>-0.18</c:v>
                </c:pt>
                <c:pt idx="55">
                  <c:v>-0.18</c:v>
                </c:pt>
                <c:pt idx="56">
                  <c:v>-0.225</c:v>
                </c:pt>
                <c:pt idx="57">
                  <c:v>-0.225</c:v>
                </c:pt>
                <c:pt idx="58">
                  <c:v>-0.225</c:v>
                </c:pt>
                <c:pt idx="59">
                  <c:v>-0.27</c:v>
                </c:pt>
                <c:pt idx="60">
                  <c:v>-0.27</c:v>
                </c:pt>
                <c:pt idx="61">
                  <c:v>-0.27</c:v>
                </c:pt>
                <c:pt idx="62">
                  <c:v>-0.315</c:v>
                </c:pt>
                <c:pt idx="63">
                  <c:v>-0.315</c:v>
                </c:pt>
                <c:pt idx="64">
                  <c:v>-0.36</c:v>
                </c:pt>
                <c:pt idx="65">
                  <c:v>-0.36</c:v>
                </c:pt>
                <c:pt idx="66">
                  <c:v>-0.405</c:v>
                </c:pt>
                <c:pt idx="67">
                  <c:v>-0.405</c:v>
                </c:pt>
                <c:pt idx="68">
                  <c:v>-0.45</c:v>
                </c:pt>
                <c:pt idx="69">
                  <c:v>-0.45</c:v>
                </c:pt>
                <c:pt idx="70">
                  <c:v>-0.495</c:v>
                </c:pt>
                <c:pt idx="71">
                  <c:v>-0.495</c:v>
                </c:pt>
                <c:pt idx="72">
                  <c:v>-0.54</c:v>
                </c:pt>
                <c:pt idx="73">
                  <c:v>-0.585</c:v>
                </c:pt>
                <c:pt idx="74">
                  <c:v>-0.585</c:v>
                </c:pt>
                <c:pt idx="75">
                  <c:v>-0.63</c:v>
                </c:pt>
                <c:pt idx="76">
                  <c:v>-0.675</c:v>
                </c:pt>
                <c:pt idx="77">
                  <c:v>-0.675</c:v>
                </c:pt>
                <c:pt idx="78">
                  <c:v>-0.72</c:v>
                </c:pt>
                <c:pt idx="79">
                  <c:v>-0.765</c:v>
                </c:pt>
                <c:pt idx="80">
                  <c:v>-0.765</c:v>
                </c:pt>
                <c:pt idx="81">
                  <c:v>-0.81</c:v>
                </c:pt>
                <c:pt idx="82">
                  <c:v>-0.855</c:v>
                </c:pt>
                <c:pt idx="83">
                  <c:v>-0.9</c:v>
                </c:pt>
                <c:pt idx="84">
                  <c:v>-0.945</c:v>
                </c:pt>
                <c:pt idx="85">
                  <c:v>-0.945</c:v>
                </c:pt>
                <c:pt idx="86">
                  <c:v>-0.99</c:v>
                </c:pt>
                <c:pt idx="87">
                  <c:v>-1.035</c:v>
                </c:pt>
                <c:pt idx="88">
                  <c:v>-1.08</c:v>
                </c:pt>
                <c:pt idx="89">
                  <c:v>-1.125</c:v>
                </c:pt>
                <c:pt idx="90">
                  <c:v>-1.17</c:v>
                </c:pt>
                <c:pt idx="91">
                  <c:v>-1.215</c:v>
                </c:pt>
                <c:pt idx="92">
                  <c:v>-1.26</c:v>
                </c:pt>
                <c:pt idx="93">
                  <c:v>-1.26</c:v>
                </c:pt>
                <c:pt idx="94">
                  <c:v>-1.305</c:v>
                </c:pt>
                <c:pt idx="95">
                  <c:v>-1.35</c:v>
                </c:pt>
                <c:pt idx="96">
                  <c:v>-1.395</c:v>
                </c:pt>
                <c:pt idx="97">
                  <c:v>-1.44</c:v>
                </c:pt>
                <c:pt idx="98">
                  <c:v>-1.485</c:v>
                </c:pt>
                <c:pt idx="99">
                  <c:v>-1.53</c:v>
                </c:pt>
                <c:pt idx="100">
                  <c:v>-1.575</c:v>
                </c:pt>
                <c:pt idx="101">
                  <c:v>-1.62</c:v>
                </c:pt>
                <c:pt idx="102">
                  <c:v>-1.665</c:v>
                </c:pt>
                <c:pt idx="103">
                  <c:v>-1.71</c:v>
                </c:pt>
                <c:pt idx="104">
                  <c:v>-1.755</c:v>
                </c:pt>
                <c:pt idx="105">
                  <c:v>-1.8</c:v>
                </c:pt>
                <c:pt idx="106">
                  <c:v>-1.845</c:v>
                </c:pt>
                <c:pt idx="107">
                  <c:v>-1.89</c:v>
                </c:pt>
                <c:pt idx="108">
                  <c:v>-1.935</c:v>
                </c:pt>
                <c:pt idx="109">
                  <c:v>-1.98</c:v>
                </c:pt>
                <c:pt idx="110">
                  <c:v>-2.025</c:v>
                </c:pt>
                <c:pt idx="111">
                  <c:v>-2.07</c:v>
                </c:pt>
                <c:pt idx="112">
                  <c:v>-2.115</c:v>
                </c:pt>
                <c:pt idx="113">
                  <c:v>-2.16</c:v>
                </c:pt>
                <c:pt idx="114">
                  <c:v>-2.205</c:v>
                </c:pt>
                <c:pt idx="115">
                  <c:v>-2.205</c:v>
                </c:pt>
                <c:pt idx="116">
                  <c:v>-2.25</c:v>
                </c:pt>
                <c:pt idx="117">
                  <c:v>-2.295</c:v>
                </c:pt>
                <c:pt idx="118">
                  <c:v>-2.34</c:v>
                </c:pt>
                <c:pt idx="119">
                  <c:v>-2.385</c:v>
                </c:pt>
                <c:pt idx="120">
                  <c:v>-2.43</c:v>
                </c:pt>
                <c:pt idx="121">
                  <c:v>-2.475</c:v>
                </c:pt>
                <c:pt idx="122">
                  <c:v>-2.475</c:v>
                </c:pt>
                <c:pt idx="123">
                  <c:v>-2.52</c:v>
                </c:pt>
                <c:pt idx="124">
                  <c:v>-2.565</c:v>
                </c:pt>
                <c:pt idx="125">
                  <c:v>-2.61</c:v>
                </c:pt>
                <c:pt idx="126">
                  <c:v>-2.61</c:v>
                </c:pt>
                <c:pt idx="127">
                  <c:v>-2.655</c:v>
                </c:pt>
                <c:pt idx="128">
                  <c:v>-2.7</c:v>
                </c:pt>
                <c:pt idx="129">
                  <c:v>-2.745</c:v>
                </c:pt>
                <c:pt idx="130">
                  <c:v>-2.745</c:v>
                </c:pt>
                <c:pt idx="131">
                  <c:v>-2.79</c:v>
                </c:pt>
                <c:pt idx="132">
                  <c:v>-2.834999999999999</c:v>
                </c:pt>
                <c:pt idx="133">
                  <c:v>-2.834999999999999</c:v>
                </c:pt>
                <c:pt idx="134">
                  <c:v>-2.88</c:v>
                </c:pt>
                <c:pt idx="135">
                  <c:v>-2.88</c:v>
                </c:pt>
                <c:pt idx="136">
                  <c:v>-2.925</c:v>
                </c:pt>
                <c:pt idx="137">
                  <c:v>-2.97</c:v>
                </c:pt>
                <c:pt idx="138">
                  <c:v>-2.97</c:v>
                </c:pt>
                <c:pt idx="139">
                  <c:v>-3.015</c:v>
                </c:pt>
                <c:pt idx="140">
                  <c:v>-3.015</c:v>
                </c:pt>
                <c:pt idx="141">
                  <c:v>-3.06</c:v>
                </c:pt>
                <c:pt idx="142">
                  <c:v>-3.06</c:v>
                </c:pt>
                <c:pt idx="143">
                  <c:v>-3.06</c:v>
                </c:pt>
                <c:pt idx="144">
                  <c:v>-3.105</c:v>
                </c:pt>
                <c:pt idx="145">
                  <c:v>-3.105</c:v>
                </c:pt>
                <c:pt idx="146">
                  <c:v>-3.15</c:v>
                </c:pt>
                <c:pt idx="147">
                  <c:v>-3.15</c:v>
                </c:pt>
                <c:pt idx="148">
                  <c:v>-3.15</c:v>
                </c:pt>
                <c:pt idx="149">
                  <c:v>-3.195</c:v>
                </c:pt>
                <c:pt idx="150">
                  <c:v>-3.195</c:v>
                </c:pt>
                <c:pt idx="151">
                  <c:v>-3.195</c:v>
                </c:pt>
                <c:pt idx="152">
                  <c:v>-3.24</c:v>
                </c:pt>
                <c:pt idx="153">
                  <c:v>-3.24</c:v>
                </c:pt>
                <c:pt idx="154">
                  <c:v>-3.24</c:v>
                </c:pt>
                <c:pt idx="155">
                  <c:v>-3.24</c:v>
                </c:pt>
                <c:pt idx="156">
                  <c:v>-3.24</c:v>
                </c:pt>
                <c:pt idx="157">
                  <c:v>-3.285</c:v>
                </c:pt>
                <c:pt idx="158">
                  <c:v>-3.285</c:v>
                </c:pt>
                <c:pt idx="159">
                  <c:v>-3.285</c:v>
                </c:pt>
                <c:pt idx="160">
                  <c:v>-3.285</c:v>
                </c:pt>
                <c:pt idx="161">
                  <c:v>-3.285</c:v>
                </c:pt>
                <c:pt idx="162">
                  <c:v>-3.285</c:v>
                </c:pt>
                <c:pt idx="163">
                  <c:v>-3.285</c:v>
                </c:pt>
                <c:pt idx="164">
                  <c:v>-3.285</c:v>
                </c:pt>
                <c:pt idx="165">
                  <c:v>-3.285</c:v>
                </c:pt>
                <c:pt idx="166">
                  <c:v>-3.285</c:v>
                </c:pt>
                <c:pt idx="167">
                  <c:v>-3.285</c:v>
                </c:pt>
                <c:pt idx="168">
                  <c:v>-3.285</c:v>
                </c:pt>
                <c:pt idx="169">
                  <c:v>-3.285</c:v>
                </c:pt>
                <c:pt idx="170">
                  <c:v>-3.285</c:v>
                </c:pt>
                <c:pt idx="171">
                  <c:v>-3.285</c:v>
                </c:pt>
                <c:pt idx="172">
                  <c:v>-3.285</c:v>
                </c:pt>
                <c:pt idx="173">
                  <c:v>-3.285</c:v>
                </c:pt>
                <c:pt idx="174">
                  <c:v>-3.285</c:v>
                </c:pt>
                <c:pt idx="175">
                  <c:v>-3.285</c:v>
                </c:pt>
                <c:pt idx="176">
                  <c:v>-3.285</c:v>
                </c:pt>
                <c:pt idx="177">
                  <c:v>-3.285</c:v>
                </c:pt>
                <c:pt idx="178">
                  <c:v>-3.285</c:v>
                </c:pt>
                <c:pt idx="179">
                  <c:v>-3.24</c:v>
                </c:pt>
                <c:pt idx="180">
                  <c:v>-3.24</c:v>
                </c:pt>
                <c:pt idx="181">
                  <c:v>-3.24</c:v>
                </c:pt>
                <c:pt idx="182">
                  <c:v>-3.24</c:v>
                </c:pt>
                <c:pt idx="183">
                  <c:v>-3.195</c:v>
                </c:pt>
                <c:pt idx="184">
                  <c:v>-3.195</c:v>
                </c:pt>
                <c:pt idx="185">
                  <c:v>-3.195</c:v>
                </c:pt>
                <c:pt idx="186">
                  <c:v>-3.195</c:v>
                </c:pt>
                <c:pt idx="187">
                  <c:v>-3.15</c:v>
                </c:pt>
                <c:pt idx="188">
                  <c:v>-3.15</c:v>
                </c:pt>
                <c:pt idx="189">
                  <c:v>-3.15</c:v>
                </c:pt>
                <c:pt idx="190">
                  <c:v>-3.15</c:v>
                </c:pt>
                <c:pt idx="191">
                  <c:v>-3.105</c:v>
                </c:pt>
                <c:pt idx="192">
                  <c:v>-3.105</c:v>
                </c:pt>
                <c:pt idx="193">
                  <c:v>-3.105</c:v>
                </c:pt>
                <c:pt idx="194">
                  <c:v>-3.06</c:v>
                </c:pt>
                <c:pt idx="195">
                  <c:v>-3.06</c:v>
                </c:pt>
                <c:pt idx="196">
                  <c:v>-3.06</c:v>
                </c:pt>
                <c:pt idx="197">
                  <c:v>-3.06</c:v>
                </c:pt>
                <c:pt idx="198">
                  <c:v>-3.015</c:v>
                </c:pt>
                <c:pt idx="199">
                  <c:v>-3.015</c:v>
                </c:pt>
                <c:pt idx="200">
                  <c:v>-2.97</c:v>
                </c:pt>
                <c:pt idx="201">
                  <c:v>-2.97</c:v>
                </c:pt>
                <c:pt idx="202">
                  <c:v>-2.97</c:v>
                </c:pt>
                <c:pt idx="203">
                  <c:v>-2.925</c:v>
                </c:pt>
                <c:pt idx="204">
                  <c:v>-2.925</c:v>
                </c:pt>
                <c:pt idx="205">
                  <c:v>-2.925</c:v>
                </c:pt>
                <c:pt idx="206">
                  <c:v>-2.925</c:v>
                </c:pt>
                <c:pt idx="207">
                  <c:v>-2.88</c:v>
                </c:pt>
                <c:pt idx="208">
                  <c:v>-2.88</c:v>
                </c:pt>
                <c:pt idx="209">
                  <c:v>-2.834999999999999</c:v>
                </c:pt>
                <c:pt idx="210">
                  <c:v>-2.834999999999999</c:v>
                </c:pt>
                <c:pt idx="211">
                  <c:v>-2.79</c:v>
                </c:pt>
                <c:pt idx="212">
                  <c:v>-2.79</c:v>
                </c:pt>
                <c:pt idx="213">
                  <c:v>-2.79</c:v>
                </c:pt>
                <c:pt idx="214">
                  <c:v>-2.745</c:v>
                </c:pt>
                <c:pt idx="215">
                  <c:v>-2.745</c:v>
                </c:pt>
                <c:pt idx="216">
                  <c:v>-2.7</c:v>
                </c:pt>
                <c:pt idx="217">
                  <c:v>-2.7</c:v>
                </c:pt>
                <c:pt idx="218">
                  <c:v>-2.7</c:v>
                </c:pt>
                <c:pt idx="219">
                  <c:v>-2.655</c:v>
                </c:pt>
                <c:pt idx="220">
                  <c:v>-2.655</c:v>
                </c:pt>
                <c:pt idx="221">
                  <c:v>-2.61</c:v>
                </c:pt>
                <c:pt idx="222">
                  <c:v>-2.61</c:v>
                </c:pt>
                <c:pt idx="223">
                  <c:v>-2.565</c:v>
                </c:pt>
                <c:pt idx="224">
                  <c:v>-2.565</c:v>
                </c:pt>
                <c:pt idx="225">
                  <c:v>-2.565</c:v>
                </c:pt>
                <c:pt idx="226">
                  <c:v>-2.52</c:v>
                </c:pt>
                <c:pt idx="227">
                  <c:v>-2.52</c:v>
                </c:pt>
                <c:pt idx="228">
                  <c:v>-2.475</c:v>
                </c:pt>
                <c:pt idx="229">
                  <c:v>-2.475</c:v>
                </c:pt>
                <c:pt idx="230">
                  <c:v>-2.43</c:v>
                </c:pt>
                <c:pt idx="231">
                  <c:v>-2.43</c:v>
                </c:pt>
                <c:pt idx="232">
                  <c:v>-2.385</c:v>
                </c:pt>
                <c:pt idx="233">
                  <c:v>-2.385</c:v>
                </c:pt>
                <c:pt idx="234">
                  <c:v>-2.34</c:v>
                </c:pt>
                <c:pt idx="235">
                  <c:v>-2.34</c:v>
                </c:pt>
                <c:pt idx="236">
                  <c:v>-2.295</c:v>
                </c:pt>
                <c:pt idx="237">
                  <c:v>-2.295</c:v>
                </c:pt>
                <c:pt idx="238">
                  <c:v>-2.25</c:v>
                </c:pt>
                <c:pt idx="239">
                  <c:v>-2.25</c:v>
                </c:pt>
                <c:pt idx="240">
                  <c:v>-2.205</c:v>
                </c:pt>
                <c:pt idx="241">
                  <c:v>-2.205</c:v>
                </c:pt>
                <c:pt idx="242">
                  <c:v>-2.16</c:v>
                </c:pt>
                <c:pt idx="243">
                  <c:v>-2.16</c:v>
                </c:pt>
                <c:pt idx="244">
                  <c:v>-2.115</c:v>
                </c:pt>
                <c:pt idx="245">
                  <c:v>-2.115</c:v>
                </c:pt>
                <c:pt idx="246">
                  <c:v>-2.07</c:v>
                </c:pt>
                <c:pt idx="247">
                  <c:v>-2.025</c:v>
                </c:pt>
                <c:pt idx="248">
                  <c:v>-2.025</c:v>
                </c:pt>
                <c:pt idx="249">
                  <c:v>-1.98</c:v>
                </c:pt>
                <c:pt idx="250">
                  <c:v>-1.98</c:v>
                </c:pt>
                <c:pt idx="251">
                  <c:v>-1.935</c:v>
                </c:pt>
                <c:pt idx="252">
                  <c:v>-1.935</c:v>
                </c:pt>
                <c:pt idx="253">
                  <c:v>-1.89</c:v>
                </c:pt>
                <c:pt idx="254">
                  <c:v>-1.845</c:v>
                </c:pt>
                <c:pt idx="255">
                  <c:v>-1.845</c:v>
                </c:pt>
                <c:pt idx="256">
                  <c:v>-1.8</c:v>
                </c:pt>
                <c:pt idx="257">
                  <c:v>-1.8</c:v>
                </c:pt>
                <c:pt idx="258">
                  <c:v>-1.755</c:v>
                </c:pt>
                <c:pt idx="259">
                  <c:v>-1.755</c:v>
                </c:pt>
                <c:pt idx="260">
                  <c:v>-1.71</c:v>
                </c:pt>
                <c:pt idx="261">
                  <c:v>-1.665</c:v>
                </c:pt>
                <c:pt idx="262">
                  <c:v>-1.665</c:v>
                </c:pt>
                <c:pt idx="263">
                  <c:v>-1.62</c:v>
                </c:pt>
                <c:pt idx="264">
                  <c:v>-1.62</c:v>
                </c:pt>
                <c:pt idx="265">
                  <c:v>-1.575</c:v>
                </c:pt>
                <c:pt idx="266">
                  <c:v>-1.53</c:v>
                </c:pt>
                <c:pt idx="267">
                  <c:v>-1.53</c:v>
                </c:pt>
                <c:pt idx="268">
                  <c:v>-1.485</c:v>
                </c:pt>
                <c:pt idx="269">
                  <c:v>-1.485</c:v>
                </c:pt>
                <c:pt idx="270">
                  <c:v>-1.44</c:v>
                </c:pt>
                <c:pt idx="271">
                  <c:v>-1.44</c:v>
                </c:pt>
                <c:pt idx="272">
                  <c:v>-1.395</c:v>
                </c:pt>
                <c:pt idx="273">
                  <c:v>-1.35</c:v>
                </c:pt>
                <c:pt idx="274">
                  <c:v>-1.35</c:v>
                </c:pt>
                <c:pt idx="275">
                  <c:v>-1.305</c:v>
                </c:pt>
                <c:pt idx="276">
                  <c:v>-1.305</c:v>
                </c:pt>
                <c:pt idx="277">
                  <c:v>-1.26</c:v>
                </c:pt>
                <c:pt idx="278">
                  <c:v>-1.26</c:v>
                </c:pt>
                <c:pt idx="279">
                  <c:v>-1.215</c:v>
                </c:pt>
                <c:pt idx="280">
                  <c:v>-1.215</c:v>
                </c:pt>
                <c:pt idx="281">
                  <c:v>-1.17</c:v>
                </c:pt>
                <c:pt idx="282">
                  <c:v>-1.17</c:v>
                </c:pt>
                <c:pt idx="283">
                  <c:v>-1.125</c:v>
                </c:pt>
                <c:pt idx="284">
                  <c:v>-1.125</c:v>
                </c:pt>
                <c:pt idx="285">
                  <c:v>-1.125</c:v>
                </c:pt>
                <c:pt idx="286">
                  <c:v>-1.08</c:v>
                </c:pt>
                <c:pt idx="287">
                  <c:v>-1.08</c:v>
                </c:pt>
                <c:pt idx="288">
                  <c:v>-1.08</c:v>
                </c:pt>
                <c:pt idx="289">
                  <c:v>-1.035</c:v>
                </c:pt>
                <c:pt idx="290">
                  <c:v>-1.035</c:v>
                </c:pt>
                <c:pt idx="291">
                  <c:v>-0.99</c:v>
                </c:pt>
                <c:pt idx="292">
                  <c:v>-0.99</c:v>
                </c:pt>
                <c:pt idx="293">
                  <c:v>-0.99</c:v>
                </c:pt>
                <c:pt idx="294">
                  <c:v>-0.99</c:v>
                </c:pt>
                <c:pt idx="295">
                  <c:v>-0.945</c:v>
                </c:pt>
                <c:pt idx="296">
                  <c:v>-0.945</c:v>
                </c:pt>
                <c:pt idx="297">
                  <c:v>-0.945</c:v>
                </c:pt>
                <c:pt idx="298">
                  <c:v>-0.945</c:v>
                </c:pt>
                <c:pt idx="299">
                  <c:v>-0.9</c:v>
                </c:pt>
                <c:pt idx="300">
                  <c:v>-0.9</c:v>
                </c:pt>
                <c:pt idx="301">
                  <c:v>-0.9</c:v>
                </c:pt>
                <c:pt idx="302">
                  <c:v>-0.9</c:v>
                </c:pt>
                <c:pt idx="303">
                  <c:v>-0.9</c:v>
                </c:pt>
                <c:pt idx="304">
                  <c:v>-0.9</c:v>
                </c:pt>
                <c:pt idx="305">
                  <c:v>-0.9</c:v>
                </c:pt>
                <c:pt idx="306">
                  <c:v>-0.9</c:v>
                </c:pt>
                <c:pt idx="307">
                  <c:v>-0.9</c:v>
                </c:pt>
                <c:pt idx="308">
                  <c:v>-0.9</c:v>
                </c:pt>
                <c:pt idx="309">
                  <c:v>-0.9</c:v>
                </c:pt>
                <c:pt idx="310">
                  <c:v>-0.9</c:v>
                </c:pt>
                <c:pt idx="311">
                  <c:v>-0.9</c:v>
                </c:pt>
                <c:pt idx="312">
                  <c:v>-0.9</c:v>
                </c:pt>
                <c:pt idx="313">
                  <c:v>-0.9</c:v>
                </c:pt>
                <c:pt idx="314">
                  <c:v>-0.9</c:v>
                </c:pt>
                <c:pt idx="315">
                  <c:v>-0.945</c:v>
                </c:pt>
                <c:pt idx="316">
                  <c:v>-0.945</c:v>
                </c:pt>
                <c:pt idx="317">
                  <c:v>-0.945</c:v>
                </c:pt>
                <c:pt idx="318">
                  <c:v>-0.945</c:v>
                </c:pt>
                <c:pt idx="319">
                  <c:v>-0.945</c:v>
                </c:pt>
                <c:pt idx="320">
                  <c:v>-0.945</c:v>
                </c:pt>
                <c:pt idx="321">
                  <c:v>-0.99</c:v>
                </c:pt>
                <c:pt idx="322">
                  <c:v>-0.99</c:v>
                </c:pt>
                <c:pt idx="323">
                  <c:v>-0.99</c:v>
                </c:pt>
                <c:pt idx="324">
                  <c:v>-0.99</c:v>
                </c:pt>
                <c:pt idx="325">
                  <c:v>-1.035</c:v>
                </c:pt>
                <c:pt idx="326">
                  <c:v>-1.035</c:v>
                </c:pt>
                <c:pt idx="327">
                  <c:v>-1.035</c:v>
                </c:pt>
                <c:pt idx="328">
                  <c:v>-1.08</c:v>
                </c:pt>
                <c:pt idx="329">
                  <c:v>-1.08</c:v>
                </c:pt>
                <c:pt idx="330">
                  <c:v>-1.08</c:v>
                </c:pt>
                <c:pt idx="331">
                  <c:v>-1.125</c:v>
                </c:pt>
                <c:pt idx="332">
                  <c:v>-1.125</c:v>
                </c:pt>
                <c:pt idx="333">
                  <c:v>-1.125</c:v>
                </c:pt>
                <c:pt idx="334">
                  <c:v>-1.17</c:v>
                </c:pt>
                <c:pt idx="335">
                  <c:v>-1.17</c:v>
                </c:pt>
                <c:pt idx="336">
                  <c:v>-1.17</c:v>
                </c:pt>
                <c:pt idx="337">
                  <c:v>-1.215</c:v>
                </c:pt>
                <c:pt idx="338">
                  <c:v>-1.215</c:v>
                </c:pt>
                <c:pt idx="339">
                  <c:v>-1.215</c:v>
                </c:pt>
                <c:pt idx="340">
                  <c:v>-1.26</c:v>
                </c:pt>
                <c:pt idx="341">
                  <c:v>-1.26</c:v>
                </c:pt>
                <c:pt idx="342">
                  <c:v>-1.305</c:v>
                </c:pt>
                <c:pt idx="343">
                  <c:v>-1.305</c:v>
                </c:pt>
                <c:pt idx="344">
                  <c:v>-1.305</c:v>
                </c:pt>
                <c:pt idx="345">
                  <c:v>-1.35</c:v>
                </c:pt>
                <c:pt idx="346">
                  <c:v>-1.35</c:v>
                </c:pt>
                <c:pt idx="347">
                  <c:v>-1.35</c:v>
                </c:pt>
                <c:pt idx="348">
                  <c:v>-1.395</c:v>
                </c:pt>
                <c:pt idx="349">
                  <c:v>-1.395</c:v>
                </c:pt>
                <c:pt idx="350">
                  <c:v>-1.44</c:v>
                </c:pt>
                <c:pt idx="351">
                  <c:v>-1.44</c:v>
                </c:pt>
                <c:pt idx="352">
                  <c:v>-1.44</c:v>
                </c:pt>
                <c:pt idx="353">
                  <c:v>-1.485</c:v>
                </c:pt>
                <c:pt idx="354">
                  <c:v>-1.485</c:v>
                </c:pt>
                <c:pt idx="355">
                  <c:v>-1.485</c:v>
                </c:pt>
                <c:pt idx="356">
                  <c:v>-1.53</c:v>
                </c:pt>
                <c:pt idx="357">
                  <c:v>-1.53</c:v>
                </c:pt>
                <c:pt idx="358">
                  <c:v>-1.53</c:v>
                </c:pt>
                <c:pt idx="359">
                  <c:v>-1.575</c:v>
                </c:pt>
                <c:pt idx="360">
                  <c:v>-1.575</c:v>
                </c:pt>
                <c:pt idx="361">
                  <c:v>-1.575</c:v>
                </c:pt>
                <c:pt idx="362">
                  <c:v>-1.62</c:v>
                </c:pt>
                <c:pt idx="363">
                  <c:v>-1.62</c:v>
                </c:pt>
                <c:pt idx="364">
                  <c:v>-1.62</c:v>
                </c:pt>
                <c:pt idx="365">
                  <c:v>-1.665</c:v>
                </c:pt>
                <c:pt idx="366">
                  <c:v>-1.665</c:v>
                </c:pt>
                <c:pt idx="367">
                  <c:v>-1.665</c:v>
                </c:pt>
                <c:pt idx="368">
                  <c:v>-1.71</c:v>
                </c:pt>
                <c:pt idx="369">
                  <c:v>-1.71</c:v>
                </c:pt>
                <c:pt idx="370">
                  <c:v>-1.755</c:v>
                </c:pt>
                <c:pt idx="371">
                  <c:v>-1.755</c:v>
                </c:pt>
                <c:pt idx="372">
                  <c:v>-1.755</c:v>
                </c:pt>
                <c:pt idx="373">
                  <c:v>-1.755</c:v>
                </c:pt>
                <c:pt idx="374">
                  <c:v>-1.8</c:v>
                </c:pt>
                <c:pt idx="375">
                  <c:v>-1.8</c:v>
                </c:pt>
                <c:pt idx="376">
                  <c:v>-1.8</c:v>
                </c:pt>
                <c:pt idx="377">
                  <c:v>-1.845</c:v>
                </c:pt>
                <c:pt idx="378">
                  <c:v>-1.845</c:v>
                </c:pt>
                <c:pt idx="379">
                  <c:v>-1.89</c:v>
                </c:pt>
                <c:pt idx="380">
                  <c:v>-1.89</c:v>
                </c:pt>
                <c:pt idx="381">
                  <c:v>-1.89</c:v>
                </c:pt>
                <c:pt idx="382">
                  <c:v>-1.89</c:v>
                </c:pt>
                <c:pt idx="383">
                  <c:v>-1.935</c:v>
                </c:pt>
                <c:pt idx="384">
                  <c:v>-1.935</c:v>
                </c:pt>
                <c:pt idx="385">
                  <c:v>-1.935</c:v>
                </c:pt>
                <c:pt idx="386">
                  <c:v>-1.98</c:v>
                </c:pt>
                <c:pt idx="387">
                  <c:v>-1.98</c:v>
                </c:pt>
                <c:pt idx="388">
                  <c:v>-2.025</c:v>
                </c:pt>
                <c:pt idx="389">
                  <c:v>-2.025</c:v>
                </c:pt>
                <c:pt idx="390">
                  <c:v>-2.025</c:v>
                </c:pt>
                <c:pt idx="391">
                  <c:v>-2.07</c:v>
                </c:pt>
                <c:pt idx="392">
                  <c:v>-2.07</c:v>
                </c:pt>
                <c:pt idx="393">
                  <c:v>-2.07</c:v>
                </c:pt>
                <c:pt idx="394">
                  <c:v>-2.115</c:v>
                </c:pt>
                <c:pt idx="395">
                  <c:v>-2.115</c:v>
                </c:pt>
                <c:pt idx="396">
                  <c:v>-2.115</c:v>
                </c:pt>
                <c:pt idx="397">
                  <c:v>-2.16</c:v>
                </c:pt>
                <c:pt idx="398">
                  <c:v>-2.16</c:v>
                </c:pt>
                <c:pt idx="399">
                  <c:v>-2.16</c:v>
                </c:pt>
                <c:pt idx="400">
                  <c:v>-2.205</c:v>
                </c:pt>
                <c:pt idx="401">
                  <c:v>-2.205</c:v>
                </c:pt>
                <c:pt idx="402">
                  <c:v>-2.205</c:v>
                </c:pt>
                <c:pt idx="403">
                  <c:v>-2.205</c:v>
                </c:pt>
                <c:pt idx="404">
                  <c:v>-2.25</c:v>
                </c:pt>
                <c:pt idx="405">
                  <c:v>-2.25</c:v>
                </c:pt>
                <c:pt idx="406">
                  <c:v>-2.25</c:v>
                </c:pt>
                <c:pt idx="407">
                  <c:v>-2.295</c:v>
                </c:pt>
                <c:pt idx="408">
                  <c:v>-2.295</c:v>
                </c:pt>
                <c:pt idx="409">
                  <c:v>-2.295</c:v>
                </c:pt>
                <c:pt idx="410">
                  <c:v>-2.295</c:v>
                </c:pt>
                <c:pt idx="411">
                  <c:v>-2.34</c:v>
                </c:pt>
                <c:pt idx="412">
                  <c:v>-2.34</c:v>
                </c:pt>
                <c:pt idx="413">
                  <c:v>-2.34</c:v>
                </c:pt>
                <c:pt idx="414">
                  <c:v>-2.34</c:v>
                </c:pt>
                <c:pt idx="415">
                  <c:v>-2.385</c:v>
                </c:pt>
                <c:pt idx="416">
                  <c:v>-2.385</c:v>
                </c:pt>
                <c:pt idx="417">
                  <c:v>-2.385</c:v>
                </c:pt>
                <c:pt idx="418">
                  <c:v>-2.385</c:v>
                </c:pt>
                <c:pt idx="419">
                  <c:v>-2.43</c:v>
                </c:pt>
                <c:pt idx="420">
                  <c:v>-2.43</c:v>
                </c:pt>
                <c:pt idx="421">
                  <c:v>-2.43</c:v>
                </c:pt>
                <c:pt idx="422">
                  <c:v>-2.43</c:v>
                </c:pt>
                <c:pt idx="423">
                  <c:v>-2.43</c:v>
                </c:pt>
                <c:pt idx="424">
                  <c:v>-2.43</c:v>
                </c:pt>
                <c:pt idx="425">
                  <c:v>-2.475</c:v>
                </c:pt>
                <c:pt idx="426">
                  <c:v>-2.475</c:v>
                </c:pt>
                <c:pt idx="427">
                  <c:v>-2.475</c:v>
                </c:pt>
                <c:pt idx="428">
                  <c:v>-2.475</c:v>
                </c:pt>
                <c:pt idx="429">
                  <c:v>-2.475</c:v>
                </c:pt>
                <c:pt idx="430">
                  <c:v>-2.475</c:v>
                </c:pt>
                <c:pt idx="431">
                  <c:v>-2.52</c:v>
                </c:pt>
                <c:pt idx="432">
                  <c:v>-2.52</c:v>
                </c:pt>
                <c:pt idx="433">
                  <c:v>-2.52</c:v>
                </c:pt>
                <c:pt idx="434">
                  <c:v>-2.52</c:v>
                </c:pt>
                <c:pt idx="435">
                  <c:v>-2.52</c:v>
                </c:pt>
                <c:pt idx="436">
                  <c:v>-2.52</c:v>
                </c:pt>
                <c:pt idx="437">
                  <c:v>-2.52</c:v>
                </c:pt>
                <c:pt idx="438">
                  <c:v>-2.52</c:v>
                </c:pt>
                <c:pt idx="439">
                  <c:v>-2.52</c:v>
                </c:pt>
                <c:pt idx="440">
                  <c:v>-2.52</c:v>
                </c:pt>
                <c:pt idx="441">
                  <c:v>-2.52</c:v>
                </c:pt>
                <c:pt idx="442">
                  <c:v>-2.52</c:v>
                </c:pt>
                <c:pt idx="443">
                  <c:v>-2.52</c:v>
                </c:pt>
                <c:pt idx="444">
                  <c:v>-2.52</c:v>
                </c:pt>
                <c:pt idx="445">
                  <c:v>-2.52</c:v>
                </c:pt>
                <c:pt idx="446">
                  <c:v>-2.52</c:v>
                </c:pt>
                <c:pt idx="447">
                  <c:v>-2.52</c:v>
                </c:pt>
                <c:pt idx="448">
                  <c:v>-2.52</c:v>
                </c:pt>
                <c:pt idx="449">
                  <c:v>-2.52</c:v>
                </c:pt>
                <c:pt idx="450">
                  <c:v>-2.475</c:v>
                </c:pt>
                <c:pt idx="451">
                  <c:v>-2.475</c:v>
                </c:pt>
                <c:pt idx="452">
                  <c:v>-2.475</c:v>
                </c:pt>
                <c:pt idx="453">
                  <c:v>-2.475</c:v>
                </c:pt>
                <c:pt idx="454">
                  <c:v>-2.475</c:v>
                </c:pt>
                <c:pt idx="455">
                  <c:v>-2.475</c:v>
                </c:pt>
                <c:pt idx="456">
                  <c:v>-2.43</c:v>
                </c:pt>
                <c:pt idx="457">
                  <c:v>-2.43</c:v>
                </c:pt>
                <c:pt idx="458">
                  <c:v>-2.43</c:v>
                </c:pt>
                <c:pt idx="459">
                  <c:v>-2.385</c:v>
                </c:pt>
                <c:pt idx="460">
                  <c:v>-2.385</c:v>
                </c:pt>
                <c:pt idx="461">
                  <c:v>-2.385</c:v>
                </c:pt>
                <c:pt idx="462">
                  <c:v>-2.385</c:v>
                </c:pt>
                <c:pt idx="463">
                  <c:v>-2.34</c:v>
                </c:pt>
                <c:pt idx="464">
                  <c:v>-2.34</c:v>
                </c:pt>
                <c:pt idx="465">
                  <c:v>-2.34</c:v>
                </c:pt>
                <c:pt idx="466">
                  <c:v>-2.295</c:v>
                </c:pt>
                <c:pt idx="467">
                  <c:v>-2.295</c:v>
                </c:pt>
                <c:pt idx="468">
                  <c:v>-2.295</c:v>
                </c:pt>
                <c:pt idx="469">
                  <c:v>-2.25</c:v>
                </c:pt>
                <c:pt idx="470">
                  <c:v>-2.25</c:v>
                </c:pt>
                <c:pt idx="471">
                  <c:v>-2.25</c:v>
                </c:pt>
                <c:pt idx="472">
                  <c:v>-2.205</c:v>
                </c:pt>
                <c:pt idx="473">
                  <c:v>-2.205</c:v>
                </c:pt>
                <c:pt idx="474">
                  <c:v>-2.205</c:v>
                </c:pt>
                <c:pt idx="475">
                  <c:v>-2.16</c:v>
                </c:pt>
                <c:pt idx="476">
                  <c:v>-2.16</c:v>
                </c:pt>
                <c:pt idx="477">
                  <c:v>-2.115</c:v>
                </c:pt>
                <c:pt idx="478">
                  <c:v>-2.115</c:v>
                </c:pt>
                <c:pt idx="479">
                  <c:v>-2.115</c:v>
                </c:pt>
                <c:pt idx="480">
                  <c:v>-2.07</c:v>
                </c:pt>
                <c:pt idx="481">
                  <c:v>-2.07</c:v>
                </c:pt>
                <c:pt idx="482">
                  <c:v>-2.025</c:v>
                </c:pt>
                <c:pt idx="483">
                  <c:v>-2.025</c:v>
                </c:pt>
                <c:pt idx="484">
                  <c:v>-2.025</c:v>
                </c:pt>
                <c:pt idx="485">
                  <c:v>-1.98</c:v>
                </c:pt>
                <c:pt idx="486">
                  <c:v>-1.98</c:v>
                </c:pt>
                <c:pt idx="487">
                  <c:v>-1.935</c:v>
                </c:pt>
                <c:pt idx="488">
                  <c:v>-1.935</c:v>
                </c:pt>
                <c:pt idx="489">
                  <c:v>-1.89</c:v>
                </c:pt>
                <c:pt idx="490">
                  <c:v>-1.89</c:v>
                </c:pt>
                <c:pt idx="491">
                  <c:v>-1.845</c:v>
                </c:pt>
                <c:pt idx="492">
                  <c:v>-1.845</c:v>
                </c:pt>
                <c:pt idx="493">
                  <c:v>-1.845</c:v>
                </c:pt>
                <c:pt idx="494">
                  <c:v>-1.8</c:v>
                </c:pt>
                <c:pt idx="495">
                  <c:v>-1.8</c:v>
                </c:pt>
                <c:pt idx="496">
                  <c:v>-1.755</c:v>
                </c:pt>
                <c:pt idx="497">
                  <c:v>-1.755</c:v>
                </c:pt>
                <c:pt idx="498">
                  <c:v>-1.71</c:v>
                </c:pt>
                <c:pt idx="499">
                  <c:v>-1.71</c:v>
                </c:pt>
                <c:pt idx="500">
                  <c:v>-1.665</c:v>
                </c:pt>
                <c:pt idx="501">
                  <c:v>-1.665</c:v>
                </c:pt>
                <c:pt idx="502">
                  <c:v>-1.62</c:v>
                </c:pt>
                <c:pt idx="503">
                  <c:v>-1.62</c:v>
                </c:pt>
                <c:pt idx="504">
                  <c:v>-1.62</c:v>
                </c:pt>
                <c:pt idx="505">
                  <c:v>-1.575</c:v>
                </c:pt>
                <c:pt idx="506">
                  <c:v>-1.53</c:v>
                </c:pt>
                <c:pt idx="507">
                  <c:v>-1.53</c:v>
                </c:pt>
                <c:pt idx="508">
                  <c:v>-1.53</c:v>
                </c:pt>
                <c:pt idx="509">
                  <c:v>-1.485</c:v>
                </c:pt>
                <c:pt idx="510">
                  <c:v>-1.485</c:v>
                </c:pt>
                <c:pt idx="511">
                  <c:v>-1.44</c:v>
                </c:pt>
                <c:pt idx="512">
                  <c:v>-1.44</c:v>
                </c:pt>
                <c:pt idx="513">
                  <c:v>-1.44</c:v>
                </c:pt>
                <c:pt idx="514">
                  <c:v>-1.395</c:v>
                </c:pt>
                <c:pt idx="515">
                  <c:v>-1.395</c:v>
                </c:pt>
                <c:pt idx="516">
                  <c:v>-1.35</c:v>
                </c:pt>
                <c:pt idx="517">
                  <c:v>-1.35</c:v>
                </c:pt>
                <c:pt idx="518">
                  <c:v>-1.305</c:v>
                </c:pt>
                <c:pt idx="519">
                  <c:v>-1.305</c:v>
                </c:pt>
                <c:pt idx="520">
                  <c:v>-1.305</c:v>
                </c:pt>
                <c:pt idx="521">
                  <c:v>-1.26</c:v>
                </c:pt>
                <c:pt idx="522">
                  <c:v>-1.26</c:v>
                </c:pt>
                <c:pt idx="523">
                  <c:v>-1.215</c:v>
                </c:pt>
                <c:pt idx="524">
                  <c:v>-1.215</c:v>
                </c:pt>
                <c:pt idx="525">
                  <c:v>-1.215</c:v>
                </c:pt>
                <c:pt idx="526">
                  <c:v>-1.17</c:v>
                </c:pt>
                <c:pt idx="527">
                  <c:v>-1.17</c:v>
                </c:pt>
                <c:pt idx="528">
                  <c:v>-1.17</c:v>
                </c:pt>
                <c:pt idx="529">
                  <c:v>-1.125</c:v>
                </c:pt>
                <c:pt idx="530">
                  <c:v>-1.125</c:v>
                </c:pt>
                <c:pt idx="531">
                  <c:v>-1.125</c:v>
                </c:pt>
                <c:pt idx="532">
                  <c:v>-1.08</c:v>
                </c:pt>
                <c:pt idx="533">
                  <c:v>-1.08</c:v>
                </c:pt>
                <c:pt idx="534">
                  <c:v>-1.08</c:v>
                </c:pt>
                <c:pt idx="535">
                  <c:v>-1.035</c:v>
                </c:pt>
                <c:pt idx="536">
                  <c:v>-1.035</c:v>
                </c:pt>
                <c:pt idx="537">
                  <c:v>-1.035</c:v>
                </c:pt>
                <c:pt idx="538">
                  <c:v>-0.99</c:v>
                </c:pt>
                <c:pt idx="539">
                  <c:v>-0.99</c:v>
                </c:pt>
                <c:pt idx="540">
                  <c:v>-0.99</c:v>
                </c:pt>
                <c:pt idx="541">
                  <c:v>-0.945</c:v>
                </c:pt>
                <c:pt idx="542">
                  <c:v>-0.945</c:v>
                </c:pt>
                <c:pt idx="543">
                  <c:v>-0.945</c:v>
                </c:pt>
                <c:pt idx="544">
                  <c:v>-0.9</c:v>
                </c:pt>
                <c:pt idx="545">
                  <c:v>-0.9</c:v>
                </c:pt>
                <c:pt idx="546">
                  <c:v>-0.9</c:v>
                </c:pt>
                <c:pt idx="547">
                  <c:v>-0.9</c:v>
                </c:pt>
                <c:pt idx="548">
                  <c:v>-0.855</c:v>
                </c:pt>
                <c:pt idx="549">
                  <c:v>-0.855</c:v>
                </c:pt>
                <c:pt idx="550">
                  <c:v>-0.855</c:v>
                </c:pt>
                <c:pt idx="551">
                  <c:v>-0.81</c:v>
                </c:pt>
                <c:pt idx="552">
                  <c:v>-0.81</c:v>
                </c:pt>
                <c:pt idx="553">
                  <c:v>-0.81</c:v>
                </c:pt>
                <c:pt idx="554">
                  <c:v>-0.81</c:v>
                </c:pt>
                <c:pt idx="555">
                  <c:v>-0.81</c:v>
                </c:pt>
                <c:pt idx="556">
                  <c:v>-0.765</c:v>
                </c:pt>
                <c:pt idx="557">
                  <c:v>-0.765</c:v>
                </c:pt>
                <c:pt idx="558">
                  <c:v>-0.765</c:v>
                </c:pt>
                <c:pt idx="559">
                  <c:v>-0.765</c:v>
                </c:pt>
                <c:pt idx="560">
                  <c:v>-0.765</c:v>
                </c:pt>
                <c:pt idx="561">
                  <c:v>-0.765</c:v>
                </c:pt>
                <c:pt idx="562">
                  <c:v>-0.765</c:v>
                </c:pt>
                <c:pt idx="563">
                  <c:v>-0.72</c:v>
                </c:pt>
                <c:pt idx="564">
                  <c:v>-0.72</c:v>
                </c:pt>
                <c:pt idx="565">
                  <c:v>-0.72</c:v>
                </c:pt>
                <c:pt idx="566">
                  <c:v>-0.72</c:v>
                </c:pt>
                <c:pt idx="567">
                  <c:v>-0.72</c:v>
                </c:pt>
                <c:pt idx="568">
                  <c:v>-0.72</c:v>
                </c:pt>
                <c:pt idx="569">
                  <c:v>-0.72</c:v>
                </c:pt>
                <c:pt idx="570">
                  <c:v>-0.72</c:v>
                </c:pt>
                <c:pt idx="571">
                  <c:v>-0.72</c:v>
                </c:pt>
                <c:pt idx="572">
                  <c:v>-0.72</c:v>
                </c:pt>
                <c:pt idx="573">
                  <c:v>-0.72</c:v>
                </c:pt>
                <c:pt idx="574">
                  <c:v>-0.675</c:v>
                </c:pt>
                <c:pt idx="575">
                  <c:v>-0.675</c:v>
                </c:pt>
                <c:pt idx="576">
                  <c:v>-0.675</c:v>
                </c:pt>
                <c:pt idx="577">
                  <c:v>-0.675</c:v>
                </c:pt>
                <c:pt idx="578">
                  <c:v>-0.675</c:v>
                </c:pt>
                <c:pt idx="579">
                  <c:v>-0.675</c:v>
                </c:pt>
                <c:pt idx="580">
                  <c:v>-0.675</c:v>
                </c:pt>
                <c:pt idx="581">
                  <c:v>-0.675</c:v>
                </c:pt>
                <c:pt idx="582">
                  <c:v>-0.675</c:v>
                </c:pt>
                <c:pt idx="583">
                  <c:v>-0.675</c:v>
                </c:pt>
                <c:pt idx="584">
                  <c:v>-0.675</c:v>
                </c:pt>
                <c:pt idx="585">
                  <c:v>-0.675</c:v>
                </c:pt>
                <c:pt idx="586">
                  <c:v>-0.675</c:v>
                </c:pt>
                <c:pt idx="587">
                  <c:v>-0.675</c:v>
                </c:pt>
                <c:pt idx="588">
                  <c:v>-0.675</c:v>
                </c:pt>
                <c:pt idx="589">
                  <c:v>-0.675</c:v>
                </c:pt>
                <c:pt idx="590">
                  <c:v>-0.675</c:v>
                </c:pt>
                <c:pt idx="591">
                  <c:v>-0.675</c:v>
                </c:pt>
                <c:pt idx="592">
                  <c:v>-0.675</c:v>
                </c:pt>
                <c:pt idx="593">
                  <c:v>-0.675</c:v>
                </c:pt>
                <c:pt idx="594">
                  <c:v>-0.675</c:v>
                </c:pt>
                <c:pt idx="595">
                  <c:v>-0.675</c:v>
                </c:pt>
                <c:pt idx="596">
                  <c:v>-0.675</c:v>
                </c:pt>
                <c:pt idx="597">
                  <c:v>-0.675</c:v>
                </c:pt>
                <c:pt idx="598">
                  <c:v>-0.675</c:v>
                </c:pt>
                <c:pt idx="599">
                  <c:v>-0.675</c:v>
                </c:pt>
                <c:pt idx="600">
                  <c:v>-0.675</c:v>
                </c:pt>
                <c:pt idx="601">
                  <c:v>-0.675</c:v>
                </c:pt>
                <c:pt idx="602">
                  <c:v>-0.675</c:v>
                </c:pt>
                <c:pt idx="603">
                  <c:v>-0.72</c:v>
                </c:pt>
                <c:pt idx="604">
                  <c:v>-0.72</c:v>
                </c:pt>
                <c:pt idx="605">
                  <c:v>-0.72</c:v>
                </c:pt>
                <c:pt idx="606">
                  <c:v>-0.72</c:v>
                </c:pt>
                <c:pt idx="607">
                  <c:v>-0.72</c:v>
                </c:pt>
                <c:pt idx="608">
                  <c:v>-0.72</c:v>
                </c:pt>
                <c:pt idx="609">
                  <c:v>-0.72</c:v>
                </c:pt>
                <c:pt idx="610">
                  <c:v>-0.72</c:v>
                </c:pt>
                <c:pt idx="611">
                  <c:v>-0.72</c:v>
                </c:pt>
                <c:pt idx="612">
                  <c:v>-0.72</c:v>
                </c:pt>
                <c:pt idx="613">
                  <c:v>-0.72</c:v>
                </c:pt>
                <c:pt idx="614">
                  <c:v>-0.72</c:v>
                </c:pt>
                <c:pt idx="615">
                  <c:v>-0.765</c:v>
                </c:pt>
                <c:pt idx="616">
                  <c:v>-0.765</c:v>
                </c:pt>
                <c:pt idx="617">
                  <c:v>-0.765</c:v>
                </c:pt>
                <c:pt idx="618">
                  <c:v>-0.765</c:v>
                </c:pt>
                <c:pt idx="619">
                  <c:v>-0.765</c:v>
                </c:pt>
                <c:pt idx="620">
                  <c:v>-0.765</c:v>
                </c:pt>
                <c:pt idx="621">
                  <c:v>-0.765</c:v>
                </c:pt>
                <c:pt idx="622">
                  <c:v>-0.765</c:v>
                </c:pt>
                <c:pt idx="623">
                  <c:v>-0.765</c:v>
                </c:pt>
                <c:pt idx="624">
                  <c:v>-0.765</c:v>
                </c:pt>
                <c:pt idx="625">
                  <c:v>-0.765</c:v>
                </c:pt>
                <c:pt idx="626">
                  <c:v>-0.81</c:v>
                </c:pt>
                <c:pt idx="627">
                  <c:v>-0.81</c:v>
                </c:pt>
                <c:pt idx="628">
                  <c:v>-0.81</c:v>
                </c:pt>
                <c:pt idx="629">
                  <c:v>-0.81</c:v>
                </c:pt>
                <c:pt idx="630">
                  <c:v>-0.81</c:v>
                </c:pt>
                <c:pt idx="631">
                  <c:v>-0.81</c:v>
                </c:pt>
                <c:pt idx="632">
                  <c:v>-0.81</c:v>
                </c:pt>
                <c:pt idx="633">
                  <c:v>-0.81</c:v>
                </c:pt>
                <c:pt idx="634">
                  <c:v>-0.81</c:v>
                </c:pt>
                <c:pt idx="635">
                  <c:v>-0.81</c:v>
                </c:pt>
                <c:pt idx="636">
                  <c:v>-0.81</c:v>
                </c:pt>
                <c:pt idx="637">
                  <c:v>-0.81</c:v>
                </c:pt>
                <c:pt idx="638">
                  <c:v>-0.855</c:v>
                </c:pt>
                <c:pt idx="639">
                  <c:v>-0.855</c:v>
                </c:pt>
                <c:pt idx="640">
                  <c:v>-0.855</c:v>
                </c:pt>
                <c:pt idx="641">
                  <c:v>-0.855</c:v>
                </c:pt>
                <c:pt idx="642">
                  <c:v>-0.855</c:v>
                </c:pt>
                <c:pt idx="643">
                  <c:v>-0.855</c:v>
                </c:pt>
                <c:pt idx="644">
                  <c:v>-0.855</c:v>
                </c:pt>
                <c:pt idx="645">
                  <c:v>-0.855</c:v>
                </c:pt>
                <c:pt idx="646">
                  <c:v>-0.855</c:v>
                </c:pt>
                <c:pt idx="647">
                  <c:v>-0.855</c:v>
                </c:pt>
                <c:pt idx="648">
                  <c:v>-0.9</c:v>
                </c:pt>
                <c:pt idx="649">
                  <c:v>-0.9</c:v>
                </c:pt>
                <c:pt idx="650">
                  <c:v>-0.9</c:v>
                </c:pt>
                <c:pt idx="651">
                  <c:v>-0.9</c:v>
                </c:pt>
                <c:pt idx="652">
                  <c:v>-0.9</c:v>
                </c:pt>
                <c:pt idx="653">
                  <c:v>-0.9</c:v>
                </c:pt>
                <c:pt idx="654">
                  <c:v>-0.9</c:v>
                </c:pt>
                <c:pt idx="655">
                  <c:v>-0.9</c:v>
                </c:pt>
                <c:pt idx="656">
                  <c:v>-0.9</c:v>
                </c:pt>
                <c:pt idx="657">
                  <c:v>-0.9</c:v>
                </c:pt>
                <c:pt idx="658">
                  <c:v>-0.9</c:v>
                </c:pt>
                <c:pt idx="659">
                  <c:v>-0.9</c:v>
                </c:pt>
                <c:pt idx="660">
                  <c:v>-0.855</c:v>
                </c:pt>
                <c:pt idx="661">
                  <c:v>-0.855</c:v>
                </c:pt>
                <c:pt idx="662">
                  <c:v>-0.855</c:v>
                </c:pt>
                <c:pt idx="663">
                  <c:v>-0.855</c:v>
                </c:pt>
                <c:pt idx="664">
                  <c:v>-0.855</c:v>
                </c:pt>
                <c:pt idx="665">
                  <c:v>-0.855</c:v>
                </c:pt>
                <c:pt idx="666">
                  <c:v>-0.855</c:v>
                </c:pt>
                <c:pt idx="667">
                  <c:v>-0.855</c:v>
                </c:pt>
                <c:pt idx="668">
                  <c:v>-0.81</c:v>
                </c:pt>
                <c:pt idx="669">
                  <c:v>-0.81</c:v>
                </c:pt>
                <c:pt idx="670">
                  <c:v>-0.81</c:v>
                </c:pt>
                <c:pt idx="671">
                  <c:v>-0.81</c:v>
                </c:pt>
                <c:pt idx="672">
                  <c:v>-0.81</c:v>
                </c:pt>
                <c:pt idx="673">
                  <c:v>-0.765</c:v>
                </c:pt>
                <c:pt idx="674">
                  <c:v>-0.765</c:v>
                </c:pt>
                <c:pt idx="675">
                  <c:v>-0.765</c:v>
                </c:pt>
                <c:pt idx="676">
                  <c:v>-0.765</c:v>
                </c:pt>
                <c:pt idx="677">
                  <c:v>-0.72</c:v>
                </c:pt>
                <c:pt idx="678">
                  <c:v>-0.72</c:v>
                </c:pt>
                <c:pt idx="679">
                  <c:v>-0.72</c:v>
                </c:pt>
                <c:pt idx="680">
                  <c:v>-0.72</c:v>
                </c:pt>
                <c:pt idx="681">
                  <c:v>-0.675</c:v>
                </c:pt>
                <c:pt idx="682">
                  <c:v>-0.675</c:v>
                </c:pt>
                <c:pt idx="683">
                  <c:v>-0.675</c:v>
                </c:pt>
                <c:pt idx="684">
                  <c:v>-0.63</c:v>
                </c:pt>
                <c:pt idx="685">
                  <c:v>-0.63</c:v>
                </c:pt>
                <c:pt idx="686">
                  <c:v>-0.585</c:v>
                </c:pt>
                <c:pt idx="687">
                  <c:v>-0.585</c:v>
                </c:pt>
                <c:pt idx="688">
                  <c:v>-0.585</c:v>
                </c:pt>
                <c:pt idx="689">
                  <c:v>-0.54</c:v>
                </c:pt>
                <c:pt idx="690">
                  <c:v>-0.54</c:v>
                </c:pt>
                <c:pt idx="691">
                  <c:v>-0.54</c:v>
                </c:pt>
                <c:pt idx="692">
                  <c:v>-0.495</c:v>
                </c:pt>
                <c:pt idx="693">
                  <c:v>-0.495</c:v>
                </c:pt>
                <c:pt idx="694">
                  <c:v>-0.45</c:v>
                </c:pt>
                <c:pt idx="695">
                  <c:v>-0.45</c:v>
                </c:pt>
                <c:pt idx="696">
                  <c:v>-0.405</c:v>
                </c:pt>
                <c:pt idx="697">
                  <c:v>-0.405</c:v>
                </c:pt>
                <c:pt idx="698">
                  <c:v>-0.405</c:v>
                </c:pt>
                <c:pt idx="699">
                  <c:v>-0.36</c:v>
                </c:pt>
                <c:pt idx="700">
                  <c:v>-0.36</c:v>
                </c:pt>
                <c:pt idx="701">
                  <c:v>-0.315</c:v>
                </c:pt>
                <c:pt idx="702">
                  <c:v>-0.315</c:v>
                </c:pt>
                <c:pt idx="703">
                  <c:v>-0.27</c:v>
                </c:pt>
                <c:pt idx="704">
                  <c:v>-0.27</c:v>
                </c:pt>
                <c:pt idx="705">
                  <c:v>-0.225</c:v>
                </c:pt>
                <c:pt idx="706">
                  <c:v>-0.225</c:v>
                </c:pt>
                <c:pt idx="707">
                  <c:v>-0.18</c:v>
                </c:pt>
                <c:pt idx="708">
                  <c:v>-0.135</c:v>
                </c:pt>
                <c:pt idx="709">
                  <c:v>-0.135</c:v>
                </c:pt>
                <c:pt idx="710">
                  <c:v>-0.09</c:v>
                </c:pt>
                <c:pt idx="711">
                  <c:v>-0.09</c:v>
                </c:pt>
                <c:pt idx="712">
                  <c:v>-0.045</c:v>
                </c:pt>
                <c:pt idx="713">
                  <c:v>-0.045</c:v>
                </c:pt>
                <c:pt idx="714">
                  <c:v>0.0</c:v>
                </c:pt>
                <c:pt idx="715">
                  <c:v>0.0</c:v>
                </c:pt>
                <c:pt idx="716">
                  <c:v>0.045</c:v>
                </c:pt>
                <c:pt idx="717">
                  <c:v>0.045</c:v>
                </c:pt>
                <c:pt idx="718">
                  <c:v>0.09</c:v>
                </c:pt>
                <c:pt idx="719">
                  <c:v>0.09</c:v>
                </c:pt>
                <c:pt idx="720">
                  <c:v>0.135</c:v>
                </c:pt>
                <c:pt idx="721">
                  <c:v>0.18</c:v>
                </c:pt>
                <c:pt idx="722">
                  <c:v>0.18</c:v>
                </c:pt>
                <c:pt idx="723">
                  <c:v>0.225</c:v>
                </c:pt>
                <c:pt idx="724">
                  <c:v>0.225</c:v>
                </c:pt>
                <c:pt idx="725">
                  <c:v>0.27</c:v>
                </c:pt>
                <c:pt idx="726">
                  <c:v>0.27</c:v>
                </c:pt>
                <c:pt idx="727">
                  <c:v>0.315</c:v>
                </c:pt>
                <c:pt idx="728">
                  <c:v>0.36</c:v>
                </c:pt>
                <c:pt idx="729">
                  <c:v>0.36</c:v>
                </c:pt>
                <c:pt idx="730">
                  <c:v>0.405</c:v>
                </c:pt>
                <c:pt idx="731">
                  <c:v>0.405</c:v>
                </c:pt>
                <c:pt idx="732">
                  <c:v>0.45</c:v>
                </c:pt>
                <c:pt idx="733">
                  <c:v>0.45</c:v>
                </c:pt>
                <c:pt idx="734">
                  <c:v>0.495</c:v>
                </c:pt>
                <c:pt idx="735">
                  <c:v>0.54</c:v>
                </c:pt>
                <c:pt idx="736">
                  <c:v>0.54</c:v>
                </c:pt>
                <c:pt idx="737">
                  <c:v>0.585</c:v>
                </c:pt>
                <c:pt idx="738">
                  <c:v>0.585</c:v>
                </c:pt>
                <c:pt idx="739">
                  <c:v>0.63</c:v>
                </c:pt>
                <c:pt idx="740">
                  <c:v>0.63</c:v>
                </c:pt>
                <c:pt idx="741">
                  <c:v>0.675</c:v>
                </c:pt>
                <c:pt idx="742">
                  <c:v>0.72</c:v>
                </c:pt>
                <c:pt idx="743">
                  <c:v>0.72</c:v>
                </c:pt>
                <c:pt idx="744">
                  <c:v>0.765</c:v>
                </c:pt>
                <c:pt idx="745">
                  <c:v>0.765</c:v>
                </c:pt>
                <c:pt idx="746">
                  <c:v>0.81</c:v>
                </c:pt>
                <c:pt idx="747">
                  <c:v>0.81</c:v>
                </c:pt>
                <c:pt idx="748">
                  <c:v>0.855</c:v>
                </c:pt>
                <c:pt idx="749">
                  <c:v>0.9</c:v>
                </c:pt>
                <c:pt idx="750">
                  <c:v>0.9</c:v>
                </c:pt>
                <c:pt idx="751">
                  <c:v>0.945</c:v>
                </c:pt>
                <c:pt idx="752">
                  <c:v>0.99</c:v>
                </c:pt>
                <c:pt idx="753">
                  <c:v>0.99</c:v>
                </c:pt>
                <c:pt idx="754">
                  <c:v>1.035</c:v>
                </c:pt>
                <c:pt idx="755">
                  <c:v>1.035</c:v>
                </c:pt>
                <c:pt idx="756">
                  <c:v>1.08</c:v>
                </c:pt>
                <c:pt idx="757">
                  <c:v>1.125</c:v>
                </c:pt>
                <c:pt idx="758">
                  <c:v>1.125</c:v>
                </c:pt>
                <c:pt idx="759">
                  <c:v>1.17</c:v>
                </c:pt>
                <c:pt idx="760">
                  <c:v>1.215</c:v>
                </c:pt>
                <c:pt idx="761">
                  <c:v>1.215</c:v>
                </c:pt>
                <c:pt idx="762">
                  <c:v>1.26</c:v>
                </c:pt>
                <c:pt idx="763">
                  <c:v>1.26</c:v>
                </c:pt>
                <c:pt idx="764">
                  <c:v>1.305</c:v>
                </c:pt>
                <c:pt idx="765">
                  <c:v>1.305</c:v>
                </c:pt>
                <c:pt idx="766">
                  <c:v>1.35</c:v>
                </c:pt>
                <c:pt idx="767">
                  <c:v>1.395</c:v>
                </c:pt>
                <c:pt idx="768">
                  <c:v>1.395</c:v>
                </c:pt>
                <c:pt idx="769">
                  <c:v>1.44</c:v>
                </c:pt>
                <c:pt idx="770">
                  <c:v>1.44</c:v>
                </c:pt>
                <c:pt idx="771">
                  <c:v>1.485</c:v>
                </c:pt>
                <c:pt idx="772">
                  <c:v>1.53</c:v>
                </c:pt>
                <c:pt idx="773">
                  <c:v>1.53</c:v>
                </c:pt>
                <c:pt idx="774">
                  <c:v>1.575</c:v>
                </c:pt>
                <c:pt idx="775">
                  <c:v>1.575</c:v>
                </c:pt>
                <c:pt idx="776">
                  <c:v>1.62</c:v>
                </c:pt>
                <c:pt idx="777">
                  <c:v>1.62</c:v>
                </c:pt>
                <c:pt idx="778">
                  <c:v>1.665</c:v>
                </c:pt>
                <c:pt idx="779">
                  <c:v>1.71</c:v>
                </c:pt>
                <c:pt idx="780">
                  <c:v>1.71</c:v>
                </c:pt>
                <c:pt idx="781">
                  <c:v>1.755</c:v>
                </c:pt>
                <c:pt idx="782">
                  <c:v>1.755</c:v>
                </c:pt>
                <c:pt idx="783">
                  <c:v>1.755</c:v>
                </c:pt>
                <c:pt idx="784">
                  <c:v>1.8</c:v>
                </c:pt>
                <c:pt idx="785">
                  <c:v>1.8</c:v>
                </c:pt>
                <c:pt idx="786">
                  <c:v>1.845</c:v>
                </c:pt>
                <c:pt idx="787">
                  <c:v>1.89</c:v>
                </c:pt>
                <c:pt idx="788">
                  <c:v>1.89</c:v>
                </c:pt>
                <c:pt idx="789">
                  <c:v>1.89</c:v>
                </c:pt>
                <c:pt idx="790">
                  <c:v>1.935</c:v>
                </c:pt>
                <c:pt idx="791">
                  <c:v>1.935</c:v>
                </c:pt>
                <c:pt idx="792">
                  <c:v>1.98</c:v>
                </c:pt>
                <c:pt idx="793">
                  <c:v>1.98</c:v>
                </c:pt>
                <c:pt idx="794">
                  <c:v>2.025</c:v>
                </c:pt>
                <c:pt idx="795">
                  <c:v>2.025</c:v>
                </c:pt>
                <c:pt idx="796">
                  <c:v>2.07</c:v>
                </c:pt>
                <c:pt idx="797">
                  <c:v>2.07</c:v>
                </c:pt>
                <c:pt idx="798">
                  <c:v>2.07</c:v>
                </c:pt>
                <c:pt idx="799">
                  <c:v>2.115</c:v>
                </c:pt>
                <c:pt idx="800">
                  <c:v>2.115</c:v>
                </c:pt>
                <c:pt idx="801">
                  <c:v>2.115</c:v>
                </c:pt>
                <c:pt idx="802">
                  <c:v>2.16</c:v>
                </c:pt>
                <c:pt idx="803">
                  <c:v>2.16</c:v>
                </c:pt>
                <c:pt idx="804">
                  <c:v>2.16</c:v>
                </c:pt>
                <c:pt idx="805">
                  <c:v>2.205</c:v>
                </c:pt>
                <c:pt idx="806">
                  <c:v>2.205</c:v>
                </c:pt>
                <c:pt idx="807">
                  <c:v>2.205</c:v>
                </c:pt>
                <c:pt idx="808">
                  <c:v>2.25</c:v>
                </c:pt>
                <c:pt idx="809">
                  <c:v>2.25</c:v>
                </c:pt>
                <c:pt idx="810">
                  <c:v>2.25</c:v>
                </c:pt>
                <c:pt idx="811">
                  <c:v>2.295</c:v>
                </c:pt>
                <c:pt idx="812">
                  <c:v>2.295</c:v>
                </c:pt>
                <c:pt idx="813">
                  <c:v>2.295</c:v>
                </c:pt>
                <c:pt idx="814">
                  <c:v>2.295</c:v>
                </c:pt>
                <c:pt idx="815">
                  <c:v>2.295</c:v>
                </c:pt>
                <c:pt idx="816">
                  <c:v>2.34</c:v>
                </c:pt>
                <c:pt idx="817">
                  <c:v>2.34</c:v>
                </c:pt>
                <c:pt idx="818">
                  <c:v>2.34</c:v>
                </c:pt>
                <c:pt idx="819">
                  <c:v>2.34</c:v>
                </c:pt>
                <c:pt idx="820">
                  <c:v>2.34</c:v>
                </c:pt>
                <c:pt idx="821">
                  <c:v>2.34</c:v>
                </c:pt>
                <c:pt idx="822">
                  <c:v>2.385</c:v>
                </c:pt>
                <c:pt idx="823">
                  <c:v>2.385</c:v>
                </c:pt>
                <c:pt idx="824">
                  <c:v>2.385</c:v>
                </c:pt>
                <c:pt idx="825">
                  <c:v>2.385</c:v>
                </c:pt>
                <c:pt idx="826">
                  <c:v>2.385</c:v>
                </c:pt>
                <c:pt idx="827">
                  <c:v>2.385</c:v>
                </c:pt>
                <c:pt idx="828">
                  <c:v>2.385</c:v>
                </c:pt>
                <c:pt idx="829">
                  <c:v>2.43</c:v>
                </c:pt>
                <c:pt idx="830">
                  <c:v>2.43</c:v>
                </c:pt>
                <c:pt idx="831">
                  <c:v>2.43</c:v>
                </c:pt>
                <c:pt idx="832">
                  <c:v>2.43</c:v>
                </c:pt>
                <c:pt idx="833">
                  <c:v>2.43</c:v>
                </c:pt>
                <c:pt idx="834">
                  <c:v>2.43</c:v>
                </c:pt>
                <c:pt idx="835">
                  <c:v>2.43</c:v>
                </c:pt>
                <c:pt idx="836">
                  <c:v>2.43</c:v>
                </c:pt>
                <c:pt idx="837">
                  <c:v>2.43</c:v>
                </c:pt>
                <c:pt idx="838">
                  <c:v>2.43</c:v>
                </c:pt>
                <c:pt idx="839">
                  <c:v>2.43</c:v>
                </c:pt>
                <c:pt idx="840">
                  <c:v>2.43</c:v>
                </c:pt>
                <c:pt idx="841">
                  <c:v>2.43</c:v>
                </c:pt>
                <c:pt idx="842">
                  <c:v>2.43</c:v>
                </c:pt>
                <c:pt idx="843">
                  <c:v>2.43</c:v>
                </c:pt>
                <c:pt idx="844">
                  <c:v>2.43</c:v>
                </c:pt>
                <c:pt idx="845">
                  <c:v>2.43</c:v>
                </c:pt>
                <c:pt idx="846">
                  <c:v>2.43</c:v>
                </c:pt>
                <c:pt idx="847">
                  <c:v>2.43</c:v>
                </c:pt>
                <c:pt idx="848">
                  <c:v>2.43</c:v>
                </c:pt>
                <c:pt idx="849">
                  <c:v>2.43</c:v>
                </c:pt>
                <c:pt idx="850">
                  <c:v>2.43</c:v>
                </c:pt>
                <c:pt idx="851">
                  <c:v>2.43</c:v>
                </c:pt>
                <c:pt idx="852">
                  <c:v>2.43</c:v>
                </c:pt>
                <c:pt idx="853">
                  <c:v>2.43</c:v>
                </c:pt>
                <c:pt idx="854">
                  <c:v>2.43</c:v>
                </c:pt>
                <c:pt idx="855">
                  <c:v>2.43</c:v>
                </c:pt>
                <c:pt idx="856">
                  <c:v>2.43</c:v>
                </c:pt>
                <c:pt idx="857">
                  <c:v>2.385</c:v>
                </c:pt>
                <c:pt idx="858">
                  <c:v>2.385</c:v>
                </c:pt>
                <c:pt idx="859">
                  <c:v>2.385</c:v>
                </c:pt>
                <c:pt idx="860">
                  <c:v>2.385</c:v>
                </c:pt>
                <c:pt idx="861">
                  <c:v>2.385</c:v>
                </c:pt>
                <c:pt idx="862">
                  <c:v>2.385</c:v>
                </c:pt>
                <c:pt idx="863">
                  <c:v>2.385</c:v>
                </c:pt>
                <c:pt idx="864">
                  <c:v>2.385</c:v>
                </c:pt>
                <c:pt idx="865">
                  <c:v>2.385</c:v>
                </c:pt>
                <c:pt idx="866">
                  <c:v>2.385</c:v>
                </c:pt>
                <c:pt idx="867">
                  <c:v>2.385</c:v>
                </c:pt>
                <c:pt idx="868">
                  <c:v>2.385</c:v>
                </c:pt>
                <c:pt idx="869">
                  <c:v>2.34</c:v>
                </c:pt>
                <c:pt idx="870">
                  <c:v>2.34</c:v>
                </c:pt>
                <c:pt idx="871">
                  <c:v>2.34</c:v>
                </c:pt>
                <c:pt idx="872">
                  <c:v>2.34</c:v>
                </c:pt>
                <c:pt idx="873">
                  <c:v>2.34</c:v>
                </c:pt>
                <c:pt idx="874">
                  <c:v>2.34</c:v>
                </c:pt>
                <c:pt idx="875">
                  <c:v>2.34</c:v>
                </c:pt>
                <c:pt idx="876">
                  <c:v>2.34</c:v>
                </c:pt>
                <c:pt idx="877">
                  <c:v>2.295</c:v>
                </c:pt>
                <c:pt idx="878">
                  <c:v>2.295</c:v>
                </c:pt>
                <c:pt idx="879">
                  <c:v>2.295</c:v>
                </c:pt>
                <c:pt idx="880">
                  <c:v>2.295</c:v>
                </c:pt>
                <c:pt idx="881">
                  <c:v>2.295</c:v>
                </c:pt>
                <c:pt idx="882">
                  <c:v>2.295</c:v>
                </c:pt>
                <c:pt idx="883">
                  <c:v>2.295</c:v>
                </c:pt>
                <c:pt idx="884">
                  <c:v>2.295</c:v>
                </c:pt>
                <c:pt idx="885">
                  <c:v>2.295</c:v>
                </c:pt>
                <c:pt idx="886">
                  <c:v>2.25</c:v>
                </c:pt>
                <c:pt idx="887">
                  <c:v>2.25</c:v>
                </c:pt>
                <c:pt idx="888">
                  <c:v>2.25</c:v>
                </c:pt>
                <c:pt idx="889">
                  <c:v>2.25</c:v>
                </c:pt>
                <c:pt idx="890">
                  <c:v>2.25</c:v>
                </c:pt>
                <c:pt idx="891">
                  <c:v>2.25</c:v>
                </c:pt>
                <c:pt idx="892">
                  <c:v>2.25</c:v>
                </c:pt>
                <c:pt idx="893">
                  <c:v>2.25</c:v>
                </c:pt>
                <c:pt idx="894">
                  <c:v>2.25</c:v>
                </c:pt>
                <c:pt idx="895">
                  <c:v>2.205</c:v>
                </c:pt>
                <c:pt idx="896">
                  <c:v>2.205</c:v>
                </c:pt>
                <c:pt idx="897">
                  <c:v>2.205</c:v>
                </c:pt>
                <c:pt idx="898">
                  <c:v>2.205</c:v>
                </c:pt>
                <c:pt idx="899">
                  <c:v>2.205</c:v>
                </c:pt>
                <c:pt idx="900">
                  <c:v>2.205</c:v>
                </c:pt>
                <c:pt idx="901">
                  <c:v>2.205</c:v>
                </c:pt>
                <c:pt idx="902">
                  <c:v>2.205</c:v>
                </c:pt>
                <c:pt idx="903">
                  <c:v>2.205</c:v>
                </c:pt>
                <c:pt idx="904">
                  <c:v>2.205</c:v>
                </c:pt>
                <c:pt idx="905">
                  <c:v>2.205</c:v>
                </c:pt>
                <c:pt idx="906">
                  <c:v>2.205</c:v>
                </c:pt>
                <c:pt idx="907">
                  <c:v>2.16</c:v>
                </c:pt>
                <c:pt idx="908">
                  <c:v>2.16</c:v>
                </c:pt>
                <c:pt idx="909">
                  <c:v>2.16</c:v>
                </c:pt>
                <c:pt idx="910">
                  <c:v>2.16</c:v>
                </c:pt>
                <c:pt idx="911">
                  <c:v>2.16</c:v>
                </c:pt>
                <c:pt idx="912">
                  <c:v>2.16</c:v>
                </c:pt>
                <c:pt idx="913">
                  <c:v>2.16</c:v>
                </c:pt>
                <c:pt idx="914">
                  <c:v>2.16</c:v>
                </c:pt>
                <c:pt idx="915">
                  <c:v>2.16</c:v>
                </c:pt>
                <c:pt idx="916">
                  <c:v>2.16</c:v>
                </c:pt>
                <c:pt idx="917">
                  <c:v>2.16</c:v>
                </c:pt>
                <c:pt idx="918">
                  <c:v>2.16</c:v>
                </c:pt>
                <c:pt idx="919">
                  <c:v>2.16</c:v>
                </c:pt>
                <c:pt idx="920">
                  <c:v>2.16</c:v>
                </c:pt>
                <c:pt idx="921">
                  <c:v>2.16</c:v>
                </c:pt>
                <c:pt idx="922">
                  <c:v>2.16</c:v>
                </c:pt>
                <c:pt idx="923">
                  <c:v>2.205</c:v>
                </c:pt>
                <c:pt idx="924">
                  <c:v>2.205</c:v>
                </c:pt>
                <c:pt idx="925">
                  <c:v>2.205</c:v>
                </c:pt>
                <c:pt idx="926">
                  <c:v>2.205</c:v>
                </c:pt>
                <c:pt idx="927">
                  <c:v>2.205</c:v>
                </c:pt>
                <c:pt idx="928">
                  <c:v>2.205</c:v>
                </c:pt>
                <c:pt idx="929">
                  <c:v>2.205</c:v>
                </c:pt>
                <c:pt idx="930">
                  <c:v>2.205</c:v>
                </c:pt>
                <c:pt idx="931">
                  <c:v>2.205</c:v>
                </c:pt>
                <c:pt idx="932">
                  <c:v>2.205</c:v>
                </c:pt>
                <c:pt idx="933">
                  <c:v>2.25</c:v>
                </c:pt>
                <c:pt idx="934">
                  <c:v>2.25</c:v>
                </c:pt>
                <c:pt idx="935">
                  <c:v>2.25</c:v>
                </c:pt>
                <c:pt idx="936">
                  <c:v>2.25</c:v>
                </c:pt>
                <c:pt idx="937">
                  <c:v>2.25</c:v>
                </c:pt>
                <c:pt idx="938">
                  <c:v>2.25</c:v>
                </c:pt>
                <c:pt idx="939">
                  <c:v>2.295</c:v>
                </c:pt>
                <c:pt idx="940">
                  <c:v>2.295</c:v>
                </c:pt>
                <c:pt idx="941">
                  <c:v>2.295</c:v>
                </c:pt>
                <c:pt idx="942">
                  <c:v>2.295</c:v>
                </c:pt>
                <c:pt idx="943">
                  <c:v>2.295</c:v>
                </c:pt>
                <c:pt idx="944">
                  <c:v>2.34</c:v>
                </c:pt>
                <c:pt idx="945">
                  <c:v>2.34</c:v>
                </c:pt>
                <c:pt idx="946">
                  <c:v>2.34</c:v>
                </c:pt>
                <c:pt idx="947">
                  <c:v>2.34</c:v>
                </c:pt>
                <c:pt idx="948">
                  <c:v>2.385</c:v>
                </c:pt>
                <c:pt idx="949">
                  <c:v>2.385</c:v>
                </c:pt>
                <c:pt idx="950">
                  <c:v>2.385</c:v>
                </c:pt>
                <c:pt idx="951">
                  <c:v>2.43</c:v>
                </c:pt>
                <c:pt idx="952">
                  <c:v>2.43</c:v>
                </c:pt>
                <c:pt idx="953">
                  <c:v>2.43</c:v>
                </c:pt>
                <c:pt idx="954">
                  <c:v>2.475</c:v>
                </c:pt>
                <c:pt idx="955">
                  <c:v>2.475</c:v>
                </c:pt>
                <c:pt idx="956">
                  <c:v>2.475</c:v>
                </c:pt>
                <c:pt idx="957">
                  <c:v>2.475</c:v>
                </c:pt>
                <c:pt idx="958">
                  <c:v>2.52</c:v>
                </c:pt>
                <c:pt idx="959">
                  <c:v>2.52</c:v>
                </c:pt>
                <c:pt idx="960">
                  <c:v>2.565</c:v>
                </c:pt>
                <c:pt idx="961">
                  <c:v>2.565</c:v>
                </c:pt>
                <c:pt idx="962">
                  <c:v>2.565</c:v>
                </c:pt>
                <c:pt idx="963">
                  <c:v>2.61</c:v>
                </c:pt>
                <c:pt idx="964">
                  <c:v>2.61</c:v>
                </c:pt>
                <c:pt idx="965">
                  <c:v>2.61</c:v>
                </c:pt>
                <c:pt idx="966">
                  <c:v>2.655</c:v>
                </c:pt>
                <c:pt idx="967">
                  <c:v>2.655</c:v>
                </c:pt>
                <c:pt idx="968">
                  <c:v>2.7</c:v>
                </c:pt>
                <c:pt idx="969">
                  <c:v>2.7</c:v>
                </c:pt>
                <c:pt idx="970">
                  <c:v>2.7</c:v>
                </c:pt>
                <c:pt idx="971">
                  <c:v>2.745</c:v>
                </c:pt>
                <c:pt idx="972">
                  <c:v>2.745</c:v>
                </c:pt>
                <c:pt idx="973">
                  <c:v>2.79</c:v>
                </c:pt>
                <c:pt idx="974">
                  <c:v>2.79</c:v>
                </c:pt>
                <c:pt idx="975">
                  <c:v>2.79</c:v>
                </c:pt>
                <c:pt idx="976">
                  <c:v>2.834999999999999</c:v>
                </c:pt>
                <c:pt idx="977">
                  <c:v>2.834999999999999</c:v>
                </c:pt>
                <c:pt idx="978">
                  <c:v>2.88</c:v>
                </c:pt>
                <c:pt idx="979">
                  <c:v>2.88</c:v>
                </c:pt>
                <c:pt idx="980">
                  <c:v>2.88</c:v>
                </c:pt>
                <c:pt idx="981">
                  <c:v>2.925</c:v>
                </c:pt>
                <c:pt idx="982">
                  <c:v>2.925</c:v>
                </c:pt>
                <c:pt idx="983">
                  <c:v>2.97</c:v>
                </c:pt>
                <c:pt idx="984">
                  <c:v>2.97</c:v>
                </c:pt>
                <c:pt idx="985">
                  <c:v>2.97</c:v>
                </c:pt>
                <c:pt idx="986">
                  <c:v>3.015</c:v>
                </c:pt>
                <c:pt idx="987">
                  <c:v>3.015</c:v>
                </c:pt>
                <c:pt idx="988">
                  <c:v>3.015</c:v>
                </c:pt>
                <c:pt idx="989">
                  <c:v>3.06</c:v>
                </c:pt>
                <c:pt idx="990">
                  <c:v>3.06</c:v>
                </c:pt>
                <c:pt idx="991">
                  <c:v>3.105</c:v>
                </c:pt>
                <c:pt idx="992">
                  <c:v>3.105</c:v>
                </c:pt>
                <c:pt idx="993">
                  <c:v>3.15</c:v>
                </c:pt>
                <c:pt idx="994">
                  <c:v>3.15</c:v>
                </c:pt>
                <c:pt idx="995">
                  <c:v>3.15</c:v>
                </c:pt>
                <c:pt idx="996">
                  <c:v>3.195</c:v>
                </c:pt>
                <c:pt idx="997">
                  <c:v>3.195</c:v>
                </c:pt>
                <c:pt idx="998">
                  <c:v>3.195</c:v>
                </c:pt>
                <c:pt idx="999">
                  <c:v>3.24</c:v>
                </c:pt>
                <c:pt idx="1000">
                  <c:v>3.24</c:v>
                </c:pt>
                <c:pt idx="1001">
                  <c:v>3.285</c:v>
                </c:pt>
                <c:pt idx="1002">
                  <c:v>3.285</c:v>
                </c:pt>
                <c:pt idx="1003">
                  <c:v>3.33</c:v>
                </c:pt>
                <c:pt idx="1004">
                  <c:v>3.33</c:v>
                </c:pt>
                <c:pt idx="1005">
                  <c:v>3.33</c:v>
                </c:pt>
                <c:pt idx="1006">
                  <c:v>3.375</c:v>
                </c:pt>
                <c:pt idx="1007">
                  <c:v>3.375</c:v>
                </c:pt>
                <c:pt idx="1008">
                  <c:v>3.375</c:v>
                </c:pt>
                <c:pt idx="1009">
                  <c:v>3.42</c:v>
                </c:pt>
                <c:pt idx="1010">
                  <c:v>3.42</c:v>
                </c:pt>
                <c:pt idx="1011">
                  <c:v>3.42</c:v>
                </c:pt>
                <c:pt idx="1012">
                  <c:v>3.465</c:v>
                </c:pt>
                <c:pt idx="1013">
                  <c:v>3.465</c:v>
                </c:pt>
                <c:pt idx="1014">
                  <c:v>3.51</c:v>
                </c:pt>
                <c:pt idx="1015">
                  <c:v>3.51</c:v>
                </c:pt>
                <c:pt idx="1016">
                  <c:v>3.51</c:v>
                </c:pt>
                <c:pt idx="1017">
                  <c:v>3.555</c:v>
                </c:pt>
                <c:pt idx="1018">
                  <c:v>3.555</c:v>
                </c:pt>
                <c:pt idx="1019">
                  <c:v>3.555</c:v>
                </c:pt>
                <c:pt idx="1020">
                  <c:v>3.555</c:v>
                </c:pt>
                <c:pt idx="1021">
                  <c:v>3.6</c:v>
                </c:pt>
                <c:pt idx="1022">
                  <c:v>3.6</c:v>
                </c:pt>
                <c:pt idx="1023">
                  <c:v>3.6</c:v>
                </c:pt>
                <c:pt idx="1024">
                  <c:v>3.645</c:v>
                </c:pt>
                <c:pt idx="1025">
                  <c:v>3.645</c:v>
                </c:pt>
                <c:pt idx="1026">
                  <c:v>3.645</c:v>
                </c:pt>
                <c:pt idx="1027">
                  <c:v>3.645</c:v>
                </c:pt>
                <c:pt idx="1028">
                  <c:v>3.69</c:v>
                </c:pt>
                <c:pt idx="1029">
                  <c:v>3.69</c:v>
                </c:pt>
                <c:pt idx="1030">
                  <c:v>3.69</c:v>
                </c:pt>
                <c:pt idx="1031">
                  <c:v>3.735</c:v>
                </c:pt>
                <c:pt idx="1032">
                  <c:v>3.735</c:v>
                </c:pt>
                <c:pt idx="1033">
                  <c:v>3.735</c:v>
                </c:pt>
                <c:pt idx="1034">
                  <c:v>3.735</c:v>
                </c:pt>
                <c:pt idx="1035">
                  <c:v>3.735</c:v>
                </c:pt>
                <c:pt idx="1036">
                  <c:v>3.735</c:v>
                </c:pt>
                <c:pt idx="1037">
                  <c:v>3.78</c:v>
                </c:pt>
                <c:pt idx="1038">
                  <c:v>3.78</c:v>
                </c:pt>
                <c:pt idx="1039">
                  <c:v>3.78</c:v>
                </c:pt>
                <c:pt idx="1040">
                  <c:v>3.78</c:v>
                </c:pt>
                <c:pt idx="1041">
                  <c:v>3.78</c:v>
                </c:pt>
                <c:pt idx="1042">
                  <c:v>3.825</c:v>
                </c:pt>
                <c:pt idx="1043">
                  <c:v>3.825</c:v>
                </c:pt>
                <c:pt idx="1044">
                  <c:v>3.825</c:v>
                </c:pt>
                <c:pt idx="1045">
                  <c:v>3.825</c:v>
                </c:pt>
                <c:pt idx="1046">
                  <c:v>3.825</c:v>
                </c:pt>
                <c:pt idx="1047">
                  <c:v>3.825</c:v>
                </c:pt>
                <c:pt idx="1048">
                  <c:v>3.825</c:v>
                </c:pt>
                <c:pt idx="1049">
                  <c:v>3.825</c:v>
                </c:pt>
                <c:pt idx="1050">
                  <c:v>3.87</c:v>
                </c:pt>
                <c:pt idx="1051">
                  <c:v>3.87</c:v>
                </c:pt>
                <c:pt idx="1052">
                  <c:v>3.87</c:v>
                </c:pt>
                <c:pt idx="1053">
                  <c:v>3.87</c:v>
                </c:pt>
                <c:pt idx="1054">
                  <c:v>3.87</c:v>
                </c:pt>
                <c:pt idx="1055">
                  <c:v>3.87</c:v>
                </c:pt>
                <c:pt idx="1056">
                  <c:v>3.87</c:v>
                </c:pt>
                <c:pt idx="1057">
                  <c:v>3.87</c:v>
                </c:pt>
                <c:pt idx="1058">
                  <c:v>3.87</c:v>
                </c:pt>
                <c:pt idx="1059">
                  <c:v>3.87</c:v>
                </c:pt>
                <c:pt idx="1060">
                  <c:v>3.87</c:v>
                </c:pt>
                <c:pt idx="1061">
                  <c:v>3.87</c:v>
                </c:pt>
                <c:pt idx="1062">
                  <c:v>3.87</c:v>
                </c:pt>
                <c:pt idx="1063">
                  <c:v>3.87</c:v>
                </c:pt>
                <c:pt idx="1064">
                  <c:v>3.87</c:v>
                </c:pt>
                <c:pt idx="1065">
                  <c:v>3.825</c:v>
                </c:pt>
                <c:pt idx="1066">
                  <c:v>3.825</c:v>
                </c:pt>
                <c:pt idx="1067">
                  <c:v>3.825</c:v>
                </c:pt>
                <c:pt idx="1068">
                  <c:v>3.825</c:v>
                </c:pt>
                <c:pt idx="1069">
                  <c:v>3.825</c:v>
                </c:pt>
                <c:pt idx="1070">
                  <c:v>3.825</c:v>
                </c:pt>
                <c:pt idx="1071">
                  <c:v>3.825</c:v>
                </c:pt>
                <c:pt idx="1072">
                  <c:v>3.78</c:v>
                </c:pt>
                <c:pt idx="1073">
                  <c:v>3.78</c:v>
                </c:pt>
                <c:pt idx="1074">
                  <c:v>3.78</c:v>
                </c:pt>
                <c:pt idx="1075">
                  <c:v>3.78</c:v>
                </c:pt>
                <c:pt idx="1076">
                  <c:v>3.78</c:v>
                </c:pt>
                <c:pt idx="1077">
                  <c:v>3.735</c:v>
                </c:pt>
                <c:pt idx="1078">
                  <c:v>3.735</c:v>
                </c:pt>
                <c:pt idx="1079">
                  <c:v>3.735</c:v>
                </c:pt>
                <c:pt idx="1080">
                  <c:v>3.735</c:v>
                </c:pt>
                <c:pt idx="1081">
                  <c:v>3.69</c:v>
                </c:pt>
                <c:pt idx="1082">
                  <c:v>3.69</c:v>
                </c:pt>
                <c:pt idx="1083">
                  <c:v>3.69</c:v>
                </c:pt>
                <c:pt idx="1084">
                  <c:v>3.645</c:v>
                </c:pt>
                <c:pt idx="1085">
                  <c:v>3.645</c:v>
                </c:pt>
                <c:pt idx="1086">
                  <c:v>3.645</c:v>
                </c:pt>
                <c:pt idx="1087">
                  <c:v>3.6</c:v>
                </c:pt>
                <c:pt idx="1088">
                  <c:v>3.6</c:v>
                </c:pt>
                <c:pt idx="1089">
                  <c:v>3.555</c:v>
                </c:pt>
                <c:pt idx="1090">
                  <c:v>3.555</c:v>
                </c:pt>
                <c:pt idx="1091">
                  <c:v>3.555</c:v>
                </c:pt>
                <c:pt idx="1092">
                  <c:v>3.51</c:v>
                </c:pt>
                <c:pt idx="1093">
                  <c:v>3.51</c:v>
                </c:pt>
                <c:pt idx="1094">
                  <c:v>3.465</c:v>
                </c:pt>
                <c:pt idx="1095">
                  <c:v>3.465</c:v>
                </c:pt>
                <c:pt idx="1096">
                  <c:v>3.42</c:v>
                </c:pt>
                <c:pt idx="1097">
                  <c:v>3.42</c:v>
                </c:pt>
                <c:pt idx="1098">
                  <c:v>3.375</c:v>
                </c:pt>
                <c:pt idx="1099">
                  <c:v>3.375</c:v>
                </c:pt>
                <c:pt idx="1100">
                  <c:v>3.33</c:v>
                </c:pt>
                <c:pt idx="1101">
                  <c:v>3.33</c:v>
                </c:pt>
                <c:pt idx="1102">
                  <c:v>3.285</c:v>
                </c:pt>
                <c:pt idx="1103">
                  <c:v>3.285</c:v>
                </c:pt>
                <c:pt idx="1104">
                  <c:v>3.24</c:v>
                </c:pt>
                <c:pt idx="1105">
                  <c:v>3.24</c:v>
                </c:pt>
                <c:pt idx="1106">
                  <c:v>3.195</c:v>
                </c:pt>
                <c:pt idx="1107">
                  <c:v>3.195</c:v>
                </c:pt>
                <c:pt idx="1108">
                  <c:v>3.15</c:v>
                </c:pt>
                <c:pt idx="1109">
                  <c:v>3.105</c:v>
                </c:pt>
                <c:pt idx="1110">
                  <c:v>3.105</c:v>
                </c:pt>
                <c:pt idx="1111">
                  <c:v>3.06</c:v>
                </c:pt>
                <c:pt idx="1112">
                  <c:v>3.015</c:v>
                </c:pt>
                <c:pt idx="1113">
                  <c:v>3.015</c:v>
                </c:pt>
                <c:pt idx="1114">
                  <c:v>2.97</c:v>
                </c:pt>
                <c:pt idx="1115">
                  <c:v>2.97</c:v>
                </c:pt>
                <c:pt idx="1116">
                  <c:v>2.925</c:v>
                </c:pt>
                <c:pt idx="1117">
                  <c:v>2.88</c:v>
                </c:pt>
                <c:pt idx="1118">
                  <c:v>2.88</c:v>
                </c:pt>
                <c:pt idx="1119">
                  <c:v>2.834999999999999</c:v>
                </c:pt>
                <c:pt idx="1120">
                  <c:v>2.79</c:v>
                </c:pt>
                <c:pt idx="1121">
                  <c:v>2.79</c:v>
                </c:pt>
                <c:pt idx="1122">
                  <c:v>2.745</c:v>
                </c:pt>
                <c:pt idx="1123">
                  <c:v>2.7</c:v>
                </c:pt>
                <c:pt idx="1124">
                  <c:v>2.655</c:v>
                </c:pt>
                <c:pt idx="1125">
                  <c:v>2.655</c:v>
                </c:pt>
                <c:pt idx="1126">
                  <c:v>2.61</c:v>
                </c:pt>
                <c:pt idx="1127">
                  <c:v>2.565</c:v>
                </c:pt>
                <c:pt idx="1128">
                  <c:v>2.565</c:v>
                </c:pt>
                <c:pt idx="1129">
                  <c:v>2.52</c:v>
                </c:pt>
                <c:pt idx="1130">
                  <c:v>2.475</c:v>
                </c:pt>
                <c:pt idx="1131">
                  <c:v>2.43</c:v>
                </c:pt>
                <c:pt idx="1132">
                  <c:v>2.43</c:v>
                </c:pt>
                <c:pt idx="1133">
                  <c:v>2.385</c:v>
                </c:pt>
                <c:pt idx="1134">
                  <c:v>2.34</c:v>
                </c:pt>
                <c:pt idx="1135">
                  <c:v>2.295</c:v>
                </c:pt>
                <c:pt idx="1136">
                  <c:v>2.295</c:v>
                </c:pt>
                <c:pt idx="1137">
                  <c:v>2.25</c:v>
                </c:pt>
                <c:pt idx="1138">
                  <c:v>2.205</c:v>
                </c:pt>
                <c:pt idx="1139">
                  <c:v>2.16</c:v>
                </c:pt>
                <c:pt idx="1140">
                  <c:v>2.16</c:v>
                </c:pt>
                <c:pt idx="1141">
                  <c:v>2.115</c:v>
                </c:pt>
                <c:pt idx="1142">
                  <c:v>2.07</c:v>
                </c:pt>
                <c:pt idx="1143">
                  <c:v>2.07</c:v>
                </c:pt>
                <c:pt idx="1144">
                  <c:v>2.025</c:v>
                </c:pt>
                <c:pt idx="1145">
                  <c:v>1.98</c:v>
                </c:pt>
                <c:pt idx="1146">
                  <c:v>1.935</c:v>
                </c:pt>
                <c:pt idx="1147">
                  <c:v>1.935</c:v>
                </c:pt>
                <c:pt idx="1148">
                  <c:v>1.89</c:v>
                </c:pt>
                <c:pt idx="1149">
                  <c:v>1.845</c:v>
                </c:pt>
                <c:pt idx="1150">
                  <c:v>1.845</c:v>
                </c:pt>
                <c:pt idx="1151">
                  <c:v>1.8</c:v>
                </c:pt>
                <c:pt idx="1152">
                  <c:v>1.755</c:v>
                </c:pt>
                <c:pt idx="1153">
                  <c:v>1.755</c:v>
                </c:pt>
                <c:pt idx="1154">
                  <c:v>1.71</c:v>
                </c:pt>
                <c:pt idx="1155">
                  <c:v>1.665</c:v>
                </c:pt>
                <c:pt idx="1156">
                  <c:v>1.665</c:v>
                </c:pt>
                <c:pt idx="1157">
                  <c:v>1.62</c:v>
                </c:pt>
                <c:pt idx="1158">
                  <c:v>1.575</c:v>
                </c:pt>
                <c:pt idx="1159">
                  <c:v>1.575</c:v>
                </c:pt>
                <c:pt idx="1160">
                  <c:v>1.53</c:v>
                </c:pt>
                <c:pt idx="1161">
                  <c:v>1.53</c:v>
                </c:pt>
                <c:pt idx="1162">
                  <c:v>1.485</c:v>
                </c:pt>
                <c:pt idx="1163">
                  <c:v>1.485</c:v>
                </c:pt>
                <c:pt idx="1164">
                  <c:v>1.44</c:v>
                </c:pt>
                <c:pt idx="1165">
                  <c:v>1.44</c:v>
                </c:pt>
                <c:pt idx="1166">
                  <c:v>1.395</c:v>
                </c:pt>
                <c:pt idx="1167">
                  <c:v>1.395</c:v>
                </c:pt>
                <c:pt idx="1168">
                  <c:v>1.35</c:v>
                </c:pt>
                <c:pt idx="1169">
                  <c:v>1.35</c:v>
                </c:pt>
                <c:pt idx="1170">
                  <c:v>1.35</c:v>
                </c:pt>
                <c:pt idx="1171">
                  <c:v>1.305</c:v>
                </c:pt>
                <c:pt idx="1172">
                  <c:v>1.305</c:v>
                </c:pt>
                <c:pt idx="1173">
                  <c:v>1.26</c:v>
                </c:pt>
                <c:pt idx="1174">
                  <c:v>1.26</c:v>
                </c:pt>
                <c:pt idx="1175">
                  <c:v>1.26</c:v>
                </c:pt>
                <c:pt idx="1176">
                  <c:v>1.215</c:v>
                </c:pt>
                <c:pt idx="1177">
                  <c:v>1.215</c:v>
                </c:pt>
                <c:pt idx="1178">
                  <c:v>1.215</c:v>
                </c:pt>
                <c:pt idx="1179">
                  <c:v>1.215</c:v>
                </c:pt>
                <c:pt idx="1180">
                  <c:v>1.17</c:v>
                </c:pt>
                <c:pt idx="1181">
                  <c:v>1.17</c:v>
                </c:pt>
                <c:pt idx="1182">
                  <c:v>1.17</c:v>
                </c:pt>
                <c:pt idx="1183">
                  <c:v>1.17</c:v>
                </c:pt>
                <c:pt idx="1184">
                  <c:v>1.17</c:v>
                </c:pt>
                <c:pt idx="1185">
                  <c:v>1.125</c:v>
                </c:pt>
                <c:pt idx="1186">
                  <c:v>1.125</c:v>
                </c:pt>
                <c:pt idx="1187">
                  <c:v>1.125</c:v>
                </c:pt>
                <c:pt idx="1188">
                  <c:v>1.125</c:v>
                </c:pt>
                <c:pt idx="1189">
                  <c:v>1.125</c:v>
                </c:pt>
                <c:pt idx="1190">
                  <c:v>1.125</c:v>
                </c:pt>
                <c:pt idx="1191">
                  <c:v>1.125</c:v>
                </c:pt>
                <c:pt idx="1192">
                  <c:v>1.125</c:v>
                </c:pt>
                <c:pt idx="1193">
                  <c:v>1.125</c:v>
                </c:pt>
                <c:pt idx="1194">
                  <c:v>1.125</c:v>
                </c:pt>
                <c:pt idx="1195">
                  <c:v>1.125</c:v>
                </c:pt>
                <c:pt idx="1196">
                  <c:v>1.125</c:v>
                </c:pt>
                <c:pt idx="1197">
                  <c:v>1.125</c:v>
                </c:pt>
                <c:pt idx="1198">
                  <c:v>1.125</c:v>
                </c:pt>
                <c:pt idx="1199">
                  <c:v>1.125</c:v>
                </c:pt>
                <c:pt idx="1200">
                  <c:v>1.125</c:v>
                </c:pt>
                <c:pt idx="1201">
                  <c:v>1.125</c:v>
                </c:pt>
                <c:pt idx="1202">
                  <c:v>1.125</c:v>
                </c:pt>
                <c:pt idx="1203">
                  <c:v>1.125</c:v>
                </c:pt>
                <c:pt idx="1204">
                  <c:v>1.125</c:v>
                </c:pt>
                <c:pt idx="1205">
                  <c:v>1.125</c:v>
                </c:pt>
                <c:pt idx="1206">
                  <c:v>1.17</c:v>
                </c:pt>
                <c:pt idx="1207">
                  <c:v>1.17</c:v>
                </c:pt>
                <c:pt idx="1208">
                  <c:v>1.17</c:v>
                </c:pt>
                <c:pt idx="1209">
                  <c:v>1.17</c:v>
                </c:pt>
                <c:pt idx="1210">
                  <c:v>1.17</c:v>
                </c:pt>
                <c:pt idx="1211">
                  <c:v>1.17</c:v>
                </c:pt>
                <c:pt idx="1212">
                  <c:v>1.215</c:v>
                </c:pt>
                <c:pt idx="1213">
                  <c:v>1.215</c:v>
                </c:pt>
                <c:pt idx="1214">
                  <c:v>1.215</c:v>
                </c:pt>
                <c:pt idx="1215">
                  <c:v>1.215</c:v>
                </c:pt>
                <c:pt idx="1216">
                  <c:v>1.26</c:v>
                </c:pt>
                <c:pt idx="1217">
                  <c:v>1.26</c:v>
                </c:pt>
                <c:pt idx="1218">
                  <c:v>1.26</c:v>
                </c:pt>
                <c:pt idx="1219">
                  <c:v>1.26</c:v>
                </c:pt>
                <c:pt idx="1220">
                  <c:v>1.305</c:v>
                </c:pt>
                <c:pt idx="1221">
                  <c:v>1.305</c:v>
                </c:pt>
                <c:pt idx="1222">
                  <c:v>1.305</c:v>
                </c:pt>
                <c:pt idx="1223">
                  <c:v>1.35</c:v>
                </c:pt>
                <c:pt idx="1224">
                  <c:v>1.35</c:v>
                </c:pt>
                <c:pt idx="1225">
                  <c:v>1.35</c:v>
                </c:pt>
                <c:pt idx="1226">
                  <c:v>1.395</c:v>
                </c:pt>
                <c:pt idx="1227">
                  <c:v>1.395</c:v>
                </c:pt>
                <c:pt idx="1228">
                  <c:v>1.395</c:v>
                </c:pt>
                <c:pt idx="1229">
                  <c:v>1.44</c:v>
                </c:pt>
                <c:pt idx="1230">
                  <c:v>1.44</c:v>
                </c:pt>
                <c:pt idx="1231">
                  <c:v>1.44</c:v>
                </c:pt>
                <c:pt idx="1232">
                  <c:v>1.485</c:v>
                </c:pt>
                <c:pt idx="1233">
                  <c:v>1.485</c:v>
                </c:pt>
                <c:pt idx="1234">
                  <c:v>1.53</c:v>
                </c:pt>
                <c:pt idx="1235">
                  <c:v>1.53</c:v>
                </c:pt>
                <c:pt idx="1236">
                  <c:v>1.575</c:v>
                </c:pt>
                <c:pt idx="1237">
                  <c:v>1.575</c:v>
                </c:pt>
                <c:pt idx="1238">
                  <c:v>1.575</c:v>
                </c:pt>
                <c:pt idx="1239">
                  <c:v>1.62</c:v>
                </c:pt>
                <c:pt idx="1240">
                  <c:v>1.62</c:v>
                </c:pt>
                <c:pt idx="1241">
                  <c:v>1.665</c:v>
                </c:pt>
                <c:pt idx="1242">
                  <c:v>1.665</c:v>
                </c:pt>
                <c:pt idx="1243">
                  <c:v>1.665</c:v>
                </c:pt>
                <c:pt idx="1244">
                  <c:v>1.71</c:v>
                </c:pt>
                <c:pt idx="1245">
                  <c:v>1.71</c:v>
                </c:pt>
                <c:pt idx="1246">
                  <c:v>1.755</c:v>
                </c:pt>
                <c:pt idx="1247">
                  <c:v>1.755</c:v>
                </c:pt>
                <c:pt idx="1248">
                  <c:v>1.755</c:v>
                </c:pt>
                <c:pt idx="1249">
                  <c:v>1.8</c:v>
                </c:pt>
                <c:pt idx="1250">
                  <c:v>1.8</c:v>
                </c:pt>
                <c:pt idx="1251">
                  <c:v>1.8</c:v>
                </c:pt>
                <c:pt idx="1252">
                  <c:v>1.845</c:v>
                </c:pt>
                <c:pt idx="1253">
                  <c:v>1.845</c:v>
                </c:pt>
                <c:pt idx="1254">
                  <c:v>1.89</c:v>
                </c:pt>
                <c:pt idx="1255">
                  <c:v>1.89</c:v>
                </c:pt>
                <c:pt idx="1256">
                  <c:v>1.89</c:v>
                </c:pt>
                <c:pt idx="1257">
                  <c:v>1.935</c:v>
                </c:pt>
                <c:pt idx="1258">
                  <c:v>1.935</c:v>
                </c:pt>
                <c:pt idx="1259">
                  <c:v>1.935</c:v>
                </c:pt>
                <c:pt idx="1260">
                  <c:v>1.98</c:v>
                </c:pt>
                <c:pt idx="1261">
                  <c:v>1.98</c:v>
                </c:pt>
                <c:pt idx="1262">
                  <c:v>1.98</c:v>
                </c:pt>
                <c:pt idx="1263">
                  <c:v>2.025</c:v>
                </c:pt>
                <c:pt idx="1264">
                  <c:v>2.025</c:v>
                </c:pt>
                <c:pt idx="1265">
                  <c:v>2.025</c:v>
                </c:pt>
                <c:pt idx="1266">
                  <c:v>2.07</c:v>
                </c:pt>
                <c:pt idx="1267">
                  <c:v>2.07</c:v>
                </c:pt>
                <c:pt idx="1268">
                  <c:v>2.07</c:v>
                </c:pt>
                <c:pt idx="1269">
                  <c:v>2.07</c:v>
                </c:pt>
                <c:pt idx="1270">
                  <c:v>2.115</c:v>
                </c:pt>
                <c:pt idx="1271">
                  <c:v>2.115</c:v>
                </c:pt>
                <c:pt idx="1272">
                  <c:v>2.115</c:v>
                </c:pt>
                <c:pt idx="1273">
                  <c:v>2.115</c:v>
                </c:pt>
                <c:pt idx="1274">
                  <c:v>2.115</c:v>
                </c:pt>
                <c:pt idx="1275">
                  <c:v>2.16</c:v>
                </c:pt>
                <c:pt idx="1276">
                  <c:v>2.16</c:v>
                </c:pt>
                <c:pt idx="1277">
                  <c:v>2.16</c:v>
                </c:pt>
                <c:pt idx="1278">
                  <c:v>2.16</c:v>
                </c:pt>
                <c:pt idx="1279">
                  <c:v>2.16</c:v>
                </c:pt>
                <c:pt idx="1280">
                  <c:v>2.16</c:v>
                </c:pt>
                <c:pt idx="1281">
                  <c:v>2.205</c:v>
                </c:pt>
                <c:pt idx="1282">
                  <c:v>2.205</c:v>
                </c:pt>
                <c:pt idx="1283">
                  <c:v>2.205</c:v>
                </c:pt>
                <c:pt idx="1284">
                  <c:v>2.205</c:v>
                </c:pt>
                <c:pt idx="1285">
                  <c:v>2.205</c:v>
                </c:pt>
                <c:pt idx="1286">
                  <c:v>2.205</c:v>
                </c:pt>
                <c:pt idx="1287">
                  <c:v>2.205</c:v>
                </c:pt>
                <c:pt idx="1288">
                  <c:v>2.205</c:v>
                </c:pt>
                <c:pt idx="1289">
                  <c:v>2.205</c:v>
                </c:pt>
                <c:pt idx="1290">
                  <c:v>2.205</c:v>
                </c:pt>
                <c:pt idx="1291">
                  <c:v>2.205</c:v>
                </c:pt>
                <c:pt idx="1292">
                  <c:v>2.205</c:v>
                </c:pt>
                <c:pt idx="1293">
                  <c:v>2.205</c:v>
                </c:pt>
                <c:pt idx="1294">
                  <c:v>2.205</c:v>
                </c:pt>
                <c:pt idx="1295">
                  <c:v>2.205</c:v>
                </c:pt>
                <c:pt idx="1296">
                  <c:v>2.205</c:v>
                </c:pt>
                <c:pt idx="1297">
                  <c:v>2.205</c:v>
                </c:pt>
                <c:pt idx="1298">
                  <c:v>2.205</c:v>
                </c:pt>
                <c:pt idx="1299">
                  <c:v>2.205</c:v>
                </c:pt>
                <c:pt idx="1300">
                  <c:v>2.205</c:v>
                </c:pt>
                <c:pt idx="1301">
                  <c:v>2.205</c:v>
                </c:pt>
                <c:pt idx="1302">
                  <c:v>2.205</c:v>
                </c:pt>
                <c:pt idx="1303">
                  <c:v>2.205</c:v>
                </c:pt>
                <c:pt idx="1304">
                  <c:v>2.205</c:v>
                </c:pt>
                <c:pt idx="1305">
                  <c:v>2.205</c:v>
                </c:pt>
                <c:pt idx="1306">
                  <c:v>2.205</c:v>
                </c:pt>
                <c:pt idx="1307">
                  <c:v>2.205</c:v>
                </c:pt>
                <c:pt idx="1308">
                  <c:v>2.205</c:v>
                </c:pt>
                <c:pt idx="1309">
                  <c:v>2.205</c:v>
                </c:pt>
                <c:pt idx="1310">
                  <c:v>2.205</c:v>
                </c:pt>
                <c:pt idx="1311">
                  <c:v>2.205</c:v>
                </c:pt>
                <c:pt idx="1312">
                  <c:v>2.205</c:v>
                </c:pt>
                <c:pt idx="1313">
                  <c:v>2.205</c:v>
                </c:pt>
                <c:pt idx="1314">
                  <c:v>2.205</c:v>
                </c:pt>
                <c:pt idx="1315">
                  <c:v>2.205</c:v>
                </c:pt>
                <c:pt idx="1316">
                  <c:v>2.205</c:v>
                </c:pt>
                <c:pt idx="1317">
                  <c:v>2.205</c:v>
                </c:pt>
                <c:pt idx="1318">
                  <c:v>2.205</c:v>
                </c:pt>
                <c:pt idx="1319">
                  <c:v>2.205</c:v>
                </c:pt>
                <c:pt idx="1320">
                  <c:v>2.205</c:v>
                </c:pt>
                <c:pt idx="1321">
                  <c:v>2.16</c:v>
                </c:pt>
                <c:pt idx="1322">
                  <c:v>2.16</c:v>
                </c:pt>
                <c:pt idx="1323">
                  <c:v>2.16</c:v>
                </c:pt>
                <c:pt idx="1324">
                  <c:v>2.16</c:v>
                </c:pt>
                <c:pt idx="1325">
                  <c:v>2.16</c:v>
                </c:pt>
                <c:pt idx="1326">
                  <c:v>2.16</c:v>
                </c:pt>
                <c:pt idx="1327">
                  <c:v>2.16</c:v>
                </c:pt>
                <c:pt idx="1328">
                  <c:v>2.16</c:v>
                </c:pt>
                <c:pt idx="1329">
                  <c:v>2.115</c:v>
                </c:pt>
                <c:pt idx="1330">
                  <c:v>2.115</c:v>
                </c:pt>
                <c:pt idx="1331">
                  <c:v>2.115</c:v>
                </c:pt>
                <c:pt idx="1332">
                  <c:v>2.115</c:v>
                </c:pt>
                <c:pt idx="1333">
                  <c:v>2.115</c:v>
                </c:pt>
                <c:pt idx="1334">
                  <c:v>2.115</c:v>
                </c:pt>
                <c:pt idx="1335">
                  <c:v>2.07</c:v>
                </c:pt>
                <c:pt idx="1336">
                  <c:v>2.07</c:v>
                </c:pt>
                <c:pt idx="1337">
                  <c:v>2.07</c:v>
                </c:pt>
                <c:pt idx="1338">
                  <c:v>2.07</c:v>
                </c:pt>
                <c:pt idx="1339">
                  <c:v>2.07</c:v>
                </c:pt>
                <c:pt idx="1340">
                  <c:v>2.025</c:v>
                </c:pt>
                <c:pt idx="1341">
                  <c:v>2.025</c:v>
                </c:pt>
                <c:pt idx="1342">
                  <c:v>2.025</c:v>
                </c:pt>
                <c:pt idx="1343">
                  <c:v>2.025</c:v>
                </c:pt>
                <c:pt idx="1344">
                  <c:v>1.98</c:v>
                </c:pt>
                <c:pt idx="1345">
                  <c:v>1.98</c:v>
                </c:pt>
                <c:pt idx="1346">
                  <c:v>1.98</c:v>
                </c:pt>
                <c:pt idx="1347">
                  <c:v>1.935</c:v>
                </c:pt>
                <c:pt idx="1348">
                  <c:v>1.935</c:v>
                </c:pt>
                <c:pt idx="1349">
                  <c:v>1.935</c:v>
                </c:pt>
                <c:pt idx="1350">
                  <c:v>1.935</c:v>
                </c:pt>
                <c:pt idx="1351">
                  <c:v>1.89</c:v>
                </c:pt>
                <c:pt idx="1352">
                  <c:v>1.89</c:v>
                </c:pt>
                <c:pt idx="1353">
                  <c:v>1.89</c:v>
                </c:pt>
                <c:pt idx="1354">
                  <c:v>1.845</c:v>
                </c:pt>
                <c:pt idx="1355">
                  <c:v>1.845</c:v>
                </c:pt>
                <c:pt idx="1356">
                  <c:v>1.845</c:v>
                </c:pt>
                <c:pt idx="1357">
                  <c:v>1.8</c:v>
                </c:pt>
                <c:pt idx="1358">
                  <c:v>1.8</c:v>
                </c:pt>
                <c:pt idx="1359">
                  <c:v>1.8</c:v>
                </c:pt>
                <c:pt idx="1360">
                  <c:v>1.755</c:v>
                </c:pt>
                <c:pt idx="1361">
                  <c:v>1.755</c:v>
                </c:pt>
                <c:pt idx="1362">
                  <c:v>1.755</c:v>
                </c:pt>
                <c:pt idx="1363">
                  <c:v>1.71</c:v>
                </c:pt>
                <c:pt idx="1364">
                  <c:v>1.71</c:v>
                </c:pt>
                <c:pt idx="1365">
                  <c:v>1.71</c:v>
                </c:pt>
                <c:pt idx="1366">
                  <c:v>1.665</c:v>
                </c:pt>
                <c:pt idx="1367">
                  <c:v>1.665</c:v>
                </c:pt>
                <c:pt idx="1368">
                  <c:v>1.665</c:v>
                </c:pt>
                <c:pt idx="1369">
                  <c:v>1.62</c:v>
                </c:pt>
                <c:pt idx="1370">
                  <c:v>1.62</c:v>
                </c:pt>
                <c:pt idx="1371">
                  <c:v>1.62</c:v>
                </c:pt>
                <c:pt idx="1372">
                  <c:v>1.575</c:v>
                </c:pt>
                <c:pt idx="1373">
                  <c:v>1.575</c:v>
                </c:pt>
                <c:pt idx="1374">
                  <c:v>1.575</c:v>
                </c:pt>
                <c:pt idx="1375">
                  <c:v>1.53</c:v>
                </c:pt>
                <c:pt idx="1376">
                  <c:v>1.53</c:v>
                </c:pt>
                <c:pt idx="1377">
                  <c:v>1.53</c:v>
                </c:pt>
                <c:pt idx="1378">
                  <c:v>1.485</c:v>
                </c:pt>
                <c:pt idx="1379">
                  <c:v>1.485</c:v>
                </c:pt>
                <c:pt idx="1380">
                  <c:v>1.485</c:v>
                </c:pt>
                <c:pt idx="1381">
                  <c:v>1.44</c:v>
                </c:pt>
                <c:pt idx="1382">
                  <c:v>1.44</c:v>
                </c:pt>
                <c:pt idx="1383">
                  <c:v>1.44</c:v>
                </c:pt>
                <c:pt idx="1384">
                  <c:v>1.395</c:v>
                </c:pt>
                <c:pt idx="1385">
                  <c:v>1.395</c:v>
                </c:pt>
                <c:pt idx="1386">
                  <c:v>1.395</c:v>
                </c:pt>
                <c:pt idx="1387">
                  <c:v>1.35</c:v>
                </c:pt>
                <c:pt idx="1388">
                  <c:v>1.35</c:v>
                </c:pt>
                <c:pt idx="1389">
                  <c:v>1.35</c:v>
                </c:pt>
                <c:pt idx="1390">
                  <c:v>1.305</c:v>
                </c:pt>
                <c:pt idx="1391">
                  <c:v>1.305</c:v>
                </c:pt>
                <c:pt idx="1392">
                  <c:v>1.26</c:v>
                </c:pt>
                <c:pt idx="1393">
                  <c:v>1.26</c:v>
                </c:pt>
                <c:pt idx="1394">
                  <c:v>1.26</c:v>
                </c:pt>
                <c:pt idx="1395">
                  <c:v>1.215</c:v>
                </c:pt>
                <c:pt idx="1396">
                  <c:v>1.215</c:v>
                </c:pt>
                <c:pt idx="1397">
                  <c:v>1.215</c:v>
                </c:pt>
                <c:pt idx="1398">
                  <c:v>1.17</c:v>
                </c:pt>
                <c:pt idx="1399">
                  <c:v>1.17</c:v>
                </c:pt>
                <c:pt idx="1400">
                  <c:v>1.17</c:v>
                </c:pt>
                <c:pt idx="1401">
                  <c:v>1.125</c:v>
                </c:pt>
                <c:pt idx="1402">
                  <c:v>1.125</c:v>
                </c:pt>
                <c:pt idx="1403">
                  <c:v>1.08</c:v>
                </c:pt>
                <c:pt idx="1404">
                  <c:v>1.08</c:v>
                </c:pt>
                <c:pt idx="1405">
                  <c:v>1.08</c:v>
                </c:pt>
                <c:pt idx="1406">
                  <c:v>1.035</c:v>
                </c:pt>
                <c:pt idx="1407">
                  <c:v>1.035</c:v>
                </c:pt>
                <c:pt idx="1408">
                  <c:v>1.035</c:v>
                </c:pt>
                <c:pt idx="1409">
                  <c:v>0.99</c:v>
                </c:pt>
                <c:pt idx="1410">
                  <c:v>0.99</c:v>
                </c:pt>
                <c:pt idx="1411">
                  <c:v>0.945</c:v>
                </c:pt>
                <c:pt idx="1412">
                  <c:v>0.945</c:v>
                </c:pt>
                <c:pt idx="1413">
                  <c:v>0.945</c:v>
                </c:pt>
                <c:pt idx="1414">
                  <c:v>0.9</c:v>
                </c:pt>
                <c:pt idx="1415">
                  <c:v>0.9</c:v>
                </c:pt>
                <c:pt idx="1416">
                  <c:v>0.9</c:v>
                </c:pt>
                <c:pt idx="1417">
                  <c:v>0.855</c:v>
                </c:pt>
                <c:pt idx="1418">
                  <c:v>0.855</c:v>
                </c:pt>
                <c:pt idx="1419">
                  <c:v>0.855</c:v>
                </c:pt>
                <c:pt idx="1420">
                  <c:v>0.81</c:v>
                </c:pt>
                <c:pt idx="1421">
                  <c:v>0.81</c:v>
                </c:pt>
                <c:pt idx="1422">
                  <c:v>0.765</c:v>
                </c:pt>
                <c:pt idx="1423">
                  <c:v>0.765</c:v>
                </c:pt>
                <c:pt idx="1424">
                  <c:v>0.765</c:v>
                </c:pt>
                <c:pt idx="1425">
                  <c:v>0.72</c:v>
                </c:pt>
                <c:pt idx="1426">
                  <c:v>0.72</c:v>
                </c:pt>
                <c:pt idx="1427">
                  <c:v>0.72</c:v>
                </c:pt>
                <c:pt idx="1428">
                  <c:v>0.675</c:v>
                </c:pt>
                <c:pt idx="1429">
                  <c:v>0.675</c:v>
                </c:pt>
                <c:pt idx="1430">
                  <c:v>0.675</c:v>
                </c:pt>
                <c:pt idx="1431">
                  <c:v>0.63</c:v>
                </c:pt>
                <c:pt idx="1432">
                  <c:v>0.63</c:v>
                </c:pt>
                <c:pt idx="1433">
                  <c:v>0.63</c:v>
                </c:pt>
                <c:pt idx="1434">
                  <c:v>0.585</c:v>
                </c:pt>
                <c:pt idx="1435">
                  <c:v>0.585</c:v>
                </c:pt>
                <c:pt idx="1436">
                  <c:v>0.585</c:v>
                </c:pt>
                <c:pt idx="1437">
                  <c:v>0.585</c:v>
                </c:pt>
                <c:pt idx="1438">
                  <c:v>0.54</c:v>
                </c:pt>
                <c:pt idx="1439">
                  <c:v>0.54</c:v>
                </c:pt>
                <c:pt idx="1440">
                  <c:v>0.54</c:v>
                </c:pt>
                <c:pt idx="1441">
                  <c:v>0.495</c:v>
                </c:pt>
                <c:pt idx="1442">
                  <c:v>0.495</c:v>
                </c:pt>
                <c:pt idx="1443">
                  <c:v>0.495</c:v>
                </c:pt>
                <c:pt idx="1444">
                  <c:v>0.495</c:v>
                </c:pt>
                <c:pt idx="1445">
                  <c:v>0.45</c:v>
                </c:pt>
                <c:pt idx="1446">
                  <c:v>0.45</c:v>
                </c:pt>
                <c:pt idx="1447">
                  <c:v>0.45</c:v>
                </c:pt>
                <c:pt idx="1448">
                  <c:v>0.45</c:v>
                </c:pt>
                <c:pt idx="1449">
                  <c:v>0.45</c:v>
                </c:pt>
                <c:pt idx="1450">
                  <c:v>0.405</c:v>
                </c:pt>
                <c:pt idx="1451">
                  <c:v>0.405</c:v>
                </c:pt>
                <c:pt idx="1452">
                  <c:v>0.405</c:v>
                </c:pt>
                <c:pt idx="1453">
                  <c:v>0.405</c:v>
                </c:pt>
                <c:pt idx="1454">
                  <c:v>0.36</c:v>
                </c:pt>
                <c:pt idx="1455">
                  <c:v>0.36</c:v>
                </c:pt>
                <c:pt idx="1456">
                  <c:v>0.36</c:v>
                </c:pt>
                <c:pt idx="1457">
                  <c:v>0.36</c:v>
                </c:pt>
                <c:pt idx="1458">
                  <c:v>0.315</c:v>
                </c:pt>
                <c:pt idx="1459">
                  <c:v>0.315</c:v>
                </c:pt>
                <c:pt idx="1460">
                  <c:v>0.315</c:v>
                </c:pt>
                <c:pt idx="1461">
                  <c:v>0.315</c:v>
                </c:pt>
                <c:pt idx="1462">
                  <c:v>0.315</c:v>
                </c:pt>
                <c:pt idx="1463">
                  <c:v>0.315</c:v>
                </c:pt>
                <c:pt idx="1464">
                  <c:v>0.27</c:v>
                </c:pt>
                <c:pt idx="1465">
                  <c:v>0.27</c:v>
                </c:pt>
                <c:pt idx="1466">
                  <c:v>0.27</c:v>
                </c:pt>
                <c:pt idx="1467">
                  <c:v>0.27</c:v>
                </c:pt>
                <c:pt idx="1468">
                  <c:v>0.27</c:v>
                </c:pt>
                <c:pt idx="1469">
                  <c:v>0.225</c:v>
                </c:pt>
                <c:pt idx="1470">
                  <c:v>0.225</c:v>
                </c:pt>
                <c:pt idx="1471">
                  <c:v>0.225</c:v>
                </c:pt>
                <c:pt idx="1472">
                  <c:v>0.225</c:v>
                </c:pt>
                <c:pt idx="1473">
                  <c:v>0.225</c:v>
                </c:pt>
                <c:pt idx="1474">
                  <c:v>0.225</c:v>
                </c:pt>
                <c:pt idx="1475">
                  <c:v>0.18</c:v>
                </c:pt>
                <c:pt idx="1476">
                  <c:v>0.18</c:v>
                </c:pt>
                <c:pt idx="1477">
                  <c:v>0.18</c:v>
                </c:pt>
                <c:pt idx="1478">
                  <c:v>0.18</c:v>
                </c:pt>
                <c:pt idx="1479">
                  <c:v>0.18</c:v>
                </c:pt>
                <c:pt idx="1480">
                  <c:v>0.18</c:v>
                </c:pt>
                <c:pt idx="1481">
                  <c:v>0.18</c:v>
                </c:pt>
                <c:pt idx="1482">
                  <c:v>0.18</c:v>
                </c:pt>
                <c:pt idx="1483">
                  <c:v>0.135</c:v>
                </c:pt>
                <c:pt idx="1484">
                  <c:v>0.135</c:v>
                </c:pt>
                <c:pt idx="1485">
                  <c:v>0.135</c:v>
                </c:pt>
                <c:pt idx="1486">
                  <c:v>0.135</c:v>
                </c:pt>
                <c:pt idx="1487">
                  <c:v>0.135</c:v>
                </c:pt>
                <c:pt idx="1488">
                  <c:v>0.135</c:v>
                </c:pt>
                <c:pt idx="1489">
                  <c:v>0.135</c:v>
                </c:pt>
                <c:pt idx="1490">
                  <c:v>0.135</c:v>
                </c:pt>
                <c:pt idx="1491">
                  <c:v>0.135</c:v>
                </c:pt>
                <c:pt idx="1492">
                  <c:v>0.135</c:v>
                </c:pt>
                <c:pt idx="1493">
                  <c:v>0.135</c:v>
                </c:pt>
                <c:pt idx="1494">
                  <c:v>0.135</c:v>
                </c:pt>
                <c:pt idx="1495">
                  <c:v>0.135</c:v>
                </c:pt>
                <c:pt idx="1496">
                  <c:v>0.09</c:v>
                </c:pt>
                <c:pt idx="1497">
                  <c:v>0.09</c:v>
                </c:pt>
                <c:pt idx="1498">
                  <c:v>0.09</c:v>
                </c:pt>
                <c:pt idx="1499">
                  <c:v>0.09</c:v>
                </c:pt>
                <c:pt idx="1500">
                  <c:v>0.09</c:v>
                </c:pt>
                <c:pt idx="1501">
                  <c:v>0.09</c:v>
                </c:pt>
                <c:pt idx="1502">
                  <c:v>0.09</c:v>
                </c:pt>
                <c:pt idx="1503">
                  <c:v>0.09</c:v>
                </c:pt>
                <c:pt idx="1504">
                  <c:v>0.09</c:v>
                </c:pt>
                <c:pt idx="1505">
                  <c:v>0.09</c:v>
                </c:pt>
                <c:pt idx="1506">
                  <c:v>0.09</c:v>
                </c:pt>
                <c:pt idx="1507">
                  <c:v>0.09</c:v>
                </c:pt>
                <c:pt idx="1508">
                  <c:v>0.09</c:v>
                </c:pt>
                <c:pt idx="1509">
                  <c:v>0.09</c:v>
                </c:pt>
                <c:pt idx="1510">
                  <c:v>0.09</c:v>
                </c:pt>
                <c:pt idx="1511">
                  <c:v>0.09</c:v>
                </c:pt>
                <c:pt idx="1512">
                  <c:v>0.135</c:v>
                </c:pt>
                <c:pt idx="1513">
                  <c:v>0.135</c:v>
                </c:pt>
                <c:pt idx="1514">
                  <c:v>0.135</c:v>
                </c:pt>
                <c:pt idx="1515">
                  <c:v>0.135</c:v>
                </c:pt>
                <c:pt idx="1516">
                  <c:v>0.135</c:v>
                </c:pt>
                <c:pt idx="1517">
                  <c:v>0.135</c:v>
                </c:pt>
                <c:pt idx="1518">
                  <c:v>0.135</c:v>
                </c:pt>
                <c:pt idx="1519">
                  <c:v>0.135</c:v>
                </c:pt>
                <c:pt idx="1520">
                  <c:v>0.135</c:v>
                </c:pt>
                <c:pt idx="1521">
                  <c:v>0.135</c:v>
                </c:pt>
                <c:pt idx="1522">
                  <c:v>0.135</c:v>
                </c:pt>
                <c:pt idx="1523">
                  <c:v>0.135</c:v>
                </c:pt>
                <c:pt idx="1524">
                  <c:v>0.135</c:v>
                </c:pt>
                <c:pt idx="1525">
                  <c:v>0.135</c:v>
                </c:pt>
                <c:pt idx="1526">
                  <c:v>0.135</c:v>
                </c:pt>
                <c:pt idx="1527">
                  <c:v>0.135</c:v>
                </c:pt>
                <c:pt idx="1528">
                  <c:v>0.135</c:v>
                </c:pt>
                <c:pt idx="1529">
                  <c:v>0.18</c:v>
                </c:pt>
                <c:pt idx="1530">
                  <c:v>0.18</c:v>
                </c:pt>
                <c:pt idx="1531">
                  <c:v>0.18</c:v>
                </c:pt>
                <c:pt idx="1532">
                  <c:v>0.18</c:v>
                </c:pt>
                <c:pt idx="1533">
                  <c:v>0.18</c:v>
                </c:pt>
                <c:pt idx="1534">
                  <c:v>0.18</c:v>
                </c:pt>
                <c:pt idx="1535">
                  <c:v>0.18</c:v>
                </c:pt>
                <c:pt idx="1536">
                  <c:v>0.18</c:v>
                </c:pt>
                <c:pt idx="1537">
                  <c:v>0.18</c:v>
                </c:pt>
                <c:pt idx="1538">
                  <c:v>0.18</c:v>
                </c:pt>
                <c:pt idx="1539">
                  <c:v>0.225</c:v>
                </c:pt>
                <c:pt idx="1540">
                  <c:v>0.225</c:v>
                </c:pt>
                <c:pt idx="1541">
                  <c:v>0.225</c:v>
                </c:pt>
                <c:pt idx="1542">
                  <c:v>0.225</c:v>
                </c:pt>
                <c:pt idx="1543">
                  <c:v>0.225</c:v>
                </c:pt>
                <c:pt idx="1544">
                  <c:v>0.225</c:v>
                </c:pt>
                <c:pt idx="1545">
                  <c:v>0.225</c:v>
                </c:pt>
                <c:pt idx="1546">
                  <c:v>0.27</c:v>
                </c:pt>
                <c:pt idx="1547">
                  <c:v>0.27</c:v>
                </c:pt>
                <c:pt idx="1548">
                  <c:v>0.27</c:v>
                </c:pt>
                <c:pt idx="1549">
                  <c:v>0.27</c:v>
                </c:pt>
                <c:pt idx="1550">
                  <c:v>0.27</c:v>
                </c:pt>
                <c:pt idx="1551">
                  <c:v>0.27</c:v>
                </c:pt>
                <c:pt idx="1552">
                  <c:v>0.315</c:v>
                </c:pt>
                <c:pt idx="1553">
                  <c:v>0.315</c:v>
                </c:pt>
                <c:pt idx="1554">
                  <c:v>0.315</c:v>
                </c:pt>
                <c:pt idx="1555">
                  <c:v>0.315</c:v>
                </c:pt>
                <c:pt idx="1556">
                  <c:v>0.315</c:v>
                </c:pt>
                <c:pt idx="1557">
                  <c:v>0.315</c:v>
                </c:pt>
                <c:pt idx="1558">
                  <c:v>0.36</c:v>
                </c:pt>
                <c:pt idx="1559">
                  <c:v>0.36</c:v>
                </c:pt>
                <c:pt idx="1560">
                  <c:v>0.36</c:v>
                </c:pt>
                <c:pt idx="1561">
                  <c:v>0.36</c:v>
                </c:pt>
                <c:pt idx="1562">
                  <c:v>0.36</c:v>
                </c:pt>
                <c:pt idx="1563">
                  <c:v>0.36</c:v>
                </c:pt>
                <c:pt idx="1564">
                  <c:v>0.405</c:v>
                </c:pt>
                <c:pt idx="1565">
                  <c:v>0.405</c:v>
                </c:pt>
                <c:pt idx="1566">
                  <c:v>0.405</c:v>
                </c:pt>
                <c:pt idx="1567">
                  <c:v>0.405</c:v>
                </c:pt>
                <c:pt idx="1568">
                  <c:v>0.45</c:v>
                </c:pt>
                <c:pt idx="1569">
                  <c:v>0.45</c:v>
                </c:pt>
                <c:pt idx="1570">
                  <c:v>0.45</c:v>
                </c:pt>
                <c:pt idx="1571">
                  <c:v>0.45</c:v>
                </c:pt>
                <c:pt idx="1572">
                  <c:v>0.45</c:v>
                </c:pt>
                <c:pt idx="1573">
                  <c:v>0.495</c:v>
                </c:pt>
                <c:pt idx="1574">
                  <c:v>0.495</c:v>
                </c:pt>
                <c:pt idx="1575">
                  <c:v>0.495</c:v>
                </c:pt>
                <c:pt idx="1576">
                  <c:v>0.495</c:v>
                </c:pt>
                <c:pt idx="1577">
                  <c:v>0.495</c:v>
                </c:pt>
                <c:pt idx="1578">
                  <c:v>0.495</c:v>
                </c:pt>
                <c:pt idx="1579">
                  <c:v>0.54</c:v>
                </c:pt>
                <c:pt idx="1580">
                  <c:v>0.54</c:v>
                </c:pt>
                <c:pt idx="1581">
                  <c:v>0.54</c:v>
                </c:pt>
                <c:pt idx="1582">
                  <c:v>0.54</c:v>
                </c:pt>
                <c:pt idx="1583">
                  <c:v>0.54</c:v>
                </c:pt>
                <c:pt idx="1584">
                  <c:v>0.585</c:v>
                </c:pt>
                <c:pt idx="1585">
                  <c:v>0.585</c:v>
                </c:pt>
                <c:pt idx="1586">
                  <c:v>0.585</c:v>
                </c:pt>
                <c:pt idx="1587">
                  <c:v>0.585</c:v>
                </c:pt>
                <c:pt idx="1588">
                  <c:v>0.63</c:v>
                </c:pt>
                <c:pt idx="1589">
                  <c:v>0.63</c:v>
                </c:pt>
                <c:pt idx="1590">
                  <c:v>0.63</c:v>
                </c:pt>
                <c:pt idx="1591">
                  <c:v>0.63</c:v>
                </c:pt>
                <c:pt idx="1592">
                  <c:v>0.63</c:v>
                </c:pt>
                <c:pt idx="1593">
                  <c:v>0.63</c:v>
                </c:pt>
                <c:pt idx="1594">
                  <c:v>0.675</c:v>
                </c:pt>
                <c:pt idx="1595">
                  <c:v>0.675</c:v>
                </c:pt>
                <c:pt idx="1596">
                  <c:v>0.675</c:v>
                </c:pt>
                <c:pt idx="1597">
                  <c:v>0.675</c:v>
                </c:pt>
                <c:pt idx="1598">
                  <c:v>0.675</c:v>
                </c:pt>
                <c:pt idx="1599">
                  <c:v>0.72</c:v>
                </c:pt>
                <c:pt idx="1600">
                  <c:v>0.72</c:v>
                </c:pt>
                <c:pt idx="1601">
                  <c:v>0.72</c:v>
                </c:pt>
                <c:pt idx="1602">
                  <c:v>0.72</c:v>
                </c:pt>
                <c:pt idx="1603">
                  <c:v>0.72</c:v>
                </c:pt>
                <c:pt idx="1604">
                  <c:v>0.765</c:v>
                </c:pt>
                <c:pt idx="1605">
                  <c:v>0.765</c:v>
                </c:pt>
                <c:pt idx="1606">
                  <c:v>0.765</c:v>
                </c:pt>
                <c:pt idx="1607">
                  <c:v>0.765</c:v>
                </c:pt>
                <c:pt idx="1608">
                  <c:v>0.765</c:v>
                </c:pt>
                <c:pt idx="1609">
                  <c:v>0.81</c:v>
                </c:pt>
                <c:pt idx="1610">
                  <c:v>0.81</c:v>
                </c:pt>
                <c:pt idx="1611">
                  <c:v>0.81</c:v>
                </c:pt>
                <c:pt idx="1612">
                  <c:v>0.81</c:v>
                </c:pt>
                <c:pt idx="1613">
                  <c:v>0.81</c:v>
                </c:pt>
                <c:pt idx="1614">
                  <c:v>0.855</c:v>
                </c:pt>
                <c:pt idx="1615">
                  <c:v>0.855</c:v>
                </c:pt>
                <c:pt idx="1616">
                  <c:v>0.855</c:v>
                </c:pt>
                <c:pt idx="1617">
                  <c:v>0.855</c:v>
                </c:pt>
                <c:pt idx="1618">
                  <c:v>0.855</c:v>
                </c:pt>
                <c:pt idx="1619">
                  <c:v>0.855</c:v>
                </c:pt>
                <c:pt idx="1620">
                  <c:v>0.9</c:v>
                </c:pt>
                <c:pt idx="1621">
                  <c:v>0.9</c:v>
                </c:pt>
                <c:pt idx="1622">
                  <c:v>0.9</c:v>
                </c:pt>
                <c:pt idx="1623">
                  <c:v>0.9</c:v>
                </c:pt>
                <c:pt idx="1624">
                  <c:v>0.9</c:v>
                </c:pt>
                <c:pt idx="1625">
                  <c:v>0.945</c:v>
                </c:pt>
                <c:pt idx="1626">
                  <c:v>0.945</c:v>
                </c:pt>
                <c:pt idx="1627">
                  <c:v>0.945</c:v>
                </c:pt>
                <c:pt idx="1628">
                  <c:v>0.945</c:v>
                </c:pt>
                <c:pt idx="1629">
                  <c:v>0.945</c:v>
                </c:pt>
                <c:pt idx="1630">
                  <c:v>0.945</c:v>
                </c:pt>
                <c:pt idx="1631">
                  <c:v>0.99</c:v>
                </c:pt>
                <c:pt idx="1632">
                  <c:v>0.99</c:v>
                </c:pt>
                <c:pt idx="1633">
                  <c:v>0.99</c:v>
                </c:pt>
                <c:pt idx="1634">
                  <c:v>0.99</c:v>
                </c:pt>
                <c:pt idx="1635">
                  <c:v>0.99</c:v>
                </c:pt>
                <c:pt idx="1636">
                  <c:v>0.99</c:v>
                </c:pt>
                <c:pt idx="1637">
                  <c:v>0.99</c:v>
                </c:pt>
                <c:pt idx="1638">
                  <c:v>1.035</c:v>
                </c:pt>
                <c:pt idx="1639">
                  <c:v>1.035</c:v>
                </c:pt>
                <c:pt idx="1640">
                  <c:v>1.035</c:v>
                </c:pt>
                <c:pt idx="1641">
                  <c:v>1.035</c:v>
                </c:pt>
                <c:pt idx="1642">
                  <c:v>1.035</c:v>
                </c:pt>
                <c:pt idx="1643">
                  <c:v>1.035</c:v>
                </c:pt>
                <c:pt idx="1644">
                  <c:v>1.035</c:v>
                </c:pt>
                <c:pt idx="1645">
                  <c:v>1.035</c:v>
                </c:pt>
                <c:pt idx="1646">
                  <c:v>1.08</c:v>
                </c:pt>
                <c:pt idx="1647">
                  <c:v>1.08</c:v>
                </c:pt>
                <c:pt idx="1648">
                  <c:v>1.08</c:v>
                </c:pt>
                <c:pt idx="1649">
                  <c:v>1.08</c:v>
                </c:pt>
                <c:pt idx="1650">
                  <c:v>1.08</c:v>
                </c:pt>
                <c:pt idx="1651">
                  <c:v>1.08</c:v>
                </c:pt>
                <c:pt idx="1652">
                  <c:v>1.08</c:v>
                </c:pt>
                <c:pt idx="1653">
                  <c:v>1.08</c:v>
                </c:pt>
                <c:pt idx="1654">
                  <c:v>1.08</c:v>
                </c:pt>
                <c:pt idx="1655">
                  <c:v>1.08</c:v>
                </c:pt>
                <c:pt idx="1656">
                  <c:v>1.08</c:v>
                </c:pt>
                <c:pt idx="1657">
                  <c:v>1.125</c:v>
                </c:pt>
                <c:pt idx="1658">
                  <c:v>1.125</c:v>
                </c:pt>
                <c:pt idx="1659">
                  <c:v>1.125</c:v>
                </c:pt>
                <c:pt idx="1660">
                  <c:v>1.125</c:v>
                </c:pt>
                <c:pt idx="1661">
                  <c:v>1.125</c:v>
                </c:pt>
                <c:pt idx="1662">
                  <c:v>1.125</c:v>
                </c:pt>
                <c:pt idx="1663">
                  <c:v>1.125</c:v>
                </c:pt>
                <c:pt idx="1664">
                  <c:v>1.125</c:v>
                </c:pt>
                <c:pt idx="1665">
                  <c:v>1.125</c:v>
                </c:pt>
                <c:pt idx="1666">
                  <c:v>1.125</c:v>
                </c:pt>
                <c:pt idx="1667">
                  <c:v>1.125</c:v>
                </c:pt>
                <c:pt idx="1668">
                  <c:v>1.125</c:v>
                </c:pt>
                <c:pt idx="1669">
                  <c:v>1.125</c:v>
                </c:pt>
                <c:pt idx="1670">
                  <c:v>1.125</c:v>
                </c:pt>
                <c:pt idx="1671">
                  <c:v>1.125</c:v>
                </c:pt>
                <c:pt idx="1672">
                  <c:v>1.17</c:v>
                </c:pt>
                <c:pt idx="1673">
                  <c:v>1.17</c:v>
                </c:pt>
                <c:pt idx="1674">
                  <c:v>1.17</c:v>
                </c:pt>
                <c:pt idx="1675">
                  <c:v>1.17</c:v>
                </c:pt>
                <c:pt idx="1676">
                  <c:v>1.17</c:v>
                </c:pt>
                <c:pt idx="1677">
                  <c:v>1.17</c:v>
                </c:pt>
                <c:pt idx="1678">
                  <c:v>1.17</c:v>
                </c:pt>
                <c:pt idx="1679">
                  <c:v>1.17</c:v>
                </c:pt>
                <c:pt idx="1680">
                  <c:v>1.17</c:v>
                </c:pt>
                <c:pt idx="1681">
                  <c:v>1.17</c:v>
                </c:pt>
                <c:pt idx="1682">
                  <c:v>1.17</c:v>
                </c:pt>
                <c:pt idx="1683">
                  <c:v>1.17</c:v>
                </c:pt>
                <c:pt idx="1684">
                  <c:v>1.17</c:v>
                </c:pt>
                <c:pt idx="1685">
                  <c:v>1.17</c:v>
                </c:pt>
                <c:pt idx="1686">
                  <c:v>1.17</c:v>
                </c:pt>
                <c:pt idx="1687">
                  <c:v>1.17</c:v>
                </c:pt>
                <c:pt idx="1688">
                  <c:v>1.17</c:v>
                </c:pt>
                <c:pt idx="1689">
                  <c:v>1.17</c:v>
                </c:pt>
                <c:pt idx="1690">
                  <c:v>1.17</c:v>
                </c:pt>
                <c:pt idx="1691">
                  <c:v>1.17</c:v>
                </c:pt>
                <c:pt idx="1692">
                  <c:v>1.17</c:v>
                </c:pt>
                <c:pt idx="1693">
                  <c:v>1.17</c:v>
                </c:pt>
                <c:pt idx="1694">
                  <c:v>1.17</c:v>
                </c:pt>
                <c:pt idx="1695">
                  <c:v>1.17</c:v>
                </c:pt>
                <c:pt idx="1696">
                  <c:v>1.17</c:v>
                </c:pt>
                <c:pt idx="1697">
                  <c:v>1.17</c:v>
                </c:pt>
                <c:pt idx="1698">
                  <c:v>1.17</c:v>
                </c:pt>
                <c:pt idx="1699">
                  <c:v>1.17</c:v>
                </c:pt>
                <c:pt idx="1700">
                  <c:v>1.17</c:v>
                </c:pt>
                <c:pt idx="1701">
                  <c:v>1.17</c:v>
                </c:pt>
                <c:pt idx="1702">
                  <c:v>1.17</c:v>
                </c:pt>
                <c:pt idx="1703">
                  <c:v>1.17</c:v>
                </c:pt>
                <c:pt idx="1704">
                  <c:v>1.17</c:v>
                </c:pt>
                <c:pt idx="1705">
                  <c:v>1.17</c:v>
                </c:pt>
                <c:pt idx="1706">
                  <c:v>1.125</c:v>
                </c:pt>
                <c:pt idx="1707">
                  <c:v>1.125</c:v>
                </c:pt>
                <c:pt idx="1708">
                  <c:v>1.125</c:v>
                </c:pt>
                <c:pt idx="1709">
                  <c:v>1.125</c:v>
                </c:pt>
                <c:pt idx="1710">
                  <c:v>1.125</c:v>
                </c:pt>
                <c:pt idx="1711">
                  <c:v>1.125</c:v>
                </c:pt>
                <c:pt idx="1712">
                  <c:v>1.125</c:v>
                </c:pt>
                <c:pt idx="1713">
                  <c:v>1.125</c:v>
                </c:pt>
                <c:pt idx="1714">
                  <c:v>1.125</c:v>
                </c:pt>
                <c:pt idx="1715">
                  <c:v>1.125</c:v>
                </c:pt>
                <c:pt idx="1716">
                  <c:v>1.125</c:v>
                </c:pt>
                <c:pt idx="1717">
                  <c:v>1.125</c:v>
                </c:pt>
                <c:pt idx="1718">
                  <c:v>1.08</c:v>
                </c:pt>
                <c:pt idx="1719">
                  <c:v>1.08</c:v>
                </c:pt>
                <c:pt idx="1720">
                  <c:v>1.08</c:v>
                </c:pt>
                <c:pt idx="1721">
                  <c:v>1.08</c:v>
                </c:pt>
                <c:pt idx="1722">
                  <c:v>1.08</c:v>
                </c:pt>
                <c:pt idx="1723">
                  <c:v>1.08</c:v>
                </c:pt>
                <c:pt idx="1724">
                  <c:v>1.08</c:v>
                </c:pt>
                <c:pt idx="1725">
                  <c:v>1.08</c:v>
                </c:pt>
                <c:pt idx="1726">
                  <c:v>1.08</c:v>
                </c:pt>
                <c:pt idx="1727">
                  <c:v>1.035</c:v>
                </c:pt>
                <c:pt idx="1728">
                  <c:v>1.035</c:v>
                </c:pt>
                <c:pt idx="1729">
                  <c:v>1.035</c:v>
                </c:pt>
                <c:pt idx="1730">
                  <c:v>1.035</c:v>
                </c:pt>
                <c:pt idx="1731">
                  <c:v>1.035</c:v>
                </c:pt>
                <c:pt idx="1732">
                  <c:v>1.035</c:v>
                </c:pt>
                <c:pt idx="1733">
                  <c:v>1.035</c:v>
                </c:pt>
                <c:pt idx="1734">
                  <c:v>1.035</c:v>
                </c:pt>
                <c:pt idx="1735">
                  <c:v>1.035</c:v>
                </c:pt>
                <c:pt idx="1736">
                  <c:v>1.035</c:v>
                </c:pt>
                <c:pt idx="1737">
                  <c:v>0.99</c:v>
                </c:pt>
                <c:pt idx="1738">
                  <c:v>0.99</c:v>
                </c:pt>
                <c:pt idx="1739">
                  <c:v>0.99</c:v>
                </c:pt>
                <c:pt idx="1740">
                  <c:v>0.99</c:v>
                </c:pt>
                <c:pt idx="1741">
                  <c:v>0.99</c:v>
                </c:pt>
                <c:pt idx="1742">
                  <c:v>0.99</c:v>
                </c:pt>
                <c:pt idx="1743">
                  <c:v>0.99</c:v>
                </c:pt>
                <c:pt idx="1744">
                  <c:v>0.99</c:v>
                </c:pt>
                <c:pt idx="1745">
                  <c:v>0.99</c:v>
                </c:pt>
                <c:pt idx="1746">
                  <c:v>0.99</c:v>
                </c:pt>
                <c:pt idx="1747">
                  <c:v>0.945</c:v>
                </c:pt>
                <c:pt idx="1748">
                  <c:v>0.945</c:v>
                </c:pt>
                <c:pt idx="1749">
                  <c:v>0.945</c:v>
                </c:pt>
                <c:pt idx="1750">
                  <c:v>0.945</c:v>
                </c:pt>
                <c:pt idx="1751">
                  <c:v>0.945</c:v>
                </c:pt>
                <c:pt idx="1752">
                  <c:v>0.945</c:v>
                </c:pt>
                <c:pt idx="1753">
                  <c:v>0.945</c:v>
                </c:pt>
                <c:pt idx="1754">
                  <c:v>0.9</c:v>
                </c:pt>
                <c:pt idx="1755">
                  <c:v>0.9</c:v>
                </c:pt>
                <c:pt idx="1756">
                  <c:v>0.9</c:v>
                </c:pt>
                <c:pt idx="1757">
                  <c:v>0.9</c:v>
                </c:pt>
                <c:pt idx="1758">
                  <c:v>0.9</c:v>
                </c:pt>
                <c:pt idx="1759">
                  <c:v>0.9</c:v>
                </c:pt>
                <c:pt idx="1760">
                  <c:v>0.9</c:v>
                </c:pt>
                <c:pt idx="1761">
                  <c:v>0.9</c:v>
                </c:pt>
                <c:pt idx="1762">
                  <c:v>0.855</c:v>
                </c:pt>
                <c:pt idx="1763">
                  <c:v>0.855</c:v>
                </c:pt>
                <c:pt idx="1764">
                  <c:v>0.855</c:v>
                </c:pt>
                <c:pt idx="1765">
                  <c:v>0.855</c:v>
                </c:pt>
                <c:pt idx="1766">
                  <c:v>0.855</c:v>
                </c:pt>
                <c:pt idx="1767">
                  <c:v>0.855</c:v>
                </c:pt>
                <c:pt idx="1768">
                  <c:v>0.855</c:v>
                </c:pt>
                <c:pt idx="1769">
                  <c:v>0.855</c:v>
                </c:pt>
                <c:pt idx="1770">
                  <c:v>0.81</c:v>
                </c:pt>
                <c:pt idx="1771">
                  <c:v>0.81</c:v>
                </c:pt>
                <c:pt idx="1772">
                  <c:v>0.81</c:v>
                </c:pt>
                <c:pt idx="1773">
                  <c:v>0.81</c:v>
                </c:pt>
                <c:pt idx="1774">
                  <c:v>0.81</c:v>
                </c:pt>
                <c:pt idx="1775">
                  <c:v>0.81</c:v>
                </c:pt>
                <c:pt idx="1776">
                  <c:v>0.81</c:v>
                </c:pt>
                <c:pt idx="1777">
                  <c:v>0.765</c:v>
                </c:pt>
                <c:pt idx="1778">
                  <c:v>0.765</c:v>
                </c:pt>
                <c:pt idx="1779">
                  <c:v>0.765</c:v>
                </c:pt>
                <c:pt idx="1780">
                  <c:v>0.765</c:v>
                </c:pt>
                <c:pt idx="1781">
                  <c:v>0.765</c:v>
                </c:pt>
                <c:pt idx="1782">
                  <c:v>0.765</c:v>
                </c:pt>
                <c:pt idx="1783">
                  <c:v>0.72</c:v>
                </c:pt>
                <c:pt idx="1784">
                  <c:v>0.72</c:v>
                </c:pt>
                <c:pt idx="1785">
                  <c:v>0.72</c:v>
                </c:pt>
                <c:pt idx="1786">
                  <c:v>0.72</c:v>
                </c:pt>
                <c:pt idx="1787">
                  <c:v>0.72</c:v>
                </c:pt>
                <c:pt idx="1788">
                  <c:v>0.72</c:v>
                </c:pt>
                <c:pt idx="1789">
                  <c:v>0.72</c:v>
                </c:pt>
                <c:pt idx="1790">
                  <c:v>0.675</c:v>
                </c:pt>
                <c:pt idx="1791">
                  <c:v>0.675</c:v>
                </c:pt>
                <c:pt idx="1792">
                  <c:v>0.675</c:v>
                </c:pt>
                <c:pt idx="1793">
                  <c:v>0.675</c:v>
                </c:pt>
                <c:pt idx="1794">
                  <c:v>0.675</c:v>
                </c:pt>
                <c:pt idx="1795">
                  <c:v>0.675</c:v>
                </c:pt>
                <c:pt idx="1796">
                  <c:v>0.675</c:v>
                </c:pt>
                <c:pt idx="1797">
                  <c:v>0.675</c:v>
                </c:pt>
                <c:pt idx="1798">
                  <c:v>0.675</c:v>
                </c:pt>
                <c:pt idx="1799">
                  <c:v>0.63</c:v>
                </c:pt>
                <c:pt idx="1800">
                  <c:v>0.63</c:v>
                </c:pt>
                <c:pt idx="1801">
                  <c:v>0.63</c:v>
                </c:pt>
                <c:pt idx="1802">
                  <c:v>0.63</c:v>
                </c:pt>
                <c:pt idx="1803">
                  <c:v>0.63</c:v>
                </c:pt>
                <c:pt idx="1804">
                  <c:v>0.63</c:v>
                </c:pt>
                <c:pt idx="1805">
                  <c:v>0.63</c:v>
                </c:pt>
                <c:pt idx="1806">
                  <c:v>0.63</c:v>
                </c:pt>
                <c:pt idx="1807">
                  <c:v>0.63</c:v>
                </c:pt>
                <c:pt idx="1808">
                  <c:v>0.63</c:v>
                </c:pt>
                <c:pt idx="1809">
                  <c:v>0.63</c:v>
                </c:pt>
                <c:pt idx="1810">
                  <c:v>0.585</c:v>
                </c:pt>
                <c:pt idx="1811">
                  <c:v>0.585</c:v>
                </c:pt>
                <c:pt idx="1812">
                  <c:v>0.585</c:v>
                </c:pt>
                <c:pt idx="1813">
                  <c:v>0.585</c:v>
                </c:pt>
                <c:pt idx="1814">
                  <c:v>0.585</c:v>
                </c:pt>
                <c:pt idx="1815">
                  <c:v>0.585</c:v>
                </c:pt>
                <c:pt idx="1816">
                  <c:v>0.585</c:v>
                </c:pt>
                <c:pt idx="1817">
                  <c:v>0.585</c:v>
                </c:pt>
                <c:pt idx="1818">
                  <c:v>0.585</c:v>
                </c:pt>
                <c:pt idx="1819">
                  <c:v>0.585</c:v>
                </c:pt>
                <c:pt idx="1820">
                  <c:v>0.585</c:v>
                </c:pt>
                <c:pt idx="1821">
                  <c:v>0.54</c:v>
                </c:pt>
                <c:pt idx="1822">
                  <c:v>0.54</c:v>
                </c:pt>
                <c:pt idx="1823">
                  <c:v>0.54</c:v>
                </c:pt>
                <c:pt idx="1824">
                  <c:v>0.54</c:v>
                </c:pt>
                <c:pt idx="1825">
                  <c:v>0.54</c:v>
                </c:pt>
                <c:pt idx="1826">
                  <c:v>0.54</c:v>
                </c:pt>
                <c:pt idx="1827">
                  <c:v>0.54</c:v>
                </c:pt>
                <c:pt idx="1828">
                  <c:v>0.54</c:v>
                </c:pt>
                <c:pt idx="1829">
                  <c:v>0.54</c:v>
                </c:pt>
                <c:pt idx="1830">
                  <c:v>0.54</c:v>
                </c:pt>
                <c:pt idx="1831">
                  <c:v>0.54</c:v>
                </c:pt>
                <c:pt idx="1832">
                  <c:v>0.54</c:v>
                </c:pt>
                <c:pt idx="1833">
                  <c:v>0.54</c:v>
                </c:pt>
                <c:pt idx="1834">
                  <c:v>0.495</c:v>
                </c:pt>
                <c:pt idx="1835">
                  <c:v>0.495</c:v>
                </c:pt>
                <c:pt idx="1836">
                  <c:v>0.495</c:v>
                </c:pt>
                <c:pt idx="1837">
                  <c:v>0.495</c:v>
                </c:pt>
                <c:pt idx="1838">
                  <c:v>0.495</c:v>
                </c:pt>
                <c:pt idx="1839">
                  <c:v>0.495</c:v>
                </c:pt>
                <c:pt idx="1840">
                  <c:v>0.495</c:v>
                </c:pt>
                <c:pt idx="1841">
                  <c:v>0.495</c:v>
                </c:pt>
                <c:pt idx="1842">
                  <c:v>0.495</c:v>
                </c:pt>
                <c:pt idx="1843">
                  <c:v>0.495</c:v>
                </c:pt>
                <c:pt idx="1844">
                  <c:v>0.495</c:v>
                </c:pt>
                <c:pt idx="1845">
                  <c:v>0.495</c:v>
                </c:pt>
                <c:pt idx="1846">
                  <c:v>0.495</c:v>
                </c:pt>
                <c:pt idx="1847">
                  <c:v>0.495</c:v>
                </c:pt>
                <c:pt idx="1848">
                  <c:v>0.495</c:v>
                </c:pt>
                <c:pt idx="1849">
                  <c:v>0.495</c:v>
                </c:pt>
                <c:pt idx="1850">
                  <c:v>0.495</c:v>
                </c:pt>
                <c:pt idx="1851">
                  <c:v>0.495</c:v>
                </c:pt>
                <c:pt idx="1852">
                  <c:v>0.495</c:v>
                </c:pt>
                <c:pt idx="1853">
                  <c:v>0.495</c:v>
                </c:pt>
                <c:pt idx="1854">
                  <c:v>0.495</c:v>
                </c:pt>
                <c:pt idx="1855">
                  <c:v>0.495</c:v>
                </c:pt>
                <c:pt idx="1856">
                  <c:v>0.495</c:v>
                </c:pt>
                <c:pt idx="1857">
                  <c:v>0.495</c:v>
                </c:pt>
                <c:pt idx="1858">
                  <c:v>0.495</c:v>
                </c:pt>
                <c:pt idx="1859">
                  <c:v>0.495</c:v>
                </c:pt>
                <c:pt idx="1860">
                  <c:v>0.495</c:v>
                </c:pt>
                <c:pt idx="1861">
                  <c:v>0.495</c:v>
                </c:pt>
                <c:pt idx="1862">
                  <c:v>0.495</c:v>
                </c:pt>
                <c:pt idx="1863">
                  <c:v>0.495</c:v>
                </c:pt>
                <c:pt idx="1864">
                  <c:v>0.495</c:v>
                </c:pt>
                <c:pt idx="1865">
                  <c:v>0.495</c:v>
                </c:pt>
                <c:pt idx="1866">
                  <c:v>0.495</c:v>
                </c:pt>
                <c:pt idx="1867">
                  <c:v>0.495</c:v>
                </c:pt>
                <c:pt idx="1868">
                  <c:v>0.495</c:v>
                </c:pt>
                <c:pt idx="1869">
                  <c:v>0.495</c:v>
                </c:pt>
                <c:pt idx="1870">
                  <c:v>0.495</c:v>
                </c:pt>
                <c:pt idx="1871">
                  <c:v>0.495</c:v>
                </c:pt>
                <c:pt idx="1872">
                  <c:v>0.495</c:v>
                </c:pt>
                <c:pt idx="1873">
                  <c:v>0.495</c:v>
                </c:pt>
                <c:pt idx="1874">
                  <c:v>0.495</c:v>
                </c:pt>
                <c:pt idx="1875">
                  <c:v>0.495</c:v>
                </c:pt>
                <c:pt idx="1876">
                  <c:v>0.495</c:v>
                </c:pt>
                <c:pt idx="1877">
                  <c:v>0.495</c:v>
                </c:pt>
                <c:pt idx="1878">
                  <c:v>0.495</c:v>
                </c:pt>
                <c:pt idx="1879">
                  <c:v>0.495</c:v>
                </c:pt>
                <c:pt idx="1880">
                  <c:v>0.495</c:v>
                </c:pt>
                <c:pt idx="1881">
                  <c:v>0.495</c:v>
                </c:pt>
                <c:pt idx="1882">
                  <c:v>0.495</c:v>
                </c:pt>
                <c:pt idx="1883">
                  <c:v>0.495</c:v>
                </c:pt>
                <c:pt idx="1884">
                  <c:v>0.495</c:v>
                </c:pt>
                <c:pt idx="1885">
                  <c:v>0.495</c:v>
                </c:pt>
                <c:pt idx="1886">
                  <c:v>0.495</c:v>
                </c:pt>
                <c:pt idx="1887">
                  <c:v>0.495</c:v>
                </c:pt>
                <c:pt idx="1888">
                  <c:v>0.495</c:v>
                </c:pt>
                <c:pt idx="1889">
                  <c:v>0.54</c:v>
                </c:pt>
                <c:pt idx="1890">
                  <c:v>0.54</c:v>
                </c:pt>
                <c:pt idx="1891">
                  <c:v>0.54</c:v>
                </c:pt>
                <c:pt idx="1892">
                  <c:v>0.54</c:v>
                </c:pt>
                <c:pt idx="1893">
                  <c:v>0.54</c:v>
                </c:pt>
                <c:pt idx="1894">
                  <c:v>0.54</c:v>
                </c:pt>
                <c:pt idx="1895">
                  <c:v>0.54</c:v>
                </c:pt>
                <c:pt idx="1896">
                  <c:v>0.54</c:v>
                </c:pt>
                <c:pt idx="1897">
                  <c:v>0.54</c:v>
                </c:pt>
                <c:pt idx="1898">
                  <c:v>0.54</c:v>
                </c:pt>
                <c:pt idx="1899">
                  <c:v>0.54</c:v>
                </c:pt>
                <c:pt idx="1900">
                  <c:v>0.54</c:v>
                </c:pt>
                <c:pt idx="1901">
                  <c:v>0.54</c:v>
                </c:pt>
                <c:pt idx="1902">
                  <c:v>0.54</c:v>
                </c:pt>
                <c:pt idx="1903">
                  <c:v>0.54</c:v>
                </c:pt>
                <c:pt idx="1904">
                  <c:v>0.54</c:v>
                </c:pt>
                <c:pt idx="1905">
                  <c:v>0.54</c:v>
                </c:pt>
                <c:pt idx="1906">
                  <c:v>0.54</c:v>
                </c:pt>
                <c:pt idx="1907">
                  <c:v>0.54</c:v>
                </c:pt>
                <c:pt idx="1908">
                  <c:v>0.585</c:v>
                </c:pt>
                <c:pt idx="1909">
                  <c:v>0.585</c:v>
                </c:pt>
                <c:pt idx="1910">
                  <c:v>0.585</c:v>
                </c:pt>
                <c:pt idx="1911">
                  <c:v>0.585</c:v>
                </c:pt>
                <c:pt idx="1912">
                  <c:v>0.585</c:v>
                </c:pt>
                <c:pt idx="1913">
                  <c:v>0.585</c:v>
                </c:pt>
                <c:pt idx="1914">
                  <c:v>0.585</c:v>
                </c:pt>
                <c:pt idx="1915">
                  <c:v>0.585</c:v>
                </c:pt>
                <c:pt idx="1916">
                  <c:v>0.585</c:v>
                </c:pt>
                <c:pt idx="1917">
                  <c:v>0.585</c:v>
                </c:pt>
                <c:pt idx="1918">
                  <c:v>0.585</c:v>
                </c:pt>
                <c:pt idx="1919">
                  <c:v>0.585</c:v>
                </c:pt>
                <c:pt idx="1920">
                  <c:v>0.63</c:v>
                </c:pt>
                <c:pt idx="1921">
                  <c:v>0.63</c:v>
                </c:pt>
                <c:pt idx="1922">
                  <c:v>0.63</c:v>
                </c:pt>
                <c:pt idx="1923">
                  <c:v>0.63</c:v>
                </c:pt>
                <c:pt idx="1924">
                  <c:v>0.63</c:v>
                </c:pt>
                <c:pt idx="1925">
                  <c:v>0.63</c:v>
                </c:pt>
                <c:pt idx="1926">
                  <c:v>0.63</c:v>
                </c:pt>
                <c:pt idx="1927">
                  <c:v>0.63</c:v>
                </c:pt>
                <c:pt idx="1928">
                  <c:v>0.63</c:v>
                </c:pt>
                <c:pt idx="1929">
                  <c:v>0.63</c:v>
                </c:pt>
                <c:pt idx="1930">
                  <c:v>0.63</c:v>
                </c:pt>
                <c:pt idx="1931">
                  <c:v>0.675</c:v>
                </c:pt>
                <c:pt idx="1932">
                  <c:v>0.675</c:v>
                </c:pt>
                <c:pt idx="1933">
                  <c:v>0.675</c:v>
                </c:pt>
                <c:pt idx="1934">
                  <c:v>0.675</c:v>
                </c:pt>
                <c:pt idx="1935">
                  <c:v>0.675</c:v>
                </c:pt>
                <c:pt idx="1936">
                  <c:v>0.675</c:v>
                </c:pt>
                <c:pt idx="1937">
                  <c:v>0.675</c:v>
                </c:pt>
                <c:pt idx="1938">
                  <c:v>0.675</c:v>
                </c:pt>
                <c:pt idx="1939">
                  <c:v>0.675</c:v>
                </c:pt>
                <c:pt idx="1940">
                  <c:v>0.675</c:v>
                </c:pt>
                <c:pt idx="1941">
                  <c:v>0.72</c:v>
                </c:pt>
                <c:pt idx="1942">
                  <c:v>0.72</c:v>
                </c:pt>
                <c:pt idx="1943">
                  <c:v>0.72</c:v>
                </c:pt>
                <c:pt idx="1944">
                  <c:v>0.72</c:v>
                </c:pt>
                <c:pt idx="1945">
                  <c:v>0.72</c:v>
                </c:pt>
                <c:pt idx="1946">
                  <c:v>0.72</c:v>
                </c:pt>
                <c:pt idx="1947">
                  <c:v>0.72</c:v>
                </c:pt>
                <c:pt idx="1948">
                  <c:v>0.72</c:v>
                </c:pt>
                <c:pt idx="1949">
                  <c:v>0.72</c:v>
                </c:pt>
                <c:pt idx="1950">
                  <c:v>0.72</c:v>
                </c:pt>
                <c:pt idx="1951">
                  <c:v>0.72</c:v>
                </c:pt>
                <c:pt idx="1952">
                  <c:v>0.765</c:v>
                </c:pt>
                <c:pt idx="1953">
                  <c:v>0.765</c:v>
                </c:pt>
                <c:pt idx="1954">
                  <c:v>0.765</c:v>
                </c:pt>
                <c:pt idx="1955">
                  <c:v>0.765</c:v>
                </c:pt>
                <c:pt idx="1956">
                  <c:v>0.765</c:v>
                </c:pt>
                <c:pt idx="1957">
                  <c:v>0.765</c:v>
                </c:pt>
                <c:pt idx="1958">
                  <c:v>0.765</c:v>
                </c:pt>
                <c:pt idx="1959">
                  <c:v>0.765</c:v>
                </c:pt>
                <c:pt idx="1960">
                  <c:v>0.765</c:v>
                </c:pt>
                <c:pt idx="1961">
                  <c:v>0.765</c:v>
                </c:pt>
                <c:pt idx="1962">
                  <c:v>0.765</c:v>
                </c:pt>
                <c:pt idx="1963">
                  <c:v>0.765</c:v>
                </c:pt>
                <c:pt idx="1964">
                  <c:v>0.765</c:v>
                </c:pt>
                <c:pt idx="1965">
                  <c:v>0.81</c:v>
                </c:pt>
                <c:pt idx="1966">
                  <c:v>0.81</c:v>
                </c:pt>
                <c:pt idx="1967">
                  <c:v>0.81</c:v>
                </c:pt>
                <c:pt idx="1968">
                  <c:v>0.81</c:v>
                </c:pt>
                <c:pt idx="1969">
                  <c:v>0.81</c:v>
                </c:pt>
                <c:pt idx="1970">
                  <c:v>0.81</c:v>
                </c:pt>
                <c:pt idx="1971">
                  <c:v>0.81</c:v>
                </c:pt>
                <c:pt idx="1972">
                  <c:v>0.81</c:v>
                </c:pt>
                <c:pt idx="1973">
                  <c:v>0.81</c:v>
                </c:pt>
                <c:pt idx="1974">
                  <c:v>0.81</c:v>
                </c:pt>
                <c:pt idx="1975">
                  <c:v>0.81</c:v>
                </c:pt>
                <c:pt idx="1976">
                  <c:v>0.81</c:v>
                </c:pt>
                <c:pt idx="1977">
                  <c:v>0.81</c:v>
                </c:pt>
                <c:pt idx="1978">
                  <c:v>0.81</c:v>
                </c:pt>
                <c:pt idx="1979">
                  <c:v>0.81</c:v>
                </c:pt>
                <c:pt idx="1980">
                  <c:v>0.81</c:v>
                </c:pt>
                <c:pt idx="1981">
                  <c:v>0.855</c:v>
                </c:pt>
                <c:pt idx="1982">
                  <c:v>0.855</c:v>
                </c:pt>
                <c:pt idx="1983">
                  <c:v>0.855</c:v>
                </c:pt>
                <c:pt idx="1984">
                  <c:v>0.855</c:v>
                </c:pt>
                <c:pt idx="1985">
                  <c:v>0.855</c:v>
                </c:pt>
                <c:pt idx="1986">
                  <c:v>0.855</c:v>
                </c:pt>
                <c:pt idx="1987">
                  <c:v>0.855</c:v>
                </c:pt>
                <c:pt idx="1988">
                  <c:v>0.855</c:v>
                </c:pt>
                <c:pt idx="1989">
                  <c:v>0.855</c:v>
                </c:pt>
                <c:pt idx="1990">
                  <c:v>0.855</c:v>
                </c:pt>
                <c:pt idx="1991">
                  <c:v>0.855</c:v>
                </c:pt>
                <c:pt idx="1992">
                  <c:v>0.855</c:v>
                </c:pt>
                <c:pt idx="1993">
                  <c:v>0.855</c:v>
                </c:pt>
                <c:pt idx="1994">
                  <c:v>0.855</c:v>
                </c:pt>
                <c:pt idx="1995">
                  <c:v>0.855</c:v>
                </c:pt>
                <c:pt idx="1996">
                  <c:v>0.855</c:v>
                </c:pt>
                <c:pt idx="1997">
                  <c:v>0.855</c:v>
                </c:pt>
                <c:pt idx="1998">
                  <c:v>0.855</c:v>
                </c:pt>
                <c:pt idx="1999">
                  <c:v>0.9</c:v>
                </c:pt>
                <c:pt idx="2000">
                  <c:v>0.9</c:v>
                </c:pt>
                <c:pt idx="2001">
                  <c:v>0.9</c:v>
                </c:pt>
                <c:pt idx="2002">
                  <c:v>0.9</c:v>
                </c:pt>
                <c:pt idx="2003">
                  <c:v>0.9</c:v>
                </c:pt>
                <c:pt idx="2004">
                  <c:v>0.9</c:v>
                </c:pt>
                <c:pt idx="2005">
                  <c:v>0.9</c:v>
                </c:pt>
                <c:pt idx="2006">
                  <c:v>0.9</c:v>
                </c:pt>
                <c:pt idx="2007">
                  <c:v>0.9</c:v>
                </c:pt>
                <c:pt idx="2008">
                  <c:v>0.9</c:v>
                </c:pt>
                <c:pt idx="2009">
                  <c:v>0.9</c:v>
                </c:pt>
                <c:pt idx="2010">
                  <c:v>0.9</c:v>
                </c:pt>
                <c:pt idx="2011">
                  <c:v>0.9</c:v>
                </c:pt>
                <c:pt idx="2012">
                  <c:v>0.9</c:v>
                </c:pt>
                <c:pt idx="2013">
                  <c:v>0.9</c:v>
                </c:pt>
                <c:pt idx="2014">
                  <c:v>0.9</c:v>
                </c:pt>
                <c:pt idx="2015">
                  <c:v>0.9</c:v>
                </c:pt>
                <c:pt idx="2016">
                  <c:v>0.9</c:v>
                </c:pt>
                <c:pt idx="2017">
                  <c:v>0.9</c:v>
                </c:pt>
                <c:pt idx="2018">
                  <c:v>0.9</c:v>
                </c:pt>
                <c:pt idx="2019">
                  <c:v>0.9</c:v>
                </c:pt>
                <c:pt idx="2020">
                  <c:v>0.9</c:v>
                </c:pt>
                <c:pt idx="2021">
                  <c:v>0.9</c:v>
                </c:pt>
                <c:pt idx="2022">
                  <c:v>0.9</c:v>
                </c:pt>
                <c:pt idx="2023">
                  <c:v>0.9</c:v>
                </c:pt>
                <c:pt idx="2024">
                  <c:v>0.9</c:v>
                </c:pt>
                <c:pt idx="2025">
                  <c:v>0.9</c:v>
                </c:pt>
                <c:pt idx="2026">
                  <c:v>0.9</c:v>
                </c:pt>
                <c:pt idx="2027">
                  <c:v>0.9</c:v>
                </c:pt>
                <c:pt idx="2028">
                  <c:v>0.9</c:v>
                </c:pt>
                <c:pt idx="2029">
                  <c:v>0.9</c:v>
                </c:pt>
                <c:pt idx="2030">
                  <c:v>0.9</c:v>
                </c:pt>
                <c:pt idx="2031">
                  <c:v>0.9</c:v>
                </c:pt>
                <c:pt idx="2032">
                  <c:v>0.9</c:v>
                </c:pt>
                <c:pt idx="2033">
                  <c:v>0.9</c:v>
                </c:pt>
                <c:pt idx="2034">
                  <c:v>0.9</c:v>
                </c:pt>
                <c:pt idx="2035">
                  <c:v>0.9</c:v>
                </c:pt>
                <c:pt idx="2036">
                  <c:v>0.9</c:v>
                </c:pt>
                <c:pt idx="2037">
                  <c:v>0.9</c:v>
                </c:pt>
                <c:pt idx="2038">
                  <c:v>0.9</c:v>
                </c:pt>
                <c:pt idx="2039">
                  <c:v>0.9</c:v>
                </c:pt>
                <c:pt idx="2040">
                  <c:v>0.9</c:v>
                </c:pt>
                <c:pt idx="2041">
                  <c:v>0.9</c:v>
                </c:pt>
                <c:pt idx="2042">
                  <c:v>0.9</c:v>
                </c:pt>
                <c:pt idx="2043">
                  <c:v>0.9</c:v>
                </c:pt>
                <c:pt idx="2044">
                  <c:v>0.9</c:v>
                </c:pt>
                <c:pt idx="2045">
                  <c:v>0.9</c:v>
                </c:pt>
                <c:pt idx="2046">
                  <c:v>0.9</c:v>
                </c:pt>
                <c:pt idx="2047">
                  <c:v>0.9</c:v>
                </c:pt>
                <c:pt idx="2048">
                  <c:v>0.9</c:v>
                </c:pt>
                <c:pt idx="2049">
                  <c:v>0.9</c:v>
                </c:pt>
                <c:pt idx="2050">
                  <c:v>0.9</c:v>
                </c:pt>
                <c:pt idx="2051">
                  <c:v>0.9</c:v>
                </c:pt>
                <c:pt idx="2052">
                  <c:v>0.9</c:v>
                </c:pt>
                <c:pt idx="2053">
                  <c:v>0.9</c:v>
                </c:pt>
                <c:pt idx="2054">
                  <c:v>0.9</c:v>
                </c:pt>
                <c:pt idx="2055">
                  <c:v>0.9</c:v>
                </c:pt>
                <c:pt idx="2056">
                  <c:v>0.9</c:v>
                </c:pt>
                <c:pt idx="2057">
                  <c:v>0.9</c:v>
                </c:pt>
                <c:pt idx="2058">
                  <c:v>0.855</c:v>
                </c:pt>
                <c:pt idx="2059">
                  <c:v>0.855</c:v>
                </c:pt>
                <c:pt idx="2060">
                  <c:v>0.855</c:v>
                </c:pt>
                <c:pt idx="2061">
                  <c:v>0.855</c:v>
                </c:pt>
                <c:pt idx="2062">
                  <c:v>0.855</c:v>
                </c:pt>
                <c:pt idx="2063">
                  <c:v>0.855</c:v>
                </c:pt>
                <c:pt idx="2064">
                  <c:v>0.855</c:v>
                </c:pt>
                <c:pt idx="2065">
                  <c:v>0.855</c:v>
                </c:pt>
                <c:pt idx="2066">
                  <c:v>0.855</c:v>
                </c:pt>
                <c:pt idx="2067">
                  <c:v>0.855</c:v>
                </c:pt>
                <c:pt idx="2068">
                  <c:v>0.855</c:v>
                </c:pt>
                <c:pt idx="2069">
                  <c:v>0.855</c:v>
                </c:pt>
                <c:pt idx="2070">
                  <c:v>0.855</c:v>
                </c:pt>
                <c:pt idx="2071">
                  <c:v>0.855</c:v>
                </c:pt>
                <c:pt idx="2072">
                  <c:v>0.855</c:v>
                </c:pt>
                <c:pt idx="2073">
                  <c:v>0.855</c:v>
                </c:pt>
                <c:pt idx="2074">
                  <c:v>0.855</c:v>
                </c:pt>
                <c:pt idx="2075">
                  <c:v>0.855</c:v>
                </c:pt>
                <c:pt idx="2076">
                  <c:v>0.855</c:v>
                </c:pt>
                <c:pt idx="2077">
                  <c:v>0.855</c:v>
                </c:pt>
                <c:pt idx="2078">
                  <c:v>0.855</c:v>
                </c:pt>
                <c:pt idx="2079">
                  <c:v>0.855</c:v>
                </c:pt>
                <c:pt idx="2080">
                  <c:v>0.855</c:v>
                </c:pt>
                <c:pt idx="2081">
                  <c:v>0.81</c:v>
                </c:pt>
                <c:pt idx="2082">
                  <c:v>0.81</c:v>
                </c:pt>
                <c:pt idx="2083">
                  <c:v>0.81</c:v>
                </c:pt>
                <c:pt idx="2084">
                  <c:v>0.81</c:v>
                </c:pt>
                <c:pt idx="2085">
                  <c:v>0.81</c:v>
                </c:pt>
                <c:pt idx="2086">
                  <c:v>0.81</c:v>
                </c:pt>
                <c:pt idx="2087">
                  <c:v>0.81</c:v>
                </c:pt>
                <c:pt idx="2088">
                  <c:v>0.81</c:v>
                </c:pt>
                <c:pt idx="2089">
                  <c:v>0.81</c:v>
                </c:pt>
                <c:pt idx="2090">
                  <c:v>0.81</c:v>
                </c:pt>
                <c:pt idx="2091">
                  <c:v>0.81</c:v>
                </c:pt>
                <c:pt idx="2092">
                  <c:v>0.81</c:v>
                </c:pt>
                <c:pt idx="2093">
                  <c:v>0.81</c:v>
                </c:pt>
                <c:pt idx="2094">
                  <c:v>0.81</c:v>
                </c:pt>
                <c:pt idx="2095">
                  <c:v>0.81</c:v>
                </c:pt>
                <c:pt idx="2096">
                  <c:v>0.765</c:v>
                </c:pt>
                <c:pt idx="2097">
                  <c:v>0.765</c:v>
                </c:pt>
                <c:pt idx="2098">
                  <c:v>0.765</c:v>
                </c:pt>
                <c:pt idx="2099">
                  <c:v>0.765</c:v>
                </c:pt>
                <c:pt idx="2100">
                  <c:v>0.765</c:v>
                </c:pt>
                <c:pt idx="2101">
                  <c:v>0.765</c:v>
                </c:pt>
                <c:pt idx="2102">
                  <c:v>0.765</c:v>
                </c:pt>
                <c:pt idx="2103">
                  <c:v>0.765</c:v>
                </c:pt>
                <c:pt idx="2104">
                  <c:v>0.765</c:v>
                </c:pt>
                <c:pt idx="2105">
                  <c:v>0.765</c:v>
                </c:pt>
                <c:pt idx="2106">
                  <c:v>0.765</c:v>
                </c:pt>
                <c:pt idx="2107">
                  <c:v>0.765</c:v>
                </c:pt>
                <c:pt idx="2108">
                  <c:v>0.765</c:v>
                </c:pt>
                <c:pt idx="2109">
                  <c:v>0.765</c:v>
                </c:pt>
                <c:pt idx="2110">
                  <c:v>0.765</c:v>
                </c:pt>
                <c:pt idx="2111">
                  <c:v>0.765</c:v>
                </c:pt>
                <c:pt idx="2112">
                  <c:v>0.765</c:v>
                </c:pt>
                <c:pt idx="2113">
                  <c:v>0.72</c:v>
                </c:pt>
                <c:pt idx="2114">
                  <c:v>0.72</c:v>
                </c:pt>
                <c:pt idx="2115">
                  <c:v>0.72</c:v>
                </c:pt>
                <c:pt idx="2116">
                  <c:v>0.72</c:v>
                </c:pt>
                <c:pt idx="2117">
                  <c:v>0.72</c:v>
                </c:pt>
                <c:pt idx="2118">
                  <c:v>0.72</c:v>
                </c:pt>
                <c:pt idx="2119">
                  <c:v>0.72</c:v>
                </c:pt>
                <c:pt idx="2120">
                  <c:v>0.72</c:v>
                </c:pt>
                <c:pt idx="2121">
                  <c:v>0.72</c:v>
                </c:pt>
                <c:pt idx="2122">
                  <c:v>0.72</c:v>
                </c:pt>
                <c:pt idx="2123">
                  <c:v>0.72</c:v>
                </c:pt>
                <c:pt idx="2124">
                  <c:v>0.72</c:v>
                </c:pt>
                <c:pt idx="2125">
                  <c:v>0.72</c:v>
                </c:pt>
                <c:pt idx="2126">
                  <c:v>0.72</c:v>
                </c:pt>
                <c:pt idx="2127">
                  <c:v>0.72</c:v>
                </c:pt>
                <c:pt idx="2128">
                  <c:v>0.72</c:v>
                </c:pt>
                <c:pt idx="2129">
                  <c:v>0.72</c:v>
                </c:pt>
                <c:pt idx="2130">
                  <c:v>0.72</c:v>
                </c:pt>
                <c:pt idx="2131">
                  <c:v>0.72</c:v>
                </c:pt>
                <c:pt idx="2132">
                  <c:v>0.675</c:v>
                </c:pt>
                <c:pt idx="2133">
                  <c:v>0.675</c:v>
                </c:pt>
                <c:pt idx="2134">
                  <c:v>0.675</c:v>
                </c:pt>
                <c:pt idx="2135">
                  <c:v>0.675</c:v>
                </c:pt>
                <c:pt idx="2136">
                  <c:v>0.675</c:v>
                </c:pt>
                <c:pt idx="2137">
                  <c:v>0.675</c:v>
                </c:pt>
                <c:pt idx="2138">
                  <c:v>0.675</c:v>
                </c:pt>
                <c:pt idx="2139">
                  <c:v>0.675</c:v>
                </c:pt>
                <c:pt idx="2140">
                  <c:v>0.675</c:v>
                </c:pt>
                <c:pt idx="2141">
                  <c:v>0.675</c:v>
                </c:pt>
                <c:pt idx="2142">
                  <c:v>0.675</c:v>
                </c:pt>
                <c:pt idx="2143">
                  <c:v>0.675</c:v>
                </c:pt>
                <c:pt idx="2144">
                  <c:v>0.675</c:v>
                </c:pt>
                <c:pt idx="2145">
                  <c:v>0.675</c:v>
                </c:pt>
                <c:pt idx="2146">
                  <c:v>0.675</c:v>
                </c:pt>
                <c:pt idx="2147">
                  <c:v>0.675</c:v>
                </c:pt>
                <c:pt idx="2148">
                  <c:v>0.675</c:v>
                </c:pt>
                <c:pt idx="2149">
                  <c:v>0.675</c:v>
                </c:pt>
                <c:pt idx="2150">
                  <c:v>0.675</c:v>
                </c:pt>
                <c:pt idx="2151">
                  <c:v>0.675</c:v>
                </c:pt>
                <c:pt idx="2152">
                  <c:v>0.675</c:v>
                </c:pt>
                <c:pt idx="2153">
                  <c:v>0.675</c:v>
                </c:pt>
                <c:pt idx="2154">
                  <c:v>0.63</c:v>
                </c:pt>
                <c:pt idx="2155">
                  <c:v>0.63</c:v>
                </c:pt>
                <c:pt idx="2156">
                  <c:v>0.63</c:v>
                </c:pt>
                <c:pt idx="2157">
                  <c:v>0.63</c:v>
                </c:pt>
                <c:pt idx="2158">
                  <c:v>0.63</c:v>
                </c:pt>
                <c:pt idx="2159">
                  <c:v>0.63</c:v>
                </c:pt>
                <c:pt idx="2160">
                  <c:v>0.63</c:v>
                </c:pt>
                <c:pt idx="2161">
                  <c:v>0.63</c:v>
                </c:pt>
                <c:pt idx="2162">
                  <c:v>0.63</c:v>
                </c:pt>
                <c:pt idx="2163">
                  <c:v>0.63</c:v>
                </c:pt>
                <c:pt idx="2164">
                  <c:v>0.63</c:v>
                </c:pt>
                <c:pt idx="2165">
                  <c:v>0.63</c:v>
                </c:pt>
                <c:pt idx="2166">
                  <c:v>0.63</c:v>
                </c:pt>
                <c:pt idx="2167">
                  <c:v>0.63</c:v>
                </c:pt>
                <c:pt idx="2168">
                  <c:v>0.63</c:v>
                </c:pt>
                <c:pt idx="2169">
                  <c:v>0.63</c:v>
                </c:pt>
                <c:pt idx="2170">
                  <c:v>0.63</c:v>
                </c:pt>
                <c:pt idx="2171">
                  <c:v>0.63</c:v>
                </c:pt>
                <c:pt idx="2172">
                  <c:v>0.63</c:v>
                </c:pt>
                <c:pt idx="2173">
                  <c:v>0.63</c:v>
                </c:pt>
                <c:pt idx="2174">
                  <c:v>0.63</c:v>
                </c:pt>
                <c:pt idx="2175">
                  <c:v>0.63</c:v>
                </c:pt>
                <c:pt idx="2176">
                  <c:v>0.63</c:v>
                </c:pt>
                <c:pt idx="2177">
                  <c:v>0.63</c:v>
                </c:pt>
                <c:pt idx="2178">
                  <c:v>0.63</c:v>
                </c:pt>
                <c:pt idx="2179">
                  <c:v>0.63</c:v>
                </c:pt>
                <c:pt idx="2180">
                  <c:v>0.63</c:v>
                </c:pt>
                <c:pt idx="2181">
                  <c:v>0.63</c:v>
                </c:pt>
                <c:pt idx="2182">
                  <c:v>0.63</c:v>
                </c:pt>
                <c:pt idx="2183">
                  <c:v>0.63</c:v>
                </c:pt>
                <c:pt idx="2184">
                  <c:v>0.63</c:v>
                </c:pt>
                <c:pt idx="2185">
                  <c:v>0.63</c:v>
                </c:pt>
                <c:pt idx="2186">
                  <c:v>0.63</c:v>
                </c:pt>
                <c:pt idx="2187">
                  <c:v>0.63</c:v>
                </c:pt>
                <c:pt idx="2188">
                  <c:v>0.63</c:v>
                </c:pt>
                <c:pt idx="2189">
                  <c:v>0.63</c:v>
                </c:pt>
                <c:pt idx="2190">
                  <c:v>0.63</c:v>
                </c:pt>
                <c:pt idx="2191">
                  <c:v>0.63</c:v>
                </c:pt>
                <c:pt idx="2192">
                  <c:v>0.63</c:v>
                </c:pt>
                <c:pt idx="2193">
                  <c:v>0.63</c:v>
                </c:pt>
                <c:pt idx="2194">
                  <c:v>0.63</c:v>
                </c:pt>
                <c:pt idx="2195">
                  <c:v>0.63</c:v>
                </c:pt>
                <c:pt idx="2196">
                  <c:v>0.63</c:v>
                </c:pt>
                <c:pt idx="2197">
                  <c:v>0.63</c:v>
                </c:pt>
                <c:pt idx="2198">
                  <c:v>0.63</c:v>
                </c:pt>
                <c:pt idx="2199">
                  <c:v>0.63</c:v>
                </c:pt>
                <c:pt idx="2200">
                  <c:v>0.63</c:v>
                </c:pt>
                <c:pt idx="2201">
                  <c:v>0.63</c:v>
                </c:pt>
                <c:pt idx="2202">
                  <c:v>0.63</c:v>
                </c:pt>
                <c:pt idx="2203">
                  <c:v>0.63</c:v>
                </c:pt>
                <c:pt idx="2204">
                  <c:v>0.63</c:v>
                </c:pt>
                <c:pt idx="2205">
                  <c:v>0.63</c:v>
                </c:pt>
                <c:pt idx="2206">
                  <c:v>0.63</c:v>
                </c:pt>
                <c:pt idx="2207">
                  <c:v>0.63</c:v>
                </c:pt>
                <c:pt idx="2208">
                  <c:v>0.63</c:v>
                </c:pt>
                <c:pt idx="2209">
                  <c:v>0.63</c:v>
                </c:pt>
                <c:pt idx="2210">
                  <c:v>0.63</c:v>
                </c:pt>
                <c:pt idx="2211">
                  <c:v>0.63</c:v>
                </c:pt>
                <c:pt idx="2212">
                  <c:v>0.63</c:v>
                </c:pt>
                <c:pt idx="2213">
                  <c:v>0.63</c:v>
                </c:pt>
                <c:pt idx="2214">
                  <c:v>0.63</c:v>
                </c:pt>
                <c:pt idx="2215">
                  <c:v>0.63</c:v>
                </c:pt>
                <c:pt idx="2216">
                  <c:v>0.63</c:v>
                </c:pt>
                <c:pt idx="2217">
                  <c:v>0.63</c:v>
                </c:pt>
                <c:pt idx="2218">
                  <c:v>0.63</c:v>
                </c:pt>
                <c:pt idx="2219">
                  <c:v>0.63</c:v>
                </c:pt>
                <c:pt idx="2220">
                  <c:v>0.63</c:v>
                </c:pt>
                <c:pt idx="2221">
                  <c:v>0.63</c:v>
                </c:pt>
                <c:pt idx="2222">
                  <c:v>0.63</c:v>
                </c:pt>
                <c:pt idx="2223">
                  <c:v>0.63</c:v>
                </c:pt>
                <c:pt idx="2224">
                  <c:v>0.63</c:v>
                </c:pt>
                <c:pt idx="2225">
                  <c:v>0.63</c:v>
                </c:pt>
                <c:pt idx="2226">
                  <c:v>0.63</c:v>
                </c:pt>
                <c:pt idx="2227">
                  <c:v>0.63</c:v>
                </c:pt>
                <c:pt idx="2228">
                  <c:v>0.63</c:v>
                </c:pt>
                <c:pt idx="2229">
                  <c:v>0.63</c:v>
                </c:pt>
                <c:pt idx="2230">
                  <c:v>0.675</c:v>
                </c:pt>
                <c:pt idx="2231">
                  <c:v>0.675</c:v>
                </c:pt>
                <c:pt idx="2232">
                  <c:v>0.675</c:v>
                </c:pt>
                <c:pt idx="2233">
                  <c:v>0.675</c:v>
                </c:pt>
                <c:pt idx="2234">
                  <c:v>0.675</c:v>
                </c:pt>
                <c:pt idx="2235">
                  <c:v>0.675</c:v>
                </c:pt>
                <c:pt idx="2236">
                  <c:v>0.675</c:v>
                </c:pt>
                <c:pt idx="2237">
                  <c:v>0.675</c:v>
                </c:pt>
                <c:pt idx="2238">
                  <c:v>0.675</c:v>
                </c:pt>
                <c:pt idx="2239">
                  <c:v>0.675</c:v>
                </c:pt>
                <c:pt idx="2240">
                  <c:v>0.675</c:v>
                </c:pt>
                <c:pt idx="2241">
                  <c:v>0.675</c:v>
                </c:pt>
                <c:pt idx="2242">
                  <c:v>0.675</c:v>
                </c:pt>
                <c:pt idx="2243">
                  <c:v>0.675</c:v>
                </c:pt>
                <c:pt idx="2244">
                  <c:v>0.675</c:v>
                </c:pt>
                <c:pt idx="2245">
                  <c:v>0.675</c:v>
                </c:pt>
                <c:pt idx="2246">
                  <c:v>0.675</c:v>
                </c:pt>
                <c:pt idx="2247">
                  <c:v>0.675</c:v>
                </c:pt>
                <c:pt idx="2248">
                  <c:v>0.675</c:v>
                </c:pt>
                <c:pt idx="2249">
                  <c:v>0.675</c:v>
                </c:pt>
                <c:pt idx="2250">
                  <c:v>0.675</c:v>
                </c:pt>
                <c:pt idx="2251">
                  <c:v>0.675</c:v>
                </c:pt>
                <c:pt idx="2252">
                  <c:v>0.675</c:v>
                </c:pt>
                <c:pt idx="2253">
                  <c:v>0.675</c:v>
                </c:pt>
                <c:pt idx="2254">
                  <c:v>0.675</c:v>
                </c:pt>
                <c:pt idx="2255">
                  <c:v>0.675</c:v>
                </c:pt>
                <c:pt idx="2256">
                  <c:v>0.675</c:v>
                </c:pt>
                <c:pt idx="2257">
                  <c:v>0.675</c:v>
                </c:pt>
                <c:pt idx="2258">
                  <c:v>0.72</c:v>
                </c:pt>
                <c:pt idx="2259">
                  <c:v>0.72</c:v>
                </c:pt>
                <c:pt idx="2260">
                  <c:v>0.72</c:v>
                </c:pt>
                <c:pt idx="2261">
                  <c:v>0.72</c:v>
                </c:pt>
                <c:pt idx="2262">
                  <c:v>0.72</c:v>
                </c:pt>
                <c:pt idx="2263">
                  <c:v>0.72</c:v>
                </c:pt>
                <c:pt idx="2264">
                  <c:v>0.72</c:v>
                </c:pt>
                <c:pt idx="2265">
                  <c:v>0.72</c:v>
                </c:pt>
                <c:pt idx="2266">
                  <c:v>0.72</c:v>
                </c:pt>
                <c:pt idx="2267">
                  <c:v>0.72</c:v>
                </c:pt>
                <c:pt idx="2268">
                  <c:v>0.72</c:v>
                </c:pt>
                <c:pt idx="2269">
                  <c:v>0.72</c:v>
                </c:pt>
                <c:pt idx="2270">
                  <c:v>0.72</c:v>
                </c:pt>
                <c:pt idx="2271">
                  <c:v>0.72</c:v>
                </c:pt>
                <c:pt idx="2272">
                  <c:v>0.72</c:v>
                </c:pt>
                <c:pt idx="2273">
                  <c:v>0.72</c:v>
                </c:pt>
                <c:pt idx="2274">
                  <c:v>0.72</c:v>
                </c:pt>
                <c:pt idx="2275">
                  <c:v>0.72</c:v>
                </c:pt>
                <c:pt idx="2276">
                  <c:v>0.72</c:v>
                </c:pt>
                <c:pt idx="2277">
                  <c:v>0.72</c:v>
                </c:pt>
                <c:pt idx="2278">
                  <c:v>0.72</c:v>
                </c:pt>
                <c:pt idx="2279">
                  <c:v>0.72</c:v>
                </c:pt>
                <c:pt idx="2280">
                  <c:v>0.72</c:v>
                </c:pt>
                <c:pt idx="2281">
                  <c:v>0.72</c:v>
                </c:pt>
                <c:pt idx="2282">
                  <c:v>0.72</c:v>
                </c:pt>
                <c:pt idx="2283">
                  <c:v>0.72</c:v>
                </c:pt>
                <c:pt idx="2284">
                  <c:v>0.765</c:v>
                </c:pt>
                <c:pt idx="2285">
                  <c:v>0.765</c:v>
                </c:pt>
                <c:pt idx="2286">
                  <c:v>0.765</c:v>
                </c:pt>
                <c:pt idx="2287">
                  <c:v>0.765</c:v>
                </c:pt>
                <c:pt idx="2288">
                  <c:v>0.765</c:v>
                </c:pt>
                <c:pt idx="2289">
                  <c:v>0.765</c:v>
                </c:pt>
                <c:pt idx="2290">
                  <c:v>0.765</c:v>
                </c:pt>
                <c:pt idx="2291">
                  <c:v>0.765</c:v>
                </c:pt>
                <c:pt idx="2292">
                  <c:v>0.765</c:v>
                </c:pt>
                <c:pt idx="2293">
                  <c:v>0.765</c:v>
                </c:pt>
                <c:pt idx="2294">
                  <c:v>0.765</c:v>
                </c:pt>
                <c:pt idx="2295">
                  <c:v>0.765</c:v>
                </c:pt>
                <c:pt idx="2296">
                  <c:v>0.765</c:v>
                </c:pt>
                <c:pt idx="2297">
                  <c:v>0.765</c:v>
                </c:pt>
                <c:pt idx="2298">
                  <c:v>0.765</c:v>
                </c:pt>
                <c:pt idx="2299">
                  <c:v>0.765</c:v>
                </c:pt>
                <c:pt idx="2300">
                  <c:v>0.765</c:v>
                </c:pt>
                <c:pt idx="2301">
                  <c:v>0.765</c:v>
                </c:pt>
                <c:pt idx="2302">
                  <c:v>0.765</c:v>
                </c:pt>
                <c:pt idx="2303">
                  <c:v>0.765</c:v>
                </c:pt>
                <c:pt idx="2304">
                  <c:v>0.765</c:v>
                </c:pt>
                <c:pt idx="2305">
                  <c:v>0.765</c:v>
                </c:pt>
                <c:pt idx="2306">
                  <c:v>0.765</c:v>
                </c:pt>
                <c:pt idx="2307">
                  <c:v>0.765</c:v>
                </c:pt>
                <c:pt idx="2308">
                  <c:v>0.765</c:v>
                </c:pt>
                <c:pt idx="2309">
                  <c:v>0.765</c:v>
                </c:pt>
                <c:pt idx="2310">
                  <c:v>0.81</c:v>
                </c:pt>
                <c:pt idx="2311">
                  <c:v>0.81</c:v>
                </c:pt>
                <c:pt idx="2312">
                  <c:v>0.81</c:v>
                </c:pt>
                <c:pt idx="2313">
                  <c:v>0.81</c:v>
                </c:pt>
                <c:pt idx="2314">
                  <c:v>0.81</c:v>
                </c:pt>
                <c:pt idx="2315">
                  <c:v>0.81</c:v>
                </c:pt>
                <c:pt idx="2316">
                  <c:v>0.81</c:v>
                </c:pt>
                <c:pt idx="2317">
                  <c:v>0.81</c:v>
                </c:pt>
                <c:pt idx="2318">
                  <c:v>0.81</c:v>
                </c:pt>
                <c:pt idx="2319">
                  <c:v>0.81</c:v>
                </c:pt>
                <c:pt idx="2320">
                  <c:v>0.81</c:v>
                </c:pt>
                <c:pt idx="2321">
                  <c:v>0.81</c:v>
                </c:pt>
                <c:pt idx="2322">
                  <c:v>0.81</c:v>
                </c:pt>
                <c:pt idx="2323">
                  <c:v>0.81</c:v>
                </c:pt>
                <c:pt idx="2324">
                  <c:v>0.81</c:v>
                </c:pt>
                <c:pt idx="2325">
                  <c:v>0.81</c:v>
                </c:pt>
                <c:pt idx="2326">
                  <c:v>0.81</c:v>
                </c:pt>
                <c:pt idx="2327">
                  <c:v>0.81</c:v>
                </c:pt>
                <c:pt idx="2328">
                  <c:v>0.81</c:v>
                </c:pt>
                <c:pt idx="2329">
                  <c:v>0.81</c:v>
                </c:pt>
                <c:pt idx="2330">
                  <c:v>0.81</c:v>
                </c:pt>
                <c:pt idx="2331">
                  <c:v>0.81</c:v>
                </c:pt>
                <c:pt idx="2332">
                  <c:v>0.81</c:v>
                </c:pt>
                <c:pt idx="2333">
                  <c:v>0.81</c:v>
                </c:pt>
                <c:pt idx="2334">
                  <c:v>0.81</c:v>
                </c:pt>
                <c:pt idx="2335">
                  <c:v>0.81</c:v>
                </c:pt>
                <c:pt idx="2336">
                  <c:v>0.81</c:v>
                </c:pt>
                <c:pt idx="2337">
                  <c:v>0.81</c:v>
                </c:pt>
                <c:pt idx="2338">
                  <c:v>0.81</c:v>
                </c:pt>
                <c:pt idx="2339">
                  <c:v>0.81</c:v>
                </c:pt>
                <c:pt idx="2340">
                  <c:v>0.81</c:v>
                </c:pt>
                <c:pt idx="2341">
                  <c:v>0.81</c:v>
                </c:pt>
                <c:pt idx="2342">
                  <c:v>0.81</c:v>
                </c:pt>
                <c:pt idx="2343">
                  <c:v>0.81</c:v>
                </c:pt>
                <c:pt idx="2344">
                  <c:v>0.81</c:v>
                </c:pt>
                <c:pt idx="2345">
                  <c:v>0.81</c:v>
                </c:pt>
                <c:pt idx="2346">
                  <c:v>0.81</c:v>
                </c:pt>
                <c:pt idx="2347">
                  <c:v>0.81</c:v>
                </c:pt>
                <c:pt idx="2348">
                  <c:v>0.81</c:v>
                </c:pt>
                <c:pt idx="2349">
                  <c:v>0.81</c:v>
                </c:pt>
                <c:pt idx="2350">
                  <c:v>0.81</c:v>
                </c:pt>
                <c:pt idx="2351">
                  <c:v>0.81</c:v>
                </c:pt>
                <c:pt idx="2352">
                  <c:v>0.81</c:v>
                </c:pt>
                <c:pt idx="2353">
                  <c:v>0.81</c:v>
                </c:pt>
                <c:pt idx="2354">
                  <c:v>0.81</c:v>
                </c:pt>
                <c:pt idx="2355">
                  <c:v>0.81</c:v>
                </c:pt>
                <c:pt idx="2356">
                  <c:v>0.81</c:v>
                </c:pt>
                <c:pt idx="2357">
                  <c:v>0.81</c:v>
                </c:pt>
                <c:pt idx="2358">
                  <c:v>0.81</c:v>
                </c:pt>
                <c:pt idx="2359">
                  <c:v>0.81</c:v>
                </c:pt>
                <c:pt idx="2360">
                  <c:v>0.81</c:v>
                </c:pt>
                <c:pt idx="2361">
                  <c:v>0.81</c:v>
                </c:pt>
                <c:pt idx="2362">
                  <c:v>0.81</c:v>
                </c:pt>
                <c:pt idx="2363">
                  <c:v>0.81</c:v>
                </c:pt>
                <c:pt idx="2364">
                  <c:v>0.81</c:v>
                </c:pt>
                <c:pt idx="2365">
                  <c:v>0.81</c:v>
                </c:pt>
                <c:pt idx="2366">
                  <c:v>0.81</c:v>
                </c:pt>
                <c:pt idx="2367">
                  <c:v>0.81</c:v>
                </c:pt>
                <c:pt idx="2368">
                  <c:v>0.81</c:v>
                </c:pt>
                <c:pt idx="2369">
                  <c:v>0.81</c:v>
                </c:pt>
                <c:pt idx="2370">
                  <c:v>0.81</c:v>
                </c:pt>
                <c:pt idx="2371">
                  <c:v>0.81</c:v>
                </c:pt>
                <c:pt idx="2372">
                  <c:v>0.81</c:v>
                </c:pt>
                <c:pt idx="2373">
                  <c:v>0.81</c:v>
                </c:pt>
                <c:pt idx="2374">
                  <c:v>0.81</c:v>
                </c:pt>
                <c:pt idx="2375">
                  <c:v>0.81</c:v>
                </c:pt>
                <c:pt idx="2376">
                  <c:v>0.81</c:v>
                </c:pt>
                <c:pt idx="2377">
                  <c:v>0.81</c:v>
                </c:pt>
                <c:pt idx="2378">
                  <c:v>0.81</c:v>
                </c:pt>
                <c:pt idx="2379">
                  <c:v>0.81</c:v>
                </c:pt>
                <c:pt idx="2380">
                  <c:v>0.81</c:v>
                </c:pt>
                <c:pt idx="2381">
                  <c:v>0.81</c:v>
                </c:pt>
                <c:pt idx="2382">
                  <c:v>0.81</c:v>
                </c:pt>
                <c:pt idx="2383">
                  <c:v>0.81</c:v>
                </c:pt>
                <c:pt idx="2384">
                  <c:v>0.81</c:v>
                </c:pt>
                <c:pt idx="2385">
                  <c:v>0.81</c:v>
                </c:pt>
                <c:pt idx="2386">
                  <c:v>0.81</c:v>
                </c:pt>
                <c:pt idx="2387">
                  <c:v>0.81</c:v>
                </c:pt>
                <c:pt idx="2388">
                  <c:v>0.81</c:v>
                </c:pt>
                <c:pt idx="2389">
                  <c:v>0.81</c:v>
                </c:pt>
                <c:pt idx="2390">
                  <c:v>0.765</c:v>
                </c:pt>
                <c:pt idx="2391">
                  <c:v>0.765</c:v>
                </c:pt>
                <c:pt idx="2392">
                  <c:v>0.765</c:v>
                </c:pt>
                <c:pt idx="2393">
                  <c:v>0.765</c:v>
                </c:pt>
                <c:pt idx="2394">
                  <c:v>0.765</c:v>
                </c:pt>
                <c:pt idx="2395">
                  <c:v>0.765</c:v>
                </c:pt>
                <c:pt idx="2396">
                  <c:v>0.765</c:v>
                </c:pt>
                <c:pt idx="2397">
                  <c:v>0.765</c:v>
                </c:pt>
                <c:pt idx="2398">
                  <c:v>0.765</c:v>
                </c:pt>
                <c:pt idx="2399">
                  <c:v>0.765</c:v>
                </c:pt>
                <c:pt idx="2400">
                  <c:v>0.765</c:v>
                </c:pt>
                <c:pt idx="2401">
                  <c:v>0.765</c:v>
                </c:pt>
                <c:pt idx="2402">
                  <c:v>0.765</c:v>
                </c:pt>
                <c:pt idx="2403">
                  <c:v>0.765</c:v>
                </c:pt>
                <c:pt idx="2404">
                  <c:v>0.765</c:v>
                </c:pt>
                <c:pt idx="2405">
                  <c:v>0.765</c:v>
                </c:pt>
                <c:pt idx="2406">
                  <c:v>0.765</c:v>
                </c:pt>
                <c:pt idx="2407">
                  <c:v>0.765</c:v>
                </c:pt>
                <c:pt idx="2408">
                  <c:v>0.765</c:v>
                </c:pt>
                <c:pt idx="2409">
                  <c:v>0.765</c:v>
                </c:pt>
                <c:pt idx="2410">
                  <c:v>0.765</c:v>
                </c:pt>
                <c:pt idx="2411">
                  <c:v>0.765</c:v>
                </c:pt>
                <c:pt idx="2412">
                  <c:v>0.765</c:v>
                </c:pt>
                <c:pt idx="2413">
                  <c:v>0.765</c:v>
                </c:pt>
                <c:pt idx="2414">
                  <c:v>0.765</c:v>
                </c:pt>
                <c:pt idx="2415">
                  <c:v>0.765</c:v>
                </c:pt>
                <c:pt idx="2416">
                  <c:v>0.765</c:v>
                </c:pt>
                <c:pt idx="2417">
                  <c:v>0.765</c:v>
                </c:pt>
                <c:pt idx="2418">
                  <c:v>0.765</c:v>
                </c:pt>
                <c:pt idx="2419">
                  <c:v>0.765</c:v>
                </c:pt>
                <c:pt idx="2420">
                  <c:v>0.765</c:v>
                </c:pt>
                <c:pt idx="2421">
                  <c:v>0.765</c:v>
                </c:pt>
                <c:pt idx="2422">
                  <c:v>0.765</c:v>
                </c:pt>
                <c:pt idx="2423">
                  <c:v>0.765</c:v>
                </c:pt>
                <c:pt idx="2424">
                  <c:v>0.72</c:v>
                </c:pt>
                <c:pt idx="2425">
                  <c:v>0.72</c:v>
                </c:pt>
                <c:pt idx="2426">
                  <c:v>0.72</c:v>
                </c:pt>
                <c:pt idx="2427">
                  <c:v>0.72</c:v>
                </c:pt>
                <c:pt idx="2428">
                  <c:v>0.72</c:v>
                </c:pt>
                <c:pt idx="2429">
                  <c:v>0.72</c:v>
                </c:pt>
                <c:pt idx="2430">
                  <c:v>0.72</c:v>
                </c:pt>
                <c:pt idx="2431">
                  <c:v>0.72</c:v>
                </c:pt>
                <c:pt idx="2432">
                  <c:v>0.72</c:v>
                </c:pt>
                <c:pt idx="2433">
                  <c:v>0.72</c:v>
                </c:pt>
                <c:pt idx="2434">
                  <c:v>0.72</c:v>
                </c:pt>
                <c:pt idx="2435">
                  <c:v>0.72</c:v>
                </c:pt>
                <c:pt idx="2436">
                  <c:v>0.72</c:v>
                </c:pt>
                <c:pt idx="2437">
                  <c:v>0.72</c:v>
                </c:pt>
                <c:pt idx="2438">
                  <c:v>0.72</c:v>
                </c:pt>
                <c:pt idx="2439">
                  <c:v>0.72</c:v>
                </c:pt>
                <c:pt idx="2440">
                  <c:v>0.72</c:v>
                </c:pt>
                <c:pt idx="2441">
                  <c:v>0.72</c:v>
                </c:pt>
                <c:pt idx="2442">
                  <c:v>0.72</c:v>
                </c:pt>
                <c:pt idx="2443">
                  <c:v>0.72</c:v>
                </c:pt>
                <c:pt idx="2444">
                  <c:v>0.72</c:v>
                </c:pt>
                <c:pt idx="2445">
                  <c:v>0.72</c:v>
                </c:pt>
                <c:pt idx="2446">
                  <c:v>0.72</c:v>
                </c:pt>
                <c:pt idx="2447">
                  <c:v>0.72</c:v>
                </c:pt>
                <c:pt idx="2448">
                  <c:v>0.72</c:v>
                </c:pt>
                <c:pt idx="2449">
                  <c:v>0.72</c:v>
                </c:pt>
                <c:pt idx="2450">
                  <c:v>0.72</c:v>
                </c:pt>
                <c:pt idx="2451">
                  <c:v>0.72</c:v>
                </c:pt>
                <c:pt idx="2452">
                  <c:v>0.72</c:v>
                </c:pt>
                <c:pt idx="2453">
                  <c:v>0.72</c:v>
                </c:pt>
                <c:pt idx="2454">
                  <c:v>0.72</c:v>
                </c:pt>
                <c:pt idx="2455">
                  <c:v>0.72</c:v>
                </c:pt>
                <c:pt idx="2456">
                  <c:v>0.72</c:v>
                </c:pt>
                <c:pt idx="2457">
                  <c:v>0.675</c:v>
                </c:pt>
                <c:pt idx="2458">
                  <c:v>0.675</c:v>
                </c:pt>
                <c:pt idx="2459">
                  <c:v>0.675</c:v>
                </c:pt>
                <c:pt idx="2460">
                  <c:v>0.675</c:v>
                </c:pt>
                <c:pt idx="2461">
                  <c:v>0.675</c:v>
                </c:pt>
                <c:pt idx="2462">
                  <c:v>0.675</c:v>
                </c:pt>
                <c:pt idx="2463">
                  <c:v>0.675</c:v>
                </c:pt>
                <c:pt idx="2464">
                  <c:v>0.675</c:v>
                </c:pt>
                <c:pt idx="2465">
                  <c:v>0.675</c:v>
                </c:pt>
                <c:pt idx="2466">
                  <c:v>0.675</c:v>
                </c:pt>
                <c:pt idx="2467">
                  <c:v>0.675</c:v>
                </c:pt>
                <c:pt idx="2468">
                  <c:v>0.675</c:v>
                </c:pt>
                <c:pt idx="2469">
                  <c:v>0.675</c:v>
                </c:pt>
                <c:pt idx="2470">
                  <c:v>0.675</c:v>
                </c:pt>
                <c:pt idx="2471">
                  <c:v>0.675</c:v>
                </c:pt>
                <c:pt idx="2472">
                  <c:v>0.675</c:v>
                </c:pt>
                <c:pt idx="2473">
                  <c:v>0.675</c:v>
                </c:pt>
                <c:pt idx="2474">
                  <c:v>0.675</c:v>
                </c:pt>
                <c:pt idx="2475">
                  <c:v>0.675</c:v>
                </c:pt>
                <c:pt idx="2476">
                  <c:v>0.675</c:v>
                </c:pt>
                <c:pt idx="2477">
                  <c:v>0.675</c:v>
                </c:pt>
                <c:pt idx="2478">
                  <c:v>0.675</c:v>
                </c:pt>
                <c:pt idx="2479">
                  <c:v>0.675</c:v>
                </c:pt>
                <c:pt idx="2480">
                  <c:v>0.675</c:v>
                </c:pt>
                <c:pt idx="2481">
                  <c:v>0.675</c:v>
                </c:pt>
                <c:pt idx="2482">
                  <c:v>0.675</c:v>
                </c:pt>
                <c:pt idx="2483">
                  <c:v>0.675</c:v>
                </c:pt>
                <c:pt idx="2484">
                  <c:v>0.675</c:v>
                </c:pt>
                <c:pt idx="2485">
                  <c:v>0.675</c:v>
                </c:pt>
                <c:pt idx="2486">
                  <c:v>0.675</c:v>
                </c:pt>
                <c:pt idx="2487">
                  <c:v>0.675</c:v>
                </c:pt>
                <c:pt idx="2488">
                  <c:v>0.675</c:v>
                </c:pt>
                <c:pt idx="2489">
                  <c:v>0.675</c:v>
                </c:pt>
                <c:pt idx="2490">
                  <c:v>0.675</c:v>
                </c:pt>
                <c:pt idx="2491">
                  <c:v>0.675</c:v>
                </c:pt>
                <c:pt idx="2492">
                  <c:v>0.675</c:v>
                </c:pt>
                <c:pt idx="2493">
                  <c:v>0.675</c:v>
                </c:pt>
                <c:pt idx="2494">
                  <c:v>0.675</c:v>
                </c:pt>
                <c:pt idx="2495">
                  <c:v>0.675</c:v>
                </c:pt>
                <c:pt idx="2496">
                  <c:v>0.675</c:v>
                </c:pt>
                <c:pt idx="2497">
                  <c:v>0.675</c:v>
                </c:pt>
                <c:pt idx="2498">
                  <c:v>0.675</c:v>
                </c:pt>
                <c:pt idx="2499">
                  <c:v>0.675</c:v>
                </c:pt>
                <c:pt idx="2500">
                  <c:v>0.675</c:v>
                </c:pt>
              </c:numCache>
            </c:numRef>
          </c:yVal>
          <c:smooth val="1"/>
        </c:ser>
        <c:ser>
          <c:idx val="1"/>
          <c:order val="1"/>
          <c:tx>
            <c:strRef>
              <c:f>optl03_l030!$M$1:$M$2</c:f>
              <c:strCache>
                <c:ptCount val="1"/>
                <c:pt idx="0">
                  <c:v>L=0.3</c:v>
                </c:pt>
              </c:strCache>
            </c:strRef>
          </c:tx>
          <c:marker>
            <c:symbol val="none"/>
          </c:marker>
          <c:xVal>
            <c:numRef>
              <c:f>optl03_l030!$A$3:$A$2536</c:f>
              <c:numCache>
                <c:formatCode>General</c:formatCode>
                <c:ptCount val="2534"/>
                <c:pt idx="0">
                  <c:v>0.0</c:v>
                </c:pt>
                <c:pt idx="1">
                  <c:v>0.00199998</c:v>
                </c:pt>
                <c:pt idx="2">
                  <c:v>0.00399999</c:v>
                </c:pt>
                <c:pt idx="3">
                  <c:v>0.00599997</c:v>
                </c:pt>
                <c:pt idx="4">
                  <c:v>0.00799998</c:v>
                </c:pt>
                <c:pt idx="5">
                  <c:v>0.00999999</c:v>
                </c:pt>
                <c:pt idx="6">
                  <c:v>0.01199997</c:v>
                </c:pt>
                <c:pt idx="7">
                  <c:v>0.01399998</c:v>
                </c:pt>
                <c:pt idx="8">
                  <c:v>0.01599999</c:v>
                </c:pt>
                <c:pt idx="9">
                  <c:v>0.01799997</c:v>
                </c:pt>
                <c:pt idx="10">
                  <c:v>0.01999998</c:v>
                </c:pt>
                <c:pt idx="11">
                  <c:v>0.02199999</c:v>
                </c:pt>
                <c:pt idx="12">
                  <c:v>0.02399997</c:v>
                </c:pt>
                <c:pt idx="13">
                  <c:v>0.02599998</c:v>
                </c:pt>
                <c:pt idx="14">
                  <c:v>0.02799999</c:v>
                </c:pt>
                <c:pt idx="15">
                  <c:v>0.02999997</c:v>
                </c:pt>
                <c:pt idx="16">
                  <c:v>0.03199998</c:v>
                </c:pt>
                <c:pt idx="17">
                  <c:v>0.03399999</c:v>
                </c:pt>
                <c:pt idx="18">
                  <c:v>0.03599997</c:v>
                </c:pt>
                <c:pt idx="19">
                  <c:v>0.03799998</c:v>
                </c:pt>
                <c:pt idx="20">
                  <c:v>0.03999999</c:v>
                </c:pt>
                <c:pt idx="21">
                  <c:v>0.04199997</c:v>
                </c:pt>
                <c:pt idx="22">
                  <c:v>0.04399998</c:v>
                </c:pt>
                <c:pt idx="23">
                  <c:v>0.04599999</c:v>
                </c:pt>
                <c:pt idx="24">
                  <c:v>0.04799997</c:v>
                </c:pt>
                <c:pt idx="25">
                  <c:v>0.04999998</c:v>
                </c:pt>
                <c:pt idx="26">
                  <c:v>0.05199999</c:v>
                </c:pt>
                <c:pt idx="27">
                  <c:v>0.05399997</c:v>
                </c:pt>
                <c:pt idx="28">
                  <c:v>0.05599998</c:v>
                </c:pt>
                <c:pt idx="29">
                  <c:v>0.05799999</c:v>
                </c:pt>
                <c:pt idx="30">
                  <c:v>0.05999997</c:v>
                </c:pt>
                <c:pt idx="31">
                  <c:v>0.06199998</c:v>
                </c:pt>
                <c:pt idx="32">
                  <c:v>0.06399999</c:v>
                </c:pt>
                <c:pt idx="33">
                  <c:v>0.06599997</c:v>
                </c:pt>
                <c:pt idx="34">
                  <c:v>0.06799998</c:v>
                </c:pt>
                <c:pt idx="35">
                  <c:v>0.06999999</c:v>
                </c:pt>
                <c:pt idx="36">
                  <c:v>0.07199997</c:v>
                </c:pt>
                <c:pt idx="37">
                  <c:v>0.07399998</c:v>
                </c:pt>
                <c:pt idx="38">
                  <c:v>0.07599999</c:v>
                </c:pt>
                <c:pt idx="39">
                  <c:v>0.07799997</c:v>
                </c:pt>
                <c:pt idx="40">
                  <c:v>0.07999998</c:v>
                </c:pt>
                <c:pt idx="41">
                  <c:v>0.08199999</c:v>
                </c:pt>
                <c:pt idx="42">
                  <c:v>0.08399997</c:v>
                </c:pt>
                <c:pt idx="43">
                  <c:v>0.08599998</c:v>
                </c:pt>
                <c:pt idx="44">
                  <c:v>0.08799999</c:v>
                </c:pt>
                <c:pt idx="45">
                  <c:v>0.08999997</c:v>
                </c:pt>
                <c:pt idx="46">
                  <c:v>0.09199998</c:v>
                </c:pt>
                <c:pt idx="47">
                  <c:v>0.09399999</c:v>
                </c:pt>
                <c:pt idx="48">
                  <c:v>0.09599997</c:v>
                </c:pt>
                <c:pt idx="49">
                  <c:v>0.09799998</c:v>
                </c:pt>
                <c:pt idx="50">
                  <c:v>0.09999999</c:v>
                </c:pt>
                <c:pt idx="51">
                  <c:v>0.102</c:v>
                </c:pt>
                <c:pt idx="52">
                  <c:v>0.104</c:v>
                </c:pt>
                <c:pt idx="53">
                  <c:v>0.106</c:v>
                </c:pt>
                <c:pt idx="54">
                  <c:v>0.108</c:v>
                </c:pt>
                <c:pt idx="55">
                  <c:v>0.11</c:v>
                </c:pt>
                <c:pt idx="56">
                  <c:v>0.112</c:v>
                </c:pt>
                <c:pt idx="57">
                  <c:v>0.114</c:v>
                </c:pt>
                <c:pt idx="58">
                  <c:v>0.116</c:v>
                </c:pt>
                <c:pt idx="59">
                  <c:v>0.118</c:v>
                </c:pt>
                <c:pt idx="60">
                  <c:v>0.12</c:v>
                </c:pt>
                <c:pt idx="61">
                  <c:v>0.122</c:v>
                </c:pt>
                <c:pt idx="62">
                  <c:v>0.124</c:v>
                </c:pt>
                <c:pt idx="63">
                  <c:v>0.126</c:v>
                </c:pt>
                <c:pt idx="64">
                  <c:v>0.128</c:v>
                </c:pt>
                <c:pt idx="65">
                  <c:v>0.13</c:v>
                </c:pt>
                <c:pt idx="66">
                  <c:v>0.132</c:v>
                </c:pt>
                <c:pt idx="67">
                  <c:v>0.134</c:v>
                </c:pt>
                <c:pt idx="68">
                  <c:v>0.136</c:v>
                </c:pt>
                <c:pt idx="69">
                  <c:v>0.138</c:v>
                </c:pt>
                <c:pt idx="70">
                  <c:v>0.14</c:v>
                </c:pt>
                <c:pt idx="71">
                  <c:v>0.142</c:v>
                </c:pt>
                <c:pt idx="72">
                  <c:v>0.144</c:v>
                </c:pt>
                <c:pt idx="73">
                  <c:v>0.146</c:v>
                </c:pt>
                <c:pt idx="74">
                  <c:v>0.148</c:v>
                </c:pt>
                <c:pt idx="75">
                  <c:v>0.15</c:v>
                </c:pt>
                <c:pt idx="76">
                  <c:v>0.152</c:v>
                </c:pt>
                <c:pt idx="77">
                  <c:v>0.154</c:v>
                </c:pt>
                <c:pt idx="78">
                  <c:v>0.156</c:v>
                </c:pt>
                <c:pt idx="79">
                  <c:v>0.158</c:v>
                </c:pt>
                <c:pt idx="80">
                  <c:v>0.16</c:v>
                </c:pt>
                <c:pt idx="81">
                  <c:v>0.162</c:v>
                </c:pt>
                <c:pt idx="82">
                  <c:v>0.164</c:v>
                </c:pt>
                <c:pt idx="83">
                  <c:v>0.166</c:v>
                </c:pt>
                <c:pt idx="84">
                  <c:v>0.168</c:v>
                </c:pt>
                <c:pt idx="85">
                  <c:v>0.17</c:v>
                </c:pt>
                <c:pt idx="86">
                  <c:v>0.172</c:v>
                </c:pt>
                <c:pt idx="87">
                  <c:v>0.174</c:v>
                </c:pt>
                <c:pt idx="88">
                  <c:v>0.176</c:v>
                </c:pt>
                <c:pt idx="89">
                  <c:v>0.178</c:v>
                </c:pt>
                <c:pt idx="90">
                  <c:v>0.18</c:v>
                </c:pt>
                <c:pt idx="91">
                  <c:v>0.182</c:v>
                </c:pt>
                <c:pt idx="92">
                  <c:v>0.184</c:v>
                </c:pt>
                <c:pt idx="93">
                  <c:v>0.186</c:v>
                </c:pt>
                <c:pt idx="94">
                  <c:v>0.188</c:v>
                </c:pt>
                <c:pt idx="95">
                  <c:v>0.19</c:v>
                </c:pt>
                <c:pt idx="96">
                  <c:v>0.192</c:v>
                </c:pt>
                <c:pt idx="97">
                  <c:v>0.194</c:v>
                </c:pt>
                <c:pt idx="98">
                  <c:v>0.196</c:v>
                </c:pt>
                <c:pt idx="99">
                  <c:v>0.198</c:v>
                </c:pt>
                <c:pt idx="100">
                  <c:v>0.2</c:v>
                </c:pt>
                <c:pt idx="101">
                  <c:v>0.202</c:v>
                </c:pt>
                <c:pt idx="102">
                  <c:v>0.204</c:v>
                </c:pt>
                <c:pt idx="103">
                  <c:v>0.206</c:v>
                </c:pt>
                <c:pt idx="104">
                  <c:v>0.208</c:v>
                </c:pt>
                <c:pt idx="105">
                  <c:v>0.21</c:v>
                </c:pt>
                <c:pt idx="106">
                  <c:v>0.212</c:v>
                </c:pt>
                <c:pt idx="107">
                  <c:v>0.214</c:v>
                </c:pt>
                <c:pt idx="108">
                  <c:v>0.216</c:v>
                </c:pt>
                <c:pt idx="109">
                  <c:v>0.218</c:v>
                </c:pt>
                <c:pt idx="110">
                  <c:v>0.22</c:v>
                </c:pt>
                <c:pt idx="111">
                  <c:v>0.222</c:v>
                </c:pt>
                <c:pt idx="112">
                  <c:v>0.224</c:v>
                </c:pt>
                <c:pt idx="113">
                  <c:v>0.226</c:v>
                </c:pt>
                <c:pt idx="114">
                  <c:v>0.228</c:v>
                </c:pt>
                <c:pt idx="115">
                  <c:v>0.23</c:v>
                </c:pt>
                <c:pt idx="116">
                  <c:v>0.232</c:v>
                </c:pt>
                <c:pt idx="117">
                  <c:v>0.234</c:v>
                </c:pt>
                <c:pt idx="118">
                  <c:v>0.236</c:v>
                </c:pt>
                <c:pt idx="119">
                  <c:v>0.238</c:v>
                </c:pt>
                <c:pt idx="120">
                  <c:v>0.24</c:v>
                </c:pt>
                <c:pt idx="121">
                  <c:v>0.242</c:v>
                </c:pt>
                <c:pt idx="122">
                  <c:v>0.244</c:v>
                </c:pt>
                <c:pt idx="123">
                  <c:v>0.246</c:v>
                </c:pt>
                <c:pt idx="124">
                  <c:v>0.248</c:v>
                </c:pt>
                <c:pt idx="125">
                  <c:v>0.25</c:v>
                </c:pt>
                <c:pt idx="126">
                  <c:v>0.252</c:v>
                </c:pt>
                <c:pt idx="127">
                  <c:v>0.254</c:v>
                </c:pt>
                <c:pt idx="128">
                  <c:v>0.256</c:v>
                </c:pt>
                <c:pt idx="129">
                  <c:v>0.258</c:v>
                </c:pt>
                <c:pt idx="130">
                  <c:v>0.26</c:v>
                </c:pt>
                <c:pt idx="131">
                  <c:v>0.262</c:v>
                </c:pt>
                <c:pt idx="132">
                  <c:v>0.264</c:v>
                </c:pt>
                <c:pt idx="133">
                  <c:v>0.266</c:v>
                </c:pt>
                <c:pt idx="134">
                  <c:v>0.268</c:v>
                </c:pt>
                <c:pt idx="135">
                  <c:v>0.27</c:v>
                </c:pt>
                <c:pt idx="136">
                  <c:v>0.272</c:v>
                </c:pt>
                <c:pt idx="137">
                  <c:v>0.274</c:v>
                </c:pt>
                <c:pt idx="138">
                  <c:v>0.276</c:v>
                </c:pt>
                <c:pt idx="139">
                  <c:v>0.278</c:v>
                </c:pt>
                <c:pt idx="140">
                  <c:v>0.28</c:v>
                </c:pt>
                <c:pt idx="141">
                  <c:v>0.282</c:v>
                </c:pt>
                <c:pt idx="142">
                  <c:v>0.284</c:v>
                </c:pt>
                <c:pt idx="143">
                  <c:v>0.286</c:v>
                </c:pt>
                <c:pt idx="144">
                  <c:v>0.288</c:v>
                </c:pt>
                <c:pt idx="145">
                  <c:v>0.29</c:v>
                </c:pt>
                <c:pt idx="146">
                  <c:v>0.292</c:v>
                </c:pt>
                <c:pt idx="147">
                  <c:v>0.294</c:v>
                </c:pt>
                <c:pt idx="148">
                  <c:v>0.296</c:v>
                </c:pt>
                <c:pt idx="149">
                  <c:v>0.298</c:v>
                </c:pt>
                <c:pt idx="150">
                  <c:v>0.3</c:v>
                </c:pt>
                <c:pt idx="151">
                  <c:v>0.302</c:v>
                </c:pt>
                <c:pt idx="152">
                  <c:v>0.304</c:v>
                </c:pt>
                <c:pt idx="153">
                  <c:v>0.306</c:v>
                </c:pt>
                <c:pt idx="154">
                  <c:v>0.308</c:v>
                </c:pt>
                <c:pt idx="155">
                  <c:v>0.31</c:v>
                </c:pt>
                <c:pt idx="156">
                  <c:v>0.312</c:v>
                </c:pt>
                <c:pt idx="157">
                  <c:v>0.314</c:v>
                </c:pt>
                <c:pt idx="158">
                  <c:v>0.316</c:v>
                </c:pt>
                <c:pt idx="159">
                  <c:v>0.318</c:v>
                </c:pt>
                <c:pt idx="160">
                  <c:v>0.32</c:v>
                </c:pt>
                <c:pt idx="161">
                  <c:v>0.322</c:v>
                </c:pt>
                <c:pt idx="162">
                  <c:v>0.324</c:v>
                </c:pt>
                <c:pt idx="163">
                  <c:v>0.326</c:v>
                </c:pt>
                <c:pt idx="164">
                  <c:v>0.328</c:v>
                </c:pt>
                <c:pt idx="165">
                  <c:v>0.33</c:v>
                </c:pt>
                <c:pt idx="166">
                  <c:v>0.332</c:v>
                </c:pt>
                <c:pt idx="167">
                  <c:v>0.334</c:v>
                </c:pt>
                <c:pt idx="168">
                  <c:v>0.336</c:v>
                </c:pt>
                <c:pt idx="169">
                  <c:v>0.338</c:v>
                </c:pt>
                <c:pt idx="170">
                  <c:v>0.34</c:v>
                </c:pt>
                <c:pt idx="171">
                  <c:v>0.342</c:v>
                </c:pt>
                <c:pt idx="172">
                  <c:v>0.344</c:v>
                </c:pt>
                <c:pt idx="173">
                  <c:v>0.346</c:v>
                </c:pt>
                <c:pt idx="174">
                  <c:v>0.348</c:v>
                </c:pt>
                <c:pt idx="175">
                  <c:v>0.35</c:v>
                </c:pt>
                <c:pt idx="176">
                  <c:v>0.352</c:v>
                </c:pt>
                <c:pt idx="177">
                  <c:v>0.354</c:v>
                </c:pt>
                <c:pt idx="178">
                  <c:v>0.356</c:v>
                </c:pt>
                <c:pt idx="179">
                  <c:v>0.358</c:v>
                </c:pt>
                <c:pt idx="180">
                  <c:v>0.36</c:v>
                </c:pt>
                <c:pt idx="181">
                  <c:v>0.362</c:v>
                </c:pt>
                <c:pt idx="182">
                  <c:v>0.364</c:v>
                </c:pt>
                <c:pt idx="183">
                  <c:v>0.366</c:v>
                </c:pt>
                <c:pt idx="184">
                  <c:v>0.368</c:v>
                </c:pt>
                <c:pt idx="185">
                  <c:v>0.37</c:v>
                </c:pt>
                <c:pt idx="186">
                  <c:v>0.372</c:v>
                </c:pt>
                <c:pt idx="187">
                  <c:v>0.374</c:v>
                </c:pt>
                <c:pt idx="188">
                  <c:v>0.376</c:v>
                </c:pt>
                <c:pt idx="189">
                  <c:v>0.378</c:v>
                </c:pt>
                <c:pt idx="190">
                  <c:v>0.38</c:v>
                </c:pt>
                <c:pt idx="191">
                  <c:v>0.382</c:v>
                </c:pt>
                <c:pt idx="192">
                  <c:v>0.384</c:v>
                </c:pt>
                <c:pt idx="193">
                  <c:v>0.386</c:v>
                </c:pt>
                <c:pt idx="194">
                  <c:v>0.388</c:v>
                </c:pt>
                <c:pt idx="195">
                  <c:v>0.39</c:v>
                </c:pt>
                <c:pt idx="196">
                  <c:v>0.392</c:v>
                </c:pt>
                <c:pt idx="197">
                  <c:v>0.394</c:v>
                </c:pt>
                <c:pt idx="198">
                  <c:v>0.396</c:v>
                </c:pt>
                <c:pt idx="199">
                  <c:v>0.398</c:v>
                </c:pt>
                <c:pt idx="200">
                  <c:v>0.4</c:v>
                </c:pt>
                <c:pt idx="201">
                  <c:v>0.402</c:v>
                </c:pt>
                <c:pt idx="202">
                  <c:v>0.404</c:v>
                </c:pt>
                <c:pt idx="203">
                  <c:v>0.406</c:v>
                </c:pt>
                <c:pt idx="204">
                  <c:v>0.408</c:v>
                </c:pt>
                <c:pt idx="205">
                  <c:v>0.41</c:v>
                </c:pt>
                <c:pt idx="206">
                  <c:v>0.412</c:v>
                </c:pt>
                <c:pt idx="207">
                  <c:v>0.414</c:v>
                </c:pt>
                <c:pt idx="208">
                  <c:v>0.416</c:v>
                </c:pt>
                <c:pt idx="209">
                  <c:v>0.418</c:v>
                </c:pt>
                <c:pt idx="210">
                  <c:v>0.42</c:v>
                </c:pt>
                <c:pt idx="211">
                  <c:v>0.422</c:v>
                </c:pt>
                <c:pt idx="212">
                  <c:v>0.424</c:v>
                </c:pt>
                <c:pt idx="213">
                  <c:v>0.426</c:v>
                </c:pt>
                <c:pt idx="214">
                  <c:v>0.428</c:v>
                </c:pt>
                <c:pt idx="215">
                  <c:v>0.43</c:v>
                </c:pt>
                <c:pt idx="216">
                  <c:v>0.432</c:v>
                </c:pt>
                <c:pt idx="217">
                  <c:v>0.434</c:v>
                </c:pt>
                <c:pt idx="218">
                  <c:v>0.436</c:v>
                </c:pt>
                <c:pt idx="219">
                  <c:v>0.438</c:v>
                </c:pt>
                <c:pt idx="220">
                  <c:v>0.44</c:v>
                </c:pt>
                <c:pt idx="221">
                  <c:v>0.442</c:v>
                </c:pt>
                <c:pt idx="222">
                  <c:v>0.444</c:v>
                </c:pt>
                <c:pt idx="223">
                  <c:v>0.446</c:v>
                </c:pt>
                <c:pt idx="224">
                  <c:v>0.448</c:v>
                </c:pt>
                <c:pt idx="225">
                  <c:v>0.45</c:v>
                </c:pt>
                <c:pt idx="226">
                  <c:v>0.452</c:v>
                </c:pt>
                <c:pt idx="227">
                  <c:v>0.454</c:v>
                </c:pt>
                <c:pt idx="228">
                  <c:v>0.456</c:v>
                </c:pt>
                <c:pt idx="229">
                  <c:v>0.458</c:v>
                </c:pt>
                <c:pt idx="230">
                  <c:v>0.46</c:v>
                </c:pt>
                <c:pt idx="231">
                  <c:v>0.462</c:v>
                </c:pt>
                <c:pt idx="232">
                  <c:v>0.464</c:v>
                </c:pt>
                <c:pt idx="233">
                  <c:v>0.466</c:v>
                </c:pt>
                <c:pt idx="234">
                  <c:v>0.468</c:v>
                </c:pt>
                <c:pt idx="235">
                  <c:v>0.47</c:v>
                </c:pt>
                <c:pt idx="236">
                  <c:v>0.472</c:v>
                </c:pt>
                <c:pt idx="237">
                  <c:v>0.474</c:v>
                </c:pt>
                <c:pt idx="238">
                  <c:v>0.476</c:v>
                </c:pt>
                <c:pt idx="239">
                  <c:v>0.478</c:v>
                </c:pt>
                <c:pt idx="240">
                  <c:v>0.48</c:v>
                </c:pt>
                <c:pt idx="241">
                  <c:v>0.482</c:v>
                </c:pt>
                <c:pt idx="242">
                  <c:v>0.484</c:v>
                </c:pt>
                <c:pt idx="243">
                  <c:v>0.486</c:v>
                </c:pt>
                <c:pt idx="244">
                  <c:v>0.488</c:v>
                </c:pt>
                <c:pt idx="245">
                  <c:v>0.49</c:v>
                </c:pt>
                <c:pt idx="246">
                  <c:v>0.492</c:v>
                </c:pt>
                <c:pt idx="247">
                  <c:v>0.494</c:v>
                </c:pt>
                <c:pt idx="248">
                  <c:v>0.496</c:v>
                </c:pt>
                <c:pt idx="249">
                  <c:v>0.498</c:v>
                </c:pt>
                <c:pt idx="250">
                  <c:v>0.5</c:v>
                </c:pt>
                <c:pt idx="251">
                  <c:v>0.502</c:v>
                </c:pt>
                <c:pt idx="252">
                  <c:v>0.504</c:v>
                </c:pt>
                <c:pt idx="253">
                  <c:v>0.506</c:v>
                </c:pt>
                <c:pt idx="254">
                  <c:v>0.508</c:v>
                </c:pt>
                <c:pt idx="255">
                  <c:v>0.51</c:v>
                </c:pt>
                <c:pt idx="256">
                  <c:v>0.512</c:v>
                </c:pt>
                <c:pt idx="257">
                  <c:v>0.514</c:v>
                </c:pt>
                <c:pt idx="258">
                  <c:v>0.516</c:v>
                </c:pt>
                <c:pt idx="259">
                  <c:v>0.518</c:v>
                </c:pt>
                <c:pt idx="260">
                  <c:v>0.52</c:v>
                </c:pt>
                <c:pt idx="261">
                  <c:v>0.522</c:v>
                </c:pt>
                <c:pt idx="262">
                  <c:v>0.524</c:v>
                </c:pt>
                <c:pt idx="263">
                  <c:v>0.526</c:v>
                </c:pt>
                <c:pt idx="264">
                  <c:v>0.528</c:v>
                </c:pt>
                <c:pt idx="265">
                  <c:v>0.53</c:v>
                </c:pt>
                <c:pt idx="266">
                  <c:v>0.532</c:v>
                </c:pt>
                <c:pt idx="267">
                  <c:v>0.534</c:v>
                </c:pt>
                <c:pt idx="268">
                  <c:v>0.536</c:v>
                </c:pt>
                <c:pt idx="269">
                  <c:v>0.538</c:v>
                </c:pt>
                <c:pt idx="270">
                  <c:v>0.54</c:v>
                </c:pt>
                <c:pt idx="271">
                  <c:v>0.542</c:v>
                </c:pt>
                <c:pt idx="272">
                  <c:v>0.544</c:v>
                </c:pt>
                <c:pt idx="273">
                  <c:v>0.546</c:v>
                </c:pt>
                <c:pt idx="274">
                  <c:v>0.548</c:v>
                </c:pt>
                <c:pt idx="275">
                  <c:v>0.55</c:v>
                </c:pt>
                <c:pt idx="276">
                  <c:v>0.552</c:v>
                </c:pt>
                <c:pt idx="277">
                  <c:v>0.554</c:v>
                </c:pt>
                <c:pt idx="278">
                  <c:v>0.556</c:v>
                </c:pt>
                <c:pt idx="279">
                  <c:v>0.558</c:v>
                </c:pt>
                <c:pt idx="280">
                  <c:v>0.56</c:v>
                </c:pt>
                <c:pt idx="281">
                  <c:v>0.562</c:v>
                </c:pt>
                <c:pt idx="282">
                  <c:v>0.564</c:v>
                </c:pt>
                <c:pt idx="283">
                  <c:v>0.566</c:v>
                </c:pt>
                <c:pt idx="284">
                  <c:v>0.568</c:v>
                </c:pt>
                <c:pt idx="285">
                  <c:v>0.57</c:v>
                </c:pt>
                <c:pt idx="286">
                  <c:v>0.572</c:v>
                </c:pt>
                <c:pt idx="287">
                  <c:v>0.574</c:v>
                </c:pt>
                <c:pt idx="288">
                  <c:v>0.576</c:v>
                </c:pt>
                <c:pt idx="289">
                  <c:v>0.578</c:v>
                </c:pt>
                <c:pt idx="290">
                  <c:v>0.58</c:v>
                </c:pt>
                <c:pt idx="291">
                  <c:v>0.582</c:v>
                </c:pt>
                <c:pt idx="292">
                  <c:v>0.584</c:v>
                </c:pt>
                <c:pt idx="293">
                  <c:v>0.586</c:v>
                </c:pt>
                <c:pt idx="294">
                  <c:v>0.588</c:v>
                </c:pt>
                <c:pt idx="295">
                  <c:v>0.59</c:v>
                </c:pt>
                <c:pt idx="296">
                  <c:v>0.592</c:v>
                </c:pt>
                <c:pt idx="297">
                  <c:v>0.594</c:v>
                </c:pt>
                <c:pt idx="298">
                  <c:v>0.596</c:v>
                </c:pt>
                <c:pt idx="299">
                  <c:v>0.598</c:v>
                </c:pt>
                <c:pt idx="300">
                  <c:v>0.6</c:v>
                </c:pt>
                <c:pt idx="301">
                  <c:v>0.602</c:v>
                </c:pt>
                <c:pt idx="302">
                  <c:v>0.604</c:v>
                </c:pt>
                <c:pt idx="303">
                  <c:v>0.606</c:v>
                </c:pt>
                <c:pt idx="304">
                  <c:v>0.608</c:v>
                </c:pt>
                <c:pt idx="305">
                  <c:v>0.61</c:v>
                </c:pt>
                <c:pt idx="306">
                  <c:v>0.612</c:v>
                </c:pt>
                <c:pt idx="307">
                  <c:v>0.614</c:v>
                </c:pt>
                <c:pt idx="308">
                  <c:v>0.616</c:v>
                </c:pt>
                <c:pt idx="309">
                  <c:v>0.618</c:v>
                </c:pt>
                <c:pt idx="310">
                  <c:v>0.62</c:v>
                </c:pt>
                <c:pt idx="311">
                  <c:v>0.622</c:v>
                </c:pt>
                <c:pt idx="312">
                  <c:v>0.624</c:v>
                </c:pt>
                <c:pt idx="313">
                  <c:v>0.626</c:v>
                </c:pt>
                <c:pt idx="314">
                  <c:v>0.628</c:v>
                </c:pt>
                <c:pt idx="315">
                  <c:v>0.63</c:v>
                </c:pt>
                <c:pt idx="316">
                  <c:v>0.632</c:v>
                </c:pt>
                <c:pt idx="317">
                  <c:v>0.634</c:v>
                </c:pt>
                <c:pt idx="318">
                  <c:v>0.636</c:v>
                </c:pt>
                <c:pt idx="319">
                  <c:v>0.638</c:v>
                </c:pt>
                <c:pt idx="320">
                  <c:v>0.64</c:v>
                </c:pt>
                <c:pt idx="321">
                  <c:v>0.642</c:v>
                </c:pt>
                <c:pt idx="322">
                  <c:v>0.644</c:v>
                </c:pt>
                <c:pt idx="323">
                  <c:v>0.646</c:v>
                </c:pt>
                <c:pt idx="324">
                  <c:v>0.648</c:v>
                </c:pt>
                <c:pt idx="325">
                  <c:v>0.65</c:v>
                </c:pt>
                <c:pt idx="326">
                  <c:v>0.652</c:v>
                </c:pt>
                <c:pt idx="327">
                  <c:v>0.654</c:v>
                </c:pt>
                <c:pt idx="328">
                  <c:v>0.656</c:v>
                </c:pt>
                <c:pt idx="329">
                  <c:v>0.658</c:v>
                </c:pt>
                <c:pt idx="330">
                  <c:v>0.66</c:v>
                </c:pt>
                <c:pt idx="331">
                  <c:v>0.662</c:v>
                </c:pt>
                <c:pt idx="332">
                  <c:v>0.664</c:v>
                </c:pt>
                <c:pt idx="333">
                  <c:v>0.666</c:v>
                </c:pt>
                <c:pt idx="334">
                  <c:v>0.668</c:v>
                </c:pt>
                <c:pt idx="335">
                  <c:v>0.67</c:v>
                </c:pt>
                <c:pt idx="336">
                  <c:v>0.672</c:v>
                </c:pt>
                <c:pt idx="337">
                  <c:v>0.674</c:v>
                </c:pt>
                <c:pt idx="338">
                  <c:v>0.676</c:v>
                </c:pt>
                <c:pt idx="339">
                  <c:v>0.678</c:v>
                </c:pt>
                <c:pt idx="340">
                  <c:v>0.68</c:v>
                </c:pt>
                <c:pt idx="341">
                  <c:v>0.682</c:v>
                </c:pt>
                <c:pt idx="342">
                  <c:v>0.684</c:v>
                </c:pt>
                <c:pt idx="343">
                  <c:v>0.686</c:v>
                </c:pt>
                <c:pt idx="344">
                  <c:v>0.688</c:v>
                </c:pt>
                <c:pt idx="345">
                  <c:v>0.69</c:v>
                </c:pt>
                <c:pt idx="346">
                  <c:v>0.692</c:v>
                </c:pt>
                <c:pt idx="347">
                  <c:v>0.694</c:v>
                </c:pt>
                <c:pt idx="348">
                  <c:v>0.696</c:v>
                </c:pt>
                <c:pt idx="349">
                  <c:v>0.698</c:v>
                </c:pt>
                <c:pt idx="350">
                  <c:v>0.7</c:v>
                </c:pt>
                <c:pt idx="351">
                  <c:v>0.702</c:v>
                </c:pt>
                <c:pt idx="352">
                  <c:v>0.704</c:v>
                </c:pt>
                <c:pt idx="353">
                  <c:v>0.706</c:v>
                </c:pt>
                <c:pt idx="354">
                  <c:v>0.708</c:v>
                </c:pt>
                <c:pt idx="355">
                  <c:v>0.71</c:v>
                </c:pt>
                <c:pt idx="356">
                  <c:v>0.712</c:v>
                </c:pt>
                <c:pt idx="357">
                  <c:v>0.714</c:v>
                </c:pt>
                <c:pt idx="358">
                  <c:v>0.716</c:v>
                </c:pt>
                <c:pt idx="359">
                  <c:v>0.718</c:v>
                </c:pt>
                <c:pt idx="360">
                  <c:v>0.72</c:v>
                </c:pt>
                <c:pt idx="361">
                  <c:v>0.722</c:v>
                </c:pt>
                <c:pt idx="362">
                  <c:v>0.724</c:v>
                </c:pt>
                <c:pt idx="363">
                  <c:v>0.726</c:v>
                </c:pt>
                <c:pt idx="364">
                  <c:v>0.728</c:v>
                </c:pt>
                <c:pt idx="365">
                  <c:v>0.73</c:v>
                </c:pt>
                <c:pt idx="366">
                  <c:v>0.732</c:v>
                </c:pt>
                <c:pt idx="367">
                  <c:v>0.734</c:v>
                </c:pt>
                <c:pt idx="368">
                  <c:v>0.736</c:v>
                </c:pt>
                <c:pt idx="369">
                  <c:v>0.738</c:v>
                </c:pt>
                <c:pt idx="370">
                  <c:v>0.74</c:v>
                </c:pt>
                <c:pt idx="371">
                  <c:v>0.742</c:v>
                </c:pt>
                <c:pt idx="372">
                  <c:v>0.744</c:v>
                </c:pt>
                <c:pt idx="373">
                  <c:v>0.746</c:v>
                </c:pt>
                <c:pt idx="374">
                  <c:v>0.748</c:v>
                </c:pt>
                <c:pt idx="375">
                  <c:v>0.75</c:v>
                </c:pt>
                <c:pt idx="376">
                  <c:v>0.752</c:v>
                </c:pt>
                <c:pt idx="377">
                  <c:v>0.754</c:v>
                </c:pt>
                <c:pt idx="378">
                  <c:v>0.756</c:v>
                </c:pt>
                <c:pt idx="379">
                  <c:v>0.758</c:v>
                </c:pt>
                <c:pt idx="380">
                  <c:v>0.76</c:v>
                </c:pt>
                <c:pt idx="381">
                  <c:v>0.762</c:v>
                </c:pt>
                <c:pt idx="382">
                  <c:v>0.764</c:v>
                </c:pt>
                <c:pt idx="383">
                  <c:v>0.766</c:v>
                </c:pt>
                <c:pt idx="384">
                  <c:v>0.768</c:v>
                </c:pt>
                <c:pt idx="385">
                  <c:v>0.77</c:v>
                </c:pt>
                <c:pt idx="386">
                  <c:v>0.772</c:v>
                </c:pt>
                <c:pt idx="387">
                  <c:v>0.774</c:v>
                </c:pt>
                <c:pt idx="388">
                  <c:v>0.776</c:v>
                </c:pt>
                <c:pt idx="389">
                  <c:v>0.778</c:v>
                </c:pt>
                <c:pt idx="390">
                  <c:v>0.78</c:v>
                </c:pt>
                <c:pt idx="391">
                  <c:v>0.782</c:v>
                </c:pt>
                <c:pt idx="392">
                  <c:v>0.784</c:v>
                </c:pt>
                <c:pt idx="393">
                  <c:v>0.786</c:v>
                </c:pt>
                <c:pt idx="394">
                  <c:v>0.788</c:v>
                </c:pt>
                <c:pt idx="395">
                  <c:v>0.79</c:v>
                </c:pt>
                <c:pt idx="396">
                  <c:v>0.792</c:v>
                </c:pt>
                <c:pt idx="397">
                  <c:v>0.794</c:v>
                </c:pt>
                <c:pt idx="398">
                  <c:v>0.796</c:v>
                </c:pt>
                <c:pt idx="399">
                  <c:v>0.798</c:v>
                </c:pt>
                <c:pt idx="400">
                  <c:v>0.8</c:v>
                </c:pt>
                <c:pt idx="401">
                  <c:v>0.802</c:v>
                </c:pt>
                <c:pt idx="402">
                  <c:v>0.804</c:v>
                </c:pt>
                <c:pt idx="403">
                  <c:v>0.806</c:v>
                </c:pt>
                <c:pt idx="404">
                  <c:v>0.808</c:v>
                </c:pt>
                <c:pt idx="405">
                  <c:v>0.81</c:v>
                </c:pt>
                <c:pt idx="406">
                  <c:v>0.812</c:v>
                </c:pt>
                <c:pt idx="407">
                  <c:v>0.814</c:v>
                </c:pt>
                <c:pt idx="408">
                  <c:v>0.816</c:v>
                </c:pt>
                <c:pt idx="409">
                  <c:v>0.818</c:v>
                </c:pt>
                <c:pt idx="410">
                  <c:v>0.82</c:v>
                </c:pt>
                <c:pt idx="411">
                  <c:v>0.822</c:v>
                </c:pt>
                <c:pt idx="412">
                  <c:v>0.824</c:v>
                </c:pt>
                <c:pt idx="413">
                  <c:v>0.826</c:v>
                </c:pt>
                <c:pt idx="414">
                  <c:v>0.828</c:v>
                </c:pt>
                <c:pt idx="415">
                  <c:v>0.83</c:v>
                </c:pt>
                <c:pt idx="416">
                  <c:v>0.832</c:v>
                </c:pt>
                <c:pt idx="417">
                  <c:v>0.834</c:v>
                </c:pt>
                <c:pt idx="418">
                  <c:v>0.836</c:v>
                </c:pt>
                <c:pt idx="419">
                  <c:v>0.838</c:v>
                </c:pt>
                <c:pt idx="420">
                  <c:v>0.84</c:v>
                </c:pt>
                <c:pt idx="421">
                  <c:v>0.842</c:v>
                </c:pt>
                <c:pt idx="422">
                  <c:v>0.844</c:v>
                </c:pt>
                <c:pt idx="423">
                  <c:v>0.846</c:v>
                </c:pt>
                <c:pt idx="424">
                  <c:v>0.848</c:v>
                </c:pt>
                <c:pt idx="425">
                  <c:v>0.85</c:v>
                </c:pt>
                <c:pt idx="426">
                  <c:v>0.852</c:v>
                </c:pt>
                <c:pt idx="427">
                  <c:v>0.854</c:v>
                </c:pt>
                <c:pt idx="428">
                  <c:v>0.856</c:v>
                </c:pt>
                <c:pt idx="429">
                  <c:v>0.858</c:v>
                </c:pt>
                <c:pt idx="430">
                  <c:v>0.86</c:v>
                </c:pt>
                <c:pt idx="431">
                  <c:v>0.862</c:v>
                </c:pt>
                <c:pt idx="432">
                  <c:v>0.864</c:v>
                </c:pt>
                <c:pt idx="433">
                  <c:v>0.866</c:v>
                </c:pt>
                <c:pt idx="434">
                  <c:v>0.868</c:v>
                </c:pt>
                <c:pt idx="435">
                  <c:v>0.87</c:v>
                </c:pt>
                <c:pt idx="436">
                  <c:v>0.872</c:v>
                </c:pt>
                <c:pt idx="437">
                  <c:v>0.874</c:v>
                </c:pt>
                <c:pt idx="438">
                  <c:v>0.876</c:v>
                </c:pt>
                <c:pt idx="439">
                  <c:v>0.878</c:v>
                </c:pt>
                <c:pt idx="440">
                  <c:v>0.88</c:v>
                </c:pt>
                <c:pt idx="441">
                  <c:v>0.882</c:v>
                </c:pt>
                <c:pt idx="442">
                  <c:v>0.884</c:v>
                </c:pt>
                <c:pt idx="443">
                  <c:v>0.886</c:v>
                </c:pt>
                <c:pt idx="444">
                  <c:v>0.888</c:v>
                </c:pt>
                <c:pt idx="445">
                  <c:v>0.89</c:v>
                </c:pt>
                <c:pt idx="446">
                  <c:v>0.892</c:v>
                </c:pt>
                <c:pt idx="447">
                  <c:v>0.894</c:v>
                </c:pt>
                <c:pt idx="448">
                  <c:v>0.896</c:v>
                </c:pt>
                <c:pt idx="449">
                  <c:v>0.898</c:v>
                </c:pt>
                <c:pt idx="450">
                  <c:v>0.9</c:v>
                </c:pt>
                <c:pt idx="451">
                  <c:v>0.902</c:v>
                </c:pt>
                <c:pt idx="452">
                  <c:v>0.904</c:v>
                </c:pt>
                <c:pt idx="453">
                  <c:v>0.906</c:v>
                </c:pt>
                <c:pt idx="454">
                  <c:v>0.908</c:v>
                </c:pt>
                <c:pt idx="455">
                  <c:v>0.91</c:v>
                </c:pt>
                <c:pt idx="456">
                  <c:v>0.912</c:v>
                </c:pt>
                <c:pt idx="457">
                  <c:v>0.914</c:v>
                </c:pt>
                <c:pt idx="458">
                  <c:v>0.916</c:v>
                </c:pt>
                <c:pt idx="459">
                  <c:v>0.918</c:v>
                </c:pt>
                <c:pt idx="460">
                  <c:v>0.92</c:v>
                </c:pt>
                <c:pt idx="461">
                  <c:v>0.922</c:v>
                </c:pt>
                <c:pt idx="462">
                  <c:v>0.924</c:v>
                </c:pt>
                <c:pt idx="463">
                  <c:v>0.926</c:v>
                </c:pt>
                <c:pt idx="464">
                  <c:v>0.928</c:v>
                </c:pt>
                <c:pt idx="465">
                  <c:v>0.93</c:v>
                </c:pt>
                <c:pt idx="466">
                  <c:v>0.932</c:v>
                </c:pt>
                <c:pt idx="467">
                  <c:v>0.934</c:v>
                </c:pt>
                <c:pt idx="468">
                  <c:v>0.936</c:v>
                </c:pt>
                <c:pt idx="469">
                  <c:v>0.938</c:v>
                </c:pt>
                <c:pt idx="470">
                  <c:v>0.94</c:v>
                </c:pt>
                <c:pt idx="471">
                  <c:v>0.942</c:v>
                </c:pt>
                <c:pt idx="472">
                  <c:v>0.944</c:v>
                </c:pt>
                <c:pt idx="473">
                  <c:v>0.946</c:v>
                </c:pt>
                <c:pt idx="474">
                  <c:v>0.948</c:v>
                </c:pt>
                <c:pt idx="475">
                  <c:v>0.95</c:v>
                </c:pt>
                <c:pt idx="476">
                  <c:v>0.952</c:v>
                </c:pt>
                <c:pt idx="477">
                  <c:v>0.954</c:v>
                </c:pt>
                <c:pt idx="478">
                  <c:v>0.956</c:v>
                </c:pt>
                <c:pt idx="479">
                  <c:v>0.958</c:v>
                </c:pt>
                <c:pt idx="480">
                  <c:v>0.96</c:v>
                </c:pt>
                <c:pt idx="481">
                  <c:v>0.962</c:v>
                </c:pt>
                <c:pt idx="482">
                  <c:v>0.964</c:v>
                </c:pt>
                <c:pt idx="483">
                  <c:v>0.966</c:v>
                </c:pt>
                <c:pt idx="484">
                  <c:v>0.968</c:v>
                </c:pt>
                <c:pt idx="485">
                  <c:v>0.97</c:v>
                </c:pt>
                <c:pt idx="486">
                  <c:v>0.972</c:v>
                </c:pt>
                <c:pt idx="487">
                  <c:v>0.974</c:v>
                </c:pt>
                <c:pt idx="488">
                  <c:v>0.976</c:v>
                </c:pt>
                <c:pt idx="489">
                  <c:v>0.978</c:v>
                </c:pt>
                <c:pt idx="490">
                  <c:v>0.98</c:v>
                </c:pt>
                <c:pt idx="491">
                  <c:v>0.982</c:v>
                </c:pt>
                <c:pt idx="492">
                  <c:v>0.984</c:v>
                </c:pt>
                <c:pt idx="493">
                  <c:v>0.986</c:v>
                </c:pt>
                <c:pt idx="494">
                  <c:v>0.988</c:v>
                </c:pt>
                <c:pt idx="495">
                  <c:v>0.99</c:v>
                </c:pt>
                <c:pt idx="496">
                  <c:v>0.992</c:v>
                </c:pt>
                <c:pt idx="497">
                  <c:v>0.994</c:v>
                </c:pt>
                <c:pt idx="498">
                  <c:v>0.996</c:v>
                </c:pt>
                <c:pt idx="499">
                  <c:v>0.998</c:v>
                </c:pt>
                <c:pt idx="500">
                  <c:v>1.0</c:v>
                </c:pt>
                <c:pt idx="501">
                  <c:v>1.002</c:v>
                </c:pt>
                <c:pt idx="502">
                  <c:v>1.004</c:v>
                </c:pt>
                <c:pt idx="503">
                  <c:v>1.006</c:v>
                </c:pt>
                <c:pt idx="504">
                  <c:v>1.008</c:v>
                </c:pt>
                <c:pt idx="505">
                  <c:v>1.01</c:v>
                </c:pt>
                <c:pt idx="506">
                  <c:v>1.012</c:v>
                </c:pt>
                <c:pt idx="507">
                  <c:v>1.014</c:v>
                </c:pt>
                <c:pt idx="508">
                  <c:v>1.016</c:v>
                </c:pt>
                <c:pt idx="509">
                  <c:v>1.018</c:v>
                </c:pt>
                <c:pt idx="510">
                  <c:v>1.02</c:v>
                </c:pt>
                <c:pt idx="511">
                  <c:v>1.022</c:v>
                </c:pt>
                <c:pt idx="512">
                  <c:v>1.024</c:v>
                </c:pt>
                <c:pt idx="513">
                  <c:v>1.026</c:v>
                </c:pt>
                <c:pt idx="514">
                  <c:v>1.028</c:v>
                </c:pt>
                <c:pt idx="515">
                  <c:v>1.03</c:v>
                </c:pt>
                <c:pt idx="516">
                  <c:v>1.032</c:v>
                </c:pt>
                <c:pt idx="517">
                  <c:v>1.034</c:v>
                </c:pt>
                <c:pt idx="518">
                  <c:v>1.036</c:v>
                </c:pt>
                <c:pt idx="519">
                  <c:v>1.038</c:v>
                </c:pt>
                <c:pt idx="520">
                  <c:v>1.04</c:v>
                </c:pt>
                <c:pt idx="521">
                  <c:v>1.042</c:v>
                </c:pt>
                <c:pt idx="522">
                  <c:v>1.044</c:v>
                </c:pt>
                <c:pt idx="523">
                  <c:v>1.046</c:v>
                </c:pt>
                <c:pt idx="524">
                  <c:v>1.048</c:v>
                </c:pt>
                <c:pt idx="525">
                  <c:v>1.05</c:v>
                </c:pt>
                <c:pt idx="526">
                  <c:v>1.052</c:v>
                </c:pt>
                <c:pt idx="527">
                  <c:v>1.054</c:v>
                </c:pt>
                <c:pt idx="528">
                  <c:v>1.056</c:v>
                </c:pt>
                <c:pt idx="529">
                  <c:v>1.058</c:v>
                </c:pt>
                <c:pt idx="530">
                  <c:v>1.06</c:v>
                </c:pt>
                <c:pt idx="531">
                  <c:v>1.062</c:v>
                </c:pt>
                <c:pt idx="532">
                  <c:v>1.064</c:v>
                </c:pt>
                <c:pt idx="533">
                  <c:v>1.066</c:v>
                </c:pt>
                <c:pt idx="534">
                  <c:v>1.068</c:v>
                </c:pt>
                <c:pt idx="535">
                  <c:v>1.07</c:v>
                </c:pt>
                <c:pt idx="536">
                  <c:v>1.072</c:v>
                </c:pt>
                <c:pt idx="537">
                  <c:v>1.074</c:v>
                </c:pt>
                <c:pt idx="538">
                  <c:v>1.076</c:v>
                </c:pt>
                <c:pt idx="539">
                  <c:v>1.078</c:v>
                </c:pt>
                <c:pt idx="540">
                  <c:v>1.08</c:v>
                </c:pt>
                <c:pt idx="541">
                  <c:v>1.082</c:v>
                </c:pt>
                <c:pt idx="542">
                  <c:v>1.084</c:v>
                </c:pt>
                <c:pt idx="543">
                  <c:v>1.086</c:v>
                </c:pt>
                <c:pt idx="544">
                  <c:v>1.088</c:v>
                </c:pt>
                <c:pt idx="545">
                  <c:v>1.09</c:v>
                </c:pt>
                <c:pt idx="546">
                  <c:v>1.092</c:v>
                </c:pt>
                <c:pt idx="547">
                  <c:v>1.094</c:v>
                </c:pt>
                <c:pt idx="548">
                  <c:v>1.096</c:v>
                </c:pt>
                <c:pt idx="549">
                  <c:v>1.098</c:v>
                </c:pt>
                <c:pt idx="550">
                  <c:v>1.1</c:v>
                </c:pt>
                <c:pt idx="551">
                  <c:v>1.102</c:v>
                </c:pt>
                <c:pt idx="552">
                  <c:v>1.104</c:v>
                </c:pt>
                <c:pt idx="553">
                  <c:v>1.106</c:v>
                </c:pt>
                <c:pt idx="554">
                  <c:v>1.108</c:v>
                </c:pt>
                <c:pt idx="555">
                  <c:v>1.11</c:v>
                </c:pt>
                <c:pt idx="556">
                  <c:v>1.112</c:v>
                </c:pt>
                <c:pt idx="557">
                  <c:v>1.114</c:v>
                </c:pt>
                <c:pt idx="558">
                  <c:v>1.116</c:v>
                </c:pt>
                <c:pt idx="559">
                  <c:v>1.118</c:v>
                </c:pt>
                <c:pt idx="560">
                  <c:v>1.12</c:v>
                </c:pt>
                <c:pt idx="561">
                  <c:v>1.122</c:v>
                </c:pt>
                <c:pt idx="562">
                  <c:v>1.124</c:v>
                </c:pt>
                <c:pt idx="563">
                  <c:v>1.126</c:v>
                </c:pt>
                <c:pt idx="564">
                  <c:v>1.128</c:v>
                </c:pt>
                <c:pt idx="565">
                  <c:v>1.13</c:v>
                </c:pt>
                <c:pt idx="566">
                  <c:v>1.132</c:v>
                </c:pt>
                <c:pt idx="567">
                  <c:v>1.134</c:v>
                </c:pt>
                <c:pt idx="568">
                  <c:v>1.136</c:v>
                </c:pt>
                <c:pt idx="569">
                  <c:v>1.138</c:v>
                </c:pt>
                <c:pt idx="570">
                  <c:v>1.14</c:v>
                </c:pt>
                <c:pt idx="571">
                  <c:v>1.142</c:v>
                </c:pt>
                <c:pt idx="572">
                  <c:v>1.144</c:v>
                </c:pt>
                <c:pt idx="573">
                  <c:v>1.146</c:v>
                </c:pt>
                <c:pt idx="574">
                  <c:v>1.148</c:v>
                </c:pt>
                <c:pt idx="575">
                  <c:v>1.15</c:v>
                </c:pt>
                <c:pt idx="576">
                  <c:v>1.152</c:v>
                </c:pt>
                <c:pt idx="577">
                  <c:v>1.154</c:v>
                </c:pt>
                <c:pt idx="578">
                  <c:v>1.156</c:v>
                </c:pt>
                <c:pt idx="579">
                  <c:v>1.158</c:v>
                </c:pt>
                <c:pt idx="580">
                  <c:v>1.16</c:v>
                </c:pt>
                <c:pt idx="581">
                  <c:v>1.162</c:v>
                </c:pt>
                <c:pt idx="582">
                  <c:v>1.164</c:v>
                </c:pt>
                <c:pt idx="583">
                  <c:v>1.166</c:v>
                </c:pt>
                <c:pt idx="584">
                  <c:v>1.168</c:v>
                </c:pt>
                <c:pt idx="585">
                  <c:v>1.17</c:v>
                </c:pt>
                <c:pt idx="586">
                  <c:v>1.172</c:v>
                </c:pt>
                <c:pt idx="587">
                  <c:v>1.174</c:v>
                </c:pt>
                <c:pt idx="588">
                  <c:v>1.176</c:v>
                </c:pt>
                <c:pt idx="589">
                  <c:v>1.178</c:v>
                </c:pt>
                <c:pt idx="590">
                  <c:v>1.18</c:v>
                </c:pt>
                <c:pt idx="591">
                  <c:v>1.182</c:v>
                </c:pt>
                <c:pt idx="592">
                  <c:v>1.184</c:v>
                </c:pt>
                <c:pt idx="593">
                  <c:v>1.186</c:v>
                </c:pt>
                <c:pt idx="594">
                  <c:v>1.188</c:v>
                </c:pt>
                <c:pt idx="595">
                  <c:v>1.19</c:v>
                </c:pt>
                <c:pt idx="596">
                  <c:v>1.192</c:v>
                </c:pt>
                <c:pt idx="597">
                  <c:v>1.194</c:v>
                </c:pt>
                <c:pt idx="598">
                  <c:v>1.196</c:v>
                </c:pt>
                <c:pt idx="599">
                  <c:v>1.198</c:v>
                </c:pt>
                <c:pt idx="600">
                  <c:v>1.2</c:v>
                </c:pt>
                <c:pt idx="601">
                  <c:v>1.202</c:v>
                </c:pt>
                <c:pt idx="602">
                  <c:v>1.204</c:v>
                </c:pt>
                <c:pt idx="603">
                  <c:v>1.206</c:v>
                </c:pt>
                <c:pt idx="604">
                  <c:v>1.208</c:v>
                </c:pt>
                <c:pt idx="605">
                  <c:v>1.21</c:v>
                </c:pt>
                <c:pt idx="606">
                  <c:v>1.212</c:v>
                </c:pt>
                <c:pt idx="607">
                  <c:v>1.214</c:v>
                </c:pt>
                <c:pt idx="608">
                  <c:v>1.216</c:v>
                </c:pt>
                <c:pt idx="609">
                  <c:v>1.218</c:v>
                </c:pt>
                <c:pt idx="610">
                  <c:v>1.22</c:v>
                </c:pt>
                <c:pt idx="611">
                  <c:v>1.222</c:v>
                </c:pt>
                <c:pt idx="612">
                  <c:v>1.224</c:v>
                </c:pt>
                <c:pt idx="613">
                  <c:v>1.226</c:v>
                </c:pt>
                <c:pt idx="614">
                  <c:v>1.228</c:v>
                </c:pt>
                <c:pt idx="615">
                  <c:v>1.23</c:v>
                </c:pt>
                <c:pt idx="616">
                  <c:v>1.232</c:v>
                </c:pt>
                <c:pt idx="617">
                  <c:v>1.234</c:v>
                </c:pt>
                <c:pt idx="618">
                  <c:v>1.236</c:v>
                </c:pt>
                <c:pt idx="619">
                  <c:v>1.238</c:v>
                </c:pt>
                <c:pt idx="620">
                  <c:v>1.24</c:v>
                </c:pt>
                <c:pt idx="621">
                  <c:v>1.242</c:v>
                </c:pt>
                <c:pt idx="622">
                  <c:v>1.244</c:v>
                </c:pt>
                <c:pt idx="623">
                  <c:v>1.246</c:v>
                </c:pt>
                <c:pt idx="624">
                  <c:v>1.248</c:v>
                </c:pt>
                <c:pt idx="625">
                  <c:v>1.25</c:v>
                </c:pt>
                <c:pt idx="626">
                  <c:v>1.252</c:v>
                </c:pt>
                <c:pt idx="627">
                  <c:v>1.254</c:v>
                </c:pt>
                <c:pt idx="628">
                  <c:v>1.256</c:v>
                </c:pt>
                <c:pt idx="629">
                  <c:v>1.258</c:v>
                </c:pt>
                <c:pt idx="630">
                  <c:v>1.26</c:v>
                </c:pt>
                <c:pt idx="631">
                  <c:v>1.262</c:v>
                </c:pt>
                <c:pt idx="632">
                  <c:v>1.264</c:v>
                </c:pt>
                <c:pt idx="633">
                  <c:v>1.266</c:v>
                </c:pt>
                <c:pt idx="634">
                  <c:v>1.268</c:v>
                </c:pt>
                <c:pt idx="635">
                  <c:v>1.27</c:v>
                </c:pt>
                <c:pt idx="636">
                  <c:v>1.272</c:v>
                </c:pt>
                <c:pt idx="637">
                  <c:v>1.274</c:v>
                </c:pt>
                <c:pt idx="638">
                  <c:v>1.276</c:v>
                </c:pt>
                <c:pt idx="639">
                  <c:v>1.278</c:v>
                </c:pt>
                <c:pt idx="640">
                  <c:v>1.28</c:v>
                </c:pt>
                <c:pt idx="641">
                  <c:v>1.282</c:v>
                </c:pt>
                <c:pt idx="642">
                  <c:v>1.284</c:v>
                </c:pt>
                <c:pt idx="643">
                  <c:v>1.286</c:v>
                </c:pt>
                <c:pt idx="644">
                  <c:v>1.288</c:v>
                </c:pt>
                <c:pt idx="645">
                  <c:v>1.29</c:v>
                </c:pt>
                <c:pt idx="646">
                  <c:v>1.292</c:v>
                </c:pt>
                <c:pt idx="647">
                  <c:v>1.294</c:v>
                </c:pt>
                <c:pt idx="648">
                  <c:v>1.296</c:v>
                </c:pt>
                <c:pt idx="649">
                  <c:v>1.298</c:v>
                </c:pt>
                <c:pt idx="650">
                  <c:v>1.3</c:v>
                </c:pt>
                <c:pt idx="651">
                  <c:v>1.302</c:v>
                </c:pt>
                <c:pt idx="652">
                  <c:v>1.304</c:v>
                </c:pt>
                <c:pt idx="653">
                  <c:v>1.306</c:v>
                </c:pt>
                <c:pt idx="654">
                  <c:v>1.308</c:v>
                </c:pt>
                <c:pt idx="655">
                  <c:v>1.31</c:v>
                </c:pt>
                <c:pt idx="656">
                  <c:v>1.312</c:v>
                </c:pt>
                <c:pt idx="657">
                  <c:v>1.314</c:v>
                </c:pt>
                <c:pt idx="658">
                  <c:v>1.316</c:v>
                </c:pt>
                <c:pt idx="659">
                  <c:v>1.318</c:v>
                </c:pt>
                <c:pt idx="660">
                  <c:v>1.32</c:v>
                </c:pt>
                <c:pt idx="661">
                  <c:v>1.322</c:v>
                </c:pt>
                <c:pt idx="662">
                  <c:v>1.324</c:v>
                </c:pt>
                <c:pt idx="663">
                  <c:v>1.326</c:v>
                </c:pt>
                <c:pt idx="664">
                  <c:v>1.328</c:v>
                </c:pt>
                <c:pt idx="665">
                  <c:v>1.33</c:v>
                </c:pt>
                <c:pt idx="666">
                  <c:v>1.332</c:v>
                </c:pt>
                <c:pt idx="667">
                  <c:v>1.334</c:v>
                </c:pt>
                <c:pt idx="668">
                  <c:v>1.336</c:v>
                </c:pt>
                <c:pt idx="669">
                  <c:v>1.338</c:v>
                </c:pt>
                <c:pt idx="670">
                  <c:v>1.34</c:v>
                </c:pt>
                <c:pt idx="671">
                  <c:v>1.342</c:v>
                </c:pt>
                <c:pt idx="672">
                  <c:v>1.344</c:v>
                </c:pt>
                <c:pt idx="673">
                  <c:v>1.346</c:v>
                </c:pt>
                <c:pt idx="674">
                  <c:v>1.348</c:v>
                </c:pt>
                <c:pt idx="675">
                  <c:v>1.35</c:v>
                </c:pt>
                <c:pt idx="676">
                  <c:v>1.352</c:v>
                </c:pt>
                <c:pt idx="677">
                  <c:v>1.354</c:v>
                </c:pt>
                <c:pt idx="678">
                  <c:v>1.356</c:v>
                </c:pt>
                <c:pt idx="679">
                  <c:v>1.358</c:v>
                </c:pt>
                <c:pt idx="680">
                  <c:v>1.36</c:v>
                </c:pt>
                <c:pt idx="681">
                  <c:v>1.362</c:v>
                </c:pt>
                <c:pt idx="682">
                  <c:v>1.364</c:v>
                </c:pt>
                <c:pt idx="683">
                  <c:v>1.366</c:v>
                </c:pt>
                <c:pt idx="684">
                  <c:v>1.368</c:v>
                </c:pt>
                <c:pt idx="685">
                  <c:v>1.37</c:v>
                </c:pt>
                <c:pt idx="686">
                  <c:v>1.372</c:v>
                </c:pt>
                <c:pt idx="687">
                  <c:v>1.374</c:v>
                </c:pt>
                <c:pt idx="688">
                  <c:v>1.376</c:v>
                </c:pt>
                <c:pt idx="689">
                  <c:v>1.378</c:v>
                </c:pt>
                <c:pt idx="690">
                  <c:v>1.38</c:v>
                </c:pt>
                <c:pt idx="691">
                  <c:v>1.382</c:v>
                </c:pt>
                <c:pt idx="692">
                  <c:v>1.384</c:v>
                </c:pt>
                <c:pt idx="693">
                  <c:v>1.386</c:v>
                </c:pt>
                <c:pt idx="694">
                  <c:v>1.388</c:v>
                </c:pt>
                <c:pt idx="695">
                  <c:v>1.39</c:v>
                </c:pt>
                <c:pt idx="696">
                  <c:v>1.392</c:v>
                </c:pt>
                <c:pt idx="697">
                  <c:v>1.394</c:v>
                </c:pt>
                <c:pt idx="698">
                  <c:v>1.396</c:v>
                </c:pt>
                <c:pt idx="699">
                  <c:v>1.398</c:v>
                </c:pt>
                <c:pt idx="700">
                  <c:v>1.4</c:v>
                </c:pt>
                <c:pt idx="701">
                  <c:v>1.401999999999999</c:v>
                </c:pt>
                <c:pt idx="702">
                  <c:v>1.403999999999999</c:v>
                </c:pt>
                <c:pt idx="703">
                  <c:v>1.405999999999999</c:v>
                </c:pt>
                <c:pt idx="704">
                  <c:v>1.407999999999999</c:v>
                </c:pt>
                <c:pt idx="705">
                  <c:v>1.41</c:v>
                </c:pt>
                <c:pt idx="706">
                  <c:v>1.411999999999999</c:v>
                </c:pt>
                <c:pt idx="707">
                  <c:v>1.413999999999999</c:v>
                </c:pt>
                <c:pt idx="708">
                  <c:v>1.415999999999999</c:v>
                </c:pt>
                <c:pt idx="709">
                  <c:v>1.417999999999999</c:v>
                </c:pt>
                <c:pt idx="710">
                  <c:v>1.42</c:v>
                </c:pt>
                <c:pt idx="711">
                  <c:v>1.421999999999999</c:v>
                </c:pt>
                <c:pt idx="712">
                  <c:v>1.423999999999999</c:v>
                </c:pt>
                <c:pt idx="713">
                  <c:v>1.425999999999999</c:v>
                </c:pt>
                <c:pt idx="714">
                  <c:v>1.427999999999999</c:v>
                </c:pt>
                <c:pt idx="715">
                  <c:v>1.43</c:v>
                </c:pt>
                <c:pt idx="716">
                  <c:v>1.431999999999999</c:v>
                </c:pt>
                <c:pt idx="717">
                  <c:v>1.433999999999999</c:v>
                </c:pt>
                <c:pt idx="718">
                  <c:v>1.435999999999999</c:v>
                </c:pt>
                <c:pt idx="719">
                  <c:v>1.437999999999999</c:v>
                </c:pt>
                <c:pt idx="720">
                  <c:v>1.44</c:v>
                </c:pt>
                <c:pt idx="721">
                  <c:v>1.441999999999999</c:v>
                </c:pt>
                <c:pt idx="722">
                  <c:v>1.444</c:v>
                </c:pt>
                <c:pt idx="723">
                  <c:v>1.446</c:v>
                </c:pt>
                <c:pt idx="724">
                  <c:v>1.448</c:v>
                </c:pt>
                <c:pt idx="725">
                  <c:v>1.45</c:v>
                </c:pt>
                <c:pt idx="726">
                  <c:v>1.452</c:v>
                </c:pt>
                <c:pt idx="727">
                  <c:v>1.454</c:v>
                </c:pt>
                <c:pt idx="728">
                  <c:v>1.456</c:v>
                </c:pt>
                <c:pt idx="729">
                  <c:v>1.458</c:v>
                </c:pt>
                <c:pt idx="730">
                  <c:v>1.46</c:v>
                </c:pt>
                <c:pt idx="731">
                  <c:v>1.462</c:v>
                </c:pt>
                <c:pt idx="732">
                  <c:v>1.464</c:v>
                </c:pt>
                <c:pt idx="733">
                  <c:v>1.466</c:v>
                </c:pt>
                <c:pt idx="734">
                  <c:v>1.468</c:v>
                </c:pt>
                <c:pt idx="735">
                  <c:v>1.47</c:v>
                </c:pt>
                <c:pt idx="736">
                  <c:v>1.472</c:v>
                </c:pt>
                <c:pt idx="737">
                  <c:v>1.474</c:v>
                </c:pt>
                <c:pt idx="738">
                  <c:v>1.476</c:v>
                </c:pt>
                <c:pt idx="739">
                  <c:v>1.478</c:v>
                </c:pt>
                <c:pt idx="740">
                  <c:v>1.48</c:v>
                </c:pt>
                <c:pt idx="741">
                  <c:v>1.482</c:v>
                </c:pt>
                <c:pt idx="742">
                  <c:v>1.484</c:v>
                </c:pt>
                <c:pt idx="743">
                  <c:v>1.486</c:v>
                </c:pt>
                <c:pt idx="744">
                  <c:v>1.488</c:v>
                </c:pt>
                <c:pt idx="745">
                  <c:v>1.49</c:v>
                </c:pt>
                <c:pt idx="746">
                  <c:v>1.492</c:v>
                </c:pt>
                <c:pt idx="747">
                  <c:v>1.494</c:v>
                </c:pt>
                <c:pt idx="748">
                  <c:v>1.496</c:v>
                </c:pt>
                <c:pt idx="749">
                  <c:v>1.498</c:v>
                </c:pt>
                <c:pt idx="750">
                  <c:v>1.5</c:v>
                </c:pt>
                <c:pt idx="751">
                  <c:v>1.502</c:v>
                </c:pt>
                <c:pt idx="752">
                  <c:v>1.504</c:v>
                </c:pt>
                <c:pt idx="753">
                  <c:v>1.506</c:v>
                </c:pt>
                <c:pt idx="754">
                  <c:v>1.508</c:v>
                </c:pt>
                <c:pt idx="755">
                  <c:v>1.51</c:v>
                </c:pt>
                <c:pt idx="756">
                  <c:v>1.512</c:v>
                </c:pt>
                <c:pt idx="757">
                  <c:v>1.514</c:v>
                </c:pt>
                <c:pt idx="758">
                  <c:v>1.516</c:v>
                </c:pt>
                <c:pt idx="759">
                  <c:v>1.518</c:v>
                </c:pt>
                <c:pt idx="760">
                  <c:v>1.52</c:v>
                </c:pt>
                <c:pt idx="761">
                  <c:v>1.522</c:v>
                </c:pt>
                <c:pt idx="762">
                  <c:v>1.524</c:v>
                </c:pt>
                <c:pt idx="763">
                  <c:v>1.526</c:v>
                </c:pt>
                <c:pt idx="764">
                  <c:v>1.528</c:v>
                </c:pt>
                <c:pt idx="765">
                  <c:v>1.53</c:v>
                </c:pt>
                <c:pt idx="766">
                  <c:v>1.532</c:v>
                </c:pt>
                <c:pt idx="767">
                  <c:v>1.534</c:v>
                </c:pt>
                <c:pt idx="768">
                  <c:v>1.536</c:v>
                </c:pt>
                <c:pt idx="769">
                  <c:v>1.538</c:v>
                </c:pt>
                <c:pt idx="770">
                  <c:v>1.54</c:v>
                </c:pt>
                <c:pt idx="771">
                  <c:v>1.542</c:v>
                </c:pt>
                <c:pt idx="772">
                  <c:v>1.544</c:v>
                </c:pt>
                <c:pt idx="773">
                  <c:v>1.546</c:v>
                </c:pt>
                <c:pt idx="774">
                  <c:v>1.548</c:v>
                </c:pt>
                <c:pt idx="775">
                  <c:v>1.55</c:v>
                </c:pt>
                <c:pt idx="776">
                  <c:v>1.552</c:v>
                </c:pt>
                <c:pt idx="777">
                  <c:v>1.554</c:v>
                </c:pt>
                <c:pt idx="778">
                  <c:v>1.556</c:v>
                </c:pt>
                <c:pt idx="779">
                  <c:v>1.558</c:v>
                </c:pt>
                <c:pt idx="780">
                  <c:v>1.56</c:v>
                </c:pt>
                <c:pt idx="781">
                  <c:v>1.562</c:v>
                </c:pt>
                <c:pt idx="782">
                  <c:v>1.564</c:v>
                </c:pt>
                <c:pt idx="783">
                  <c:v>1.566</c:v>
                </c:pt>
                <c:pt idx="784">
                  <c:v>1.568</c:v>
                </c:pt>
                <c:pt idx="785">
                  <c:v>1.57</c:v>
                </c:pt>
                <c:pt idx="786">
                  <c:v>1.572</c:v>
                </c:pt>
                <c:pt idx="787">
                  <c:v>1.574</c:v>
                </c:pt>
                <c:pt idx="788">
                  <c:v>1.576</c:v>
                </c:pt>
                <c:pt idx="789">
                  <c:v>1.578</c:v>
                </c:pt>
                <c:pt idx="790">
                  <c:v>1.58</c:v>
                </c:pt>
                <c:pt idx="791">
                  <c:v>1.582</c:v>
                </c:pt>
                <c:pt idx="792">
                  <c:v>1.584</c:v>
                </c:pt>
                <c:pt idx="793">
                  <c:v>1.586</c:v>
                </c:pt>
                <c:pt idx="794">
                  <c:v>1.588</c:v>
                </c:pt>
                <c:pt idx="795">
                  <c:v>1.59</c:v>
                </c:pt>
                <c:pt idx="796">
                  <c:v>1.592</c:v>
                </c:pt>
                <c:pt idx="797">
                  <c:v>1.594</c:v>
                </c:pt>
                <c:pt idx="798">
                  <c:v>1.596</c:v>
                </c:pt>
                <c:pt idx="799">
                  <c:v>1.598</c:v>
                </c:pt>
                <c:pt idx="800">
                  <c:v>1.6</c:v>
                </c:pt>
                <c:pt idx="801">
                  <c:v>1.602</c:v>
                </c:pt>
                <c:pt idx="802">
                  <c:v>1.604</c:v>
                </c:pt>
                <c:pt idx="803">
                  <c:v>1.606</c:v>
                </c:pt>
                <c:pt idx="804">
                  <c:v>1.608</c:v>
                </c:pt>
                <c:pt idx="805">
                  <c:v>1.61</c:v>
                </c:pt>
                <c:pt idx="806">
                  <c:v>1.612</c:v>
                </c:pt>
                <c:pt idx="807">
                  <c:v>1.614</c:v>
                </c:pt>
                <c:pt idx="808">
                  <c:v>1.616</c:v>
                </c:pt>
                <c:pt idx="809">
                  <c:v>1.618</c:v>
                </c:pt>
                <c:pt idx="810">
                  <c:v>1.62</c:v>
                </c:pt>
                <c:pt idx="811">
                  <c:v>1.622</c:v>
                </c:pt>
                <c:pt idx="812">
                  <c:v>1.624</c:v>
                </c:pt>
                <c:pt idx="813">
                  <c:v>1.626</c:v>
                </c:pt>
                <c:pt idx="814">
                  <c:v>1.628</c:v>
                </c:pt>
                <c:pt idx="815">
                  <c:v>1.63</c:v>
                </c:pt>
                <c:pt idx="816">
                  <c:v>1.632</c:v>
                </c:pt>
                <c:pt idx="817">
                  <c:v>1.634</c:v>
                </c:pt>
                <c:pt idx="818">
                  <c:v>1.636</c:v>
                </c:pt>
                <c:pt idx="819">
                  <c:v>1.638</c:v>
                </c:pt>
                <c:pt idx="820">
                  <c:v>1.64</c:v>
                </c:pt>
                <c:pt idx="821">
                  <c:v>1.642</c:v>
                </c:pt>
                <c:pt idx="822">
                  <c:v>1.644</c:v>
                </c:pt>
                <c:pt idx="823">
                  <c:v>1.646</c:v>
                </c:pt>
                <c:pt idx="824">
                  <c:v>1.648</c:v>
                </c:pt>
                <c:pt idx="825">
                  <c:v>1.65</c:v>
                </c:pt>
                <c:pt idx="826">
                  <c:v>1.652</c:v>
                </c:pt>
                <c:pt idx="827">
                  <c:v>1.654</c:v>
                </c:pt>
                <c:pt idx="828">
                  <c:v>1.656</c:v>
                </c:pt>
                <c:pt idx="829">
                  <c:v>1.658</c:v>
                </c:pt>
                <c:pt idx="830">
                  <c:v>1.66</c:v>
                </c:pt>
                <c:pt idx="831">
                  <c:v>1.662</c:v>
                </c:pt>
                <c:pt idx="832">
                  <c:v>1.664</c:v>
                </c:pt>
                <c:pt idx="833">
                  <c:v>1.666</c:v>
                </c:pt>
                <c:pt idx="834">
                  <c:v>1.668</c:v>
                </c:pt>
                <c:pt idx="835">
                  <c:v>1.67</c:v>
                </c:pt>
                <c:pt idx="836">
                  <c:v>1.672</c:v>
                </c:pt>
                <c:pt idx="837">
                  <c:v>1.674</c:v>
                </c:pt>
                <c:pt idx="838">
                  <c:v>1.676</c:v>
                </c:pt>
                <c:pt idx="839">
                  <c:v>1.678</c:v>
                </c:pt>
                <c:pt idx="840">
                  <c:v>1.68</c:v>
                </c:pt>
                <c:pt idx="841">
                  <c:v>1.682</c:v>
                </c:pt>
                <c:pt idx="842">
                  <c:v>1.684</c:v>
                </c:pt>
                <c:pt idx="843">
                  <c:v>1.686</c:v>
                </c:pt>
                <c:pt idx="844">
                  <c:v>1.688</c:v>
                </c:pt>
                <c:pt idx="845">
                  <c:v>1.69</c:v>
                </c:pt>
                <c:pt idx="846">
                  <c:v>1.692</c:v>
                </c:pt>
                <c:pt idx="847">
                  <c:v>1.694</c:v>
                </c:pt>
                <c:pt idx="848">
                  <c:v>1.696</c:v>
                </c:pt>
                <c:pt idx="849">
                  <c:v>1.698</c:v>
                </c:pt>
                <c:pt idx="850">
                  <c:v>1.7</c:v>
                </c:pt>
                <c:pt idx="851">
                  <c:v>1.702</c:v>
                </c:pt>
                <c:pt idx="852">
                  <c:v>1.704</c:v>
                </c:pt>
                <c:pt idx="853">
                  <c:v>1.706</c:v>
                </c:pt>
                <c:pt idx="854">
                  <c:v>1.708</c:v>
                </c:pt>
                <c:pt idx="855">
                  <c:v>1.71</c:v>
                </c:pt>
                <c:pt idx="856">
                  <c:v>1.712</c:v>
                </c:pt>
                <c:pt idx="857">
                  <c:v>1.714</c:v>
                </c:pt>
                <c:pt idx="858">
                  <c:v>1.716</c:v>
                </c:pt>
                <c:pt idx="859">
                  <c:v>1.718</c:v>
                </c:pt>
                <c:pt idx="860">
                  <c:v>1.72</c:v>
                </c:pt>
                <c:pt idx="861">
                  <c:v>1.722</c:v>
                </c:pt>
                <c:pt idx="862">
                  <c:v>1.724</c:v>
                </c:pt>
                <c:pt idx="863">
                  <c:v>1.726</c:v>
                </c:pt>
                <c:pt idx="864">
                  <c:v>1.728</c:v>
                </c:pt>
                <c:pt idx="865">
                  <c:v>1.73</c:v>
                </c:pt>
                <c:pt idx="866">
                  <c:v>1.732</c:v>
                </c:pt>
                <c:pt idx="867">
                  <c:v>1.734</c:v>
                </c:pt>
                <c:pt idx="868">
                  <c:v>1.736</c:v>
                </c:pt>
                <c:pt idx="869">
                  <c:v>1.738</c:v>
                </c:pt>
                <c:pt idx="870">
                  <c:v>1.74</c:v>
                </c:pt>
                <c:pt idx="871">
                  <c:v>1.742</c:v>
                </c:pt>
                <c:pt idx="872">
                  <c:v>1.744</c:v>
                </c:pt>
                <c:pt idx="873">
                  <c:v>1.746</c:v>
                </c:pt>
                <c:pt idx="874">
                  <c:v>1.748</c:v>
                </c:pt>
                <c:pt idx="875">
                  <c:v>1.75</c:v>
                </c:pt>
                <c:pt idx="876">
                  <c:v>1.752</c:v>
                </c:pt>
                <c:pt idx="877">
                  <c:v>1.754</c:v>
                </c:pt>
                <c:pt idx="878">
                  <c:v>1.756</c:v>
                </c:pt>
                <c:pt idx="879">
                  <c:v>1.758</c:v>
                </c:pt>
                <c:pt idx="880">
                  <c:v>1.76</c:v>
                </c:pt>
                <c:pt idx="881">
                  <c:v>1.762</c:v>
                </c:pt>
                <c:pt idx="882">
                  <c:v>1.764</c:v>
                </c:pt>
                <c:pt idx="883">
                  <c:v>1.766</c:v>
                </c:pt>
                <c:pt idx="884">
                  <c:v>1.768</c:v>
                </c:pt>
                <c:pt idx="885">
                  <c:v>1.77</c:v>
                </c:pt>
                <c:pt idx="886">
                  <c:v>1.772</c:v>
                </c:pt>
                <c:pt idx="887">
                  <c:v>1.774</c:v>
                </c:pt>
                <c:pt idx="888">
                  <c:v>1.776</c:v>
                </c:pt>
                <c:pt idx="889">
                  <c:v>1.778</c:v>
                </c:pt>
                <c:pt idx="890">
                  <c:v>1.78</c:v>
                </c:pt>
                <c:pt idx="891">
                  <c:v>1.782</c:v>
                </c:pt>
                <c:pt idx="892">
                  <c:v>1.784</c:v>
                </c:pt>
                <c:pt idx="893">
                  <c:v>1.786</c:v>
                </c:pt>
                <c:pt idx="894">
                  <c:v>1.788</c:v>
                </c:pt>
                <c:pt idx="895">
                  <c:v>1.79</c:v>
                </c:pt>
                <c:pt idx="896">
                  <c:v>1.792</c:v>
                </c:pt>
                <c:pt idx="897">
                  <c:v>1.794</c:v>
                </c:pt>
                <c:pt idx="898">
                  <c:v>1.796</c:v>
                </c:pt>
                <c:pt idx="899">
                  <c:v>1.798</c:v>
                </c:pt>
                <c:pt idx="900">
                  <c:v>1.8</c:v>
                </c:pt>
                <c:pt idx="901">
                  <c:v>1.802</c:v>
                </c:pt>
                <c:pt idx="902">
                  <c:v>1.804</c:v>
                </c:pt>
                <c:pt idx="903">
                  <c:v>1.806</c:v>
                </c:pt>
                <c:pt idx="904">
                  <c:v>1.808</c:v>
                </c:pt>
                <c:pt idx="905">
                  <c:v>1.81</c:v>
                </c:pt>
                <c:pt idx="906">
                  <c:v>1.812</c:v>
                </c:pt>
                <c:pt idx="907">
                  <c:v>1.814</c:v>
                </c:pt>
                <c:pt idx="908">
                  <c:v>1.816</c:v>
                </c:pt>
                <c:pt idx="909">
                  <c:v>1.818</c:v>
                </c:pt>
                <c:pt idx="910">
                  <c:v>1.82</c:v>
                </c:pt>
                <c:pt idx="911">
                  <c:v>1.822</c:v>
                </c:pt>
                <c:pt idx="912">
                  <c:v>1.824</c:v>
                </c:pt>
                <c:pt idx="913">
                  <c:v>1.826</c:v>
                </c:pt>
                <c:pt idx="914">
                  <c:v>1.828</c:v>
                </c:pt>
                <c:pt idx="915">
                  <c:v>1.83</c:v>
                </c:pt>
                <c:pt idx="916">
                  <c:v>1.832</c:v>
                </c:pt>
                <c:pt idx="917">
                  <c:v>1.834</c:v>
                </c:pt>
                <c:pt idx="918">
                  <c:v>1.836</c:v>
                </c:pt>
                <c:pt idx="919">
                  <c:v>1.838</c:v>
                </c:pt>
                <c:pt idx="920">
                  <c:v>1.84</c:v>
                </c:pt>
                <c:pt idx="921">
                  <c:v>1.842</c:v>
                </c:pt>
                <c:pt idx="922">
                  <c:v>1.844</c:v>
                </c:pt>
                <c:pt idx="923">
                  <c:v>1.846</c:v>
                </c:pt>
                <c:pt idx="924">
                  <c:v>1.848</c:v>
                </c:pt>
                <c:pt idx="925">
                  <c:v>1.85</c:v>
                </c:pt>
                <c:pt idx="926">
                  <c:v>1.852</c:v>
                </c:pt>
                <c:pt idx="927">
                  <c:v>1.854</c:v>
                </c:pt>
                <c:pt idx="928">
                  <c:v>1.856</c:v>
                </c:pt>
                <c:pt idx="929">
                  <c:v>1.858</c:v>
                </c:pt>
                <c:pt idx="930">
                  <c:v>1.86</c:v>
                </c:pt>
                <c:pt idx="931">
                  <c:v>1.862</c:v>
                </c:pt>
                <c:pt idx="932">
                  <c:v>1.864</c:v>
                </c:pt>
                <c:pt idx="933">
                  <c:v>1.866</c:v>
                </c:pt>
                <c:pt idx="934">
                  <c:v>1.868</c:v>
                </c:pt>
                <c:pt idx="935">
                  <c:v>1.87</c:v>
                </c:pt>
                <c:pt idx="936">
                  <c:v>1.872</c:v>
                </c:pt>
                <c:pt idx="937">
                  <c:v>1.874</c:v>
                </c:pt>
                <c:pt idx="938">
                  <c:v>1.876</c:v>
                </c:pt>
                <c:pt idx="939">
                  <c:v>1.878</c:v>
                </c:pt>
                <c:pt idx="940">
                  <c:v>1.88</c:v>
                </c:pt>
                <c:pt idx="941">
                  <c:v>1.882</c:v>
                </c:pt>
                <c:pt idx="942">
                  <c:v>1.884</c:v>
                </c:pt>
                <c:pt idx="943">
                  <c:v>1.886</c:v>
                </c:pt>
                <c:pt idx="944">
                  <c:v>1.888</c:v>
                </c:pt>
                <c:pt idx="945">
                  <c:v>1.89</c:v>
                </c:pt>
                <c:pt idx="946">
                  <c:v>1.892</c:v>
                </c:pt>
                <c:pt idx="947">
                  <c:v>1.894</c:v>
                </c:pt>
                <c:pt idx="948">
                  <c:v>1.896</c:v>
                </c:pt>
                <c:pt idx="949">
                  <c:v>1.898</c:v>
                </c:pt>
                <c:pt idx="950">
                  <c:v>1.9</c:v>
                </c:pt>
                <c:pt idx="951">
                  <c:v>1.901999999999999</c:v>
                </c:pt>
                <c:pt idx="952">
                  <c:v>1.903999999999999</c:v>
                </c:pt>
                <c:pt idx="953">
                  <c:v>1.905999999999999</c:v>
                </c:pt>
                <c:pt idx="954">
                  <c:v>1.907999999999999</c:v>
                </c:pt>
                <c:pt idx="955">
                  <c:v>1.91</c:v>
                </c:pt>
                <c:pt idx="956">
                  <c:v>1.911999999999999</c:v>
                </c:pt>
                <c:pt idx="957">
                  <c:v>1.913999999999999</c:v>
                </c:pt>
                <c:pt idx="958">
                  <c:v>1.915999999999999</c:v>
                </c:pt>
                <c:pt idx="959">
                  <c:v>1.917999999999999</c:v>
                </c:pt>
                <c:pt idx="960">
                  <c:v>1.92</c:v>
                </c:pt>
                <c:pt idx="961">
                  <c:v>1.921999999999999</c:v>
                </c:pt>
                <c:pt idx="962">
                  <c:v>1.923999999999999</c:v>
                </c:pt>
                <c:pt idx="963">
                  <c:v>1.925999999999999</c:v>
                </c:pt>
                <c:pt idx="964">
                  <c:v>1.927999999999999</c:v>
                </c:pt>
                <c:pt idx="965">
                  <c:v>1.93</c:v>
                </c:pt>
                <c:pt idx="966">
                  <c:v>1.931999999999999</c:v>
                </c:pt>
                <c:pt idx="967">
                  <c:v>1.933999999999999</c:v>
                </c:pt>
                <c:pt idx="968">
                  <c:v>1.935999999999999</c:v>
                </c:pt>
                <c:pt idx="969">
                  <c:v>1.937999999999999</c:v>
                </c:pt>
                <c:pt idx="970">
                  <c:v>1.94</c:v>
                </c:pt>
                <c:pt idx="971">
                  <c:v>1.941999999999999</c:v>
                </c:pt>
                <c:pt idx="972">
                  <c:v>1.944</c:v>
                </c:pt>
                <c:pt idx="973">
                  <c:v>1.946</c:v>
                </c:pt>
                <c:pt idx="974">
                  <c:v>1.948</c:v>
                </c:pt>
                <c:pt idx="975">
                  <c:v>1.95</c:v>
                </c:pt>
                <c:pt idx="976">
                  <c:v>1.952</c:v>
                </c:pt>
                <c:pt idx="977">
                  <c:v>1.954</c:v>
                </c:pt>
                <c:pt idx="978">
                  <c:v>1.956</c:v>
                </c:pt>
                <c:pt idx="979">
                  <c:v>1.958</c:v>
                </c:pt>
                <c:pt idx="980">
                  <c:v>1.96</c:v>
                </c:pt>
                <c:pt idx="981">
                  <c:v>1.962</c:v>
                </c:pt>
                <c:pt idx="982">
                  <c:v>1.964</c:v>
                </c:pt>
                <c:pt idx="983">
                  <c:v>1.966</c:v>
                </c:pt>
                <c:pt idx="984">
                  <c:v>1.968</c:v>
                </c:pt>
                <c:pt idx="985">
                  <c:v>1.97</c:v>
                </c:pt>
                <c:pt idx="986">
                  <c:v>1.972</c:v>
                </c:pt>
                <c:pt idx="987">
                  <c:v>1.974</c:v>
                </c:pt>
                <c:pt idx="988">
                  <c:v>1.976</c:v>
                </c:pt>
                <c:pt idx="989">
                  <c:v>1.978</c:v>
                </c:pt>
                <c:pt idx="990">
                  <c:v>1.98</c:v>
                </c:pt>
                <c:pt idx="991">
                  <c:v>1.982</c:v>
                </c:pt>
                <c:pt idx="992">
                  <c:v>1.984</c:v>
                </c:pt>
                <c:pt idx="993">
                  <c:v>1.986</c:v>
                </c:pt>
                <c:pt idx="994">
                  <c:v>1.988</c:v>
                </c:pt>
                <c:pt idx="995">
                  <c:v>1.99</c:v>
                </c:pt>
                <c:pt idx="996">
                  <c:v>1.992</c:v>
                </c:pt>
                <c:pt idx="997">
                  <c:v>1.994</c:v>
                </c:pt>
                <c:pt idx="998">
                  <c:v>1.996</c:v>
                </c:pt>
                <c:pt idx="999">
                  <c:v>1.998</c:v>
                </c:pt>
                <c:pt idx="1000">
                  <c:v>2.0</c:v>
                </c:pt>
                <c:pt idx="1001">
                  <c:v>2.002</c:v>
                </c:pt>
                <c:pt idx="1002">
                  <c:v>2.004</c:v>
                </c:pt>
                <c:pt idx="1003">
                  <c:v>2.006</c:v>
                </c:pt>
                <c:pt idx="1004">
                  <c:v>2.008</c:v>
                </c:pt>
                <c:pt idx="1005">
                  <c:v>2.01</c:v>
                </c:pt>
                <c:pt idx="1006">
                  <c:v>2.012</c:v>
                </c:pt>
                <c:pt idx="1007">
                  <c:v>2.014</c:v>
                </c:pt>
                <c:pt idx="1008">
                  <c:v>2.016</c:v>
                </c:pt>
                <c:pt idx="1009">
                  <c:v>2.018</c:v>
                </c:pt>
                <c:pt idx="1010">
                  <c:v>2.02</c:v>
                </c:pt>
                <c:pt idx="1011">
                  <c:v>2.022</c:v>
                </c:pt>
                <c:pt idx="1012">
                  <c:v>2.024</c:v>
                </c:pt>
                <c:pt idx="1013">
                  <c:v>2.026</c:v>
                </c:pt>
                <c:pt idx="1014">
                  <c:v>2.028</c:v>
                </c:pt>
                <c:pt idx="1015">
                  <c:v>2.03</c:v>
                </c:pt>
                <c:pt idx="1016">
                  <c:v>2.032</c:v>
                </c:pt>
                <c:pt idx="1017">
                  <c:v>2.034</c:v>
                </c:pt>
                <c:pt idx="1018">
                  <c:v>2.036</c:v>
                </c:pt>
                <c:pt idx="1019">
                  <c:v>2.038</c:v>
                </c:pt>
                <c:pt idx="1020">
                  <c:v>2.04</c:v>
                </c:pt>
                <c:pt idx="1021">
                  <c:v>2.042</c:v>
                </c:pt>
                <c:pt idx="1022">
                  <c:v>2.044</c:v>
                </c:pt>
                <c:pt idx="1023">
                  <c:v>2.046</c:v>
                </c:pt>
                <c:pt idx="1024">
                  <c:v>2.048</c:v>
                </c:pt>
                <c:pt idx="1025">
                  <c:v>2.05</c:v>
                </c:pt>
                <c:pt idx="1026">
                  <c:v>2.052</c:v>
                </c:pt>
                <c:pt idx="1027">
                  <c:v>2.054</c:v>
                </c:pt>
                <c:pt idx="1028">
                  <c:v>2.056</c:v>
                </c:pt>
                <c:pt idx="1029">
                  <c:v>2.058</c:v>
                </c:pt>
                <c:pt idx="1030">
                  <c:v>2.06</c:v>
                </c:pt>
                <c:pt idx="1031">
                  <c:v>2.062</c:v>
                </c:pt>
                <c:pt idx="1032">
                  <c:v>2.064</c:v>
                </c:pt>
                <c:pt idx="1033">
                  <c:v>2.066</c:v>
                </c:pt>
                <c:pt idx="1034">
                  <c:v>2.068</c:v>
                </c:pt>
                <c:pt idx="1035">
                  <c:v>2.07</c:v>
                </c:pt>
                <c:pt idx="1036">
                  <c:v>2.072</c:v>
                </c:pt>
                <c:pt idx="1037">
                  <c:v>2.074</c:v>
                </c:pt>
                <c:pt idx="1038">
                  <c:v>2.076</c:v>
                </c:pt>
                <c:pt idx="1039">
                  <c:v>2.078</c:v>
                </c:pt>
                <c:pt idx="1040">
                  <c:v>2.08</c:v>
                </c:pt>
                <c:pt idx="1041">
                  <c:v>2.082</c:v>
                </c:pt>
                <c:pt idx="1042">
                  <c:v>2.084</c:v>
                </c:pt>
                <c:pt idx="1043">
                  <c:v>2.086</c:v>
                </c:pt>
                <c:pt idx="1044">
                  <c:v>2.088</c:v>
                </c:pt>
                <c:pt idx="1045">
                  <c:v>2.09</c:v>
                </c:pt>
                <c:pt idx="1046">
                  <c:v>2.092</c:v>
                </c:pt>
                <c:pt idx="1047">
                  <c:v>2.094</c:v>
                </c:pt>
                <c:pt idx="1048">
                  <c:v>2.096</c:v>
                </c:pt>
                <c:pt idx="1049">
                  <c:v>2.098</c:v>
                </c:pt>
                <c:pt idx="1050">
                  <c:v>2.1</c:v>
                </c:pt>
                <c:pt idx="1051">
                  <c:v>2.102</c:v>
                </c:pt>
                <c:pt idx="1052">
                  <c:v>2.104</c:v>
                </c:pt>
                <c:pt idx="1053">
                  <c:v>2.106</c:v>
                </c:pt>
                <c:pt idx="1054">
                  <c:v>2.108</c:v>
                </c:pt>
                <c:pt idx="1055">
                  <c:v>2.11</c:v>
                </c:pt>
                <c:pt idx="1056">
                  <c:v>2.112</c:v>
                </c:pt>
                <c:pt idx="1057">
                  <c:v>2.114</c:v>
                </c:pt>
                <c:pt idx="1058">
                  <c:v>2.116</c:v>
                </c:pt>
                <c:pt idx="1059">
                  <c:v>2.118</c:v>
                </c:pt>
                <c:pt idx="1060">
                  <c:v>2.12</c:v>
                </c:pt>
                <c:pt idx="1061">
                  <c:v>2.122</c:v>
                </c:pt>
                <c:pt idx="1062">
                  <c:v>2.124</c:v>
                </c:pt>
                <c:pt idx="1063">
                  <c:v>2.126</c:v>
                </c:pt>
                <c:pt idx="1064">
                  <c:v>2.128</c:v>
                </c:pt>
                <c:pt idx="1065">
                  <c:v>2.13</c:v>
                </c:pt>
                <c:pt idx="1066">
                  <c:v>2.132</c:v>
                </c:pt>
                <c:pt idx="1067">
                  <c:v>2.134</c:v>
                </c:pt>
                <c:pt idx="1068">
                  <c:v>2.136</c:v>
                </c:pt>
                <c:pt idx="1069">
                  <c:v>2.138</c:v>
                </c:pt>
                <c:pt idx="1070">
                  <c:v>2.14</c:v>
                </c:pt>
                <c:pt idx="1071">
                  <c:v>2.142</c:v>
                </c:pt>
                <c:pt idx="1072">
                  <c:v>2.144</c:v>
                </c:pt>
                <c:pt idx="1073">
                  <c:v>2.146</c:v>
                </c:pt>
                <c:pt idx="1074">
                  <c:v>2.148</c:v>
                </c:pt>
                <c:pt idx="1075">
                  <c:v>2.15</c:v>
                </c:pt>
                <c:pt idx="1076">
                  <c:v>2.152</c:v>
                </c:pt>
                <c:pt idx="1077">
                  <c:v>2.154</c:v>
                </c:pt>
                <c:pt idx="1078">
                  <c:v>2.156</c:v>
                </c:pt>
                <c:pt idx="1079">
                  <c:v>2.158</c:v>
                </c:pt>
                <c:pt idx="1080">
                  <c:v>2.16</c:v>
                </c:pt>
                <c:pt idx="1081">
                  <c:v>2.162</c:v>
                </c:pt>
                <c:pt idx="1082">
                  <c:v>2.164</c:v>
                </c:pt>
                <c:pt idx="1083">
                  <c:v>2.166</c:v>
                </c:pt>
                <c:pt idx="1084">
                  <c:v>2.168</c:v>
                </c:pt>
                <c:pt idx="1085">
                  <c:v>2.17</c:v>
                </c:pt>
                <c:pt idx="1086">
                  <c:v>2.172</c:v>
                </c:pt>
                <c:pt idx="1087">
                  <c:v>2.174</c:v>
                </c:pt>
                <c:pt idx="1088">
                  <c:v>2.176</c:v>
                </c:pt>
                <c:pt idx="1089">
                  <c:v>2.178</c:v>
                </c:pt>
                <c:pt idx="1090">
                  <c:v>2.18</c:v>
                </c:pt>
                <c:pt idx="1091">
                  <c:v>2.182</c:v>
                </c:pt>
                <c:pt idx="1092">
                  <c:v>2.184</c:v>
                </c:pt>
                <c:pt idx="1093">
                  <c:v>2.186</c:v>
                </c:pt>
                <c:pt idx="1094">
                  <c:v>2.188</c:v>
                </c:pt>
                <c:pt idx="1095">
                  <c:v>2.19</c:v>
                </c:pt>
                <c:pt idx="1096">
                  <c:v>2.192</c:v>
                </c:pt>
                <c:pt idx="1097">
                  <c:v>2.194</c:v>
                </c:pt>
                <c:pt idx="1098">
                  <c:v>2.196</c:v>
                </c:pt>
                <c:pt idx="1099">
                  <c:v>2.198</c:v>
                </c:pt>
                <c:pt idx="1100">
                  <c:v>2.2</c:v>
                </c:pt>
                <c:pt idx="1101">
                  <c:v>2.202</c:v>
                </c:pt>
                <c:pt idx="1102">
                  <c:v>2.204</c:v>
                </c:pt>
                <c:pt idx="1103">
                  <c:v>2.206</c:v>
                </c:pt>
                <c:pt idx="1104">
                  <c:v>2.208</c:v>
                </c:pt>
                <c:pt idx="1105">
                  <c:v>2.21</c:v>
                </c:pt>
                <c:pt idx="1106">
                  <c:v>2.212</c:v>
                </c:pt>
                <c:pt idx="1107">
                  <c:v>2.214</c:v>
                </c:pt>
                <c:pt idx="1108">
                  <c:v>2.216</c:v>
                </c:pt>
                <c:pt idx="1109">
                  <c:v>2.218</c:v>
                </c:pt>
                <c:pt idx="1110">
                  <c:v>2.22</c:v>
                </c:pt>
                <c:pt idx="1111">
                  <c:v>2.222</c:v>
                </c:pt>
                <c:pt idx="1112">
                  <c:v>2.224</c:v>
                </c:pt>
                <c:pt idx="1113">
                  <c:v>2.226</c:v>
                </c:pt>
                <c:pt idx="1114">
                  <c:v>2.228</c:v>
                </c:pt>
                <c:pt idx="1115">
                  <c:v>2.23</c:v>
                </c:pt>
                <c:pt idx="1116">
                  <c:v>2.232</c:v>
                </c:pt>
                <c:pt idx="1117">
                  <c:v>2.234</c:v>
                </c:pt>
                <c:pt idx="1118">
                  <c:v>2.236</c:v>
                </c:pt>
                <c:pt idx="1119">
                  <c:v>2.238</c:v>
                </c:pt>
                <c:pt idx="1120">
                  <c:v>2.24</c:v>
                </c:pt>
                <c:pt idx="1121">
                  <c:v>2.242</c:v>
                </c:pt>
                <c:pt idx="1122">
                  <c:v>2.244</c:v>
                </c:pt>
                <c:pt idx="1123">
                  <c:v>2.246</c:v>
                </c:pt>
                <c:pt idx="1124">
                  <c:v>2.248</c:v>
                </c:pt>
                <c:pt idx="1125">
                  <c:v>2.25</c:v>
                </c:pt>
                <c:pt idx="1126">
                  <c:v>2.252</c:v>
                </c:pt>
                <c:pt idx="1127">
                  <c:v>2.254</c:v>
                </c:pt>
                <c:pt idx="1128">
                  <c:v>2.256</c:v>
                </c:pt>
                <c:pt idx="1129">
                  <c:v>2.258</c:v>
                </c:pt>
                <c:pt idx="1130">
                  <c:v>2.26</c:v>
                </c:pt>
                <c:pt idx="1131">
                  <c:v>2.262</c:v>
                </c:pt>
                <c:pt idx="1132">
                  <c:v>2.264</c:v>
                </c:pt>
                <c:pt idx="1133">
                  <c:v>2.266</c:v>
                </c:pt>
                <c:pt idx="1134">
                  <c:v>2.268</c:v>
                </c:pt>
                <c:pt idx="1135">
                  <c:v>2.27</c:v>
                </c:pt>
                <c:pt idx="1136">
                  <c:v>2.272</c:v>
                </c:pt>
                <c:pt idx="1137">
                  <c:v>2.274</c:v>
                </c:pt>
                <c:pt idx="1138">
                  <c:v>2.276</c:v>
                </c:pt>
                <c:pt idx="1139">
                  <c:v>2.278</c:v>
                </c:pt>
                <c:pt idx="1140">
                  <c:v>2.28</c:v>
                </c:pt>
                <c:pt idx="1141">
                  <c:v>2.282</c:v>
                </c:pt>
                <c:pt idx="1142">
                  <c:v>2.284</c:v>
                </c:pt>
                <c:pt idx="1143">
                  <c:v>2.286</c:v>
                </c:pt>
                <c:pt idx="1144">
                  <c:v>2.288</c:v>
                </c:pt>
                <c:pt idx="1145">
                  <c:v>2.29</c:v>
                </c:pt>
                <c:pt idx="1146">
                  <c:v>2.292</c:v>
                </c:pt>
                <c:pt idx="1147">
                  <c:v>2.294</c:v>
                </c:pt>
                <c:pt idx="1148">
                  <c:v>2.296</c:v>
                </c:pt>
                <c:pt idx="1149">
                  <c:v>2.298</c:v>
                </c:pt>
                <c:pt idx="1150">
                  <c:v>2.3</c:v>
                </c:pt>
                <c:pt idx="1151">
                  <c:v>2.302</c:v>
                </c:pt>
                <c:pt idx="1152">
                  <c:v>2.304</c:v>
                </c:pt>
                <c:pt idx="1153">
                  <c:v>2.306</c:v>
                </c:pt>
                <c:pt idx="1154">
                  <c:v>2.308</c:v>
                </c:pt>
                <c:pt idx="1155">
                  <c:v>2.31</c:v>
                </c:pt>
                <c:pt idx="1156">
                  <c:v>2.311999999999998</c:v>
                </c:pt>
                <c:pt idx="1157">
                  <c:v>2.314</c:v>
                </c:pt>
                <c:pt idx="1158">
                  <c:v>2.315999999999998</c:v>
                </c:pt>
                <c:pt idx="1159">
                  <c:v>2.318</c:v>
                </c:pt>
                <c:pt idx="1160">
                  <c:v>2.319999999999998</c:v>
                </c:pt>
                <c:pt idx="1161">
                  <c:v>2.322</c:v>
                </c:pt>
                <c:pt idx="1162">
                  <c:v>2.324</c:v>
                </c:pt>
                <c:pt idx="1163">
                  <c:v>2.326</c:v>
                </c:pt>
                <c:pt idx="1164">
                  <c:v>2.328</c:v>
                </c:pt>
                <c:pt idx="1165">
                  <c:v>2.33</c:v>
                </c:pt>
                <c:pt idx="1166">
                  <c:v>2.331999999999998</c:v>
                </c:pt>
                <c:pt idx="1167">
                  <c:v>2.334</c:v>
                </c:pt>
                <c:pt idx="1168">
                  <c:v>2.335999999999998</c:v>
                </c:pt>
                <c:pt idx="1169">
                  <c:v>2.338</c:v>
                </c:pt>
                <c:pt idx="1170">
                  <c:v>2.34</c:v>
                </c:pt>
                <c:pt idx="1171">
                  <c:v>2.342</c:v>
                </c:pt>
                <c:pt idx="1172">
                  <c:v>2.344</c:v>
                </c:pt>
                <c:pt idx="1173">
                  <c:v>2.346</c:v>
                </c:pt>
                <c:pt idx="1174">
                  <c:v>2.348</c:v>
                </c:pt>
                <c:pt idx="1175">
                  <c:v>2.35</c:v>
                </c:pt>
                <c:pt idx="1176">
                  <c:v>2.351999999999998</c:v>
                </c:pt>
                <c:pt idx="1177">
                  <c:v>2.354</c:v>
                </c:pt>
                <c:pt idx="1178">
                  <c:v>2.355999999999998</c:v>
                </c:pt>
                <c:pt idx="1179">
                  <c:v>2.358</c:v>
                </c:pt>
                <c:pt idx="1180">
                  <c:v>2.36</c:v>
                </c:pt>
                <c:pt idx="1181">
                  <c:v>2.362</c:v>
                </c:pt>
                <c:pt idx="1182">
                  <c:v>2.364</c:v>
                </c:pt>
                <c:pt idx="1183">
                  <c:v>2.366</c:v>
                </c:pt>
                <c:pt idx="1184">
                  <c:v>2.368</c:v>
                </c:pt>
                <c:pt idx="1185">
                  <c:v>2.37</c:v>
                </c:pt>
                <c:pt idx="1186">
                  <c:v>2.371999999999999</c:v>
                </c:pt>
                <c:pt idx="1187">
                  <c:v>2.374</c:v>
                </c:pt>
                <c:pt idx="1188">
                  <c:v>2.375999999999999</c:v>
                </c:pt>
                <c:pt idx="1189">
                  <c:v>2.378</c:v>
                </c:pt>
                <c:pt idx="1190">
                  <c:v>2.38</c:v>
                </c:pt>
                <c:pt idx="1191">
                  <c:v>2.382</c:v>
                </c:pt>
                <c:pt idx="1192">
                  <c:v>2.384</c:v>
                </c:pt>
                <c:pt idx="1193">
                  <c:v>2.386</c:v>
                </c:pt>
                <c:pt idx="1194">
                  <c:v>2.388</c:v>
                </c:pt>
                <c:pt idx="1195">
                  <c:v>2.39</c:v>
                </c:pt>
                <c:pt idx="1196">
                  <c:v>2.391999999999999</c:v>
                </c:pt>
                <c:pt idx="1197">
                  <c:v>2.394</c:v>
                </c:pt>
                <c:pt idx="1198">
                  <c:v>2.395999999999999</c:v>
                </c:pt>
                <c:pt idx="1199">
                  <c:v>2.398</c:v>
                </c:pt>
                <c:pt idx="1200">
                  <c:v>2.4</c:v>
                </c:pt>
                <c:pt idx="1201">
                  <c:v>2.402</c:v>
                </c:pt>
                <c:pt idx="1202">
                  <c:v>2.404</c:v>
                </c:pt>
                <c:pt idx="1203">
                  <c:v>2.406</c:v>
                </c:pt>
                <c:pt idx="1204">
                  <c:v>2.408</c:v>
                </c:pt>
                <c:pt idx="1205">
                  <c:v>2.41</c:v>
                </c:pt>
                <c:pt idx="1206">
                  <c:v>2.411999999999999</c:v>
                </c:pt>
                <c:pt idx="1207">
                  <c:v>2.414</c:v>
                </c:pt>
                <c:pt idx="1208">
                  <c:v>2.415999999999999</c:v>
                </c:pt>
                <c:pt idx="1209">
                  <c:v>2.418</c:v>
                </c:pt>
                <c:pt idx="1210">
                  <c:v>2.42</c:v>
                </c:pt>
                <c:pt idx="1211">
                  <c:v>2.422</c:v>
                </c:pt>
                <c:pt idx="1212">
                  <c:v>2.424</c:v>
                </c:pt>
                <c:pt idx="1213">
                  <c:v>2.426</c:v>
                </c:pt>
                <c:pt idx="1214">
                  <c:v>2.428</c:v>
                </c:pt>
                <c:pt idx="1215">
                  <c:v>2.43</c:v>
                </c:pt>
                <c:pt idx="1216">
                  <c:v>2.431999999999999</c:v>
                </c:pt>
                <c:pt idx="1217">
                  <c:v>2.434</c:v>
                </c:pt>
                <c:pt idx="1218">
                  <c:v>2.435999999999999</c:v>
                </c:pt>
                <c:pt idx="1219">
                  <c:v>2.438</c:v>
                </c:pt>
                <c:pt idx="1220">
                  <c:v>2.44</c:v>
                </c:pt>
                <c:pt idx="1221">
                  <c:v>2.442</c:v>
                </c:pt>
                <c:pt idx="1222">
                  <c:v>2.444</c:v>
                </c:pt>
                <c:pt idx="1223">
                  <c:v>2.446</c:v>
                </c:pt>
                <c:pt idx="1224">
                  <c:v>2.448</c:v>
                </c:pt>
                <c:pt idx="1225">
                  <c:v>2.45</c:v>
                </c:pt>
                <c:pt idx="1226">
                  <c:v>2.451999999999999</c:v>
                </c:pt>
                <c:pt idx="1227">
                  <c:v>2.454</c:v>
                </c:pt>
                <c:pt idx="1228">
                  <c:v>2.455999999999999</c:v>
                </c:pt>
                <c:pt idx="1229">
                  <c:v>2.458</c:v>
                </c:pt>
                <c:pt idx="1230">
                  <c:v>2.46</c:v>
                </c:pt>
                <c:pt idx="1231">
                  <c:v>2.462</c:v>
                </c:pt>
                <c:pt idx="1232">
                  <c:v>2.464</c:v>
                </c:pt>
                <c:pt idx="1233">
                  <c:v>2.466</c:v>
                </c:pt>
                <c:pt idx="1234">
                  <c:v>2.468</c:v>
                </c:pt>
                <c:pt idx="1235">
                  <c:v>2.47</c:v>
                </c:pt>
                <c:pt idx="1236">
                  <c:v>2.472</c:v>
                </c:pt>
                <c:pt idx="1237">
                  <c:v>2.474</c:v>
                </c:pt>
                <c:pt idx="1238">
                  <c:v>2.476</c:v>
                </c:pt>
                <c:pt idx="1239">
                  <c:v>2.478</c:v>
                </c:pt>
                <c:pt idx="1240">
                  <c:v>2.48</c:v>
                </c:pt>
                <c:pt idx="1241">
                  <c:v>2.482</c:v>
                </c:pt>
                <c:pt idx="1242">
                  <c:v>2.484</c:v>
                </c:pt>
                <c:pt idx="1243">
                  <c:v>2.486</c:v>
                </c:pt>
                <c:pt idx="1244">
                  <c:v>2.488</c:v>
                </c:pt>
                <c:pt idx="1245">
                  <c:v>2.49</c:v>
                </c:pt>
                <c:pt idx="1246">
                  <c:v>2.492</c:v>
                </c:pt>
                <c:pt idx="1247">
                  <c:v>2.494</c:v>
                </c:pt>
                <c:pt idx="1248">
                  <c:v>2.496</c:v>
                </c:pt>
                <c:pt idx="1249">
                  <c:v>2.498</c:v>
                </c:pt>
                <c:pt idx="1250">
                  <c:v>2.5</c:v>
                </c:pt>
                <c:pt idx="1251">
                  <c:v>2.502</c:v>
                </c:pt>
                <c:pt idx="1252">
                  <c:v>2.504</c:v>
                </c:pt>
                <c:pt idx="1253">
                  <c:v>2.506</c:v>
                </c:pt>
                <c:pt idx="1254">
                  <c:v>2.508</c:v>
                </c:pt>
                <c:pt idx="1255">
                  <c:v>2.51</c:v>
                </c:pt>
                <c:pt idx="1256">
                  <c:v>2.512</c:v>
                </c:pt>
                <c:pt idx="1257">
                  <c:v>2.514</c:v>
                </c:pt>
                <c:pt idx="1258">
                  <c:v>2.516</c:v>
                </c:pt>
                <c:pt idx="1259">
                  <c:v>2.518</c:v>
                </c:pt>
                <c:pt idx="1260">
                  <c:v>2.52</c:v>
                </c:pt>
                <c:pt idx="1261">
                  <c:v>2.522</c:v>
                </c:pt>
                <c:pt idx="1262">
                  <c:v>2.524</c:v>
                </c:pt>
                <c:pt idx="1263">
                  <c:v>2.526</c:v>
                </c:pt>
                <c:pt idx="1264">
                  <c:v>2.528</c:v>
                </c:pt>
                <c:pt idx="1265">
                  <c:v>2.53</c:v>
                </c:pt>
                <c:pt idx="1266">
                  <c:v>2.532</c:v>
                </c:pt>
                <c:pt idx="1267">
                  <c:v>2.534</c:v>
                </c:pt>
                <c:pt idx="1268">
                  <c:v>2.536</c:v>
                </c:pt>
                <c:pt idx="1269">
                  <c:v>2.538</c:v>
                </c:pt>
                <c:pt idx="1270">
                  <c:v>2.54</c:v>
                </c:pt>
                <c:pt idx="1271">
                  <c:v>2.542</c:v>
                </c:pt>
                <c:pt idx="1272">
                  <c:v>2.544</c:v>
                </c:pt>
                <c:pt idx="1273">
                  <c:v>2.546</c:v>
                </c:pt>
                <c:pt idx="1274">
                  <c:v>2.548</c:v>
                </c:pt>
                <c:pt idx="1275">
                  <c:v>2.55</c:v>
                </c:pt>
                <c:pt idx="1276">
                  <c:v>2.552</c:v>
                </c:pt>
                <c:pt idx="1277">
                  <c:v>2.554</c:v>
                </c:pt>
                <c:pt idx="1278">
                  <c:v>2.556</c:v>
                </c:pt>
                <c:pt idx="1279">
                  <c:v>2.558</c:v>
                </c:pt>
                <c:pt idx="1280">
                  <c:v>2.56</c:v>
                </c:pt>
                <c:pt idx="1281">
                  <c:v>2.562</c:v>
                </c:pt>
                <c:pt idx="1282">
                  <c:v>2.564</c:v>
                </c:pt>
                <c:pt idx="1283">
                  <c:v>2.566</c:v>
                </c:pt>
                <c:pt idx="1284">
                  <c:v>2.568</c:v>
                </c:pt>
                <c:pt idx="1285">
                  <c:v>2.57</c:v>
                </c:pt>
                <c:pt idx="1286">
                  <c:v>2.572</c:v>
                </c:pt>
                <c:pt idx="1287">
                  <c:v>2.574</c:v>
                </c:pt>
                <c:pt idx="1288">
                  <c:v>2.576</c:v>
                </c:pt>
                <c:pt idx="1289">
                  <c:v>2.578</c:v>
                </c:pt>
                <c:pt idx="1290">
                  <c:v>2.58</c:v>
                </c:pt>
                <c:pt idx="1291">
                  <c:v>2.582</c:v>
                </c:pt>
                <c:pt idx="1292">
                  <c:v>2.584</c:v>
                </c:pt>
                <c:pt idx="1293">
                  <c:v>2.586</c:v>
                </c:pt>
                <c:pt idx="1294">
                  <c:v>2.588</c:v>
                </c:pt>
                <c:pt idx="1295">
                  <c:v>2.59</c:v>
                </c:pt>
                <c:pt idx="1296">
                  <c:v>2.592</c:v>
                </c:pt>
                <c:pt idx="1297">
                  <c:v>2.594</c:v>
                </c:pt>
                <c:pt idx="1298">
                  <c:v>2.596</c:v>
                </c:pt>
                <c:pt idx="1299">
                  <c:v>2.598</c:v>
                </c:pt>
                <c:pt idx="1300">
                  <c:v>2.6</c:v>
                </c:pt>
                <c:pt idx="1301">
                  <c:v>2.602</c:v>
                </c:pt>
                <c:pt idx="1302">
                  <c:v>2.604</c:v>
                </c:pt>
                <c:pt idx="1303">
                  <c:v>2.606</c:v>
                </c:pt>
                <c:pt idx="1304">
                  <c:v>2.608</c:v>
                </c:pt>
                <c:pt idx="1305">
                  <c:v>2.61</c:v>
                </c:pt>
                <c:pt idx="1306">
                  <c:v>2.612</c:v>
                </c:pt>
                <c:pt idx="1307">
                  <c:v>2.614</c:v>
                </c:pt>
                <c:pt idx="1308">
                  <c:v>2.616</c:v>
                </c:pt>
                <c:pt idx="1309">
                  <c:v>2.618</c:v>
                </c:pt>
                <c:pt idx="1310">
                  <c:v>2.62</c:v>
                </c:pt>
                <c:pt idx="1311">
                  <c:v>2.622</c:v>
                </c:pt>
                <c:pt idx="1312">
                  <c:v>2.624</c:v>
                </c:pt>
                <c:pt idx="1313">
                  <c:v>2.626</c:v>
                </c:pt>
                <c:pt idx="1314">
                  <c:v>2.628</c:v>
                </c:pt>
                <c:pt idx="1315">
                  <c:v>2.63</c:v>
                </c:pt>
                <c:pt idx="1316">
                  <c:v>2.632</c:v>
                </c:pt>
                <c:pt idx="1317">
                  <c:v>2.634</c:v>
                </c:pt>
                <c:pt idx="1318">
                  <c:v>2.636</c:v>
                </c:pt>
                <c:pt idx="1319">
                  <c:v>2.638</c:v>
                </c:pt>
                <c:pt idx="1320">
                  <c:v>2.64</c:v>
                </c:pt>
                <c:pt idx="1321">
                  <c:v>2.642</c:v>
                </c:pt>
                <c:pt idx="1322">
                  <c:v>2.644</c:v>
                </c:pt>
                <c:pt idx="1323">
                  <c:v>2.646</c:v>
                </c:pt>
                <c:pt idx="1324">
                  <c:v>2.648</c:v>
                </c:pt>
                <c:pt idx="1325">
                  <c:v>2.65</c:v>
                </c:pt>
                <c:pt idx="1326">
                  <c:v>2.652</c:v>
                </c:pt>
                <c:pt idx="1327">
                  <c:v>2.654</c:v>
                </c:pt>
                <c:pt idx="1328">
                  <c:v>2.656</c:v>
                </c:pt>
                <c:pt idx="1329">
                  <c:v>2.658</c:v>
                </c:pt>
                <c:pt idx="1330">
                  <c:v>2.66</c:v>
                </c:pt>
                <c:pt idx="1331">
                  <c:v>2.662</c:v>
                </c:pt>
                <c:pt idx="1332">
                  <c:v>2.664</c:v>
                </c:pt>
                <c:pt idx="1333">
                  <c:v>2.666</c:v>
                </c:pt>
                <c:pt idx="1334">
                  <c:v>2.668</c:v>
                </c:pt>
                <c:pt idx="1335">
                  <c:v>2.67</c:v>
                </c:pt>
                <c:pt idx="1336">
                  <c:v>2.672</c:v>
                </c:pt>
                <c:pt idx="1337">
                  <c:v>2.674</c:v>
                </c:pt>
                <c:pt idx="1338">
                  <c:v>2.676</c:v>
                </c:pt>
                <c:pt idx="1339">
                  <c:v>2.678</c:v>
                </c:pt>
                <c:pt idx="1340">
                  <c:v>2.68</c:v>
                </c:pt>
                <c:pt idx="1341">
                  <c:v>2.682</c:v>
                </c:pt>
                <c:pt idx="1342">
                  <c:v>2.684</c:v>
                </c:pt>
                <c:pt idx="1343">
                  <c:v>2.686</c:v>
                </c:pt>
                <c:pt idx="1344">
                  <c:v>2.688</c:v>
                </c:pt>
                <c:pt idx="1345">
                  <c:v>2.69</c:v>
                </c:pt>
                <c:pt idx="1346">
                  <c:v>2.692</c:v>
                </c:pt>
                <c:pt idx="1347">
                  <c:v>2.694</c:v>
                </c:pt>
                <c:pt idx="1348">
                  <c:v>2.696</c:v>
                </c:pt>
                <c:pt idx="1349">
                  <c:v>2.698</c:v>
                </c:pt>
                <c:pt idx="1350">
                  <c:v>2.7</c:v>
                </c:pt>
                <c:pt idx="1351">
                  <c:v>2.702</c:v>
                </c:pt>
                <c:pt idx="1352">
                  <c:v>2.704</c:v>
                </c:pt>
                <c:pt idx="1353">
                  <c:v>2.706</c:v>
                </c:pt>
                <c:pt idx="1354">
                  <c:v>2.708</c:v>
                </c:pt>
                <c:pt idx="1355">
                  <c:v>2.71</c:v>
                </c:pt>
                <c:pt idx="1356">
                  <c:v>2.712</c:v>
                </c:pt>
                <c:pt idx="1357">
                  <c:v>2.714</c:v>
                </c:pt>
                <c:pt idx="1358">
                  <c:v>2.716</c:v>
                </c:pt>
                <c:pt idx="1359">
                  <c:v>2.718</c:v>
                </c:pt>
                <c:pt idx="1360">
                  <c:v>2.72</c:v>
                </c:pt>
                <c:pt idx="1361">
                  <c:v>2.722</c:v>
                </c:pt>
                <c:pt idx="1362">
                  <c:v>2.724</c:v>
                </c:pt>
                <c:pt idx="1363">
                  <c:v>2.726</c:v>
                </c:pt>
                <c:pt idx="1364">
                  <c:v>2.728</c:v>
                </c:pt>
                <c:pt idx="1365">
                  <c:v>2.73</c:v>
                </c:pt>
                <c:pt idx="1366">
                  <c:v>2.732</c:v>
                </c:pt>
                <c:pt idx="1367">
                  <c:v>2.734</c:v>
                </c:pt>
                <c:pt idx="1368">
                  <c:v>2.736</c:v>
                </c:pt>
                <c:pt idx="1369">
                  <c:v>2.738</c:v>
                </c:pt>
                <c:pt idx="1370">
                  <c:v>2.74</c:v>
                </c:pt>
                <c:pt idx="1371">
                  <c:v>2.742</c:v>
                </c:pt>
                <c:pt idx="1372">
                  <c:v>2.744</c:v>
                </c:pt>
                <c:pt idx="1373">
                  <c:v>2.746</c:v>
                </c:pt>
                <c:pt idx="1374">
                  <c:v>2.748</c:v>
                </c:pt>
                <c:pt idx="1375">
                  <c:v>2.75</c:v>
                </c:pt>
                <c:pt idx="1376">
                  <c:v>2.752</c:v>
                </c:pt>
                <c:pt idx="1377">
                  <c:v>2.754</c:v>
                </c:pt>
                <c:pt idx="1378">
                  <c:v>2.756</c:v>
                </c:pt>
                <c:pt idx="1379">
                  <c:v>2.758</c:v>
                </c:pt>
                <c:pt idx="1380">
                  <c:v>2.76</c:v>
                </c:pt>
                <c:pt idx="1381">
                  <c:v>2.762</c:v>
                </c:pt>
                <c:pt idx="1382">
                  <c:v>2.764</c:v>
                </c:pt>
                <c:pt idx="1383">
                  <c:v>2.766</c:v>
                </c:pt>
                <c:pt idx="1384">
                  <c:v>2.768</c:v>
                </c:pt>
                <c:pt idx="1385">
                  <c:v>2.77</c:v>
                </c:pt>
                <c:pt idx="1386">
                  <c:v>2.772</c:v>
                </c:pt>
                <c:pt idx="1387">
                  <c:v>2.774</c:v>
                </c:pt>
                <c:pt idx="1388">
                  <c:v>2.776</c:v>
                </c:pt>
                <c:pt idx="1389">
                  <c:v>2.778</c:v>
                </c:pt>
                <c:pt idx="1390">
                  <c:v>2.78</c:v>
                </c:pt>
                <c:pt idx="1391">
                  <c:v>2.782</c:v>
                </c:pt>
                <c:pt idx="1392">
                  <c:v>2.784</c:v>
                </c:pt>
                <c:pt idx="1393">
                  <c:v>2.786</c:v>
                </c:pt>
                <c:pt idx="1394">
                  <c:v>2.788</c:v>
                </c:pt>
                <c:pt idx="1395">
                  <c:v>2.79</c:v>
                </c:pt>
                <c:pt idx="1396">
                  <c:v>2.792</c:v>
                </c:pt>
                <c:pt idx="1397">
                  <c:v>2.794</c:v>
                </c:pt>
                <c:pt idx="1398">
                  <c:v>2.796</c:v>
                </c:pt>
                <c:pt idx="1399">
                  <c:v>2.798</c:v>
                </c:pt>
                <c:pt idx="1400">
                  <c:v>2.8</c:v>
                </c:pt>
                <c:pt idx="1401">
                  <c:v>2.802</c:v>
                </c:pt>
                <c:pt idx="1402">
                  <c:v>2.804</c:v>
                </c:pt>
                <c:pt idx="1403">
                  <c:v>2.806</c:v>
                </c:pt>
                <c:pt idx="1404">
                  <c:v>2.808</c:v>
                </c:pt>
                <c:pt idx="1405">
                  <c:v>2.81</c:v>
                </c:pt>
                <c:pt idx="1406">
                  <c:v>2.811999999999998</c:v>
                </c:pt>
                <c:pt idx="1407">
                  <c:v>2.814</c:v>
                </c:pt>
                <c:pt idx="1408">
                  <c:v>2.815999999999998</c:v>
                </c:pt>
                <c:pt idx="1409">
                  <c:v>2.818</c:v>
                </c:pt>
                <c:pt idx="1410">
                  <c:v>2.82</c:v>
                </c:pt>
                <c:pt idx="1411">
                  <c:v>2.822</c:v>
                </c:pt>
                <c:pt idx="1412">
                  <c:v>2.824</c:v>
                </c:pt>
                <c:pt idx="1413">
                  <c:v>2.826</c:v>
                </c:pt>
                <c:pt idx="1414">
                  <c:v>2.828</c:v>
                </c:pt>
                <c:pt idx="1415">
                  <c:v>2.83</c:v>
                </c:pt>
                <c:pt idx="1416">
                  <c:v>2.831999999999998</c:v>
                </c:pt>
                <c:pt idx="1417">
                  <c:v>2.834</c:v>
                </c:pt>
                <c:pt idx="1418">
                  <c:v>2.835999999999998</c:v>
                </c:pt>
                <c:pt idx="1419">
                  <c:v>2.838</c:v>
                </c:pt>
                <c:pt idx="1420">
                  <c:v>2.84</c:v>
                </c:pt>
                <c:pt idx="1421">
                  <c:v>2.842</c:v>
                </c:pt>
                <c:pt idx="1422">
                  <c:v>2.844</c:v>
                </c:pt>
                <c:pt idx="1423">
                  <c:v>2.846</c:v>
                </c:pt>
                <c:pt idx="1424">
                  <c:v>2.848</c:v>
                </c:pt>
                <c:pt idx="1425">
                  <c:v>2.85</c:v>
                </c:pt>
                <c:pt idx="1426">
                  <c:v>2.851999999999998</c:v>
                </c:pt>
                <c:pt idx="1427">
                  <c:v>2.854</c:v>
                </c:pt>
                <c:pt idx="1428">
                  <c:v>2.855999999999998</c:v>
                </c:pt>
                <c:pt idx="1429">
                  <c:v>2.858</c:v>
                </c:pt>
                <c:pt idx="1430">
                  <c:v>2.86</c:v>
                </c:pt>
                <c:pt idx="1431">
                  <c:v>2.862</c:v>
                </c:pt>
                <c:pt idx="1432">
                  <c:v>2.864</c:v>
                </c:pt>
                <c:pt idx="1433">
                  <c:v>2.866</c:v>
                </c:pt>
                <c:pt idx="1434">
                  <c:v>2.868</c:v>
                </c:pt>
                <c:pt idx="1435">
                  <c:v>2.87</c:v>
                </c:pt>
                <c:pt idx="1436">
                  <c:v>2.871999999999999</c:v>
                </c:pt>
                <c:pt idx="1437">
                  <c:v>2.874</c:v>
                </c:pt>
                <c:pt idx="1438">
                  <c:v>2.875999999999999</c:v>
                </c:pt>
                <c:pt idx="1439">
                  <c:v>2.878</c:v>
                </c:pt>
                <c:pt idx="1440">
                  <c:v>2.88</c:v>
                </c:pt>
                <c:pt idx="1441">
                  <c:v>2.882</c:v>
                </c:pt>
                <c:pt idx="1442">
                  <c:v>2.884</c:v>
                </c:pt>
                <c:pt idx="1443">
                  <c:v>2.886</c:v>
                </c:pt>
                <c:pt idx="1444">
                  <c:v>2.888</c:v>
                </c:pt>
                <c:pt idx="1445">
                  <c:v>2.89</c:v>
                </c:pt>
                <c:pt idx="1446">
                  <c:v>2.891999999999999</c:v>
                </c:pt>
                <c:pt idx="1447">
                  <c:v>2.894</c:v>
                </c:pt>
                <c:pt idx="1448">
                  <c:v>2.895999999999999</c:v>
                </c:pt>
                <c:pt idx="1449">
                  <c:v>2.898</c:v>
                </c:pt>
                <c:pt idx="1450">
                  <c:v>2.9</c:v>
                </c:pt>
                <c:pt idx="1451">
                  <c:v>2.902</c:v>
                </c:pt>
                <c:pt idx="1452">
                  <c:v>2.904</c:v>
                </c:pt>
                <c:pt idx="1453">
                  <c:v>2.906</c:v>
                </c:pt>
                <c:pt idx="1454">
                  <c:v>2.908</c:v>
                </c:pt>
                <c:pt idx="1455">
                  <c:v>2.91</c:v>
                </c:pt>
                <c:pt idx="1456">
                  <c:v>2.911999999999999</c:v>
                </c:pt>
                <c:pt idx="1457">
                  <c:v>2.914</c:v>
                </c:pt>
                <c:pt idx="1458">
                  <c:v>2.915999999999999</c:v>
                </c:pt>
                <c:pt idx="1459">
                  <c:v>2.918</c:v>
                </c:pt>
                <c:pt idx="1460">
                  <c:v>2.92</c:v>
                </c:pt>
                <c:pt idx="1461">
                  <c:v>2.922</c:v>
                </c:pt>
                <c:pt idx="1462">
                  <c:v>2.924</c:v>
                </c:pt>
                <c:pt idx="1463">
                  <c:v>2.926</c:v>
                </c:pt>
                <c:pt idx="1464">
                  <c:v>2.928</c:v>
                </c:pt>
                <c:pt idx="1465">
                  <c:v>2.93</c:v>
                </c:pt>
                <c:pt idx="1466">
                  <c:v>2.931999999999999</c:v>
                </c:pt>
                <c:pt idx="1467">
                  <c:v>2.934</c:v>
                </c:pt>
                <c:pt idx="1468">
                  <c:v>2.935999999999999</c:v>
                </c:pt>
                <c:pt idx="1469">
                  <c:v>2.938</c:v>
                </c:pt>
                <c:pt idx="1470">
                  <c:v>2.94</c:v>
                </c:pt>
                <c:pt idx="1471">
                  <c:v>2.942</c:v>
                </c:pt>
                <c:pt idx="1472">
                  <c:v>2.944</c:v>
                </c:pt>
                <c:pt idx="1473">
                  <c:v>2.946</c:v>
                </c:pt>
                <c:pt idx="1474">
                  <c:v>2.948</c:v>
                </c:pt>
                <c:pt idx="1475">
                  <c:v>2.95</c:v>
                </c:pt>
                <c:pt idx="1476">
                  <c:v>2.951999999999999</c:v>
                </c:pt>
                <c:pt idx="1477">
                  <c:v>2.954</c:v>
                </c:pt>
                <c:pt idx="1478">
                  <c:v>2.955999999999999</c:v>
                </c:pt>
                <c:pt idx="1479">
                  <c:v>2.958</c:v>
                </c:pt>
                <c:pt idx="1480">
                  <c:v>2.96</c:v>
                </c:pt>
                <c:pt idx="1481">
                  <c:v>2.962</c:v>
                </c:pt>
                <c:pt idx="1482">
                  <c:v>2.964</c:v>
                </c:pt>
                <c:pt idx="1483">
                  <c:v>2.966</c:v>
                </c:pt>
                <c:pt idx="1484">
                  <c:v>2.968</c:v>
                </c:pt>
                <c:pt idx="1485">
                  <c:v>2.97</c:v>
                </c:pt>
                <c:pt idx="1486">
                  <c:v>2.972</c:v>
                </c:pt>
                <c:pt idx="1487">
                  <c:v>2.974</c:v>
                </c:pt>
                <c:pt idx="1488">
                  <c:v>2.976</c:v>
                </c:pt>
                <c:pt idx="1489">
                  <c:v>2.978</c:v>
                </c:pt>
                <c:pt idx="1490">
                  <c:v>2.98</c:v>
                </c:pt>
                <c:pt idx="1491">
                  <c:v>2.982</c:v>
                </c:pt>
                <c:pt idx="1492">
                  <c:v>2.984</c:v>
                </c:pt>
                <c:pt idx="1493">
                  <c:v>2.986</c:v>
                </c:pt>
                <c:pt idx="1494">
                  <c:v>2.988</c:v>
                </c:pt>
                <c:pt idx="1495">
                  <c:v>2.99</c:v>
                </c:pt>
                <c:pt idx="1496">
                  <c:v>2.992</c:v>
                </c:pt>
                <c:pt idx="1497">
                  <c:v>2.994</c:v>
                </c:pt>
                <c:pt idx="1498">
                  <c:v>2.996</c:v>
                </c:pt>
                <c:pt idx="1499">
                  <c:v>2.998</c:v>
                </c:pt>
                <c:pt idx="1500">
                  <c:v>3.0</c:v>
                </c:pt>
                <c:pt idx="1501">
                  <c:v>3.002</c:v>
                </c:pt>
                <c:pt idx="1502">
                  <c:v>3.004</c:v>
                </c:pt>
                <c:pt idx="1503">
                  <c:v>3.006</c:v>
                </c:pt>
                <c:pt idx="1504">
                  <c:v>3.008</c:v>
                </c:pt>
                <c:pt idx="1505">
                  <c:v>3.01</c:v>
                </c:pt>
                <c:pt idx="1506">
                  <c:v>3.012</c:v>
                </c:pt>
                <c:pt idx="1507">
                  <c:v>3.014</c:v>
                </c:pt>
                <c:pt idx="1508">
                  <c:v>3.016</c:v>
                </c:pt>
                <c:pt idx="1509">
                  <c:v>3.018</c:v>
                </c:pt>
                <c:pt idx="1510">
                  <c:v>3.02</c:v>
                </c:pt>
                <c:pt idx="1511">
                  <c:v>3.022</c:v>
                </c:pt>
                <c:pt idx="1512">
                  <c:v>3.024</c:v>
                </c:pt>
                <c:pt idx="1513">
                  <c:v>3.026</c:v>
                </c:pt>
                <c:pt idx="1514">
                  <c:v>3.028</c:v>
                </c:pt>
                <c:pt idx="1515">
                  <c:v>3.03</c:v>
                </c:pt>
                <c:pt idx="1516">
                  <c:v>3.032</c:v>
                </c:pt>
                <c:pt idx="1517">
                  <c:v>3.034</c:v>
                </c:pt>
                <c:pt idx="1518">
                  <c:v>3.036</c:v>
                </c:pt>
                <c:pt idx="1519">
                  <c:v>3.038</c:v>
                </c:pt>
                <c:pt idx="1520">
                  <c:v>3.04</c:v>
                </c:pt>
                <c:pt idx="1521">
                  <c:v>3.042</c:v>
                </c:pt>
                <c:pt idx="1522">
                  <c:v>3.044</c:v>
                </c:pt>
                <c:pt idx="1523">
                  <c:v>3.046</c:v>
                </c:pt>
                <c:pt idx="1524">
                  <c:v>3.048</c:v>
                </c:pt>
                <c:pt idx="1525">
                  <c:v>3.05</c:v>
                </c:pt>
                <c:pt idx="1526">
                  <c:v>3.052</c:v>
                </c:pt>
                <c:pt idx="1527">
                  <c:v>3.054</c:v>
                </c:pt>
                <c:pt idx="1528">
                  <c:v>3.056</c:v>
                </c:pt>
                <c:pt idx="1529">
                  <c:v>3.058</c:v>
                </c:pt>
                <c:pt idx="1530">
                  <c:v>3.06</c:v>
                </c:pt>
                <c:pt idx="1531">
                  <c:v>3.062</c:v>
                </c:pt>
                <c:pt idx="1532">
                  <c:v>3.064</c:v>
                </c:pt>
                <c:pt idx="1533">
                  <c:v>3.066</c:v>
                </c:pt>
                <c:pt idx="1534">
                  <c:v>3.068</c:v>
                </c:pt>
                <c:pt idx="1535">
                  <c:v>3.07</c:v>
                </c:pt>
                <c:pt idx="1536">
                  <c:v>3.072</c:v>
                </c:pt>
                <c:pt idx="1537">
                  <c:v>3.074</c:v>
                </c:pt>
                <c:pt idx="1538">
                  <c:v>3.076</c:v>
                </c:pt>
                <c:pt idx="1539">
                  <c:v>3.078</c:v>
                </c:pt>
                <c:pt idx="1540">
                  <c:v>3.08</c:v>
                </c:pt>
                <c:pt idx="1541">
                  <c:v>3.082</c:v>
                </c:pt>
                <c:pt idx="1542">
                  <c:v>3.084</c:v>
                </c:pt>
                <c:pt idx="1543">
                  <c:v>3.086</c:v>
                </c:pt>
                <c:pt idx="1544">
                  <c:v>3.088</c:v>
                </c:pt>
                <c:pt idx="1545">
                  <c:v>3.09</c:v>
                </c:pt>
                <c:pt idx="1546">
                  <c:v>3.092</c:v>
                </c:pt>
                <c:pt idx="1547">
                  <c:v>3.094</c:v>
                </c:pt>
                <c:pt idx="1548">
                  <c:v>3.096</c:v>
                </c:pt>
                <c:pt idx="1549">
                  <c:v>3.098</c:v>
                </c:pt>
                <c:pt idx="1550">
                  <c:v>3.1</c:v>
                </c:pt>
                <c:pt idx="1551">
                  <c:v>3.102</c:v>
                </c:pt>
                <c:pt idx="1552">
                  <c:v>3.104</c:v>
                </c:pt>
                <c:pt idx="1553">
                  <c:v>3.106</c:v>
                </c:pt>
                <c:pt idx="1554">
                  <c:v>3.108</c:v>
                </c:pt>
                <c:pt idx="1555">
                  <c:v>3.11</c:v>
                </c:pt>
                <c:pt idx="1556">
                  <c:v>3.112</c:v>
                </c:pt>
                <c:pt idx="1557">
                  <c:v>3.114</c:v>
                </c:pt>
                <c:pt idx="1558">
                  <c:v>3.116</c:v>
                </c:pt>
                <c:pt idx="1559">
                  <c:v>3.118</c:v>
                </c:pt>
                <c:pt idx="1560">
                  <c:v>3.12</c:v>
                </c:pt>
                <c:pt idx="1561">
                  <c:v>3.122</c:v>
                </c:pt>
                <c:pt idx="1562">
                  <c:v>3.124</c:v>
                </c:pt>
                <c:pt idx="1563">
                  <c:v>3.126</c:v>
                </c:pt>
                <c:pt idx="1564">
                  <c:v>3.128</c:v>
                </c:pt>
                <c:pt idx="1565">
                  <c:v>3.13</c:v>
                </c:pt>
                <c:pt idx="1566">
                  <c:v>3.132</c:v>
                </c:pt>
                <c:pt idx="1567">
                  <c:v>3.134</c:v>
                </c:pt>
                <c:pt idx="1568">
                  <c:v>3.136</c:v>
                </c:pt>
                <c:pt idx="1569">
                  <c:v>3.138</c:v>
                </c:pt>
                <c:pt idx="1570">
                  <c:v>3.14</c:v>
                </c:pt>
                <c:pt idx="1571">
                  <c:v>3.142</c:v>
                </c:pt>
                <c:pt idx="1572">
                  <c:v>3.144</c:v>
                </c:pt>
                <c:pt idx="1573">
                  <c:v>3.146</c:v>
                </c:pt>
                <c:pt idx="1574">
                  <c:v>3.148</c:v>
                </c:pt>
                <c:pt idx="1575">
                  <c:v>3.15</c:v>
                </c:pt>
                <c:pt idx="1576">
                  <c:v>3.152</c:v>
                </c:pt>
                <c:pt idx="1577">
                  <c:v>3.154</c:v>
                </c:pt>
                <c:pt idx="1578">
                  <c:v>3.156</c:v>
                </c:pt>
                <c:pt idx="1579">
                  <c:v>3.158</c:v>
                </c:pt>
                <c:pt idx="1580">
                  <c:v>3.16</c:v>
                </c:pt>
                <c:pt idx="1581">
                  <c:v>3.162</c:v>
                </c:pt>
                <c:pt idx="1582">
                  <c:v>3.164</c:v>
                </c:pt>
                <c:pt idx="1583">
                  <c:v>3.166</c:v>
                </c:pt>
                <c:pt idx="1584">
                  <c:v>3.168</c:v>
                </c:pt>
                <c:pt idx="1585">
                  <c:v>3.17</c:v>
                </c:pt>
                <c:pt idx="1586">
                  <c:v>3.172</c:v>
                </c:pt>
                <c:pt idx="1587">
                  <c:v>3.174</c:v>
                </c:pt>
                <c:pt idx="1588">
                  <c:v>3.176</c:v>
                </c:pt>
                <c:pt idx="1589">
                  <c:v>3.178</c:v>
                </c:pt>
                <c:pt idx="1590">
                  <c:v>3.18</c:v>
                </c:pt>
                <c:pt idx="1591">
                  <c:v>3.182</c:v>
                </c:pt>
                <c:pt idx="1592">
                  <c:v>3.184</c:v>
                </c:pt>
                <c:pt idx="1593">
                  <c:v>3.186</c:v>
                </c:pt>
                <c:pt idx="1594">
                  <c:v>3.188</c:v>
                </c:pt>
                <c:pt idx="1595">
                  <c:v>3.19</c:v>
                </c:pt>
                <c:pt idx="1596">
                  <c:v>3.192</c:v>
                </c:pt>
                <c:pt idx="1597">
                  <c:v>3.194</c:v>
                </c:pt>
                <c:pt idx="1598">
                  <c:v>3.196</c:v>
                </c:pt>
                <c:pt idx="1599">
                  <c:v>3.198</c:v>
                </c:pt>
                <c:pt idx="1600">
                  <c:v>3.2</c:v>
                </c:pt>
                <c:pt idx="1601">
                  <c:v>3.202</c:v>
                </c:pt>
                <c:pt idx="1602">
                  <c:v>3.204</c:v>
                </c:pt>
                <c:pt idx="1603">
                  <c:v>3.206</c:v>
                </c:pt>
                <c:pt idx="1604">
                  <c:v>3.208</c:v>
                </c:pt>
                <c:pt idx="1605">
                  <c:v>3.21</c:v>
                </c:pt>
                <c:pt idx="1606">
                  <c:v>3.212</c:v>
                </c:pt>
                <c:pt idx="1607">
                  <c:v>3.214</c:v>
                </c:pt>
                <c:pt idx="1608">
                  <c:v>3.216</c:v>
                </c:pt>
                <c:pt idx="1609">
                  <c:v>3.218</c:v>
                </c:pt>
                <c:pt idx="1610">
                  <c:v>3.22</c:v>
                </c:pt>
                <c:pt idx="1611">
                  <c:v>3.222</c:v>
                </c:pt>
                <c:pt idx="1612">
                  <c:v>3.224</c:v>
                </c:pt>
                <c:pt idx="1613">
                  <c:v>3.226</c:v>
                </c:pt>
                <c:pt idx="1614">
                  <c:v>3.228</c:v>
                </c:pt>
                <c:pt idx="1615">
                  <c:v>3.23</c:v>
                </c:pt>
                <c:pt idx="1616">
                  <c:v>3.232</c:v>
                </c:pt>
                <c:pt idx="1617">
                  <c:v>3.234</c:v>
                </c:pt>
                <c:pt idx="1618">
                  <c:v>3.236</c:v>
                </c:pt>
                <c:pt idx="1619">
                  <c:v>3.238</c:v>
                </c:pt>
                <c:pt idx="1620">
                  <c:v>3.24</c:v>
                </c:pt>
                <c:pt idx="1621">
                  <c:v>3.242</c:v>
                </c:pt>
                <c:pt idx="1622">
                  <c:v>3.244</c:v>
                </c:pt>
                <c:pt idx="1623">
                  <c:v>3.246</c:v>
                </c:pt>
                <c:pt idx="1624">
                  <c:v>3.248</c:v>
                </c:pt>
                <c:pt idx="1625">
                  <c:v>3.25</c:v>
                </c:pt>
                <c:pt idx="1626">
                  <c:v>3.252</c:v>
                </c:pt>
                <c:pt idx="1627">
                  <c:v>3.254</c:v>
                </c:pt>
                <c:pt idx="1628">
                  <c:v>3.256</c:v>
                </c:pt>
                <c:pt idx="1629">
                  <c:v>3.258</c:v>
                </c:pt>
                <c:pt idx="1630">
                  <c:v>3.26</c:v>
                </c:pt>
                <c:pt idx="1631">
                  <c:v>3.262</c:v>
                </c:pt>
                <c:pt idx="1632">
                  <c:v>3.264</c:v>
                </c:pt>
                <c:pt idx="1633">
                  <c:v>3.266</c:v>
                </c:pt>
                <c:pt idx="1634">
                  <c:v>3.268</c:v>
                </c:pt>
                <c:pt idx="1635">
                  <c:v>3.27</c:v>
                </c:pt>
                <c:pt idx="1636">
                  <c:v>3.272</c:v>
                </c:pt>
                <c:pt idx="1637">
                  <c:v>3.274</c:v>
                </c:pt>
                <c:pt idx="1638">
                  <c:v>3.276</c:v>
                </c:pt>
                <c:pt idx="1639">
                  <c:v>3.278</c:v>
                </c:pt>
                <c:pt idx="1640">
                  <c:v>3.28</c:v>
                </c:pt>
                <c:pt idx="1641">
                  <c:v>3.282</c:v>
                </c:pt>
                <c:pt idx="1642">
                  <c:v>3.284</c:v>
                </c:pt>
                <c:pt idx="1643">
                  <c:v>3.286</c:v>
                </c:pt>
                <c:pt idx="1644">
                  <c:v>3.288</c:v>
                </c:pt>
                <c:pt idx="1645">
                  <c:v>3.29</c:v>
                </c:pt>
                <c:pt idx="1646">
                  <c:v>3.292</c:v>
                </c:pt>
                <c:pt idx="1647">
                  <c:v>3.294</c:v>
                </c:pt>
                <c:pt idx="1648">
                  <c:v>3.296</c:v>
                </c:pt>
                <c:pt idx="1649">
                  <c:v>3.298</c:v>
                </c:pt>
                <c:pt idx="1650">
                  <c:v>3.3</c:v>
                </c:pt>
                <c:pt idx="1651">
                  <c:v>3.302</c:v>
                </c:pt>
                <c:pt idx="1652">
                  <c:v>3.304</c:v>
                </c:pt>
                <c:pt idx="1653">
                  <c:v>3.306</c:v>
                </c:pt>
                <c:pt idx="1654">
                  <c:v>3.308</c:v>
                </c:pt>
                <c:pt idx="1655">
                  <c:v>3.31</c:v>
                </c:pt>
                <c:pt idx="1656">
                  <c:v>3.311999999999998</c:v>
                </c:pt>
                <c:pt idx="1657">
                  <c:v>3.314</c:v>
                </c:pt>
                <c:pt idx="1658">
                  <c:v>3.315999999999998</c:v>
                </c:pt>
                <c:pt idx="1659">
                  <c:v>3.318</c:v>
                </c:pt>
                <c:pt idx="1660">
                  <c:v>3.32</c:v>
                </c:pt>
                <c:pt idx="1661">
                  <c:v>3.322</c:v>
                </c:pt>
                <c:pt idx="1662">
                  <c:v>3.324</c:v>
                </c:pt>
                <c:pt idx="1663">
                  <c:v>3.326</c:v>
                </c:pt>
                <c:pt idx="1664">
                  <c:v>3.328</c:v>
                </c:pt>
                <c:pt idx="1665">
                  <c:v>3.33</c:v>
                </c:pt>
                <c:pt idx="1666">
                  <c:v>3.331999999999998</c:v>
                </c:pt>
                <c:pt idx="1667">
                  <c:v>3.334</c:v>
                </c:pt>
                <c:pt idx="1668">
                  <c:v>3.335999999999998</c:v>
                </c:pt>
                <c:pt idx="1669">
                  <c:v>3.338</c:v>
                </c:pt>
                <c:pt idx="1670">
                  <c:v>3.34</c:v>
                </c:pt>
                <c:pt idx="1671">
                  <c:v>3.342</c:v>
                </c:pt>
                <c:pt idx="1672">
                  <c:v>3.344</c:v>
                </c:pt>
                <c:pt idx="1673">
                  <c:v>3.346</c:v>
                </c:pt>
                <c:pt idx="1674">
                  <c:v>3.348</c:v>
                </c:pt>
                <c:pt idx="1675">
                  <c:v>3.35</c:v>
                </c:pt>
                <c:pt idx="1676">
                  <c:v>3.351999999999998</c:v>
                </c:pt>
                <c:pt idx="1677">
                  <c:v>3.354</c:v>
                </c:pt>
                <c:pt idx="1678">
                  <c:v>3.355999999999998</c:v>
                </c:pt>
                <c:pt idx="1679">
                  <c:v>3.358</c:v>
                </c:pt>
                <c:pt idx="1680">
                  <c:v>3.36</c:v>
                </c:pt>
                <c:pt idx="1681">
                  <c:v>3.362</c:v>
                </c:pt>
                <c:pt idx="1682">
                  <c:v>3.364</c:v>
                </c:pt>
                <c:pt idx="1683">
                  <c:v>3.366</c:v>
                </c:pt>
                <c:pt idx="1684">
                  <c:v>3.368</c:v>
                </c:pt>
                <c:pt idx="1685">
                  <c:v>3.37</c:v>
                </c:pt>
                <c:pt idx="1686">
                  <c:v>3.371999999999999</c:v>
                </c:pt>
                <c:pt idx="1687">
                  <c:v>3.374</c:v>
                </c:pt>
                <c:pt idx="1688">
                  <c:v>3.375999999999999</c:v>
                </c:pt>
                <c:pt idx="1689">
                  <c:v>3.378</c:v>
                </c:pt>
                <c:pt idx="1690">
                  <c:v>3.38</c:v>
                </c:pt>
                <c:pt idx="1691">
                  <c:v>3.382</c:v>
                </c:pt>
                <c:pt idx="1692">
                  <c:v>3.384</c:v>
                </c:pt>
                <c:pt idx="1693">
                  <c:v>3.386</c:v>
                </c:pt>
                <c:pt idx="1694">
                  <c:v>3.388</c:v>
                </c:pt>
                <c:pt idx="1695">
                  <c:v>3.39</c:v>
                </c:pt>
                <c:pt idx="1696">
                  <c:v>3.391999999999999</c:v>
                </c:pt>
                <c:pt idx="1697">
                  <c:v>3.394</c:v>
                </c:pt>
                <c:pt idx="1698">
                  <c:v>3.395999999999999</c:v>
                </c:pt>
                <c:pt idx="1699">
                  <c:v>3.398</c:v>
                </c:pt>
                <c:pt idx="1700">
                  <c:v>3.4</c:v>
                </c:pt>
                <c:pt idx="1701">
                  <c:v>3.402</c:v>
                </c:pt>
                <c:pt idx="1702">
                  <c:v>3.404</c:v>
                </c:pt>
                <c:pt idx="1703">
                  <c:v>3.406</c:v>
                </c:pt>
                <c:pt idx="1704">
                  <c:v>3.408</c:v>
                </c:pt>
                <c:pt idx="1705">
                  <c:v>3.41</c:v>
                </c:pt>
                <c:pt idx="1706">
                  <c:v>3.411999999999999</c:v>
                </c:pt>
                <c:pt idx="1707">
                  <c:v>3.414</c:v>
                </c:pt>
                <c:pt idx="1708">
                  <c:v>3.415999999999999</c:v>
                </c:pt>
                <c:pt idx="1709">
                  <c:v>3.418</c:v>
                </c:pt>
                <c:pt idx="1710">
                  <c:v>3.42</c:v>
                </c:pt>
                <c:pt idx="1711">
                  <c:v>3.422</c:v>
                </c:pt>
                <c:pt idx="1712">
                  <c:v>3.424</c:v>
                </c:pt>
                <c:pt idx="1713">
                  <c:v>3.426</c:v>
                </c:pt>
                <c:pt idx="1714">
                  <c:v>3.428</c:v>
                </c:pt>
                <c:pt idx="1715">
                  <c:v>3.43</c:v>
                </c:pt>
                <c:pt idx="1716">
                  <c:v>3.431999999999999</c:v>
                </c:pt>
                <c:pt idx="1717">
                  <c:v>3.434</c:v>
                </c:pt>
                <c:pt idx="1718">
                  <c:v>3.435999999999999</c:v>
                </c:pt>
                <c:pt idx="1719">
                  <c:v>3.438</c:v>
                </c:pt>
                <c:pt idx="1720">
                  <c:v>3.44</c:v>
                </c:pt>
                <c:pt idx="1721">
                  <c:v>3.442</c:v>
                </c:pt>
                <c:pt idx="1722">
                  <c:v>3.444</c:v>
                </c:pt>
                <c:pt idx="1723">
                  <c:v>3.446</c:v>
                </c:pt>
                <c:pt idx="1724">
                  <c:v>3.448</c:v>
                </c:pt>
                <c:pt idx="1725">
                  <c:v>3.45</c:v>
                </c:pt>
                <c:pt idx="1726">
                  <c:v>3.451999999999999</c:v>
                </c:pt>
                <c:pt idx="1727">
                  <c:v>3.454</c:v>
                </c:pt>
                <c:pt idx="1728">
                  <c:v>3.455999999999999</c:v>
                </c:pt>
                <c:pt idx="1729">
                  <c:v>3.458</c:v>
                </c:pt>
                <c:pt idx="1730">
                  <c:v>3.46</c:v>
                </c:pt>
                <c:pt idx="1731">
                  <c:v>3.462</c:v>
                </c:pt>
                <c:pt idx="1732">
                  <c:v>3.464</c:v>
                </c:pt>
                <c:pt idx="1733">
                  <c:v>3.466</c:v>
                </c:pt>
                <c:pt idx="1734">
                  <c:v>3.468</c:v>
                </c:pt>
                <c:pt idx="1735">
                  <c:v>3.47</c:v>
                </c:pt>
                <c:pt idx="1736">
                  <c:v>3.472</c:v>
                </c:pt>
                <c:pt idx="1737">
                  <c:v>3.474</c:v>
                </c:pt>
                <c:pt idx="1738">
                  <c:v>3.476</c:v>
                </c:pt>
                <c:pt idx="1739">
                  <c:v>3.478</c:v>
                </c:pt>
                <c:pt idx="1740">
                  <c:v>3.48</c:v>
                </c:pt>
                <c:pt idx="1741">
                  <c:v>3.482</c:v>
                </c:pt>
                <c:pt idx="1742">
                  <c:v>3.484</c:v>
                </c:pt>
                <c:pt idx="1743">
                  <c:v>3.486</c:v>
                </c:pt>
                <c:pt idx="1744">
                  <c:v>3.488</c:v>
                </c:pt>
                <c:pt idx="1745">
                  <c:v>3.49</c:v>
                </c:pt>
                <c:pt idx="1746">
                  <c:v>3.492</c:v>
                </c:pt>
                <c:pt idx="1747">
                  <c:v>3.494</c:v>
                </c:pt>
                <c:pt idx="1748">
                  <c:v>3.496</c:v>
                </c:pt>
                <c:pt idx="1749">
                  <c:v>3.498</c:v>
                </c:pt>
                <c:pt idx="1750">
                  <c:v>3.5</c:v>
                </c:pt>
                <c:pt idx="1751">
                  <c:v>3.502</c:v>
                </c:pt>
                <c:pt idx="1752">
                  <c:v>3.504</c:v>
                </c:pt>
                <c:pt idx="1753">
                  <c:v>3.506</c:v>
                </c:pt>
                <c:pt idx="1754">
                  <c:v>3.508</c:v>
                </c:pt>
                <c:pt idx="1755">
                  <c:v>3.51</c:v>
                </c:pt>
                <c:pt idx="1756">
                  <c:v>3.512</c:v>
                </c:pt>
                <c:pt idx="1757">
                  <c:v>3.514</c:v>
                </c:pt>
                <c:pt idx="1758">
                  <c:v>3.516</c:v>
                </c:pt>
                <c:pt idx="1759">
                  <c:v>3.518</c:v>
                </c:pt>
                <c:pt idx="1760">
                  <c:v>3.52</c:v>
                </c:pt>
                <c:pt idx="1761">
                  <c:v>3.522</c:v>
                </c:pt>
                <c:pt idx="1762">
                  <c:v>3.524</c:v>
                </c:pt>
                <c:pt idx="1763">
                  <c:v>3.526</c:v>
                </c:pt>
                <c:pt idx="1764">
                  <c:v>3.528</c:v>
                </c:pt>
                <c:pt idx="1765">
                  <c:v>3.53</c:v>
                </c:pt>
                <c:pt idx="1766">
                  <c:v>3.532</c:v>
                </c:pt>
                <c:pt idx="1767">
                  <c:v>3.534</c:v>
                </c:pt>
                <c:pt idx="1768">
                  <c:v>3.536</c:v>
                </c:pt>
                <c:pt idx="1769">
                  <c:v>3.538</c:v>
                </c:pt>
                <c:pt idx="1770">
                  <c:v>3.54</c:v>
                </c:pt>
                <c:pt idx="1771">
                  <c:v>3.542</c:v>
                </c:pt>
                <c:pt idx="1772">
                  <c:v>3.544</c:v>
                </c:pt>
                <c:pt idx="1773">
                  <c:v>3.546</c:v>
                </c:pt>
                <c:pt idx="1774">
                  <c:v>3.548</c:v>
                </c:pt>
                <c:pt idx="1775">
                  <c:v>3.55</c:v>
                </c:pt>
                <c:pt idx="1776">
                  <c:v>3.552</c:v>
                </c:pt>
                <c:pt idx="1777">
                  <c:v>3.554</c:v>
                </c:pt>
                <c:pt idx="1778">
                  <c:v>3.556</c:v>
                </c:pt>
                <c:pt idx="1779">
                  <c:v>3.558</c:v>
                </c:pt>
                <c:pt idx="1780">
                  <c:v>3.56</c:v>
                </c:pt>
                <c:pt idx="1781">
                  <c:v>3.562</c:v>
                </c:pt>
                <c:pt idx="1782">
                  <c:v>3.564</c:v>
                </c:pt>
                <c:pt idx="1783">
                  <c:v>3.566</c:v>
                </c:pt>
                <c:pt idx="1784">
                  <c:v>3.568</c:v>
                </c:pt>
                <c:pt idx="1785">
                  <c:v>3.57</c:v>
                </c:pt>
                <c:pt idx="1786">
                  <c:v>3.572</c:v>
                </c:pt>
                <c:pt idx="1787">
                  <c:v>3.574</c:v>
                </c:pt>
                <c:pt idx="1788">
                  <c:v>3.576</c:v>
                </c:pt>
                <c:pt idx="1789">
                  <c:v>3.578</c:v>
                </c:pt>
                <c:pt idx="1790">
                  <c:v>3.58</c:v>
                </c:pt>
                <c:pt idx="1791">
                  <c:v>3.582</c:v>
                </c:pt>
                <c:pt idx="1792">
                  <c:v>3.584</c:v>
                </c:pt>
                <c:pt idx="1793">
                  <c:v>3.586</c:v>
                </c:pt>
                <c:pt idx="1794">
                  <c:v>3.588</c:v>
                </c:pt>
                <c:pt idx="1795">
                  <c:v>3.59</c:v>
                </c:pt>
                <c:pt idx="1796">
                  <c:v>3.592</c:v>
                </c:pt>
                <c:pt idx="1797">
                  <c:v>3.594</c:v>
                </c:pt>
                <c:pt idx="1798">
                  <c:v>3.596</c:v>
                </c:pt>
                <c:pt idx="1799">
                  <c:v>3.598</c:v>
                </c:pt>
                <c:pt idx="1800">
                  <c:v>3.6</c:v>
                </c:pt>
                <c:pt idx="1801">
                  <c:v>3.602</c:v>
                </c:pt>
                <c:pt idx="1802">
                  <c:v>3.604</c:v>
                </c:pt>
                <c:pt idx="1803">
                  <c:v>3.606</c:v>
                </c:pt>
                <c:pt idx="1804">
                  <c:v>3.608</c:v>
                </c:pt>
                <c:pt idx="1805">
                  <c:v>3.61</c:v>
                </c:pt>
                <c:pt idx="1806">
                  <c:v>3.612</c:v>
                </c:pt>
                <c:pt idx="1807">
                  <c:v>3.614</c:v>
                </c:pt>
                <c:pt idx="1808">
                  <c:v>3.616</c:v>
                </c:pt>
                <c:pt idx="1809">
                  <c:v>3.618</c:v>
                </c:pt>
                <c:pt idx="1810">
                  <c:v>3.62</c:v>
                </c:pt>
                <c:pt idx="1811">
                  <c:v>3.622</c:v>
                </c:pt>
                <c:pt idx="1812">
                  <c:v>3.624</c:v>
                </c:pt>
                <c:pt idx="1813">
                  <c:v>3.626</c:v>
                </c:pt>
                <c:pt idx="1814">
                  <c:v>3.628</c:v>
                </c:pt>
                <c:pt idx="1815">
                  <c:v>3.63</c:v>
                </c:pt>
                <c:pt idx="1816">
                  <c:v>3.632</c:v>
                </c:pt>
                <c:pt idx="1817">
                  <c:v>3.634</c:v>
                </c:pt>
                <c:pt idx="1818">
                  <c:v>3.636</c:v>
                </c:pt>
                <c:pt idx="1819">
                  <c:v>3.638</c:v>
                </c:pt>
                <c:pt idx="1820">
                  <c:v>3.64</c:v>
                </c:pt>
                <c:pt idx="1821">
                  <c:v>3.642</c:v>
                </c:pt>
                <c:pt idx="1822">
                  <c:v>3.644</c:v>
                </c:pt>
                <c:pt idx="1823">
                  <c:v>3.646</c:v>
                </c:pt>
                <c:pt idx="1824">
                  <c:v>3.648</c:v>
                </c:pt>
                <c:pt idx="1825">
                  <c:v>3.65</c:v>
                </c:pt>
                <c:pt idx="1826">
                  <c:v>3.652</c:v>
                </c:pt>
                <c:pt idx="1827">
                  <c:v>3.654</c:v>
                </c:pt>
                <c:pt idx="1828">
                  <c:v>3.656</c:v>
                </c:pt>
                <c:pt idx="1829">
                  <c:v>3.658</c:v>
                </c:pt>
                <c:pt idx="1830">
                  <c:v>3.66</c:v>
                </c:pt>
                <c:pt idx="1831">
                  <c:v>3.662</c:v>
                </c:pt>
                <c:pt idx="1832">
                  <c:v>3.664</c:v>
                </c:pt>
                <c:pt idx="1833">
                  <c:v>3.666</c:v>
                </c:pt>
                <c:pt idx="1834">
                  <c:v>3.668</c:v>
                </c:pt>
                <c:pt idx="1835">
                  <c:v>3.67</c:v>
                </c:pt>
                <c:pt idx="1836">
                  <c:v>3.672</c:v>
                </c:pt>
                <c:pt idx="1837">
                  <c:v>3.674</c:v>
                </c:pt>
                <c:pt idx="1838">
                  <c:v>3.676</c:v>
                </c:pt>
                <c:pt idx="1839">
                  <c:v>3.678</c:v>
                </c:pt>
                <c:pt idx="1840">
                  <c:v>3.68</c:v>
                </c:pt>
                <c:pt idx="1841">
                  <c:v>3.682</c:v>
                </c:pt>
                <c:pt idx="1842">
                  <c:v>3.684</c:v>
                </c:pt>
                <c:pt idx="1843">
                  <c:v>3.686</c:v>
                </c:pt>
                <c:pt idx="1844">
                  <c:v>3.688</c:v>
                </c:pt>
                <c:pt idx="1845">
                  <c:v>3.69</c:v>
                </c:pt>
                <c:pt idx="1846">
                  <c:v>3.692</c:v>
                </c:pt>
                <c:pt idx="1847">
                  <c:v>3.694</c:v>
                </c:pt>
                <c:pt idx="1848">
                  <c:v>3.696</c:v>
                </c:pt>
                <c:pt idx="1849">
                  <c:v>3.698</c:v>
                </c:pt>
                <c:pt idx="1850">
                  <c:v>3.7</c:v>
                </c:pt>
                <c:pt idx="1851">
                  <c:v>3.702</c:v>
                </c:pt>
                <c:pt idx="1852">
                  <c:v>3.704</c:v>
                </c:pt>
                <c:pt idx="1853">
                  <c:v>3.706</c:v>
                </c:pt>
                <c:pt idx="1854">
                  <c:v>3.708</c:v>
                </c:pt>
                <c:pt idx="1855">
                  <c:v>3.71</c:v>
                </c:pt>
                <c:pt idx="1856">
                  <c:v>3.712</c:v>
                </c:pt>
                <c:pt idx="1857">
                  <c:v>3.714</c:v>
                </c:pt>
                <c:pt idx="1858">
                  <c:v>3.716</c:v>
                </c:pt>
                <c:pt idx="1859">
                  <c:v>3.718</c:v>
                </c:pt>
                <c:pt idx="1860">
                  <c:v>3.72</c:v>
                </c:pt>
                <c:pt idx="1861">
                  <c:v>3.722</c:v>
                </c:pt>
                <c:pt idx="1862">
                  <c:v>3.724</c:v>
                </c:pt>
                <c:pt idx="1863">
                  <c:v>3.726</c:v>
                </c:pt>
                <c:pt idx="1864">
                  <c:v>3.728</c:v>
                </c:pt>
                <c:pt idx="1865">
                  <c:v>3.73</c:v>
                </c:pt>
                <c:pt idx="1866">
                  <c:v>3.732</c:v>
                </c:pt>
                <c:pt idx="1867">
                  <c:v>3.734</c:v>
                </c:pt>
                <c:pt idx="1868">
                  <c:v>3.736</c:v>
                </c:pt>
                <c:pt idx="1869">
                  <c:v>3.738</c:v>
                </c:pt>
                <c:pt idx="1870">
                  <c:v>3.74</c:v>
                </c:pt>
                <c:pt idx="1871">
                  <c:v>3.742</c:v>
                </c:pt>
                <c:pt idx="1872">
                  <c:v>3.744</c:v>
                </c:pt>
                <c:pt idx="1873">
                  <c:v>3.746</c:v>
                </c:pt>
                <c:pt idx="1874">
                  <c:v>3.748</c:v>
                </c:pt>
                <c:pt idx="1875">
                  <c:v>3.75</c:v>
                </c:pt>
                <c:pt idx="1876">
                  <c:v>3.752</c:v>
                </c:pt>
                <c:pt idx="1877">
                  <c:v>3.754</c:v>
                </c:pt>
                <c:pt idx="1878">
                  <c:v>3.756</c:v>
                </c:pt>
                <c:pt idx="1879">
                  <c:v>3.758</c:v>
                </c:pt>
                <c:pt idx="1880">
                  <c:v>3.76</c:v>
                </c:pt>
                <c:pt idx="1881">
                  <c:v>3.762</c:v>
                </c:pt>
                <c:pt idx="1882">
                  <c:v>3.764</c:v>
                </c:pt>
                <c:pt idx="1883">
                  <c:v>3.766</c:v>
                </c:pt>
                <c:pt idx="1884">
                  <c:v>3.768</c:v>
                </c:pt>
                <c:pt idx="1885">
                  <c:v>3.77</c:v>
                </c:pt>
                <c:pt idx="1886">
                  <c:v>3.772</c:v>
                </c:pt>
                <c:pt idx="1887">
                  <c:v>3.774</c:v>
                </c:pt>
                <c:pt idx="1888">
                  <c:v>3.776</c:v>
                </c:pt>
                <c:pt idx="1889">
                  <c:v>3.778</c:v>
                </c:pt>
                <c:pt idx="1890">
                  <c:v>3.78</c:v>
                </c:pt>
                <c:pt idx="1891">
                  <c:v>3.782</c:v>
                </c:pt>
                <c:pt idx="1892">
                  <c:v>3.784</c:v>
                </c:pt>
                <c:pt idx="1893">
                  <c:v>3.786</c:v>
                </c:pt>
                <c:pt idx="1894">
                  <c:v>3.788</c:v>
                </c:pt>
                <c:pt idx="1895">
                  <c:v>3.79</c:v>
                </c:pt>
                <c:pt idx="1896">
                  <c:v>3.792</c:v>
                </c:pt>
                <c:pt idx="1897">
                  <c:v>3.794</c:v>
                </c:pt>
                <c:pt idx="1898">
                  <c:v>3.796</c:v>
                </c:pt>
                <c:pt idx="1899">
                  <c:v>3.798</c:v>
                </c:pt>
                <c:pt idx="1900">
                  <c:v>3.8</c:v>
                </c:pt>
                <c:pt idx="1901">
                  <c:v>3.802</c:v>
                </c:pt>
                <c:pt idx="1902">
                  <c:v>3.804</c:v>
                </c:pt>
                <c:pt idx="1903">
                  <c:v>3.806</c:v>
                </c:pt>
                <c:pt idx="1904">
                  <c:v>3.808</c:v>
                </c:pt>
                <c:pt idx="1905">
                  <c:v>3.81</c:v>
                </c:pt>
                <c:pt idx="1906">
                  <c:v>3.811999999999998</c:v>
                </c:pt>
                <c:pt idx="1907">
                  <c:v>3.814</c:v>
                </c:pt>
                <c:pt idx="1908">
                  <c:v>3.815999999999998</c:v>
                </c:pt>
                <c:pt idx="1909">
                  <c:v>3.818</c:v>
                </c:pt>
                <c:pt idx="1910">
                  <c:v>3.82</c:v>
                </c:pt>
                <c:pt idx="1911">
                  <c:v>3.822</c:v>
                </c:pt>
                <c:pt idx="1912">
                  <c:v>3.824</c:v>
                </c:pt>
                <c:pt idx="1913">
                  <c:v>3.826</c:v>
                </c:pt>
                <c:pt idx="1914">
                  <c:v>3.828</c:v>
                </c:pt>
                <c:pt idx="1915">
                  <c:v>3.83</c:v>
                </c:pt>
                <c:pt idx="1916">
                  <c:v>3.831999999999998</c:v>
                </c:pt>
                <c:pt idx="1917">
                  <c:v>3.834</c:v>
                </c:pt>
                <c:pt idx="1918">
                  <c:v>3.835999999999998</c:v>
                </c:pt>
                <c:pt idx="1919">
                  <c:v>3.838</c:v>
                </c:pt>
                <c:pt idx="1920">
                  <c:v>3.84</c:v>
                </c:pt>
                <c:pt idx="1921">
                  <c:v>3.842</c:v>
                </c:pt>
                <c:pt idx="1922">
                  <c:v>3.844</c:v>
                </c:pt>
                <c:pt idx="1923">
                  <c:v>3.846</c:v>
                </c:pt>
                <c:pt idx="1924">
                  <c:v>3.848</c:v>
                </c:pt>
                <c:pt idx="1925">
                  <c:v>3.85</c:v>
                </c:pt>
                <c:pt idx="1926">
                  <c:v>3.851999999999998</c:v>
                </c:pt>
                <c:pt idx="1927">
                  <c:v>3.854</c:v>
                </c:pt>
                <c:pt idx="1928">
                  <c:v>3.855999999999998</c:v>
                </c:pt>
                <c:pt idx="1929">
                  <c:v>3.858</c:v>
                </c:pt>
                <c:pt idx="1930">
                  <c:v>3.86</c:v>
                </c:pt>
                <c:pt idx="1931">
                  <c:v>3.862</c:v>
                </c:pt>
                <c:pt idx="1932">
                  <c:v>3.864</c:v>
                </c:pt>
                <c:pt idx="1933">
                  <c:v>3.866</c:v>
                </c:pt>
                <c:pt idx="1934">
                  <c:v>3.868</c:v>
                </c:pt>
                <c:pt idx="1935">
                  <c:v>3.87</c:v>
                </c:pt>
                <c:pt idx="1936">
                  <c:v>3.871999999999999</c:v>
                </c:pt>
                <c:pt idx="1937">
                  <c:v>3.874</c:v>
                </c:pt>
                <c:pt idx="1938">
                  <c:v>3.875999999999999</c:v>
                </c:pt>
                <c:pt idx="1939">
                  <c:v>3.878</c:v>
                </c:pt>
                <c:pt idx="1940">
                  <c:v>3.88</c:v>
                </c:pt>
                <c:pt idx="1941">
                  <c:v>3.882</c:v>
                </c:pt>
                <c:pt idx="1942">
                  <c:v>3.884</c:v>
                </c:pt>
                <c:pt idx="1943">
                  <c:v>3.886</c:v>
                </c:pt>
                <c:pt idx="1944">
                  <c:v>3.888</c:v>
                </c:pt>
                <c:pt idx="1945">
                  <c:v>3.89</c:v>
                </c:pt>
                <c:pt idx="1946">
                  <c:v>3.891999999999999</c:v>
                </c:pt>
                <c:pt idx="1947">
                  <c:v>3.894</c:v>
                </c:pt>
                <c:pt idx="1948">
                  <c:v>3.895999999999999</c:v>
                </c:pt>
                <c:pt idx="1949">
                  <c:v>3.898</c:v>
                </c:pt>
                <c:pt idx="1950">
                  <c:v>3.9</c:v>
                </c:pt>
                <c:pt idx="1951">
                  <c:v>3.902</c:v>
                </c:pt>
                <c:pt idx="1952">
                  <c:v>3.904</c:v>
                </c:pt>
                <c:pt idx="1953">
                  <c:v>3.906</c:v>
                </c:pt>
                <c:pt idx="1954">
                  <c:v>3.908</c:v>
                </c:pt>
                <c:pt idx="1955">
                  <c:v>3.91</c:v>
                </c:pt>
                <c:pt idx="1956">
                  <c:v>3.911999999999999</c:v>
                </c:pt>
                <c:pt idx="1957">
                  <c:v>3.914</c:v>
                </c:pt>
                <c:pt idx="1958">
                  <c:v>3.915999999999999</c:v>
                </c:pt>
                <c:pt idx="1959">
                  <c:v>3.918</c:v>
                </c:pt>
                <c:pt idx="1960">
                  <c:v>3.92</c:v>
                </c:pt>
                <c:pt idx="1961">
                  <c:v>3.922</c:v>
                </c:pt>
                <c:pt idx="1962">
                  <c:v>3.924</c:v>
                </c:pt>
                <c:pt idx="1963">
                  <c:v>3.926</c:v>
                </c:pt>
                <c:pt idx="1964">
                  <c:v>3.928</c:v>
                </c:pt>
                <c:pt idx="1965">
                  <c:v>3.93</c:v>
                </c:pt>
                <c:pt idx="1966">
                  <c:v>3.931999999999999</c:v>
                </c:pt>
                <c:pt idx="1967">
                  <c:v>3.934</c:v>
                </c:pt>
                <c:pt idx="1968">
                  <c:v>3.935999999999999</c:v>
                </c:pt>
                <c:pt idx="1969">
                  <c:v>3.938</c:v>
                </c:pt>
                <c:pt idx="1970">
                  <c:v>3.94</c:v>
                </c:pt>
                <c:pt idx="1971">
                  <c:v>3.942</c:v>
                </c:pt>
                <c:pt idx="1972">
                  <c:v>3.944</c:v>
                </c:pt>
                <c:pt idx="1973">
                  <c:v>3.946</c:v>
                </c:pt>
                <c:pt idx="1974">
                  <c:v>3.948</c:v>
                </c:pt>
                <c:pt idx="1975">
                  <c:v>3.95</c:v>
                </c:pt>
                <c:pt idx="1976">
                  <c:v>3.951999999999999</c:v>
                </c:pt>
                <c:pt idx="1977">
                  <c:v>3.954</c:v>
                </c:pt>
                <c:pt idx="1978">
                  <c:v>3.955999999999999</c:v>
                </c:pt>
                <c:pt idx="1979">
                  <c:v>3.958</c:v>
                </c:pt>
                <c:pt idx="1980">
                  <c:v>3.96</c:v>
                </c:pt>
                <c:pt idx="1981">
                  <c:v>3.962</c:v>
                </c:pt>
                <c:pt idx="1982">
                  <c:v>3.964</c:v>
                </c:pt>
                <c:pt idx="1983">
                  <c:v>3.966</c:v>
                </c:pt>
                <c:pt idx="1984">
                  <c:v>3.968</c:v>
                </c:pt>
                <c:pt idx="1985">
                  <c:v>3.97</c:v>
                </c:pt>
                <c:pt idx="1986">
                  <c:v>3.972</c:v>
                </c:pt>
                <c:pt idx="1987">
                  <c:v>3.974</c:v>
                </c:pt>
                <c:pt idx="1988">
                  <c:v>3.976</c:v>
                </c:pt>
                <c:pt idx="1989">
                  <c:v>3.978</c:v>
                </c:pt>
                <c:pt idx="1990">
                  <c:v>3.98</c:v>
                </c:pt>
                <c:pt idx="1991">
                  <c:v>3.982</c:v>
                </c:pt>
                <c:pt idx="1992">
                  <c:v>3.984</c:v>
                </c:pt>
                <c:pt idx="1993">
                  <c:v>3.986</c:v>
                </c:pt>
                <c:pt idx="1994">
                  <c:v>3.988</c:v>
                </c:pt>
                <c:pt idx="1995">
                  <c:v>3.99</c:v>
                </c:pt>
                <c:pt idx="1996">
                  <c:v>3.992</c:v>
                </c:pt>
                <c:pt idx="1997">
                  <c:v>3.994</c:v>
                </c:pt>
                <c:pt idx="1998">
                  <c:v>3.996</c:v>
                </c:pt>
                <c:pt idx="1999">
                  <c:v>3.998</c:v>
                </c:pt>
                <c:pt idx="2000">
                  <c:v>4.0</c:v>
                </c:pt>
                <c:pt idx="2001">
                  <c:v>4.002</c:v>
                </c:pt>
                <c:pt idx="2002">
                  <c:v>4.004</c:v>
                </c:pt>
                <c:pt idx="2003">
                  <c:v>4.006</c:v>
                </c:pt>
                <c:pt idx="2004">
                  <c:v>4.008</c:v>
                </c:pt>
                <c:pt idx="2005">
                  <c:v>4.01</c:v>
                </c:pt>
                <c:pt idx="2006">
                  <c:v>4.012</c:v>
                </c:pt>
                <c:pt idx="2007">
                  <c:v>4.013999999999998</c:v>
                </c:pt>
                <c:pt idx="2008">
                  <c:v>4.016</c:v>
                </c:pt>
                <c:pt idx="2009">
                  <c:v>4.017999999999997</c:v>
                </c:pt>
                <c:pt idx="2010">
                  <c:v>4.02</c:v>
                </c:pt>
                <c:pt idx="2011">
                  <c:v>4.021999999999998</c:v>
                </c:pt>
                <c:pt idx="2012">
                  <c:v>4.023999999999997</c:v>
                </c:pt>
                <c:pt idx="2013">
                  <c:v>4.025999999999997</c:v>
                </c:pt>
                <c:pt idx="2014">
                  <c:v>4.027999999999997</c:v>
                </c:pt>
                <c:pt idx="2015">
                  <c:v>4.03</c:v>
                </c:pt>
                <c:pt idx="2016">
                  <c:v>4.032</c:v>
                </c:pt>
                <c:pt idx="2017">
                  <c:v>4.034</c:v>
                </c:pt>
                <c:pt idx="2018">
                  <c:v>4.036</c:v>
                </c:pt>
                <c:pt idx="2019">
                  <c:v>4.038</c:v>
                </c:pt>
                <c:pt idx="2020">
                  <c:v>4.04</c:v>
                </c:pt>
                <c:pt idx="2021">
                  <c:v>4.042</c:v>
                </c:pt>
                <c:pt idx="2022">
                  <c:v>4.044</c:v>
                </c:pt>
                <c:pt idx="2023">
                  <c:v>4.046</c:v>
                </c:pt>
                <c:pt idx="2024">
                  <c:v>4.048</c:v>
                </c:pt>
                <c:pt idx="2025">
                  <c:v>4.05</c:v>
                </c:pt>
                <c:pt idx="2026">
                  <c:v>4.052</c:v>
                </c:pt>
                <c:pt idx="2027">
                  <c:v>4.053999999999998</c:v>
                </c:pt>
                <c:pt idx="2028">
                  <c:v>4.056</c:v>
                </c:pt>
                <c:pt idx="2029">
                  <c:v>4.057999999999997</c:v>
                </c:pt>
                <c:pt idx="2030">
                  <c:v>4.06</c:v>
                </c:pt>
                <c:pt idx="2031">
                  <c:v>4.061999999999998</c:v>
                </c:pt>
                <c:pt idx="2032">
                  <c:v>4.063999999999997</c:v>
                </c:pt>
                <c:pt idx="2033">
                  <c:v>4.065999999999997</c:v>
                </c:pt>
                <c:pt idx="2034">
                  <c:v>4.067999999999997</c:v>
                </c:pt>
                <c:pt idx="2035">
                  <c:v>4.07</c:v>
                </c:pt>
                <c:pt idx="2036">
                  <c:v>4.072</c:v>
                </c:pt>
                <c:pt idx="2037">
                  <c:v>4.074</c:v>
                </c:pt>
                <c:pt idx="2038">
                  <c:v>4.076</c:v>
                </c:pt>
                <c:pt idx="2039">
                  <c:v>4.078</c:v>
                </c:pt>
                <c:pt idx="2040">
                  <c:v>4.08</c:v>
                </c:pt>
                <c:pt idx="2041">
                  <c:v>4.082</c:v>
                </c:pt>
                <c:pt idx="2042">
                  <c:v>4.084</c:v>
                </c:pt>
                <c:pt idx="2043">
                  <c:v>4.086</c:v>
                </c:pt>
                <c:pt idx="2044">
                  <c:v>4.088</c:v>
                </c:pt>
                <c:pt idx="2045">
                  <c:v>4.09</c:v>
                </c:pt>
                <c:pt idx="2046">
                  <c:v>4.092</c:v>
                </c:pt>
                <c:pt idx="2047">
                  <c:v>4.093999999999999</c:v>
                </c:pt>
                <c:pt idx="2048">
                  <c:v>4.096</c:v>
                </c:pt>
                <c:pt idx="2049">
                  <c:v>4.097999999999997</c:v>
                </c:pt>
                <c:pt idx="2050">
                  <c:v>4.1</c:v>
                </c:pt>
                <c:pt idx="2051">
                  <c:v>4.101999999999999</c:v>
                </c:pt>
                <c:pt idx="2052">
                  <c:v>4.103999999999997</c:v>
                </c:pt>
                <c:pt idx="2053">
                  <c:v>4.105999999999997</c:v>
                </c:pt>
                <c:pt idx="2054">
                  <c:v>4.107999999999997</c:v>
                </c:pt>
                <c:pt idx="2055">
                  <c:v>4.109999999999999</c:v>
                </c:pt>
                <c:pt idx="2056">
                  <c:v>4.111999999999997</c:v>
                </c:pt>
                <c:pt idx="2057">
                  <c:v>4.113999999999997</c:v>
                </c:pt>
                <c:pt idx="2058">
                  <c:v>4.115999999999997</c:v>
                </c:pt>
                <c:pt idx="2059">
                  <c:v>4.117999999999997</c:v>
                </c:pt>
                <c:pt idx="2060">
                  <c:v>4.119999999999997</c:v>
                </c:pt>
                <c:pt idx="2061">
                  <c:v>4.121999999999997</c:v>
                </c:pt>
                <c:pt idx="2062">
                  <c:v>4.123999999999997</c:v>
                </c:pt>
                <c:pt idx="2063">
                  <c:v>4.125999999999997</c:v>
                </c:pt>
                <c:pt idx="2064">
                  <c:v>4.127999999999996</c:v>
                </c:pt>
                <c:pt idx="2065">
                  <c:v>4.13</c:v>
                </c:pt>
                <c:pt idx="2066">
                  <c:v>4.132</c:v>
                </c:pt>
                <c:pt idx="2067">
                  <c:v>4.133999999999999</c:v>
                </c:pt>
                <c:pt idx="2068">
                  <c:v>4.136</c:v>
                </c:pt>
                <c:pt idx="2069">
                  <c:v>4.137999999999997</c:v>
                </c:pt>
                <c:pt idx="2070">
                  <c:v>4.14</c:v>
                </c:pt>
                <c:pt idx="2071">
                  <c:v>4.141999999999999</c:v>
                </c:pt>
                <c:pt idx="2072">
                  <c:v>4.143999999999997</c:v>
                </c:pt>
                <c:pt idx="2073">
                  <c:v>4.145999999999997</c:v>
                </c:pt>
                <c:pt idx="2074">
                  <c:v>4.147999999999997</c:v>
                </c:pt>
                <c:pt idx="2075">
                  <c:v>4.149999999999999</c:v>
                </c:pt>
                <c:pt idx="2076">
                  <c:v>4.151999999999997</c:v>
                </c:pt>
                <c:pt idx="2077">
                  <c:v>4.153999999999997</c:v>
                </c:pt>
                <c:pt idx="2078">
                  <c:v>4.155999999999997</c:v>
                </c:pt>
                <c:pt idx="2079">
                  <c:v>4.157999999999997</c:v>
                </c:pt>
                <c:pt idx="2080">
                  <c:v>4.159999999999997</c:v>
                </c:pt>
                <c:pt idx="2081">
                  <c:v>4.161999999999997</c:v>
                </c:pt>
                <c:pt idx="2082">
                  <c:v>4.163999999999997</c:v>
                </c:pt>
                <c:pt idx="2083">
                  <c:v>4.165999999999997</c:v>
                </c:pt>
                <c:pt idx="2084">
                  <c:v>4.167999999999996</c:v>
                </c:pt>
                <c:pt idx="2085">
                  <c:v>4.17</c:v>
                </c:pt>
                <c:pt idx="2086">
                  <c:v>4.172</c:v>
                </c:pt>
                <c:pt idx="2087">
                  <c:v>4.173999999999999</c:v>
                </c:pt>
                <c:pt idx="2088">
                  <c:v>4.176</c:v>
                </c:pt>
                <c:pt idx="2089">
                  <c:v>4.177999999999997</c:v>
                </c:pt>
                <c:pt idx="2090">
                  <c:v>4.18</c:v>
                </c:pt>
                <c:pt idx="2091">
                  <c:v>4.181999999999999</c:v>
                </c:pt>
                <c:pt idx="2092">
                  <c:v>4.183999999999997</c:v>
                </c:pt>
                <c:pt idx="2093">
                  <c:v>4.185999999999997</c:v>
                </c:pt>
                <c:pt idx="2094">
                  <c:v>4.187999999999997</c:v>
                </c:pt>
                <c:pt idx="2095">
                  <c:v>4.189999999999999</c:v>
                </c:pt>
                <c:pt idx="2096">
                  <c:v>4.191999999999997</c:v>
                </c:pt>
                <c:pt idx="2097">
                  <c:v>4.193999999999997</c:v>
                </c:pt>
                <c:pt idx="2098">
                  <c:v>4.195999999999997</c:v>
                </c:pt>
                <c:pt idx="2099">
                  <c:v>4.197999999999997</c:v>
                </c:pt>
                <c:pt idx="2100">
                  <c:v>4.2</c:v>
                </c:pt>
                <c:pt idx="2101">
                  <c:v>4.202</c:v>
                </c:pt>
                <c:pt idx="2102">
                  <c:v>4.204</c:v>
                </c:pt>
                <c:pt idx="2103">
                  <c:v>4.206</c:v>
                </c:pt>
                <c:pt idx="2104">
                  <c:v>4.208</c:v>
                </c:pt>
                <c:pt idx="2105">
                  <c:v>4.21</c:v>
                </c:pt>
                <c:pt idx="2106">
                  <c:v>4.212</c:v>
                </c:pt>
                <c:pt idx="2107">
                  <c:v>4.214</c:v>
                </c:pt>
                <c:pt idx="2108">
                  <c:v>4.216</c:v>
                </c:pt>
                <c:pt idx="2109">
                  <c:v>4.218</c:v>
                </c:pt>
                <c:pt idx="2110">
                  <c:v>4.22</c:v>
                </c:pt>
                <c:pt idx="2111">
                  <c:v>4.222</c:v>
                </c:pt>
                <c:pt idx="2112">
                  <c:v>4.223999999999998</c:v>
                </c:pt>
                <c:pt idx="2113">
                  <c:v>4.226</c:v>
                </c:pt>
                <c:pt idx="2114">
                  <c:v>4.227999999999997</c:v>
                </c:pt>
                <c:pt idx="2115">
                  <c:v>4.23</c:v>
                </c:pt>
                <c:pt idx="2116">
                  <c:v>4.232</c:v>
                </c:pt>
                <c:pt idx="2117">
                  <c:v>4.234</c:v>
                </c:pt>
                <c:pt idx="2118">
                  <c:v>4.236</c:v>
                </c:pt>
                <c:pt idx="2119">
                  <c:v>4.238</c:v>
                </c:pt>
                <c:pt idx="2120">
                  <c:v>4.24</c:v>
                </c:pt>
                <c:pt idx="2121">
                  <c:v>4.242</c:v>
                </c:pt>
                <c:pt idx="2122">
                  <c:v>4.244</c:v>
                </c:pt>
                <c:pt idx="2123">
                  <c:v>4.246</c:v>
                </c:pt>
                <c:pt idx="2124">
                  <c:v>4.248</c:v>
                </c:pt>
                <c:pt idx="2125">
                  <c:v>4.25</c:v>
                </c:pt>
                <c:pt idx="2126">
                  <c:v>4.252</c:v>
                </c:pt>
                <c:pt idx="2127">
                  <c:v>4.254</c:v>
                </c:pt>
                <c:pt idx="2128">
                  <c:v>4.256</c:v>
                </c:pt>
                <c:pt idx="2129">
                  <c:v>4.258</c:v>
                </c:pt>
                <c:pt idx="2130">
                  <c:v>4.26</c:v>
                </c:pt>
                <c:pt idx="2131">
                  <c:v>4.262</c:v>
                </c:pt>
                <c:pt idx="2132">
                  <c:v>4.263999999999998</c:v>
                </c:pt>
                <c:pt idx="2133">
                  <c:v>4.266</c:v>
                </c:pt>
                <c:pt idx="2134">
                  <c:v>4.267999999999997</c:v>
                </c:pt>
                <c:pt idx="2135">
                  <c:v>4.27</c:v>
                </c:pt>
                <c:pt idx="2136">
                  <c:v>4.272</c:v>
                </c:pt>
                <c:pt idx="2137">
                  <c:v>4.274</c:v>
                </c:pt>
                <c:pt idx="2138">
                  <c:v>4.276</c:v>
                </c:pt>
                <c:pt idx="2139">
                  <c:v>4.278</c:v>
                </c:pt>
                <c:pt idx="2140">
                  <c:v>4.28</c:v>
                </c:pt>
                <c:pt idx="2141">
                  <c:v>4.282</c:v>
                </c:pt>
                <c:pt idx="2142">
                  <c:v>4.284</c:v>
                </c:pt>
                <c:pt idx="2143">
                  <c:v>4.286</c:v>
                </c:pt>
                <c:pt idx="2144">
                  <c:v>4.288</c:v>
                </c:pt>
                <c:pt idx="2145">
                  <c:v>4.29</c:v>
                </c:pt>
                <c:pt idx="2146">
                  <c:v>4.292</c:v>
                </c:pt>
                <c:pt idx="2147">
                  <c:v>4.294</c:v>
                </c:pt>
                <c:pt idx="2148">
                  <c:v>4.296</c:v>
                </c:pt>
                <c:pt idx="2149">
                  <c:v>4.298</c:v>
                </c:pt>
                <c:pt idx="2150">
                  <c:v>4.3</c:v>
                </c:pt>
                <c:pt idx="2151">
                  <c:v>4.302</c:v>
                </c:pt>
                <c:pt idx="2152">
                  <c:v>4.303999999999998</c:v>
                </c:pt>
                <c:pt idx="2153">
                  <c:v>4.306</c:v>
                </c:pt>
                <c:pt idx="2154">
                  <c:v>4.307999999999997</c:v>
                </c:pt>
                <c:pt idx="2155">
                  <c:v>4.31</c:v>
                </c:pt>
                <c:pt idx="2156">
                  <c:v>4.311999999999998</c:v>
                </c:pt>
                <c:pt idx="2157">
                  <c:v>4.313999999999997</c:v>
                </c:pt>
                <c:pt idx="2158">
                  <c:v>4.315999999999997</c:v>
                </c:pt>
                <c:pt idx="2159">
                  <c:v>4.317999999999997</c:v>
                </c:pt>
                <c:pt idx="2160">
                  <c:v>4.319999999999998</c:v>
                </c:pt>
                <c:pt idx="2161">
                  <c:v>4.321999999999997</c:v>
                </c:pt>
                <c:pt idx="2162">
                  <c:v>4.323999999999997</c:v>
                </c:pt>
                <c:pt idx="2163">
                  <c:v>4.325999999999997</c:v>
                </c:pt>
                <c:pt idx="2164">
                  <c:v>4.327999999999997</c:v>
                </c:pt>
                <c:pt idx="2165">
                  <c:v>4.33</c:v>
                </c:pt>
                <c:pt idx="2166">
                  <c:v>4.332</c:v>
                </c:pt>
                <c:pt idx="2167">
                  <c:v>4.334</c:v>
                </c:pt>
                <c:pt idx="2168">
                  <c:v>4.336</c:v>
                </c:pt>
                <c:pt idx="2169">
                  <c:v>4.338</c:v>
                </c:pt>
                <c:pt idx="2170">
                  <c:v>4.34</c:v>
                </c:pt>
                <c:pt idx="2171">
                  <c:v>4.342</c:v>
                </c:pt>
                <c:pt idx="2172">
                  <c:v>4.343999999999998</c:v>
                </c:pt>
                <c:pt idx="2173">
                  <c:v>4.346</c:v>
                </c:pt>
                <c:pt idx="2174">
                  <c:v>4.347999999999997</c:v>
                </c:pt>
                <c:pt idx="2175">
                  <c:v>4.35</c:v>
                </c:pt>
                <c:pt idx="2176">
                  <c:v>4.351999999999998</c:v>
                </c:pt>
                <c:pt idx="2177">
                  <c:v>4.353999999999997</c:v>
                </c:pt>
                <c:pt idx="2178">
                  <c:v>4.355999999999997</c:v>
                </c:pt>
                <c:pt idx="2179">
                  <c:v>4.357999999999997</c:v>
                </c:pt>
                <c:pt idx="2180">
                  <c:v>4.359999999999998</c:v>
                </c:pt>
                <c:pt idx="2181">
                  <c:v>4.361999999999997</c:v>
                </c:pt>
                <c:pt idx="2182">
                  <c:v>4.363999999999997</c:v>
                </c:pt>
                <c:pt idx="2183">
                  <c:v>4.365999999999997</c:v>
                </c:pt>
                <c:pt idx="2184">
                  <c:v>4.367999999999997</c:v>
                </c:pt>
                <c:pt idx="2185">
                  <c:v>4.37</c:v>
                </c:pt>
                <c:pt idx="2186">
                  <c:v>4.372</c:v>
                </c:pt>
                <c:pt idx="2187">
                  <c:v>4.374</c:v>
                </c:pt>
                <c:pt idx="2188">
                  <c:v>4.376</c:v>
                </c:pt>
                <c:pt idx="2189">
                  <c:v>4.378</c:v>
                </c:pt>
                <c:pt idx="2190">
                  <c:v>4.38</c:v>
                </c:pt>
                <c:pt idx="2191">
                  <c:v>4.382</c:v>
                </c:pt>
                <c:pt idx="2192">
                  <c:v>4.383999999999999</c:v>
                </c:pt>
                <c:pt idx="2193">
                  <c:v>4.386</c:v>
                </c:pt>
                <c:pt idx="2194">
                  <c:v>4.387999999999997</c:v>
                </c:pt>
                <c:pt idx="2195">
                  <c:v>4.39</c:v>
                </c:pt>
                <c:pt idx="2196">
                  <c:v>4.391999999999999</c:v>
                </c:pt>
                <c:pt idx="2197">
                  <c:v>4.393999999999997</c:v>
                </c:pt>
                <c:pt idx="2198">
                  <c:v>4.395999999999997</c:v>
                </c:pt>
                <c:pt idx="2199">
                  <c:v>4.397999999999997</c:v>
                </c:pt>
                <c:pt idx="2200">
                  <c:v>4.4</c:v>
                </c:pt>
                <c:pt idx="2201">
                  <c:v>4.402</c:v>
                </c:pt>
                <c:pt idx="2202">
                  <c:v>4.404</c:v>
                </c:pt>
                <c:pt idx="2203">
                  <c:v>4.406</c:v>
                </c:pt>
                <c:pt idx="2204">
                  <c:v>4.408</c:v>
                </c:pt>
                <c:pt idx="2205">
                  <c:v>4.41</c:v>
                </c:pt>
                <c:pt idx="2206">
                  <c:v>4.412</c:v>
                </c:pt>
                <c:pt idx="2207">
                  <c:v>4.414</c:v>
                </c:pt>
                <c:pt idx="2208">
                  <c:v>4.416</c:v>
                </c:pt>
                <c:pt idx="2209">
                  <c:v>4.418</c:v>
                </c:pt>
                <c:pt idx="2210">
                  <c:v>4.42</c:v>
                </c:pt>
                <c:pt idx="2211">
                  <c:v>4.422</c:v>
                </c:pt>
                <c:pt idx="2212">
                  <c:v>4.423999999999999</c:v>
                </c:pt>
                <c:pt idx="2213">
                  <c:v>4.426</c:v>
                </c:pt>
                <c:pt idx="2214">
                  <c:v>4.427999999999997</c:v>
                </c:pt>
                <c:pt idx="2215">
                  <c:v>4.43</c:v>
                </c:pt>
                <c:pt idx="2216">
                  <c:v>4.432</c:v>
                </c:pt>
                <c:pt idx="2217">
                  <c:v>4.434</c:v>
                </c:pt>
                <c:pt idx="2218">
                  <c:v>4.436</c:v>
                </c:pt>
                <c:pt idx="2219">
                  <c:v>4.438</c:v>
                </c:pt>
                <c:pt idx="2220">
                  <c:v>4.44</c:v>
                </c:pt>
                <c:pt idx="2221">
                  <c:v>4.442</c:v>
                </c:pt>
                <c:pt idx="2222">
                  <c:v>4.444</c:v>
                </c:pt>
                <c:pt idx="2223">
                  <c:v>4.446</c:v>
                </c:pt>
                <c:pt idx="2224">
                  <c:v>4.448</c:v>
                </c:pt>
                <c:pt idx="2225">
                  <c:v>4.45</c:v>
                </c:pt>
                <c:pt idx="2226">
                  <c:v>4.452</c:v>
                </c:pt>
                <c:pt idx="2227">
                  <c:v>4.454</c:v>
                </c:pt>
                <c:pt idx="2228">
                  <c:v>4.456</c:v>
                </c:pt>
                <c:pt idx="2229">
                  <c:v>4.458</c:v>
                </c:pt>
                <c:pt idx="2230">
                  <c:v>4.46</c:v>
                </c:pt>
                <c:pt idx="2231">
                  <c:v>4.462</c:v>
                </c:pt>
                <c:pt idx="2232">
                  <c:v>4.463999999999999</c:v>
                </c:pt>
                <c:pt idx="2233">
                  <c:v>4.466</c:v>
                </c:pt>
                <c:pt idx="2234">
                  <c:v>4.468</c:v>
                </c:pt>
                <c:pt idx="2235">
                  <c:v>4.47</c:v>
                </c:pt>
                <c:pt idx="2236">
                  <c:v>4.472</c:v>
                </c:pt>
                <c:pt idx="2237">
                  <c:v>4.474</c:v>
                </c:pt>
                <c:pt idx="2238">
                  <c:v>4.476</c:v>
                </c:pt>
                <c:pt idx="2239">
                  <c:v>4.478</c:v>
                </c:pt>
                <c:pt idx="2240">
                  <c:v>4.48</c:v>
                </c:pt>
                <c:pt idx="2241">
                  <c:v>4.482</c:v>
                </c:pt>
                <c:pt idx="2242">
                  <c:v>4.484</c:v>
                </c:pt>
                <c:pt idx="2243">
                  <c:v>4.486</c:v>
                </c:pt>
                <c:pt idx="2244">
                  <c:v>4.488</c:v>
                </c:pt>
                <c:pt idx="2245">
                  <c:v>4.49</c:v>
                </c:pt>
                <c:pt idx="2246">
                  <c:v>4.492</c:v>
                </c:pt>
                <c:pt idx="2247">
                  <c:v>4.494</c:v>
                </c:pt>
                <c:pt idx="2248">
                  <c:v>4.496</c:v>
                </c:pt>
                <c:pt idx="2249">
                  <c:v>4.498</c:v>
                </c:pt>
                <c:pt idx="2250">
                  <c:v>4.5</c:v>
                </c:pt>
                <c:pt idx="2251">
                  <c:v>4.502</c:v>
                </c:pt>
                <c:pt idx="2252">
                  <c:v>4.504</c:v>
                </c:pt>
                <c:pt idx="2253">
                  <c:v>4.506</c:v>
                </c:pt>
                <c:pt idx="2254">
                  <c:v>4.508</c:v>
                </c:pt>
                <c:pt idx="2255">
                  <c:v>4.51</c:v>
                </c:pt>
                <c:pt idx="2256">
                  <c:v>4.512</c:v>
                </c:pt>
                <c:pt idx="2257">
                  <c:v>4.513999999999998</c:v>
                </c:pt>
                <c:pt idx="2258">
                  <c:v>4.516</c:v>
                </c:pt>
                <c:pt idx="2259">
                  <c:v>4.517999999999997</c:v>
                </c:pt>
                <c:pt idx="2260">
                  <c:v>4.52</c:v>
                </c:pt>
                <c:pt idx="2261">
                  <c:v>4.521999999999998</c:v>
                </c:pt>
                <c:pt idx="2262">
                  <c:v>4.523999999999997</c:v>
                </c:pt>
                <c:pt idx="2263">
                  <c:v>4.525999999999997</c:v>
                </c:pt>
                <c:pt idx="2264">
                  <c:v>4.527999999999997</c:v>
                </c:pt>
                <c:pt idx="2265">
                  <c:v>4.53</c:v>
                </c:pt>
                <c:pt idx="2266">
                  <c:v>4.532</c:v>
                </c:pt>
                <c:pt idx="2267">
                  <c:v>4.534</c:v>
                </c:pt>
                <c:pt idx="2268">
                  <c:v>4.536</c:v>
                </c:pt>
                <c:pt idx="2269">
                  <c:v>4.538</c:v>
                </c:pt>
                <c:pt idx="2270">
                  <c:v>4.54</c:v>
                </c:pt>
                <c:pt idx="2271">
                  <c:v>4.542</c:v>
                </c:pt>
                <c:pt idx="2272">
                  <c:v>4.544</c:v>
                </c:pt>
                <c:pt idx="2273">
                  <c:v>4.546</c:v>
                </c:pt>
                <c:pt idx="2274">
                  <c:v>4.548</c:v>
                </c:pt>
                <c:pt idx="2275">
                  <c:v>4.55</c:v>
                </c:pt>
                <c:pt idx="2276">
                  <c:v>4.552</c:v>
                </c:pt>
                <c:pt idx="2277">
                  <c:v>4.553999999999998</c:v>
                </c:pt>
                <c:pt idx="2278">
                  <c:v>4.556</c:v>
                </c:pt>
                <c:pt idx="2279">
                  <c:v>4.557999999999997</c:v>
                </c:pt>
                <c:pt idx="2280">
                  <c:v>4.56</c:v>
                </c:pt>
                <c:pt idx="2281">
                  <c:v>4.561999999999998</c:v>
                </c:pt>
                <c:pt idx="2282">
                  <c:v>4.563999999999997</c:v>
                </c:pt>
                <c:pt idx="2283">
                  <c:v>4.565999999999997</c:v>
                </c:pt>
                <c:pt idx="2284">
                  <c:v>4.567999999999997</c:v>
                </c:pt>
                <c:pt idx="2285">
                  <c:v>4.57</c:v>
                </c:pt>
                <c:pt idx="2286">
                  <c:v>4.572</c:v>
                </c:pt>
                <c:pt idx="2287">
                  <c:v>4.574</c:v>
                </c:pt>
                <c:pt idx="2288">
                  <c:v>4.576</c:v>
                </c:pt>
                <c:pt idx="2289">
                  <c:v>4.578</c:v>
                </c:pt>
                <c:pt idx="2290">
                  <c:v>4.58</c:v>
                </c:pt>
                <c:pt idx="2291">
                  <c:v>4.582</c:v>
                </c:pt>
                <c:pt idx="2292">
                  <c:v>4.584</c:v>
                </c:pt>
                <c:pt idx="2293">
                  <c:v>4.586</c:v>
                </c:pt>
                <c:pt idx="2294">
                  <c:v>4.588</c:v>
                </c:pt>
                <c:pt idx="2295">
                  <c:v>4.59</c:v>
                </c:pt>
                <c:pt idx="2296">
                  <c:v>4.592</c:v>
                </c:pt>
                <c:pt idx="2297">
                  <c:v>4.593999999999999</c:v>
                </c:pt>
                <c:pt idx="2298">
                  <c:v>4.596</c:v>
                </c:pt>
                <c:pt idx="2299">
                  <c:v>4.597999999999997</c:v>
                </c:pt>
                <c:pt idx="2300">
                  <c:v>4.6</c:v>
                </c:pt>
                <c:pt idx="2301">
                  <c:v>4.601999999999998</c:v>
                </c:pt>
                <c:pt idx="2302">
                  <c:v>4.603999999999997</c:v>
                </c:pt>
                <c:pt idx="2303">
                  <c:v>4.605999999999997</c:v>
                </c:pt>
                <c:pt idx="2304">
                  <c:v>4.607999999999997</c:v>
                </c:pt>
                <c:pt idx="2305">
                  <c:v>4.609999999999998</c:v>
                </c:pt>
                <c:pt idx="2306">
                  <c:v>4.611999999999997</c:v>
                </c:pt>
                <c:pt idx="2307">
                  <c:v>4.613999999999997</c:v>
                </c:pt>
                <c:pt idx="2308">
                  <c:v>4.615999999999997</c:v>
                </c:pt>
                <c:pt idx="2309">
                  <c:v>4.617999999999997</c:v>
                </c:pt>
                <c:pt idx="2310">
                  <c:v>4.619999999999997</c:v>
                </c:pt>
                <c:pt idx="2311">
                  <c:v>4.621999999999997</c:v>
                </c:pt>
                <c:pt idx="2312">
                  <c:v>4.623999999999997</c:v>
                </c:pt>
                <c:pt idx="2313">
                  <c:v>4.625999999999997</c:v>
                </c:pt>
                <c:pt idx="2314">
                  <c:v>4.627999999999996</c:v>
                </c:pt>
                <c:pt idx="2315">
                  <c:v>4.63</c:v>
                </c:pt>
                <c:pt idx="2316">
                  <c:v>4.632</c:v>
                </c:pt>
                <c:pt idx="2317">
                  <c:v>4.633999999999998</c:v>
                </c:pt>
                <c:pt idx="2318">
                  <c:v>4.636</c:v>
                </c:pt>
                <c:pt idx="2319">
                  <c:v>4.637999999999997</c:v>
                </c:pt>
                <c:pt idx="2320">
                  <c:v>4.64</c:v>
                </c:pt>
                <c:pt idx="2321">
                  <c:v>4.641999999999998</c:v>
                </c:pt>
                <c:pt idx="2322">
                  <c:v>4.643999999999997</c:v>
                </c:pt>
                <c:pt idx="2323">
                  <c:v>4.645999999999997</c:v>
                </c:pt>
                <c:pt idx="2324">
                  <c:v>4.647999999999997</c:v>
                </c:pt>
                <c:pt idx="2325">
                  <c:v>4.649999999999998</c:v>
                </c:pt>
                <c:pt idx="2326">
                  <c:v>4.651999999999997</c:v>
                </c:pt>
                <c:pt idx="2327">
                  <c:v>4.653999999999997</c:v>
                </c:pt>
                <c:pt idx="2328">
                  <c:v>4.655999999999997</c:v>
                </c:pt>
                <c:pt idx="2329">
                  <c:v>4.657999999999997</c:v>
                </c:pt>
                <c:pt idx="2330">
                  <c:v>4.659999999999997</c:v>
                </c:pt>
                <c:pt idx="2331">
                  <c:v>4.661999999999997</c:v>
                </c:pt>
                <c:pt idx="2332">
                  <c:v>4.663999999999997</c:v>
                </c:pt>
                <c:pt idx="2333">
                  <c:v>4.665999999999997</c:v>
                </c:pt>
                <c:pt idx="2334">
                  <c:v>4.667999999999996</c:v>
                </c:pt>
                <c:pt idx="2335">
                  <c:v>4.67</c:v>
                </c:pt>
                <c:pt idx="2336">
                  <c:v>4.672</c:v>
                </c:pt>
                <c:pt idx="2337">
                  <c:v>4.673999999999999</c:v>
                </c:pt>
                <c:pt idx="2338">
                  <c:v>4.676</c:v>
                </c:pt>
                <c:pt idx="2339">
                  <c:v>4.677999999999997</c:v>
                </c:pt>
                <c:pt idx="2340">
                  <c:v>4.68</c:v>
                </c:pt>
                <c:pt idx="2341">
                  <c:v>4.681999999999999</c:v>
                </c:pt>
                <c:pt idx="2342">
                  <c:v>4.683999999999997</c:v>
                </c:pt>
                <c:pt idx="2343">
                  <c:v>4.685999999999997</c:v>
                </c:pt>
                <c:pt idx="2344">
                  <c:v>4.687999999999997</c:v>
                </c:pt>
                <c:pt idx="2345">
                  <c:v>4.689999999999999</c:v>
                </c:pt>
                <c:pt idx="2346">
                  <c:v>4.691999999999997</c:v>
                </c:pt>
                <c:pt idx="2347">
                  <c:v>4.693999999999997</c:v>
                </c:pt>
                <c:pt idx="2348">
                  <c:v>4.695999999999997</c:v>
                </c:pt>
                <c:pt idx="2349">
                  <c:v>4.697999999999997</c:v>
                </c:pt>
                <c:pt idx="2350">
                  <c:v>4.7</c:v>
                </c:pt>
                <c:pt idx="2351">
                  <c:v>4.702</c:v>
                </c:pt>
                <c:pt idx="2352">
                  <c:v>4.704</c:v>
                </c:pt>
                <c:pt idx="2353">
                  <c:v>4.706</c:v>
                </c:pt>
                <c:pt idx="2354">
                  <c:v>4.708</c:v>
                </c:pt>
                <c:pt idx="2355">
                  <c:v>4.71</c:v>
                </c:pt>
                <c:pt idx="2356">
                  <c:v>4.712</c:v>
                </c:pt>
                <c:pt idx="2357">
                  <c:v>4.713999999999999</c:v>
                </c:pt>
                <c:pt idx="2358">
                  <c:v>4.716</c:v>
                </c:pt>
                <c:pt idx="2359">
                  <c:v>4.718</c:v>
                </c:pt>
                <c:pt idx="2360">
                  <c:v>4.72</c:v>
                </c:pt>
                <c:pt idx="2361">
                  <c:v>4.721999999999999</c:v>
                </c:pt>
                <c:pt idx="2362">
                  <c:v>4.723999999999997</c:v>
                </c:pt>
                <c:pt idx="2363">
                  <c:v>4.726</c:v>
                </c:pt>
                <c:pt idx="2364">
                  <c:v>4.727999999999997</c:v>
                </c:pt>
                <c:pt idx="2365">
                  <c:v>4.73</c:v>
                </c:pt>
                <c:pt idx="2366">
                  <c:v>4.732</c:v>
                </c:pt>
                <c:pt idx="2367">
                  <c:v>4.734</c:v>
                </c:pt>
                <c:pt idx="2368">
                  <c:v>4.736</c:v>
                </c:pt>
                <c:pt idx="2369">
                  <c:v>4.738</c:v>
                </c:pt>
                <c:pt idx="2370">
                  <c:v>4.74</c:v>
                </c:pt>
                <c:pt idx="2371">
                  <c:v>4.742</c:v>
                </c:pt>
                <c:pt idx="2372">
                  <c:v>4.744</c:v>
                </c:pt>
                <c:pt idx="2373">
                  <c:v>4.746</c:v>
                </c:pt>
                <c:pt idx="2374">
                  <c:v>4.748</c:v>
                </c:pt>
                <c:pt idx="2375">
                  <c:v>4.75</c:v>
                </c:pt>
                <c:pt idx="2376">
                  <c:v>4.752</c:v>
                </c:pt>
                <c:pt idx="2377">
                  <c:v>4.753999999999999</c:v>
                </c:pt>
                <c:pt idx="2378">
                  <c:v>4.756</c:v>
                </c:pt>
                <c:pt idx="2379">
                  <c:v>4.758</c:v>
                </c:pt>
                <c:pt idx="2380">
                  <c:v>4.76</c:v>
                </c:pt>
                <c:pt idx="2381">
                  <c:v>4.761999999999999</c:v>
                </c:pt>
                <c:pt idx="2382">
                  <c:v>4.763999999999997</c:v>
                </c:pt>
                <c:pt idx="2383">
                  <c:v>4.766</c:v>
                </c:pt>
                <c:pt idx="2384">
                  <c:v>4.767999999999997</c:v>
                </c:pt>
                <c:pt idx="2385">
                  <c:v>4.769999999999999</c:v>
                </c:pt>
                <c:pt idx="2386">
                  <c:v>4.772</c:v>
                </c:pt>
                <c:pt idx="2387">
                  <c:v>4.774</c:v>
                </c:pt>
                <c:pt idx="2388">
                  <c:v>4.776</c:v>
                </c:pt>
                <c:pt idx="2389">
                  <c:v>4.778</c:v>
                </c:pt>
                <c:pt idx="2390">
                  <c:v>4.78</c:v>
                </c:pt>
                <c:pt idx="2391">
                  <c:v>4.782</c:v>
                </c:pt>
                <c:pt idx="2392">
                  <c:v>4.784</c:v>
                </c:pt>
                <c:pt idx="2393">
                  <c:v>4.786</c:v>
                </c:pt>
                <c:pt idx="2394">
                  <c:v>4.788</c:v>
                </c:pt>
                <c:pt idx="2395">
                  <c:v>4.79</c:v>
                </c:pt>
                <c:pt idx="2396">
                  <c:v>4.792</c:v>
                </c:pt>
                <c:pt idx="2397">
                  <c:v>4.794</c:v>
                </c:pt>
                <c:pt idx="2398">
                  <c:v>4.796</c:v>
                </c:pt>
                <c:pt idx="2399">
                  <c:v>4.798</c:v>
                </c:pt>
                <c:pt idx="2400">
                  <c:v>4.8</c:v>
                </c:pt>
                <c:pt idx="2401">
                  <c:v>4.802</c:v>
                </c:pt>
                <c:pt idx="2402">
                  <c:v>4.803999999999998</c:v>
                </c:pt>
                <c:pt idx="2403">
                  <c:v>4.806</c:v>
                </c:pt>
                <c:pt idx="2404">
                  <c:v>4.807999999999997</c:v>
                </c:pt>
                <c:pt idx="2405">
                  <c:v>4.81</c:v>
                </c:pt>
                <c:pt idx="2406">
                  <c:v>4.811999999999998</c:v>
                </c:pt>
                <c:pt idx="2407">
                  <c:v>4.813999999999997</c:v>
                </c:pt>
                <c:pt idx="2408">
                  <c:v>4.815999999999997</c:v>
                </c:pt>
                <c:pt idx="2409">
                  <c:v>4.817999999999997</c:v>
                </c:pt>
                <c:pt idx="2410">
                  <c:v>4.819999999999998</c:v>
                </c:pt>
                <c:pt idx="2411">
                  <c:v>4.821999999999997</c:v>
                </c:pt>
                <c:pt idx="2412">
                  <c:v>4.823999999999997</c:v>
                </c:pt>
                <c:pt idx="2413">
                  <c:v>4.825999999999997</c:v>
                </c:pt>
                <c:pt idx="2414">
                  <c:v>4.827999999999997</c:v>
                </c:pt>
                <c:pt idx="2415">
                  <c:v>4.83</c:v>
                </c:pt>
                <c:pt idx="2416">
                  <c:v>4.832</c:v>
                </c:pt>
                <c:pt idx="2417">
                  <c:v>4.834</c:v>
                </c:pt>
                <c:pt idx="2418">
                  <c:v>4.836</c:v>
                </c:pt>
                <c:pt idx="2419">
                  <c:v>4.838</c:v>
                </c:pt>
                <c:pt idx="2420">
                  <c:v>4.84</c:v>
                </c:pt>
                <c:pt idx="2421">
                  <c:v>4.842</c:v>
                </c:pt>
                <c:pt idx="2422">
                  <c:v>4.843999999999998</c:v>
                </c:pt>
                <c:pt idx="2423">
                  <c:v>4.846</c:v>
                </c:pt>
                <c:pt idx="2424">
                  <c:v>4.847999999999997</c:v>
                </c:pt>
                <c:pt idx="2425">
                  <c:v>4.85</c:v>
                </c:pt>
                <c:pt idx="2426">
                  <c:v>4.851999999999998</c:v>
                </c:pt>
                <c:pt idx="2427">
                  <c:v>4.853999999999997</c:v>
                </c:pt>
                <c:pt idx="2428">
                  <c:v>4.855999999999997</c:v>
                </c:pt>
                <c:pt idx="2429">
                  <c:v>4.857999999999997</c:v>
                </c:pt>
                <c:pt idx="2430">
                  <c:v>4.859999999999998</c:v>
                </c:pt>
                <c:pt idx="2431">
                  <c:v>4.861999999999997</c:v>
                </c:pt>
                <c:pt idx="2432">
                  <c:v>4.863999999999997</c:v>
                </c:pt>
                <c:pt idx="2433">
                  <c:v>4.865999999999997</c:v>
                </c:pt>
                <c:pt idx="2434">
                  <c:v>4.867999999999997</c:v>
                </c:pt>
                <c:pt idx="2435">
                  <c:v>4.87</c:v>
                </c:pt>
                <c:pt idx="2436">
                  <c:v>4.872</c:v>
                </c:pt>
                <c:pt idx="2437">
                  <c:v>4.874</c:v>
                </c:pt>
                <c:pt idx="2438">
                  <c:v>4.876</c:v>
                </c:pt>
                <c:pt idx="2439">
                  <c:v>4.878</c:v>
                </c:pt>
                <c:pt idx="2440">
                  <c:v>4.88</c:v>
                </c:pt>
                <c:pt idx="2441">
                  <c:v>4.882</c:v>
                </c:pt>
                <c:pt idx="2442">
                  <c:v>4.883999999999999</c:v>
                </c:pt>
                <c:pt idx="2443">
                  <c:v>4.886</c:v>
                </c:pt>
                <c:pt idx="2444">
                  <c:v>4.887999999999997</c:v>
                </c:pt>
                <c:pt idx="2445">
                  <c:v>4.89</c:v>
                </c:pt>
                <c:pt idx="2446">
                  <c:v>4.891999999999999</c:v>
                </c:pt>
                <c:pt idx="2447">
                  <c:v>4.893999999999997</c:v>
                </c:pt>
                <c:pt idx="2448">
                  <c:v>4.895999999999997</c:v>
                </c:pt>
                <c:pt idx="2449">
                  <c:v>4.897999999999997</c:v>
                </c:pt>
                <c:pt idx="2450">
                  <c:v>4.9</c:v>
                </c:pt>
                <c:pt idx="2451">
                  <c:v>4.902</c:v>
                </c:pt>
                <c:pt idx="2452">
                  <c:v>4.904</c:v>
                </c:pt>
                <c:pt idx="2453">
                  <c:v>4.906</c:v>
                </c:pt>
                <c:pt idx="2454">
                  <c:v>4.908</c:v>
                </c:pt>
                <c:pt idx="2455">
                  <c:v>4.91</c:v>
                </c:pt>
                <c:pt idx="2456">
                  <c:v>4.912</c:v>
                </c:pt>
                <c:pt idx="2457">
                  <c:v>4.914</c:v>
                </c:pt>
                <c:pt idx="2458">
                  <c:v>4.916</c:v>
                </c:pt>
                <c:pt idx="2459">
                  <c:v>4.918</c:v>
                </c:pt>
                <c:pt idx="2460">
                  <c:v>4.92</c:v>
                </c:pt>
                <c:pt idx="2461">
                  <c:v>4.922</c:v>
                </c:pt>
                <c:pt idx="2462">
                  <c:v>4.923999999999999</c:v>
                </c:pt>
                <c:pt idx="2463">
                  <c:v>4.926</c:v>
                </c:pt>
                <c:pt idx="2464">
                  <c:v>4.927999999999997</c:v>
                </c:pt>
                <c:pt idx="2465">
                  <c:v>4.93</c:v>
                </c:pt>
                <c:pt idx="2466">
                  <c:v>4.932</c:v>
                </c:pt>
                <c:pt idx="2467">
                  <c:v>4.934</c:v>
                </c:pt>
                <c:pt idx="2468">
                  <c:v>4.936</c:v>
                </c:pt>
                <c:pt idx="2469">
                  <c:v>4.938</c:v>
                </c:pt>
                <c:pt idx="2470">
                  <c:v>4.94</c:v>
                </c:pt>
                <c:pt idx="2471">
                  <c:v>4.942</c:v>
                </c:pt>
                <c:pt idx="2472">
                  <c:v>4.944</c:v>
                </c:pt>
                <c:pt idx="2473">
                  <c:v>4.946</c:v>
                </c:pt>
                <c:pt idx="2474">
                  <c:v>4.948</c:v>
                </c:pt>
                <c:pt idx="2475">
                  <c:v>4.95</c:v>
                </c:pt>
                <c:pt idx="2476">
                  <c:v>4.952</c:v>
                </c:pt>
                <c:pt idx="2477">
                  <c:v>4.954</c:v>
                </c:pt>
                <c:pt idx="2478">
                  <c:v>4.956</c:v>
                </c:pt>
                <c:pt idx="2479">
                  <c:v>4.958</c:v>
                </c:pt>
                <c:pt idx="2480">
                  <c:v>4.96</c:v>
                </c:pt>
                <c:pt idx="2481">
                  <c:v>4.962</c:v>
                </c:pt>
                <c:pt idx="2482">
                  <c:v>4.963999999999999</c:v>
                </c:pt>
                <c:pt idx="2483">
                  <c:v>4.966</c:v>
                </c:pt>
                <c:pt idx="2484">
                  <c:v>4.968</c:v>
                </c:pt>
                <c:pt idx="2485">
                  <c:v>4.97</c:v>
                </c:pt>
                <c:pt idx="2486">
                  <c:v>4.972</c:v>
                </c:pt>
                <c:pt idx="2487">
                  <c:v>4.974</c:v>
                </c:pt>
                <c:pt idx="2488">
                  <c:v>4.976</c:v>
                </c:pt>
                <c:pt idx="2489">
                  <c:v>4.978</c:v>
                </c:pt>
                <c:pt idx="2490">
                  <c:v>4.98</c:v>
                </c:pt>
                <c:pt idx="2491">
                  <c:v>4.982</c:v>
                </c:pt>
                <c:pt idx="2492">
                  <c:v>4.984</c:v>
                </c:pt>
                <c:pt idx="2493">
                  <c:v>4.986</c:v>
                </c:pt>
                <c:pt idx="2494">
                  <c:v>4.988</c:v>
                </c:pt>
                <c:pt idx="2495">
                  <c:v>4.99</c:v>
                </c:pt>
                <c:pt idx="2496">
                  <c:v>4.992</c:v>
                </c:pt>
                <c:pt idx="2497">
                  <c:v>4.994</c:v>
                </c:pt>
                <c:pt idx="2498">
                  <c:v>4.996</c:v>
                </c:pt>
                <c:pt idx="2499">
                  <c:v>4.998</c:v>
                </c:pt>
                <c:pt idx="2500">
                  <c:v>5.0</c:v>
                </c:pt>
              </c:numCache>
            </c:numRef>
          </c:xVal>
          <c:yVal>
            <c:numRef>
              <c:f>optl03_l030!$M$3:$M$2536</c:f>
              <c:numCache>
                <c:formatCode>General</c:formatCode>
                <c:ptCount val="2534"/>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-0.045</c:v>
                </c:pt>
                <c:pt idx="32">
                  <c:v>-0.045</c:v>
                </c:pt>
                <c:pt idx="33">
                  <c:v>-0.045</c:v>
                </c:pt>
                <c:pt idx="34">
                  <c:v>-0.045</c:v>
                </c:pt>
                <c:pt idx="35">
                  <c:v>-0.045</c:v>
                </c:pt>
                <c:pt idx="36">
                  <c:v>-0.045</c:v>
                </c:pt>
                <c:pt idx="37">
                  <c:v>-0.045</c:v>
                </c:pt>
                <c:pt idx="38">
                  <c:v>-0.045</c:v>
                </c:pt>
                <c:pt idx="39">
                  <c:v>-0.045</c:v>
                </c:pt>
                <c:pt idx="40">
                  <c:v>-0.045</c:v>
                </c:pt>
                <c:pt idx="41">
                  <c:v>-0.045</c:v>
                </c:pt>
                <c:pt idx="42">
                  <c:v>-0.09</c:v>
                </c:pt>
                <c:pt idx="43">
                  <c:v>-0.09</c:v>
                </c:pt>
                <c:pt idx="44">
                  <c:v>-0.09</c:v>
                </c:pt>
                <c:pt idx="45">
                  <c:v>-0.09</c:v>
                </c:pt>
                <c:pt idx="46">
                  <c:v>-0.09</c:v>
                </c:pt>
                <c:pt idx="47">
                  <c:v>-0.135</c:v>
                </c:pt>
                <c:pt idx="48">
                  <c:v>-0.135</c:v>
                </c:pt>
                <c:pt idx="49">
                  <c:v>-0.135</c:v>
                </c:pt>
                <c:pt idx="50">
                  <c:v>-0.135</c:v>
                </c:pt>
                <c:pt idx="51">
                  <c:v>-0.18</c:v>
                </c:pt>
                <c:pt idx="52">
                  <c:v>-0.18</c:v>
                </c:pt>
                <c:pt idx="53">
                  <c:v>-0.18</c:v>
                </c:pt>
                <c:pt idx="54">
                  <c:v>-0.225</c:v>
                </c:pt>
                <c:pt idx="55">
                  <c:v>-0.225</c:v>
                </c:pt>
                <c:pt idx="56">
                  <c:v>-0.225</c:v>
                </c:pt>
                <c:pt idx="57">
                  <c:v>-0.27</c:v>
                </c:pt>
                <c:pt idx="58">
                  <c:v>-0.27</c:v>
                </c:pt>
                <c:pt idx="59">
                  <c:v>-0.315</c:v>
                </c:pt>
                <c:pt idx="60">
                  <c:v>-0.315</c:v>
                </c:pt>
                <c:pt idx="61">
                  <c:v>-0.36</c:v>
                </c:pt>
                <c:pt idx="62">
                  <c:v>-0.36</c:v>
                </c:pt>
                <c:pt idx="63">
                  <c:v>-0.405</c:v>
                </c:pt>
                <c:pt idx="64">
                  <c:v>-0.405</c:v>
                </c:pt>
                <c:pt idx="65">
                  <c:v>-0.45</c:v>
                </c:pt>
                <c:pt idx="66">
                  <c:v>-0.45</c:v>
                </c:pt>
                <c:pt idx="67">
                  <c:v>-0.495</c:v>
                </c:pt>
                <c:pt idx="68">
                  <c:v>-0.54</c:v>
                </c:pt>
                <c:pt idx="69">
                  <c:v>-0.54</c:v>
                </c:pt>
                <c:pt idx="70">
                  <c:v>-0.585</c:v>
                </c:pt>
                <c:pt idx="71">
                  <c:v>-0.63</c:v>
                </c:pt>
                <c:pt idx="72">
                  <c:v>-0.63</c:v>
                </c:pt>
                <c:pt idx="73">
                  <c:v>-0.675</c:v>
                </c:pt>
                <c:pt idx="74">
                  <c:v>-0.72</c:v>
                </c:pt>
                <c:pt idx="75">
                  <c:v>-0.765</c:v>
                </c:pt>
                <c:pt idx="76">
                  <c:v>-0.81</c:v>
                </c:pt>
                <c:pt idx="77">
                  <c:v>-0.81</c:v>
                </c:pt>
                <c:pt idx="78">
                  <c:v>-0.855</c:v>
                </c:pt>
                <c:pt idx="79">
                  <c:v>-0.9</c:v>
                </c:pt>
                <c:pt idx="80">
                  <c:v>-0.945</c:v>
                </c:pt>
                <c:pt idx="81">
                  <c:v>-0.99</c:v>
                </c:pt>
                <c:pt idx="82">
                  <c:v>-1.035</c:v>
                </c:pt>
                <c:pt idx="83">
                  <c:v>-1.08</c:v>
                </c:pt>
                <c:pt idx="84">
                  <c:v>-1.125</c:v>
                </c:pt>
                <c:pt idx="85">
                  <c:v>-1.17</c:v>
                </c:pt>
                <c:pt idx="86">
                  <c:v>-1.215</c:v>
                </c:pt>
                <c:pt idx="87">
                  <c:v>-1.26</c:v>
                </c:pt>
                <c:pt idx="88">
                  <c:v>-1.305</c:v>
                </c:pt>
                <c:pt idx="89">
                  <c:v>-1.35</c:v>
                </c:pt>
                <c:pt idx="90">
                  <c:v>-1.395</c:v>
                </c:pt>
                <c:pt idx="91">
                  <c:v>-1.44</c:v>
                </c:pt>
                <c:pt idx="92">
                  <c:v>-1.485</c:v>
                </c:pt>
                <c:pt idx="93">
                  <c:v>-1.53</c:v>
                </c:pt>
                <c:pt idx="94">
                  <c:v>-1.62</c:v>
                </c:pt>
                <c:pt idx="95">
                  <c:v>-1.665</c:v>
                </c:pt>
                <c:pt idx="96">
                  <c:v>-1.71</c:v>
                </c:pt>
                <c:pt idx="97">
                  <c:v>-1.755</c:v>
                </c:pt>
                <c:pt idx="98">
                  <c:v>-1.845</c:v>
                </c:pt>
                <c:pt idx="99">
                  <c:v>-1.89</c:v>
                </c:pt>
                <c:pt idx="100">
                  <c:v>-1.935</c:v>
                </c:pt>
                <c:pt idx="101">
                  <c:v>-1.98</c:v>
                </c:pt>
                <c:pt idx="102">
                  <c:v>-2.07</c:v>
                </c:pt>
                <c:pt idx="103">
                  <c:v>-2.115</c:v>
                </c:pt>
                <c:pt idx="104">
                  <c:v>-2.16</c:v>
                </c:pt>
                <c:pt idx="105">
                  <c:v>-2.205</c:v>
                </c:pt>
                <c:pt idx="106">
                  <c:v>-2.295</c:v>
                </c:pt>
                <c:pt idx="107">
                  <c:v>-2.34</c:v>
                </c:pt>
                <c:pt idx="108">
                  <c:v>-2.385</c:v>
                </c:pt>
                <c:pt idx="109">
                  <c:v>-2.43</c:v>
                </c:pt>
                <c:pt idx="110">
                  <c:v>-2.52</c:v>
                </c:pt>
                <c:pt idx="111">
                  <c:v>-2.565</c:v>
                </c:pt>
                <c:pt idx="112">
                  <c:v>-2.61</c:v>
                </c:pt>
                <c:pt idx="113">
                  <c:v>-2.655</c:v>
                </c:pt>
                <c:pt idx="114">
                  <c:v>-2.745</c:v>
                </c:pt>
                <c:pt idx="115">
                  <c:v>-2.79</c:v>
                </c:pt>
                <c:pt idx="116">
                  <c:v>-2.834999999999999</c:v>
                </c:pt>
                <c:pt idx="117">
                  <c:v>-2.88</c:v>
                </c:pt>
                <c:pt idx="118">
                  <c:v>-2.97</c:v>
                </c:pt>
                <c:pt idx="119">
                  <c:v>-3.015</c:v>
                </c:pt>
                <c:pt idx="120">
                  <c:v>-3.06</c:v>
                </c:pt>
                <c:pt idx="121">
                  <c:v>-3.105</c:v>
                </c:pt>
                <c:pt idx="122">
                  <c:v>-3.15</c:v>
                </c:pt>
                <c:pt idx="123">
                  <c:v>-3.24</c:v>
                </c:pt>
                <c:pt idx="124">
                  <c:v>-3.285</c:v>
                </c:pt>
                <c:pt idx="125">
                  <c:v>-3.33</c:v>
                </c:pt>
                <c:pt idx="126">
                  <c:v>-3.375</c:v>
                </c:pt>
                <c:pt idx="127">
                  <c:v>-3.42</c:v>
                </c:pt>
                <c:pt idx="128">
                  <c:v>-3.465</c:v>
                </c:pt>
                <c:pt idx="129">
                  <c:v>-3.51</c:v>
                </c:pt>
                <c:pt idx="130">
                  <c:v>-3.555</c:v>
                </c:pt>
                <c:pt idx="131">
                  <c:v>-3.645</c:v>
                </c:pt>
                <c:pt idx="132">
                  <c:v>-3.69</c:v>
                </c:pt>
                <c:pt idx="133">
                  <c:v>-3.735</c:v>
                </c:pt>
                <c:pt idx="134">
                  <c:v>-3.78</c:v>
                </c:pt>
                <c:pt idx="135">
                  <c:v>-3.825</c:v>
                </c:pt>
                <c:pt idx="136">
                  <c:v>-3.87</c:v>
                </c:pt>
                <c:pt idx="137">
                  <c:v>-3.915</c:v>
                </c:pt>
                <c:pt idx="138">
                  <c:v>-3.96</c:v>
                </c:pt>
                <c:pt idx="139">
                  <c:v>-3.96</c:v>
                </c:pt>
                <c:pt idx="140">
                  <c:v>-4.004999999999997</c:v>
                </c:pt>
                <c:pt idx="141">
                  <c:v>-4.05</c:v>
                </c:pt>
                <c:pt idx="142">
                  <c:v>-4.094999999999997</c:v>
                </c:pt>
                <c:pt idx="143">
                  <c:v>-4.14</c:v>
                </c:pt>
                <c:pt idx="144">
                  <c:v>-4.184999999999997</c:v>
                </c:pt>
                <c:pt idx="145">
                  <c:v>-4.23</c:v>
                </c:pt>
                <c:pt idx="146">
                  <c:v>-4.23</c:v>
                </c:pt>
                <c:pt idx="147">
                  <c:v>-4.275</c:v>
                </c:pt>
                <c:pt idx="148">
                  <c:v>-4.319999999999998</c:v>
                </c:pt>
                <c:pt idx="149">
                  <c:v>-4.364999999999996</c:v>
                </c:pt>
                <c:pt idx="150">
                  <c:v>-4.364999999999996</c:v>
                </c:pt>
                <c:pt idx="151">
                  <c:v>-4.41</c:v>
                </c:pt>
                <c:pt idx="152">
                  <c:v>-4.455</c:v>
                </c:pt>
                <c:pt idx="153">
                  <c:v>-4.455</c:v>
                </c:pt>
                <c:pt idx="154">
                  <c:v>-4.5</c:v>
                </c:pt>
                <c:pt idx="155">
                  <c:v>-4.544999999999997</c:v>
                </c:pt>
                <c:pt idx="156">
                  <c:v>-4.544999999999997</c:v>
                </c:pt>
                <c:pt idx="157">
                  <c:v>-4.59</c:v>
                </c:pt>
                <c:pt idx="158">
                  <c:v>-4.59</c:v>
                </c:pt>
                <c:pt idx="159">
                  <c:v>-4.634999999999997</c:v>
                </c:pt>
                <c:pt idx="160">
                  <c:v>-4.634999999999997</c:v>
                </c:pt>
                <c:pt idx="161">
                  <c:v>-4.68</c:v>
                </c:pt>
                <c:pt idx="162">
                  <c:v>-4.68</c:v>
                </c:pt>
                <c:pt idx="163">
                  <c:v>-4.724999999999997</c:v>
                </c:pt>
                <c:pt idx="164">
                  <c:v>-4.724999999999997</c:v>
                </c:pt>
                <c:pt idx="165">
                  <c:v>-4.769999999999999</c:v>
                </c:pt>
                <c:pt idx="166">
                  <c:v>-4.769999999999999</c:v>
                </c:pt>
                <c:pt idx="167">
                  <c:v>-4.814999999999997</c:v>
                </c:pt>
                <c:pt idx="168">
                  <c:v>-4.814999999999997</c:v>
                </c:pt>
                <c:pt idx="169">
                  <c:v>-4.814999999999997</c:v>
                </c:pt>
                <c:pt idx="170">
                  <c:v>-4.859999999999998</c:v>
                </c:pt>
                <c:pt idx="171">
                  <c:v>-4.859999999999998</c:v>
                </c:pt>
                <c:pt idx="172">
                  <c:v>-4.859999999999998</c:v>
                </c:pt>
                <c:pt idx="173">
                  <c:v>-4.905</c:v>
                </c:pt>
                <c:pt idx="174">
                  <c:v>-4.905</c:v>
                </c:pt>
                <c:pt idx="175">
                  <c:v>-4.905</c:v>
                </c:pt>
                <c:pt idx="176">
                  <c:v>-4.95</c:v>
                </c:pt>
                <c:pt idx="177">
                  <c:v>-4.95</c:v>
                </c:pt>
                <c:pt idx="178">
                  <c:v>-4.95</c:v>
                </c:pt>
                <c:pt idx="179">
                  <c:v>-4.95</c:v>
                </c:pt>
                <c:pt idx="180">
                  <c:v>-4.95</c:v>
                </c:pt>
                <c:pt idx="181">
                  <c:v>-4.995</c:v>
                </c:pt>
                <c:pt idx="182">
                  <c:v>-4.995</c:v>
                </c:pt>
                <c:pt idx="183">
                  <c:v>-4.995</c:v>
                </c:pt>
                <c:pt idx="184">
                  <c:v>-4.995</c:v>
                </c:pt>
                <c:pt idx="185">
                  <c:v>-4.995</c:v>
                </c:pt>
                <c:pt idx="186">
                  <c:v>-5.04</c:v>
                </c:pt>
                <c:pt idx="187">
                  <c:v>-5.04</c:v>
                </c:pt>
                <c:pt idx="188">
                  <c:v>-5.04</c:v>
                </c:pt>
                <c:pt idx="189">
                  <c:v>-5.04</c:v>
                </c:pt>
                <c:pt idx="190">
                  <c:v>-5.04</c:v>
                </c:pt>
                <c:pt idx="191">
                  <c:v>-5.04</c:v>
                </c:pt>
                <c:pt idx="192">
                  <c:v>-5.04</c:v>
                </c:pt>
                <c:pt idx="193">
                  <c:v>-5.04</c:v>
                </c:pt>
                <c:pt idx="194">
                  <c:v>-5.04</c:v>
                </c:pt>
                <c:pt idx="195">
                  <c:v>-5.04</c:v>
                </c:pt>
                <c:pt idx="196">
                  <c:v>-5.04</c:v>
                </c:pt>
                <c:pt idx="197">
                  <c:v>-5.04</c:v>
                </c:pt>
                <c:pt idx="198">
                  <c:v>-5.04</c:v>
                </c:pt>
                <c:pt idx="199">
                  <c:v>-5.04</c:v>
                </c:pt>
                <c:pt idx="200">
                  <c:v>-5.04</c:v>
                </c:pt>
                <c:pt idx="201">
                  <c:v>-5.04</c:v>
                </c:pt>
                <c:pt idx="202">
                  <c:v>-5.04</c:v>
                </c:pt>
                <c:pt idx="203">
                  <c:v>-5.04</c:v>
                </c:pt>
                <c:pt idx="204">
                  <c:v>-5.04</c:v>
                </c:pt>
                <c:pt idx="205">
                  <c:v>-5.04</c:v>
                </c:pt>
                <c:pt idx="206">
                  <c:v>-5.04</c:v>
                </c:pt>
                <c:pt idx="207">
                  <c:v>-5.04</c:v>
                </c:pt>
                <c:pt idx="208">
                  <c:v>-4.995</c:v>
                </c:pt>
                <c:pt idx="209">
                  <c:v>-4.995</c:v>
                </c:pt>
                <c:pt idx="210">
                  <c:v>-4.995</c:v>
                </c:pt>
                <c:pt idx="211">
                  <c:v>-4.995</c:v>
                </c:pt>
                <c:pt idx="212">
                  <c:v>-4.995</c:v>
                </c:pt>
                <c:pt idx="213">
                  <c:v>-4.995</c:v>
                </c:pt>
                <c:pt idx="214">
                  <c:v>-4.95</c:v>
                </c:pt>
                <c:pt idx="215">
                  <c:v>-4.95</c:v>
                </c:pt>
                <c:pt idx="216">
                  <c:v>-4.95</c:v>
                </c:pt>
                <c:pt idx="217">
                  <c:v>-4.95</c:v>
                </c:pt>
                <c:pt idx="218">
                  <c:v>-4.95</c:v>
                </c:pt>
                <c:pt idx="219">
                  <c:v>-4.905</c:v>
                </c:pt>
                <c:pt idx="220">
                  <c:v>-4.905</c:v>
                </c:pt>
                <c:pt idx="221">
                  <c:v>-4.905</c:v>
                </c:pt>
                <c:pt idx="222">
                  <c:v>-4.905</c:v>
                </c:pt>
                <c:pt idx="223">
                  <c:v>-4.859999999999998</c:v>
                </c:pt>
                <c:pt idx="224">
                  <c:v>-4.859999999999998</c:v>
                </c:pt>
                <c:pt idx="225">
                  <c:v>-4.859999999999998</c:v>
                </c:pt>
                <c:pt idx="226">
                  <c:v>-4.814999999999997</c:v>
                </c:pt>
                <c:pt idx="227">
                  <c:v>-4.814999999999997</c:v>
                </c:pt>
                <c:pt idx="228">
                  <c:v>-4.814999999999997</c:v>
                </c:pt>
                <c:pt idx="229">
                  <c:v>-4.769999999999999</c:v>
                </c:pt>
                <c:pt idx="230">
                  <c:v>-4.769999999999999</c:v>
                </c:pt>
                <c:pt idx="231">
                  <c:v>-4.769999999999999</c:v>
                </c:pt>
                <c:pt idx="232">
                  <c:v>-4.724999999999997</c:v>
                </c:pt>
                <c:pt idx="233">
                  <c:v>-4.724999999999997</c:v>
                </c:pt>
                <c:pt idx="234">
                  <c:v>-4.724999999999997</c:v>
                </c:pt>
                <c:pt idx="235">
                  <c:v>-4.724999999999997</c:v>
                </c:pt>
                <c:pt idx="236">
                  <c:v>-4.68</c:v>
                </c:pt>
                <c:pt idx="237">
                  <c:v>-4.68</c:v>
                </c:pt>
                <c:pt idx="238">
                  <c:v>-4.634999999999997</c:v>
                </c:pt>
                <c:pt idx="239">
                  <c:v>-4.634999999999997</c:v>
                </c:pt>
                <c:pt idx="240">
                  <c:v>-4.634999999999997</c:v>
                </c:pt>
                <c:pt idx="241">
                  <c:v>-4.59</c:v>
                </c:pt>
                <c:pt idx="242">
                  <c:v>-4.59</c:v>
                </c:pt>
                <c:pt idx="243">
                  <c:v>-4.544999999999997</c:v>
                </c:pt>
                <c:pt idx="244">
                  <c:v>-4.544999999999997</c:v>
                </c:pt>
                <c:pt idx="245">
                  <c:v>-4.544999999999997</c:v>
                </c:pt>
                <c:pt idx="246">
                  <c:v>-4.5</c:v>
                </c:pt>
                <c:pt idx="247">
                  <c:v>-4.5</c:v>
                </c:pt>
                <c:pt idx="248">
                  <c:v>-4.455</c:v>
                </c:pt>
                <c:pt idx="249">
                  <c:v>-4.455</c:v>
                </c:pt>
                <c:pt idx="250">
                  <c:v>-4.41</c:v>
                </c:pt>
                <c:pt idx="251">
                  <c:v>-4.41</c:v>
                </c:pt>
                <c:pt idx="252">
                  <c:v>-4.364999999999996</c:v>
                </c:pt>
                <c:pt idx="253">
                  <c:v>-4.364999999999996</c:v>
                </c:pt>
                <c:pt idx="254">
                  <c:v>-4.364999999999996</c:v>
                </c:pt>
                <c:pt idx="255">
                  <c:v>-4.319999999999998</c:v>
                </c:pt>
                <c:pt idx="256">
                  <c:v>-4.319999999999998</c:v>
                </c:pt>
                <c:pt idx="257">
                  <c:v>-4.275</c:v>
                </c:pt>
                <c:pt idx="258">
                  <c:v>-4.275</c:v>
                </c:pt>
                <c:pt idx="259">
                  <c:v>-4.23</c:v>
                </c:pt>
                <c:pt idx="260">
                  <c:v>-4.23</c:v>
                </c:pt>
                <c:pt idx="261">
                  <c:v>-4.184999999999997</c:v>
                </c:pt>
                <c:pt idx="262">
                  <c:v>-4.184999999999997</c:v>
                </c:pt>
                <c:pt idx="263">
                  <c:v>-4.14</c:v>
                </c:pt>
                <c:pt idx="264">
                  <c:v>-4.14</c:v>
                </c:pt>
                <c:pt idx="265">
                  <c:v>-4.094999999999997</c:v>
                </c:pt>
                <c:pt idx="266">
                  <c:v>-4.094999999999997</c:v>
                </c:pt>
                <c:pt idx="267">
                  <c:v>-4.05</c:v>
                </c:pt>
                <c:pt idx="268">
                  <c:v>-4.05</c:v>
                </c:pt>
                <c:pt idx="269">
                  <c:v>-4.004999999999997</c:v>
                </c:pt>
                <c:pt idx="270">
                  <c:v>-4.004999999999997</c:v>
                </c:pt>
                <c:pt idx="271">
                  <c:v>-3.96</c:v>
                </c:pt>
                <c:pt idx="272">
                  <c:v>-3.915</c:v>
                </c:pt>
                <c:pt idx="273">
                  <c:v>-3.915</c:v>
                </c:pt>
                <c:pt idx="274">
                  <c:v>-3.87</c:v>
                </c:pt>
                <c:pt idx="275">
                  <c:v>-3.87</c:v>
                </c:pt>
                <c:pt idx="276">
                  <c:v>-3.825</c:v>
                </c:pt>
                <c:pt idx="277">
                  <c:v>-3.825</c:v>
                </c:pt>
                <c:pt idx="278">
                  <c:v>-3.78</c:v>
                </c:pt>
                <c:pt idx="279">
                  <c:v>-3.78</c:v>
                </c:pt>
                <c:pt idx="280">
                  <c:v>-3.735</c:v>
                </c:pt>
                <c:pt idx="281">
                  <c:v>-3.735</c:v>
                </c:pt>
                <c:pt idx="282">
                  <c:v>-3.69</c:v>
                </c:pt>
                <c:pt idx="283">
                  <c:v>-3.69</c:v>
                </c:pt>
                <c:pt idx="284">
                  <c:v>-3.645</c:v>
                </c:pt>
                <c:pt idx="285">
                  <c:v>-3.645</c:v>
                </c:pt>
                <c:pt idx="286">
                  <c:v>-3.6</c:v>
                </c:pt>
                <c:pt idx="287">
                  <c:v>-3.6</c:v>
                </c:pt>
                <c:pt idx="288">
                  <c:v>-3.555</c:v>
                </c:pt>
                <c:pt idx="289">
                  <c:v>-3.555</c:v>
                </c:pt>
                <c:pt idx="290">
                  <c:v>-3.51</c:v>
                </c:pt>
                <c:pt idx="291">
                  <c:v>-3.51</c:v>
                </c:pt>
                <c:pt idx="292">
                  <c:v>-3.465</c:v>
                </c:pt>
                <c:pt idx="293">
                  <c:v>-3.465</c:v>
                </c:pt>
                <c:pt idx="294">
                  <c:v>-3.42</c:v>
                </c:pt>
                <c:pt idx="295">
                  <c:v>-3.42</c:v>
                </c:pt>
                <c:pt idx="296">
                  <c:v>-3.375</c:v>
                </c:pt>
                <c:pt idx="297">
                  <c:v>-3.375</c:v>
                </c:pt>
                <c:pt idx="298">
                  <c:v>-3.33</c:v>
                </c:pt>
                <c:pt idx="299">
                  <c:v>-3.33</c:v>
                </c:pt>
                <c:pt idx="300">
                  <c:v>-3.33</c:v>
                </c:pt>
                <c:pt idx="301">
                  <c:v>-3.285</c:v>
                </c:pt>
                <c:pt idx="302">
                  <c:v>-3.285</c:v>
                </c:pt>
                <c:pt idx="303">
                  <c:v>-3.24</c:v>
                </c:pt>
                <c:pt idx="304">
                  <c:v>-3.24</c:v>
                </c:pt>
                <c:pt idx="305">
                  <c:v>-3.24</c:v>
                </c:pt>
                <c:pt idx="306">
                  <c:v>-3.195</c:v>
                </c:pt>
                <c:pt idx="307">
                  <c:v>-3.195</c:v>
                </c:pt>
                <c:pt idx="308">
                  <c:v>-3.195</c:v>
                </c:pt>
                <c:pt idx="309">
                  <c:v>-3.15</c:v>
                </c:pt>
                <c:pt idx="310">
                  <c:v>-3.15</c:v>
                </c:pt>
                <c:pt idx="311">
                  <c:v>-3.15</c:v>
                </c:pt>
                <c:pt idx="312">
                  <c:v>-3.105</c:v>
                </c:pt>
                <c:pt idx="313">
                  <c:v>-3.105</c:v>
                </c:pt>
                <c:pt idx="314">
                  <c:v>-3.105</c:v>
                </c:pt>
                <c:pt idx="315">
                  <c:v>-3.105</c:v>
                </c:pt>
                <c:pt idx="316">
                  <c:v>-3.105</c:v>
                </c:pt>
                <c:pt idx="317">
                  <c:v>-3.06</c:v>
                </c:pt>
                <c:pt idx="318">
                  <c:v>-3.06</c:v>
                </c:pt>
                <c:pt idx="319">
                  <c:v>-3.06</c:v>
                </c:pt>
                <c:pt idx="320">
                  <c:v>-3.06</c:v>
                </c:pt>
                <c:pt idx="321">
                  <c:v>-3.06</c:v>
                </c:pt>
                <c:pt idx="322">
                  <c:v>-3.06</c:v>
                </c:pt>
                <c:pt idx="323">
                  <c:v>-3.06</c:v>
                </c:pt>
                <c:pt idx="324">
                  <c:v>-3.06</c:v>
                </c:pt>
                <c:pt idx="325">
                  <c:v>-3.015</c:v>
                </c:pt>
                <c:pt idx="326">
                  <c:v>-3.015</c:v>
                </c:pt>
                <c:pt idx="327">
                  <c:v>-3.015</c:v>
                </c:pt>
                <c:pt idx="328">
                  <c:v>-3.015</c:v>
                </c:pt>
                <c:pt idx="329">
                  <c:v>-3.015</c:v>
                </c:pt>
                <c:pt idx="330">
                  <c:v>-3.015</c:v>
                </c:pt>
                <c:pt idx="331">
                  <c:v>-3.015</c:v>
                </c:pt>
                <c:pt idx="332">
                  <c:v>-3.015</c:v>
                </c:pt>
                <c:pt idx="333">
                  <c:v>-3.015</c:v>
                </c:pt>
                <c:pt idx="334">
                  <c:v>-3.015</c:v>
                </c:pt>
                <c:pt idx="335">
                  <c:v>-3.015</c:v>
                </c:pt>
                <c:pt idx="336">
                  <c:v>-3.015</c:v>
                </c:pt>
                <c:pt idx="337">
                  <c:v>-3.015</c:v>
                </c:pt>
                <c:pt idx="338">
                  <c:v>-3.015</c:v>
                </c:pt>
                <c:pt idx="339">
                  <c:v>-3.015</c:v>
                </c:pt>
                <c:pt idx="340">
                  <c:v>-3.015</c:v>
                </c:pt>
                <c:pt idx="341">
                  <c:v>-3.015</c:v>
                </c:pt>
                <c:pt idx="342">
                  <c:v>-3.015</c:v>
                </c:pt>
                <c:pt idx="343">
                  <c:v>-3.015</c:v>
                </c:pt>
                <c:pt idx="344">
                  <c:v>-3.015</c:v>
                </c:pt>
                <c:pt idx="345">
                  <c:v>-3.015</c:v>
                </c:pt>
                <c:pt idx="346">
                  <c:v>-3.015</c:v>
                </c:pt>
                <c:pt idx="347">
                  <c:v>-3.015</c:v>
                </c:pt>
                <c:pt idx="348">
                  <c:v>-3.015</c:v>
                </c:pt>
                <c:pt idx="349">
                  <c:v>-3.015</c:v>
                </c:pt>
                <c:pt idx="350">
                  <c:v>-3.06</c:v>
                </c:pt>
                <c:pt idx="351">
                  <c:v>-3.06</c:v>
                </c:pt>
                <c:pt idx="352">
                  <c:v>-3.06</c:v>
                </c:pt>
                <c:pt idx="353">
                  <c:v>-3.06</c:v>
                </c:pt>
                <c:pt idx="354">
                  <c:v>-3.06</c:v>
                </c:pt>
                <c:pt idx="355">
                  <c:v>-3.06</c:v>
                </c:pt>
                <c:pt idx="356">
                  <c:v>-3.06</c:v>
                </c:pt>
                <c:pt idx="357">
                  <c:v>-3.06</c:v>
                </c:pt>
                <c:pt idx="358">
                  <c:v>-3.06</c:v>
                </c:pt>
                <c:pt idx="359">
                  <c:v>-3.06</c:v>
                </c:pt>
                <c:pt idx="360">
                  <c:v>-3.06</c:v>
                </c:pt>
                <c:pt idx="361">
                  <c:v>-3.06</c:v>
                </c:pt>
                <c:pt idx="362">
                  <c:v>-3.06</c:v>
                </c:pt>
                <c:pt idx="363">
                  <c:v>-3.06</c:v>
                </c:pt>
                <c:pt idx="364">
                  <c:v>-3.06</c:v>
                </c:pt>
                <c:pt idx="365">
                  <c:v>-3.06</c:v>
                </c:pt>
                <c:pt idx="366">
                  <c:v>-3.06</c:v>
                </c:pt>
                <c:pt idx="367">
                  <c:v>-3.015</c:v>
                </c:pt>
                <c:pt idx="368">
                  <c:v>-3.015</c:v>
                </c:pt>
                <c:pt idx="369">
                  <c:v>-3.015</c:v>
                </c:pt>
                <c:pt idx="370">
                  <c:v>-3.015</c:v>
                </c:pt>
                <c:pt idx="371">
                  <c:v>-3.015</c:v>
                </c:pt>
                <c:pt idx="372">
                  <c:v>-3.015</c:v>
                </c:pt>
                <c:pt idx="373">
                  <c:v>-3.015</c:v>
                </c:pt>
                <c:pt idx="374">
                  <c:v>-3.015</c:v>
                </c:pt>
                <c:pt idx="375">
                  <c:v>-3.015</c:v>
                </c:pt>
                <c:pt idx="376">
                  <c:v>-3.015</c:v>
                </c:pt>
                <c:pt idx="377">
                  <c:v>-3.015</c:v>
                </c:pt>
                <c:pt idx="378">
                  <c:v>-3.015</c:v>
                </c:pt>
                <c:pt idx="379">
                  <c:v>-3.015</c:v>
                </c:pt>
                <c:pt idx="380">
                  <c:v>-3.015</c:v>
                </c:pt>
                <c:pt idx="381">
                  <c:v>-3.015</c:v>
                </c:pt>
                <c:pt idx="382">
                  <c:v>-3.015</c:v>
                </c:pt>
                <c:pt idx="383">
                  <c:v>-3.015</c:v>
                </c:pt>
                <c:pt idx="384">
                  <c:v>-3.015</c:v>
                </c:pt>
                <c:pt idx="385">
                  <c:v>-3.015</c:v>
                </c:pt>
                <c:pt idx="386">
                  <c:v>-3.015</c:v>
                </c:pt>
                <c:pt idx="387">
                  <c:v>-3.015</c:v>
                </c:pt>
                <c:pt idx="388">
                  <c:v>-3.015</c:v>
                </c:pt>
                <c:pt idx="389">
                  <c:v>-3.015</c:v>
                </c:pt>
                <c:pt idx="390">
                  <c:v>-3.015</c:v>
                </c:pt>
                <c:pt idx="391">
                  <c:v>-3.015</c:v>
                </c:pt>
                <c:pt idx="392">
                  <c:v>-2.97</c:v>
                </c:pt>
                <c:pt idx="393">
                  <c:v>-2.97</c:v>
                </c:pt>
                <c:pt idx="394">
                  <c:v>-2.97</c:v>
                </c:pt>
                <c:pt idx="395">
                  <c:v>-2.97</c:v>
                </c:pt>
                <c:pt idx="396">
                  <c:v>-2.97</c:v>
                </c:pt>
                <c:pt idx="397">
                  <c:v>-2.97</c:v>
                </c:pt>
                <c:pt idx="398">
                  <c:v>-2.97</c:v>
                </c:pt>
                <c:pt idx="399">
                  <c:v>-2.97</c:v>
                </c:pt>
                <c:pt idx="400">
                  <c:v>-2.97</c:v>
                </c:pt>
                <c:pt idx="401">
                  <c:v>-2.97</c:v>
                </c:pt>
                <c:pt idx="402">
                  <c:v>-2.97</c:v>
                </c:pt>
                <c:pt idx="403">
                  <c:v>-2.97</c:v>
                </c:pt>
                <c:pt idx="404">
                  <c:v>-2.97</c:v>
                </c:pt>
                <c:pt idx="405">
                  <c:v>-2.97</c:v>
                </c:pt>
                <c:pt idx="406">
                  <c:v>-2.97</c:v>
                </c:pt>
                <c:pt idx="407">
                  <c:v>-2.97</c:v>
                </c:pt>
                <c:pt idx="408">
                  <c:v>-2.925</c:v>
                </c:pt>
                <c:pt idx="409">
                  <c:v>-2.925</c:v>
                </c:pt>
                <c:pt idx="410">
                  <c:v>-2.925</c:v>
                </c:pt>
                <c:pt idx="411">
                  <c:v>-2.925</c:v>
                </c:pt>
                <c:pt idx="412">
                  <c:v>-2.925</c:v>
                </c:pt>
                <c:pt idx="413">
                  <c:v>-2.925</c:v>
                </c:pt>
                <c:pt idx="414">
                  <c:v>-2.925</c:v>
                </c:pt>
                <c:pt idx="415">
                  <c:v>-2.925</c:v>
                </c:pt>
                <c:pt idx="416">
                  <c:v>-2.88</c:v>
                </c:pt>
                <c:pt idx="417">
                  <c:v>-2.88</c:v>
                </c:pt>
                <c:pt idx="418">
                  <c:v>-2.88</c:v>
                </c:pt>
                <c:pt idx="419">
                  <c:v>-2.88</c:v>
                </c:pt>
                <c:pt idx="420">
                  <c:v>-2.88</c:v>
                </c:pt>
                <c:pt idx="421">
                  <c:v>-2.88</c:v>
                </c:pt>
                <c:pt idx="422">
                  <c:v>-2.834999999999999</c:v>
                </c:pt>
                <c:pt idx="423">
                  <c:v>-2.834999999999999</c:v>
                </c:pt>
                <c:pt idx="424">
                  <c:v>-2.834999999999999</c:v>
                </c:pt>
                <c:pt idx="425">
                  <c:v>-2.834999999999999</c:v>
                </c:pt>
                <c:pt idx="426">
                  <c:v>-2.834999999999999</c:v>
                </c:pt>
                <c:pt idx="427">
                  <c:v>-2.834999999999999</c:v>
                </c:pt>
                <c:pt idx="428">
                  <c:v>-2.834999999999999</c:v>
                </c:pt>
                <c:pt idx="429">
                  <c:v>-2.79</c:v>
                </c:pt>
                <c:pt idx="430">
                  <c:v>-2.79</c:v>
                </c:pt>
                <c:pt idx="431">
                  <c:v>-2.79</c:v>
                </c:pt>
                <c:pt idx="432">
                  <c:v>-2.79</c:v>
                </c:pt>
                <c:pt idx="433">
                  <c:v>-2.79</c:v>
                </c:pt>
                <c:pt idx="434">
                  <c:v>-2.745</c:v>
                </c:pt>
                <c:pt idx="435">
                  <c:v>-2.745</c:v>
                </c:pt>
                <c:pt idx="436">
                  <c:v>-2.745</c:v>
                </c:pt>
                <c:pt idx="437">
                  <c:v>-2.745</c:v>
                </c:pt>
                <c:pt idx="438">
                  <c:v>-2.745</c:v>
                </c:pt>
                <c:pt idx="439">
                  <c:v>-2.745</c:v>
                </c:pt>
                <c:pt idx="440">
                  <c:v>-2.7</c:v>
                </c:pt>
                <c:pt idx="441">
                  <c:v>-2.7</c:v>
                </c:pt>
                <c:pt idx="442">
                  <c:v>-2.7</c:v>
                </c:pt>
                <c:pt idx="443">
                  <c:v>-2.7</c:v>
                </c:pt>
                <c:pt idx="444">
                  <c:v>-2.655</c:v>
                </c:pt>
                <c:pt idx="445">
                  <c:v>-2.655</c:v>
                </c:pt>
                <c:pt idx="446">
                  <c:v>-2.655</c:v>
                </c:pt>
                <c:pt idx="447">
                  <c:v>-2.655</c:v>
                </c:pt>
                <c:pt idx="448">
                  <c:v>-2.61</c:v>
                </c:pt>
                <c:pt idx="449">
                  <c:v>-2.61</c:v>
                </c:pt>
                <c:pt idx="450">
                  <c:v>-2.61</c:v>
                </c:pt>
                <c:pt idx="451">
                  <c:v>-2.565</c:v>
                </c:pt>
                <c:pt idx="452">
                  <c:v>-2.565</c:v>
                </c:pt>
                <c:pt idx="453">
                  <c:v>-2.565</c:v>
                </c:pt>
                <c:pt idx="454">
                  <c:v>-2.52</c:v>
                </c:pt>
                <c:pt idx="455">
                  <c:v>-2.52</c:v>
                </c:pt>
                <c:pt idx="456">
                  <c:v>-2.52</c:v>
                </c:pt>
                <c:pt idx="457">
                  <c:v>-2.475</c:v>
                </c:pt>
                <c:pt idx="458">
                  <c:v>-2.475</c:v>
                </c:pt>
                <c:pt idx="459">
                  <c:v>-2.43</c:v>
                </c:pt>
                <c:pt idx="460">
                  <c:v>-2.43</c:v>
                </c:pt>
                <c:pt idx="461">
                  <c:v>-2.385</c:v>
                </c:pt>
                <c:pt idx="462">
                  <c:v>-2.385</c:v>
                </c:pt>
                <c:pt idx="463">
                  <c:v>-2.385</c:v>
                </c:pt>
                <c:pt idx="464">
                  <c:v>-2.34</c:v>
                </c:pt>
                <c:pt idx="465">
                  <c:v>-2.34</c:v>
                </c:pt>
                <c:pt idx="466">
                  <c:v>-2.295</c:v>
                </c:pt>
                <c:pt idx="467">
                  <c:v>-2.295</c:v>
                </c:pt>
                <c:pt idx="468">
                  <c:v>-2.25</c:v>
                </c:pt>
                <c:pt idx="469">
                  <c:v>-2.25</c:v>
                </c:pt>
                <c:pt idx="470">
                  <c:v>-2.205</c:v>
                </c:pt>
                <c:pt idx="471">
                  <c:v>-2.205</c:v>
                </c:pt>
                <c:pt idx="472">
                  <c:v>-2.16</c:v>
                </c:pt>
                <c:pt idx="473">
                  <c:v>-2.16</c:v>
                </c:pt>
                <c:pt idx="474">
                  <c:v>-2.115</c:v>
                </c:pt>
                <c:pt idx="475">
                  <c:v>-2.115</c:v>
                </c:pt>
                <c:pt idx="476">
                  <c:v>-2.07</c:v>
                </c:pt>
                <c:pt idx="477">
                  <c:v>-2.07</c:v>
                </c:pt>
                <c:pt idx="478">
                  <c:v>-2.025</c:v>
                </c:pt>
                <c:pt idx="479">
                  <c:v>-2.025</c:v>
                </c:pt>
                <c:pt idx="480">
                  <c:v>-1.98</c:v>
                </c:pt>
                <c:pt idx="481">
                  <c:v>-1.98</c:v>
                </c:pt>
                <c:pt idx="482">
                  <c:v>-1.935</c:v>
                </c:pt>
                <c:pt idx="483">
                  <c:v>-1.935</c:v>
                </c:pt>
                <c:pt idx="484">
                  <c:v>-1.89</c:v>
                </c:pt>
                <c:pt idx="485">
                  <c:v>-1.89</c:v>
                </c:pt>
                <c:pt idx="486">
                  <c:v>-1.845</c:v>
                </c:pt>
                <c:pt idx="487">
                  <c:v>-1.845</c:v>
                </c:pt>
                <c:pt idx="488">
                  <c:v>-1.845</c:v>
                </c:pt>
                <c:pt idx="489">
                  <c:v>-1.8</c:v>
                </c:pt>
                <c:pt idx="490">
                  <c:v>-1.755</c:v>
                </c:pt>
                <c:pt idx="491">
                  <c:v>-1.755</c:v>
                </c:pt>
                <c:pt idx="492">
                  <c:v>-1.71</c:v>
                </c:pt>
                <c:pt idx="493">
                  <c:v>-1.71</c:v>
                </c:pt>
                <c:pt idx="494">
                  <c:v>-1.665</c:v>
                </c:pt>
                <c:pt idx="495">
                  <c:v>-1.665</c:v>
                </c:pt>
                <c:pt idx="496">
                  <c:v>-1.62</c:v>
                </c:pt>
                <c:pt idx="497">
                  <c:v>-1.62</c:v>
                </c:pt>
                <c:pt idx="498">
                  <c:v>-1.575</c:v>
                </c:pt>
                <c:pt idx="499">
                  <c:v>-1.575</c:v>
                </c:pt>
                <c:pt idx="500">
                  <c:v>-1.53</c:v>
                </c:pt>
                <c:pt idx="501">
                  <c:v>-1.53</c:v>
                </c:pt>
                <c:pt idx="502">
                  <c:v>-1.485</c:v>
                </c:pt>
                <c:pt idx="503">
                  <c:v>-1.485</c:v>
                </c:pt>
                <c:pt idx="504">
                  <c:v>-1.44</c:v>
                </c:pt>
                <c:pt idx="505">
                  <c:v>-1.44</c:v>
                </c:pt>
                <c:pt idx="506">
                  <c:v>-1.395</c:v>
                </c:pt>
                <c:pt idx="507">
                  <c:v>-1.395</c:v>
                </c:pt>
                <c:pt idx="508">
                  <c:v>-1.35</c:v>
                </c:pt>
                <c:pt idx="509">
                  <c:v>-1.35</c:v>
                </c:pt>
                <c:pt idx="510">
                  <c:v>-1.305</c:v>
                </c:pt>
                <c:pt idx="511">
                  <c:v>-1.305</c:v>
                </c:pt>
                <c:pt idx="512">
                  <c:v>-1.26</c:v>
                </c:pt>
                <c:pt idx="513">
                  <c:v>-1.26</c:v>
                </c:pt>
                <c:pt idx="514">
                  <c:v>-1.215</c:v>
                </c:pt>
                <c:pt idx="515">
                  <c:v>-1.215</c:v>
                </c:pt>
                <c:pt idx="516">
                  <c:v>-1.215</c:v>
                </c:pt>
                <c:pt idx="517">
                  <c:v>-1.17</c:v>
                </c:pt>
                <c:pt idx="518">
                  <c:v>-1.17</c:v>
                </c:pt>
                <c:pt idx="519">
                  <c:v>-1.125</c:v>
                </c:pt>
                <c:pt idx="520">
                  <c:v>-1.125</c:v>
                </c:pt>
                <c:pt idx="521">
                  <c:v>-1.125</c:v>
                </c:pt>
                <c:pt idx="522">
                  <c:v>-1.08</c:v>
                </c:pt>
                <c:pt idx="523">
                  <c:v>-1.08</c:v>
                </c:pt>
                <c:pt idx="524">
                  <c:v>-1.08</c:v>
                </c:pt>
                <c:pt idx="525">
                  <c:v>-1.035</c:v>
                </c:pt>
                <c:pt idx="526">
                  <c:v>-1.035</c:v>
                </c:pt>
                <c:pt idx="527">
                  <c:v>-0.99</c:v>
                </c:pt>
                <c:pt idx="528">
                  <c:v>-0.99</c:v>
                </c:pt>
                <c:pt idx="529">
                  <c:v>-0.99</c:v>
                </c:pt>
                <c:pt idx="530">
                  <c:v>-0.945</c:v>
                </c:pt>
                <c:pt idx="531">
                  <c:v>-0.945</c:v>
                </c:pt>
                <c:pt idx="532">
                  <c:v>-0.945</c:v>
                </c:pt>
                <c:pt idx="533">
                  <c:v>-0.945</c:v>
                </c:pt>
                <c:pt idx="534">
                  <c:v>-0.9</c:v>
                </c:pt>
                <c:pt idx="535">
                  <c:v>-0.9</c:v>
                </c:pt>
                <c:pt idx="536">
                  <c:v>-0.9</c:v>
                </c:pt>
                <c:pt idx="537">
                  <c:v>-0.9</c:v>
                </c:pt>
                <c:pt idx="538">
                  <c:v>-0.855</c:v>
                </c:pt>
                <c:pt idx="539">
                  <c:v>-0.855</c:v>
                </c:pt>
                <c:pt idx="540">
                  <c:v>-0.855</c:v>
                </c:pt>
                <c:pt idx="541">
                  <c:v>-0.81</c:v>
                </c:pt>
                <c:pt idx="542">
                  <c:v>-0.81</c:v>
                </c:pt>
                <c:pt idx="543">
                  <c:v>-0.81</c:v>
                </c:pt>
                <c:pt idx="544">
                  <c:v>-0.81</c:v>
                </c:pt>
                <c:pt idx="545">
                  <c:v>-0.765</c:v>
                </c:pt>
                <c:pt idx="546">
                  <c:v>-0.765</c:v>
                </c:pt>
                <c:pt idx="547">
                  <c:v>-0.765</c:v>
                </c:pt>
                <c:pt idx="548">
                  <c:v>-0.765</c:v>
                </c:pt>
                <c:pt idx="549">
                  <c:v>-0.765</c:v>
                </c:pt>
                <c:pt idx="550">
                  <c:v>-0.72</c:v>
                </c:pt>
                <c:pt idx="551">
                  <c:v>-0.72</c:v>
                </c:pt>
                <c:pt idx="552">
                  <c:v>-0.72</c:v>
                </c:pt>
                <c:pt idx="553">
                  <c:v>-0.72</c:v>
                </c:pt>
                <c:pt idx="554">
                  <c:v>-0.72</c:v>
                </c:pt>
                <c:pt idx="555">
                  <c:v>-0.72</c:v>
                </c:pt>
                <c:pt idx="556">
                  <c:v>-0.72</c:v>
                </c:pt>
                <c:pt idx="557">
                  <c:v>-0.675</c:v>
                </c:pt>
                <c:pt idx="558">
                  <c:v>-0.675</c:v>
                </c:pt>
                <c:pt idx="559">
                  <c:v>-0.675</c:v>
                </c:pt>
                <c:pt idx="560">
                  <c:v>-0.675</c:v>
                </c:pt>
                <c:pt idx="561">
                  <c:v>-0.675</c:v>
                </c:pt>
                <c:pt idx="562">
                  <c:v>-0.675</c:v>
                </c:pt>
                <c:pt idx="563">
                  <c:v>-0.675</c:v>
                </c:pt>
                <c:pt idx="564">
                  <c:v>-0.675</c:v>
                </c:pt>
                <c:pt idx="565">
                  <c:v>-0.675</c:v>
                </c:pt>
                <c:pt idx="566">
                  <c:v>-0.63</c:v>
                </c:pt>
                <c:pt idx="567">
                  <c:v>-0.63</c:v>
                </c:pt>
                <c:pt idx="568">
                  <c:v>-0.675</c:v>
                </c:pt>
                <c:pt idx="569">
                  <c:v>-0.675</c:v>
                </c:pt>
                <c:pt idx="570">
                  <c:v>-0.675</c:v>
                </c:pt>
                <c:pt idx="571">
                  <c:v>-0.675</c:v>
                </c:pt>
                <c:pt idx="572">
                  <c:v>-0.675</c:v>
                </c:pt>
                <c:pt idx="573">
                  <c:v>-0.675</c:v>
                </c:pt>
                <c:pt idx="574">
                  <c:v>-0.675</c:v>
                </c:pt>
                <c:pt idx="575">
                  <c:v>-0.675</c:v>
                </c:pt>
                <c:pt idx="576">
                  <c:v>-0.675</c:v>
                </c:pt>
                <c:pt idx="577">
                  <c:v>-0.675</c:v>
                </c:pt>
                <c:pt idx="578">
                  <c:v>-0.675</c:v>
                </c:pt>
                <c:pt idx="579">
                  <c:v>-0.675</c:v>
                </c:pt>
                <c:pt idx="580">
                  <c:v>-0.675</c:v>
                </c:pt>
                <c:pt idx="581">
                  <c:v>-0.675</c:v>
                </c:pt>
                <c:pt idx="582">
                  <c:v>-0.675</c:v>
                </c:pt>
                <c:pt idx="583">
                  <c:v>-0.675</c:v>
                </c:pt>
                <c:pt idx="584">
                  <c:v>-0.72</c:v>
                </c:pt>
                <c:pt idx="585">
                  <c:v>-0.72</c:v>
                </c:pt>
                <c:pt idx="586">
                  <c:v>-0.72</c:v>
                </c:pt>
                <c:pt idx="587">
                  <c:v>-0.72</c:v>
                </c:pt>
                <c:pt idx="588">
                  <c:v>-0.72</c:v>
                </c:pt>
                <c:pt idx="589">
                  <c:v>-0.72</c:v>
                </c:pt>
                <c:pt idx="590">
                  <c:v>-0.72</c:v>
                </c:pt>
                <c:pt idx="591">
                  <c:v>-0.72</c:v>
                </c:pt>
                <c:pt idx="592">
                  <c:v>-0.72</c:v>
                </c:pt>
                <c:pt idx="593">
                  <c:v>-0.72</c:v>
                </c:pt>
                <c:pt idx="594">
                  <c:v>-0.765</c:v>
                </c:pt>
                <c:pt idx="595">
                  <c:v>-0.765</c:v>
                </c:pt>
                <c:pt idx="596">
                  <c:v>-0.765</c:v>
                </c:pt>
                <c:pt idx="597">
                  <c:v>-0.765</c:v>
                </c:pt>
                <c:pt idx="598">
                  <c:v>-0.765</c:v>
                </c:pt>
                <c:pt idx="599">
                  <c:v>-0.765</c:v>
                </c:pt>
                <c:pt idx="600">
                  <c:v>-0.765</c:v>
                </c:pt>
                <c:pt idx="601">
                  <c:v>-0.765</c:v>
                </c:pt>
                <c:pt idx="602">
                  <c:v>-0.765</c:v>
                </c:pt>
                <c:pt idx="603">
                  <c:v>-0.81</c:v>
                </c:pt>
                <c:pt idx="604">
                  <c:v>-0.81</c:v>
                </c:pt>
                <c:pt idx="605">
                  <c:v>-0.81</c:v>
                </c:pt>
                <c:pt idx="606">
                  <c:v>-0.81</c:v>
                </c:pt>
                <c:pt idx="607">
                  <c:v>-0.81</c:v>
                </c:pt>
                <c:pt idx="608">
                  <c:v>-0.81</c:v>
                </c:pt>
                <c:pt idx="609">
                  <c:v>-0.81</c:v>
                </c:pt>
                <c:pt idx="610">
                  <c:v>-0.855</c:v>
                </c:pt>
                <c:pt idx="611">
                  <c:v>-0.855</c:v>
                </c:pt>
                <c:pt idx="612">
                  <c:v>-0.855</c:v>
                </c:pt>
                <c:pt idx="613">
                  <c:v>-0.855</c:v>
                </c:pt>
                <c:pt idx="614">
                  <c:v>-0.855</c:v>
                </c:pt>
                <c:pt idx="615">
                  <c:v>-0.9</c:v>
                </c:pt>
                <c:pt idx="616">
                  <c:v>-0.9</c:v>
                </c:pt>
                <c:pt idx="617">
                  <c:v>-0.9</c:v>
                </c:pt>
                <c:pt idx="618">
                  <c:v>-0.9</c:v>
                </c:pt>
                <c:pt idx="619">
                  <c:v>-0.9</c:v>
                </c:pt>
                <c:pt idx="620">
                  <c:v>-0.9</c:v>
                </c:pt>
                <c:pt idx="621">
                  <c:v>-0.9</c:v>
                </c:pt>
                <c:pt idx="622">
                  <c:v>-0.9</c:v>
                </c:pt>
                <c:pt idx="623">
                  <c:v>-0.945</c:v>
                </c:pt>
                <c:pt idx="624">
                  <c:v>-0.945</c:v>
                </c:pt>
                <c:pt idx="625">
                  <c:v>-0.945</c:v>
                </c:pt>
                <c:pt idx="626">
                  <c:v>-0.945</c:v>
                </c:pt>
                <c:pt idx="627">
                  <c:v>-0.945</c:v>
                </c:pt>
                <c:pt idx="628">
                  <c:v>-0.945</c:v>
                </c:pt>
                <c:pt idx="629">
                  <c:v>-0.945</c:v>
                </c:pt>
                <c:pt idx="630">
                  <c:v>-0.945</c:v>
                </c:pt>
                <c:pt idx="631">
                  <c:v>-0.99</c:v>
                </c:pt>
                <c:pt idx="632">
                  <c:v>-0.99</c:v>
                </c:pt>
                <c:pt idx="633">
                  <c:v>-0.99</c:v>
                </c:pt>
                <c:pt idx="634">
                  <c:v>-0.99</c:v>
                </c:pt>
                <c:pt idx="635">
                  <c:v>-0.99</c:v>
                </c:pt>
                <c:pt idx="636">
                  <c:v>-0.99</c:v>
                </c:pt>
                <c:pt idx="637">
                  <c:v>-0.99</c:v>
                </c:pt>
                <c:pt idx="638">
                  <c:v>-0.99</c:v>
                </c:pt>
                <c:pt idx="639">
                  <c:v>-0.99</c:v>
                </c:pt>
                <c:pt idx="640">
                  <c:v>-1.035</c:v>
                </c:pt>
                <c:pt idx="641">
                  <c:v>-1.035</c:v>
                </c:pt>
                <c:pt idx="642">
                  <c:v>-1.035</c:v>
                </c:pt>
                <c:pt idx="643">
                  <c:v>-1.035</c:v>
                </c:pt>
                <c:pt idx="644">
                  <c:v>-1.035</c:v>
                </c:pt>
                <c:pt idx="645">
                  <c:v>-1.035</c:v>
                </c:pt>
                <c:pt idx="646">
                  <c:v>-1.035</c:v>
                </c:pt>
                <c:pt idx="647">
                  <c:v>-1.08</c:v>
                </c:pt>
                <c:pt idx="648">
                  <c:v>-1.08</c:v>
                </c:pt>
                <c:pt idx="649">
                  <c:v>-1.08</c:v>
                </c:pt>
                <c:pt idx="650">
                  <c:v>-1.08</c:v>
                </c:pt>
                <c:pt idx="651">
                  <c:v>-1.08</c:v>
                </c:pt>
                <c:pt idx="652">
                  <c:v>-1.08</c:v>
                </c:pt>
                <c:pt idx="653">
                  <c:v>-1.08</c:v>
                </c:pt>
                <c:pt idx="654">
                  <c:v>-1.08</c:v>
                </c:pt>
                <c:pt idx="655">
                  <c:v>-1.08</c:v>
                </c:pt>
                <c:pt idx="656">
                  <c:v>-1.08</c:v>
                </c:pt>
                <c:pt idx="657">
                  <c:v>-1.08</c:v>
                </c:pt>
                <c:pt idx="658">
                  <c:v>-1.08</c:v>
                </c:pt>
                <c:pt idx="659">
                  <c:v>-1.08</c:v>
                </c:pt>
                <c:pt idx="660">
                  <c:v>-1.08</c:v>
                </c:pt>
                <c:pt idx="661">
                  <c:v>-1.08</c:v>
                </c:pt>
                <c:pt idx="662">
                  <c:v>-1.08</c:v>
                </c:pt>
                <c:pt idx="663">
                  <c:v>-1.08</c:v>
                </c:pt>
                <c:pt idx="664">
                  <c:v>-1.08</c:v>
                </c:pt>
                <c:pt idx="665">
                  <c:v>-1.08</c:v>
                </c:pt>
                <c:pt idx="666">
                  <c:v>-1.035</c:v>
                </c:pt>
                <c:pt idx="667">
                  <c:v>-1.035</c:v>
                </c:pt>
                <c:pt idx="668">
                  <c:v>-1.035</c:v>
                </c:pt>
                <c:pt idx="669">
                  <c:v>-1.035</c:v>
                </c:pt>
                <c:pt idx="670">
                  <c:v>-1.035</c:v>
                </c:pt>
                <c:pt idx="671">
                  <c:v>-1.035</c:v>
                </c:pt>
                <c:pt idx="672">
                  <c:v>-1.035</c:v>
                </c:pt>
                <c:pt idx="673">
                  <c:v>-0.99</c:v>
                </c:pt>
                <c:pt idx="674">
                  <c:v>-0.99</c:v>
                </c:pt>
                <c:pt idx="675">
                  <c:v>-0.99</c:v>
                </c:pt>
                <c:pt idx="676">
                  <c:v>-0.99</c:v>
                </c:pt>
                <c:pt idx="677">
                  <c:v>-0.945</c:v>
                </c:pt>
                <c:pt idx="678">
                  <c:v>-0.945</c:v>
                </c:pt>
                <c:pt idx="679">
                  <c:v>-0.945</c:v>
                </c:pt>
                <c:pt idx="680">
                  <c:v>-0.9</c:v>
                </c:pt>
                <c:pt idx="681">
                  <c:v>-0.9</c:v>
                </c:pt>
                <c:pt idx="682">
                  <c:v>-0.9</c:v>
                </c:pt>
                <c:pt idx="683">
                  <c:v>-0.855</c:v>
                </c:pt>
                <c:pt idx="684">
                  <c:v>-0.855</c:v>
                </c:pt>
                <c:pt idx="685">
                  <c:v>-0.855</c:v>
                </c:pt>
                <c:pt idx="686">
                  <c:v>-0.81</c:v>
                </c:pt>
                <c:pt idx="687">
                  <c:v>-0.81</c:v>
                </c:pt>
                <c:pt idx="688">
                  <c:v>-0.765</c:v>
                </c:pt>
                <c:pt idx="689">
                  <c:v>-0.765</c:v>
                </c:pt>
                <c:pt idx="690">
                  <c:v>-0.765</c:v>
                </c:pt>
                <c:pt idx="691">
                  <c:v>-0.72</c:v>
                </c:pt>
                <c:pt idx="692">
                  <c:v>-0.72</c:v>
                </c:pt>
                <c:pt idx="693">
                  <c:v>-0.675</c:v>
                </c:pt>
                <c:pt idx="694">
                  <c:v>-0.63</c:v>
                </c:pt>
                <c:pt idx="695">
                  <c:v>-0.63</c:v>
                </c:pt>
                <c:pt idx="696">
                  <c:v>-0.585</c:v>
                </c:pt>
                <c:pt idx="697">
                  <c:v>-0.585</c:v>
                </c:pt>
                <c:pt idx="698">
                  <c:v>-0.585</c:v>
                </c:pt>
                <c:pt idx="699">
                  <c:v>-0.54</c:v>
                </c:pt>
                <c:pt idx="700">
                  <c:v>-0.495</c:v>
                </c:pt>
                <c:pt idx="701">
                  <c:v>-0.495</c:v>
                </c:pt>
                <c:pt idx="702">
                  <c:v>-0.45</c:v>
                </c:pt>
                <c:pt idx="703">
                  <c:v>-0.45</c:v>
                </c:pt>
                <c:pt idx="704">
                  <c:v>-0.405</c:v>
                </c:pt>
                <c:pt idx="705">
                  <c:v>-0.36</c:v>
                </c:pt>
                <c:pt idx="706">
                  <c:v>-0.36</c:v>
                </c:pt>
                <c:pt idx="707">
                  <c:v>-0.315</c:v>
                </c:pt>
                <c:pt idx="708">
                  <c:v>-0.27</c:v>
                </c:pt>
                <c:pt idx="709">
                  <c:v>-0.27</c:v>
                </c:pt>
                <c:pt idx="710">
                  <c:v>-0.225</c:v>
                </c:pt>
                <c:pt idx="711">
                  <c:v>-0.18</c:v>
                </c:pt>
                <c:pt idx="712">
                  <c:v>-0.18</c:v>
                </c:pt>
                <c:pt idx="713">
                  <c:v>-0.135</c:v>
                </c:pt>
                <c:pt idx="714">
                  <c:v>-0.09</c:v>
                </c:pt>
                <c:pt idx="715">
                  <c:v>-0.09</c:v>
                </c:pt>
                <c:pt idx="716">
                  <c:v>-0.045</c:v>
                </c:pt>
                <c:pt idx="717">
                  <c:v>0.0</c:v>
                </c:pt>
                <c:pt idx="718">
                  <c:v>0.045</c:v>
                </c:pt>
                <c:pt idx="719">
                  <c:v>0.045</c:v>
                </c:pt>
                <c:pt idx="720">
                  <c:v>0.09</c:v>
                </c:pt>
                <c:pt idx="721">
                  <c:v>0.135</c:v>
                </c:pt>
                <c:pt idx="722">
                  <c:v>0.18</c:v>
                </c:pt>
                <c:pt idx="723">
                  <c:v>0.18</c:v>
                </c:pt>
                <c:pt idx="724">
                  <c:v>0.225</c:v>
                </c:pt>
                <c:pt idx="725">
                  <c:v>0.27</c:v>
                </c:pt>
                <c:pt idx="726">
                  <c:v>0.315</c:v>
                </c:pt>
                <c:pt idx="727">
                  <c:v>0.36</c:v>
                </c:pt>
                <c:pt idx="728">
                  <c:v>0.36</c:v>
                </c:pt>
                <c:pt idx="729">
                  <c:v>0.405</c:v>
                </c:pt>
                <c:pt idx="730">
                  <c:v>0.45</c:v>
                </c:pt>
                <c:pt idx="731">
                  <c:v>0.495</c:v>
                </c:pt>
                <c:pt idx="732">
                  <c:v>0.54</c:v>
                </c:pt>
                <c:pt idx="733">
                  <c:v>0.54</c:v>
                </c:pt>
                <c:pt idx="734">
                  <c:v>0.585</c:v>
                </c:pt>
                <c:pt idx="735">
                  <c:v>0.63</c:v>
                </c:pt>
                <c:pt idx="736">
                  <c:v>0.675</c:v>
                </c:pt>
                <c:pt idx="737">
                  <c:v>0.72</c:v>
                </c:pt>
                <c:pt idx="738">
                  <c:v>0.72</c:v>
                </c:pt>
                <c:pt idx="739">
                  <c:v>0.765</c:v>
                </c:pt>
                <c:pt idx="740">
                  <c:v>0.81</c:v>
                </c:pt>
                <c:pt idx="741">
                  <c:v>0.855</c:v>
                </c:pt>
                <c:pt idx="742">
                  <c:v>0.9</c:v>
                </c:pt>
                <c:pt idx="743">
                  <c:v>0.945</c:v>
                </c:pt>
                <c:pt idx="744">
                  <c:v>0.945</c:v>
                </c:pt>
                <c:pt idx="745">
                  <c:v>0.99</c:v>
                </c:pt>
                <c:pt idx="746">
                  <c:v>1.035</c:v>
                </c:pt>
                <c:pt idx="747">
                  <c:v>1.08</c:v>
                </c:pt>
                <c:pt idx="748">
                  <c:v>1.125</c:v>
                </c:pt>
                <c:pt idx="749">
                  <c:v>1.17</c:v>
                </c:pt>
                <c:pt idx="750">
                  <c:v>1.215</c:v>
                </c:pt>
                <c:pt idx="751">
                  <c:v>1.215</c:v>
                </c:pt>
                <c:pt idx="752">
                  <c:v>1.26</c:v>
                </c:pt>
                <c:pt idx="753">
                  <c:v>1.305</c:v>
                </c:pt>
                <c:pt idx="754">
                  <c:v>1.35</c:v>
                </c:pt>
                <c:pt idx="755">
                  <c:v>1.395</c:v>
                </c:pt>
                <c:pt idx="756">
                  <c:v>1.44</c:v>
                </c:pt>
                <c:pt idx="757">
                  <c:v>1.485</c:v>
                </c:pt>
                <c:pt idx="758">
                  <c:v>1.53</c:v>
                </c:pt>
                <c:pt idx="759">
                  <c:v>1.575</c:v>
                </c:pt>
                <c:pt idx="760">
                  <c:v>1.62</c:v>
                </c:pt>
                <c:pt idx="761">
                  <c:v>1.62</c:v>
                </c:pt>
                <c:pt idx="762">
                  <c:v>1.665</c:v>
                </c:pt>
                <c:pt idx="763">
                  <c:v>1.71</c:v>
                </c:pt>
                <c:pt idx="764">
                  <c:v>1.755</c:v>
                </c:pt>
                <c:pt idx="765">
                  <c:v>1.8</c:v>
                </c:pt>
                <c:pt idx="766">
                  <c:v>1.845</c:v>
                </c:pt>
                <c:pt idx="767">
                  <c:v>1.89</c:v>
                </c:pt>
                <c:pt idx="768">
                  <c:v>1.935</c:v>
                </c:pt>
                <c:pt idx="769">
                  <c:v>1.98</c:v>
                </c:pt>
                <c:pt idx="770">
                  <c:v>2.025</c:v>
                </c:pt>
                <c:pt idx="771">
                  <c:v>2.07</c:v>
                </c:pt>
                <c:pt idx="772">
                  <c:v>2.07</c:v>
                </c:pt>
                <c:pt idx="773">
                  <c:v>2.115</c:v>
                </c:pt>
                <c:pt idx="774">
                  <c:v>2.16</c:v>
                </c:pt>
                <c:pt idx="775">
                  <c:v>2.205</c:v>
                </c:pt>
                <c:pt idx="776">
                  <c:v>2.25</c:v>
                </c:pt>
                <c:pt idx="777">
                  <c:v>2.295</c:v>
                </c:pt>
                <c:pt idx="778">
                  <c:v>2.34</c:v>
                </c:pt>
                <c:pt idx="779">
                  <c:v>2.385</c:v>
                </c:pt>
                <c:pt idx="780">
                  <c:v>2.43</c:v>
                </c:pt>
                <c:pt idx="781">
                  <c:v>2.43</c:v>
                </c:pt>
                <c:pt idx="782">
                  <c:v>2.475</c:v>
                </c:pt>
                <c:pt idx="783">
                  <c:v>2.52</c:v>
                </c:pt>
                <c:pt idx="784">
                  <c:v>2.565</c:v>
                </c:pt>
                <c:pt idx="785">
                  <c:v>2.61</c:v>
                </c:pt>
                <c:pt idx="786">
                  <c:v>2.655</c:v>
                </c:pt>
                <c:pt idx="787">
                  <c:v>2.655</c:v>
                </c:pt>
                <c:pt idx="788">
                  <c:v>2.7</c:v>
                </c:pt>
                <c:pt idx="789">
                  <c:v>2.745</c:v>
                </c:pt>
                <c:pt idx="790">
                  <c:v>2.79</c:v>
                </c:pt>
                <c:pt idx="791">
                  <c:v>2.834999999999999</c:v>
                </c:pt>
                <c:pt idx="792">
                  <c:v>2.834999999999999</c:v>
                </c:pt>
                <c:pt idx="793">
                  <c:v>2.88</c:v>
                </c:pt>
                <c:pt idx="794">
                  <c:v>2.925</c:v>
                </c:pt>
                <c:pt idx="795">
                  <c:v>2.97</c:v>
                </c:pt>
                <c:pt idx="796">
                  <c:v>3.015</c:v>
                </c:pt>
                <c:pt idx="797">
                  <c:v>3.015</c:v>
                </c:pt>
                <c:pt idx="798">
                  <c:v>3.06</c:v>
                </c:pt>
                <c:pt idx="799">
                  <c:v>3.105</c:v>
                </c:pt>
                <c:pt idx="800">
                  <c:v>3.15</c:v>
                </c:pt>
                <c:pt idx="801">
                  <c:v>3.15</c:v>
                </c:pt>
                <c:pt idx="802">
                  <c:v>3.195</c:v>
                </c:pt>
                <c:pt idx="803">
                  <c:v>3.24</c:v>
                </c:pt>
                <c:pt idx="804">
                  <c:v>3.285</c:v>
                </c:pt>
                <c:pt idx="805">
                  <c:v>3.285</c:v>
                </c:pt>
                <c:pt idx="806">
                  <c:v>3.33</c:v>
                </c:pt>
                <c:pt idx="807">
                  <c:v>3.375</c:v>
                </c:pt>
                <c:pt idx="808">
                  <c:v>3.375</c:v>
                </c:pt>
                <c:pt idx="809">
                  <c:v>3.42</c:v>
                </c:pt>
                <c:pt idx="810">
                  <c:v>3.465</c:v>
                </c:pt>
                <c:pt idx="811">
                  <c:v>3.465</c:v>
                </c:pt>
                <c:pt idx="812">
                  <c:v>3.51</c:v>
                </c:pt>
                <c:pt idx="813">
                  <c:v>3.51</c:v>
                </c:pt>
                <c:pt idx="814">
                  <c:v>3.555</c:v>
                </c:pt>
                <c:pt idx="815">
                  <c:v>3.555</c:v>
                </c:pt>
                <c:pt idx="816">
                  <c:v>3.6</c:v>
                </c:pt>
                <c:pt idx="817">
                  <c:v>3.645</c:v>
                </c:pt>
                <c:pt idx="818">
                  <c:v>3.645</c:v>
                </c:pt>
                <c:pt idx="819">
                  <c:v>3.69</c:v>
                </c:pt>
                <c:pt idx="820">
                  <c:v>3.69</c:v>
                </c:pt>
                <c:pt idx="821">
                  <c:v>3.735</c:v>
                </c:pt>
                <c:pt idx="822">
                  <c:v>3.735</c:v>
                </c:pt>
                <c:pt idx="823">
                  <c:v>3.78</c:v>
                </c:pt>
                <c:pt idx="824">
                  <c:v>3.78</c:v>
                </c:pt>
                <c:pt idx="825">
                  <c:v>3.825</c:v>
                </c:pt>
                <c:pt idx="826">
                  <c:v>3.825</c:v>
                </c:pt>
                <c:pt idx="827">
                  <c:v>3.825</c:v>
                </c:pt>
                <c:pt idx="828">
                  <c:v>3.87</c:v>
                </c:pt>
                <c:pt idx="829">
                  <c:v>3.87</c:v>
                </c:pt>
                <c:pt idx="830">
                  <c:v>3.915</c:v>
                </c:pt>
                <c:pt idx="831">
                  <c:v>3.915</c:v>
                </c:pt>
                <c:pt idx="832">
                  <c:v>3.915</c:v>
                </c:pt>
                <c:pt idx="833">
                  <c:v>3.96</c:v>
                </c:pt>
                <c:pt idx="834">
                  <c:v>3.96</c:v>
                </c:pt>
                <c:pt idx="835">
                  <c:v>3.96</c:v>
                </c:pt>
                <c:pt idx="836">
                  <c:v>4.004999999999997</c:v>
                </c:pt>
                <c:pt idx="837">
                  <c:v>4.004999999999997</c:v>
                </c:pt>
                <c:pt idx="838">
                  <c:v>4.004999999999997</c:v>
                </c:pt>
                <c:pt idx="839">
                  <c:v>4.05</c:v>
                </c:pt>
                <c:pt idx="840">
                  <c:v>4.05</c:v>
                </c:pt>
                <c:pt idx="841">
                  <c:v>4.05</c:v>
                </c:pt>
                <c:pt idx="842">
                  <c:v>4.094999999999997</c:v>
                </c:pt>
                <c:pt idx="843">
                  <c:v>4.094999999999997</c:v>
                </c:pt>
                <c:pt idx="844">
                  <c:v>4.094999999999997</c:v>
                </c:pt>
                <c:pt idx="845">
                  <c:v>4.094999999999997</c:v>
                </c:pt>
                <c:pt idx="846">
                  <c:v>4.14</c:v>
                </c:pt>
                <c:pt idx="847">
                  <c:v>4.14</c:v>
                </c:pt>
                <c:pt idx="848">
                  <c:v>4.14</c:v>
                </c:pt>
                <c:pt idx="849">
                  <c:v>4.14</c:v>
                </c:pt>
                <c:pt idx="850">
                  <c:v>4.14</c:v>
                </c:pt>
                <c:pt idx="851">
                  <c:v>4.184999999999997</c:v>
                </c:pt>
                <c:pt idx="852">
                  <c:v>4.184999999999997</c:v>
                </c:pt>
                <c:pt idx="853">
                  <c:v>4.184999999999997</c:v>
                </c:pt>
                <c:pt idx="854">
                  <c:v>4.184999999999997</c:v>
                </c:pt>
                <c:pt idx="855">
                  <c:v>4.23</c:v>
                </c:pt>
                <c:pt idx="856">
                  <c:v>4.23</c:v>
                </c:pt>
                <c:pt idx="857">
                  <c:v>4.23</c:v>
                </c:pt>
                <c:pt idx="858">
                  <c:v>4.23</c:v>
                </c:pt>
                <c:pt idx="859">
                  <c:v>4.23</c:v>
                </c:pt>
                <c:pt idx="860">
                  <c:v>4.23</c:v>
                </c:pt>
                <c:pt idx="861">
                  <c:v>4.275</c:v>
                </c:pt>
                <c:pt idx="862">
                  <c:v>4.275</c:v>
                </c:pt>
                <c:pt idx="863">
                  <c:v>4.275</c:v>
                </c:pt>
                <c:pt idx="864">
                  <c:v>4.275</c:v>
                </c:pt>
                <c:pt idx="865">
                  <c:v>4.275</c:v>
                </c:pt>
                <c:pt idx="866">
                  <c:v>4.275</c:v>
                </c:pt>
                <c:pt idx="867">
                  <c:v>4.275</c:v>
                </c:pt>
                <c:pt idx="868">
                  <c:v>4.275</c:v>
                </c:pt>
                <c:pt idx="869">
                  <c:v>4.275</c:v>
                </c:pt>
                <c:pt idx="870">
                  <c:v>4.319999999999998</c:v>
                </c:pt>
                <c:pt idx="871">
                  <c:v>4.319999999999998</c:v>
                </c:pt>
                <c:pt idx="872">
                  <c:v>4.319999999999998</c:v>
                </c:pt>
                <c:pt idx="873">
                  <c:v>4.319999999999998</c:v>
                </c:pt>
                <c:pt idx="874">
                  <c:v>4.319999999999998</c:v>
                </c:pt>
                <c:pt idx="875">
                  <c:v>4.319999999999998</c:v>
                </c:pt>
                <c:pt idx="876">
                  <c:v>4.319999999999998</c:v>
                </c:pt>
                <c:pt idx="877">
                  <c:v>4.319999999999998</c:v>
                </c:pt>
                <c:pt idx="878">
                  <c:v>4.319999999999998</c:v>
                </c:pt>
                <c:pt idx="879">
                  <c:v>4.319999999999998</c:v>
                </c:pt>
                <c:pt idx="880">
                  <c:v>4.319999999999998</c:v>
                </c:pt>
                <c:pt idx="881">
                  <c:v>4.319999999999998</c:v>
                </c:pt>
                <c:pt idx="882">
                  <c:v>4.319999999999998</c:v>
                </c:pt>
                <c:pt idx="883">
                  <c:v>4.319999999999998</c:v>
                </c:pt>
                <c:pt idx="884">
                  <c:v>4.319999999999998</c:v>
                </c:pt>
                <c:pt idx="885">
                  <c:v>4.319999999999998</c:v>
                </c:pt>
                <c:pt idx="886">
                  <c:v>4.319999999999998</c:v>
                </c:pt>
                <c:pt idx="887">
                  <c:v>4.319999999999998</c:v>
                </c:pt>
                <c:pt idx="888">
                  <c:v>4.319999999999998</c:v>
                </c:pt>
                <c:pt idx="889">
                  <c:v>4.319999999999998</c:v>
                </c:pt>
                <c:pt idx="890">
                  <c:v>4.319999999999998</c:v>
                </c:pt>
                <c:pt idx="891">
                  <c:v>4.319999999999998</c:v>
                </c:pt>
                <c:pt idx="892">
                  <c:v>4.319999999999998</c:v>
                </c:pt>
                <c:pt idx="893">
                  <c:v>4.319999999999998</c:v>
                </c:pt>
                <c:pt idx="894">
                  <c:v>4.319999999999998</c:v>
                </c:pt>
                <c:pt idx="895">
                  <c:v>4.319999999999998</c:v>
                </c:pt>
                <c:pt idx="896">
                  <c:v>4.319999999999998</c:v>
                </c:pt>
                <c:pt idx="897">
                  <c:v>4.319999999999998</c:v>
                </c:pt>
                <c:pt idx="898">
                  <c:v>4.319999999999998</c:v>
                </c:pt>
                <c:pt idx="899">
                  <c:v>4.319999999999998</c:v>
                </c:pt>
                <c:pt idx="900">
                  <c:v>4.275</c:v>
                </c:pt>
                <c:pt idx="901">
                  <c:v>4.275</c:v>
                </c:pt>
                <c:pt idx="902">
                  <c:v>4.275</c:v>
                </c:pt>
                <c:pt idx="903">
                  <c:v>4.275</c:v>
                </c:pt>
                <c:pt idx="904">
                  <c:v>4.275</c:v>
                </c:pt>
                <c:pt idx="905">
                  <c:v>4.275</c:v>
                </c:pt>
                <c:pt idx="906">
                  <c:v>4.275</c:v>
                </c:pt>
                <c:pt idx="907">
                  <c:v>4.275</c:v>
                </c:pt>
                <c:pt idx="908">
                  <c:v>4.275</c:v>
                </c:pt>
                <c:pt idx="909">
                  <c:v>4.275</c:v>
                </c:pt>
                <c:pt idx="910">
                  <c:v>4.275</c:v>
                </c:pt>
                <c:pt idx="911">
                  <c:v>4.275</c:v>
                </c:pt>
                <c:pt idx="912">
                  <c:v>4.275</c:v>
                </c:pt>
                <c:pt idx="913">
                  <c:v>4.275</c:v>
                </c:pt>
                <c:pt idx="914">
                  <c:v>4.275</c:v>
                </c:pt>
                <c:pt idx="915">
                  <c:v>4.275</c:v>
                </c:pt>
                <c:pt idx="916">
                  <c:v>4.275</c:v>
                </c:pt>
                <c:pt idx="917">
                  <c:v>4.275</c:v>
                </c:pt>
                <c:pt idx="918">
                  <c:v>4.275</c:v>
                </c:pt>
                <c:pt idx="919">
                  <c:v>4.275</c:v>
                </c:pt>
                <c:pt idx="920">
                  <c:v>4.275</c:v>
                </c:pt>
                <c:pt idx="921">
                  <c:v>4.275</c:v>
                </c:pt>
                <c:pt idx="922">
                  <c:v>4.275</c:v>
                </c:pt>
                <c:pt idx="923">
                  <c:v>4.275</c:v>
                </c:pt>
                <c:pt idx="924">
                  <c:v>4.275</c:v>
                </c:pt>
                <c:pt idx="925">
                  <c:v>4.275</c:v>
                </c:pt>
                <c:pt idx="926">
                  <c:v>4.275</c:v>
                </c:pt>
                <c:pt idx="927">
                  <c:v>4.275</c:v>
                </c:pt>
                <c:pt idx="928">
                  <c:v>4.275</c:v>
                </c:pt>
                <c:pt idx="929">
                  <c:v>4.275</c:v>
                </c:pt>
                <c:pt idx="930">
                  <c:v>4.275</c:v>
                </c:pt>
                <c:pt idx="931">
                  <c:v>4.275</c:v>
                </c:pt>
                <c:pt idx="932">
                  <c:v>4.275</c:v>
                </c:pt>
                <c:pt idx="933">
                  <c:v>4.275</c:v>
                </c:pt>
                <c:pt idx="934">
                  <c:v>4.275</c:v>
                </c:pt>
                <c:pt idx="935">
                  <c:v>4.275</c:v>
                </c:pt>
                <c:pt idx="936">
                  <c:v>4.275</c:v>
                </c:pt>
                <c:pt idx="937">
                  <c:v>4.319999999999998</c:v>
                </c:pt>
                <c:pt idx="938">
                  <c:v>4.319999999999998</c:v>
                </c:pt>
                <c:pt idx="939">
                  <c:v>4.319999999999998</c:v>
                </c:pt>
                <c:pt idx="940">
                  <c:v>4.319999999999998</c:v>
                </c:pt>
                <c:pt idx="941">
                  <c:v>4.319999999999998</c:v>
                </c:pt>
                <c:pt idx="942">
                  <c:v>4.319999999999998</c:v>
                </c:pt>
                <c:pt idx="943">
                  <c:v>4.319999999999998</c:v>
                </c:pt>
                <c:pt idx="944">
                  <c:v>4.319999999999998</c:v>
                </c:pt>
                <c:pt idx="945">
                  <c:v>4.364999999999996</c:v>
                </c:pt>
                <c:pt idx="946">
                  <c:v>4.364999999999996</c:v>
                </c:pt>
                <c:pt idx="947">
                  <c:v>4.364999999999996</c:v>
                </c:pt>
                <c:pt idx="948">
                  <c:v>4.364999999999996</c:v>
                </c:pt>
                <c:pt idx="949">
                  <c:v>4.364999999999996</c:v>
                </c:pt>
                <c:pt idx="950">
                  <c:v>4.364999999999996</c:v>
                </c:pt>
                <c:pt idx="951">
                  <c:v>4.364999999999996</c:v>
                </c:pt>
                <c:pt idx="952">
                  <c:v>4.41</c:v>
                </c:pt>
                <c:pt idx="953">
                  <c:v>4.41</c:v>
                </c:pt>
                <c:pt idx="954">
                  <c:v>4.41</c:v>
                </c:pt>
                <c:pt idx="955">
                  <c:v>4.41</c:v>
                </c:pt>
                <c:pt idx="956">
                  <c:v>4.41</c:v>
                </c:pt>
                <c:pt idx="957">
                  <c:v>4.41</c:v>
                </c:pt>
                <c:pt idx="958">
                  <c:v>4.455</c:v>
                </c:pt>
                <c:pt idx="959">
                  <c:v>4.455</c:v>
                </c:pt>
                <c:pt idx="960">
                  <c:v>4.455</c:v>
                </c:pt>
                <c:pt idx="961">
                  <c:v>4.455</c:v>
                </c:pt>
                <c:pt idx="962">
                  <c:v>4.455</c:v>
                </c:pt>
                <c:pt idx="963">
                  <c:v>4.455</c:v>
                </c:pt>
                <c:pt idx="964">
                  <c:v>4.5</c:v>
                </c:pt>
                <c:pt idx="965">
                  <c:v>4.5</c:v>
                </c:pt>
                <c:pt idx="966">
                  <c:v>4.5</c:v>
                </c:pt>
                <c:pt idx="967">
                  <c:v>4.5</c:v>
                </c:pt>
                <c:pt idx="968">
                  <c:v>4.5</c:v>
                </c:pt>
                <c:pt idx="969">
                  <c:v>4.5</c:v>
                </c:pt>
                <c:pt idx="970">
                  <c:v>4.544999999999997</c:v>
                </c:pt>
                <c:pt idx="971">
                  <c:v>4.544999999999997</c:v>
                </c:pt>
                <c:pt idx="972">
                  <c:v>4.544999999999997</c:v>
                </c:pt>
                <c:pt idx="973">
                  <c:v>4.544999999999997</c:v>
                </c:pt>
                <c:pt idx="974">
                  <c:v>4.544999999999997</c:v>
                </c:pt>
                <c:pt idx="975">
                  <c:v>4.59</c:v>
                </c:pt>
                <c:pt idx="976">
                  <c:v>4.59</c:v>
                </c:pt>
                <c:pt idx="977">
                  <c:v>4.59</c:v>
                </c:pt>
                <c:pt idx="978">
                  <c:v>4.59</c:v>
                </c:pt>
                <c:pt idx="979">
                  <c:v>4.59</c:v>
                </c:pt>
                <c:pt idx="980">
                  <c:v>4.59</c:v>
                </c:pt>
                <c:pt idx="981">
                  <c:v>4.634999999999997</c:v>
                </c:pt>
                <c:pt idx="982">
                  <c:v>4.634999999999997</c:v>
                </c:pt>
                <c:pt idx="983">
                  <c:v>4.634999999999997</c:v>
                </c:pt>
                <c:pt idx="984">
                  <c:v>4.634999999999997</c:v>
                </c:pt>
                <c:pt idx="985">
                  <c:v>4.634999999999997</c:v>
                </c:pt>
                <c:pt idx="986">
                  <c:v>4.634999999999997</c:v>
                </c:pt>
                <c:pt idx="987">
                  <c:v>4.68</c:v>
                </c:pt>
                <c:pt idx="988">
                  <c:v>4.68</c:v>
                </c:pt>
                <c:pt idx="989">
                  <c:v>4.68</c:v>
                </c:pt>
                <c:pt idx="990">
                  <c:v>4.68</c:v>
                </c:pt>
                <c:pt idx="991">
                  <c:v>4.68</c:v>
                </c:pt>
                <c:pt idx="992">
                  <c:v>4.68</c:v>
                </c:pt>
                <c:pt idx="993">
                  <c:v>4.724999999999997</c:v>
                </c:pt>
                <c:pt idx="994">
                  <c:v>4.724999999999997</c:v>
                </c:pt>
                <c:pt idx="995">
                  <c:v>4.724999999999997</c:v>
                </c:pt>
                <c:pt idx="996">
                  <c:v>4.724999999999997</c:v>
                </c:pt>
                <c:pt idx="997">
                  <c:v>4.724999999999997</c:v>
                </c:pt>
                <c:pt idx="998">
                  <c:v>4.724999999999997</c:v>
                </c:pt>
                <c:pt idx="999">
                  <c:v>4.724999999999997</c:v>
                </c:pt>
                <c:pt idx="1000">
                  <c:v>4.724999999999997</c:v>
                </c:pt>
                <c:pt idx="1001">
                  <c:v>4.769999999999999</c:v>
                </c:pt>
                <c:pt idx="1002">
                  <c:v>4.769999999999999</c:v>
                </c:pt>
                <c:pt idx="1003">
                  <c:v>4.769999999999999</c:v>
                </c:pt>
                <c:pt idx="1004">
                  <c:v>4.769999999999999</c:v>
                </c:pt>
                <c:pt idx="1005">
                  <c:v>4.769999999999999</c:v>
                </c:pt>
                <c:pt idx="1006">
                  <c:v>4.769999999999999</c:v>
                </c:pt>
                <c:pt idx="1007">
                  <c:v>4.769999999999999</c:v>
                </c:pt>
                <c:pt idx="1008">
                  <c:v>4.769999999999999</c:v>
                </c:pt>
                <c:pt idx="1009">
                  <c:v>4.769999999999999</c:v>
                </c:pt>
                <c:pt idx="1010">
                  <c:v>4.814999999999997</c:v>
                </c:pt>
                <c:pt idx="1011">
                  <c:v>4.814999999999997</c:v>
                </c:pt>
                <c:pt idx="1012">
                  <c:v>4.814999999999997</c:v>
                </c:pt>
                <c:pt idx="1013">
                  <c:v>4.814999999999997</c:v>
                </c:pt>
                <c:pt idx="1014">
                  <c:v>4.814999999999997</c:v>
                </c:pt>
                <c:pt idx="1015">
                  <c:v>4.814999999999997</c:v>
                </c:pt>
                <c:pt idx="1016">
                  <c:v>4.814999999999997</c:v>
                </c:pt>
                <c:pt idx="1017">
                  <c:v>4.814999999999997</c:v>
                </c:pt>
                <c:pt idx="1018">
                  <c:v>4.814999999999997</c:v>
                </c:pt>
                <c:pt idx="1019">
                  <c:v>4.814999999999997</c:v>
                </c:pt>
                <c:pt idx="1020">
                  <c:v>4.814999999999997</c:v>
                </c:pt>
                <c:pt idx="1021">
                  <c:v>4.859999999999998</c:v>
                </c:pt>
                <c:pt idx="1022">
                  <c:v>4.859999999999998</c:v>
                </c:pt>
                <c:pt idx="1023">
                  <c:v>4.859999999999998</c:v>
                </c:pt>
                <c:pt idx="1024">
                  <c:v>4.859999999999998</c:v>
                </c:pt>
                <c:pt idx="1025">
                  <c:v>4.859999999999998</c:v>
                </c:pt>
                <c:pt idx="1026">
                  <c:v>4.859999999999998</c:v>
                </c:pt>
                <c:pt idx="1027">
                  <c:v>4.859999999999998</c:v>
                </c:pt>
                <c:pt idx="1028">
                  <c:v>4.859999999999998</c:v>
                </c:pt>
                <c:pt idx="1029">
                  <c:v>4.859999999999998</c:v>
                </c:pt>
                <c:pt idx="1030">
                  <c:v>4.859999999999998</c:v>
                </c:pt>
                <c:pt idx="1031">
                  <c:v>4.859999999999998</c:v>
                </c:pt>
                <c:pt idx="1032">
                  <c:v>4.859999999999998</c:v>
                </c:pt>
                <c:pt idx="1033">
                  <c:v>4.859999999999998</c:v>
                </c:pt>
                <c:pt idx="1034">
                  <c:v>4.859999999999998</c:v>
                </c:pt>
                <c:pt idx="1035">
                  <c:v>4.859999999999998</c:v>
                </c:pt>
                <c:pt idx="1036">
                  <c:v>4.859999999999998</c:v>
                </c:pt>
                <c:pt idx="1037">
                  <c:v>4.859999999999998</c:v>
                </c:pt>
                <c:pt idx="1038">
                  <c:v>4.859999999999998</c:v>
                </c:pt>
                <c:pt idx="1039">
                  <c:v>4.859999999999998</c:v>
                </c:pt>
                <c:pt idx="1040">
                  <c:v>4.859999999999998</c:v>
                </c:pt>
                <c:pt idx="1041">
                  <c:v>4.859999999999998</c:v>
                </c:pt>
                <c:pt idx="1042">
                  <c:v>4.859999999999998</c:v>
                </c:pt>
                <c:pt idx="1043">
                  <c:v>4.859999999999998</c:v>
                </c:pt>
                <c:pt idx="1044">
                  <c:v>4.859999999999998</c:v>
                </c:pt>
                <c:pt idx="1045">
                  <c:v>4.859999999999998</c:v>
                </c:pt>
                <c:pt idx="1046">
                  <c:v>4.859999999999998</c:v>
                </c:pt>
                <c:pt idx="1047">
                  <c:v>4.814999999999997</c:v>
                </c:pt>
                <c:pt idx="1048">
                  <c:v>4.814999999999997</c:v>
                </c:pt>
                <c:pt idx="1049">
                  <c:v>4.814999999999997</c:v>
                </c:pt>
                <c:pt idx="1050">
                  <c:v>4.814999999999997</c:v>
                </c:pt>
                <c:pt idx="1051">
                  <c:v>4.814999999999997</c:v>
                </c:pt>
                <c:pt idx="1052">
                  <c:v>4.814999999999997</c:v>
                </c:pt>
                <c:pt idx="1053">
                  <c:v>4.814999999999997</c:v>
                </c:pt>
                <c:pt idx="1054">
                  <c:v>4.769999999999999</c:v>
                </c:pt>
                <c:pt idx="1055">
                  <c:v>4.769999999999999</c:v>
                </c:pt>
                <c:pt idx="1056">
                  <c:v>4.769999999999999</c:v>
                </c:pt>
                <c:pt idx="1057">
                  <c:v>4.769999999999999</c:v>
                </c:pt>
                <c:pt idx="1058">
                  <c:v>4.724999999999997</c:v>
                </c:pt>
                <c:pt idx="1059">
                  <c:v>4.724999999999997</c:v>
                </c:pt>
                <c:pt idx="1060">
                  <c:v>4.724999999999997</c:v>
                </c:pt>
                <c:pt idx="1061">
                  <c:v>4.68</c:v>
                </c:pt>
                <c:pt idx="1062">
                  <c:v>4.68</c:v>
                </c:pt>
                <c:pt idx="1063">
                  <c:v>4.68</c:v>
                </c:pt>
                <c:pt idx="1064">
                  <c:v>4.634999999999997</c:v>
                </c:pt>
                <c:pt idx="1065">
                  <c:v>4.634999999999997</c:v>
                </c:pt>
                <c:pt idx="1066">
                  <c:v>4.634999999999997</c:v>
                </c:pt>
                <c:pt idx="1067">
                  <c:v>4.59</c:v>
                </c:pt>
                <c:pt idx="1068">
                  <c:v>4.59</c:v>
                </c:pt>
                <c:pt idx="1069">
                  <c:v>4.59</c:v>
                </c:pt>
                <c:pt idx="1070">
                  <c:v>4.544999999999997</c:v>
                </c:pt>
                <c:pt idx="1071">
                  <c:v>4.544999999999997</c:v>
                </c:pt>
                <c:pt idx="1072">
                  <c:v>4.5</c:v>
                </c:pt>
                <c:pt idx="1073">
                  <c:v>4.5</c:v>
                </c:pt>
                <c:pt idx="1074">
                  <c:v>4.455</c:v>
                </c:pt>
                <c:pt idx="1075">
                  <c:v>4.455</c:v>
                </c:pt>
                <c:pt idx="1076">
                  <c:v>4.41</c:v>
                </c:pt>
                <c:pt idx="1077">
                  <c:v>4.41</c:v>
                </c:pt>
                <c:pt idx="1078">
                  <c:v>4.364999999999996</c:v>
                </c:pt>
                <c:pt idx="1079">
                  <c:v>4.364999999999996</c:v>
                </c:pt>
                <c:pt idx="1080">
                  <c:v>4.319999999999998</c:v>
                </c:pt>
                <c:pt idx="1081">
                  <c:v>4.319999999999998</c:v>
                </c:pt>
                <c:pt idx="1082">
                  <c:v>4.275</c:v>
                </c:pt>
                <c:pt idx="1083">
                  <c:v>4.23</c:v>
                </c:pt>
                <c:pt idx="1084">
                  <c:v>4.23</c:v>
                </c:pt>
                <c:pt idx="1085">
                  <c:v>4.184999999999997</c:v>
                </c:pt>
                <c:pt idx="1086">
                  <c:v>4.14</c:v>
                </c:pt>
                <c:pt idx="1087">
                  <c:v>4.14</c:v>
                </c:pt>
                <c:pt idx="1088">
                  <c:v>4.094999999999997</c:v>
                </c:pt>
                <c:pt idx="1089">
                  <c:v>4.094999999999997</c:v>
                </c:pt>
                <c:pt idx="1090">
                  <c:v>4.05</c:v>
                </c:pt>
                <c:pt idx="1091">
                  <c:v>4.004999999999997</c:v>
                </c:pt>
                <c:pt idx="1092">
                  <c:v>3.96</c:v>
                </c:pt>
                <c:pt idx="1093">
                  <c:v>3.96</c:v>
                </c:pt>
                <c:pt idx="1094">
                  <c:v>3.915</c:v>
                </c:pt>
                <c:pt idx="1095">
                  <c:v>3.87</c:v>
                </c:pt>
                <c:pt idx="1096">
                  <c:v>3.825</c:v>
                </c:pt>
                <c:pt idx="1097">
                  <c:v>3.825</c:v>
                </c:pt>
                <c:pt idx="1098">
                  <c:v>3.78</c:v>
                </c:pt>
                <c:pt idx="1099">
                  <c:v>3.735</c:v>
                </c:pt>
                <c:pt idx="1100">
                  <c:v>3.69</c:v>
                </c:pt>
                <c:pt idx="1101">
                  <c:v>3.645</c:v>
                </c:pt>
                <c:pt idx="1102">
                  <c:v>3.645</c:v>
                </c:pt>
                <c:pt idx="1103">
                  <c:v>3.6</c:v>
                </c:pt>
                <c:pt idx="1104">
                  <c:v>3.555</c:v>
                </c:pt>
                <c:pt idx="1105">
                  <c:v>3.51</c:v>
                </c:pt>
                <c:pt idx="1106">
                  <c:v>3.465</c:v>
                </c:pt>
                <c:pt idx="1107">
                  <c:v>3.42</c:v>
                </c:pt>
                <c:pt idx="1108">
                  <c:v>3.375</c:v>
                </c:pt>
                <c:pt idx="1109">
                  <c:v>3.375</c:v>
                </c:pt>
                <c:pt idx="1110">
                  <c:v>3.33</c:v>
                </c:pt>
                <c:pt idx="1111">
                  <c:v>3.285</c:v>
                </c:pt>
                <c:pt idx="1112">
                  <c:v>3.24</c:v>
                </c:pt>
                <c:pt idx="1113">
                  <c:v>3.195</c:v>
                </c:pt>
                <c:pt idx="1114">
                  <c:v>3.15</c:v>
                </c:pt>
                <c:pt idx="1115">
                  <c:v>3.105</c:v>
                </c:pt>
                <c:pt idx="1116">
                  <c:v>3.06</c:v>
                </c:pt>
                <c:pt idx="1117">
                  <c:v>3.015</c:v>
                </c:pt>
                <c:pt idx="1118">
                  <c:v>3.015</c:v>
                </c:pt>
                <c:pt idx="1119">
                  <c:v>2.97</c:v>
                </c:pt>
                <c:pt idx="1120">
                  <c:v>2.925</c:v>
                </c:pt>
                <c:pt idx="1121">
                  <c:v>2.88</c:v>
                </c:pt>
                <c:pt idx="1122">
                  <c:v>2.834999999999999</c:v>
                </c:pt>
                <c:pt idx="1123">
                  <c:v>2.79</c:v>
                </c:pt>
                <c:pt idx="1124">
                  <c:v>2.745</c:v>
                </c:pt>
                <c:pt idx="1125">
                  <c:v>2.7</c:v>
                </c:pt>
                <c:pt idx="1126">
                  <c:v>2.655</c:v>
                </c:pt>
                <c:pt idx="1127">
                  <c:v>2.61</c:v>
                </c:pt>
                <c:pt idx="1128">
                  <c:v>2.565</c:v>
                </c:pt>
                <c:pt idx="1129">
                  <c:v>2.52</c:v>
                </c:pt>
                <c:pt idx="1130">
                  <c:v>2.475</c:v>
                </c:pt>
                <c:pt idx="1131">
                  <c:v>2.43</c:v>
                </c:pt>
                <c:pt idx="1132">
                  <c:v>2.385</c:v>
                </c:pt>
                <c:pt idx="1133">
                  <c:v>2.34</c:v>
                </c:pt>
                <c:pt idx="1134">
                  <c:v>2.295</c:v>
                </c:pt>
                <c:pt idx="1135">
                  <c:v>2.25</c:v>
                </c:pt>
                <c:pt idx="1136">
                  <c:v>2.205</c:v>
                </c:pt>
                <c:pt idx="1137">
                  <c:v>2.16</c:v>
                </c:pt>
                <c:pt idx="1138">
                  <c:v>2.115</c:v>
                </c:pt>
                <c:pt idx="1139">
                  <c:v>2.07</c:v>
                </c:pt>
                <c:pt idx="1140">
                  <c:v>2.025</c:v>
                </c:pt>
                <c:pt idx="1141">
                  <c:v>1.98</c:v>
                </c:pt>
                <c:pt idx="1142">
                  <c:v>1.935</c:v>
                </c:pt>
                <c:pt idx="1143">
                  <c:v>1.89</c:v>
                </c:pt>
                <c:pt idx="1144">
                  <c:v>1.89</c:v>
                </c:pt>
                <c:pt idx="1145">
                  <c:v>1.845</c:v>
                </c:pt>
                <c:pt idx="1146">
                  <c:v>1.8</c:v>
                </c:pt>
                <c:pt idx="1147">
                  <c:v>1.755</c:v>
                </c:pt>
                <c:pt idx="1148">
                  <c:v>1.71</c:v>
                </c:pt>
                <c:pt idx="1149">
                  <c:v>1.665</c:v>
                </c:pt>
                <c:pt idx="1150">
                  <c:v>1.62</c:v>
                </c:pt>
                <c:pt idx="1151">
                  <c:v>1.575</c:v>
                </c:pt>
                <c:pt idx="1152">
                  <c:v>1.53</c:v>
                </c:pt>
                <c:pt idx="1153">
                  <c:v>1.485</c:v>
                </c:pt>
                <c:pt idx="1154">
                  <c:v>1.44</c:v>
                </c:pt>
                <c:pt idx="1155">
                  <c:v>1.395</c:v>
                </c:pt>
                <c:pt idx="1156">
                  <c:v>1.35</c:v>
                </c:pt>
                <c:pt idx="1157">
                  <c:v>1.305</c:v>
                </c:pt>
                <c:pt idx="1158">
                  <c:v>1.305</c:v>
                </c:pt>
                <c:pt idx="1159">
                  <c:v>1.26</c:v>
                </c:pt>
                <c:pt idx="1160">
                  <c:v>1.215</c:v>
                </c:pt>
                <c:pt idx="1161">
                  <c:v>1.17</c:v>
                </c:pt>
                <c:pt idx="1162">
                  <c:v>1.125</c:v>
                </c:pt>
                <c:pt idx="1163">
                  <c:v>1.08</c:v>
                </c:pt>
                <c:pt idx="1164">
                  <c:v>1.035</c:v>
                </c:pt>
                <c:pt idx="1165">
                  <c:v>1.035</c:v>
                </c:pt>
                <c:pt idx="1166">
                  <c:v>0.99</c:v>
                </c:pt>
                <c:pt idx="1167">
                  <c:v>0.945</c:v>
                </c:pt>
                <c:pt idx="1168">
                  <c:v>0.9</c:v>
                </c:pt>
                <c:pt idx="1169">
                  <c:v>0.855</c:v>
                </c:pt>
                <c:pt idx="1170">
                  <c:v>0.855</c:v>
                </c:pt>
                <c:pt idx="1171">
                  <c:v>0.81</c:v>
                </c:pt>
                <c:pt idx="1172">
                  <c:v>0.765</c:v>
                </c:pt>
                <c:pt idx="1173">
                  <c:v>0.765</c:v>
                </c:pt>
                <c:pt idx="1174">
                  <c:v>0.72</c:v>
                </c:pt>
                <c:pt idx="1175">
                  <c:v>0.675</c:v>
                </c:pt>
                <c:pt idx="1176">
                  <c:v>0.675</c:v>
                </c:pt>
                <c:pt idx="1177">
                  <c:v>0.63</c:v>
                </c:pt>
                <c:pt idx="1178">
                  <c:v>0.585</c:v>
                </c:pt>
                <c:pt idx="1179">
                  <c:v>0.585</c:v>
                </c:pt>
                <c:pt idx="1180">
                  <c:v>0.54</c:v>
                </c:pt>
                <c:pt idx="1181">
                  <c:v>0.54</c:v>
                </c:pt>
                <c:pt idx="1182">
                  <c:v>0.495</c:v>
                </c:pt>
                <c:pt idx="1183">
                  <c:v>0.495</c:v>
                </c:pt>
                <c:pt idx="1184">
                  <c:v>0.45</c:v>
                </c:pt>
                <c:pt idx="1185">
                  <c:v>0.45</c:v>
                </c:pt>
                <c:pt idx="1186">
                  <c:v>0.405</c:v>
                </c:pt>
                <c:pt idx="1187">
                  <c:v>0.405</c:v>
                </c:pt>
                <c:pt idx="1188">
                  <c:v>0.36</c:v>
                </c:pt>
                <c:pt idx="1189">
                  <c:v>0.36</c:v>
                </c:pt>
                <c:pt idx="1190">
                  <c:v>0.36</c:v>
                </c:pt>
                <c:pt idx="1191">
                  <c:v>0.315</c:v>
                </c:pt>
                <c:pt idx="1192">
                  <c:v>0.315</c:v>
                </c:pt>
                <c:pt idx="1193">
                  <c:v>0.315</c:v>
                </c:pt>
                <c:pt idx="1194">
                  <c:v>0.315</c:v>
                </c:pt>
                <c:pt idx="1195">
                  <c:v>0.27</c:v>
                </c:pt>
                <c:pt idx="1196">
                  <c:v>0.27</c:v>
                </c:pt>
                <c:pt idx="1197">
                  <c:v>0.27</c:v>
                </c:pt>
                <c:pt idx="1198">
                  <c:v>0.27</c:v>
                </c:pt>
                <c:pt idx="1199">
                  <c:v>0.27</c:v>
                </c:pt>
                <c:pt idx="1200">
                  <c:v>0.27</c:v>
                </c:pt>
                <c:pt idx="1201">
                  <c:v>0.27</c:v>
                </c:pt>
                <c:pt idx="1202">
                  <c:v>0.225</c:v>
                </c:pt>
                <c:pt idx="1203">
                  <c:v>0.225</c:v>
                </c:pt>
                <c:pt idx="1204">
                  <c:v>0.225</c:v>
                </c:pt>
                <c:pt idx="1205">
                  <c:v>0.225</c:v>
                </c:pt>
                <c:pt idx="1206">
                  <c:v>0.225</c:v>
                </c:pt>
                <c:pt idx="1207">
                  <c:v>0.225</c:v>
                </c:pt>
                <c:pt idx="1208">
                  <c:v>0.225</c:v>
                </c:pt>
                <c:pt idx="1209">
                  <c:v>0.27</c:v>
                </c:pt>
                <c:pt idx="1210">
                  <c:v>0.27</c:v>
                </c:pt>
                <c:pt idx="1211">
                  <c:v>0.27</c:v>
                </c:pt>
                <c:pt idx="1212">
                  <c:v>0.27</c:v>
                </c:pt>
                <c:pt idx="1213">
                  <c:v>0.27</c:v>
                </c:pt>
                <c:pt idx="1214">
                  <c:v>0.27</c:v>
                </c:pt>
                <c:pt idx="1215">
                  <c:v>0.27</c:v>
                </c:pt>
                <c:pt idx="1216">
                  <c:v>0.315</c:v>
                </c:pt>
                <c:pt idx="1217">
                  <c:v>0.315</c:v>
                </c:pt>
                <c:pt idx="1218">
                  <c:v>0.315</c:v>
                </c:pt>
                <c:pt idx="1219">
                  <c:v>0.315</c:v>
                </c:pt>
                <c:pt idx="1220">
                  <c:v>0.315</c:v>
                </c:pt>
                <c:pt idx="1221">
                  <c:v>0.36</c:v>
                </c:pt>
                <c:pt idx="1222">
                  <c:v>0.36</c:v>
                </c:pt>
                <c:pt idx="1223">
                  <c:v>0.36</c:v>
                </c:pt>
                <c:pt idx="1224">
                  <c:v>0.405</c:v>
                </c:pt>
                <c:pt idx="1225">
                  <c:v>0.405</c:v>
                </c:pt>
                <c:pt idx="1226">
                  <c:v>0.405</c:v>
                </c:pt>
                <c:pt idx="1227">
                  <c:v>0.45</c:v>
                </c:pt>
                <c:pt idx="1228">
                  <c:v>0.45</c:v>
                </c:pt>
                <c:pt idx="1229">
                  <c:v>0.45</c:v>
                </c:pt>
                <c:pt idx="1230">
                  <c:v>0.495</c:v>
                </c:pt>
                <c:pt idx="1231">
                  <c:v>0.495</c:v>
                </c:pt>
                <c:pt idx="1232">
                  <c:v>0.495</c:v>
                </c:pt>
                <c:pt idx="1233">
                  <c:v>0.54</c:v>
                </c:pt>
                <c:pt idx="1234">
                  <c:v>0.54</c:v>
                </c:pt>
                <c:pt idx="1235">
                  <c:v>0.585</c:v>
                </c:pt>
                <c:pt idx="1236">
                  <c:v>0.585</c:v>
                </c:pt>
                <c:pt idx="1237">
                  <c:v>0.585</c:v>
                </c:pt>
                <c:pt idx="1238">
                  <c:v>0.63</c:v>
                </c:pt>
                <c:pt idx="1239">
                  <c:v>0.63</c:v>
                </c:pt>
                <c:pt idx="1240">
                  <c:v>0.675</c:v>
                </c:pt>
                <c:pt idx="1241">
                  <c:v>0.675</c:v>
                </c:pt>
                <c:pt idx="1242">
                  <c:v>0.675</c:v>
                </c:pt>
                <c:pt idx="1243">
                  <c:v>0.72</c:v>
                </c:pt>
                <c:pt idx="1244">
                  <c:v>0.72</c:v>
                </c:pt>
                <c:pt idx="1245">
                  <c:v>0.72</c:v>
                </c:pt>
                <c:pt idx="1246">
                  <c:v>0.765</c:v>
                </c:pt>
                <c:pt idx="1247">
                  <c:v>0.765</c:v>
                </c:pt>
                <c:pt idx="1248">
                  <c:v>0.81</c:v>
                </c:pt>
                <c:pt idx="1249">
                  <c:v>0.81</c:v>
                </c:pt>
                <c:pt idx="1250">
                  <c:v>0.81</c:v>
                </c:pt>
                <c:pt idx="1251">
                  <c:v>0.855</c:v>
                </c:pt>
                <c:pt idx="1252">
                  <c:v>0.855</c:v>
                </c:pt>
                <c:pt idx="1253">
                  <c:v>0.855</c:v>
                </c:pt>
                <c:pt idx="1254">
                  <c:v>0.9</c:v>
                </c:pt>
                <c:pt idx="1255">
                  <c:v>0.9</c:v>
                </c:pt>
                <c:pt idx="1256">
                  <c:v>0.9</c:v>
                </c:pt>
                <c:pt idx="1257">
                  <c:v>0.945</c:v>
                </c:pt>
                <c:pt idx="1258">
                  <c:v>0.945</c:v>
                </c:pt>
                <c:pt idx="1259">
                  <c:v>0.945</c:v>
                </c:pt>
                <c:pt idx="1260">
                  <c:v>0.99</c:v>
                </c:pt>
                <c:pt idx="1261">
                  <c:v>0.99</c:v>
                </c:pt>
                <c:pt idx="1262">
                  <c:v>0.99</c:v>
                </c:pt>
                <c:pt idx="1263">
                  <c:v>1.035</c:v>
                </c:pt>
                <c:pt idx="1264">
                  <c:v>1.035</c:v>
                </c:pt>
                <c:pt idx="1265">
                  <c:v>1.035</c:v>
                </c:pt>
                <c:pt idx="1266">
                  <c:v>1.035</c:v>
                </c:pt>
                <c:pt idx="1267">
                  <c:v>1.08</c:v>
                </c:pt>
                <c:pt idx="1268">
                  <c:v>1.08</c:v>
                </c:pt>
                <c:pt idx="1269">
                  <c:v>1.08</c:v>
                </c:pt>
                <c:pt idx="1270">
                  <c:v>1.08</c:v>
                </c:pt>
                <c:pt idx="1271">
                  <c:v>1.125</c:v>
                </c:pt>
                <c:pt idx="1272">
                  <c:v>1.125</c:v>
                </c:pt>
                <c:pt idx="1273">
                  <c:v>1.125</c:v>
                </c:pt>
                <c:pt idx="1274">
                  <c:v>1.125</c:v>
                </c:pt>
                <c:pt idx="1275">
                  <c:v>1.17</c:v>
                </c:pt>
                <c:pt idx="1276">
                  <c:v>1.17</c:v>
                </c:pt>
                <c:pt idx="1277">
                  <c:v>1.17</c:v>
                </c:pt>
                <c:pt idx="1278">
                  <c:v>1.17</c:v>
                </c:pt>
                <c:pt idx="1279">
                  <c:v>1.17</c:v>
                </c:pt>
                <c:pt idx="1280">
                  <c:v>1.215</c:v>
                </c:pt>
                <c:pt idx="1281">
                  <c:v>1.215</c:v>
                </c:pt>
                <c:pt idx="1282">
                  <c:v>1.215</c:v>
                </c:pt>
                <c:pt idx="1283">
                  <c:v>1.215</c:v>
                </c:pt>
                <c:pt idx="1284">
                  <c:v>1.215</c:v>
                </c:pt>
                <c:pt idx="1285">
                  <c:v>1.26</c:v>
                </c:pt>
                <c:pt idx="1286">
                  <c:v>1.26</c:v>
                </c:pt>
                <c:pt idx="1287">
                  <c:v>1.26</c:v>
                </c:pt>
                <c:pt idx="1288">
                  <c:v>1.26</c:v>
                </c:pt>
                <c:pt idx="1289">
                  <c:v>1.26</c:v>
                </c:pt>
                <c:pt idx="1290">
                  <c:v>1.305</c:v>
                </c:pt>
                <c:pt idx="1291">
                  <c:v>1.305</c:v>
                </c:pt>
                <c:pt idx="1292">
                  <c:v>1.305</c:v>
                </c:pt>
                <c:pt idx="1293">
                  <c:v>1.305</c:v>
                </c:pt>
                <c:pt idx="1294">
                  <c:v>1.305</c:v>
                </c:pt>
                <c:pt idx="1295">
                  <c:v>1.35</c:v>
                </c:pt>
                <c:pt idx="1296">
                  <c:v>1.35</c:v>
                </c:pt>
                <c:pt idx="1297">
                  <c:v>1.35</c:v>
                </c:pt>
                <c:pt idx="1298">
                  <c:v>1.35</c:v>
                </c:pt>
                <c:pt idx="1299">
                  <c:v>1.35</c:v>
                </c:pt>
                <c:pt idx="1300">
                  <c:v>1.395</c:v>
                </c:pt>
                <c:pt idx="1301">
                  <c:v>1.395</c:v>
                </c:pt>
                <c:pt idx="1302">
                  <c:v>1.395</c:v>
                </c:pt>
                <c:pt idx="1303">
                  <c:v>1.395</c:v>
                </c:pt>
                <c:pt idx="1304">
                  <c:v>1.395</c:v>
                </c:pt>
                <c:pt idx="1305">
                  <c:v>1.395</c:v>
                </c:pt>
                <c:pt idx="1306">
                  <c:v>1.44</c:v>
                </c:pt>
                <c:pt idx="1307">
                  <c:v>1.44</c:v>
                </c:pt>
                <c:pt idx="1308">
                  <c:v>1.44</c:v>
                </c:pt>
                <c:pt idx="1309">
                  <c:v>1.44</c:v>
                </c:pt>
                <c:pt idx="1310">
                  <c:v>1.44</c:v>
                </c:pt>
                <c:pt idx="1311">
                  <c:v>1.44</c:v>
                </c:pt>
                <c:pt idx="1312">
                  <c:v>1.485</c:v>
                </c:pt>
                <c:pt idx="1313">
                  <c:v>1.485</c:v>
                </c:pt>
                <c:pt idx="1314">
                  <c:v>1.485</c:v>
                </c:pt>
                <c:pt idx="1315">
                  <c:v>1.485</c:v>
                </c:pt>
                <c:pt idx="1316">
                  <c:v>1.485</c:v>
                </c:pt>
                <c:pt idx="1317">
                  <c:v>1.485</c:v>
                </c:pt>
                <c:pt idx="1318">
                  <c:v>1.485</c:v>
                </c:pt>
                <c:pt idx="1319">
                  <c:v>1.53</c:v>
                </c:pt>
                <c:pt idx="1320">
                  <c:v>1.53</c:v>
                </c:pt>
                <c:pt idx="1321">
                  <c:v>1.53</c:v>
                </c:pt>
                <c:pt idx="1322">
                  <c:v>1.53</c:v>
                </c:pt>
                <c:pt idx="1323">
                  <c:v>1.53</c:v>
                </c:pt>
                <c:pt idx="1324">
                  <c:v>1.53</c:v>
                </c:pt>
                <c:pt idx="1325">
                  <c:v>1.53</c:v>
                </c:pt>
                <c:pt idx="1326">
                  <c:v>1.53</c:v>
                </c:pt>
                <c:pt idx="1327">
                  <c:v>1.53</c:v>
                </c:pt>
                <c:pt idx="1328">
                  <c:v>1.53</c:v>
                </c:pt>
                <c:pt idx="1329">
                  <c:v>1.53</c:v>
                </c:pt>
                <c:pt idx="1330">
                  <c:v>1.53</c:v>
                </c:pt>
                <c:pt idx="1331">
                  <c:v>1.53</c:v>
                </c:pt>
                <c:pt idx="1332">
                  <c:v>1.575</c:v>
                </c:pt>
                <c:pt idx="1333">
                  <c:v>1.575</c:v>
                </c:pt>
                <c:pt idx="1334">
                  <c:v>1.575</c:v>
                </c:pt>
                <c:pt idx="1335">
                  <c:v>1.575</c:v>
                </c:pt>
                <c:pt idx="1336">
                  <c:v>1.575</c:v>
                </c:pt>
                <c:pt idx="1337">
                  <c:v>1.575</c:v>
                </c:pt>
                <c:pt idx="1338">
                  <c:v>1.575</c:v>
                </c:pt>
                <c:pt idx="1339">
                  <c:v>1.575</c:v>
                </c:pt>
                <c:pt idx="1340">
                  <c:v>1.575</c:v>
                </c:pt>
                <c:pt idx="1341">
                  <c:v>1.575</c:v>
                </c:pt>
                <c:pt idx="1342">
                  <c:v>1.575</c:v>
                </c:pt>
                <c:pt idx="1343">
                  <c:v>1.575</c:v>
                </c:pt>
                <c:pt idx="1344">
                  <c:v>1.53</c:v>
                </c:pt>
                <c:pt idx="1345">
                  <c:v>1.53</c:v>
                </c:pt>
                <c:pt idx="1346">
                  <c:v>1.53</c:v>
                </c:pt>
                <c:pt idx="1347">
                  <c:v>1.53</c:v>
                </c:pt>
                <c:pt idx="1348">
                  <c:v>1.53</c:v>
                </c:pt>
                <c:pt idx="1349">
                  <c:v>1.53</c:v>
                </c:pt>
                <c:pt idx="1350">
                  <c:v>1.53</c:v>
                </c:pt>
                <c:pt idx="1351">
                  <c:v>1.53</c:v>
                </c:pt>
                <c:pt idx="1352">
                  <c:v>1.53</c:v>
                </c:pt>
                <c:pt idx="1353">
                  <c:v>1.53</c:v>
                </c:pt>
                <c:pt idx="1354">
                  <c:v>1.53</c:v>
                </c:pt>
                <c:pt idx="1355">
                  <c:v>1.53</c:v>
                </c:pt>
                <c:pt idx="1356">
                  <c:v>1.53</c:v>
                </c:pt>
                <c:pt idx="1357">
                  <c:v>1.53</c:v>
                </c:pt>
                <c:pt idx="1358">
                  <c:v>1.53</c:v>
                </c:pt>
                <c:pt idx="1359">
                  <c:v>1.53</c:v>
                </c:pt>
                <c:pt idx="1360">
                  <c:v>1.53</c:v>
                </c:pt>
                <c:pt idx="1361">
                  <c:v>1.485</c:v>
                </c:pt>
                <c:pt idx="1362">
                  <c:v>1.485</c:v>
                </c:pt>
                <c:pt idx="1363">
                  <c:v>1.485</c:v>
                </c:pt>
                <c:pt idx="1364">
                  <c:v>1.485</c:v>
                </c:pt>
                <c:pt idx="1365">
                  <c:v>1.485</c:v>
                </c:pt>
                <c:pt idx="1366">
                  <c:v>1.485</c:v>
                </c:pt>
                <c:pt idx="1367">
                  <c:v>1.485</c:v>
                </c:pt>
                <c:pt idx="1368">
                  <c:v>1.485</c:v>
                </c:pt>
                <c:pt idx="1369">
                  <c:v>1.485</c:v>
                </c:pt>
                <c:pt idx="1370">
                  <c:v>1.485</c:v>
                </c:pt>
                <c:pt idx="1371">
                  <c:v>1.44</c:v>
                </c:pt>
                <c:pt idx="1372">
                  <c:v>1.44</c:v>
                </c:pt>
                <c:pt idx="1373">
                  <c:v>1.44</c:v>
                </c:pt>
                <c:pt idx="1374">
                  <c:v>1.44</c:v>
                </c:pt>
                <c:pt idx="1375">
                  <c:v>1.44</c:v>
                </c:pt>
                <c:pt idx="1376">
                  <c:v>1.44</c:v>
                </c:pt>
                <c:pt idx="1377">
                  <c:v>1.44</c:v>
                </c:pt>
                <c:pt idx="1378">
                  <c:v>1.44</c:v>
                </c:pt>
                <c:pt idx="1379">
                  <c:v>1.395</c:v>
                </c:pt>
                <c:pt idx="1380">
                  <c:v>1.395</c:v>
                </c:pt>
                <c:pt idx="1381">
                  <c:v>1.395</c:v>
                </c:pt>
                <c:pt idx="1382">
                  <c:v>1.395</c:v>
                </c:pt>
                <c:pt idx="1383">
                  <c:v>1.395</c:v>
                </c:pt>
                <c:pt idx="1384">
                  <c:v>1.395</c:v>
                </c:pt>
                <c:pt idx="1385">
                  <c:v>1.395</c:v>
                </c:pt>
                <c:pt idx="1386">
                  <c:v>1.35</c:v>
                </c:pt>
                <c:pt idx="1387">
                  <c:v>1.35</c:v>
                </c:pt>
                <c:pt idx="1388">
                  <c:v>1.35</c:v>
                </c:pt>
                <c:pt idx="1389">
                  <c:v>1.35</c:v>
                </c:pt>
                <c:pt idx="1390">
                  <c:v>1.35</c:v>
                </c:pt>
                <c:pt idx="1391">
                  <c:v>1.305</c:v>
                </c:pt>
                <c:pt idx="1392">
                  <c:v>1.305</c:v>
                </c:pt>
                <c:pt idx="1393">
                  <c:v>1.305</c:v>
                </c:pt>
                <c:pt idx="1394">
                  <c:v>1.305</c:v>
                </c:pt>
                <c:pt idx="1395">
                  <c:v>1.305</c:v>
                </c:pt>
                <c:pt idx="1396">
                  <c:v>1.26</c:v>
                </c:pt>
                <c:pt idx="1397">
                  <c:v>1.26</c:v>
                </c:pt>
                <c:pt idx="1398">
                  <c:v>1.26</c:v>
                </c:pt>
                <c:pt idx="1399">
                  <c:v>1.26</c:v>
                </c:pt>
                <c:pt idx="1400">
                  <c:v>1.215</c:v>
                </c:pt>
                <c:pt idx="1401">
                  <c:v>1.215</c:v>
                </c:pt>
                <c:pt idx="1402">
                  <c:v>1.215</c:v>
                </c:pt>
                <c:pt idx="1403">
                  <c:v>1.215</c:v>
                </c:pt>
                <c:pt idx="1404">
                  <c:v>1.17</c:v>
                </c:pt>
                <c:pt idx="1405">
                  <c:v>1.17</c:v>
                </c:pt>
                <c:pt idx="1406">
                  <c:v>1.17</c:v>
                </c:pt>
                <c:pt idx="1407">
                  <c:v>1.17</c:v>
                </c:pt>
                <c:pt idx="1408">
                  <c:v>1.125</c:v>
                </c:pt>
                <c:pt idx="1409">
                  <c:v>1.125</c:v>
                </c:pt>
                <c:pt idx="1410">
                  <c:v>1.125</c:v>
                </c:pt>
                <c:pt idx="1411">
                  <c:v>1.125</c:v>
                </c:pt>
                <c:pt idx="1412">
                  <c:v>1.08</c:v>
                </c:pt>
                <c:pt idx="1413">
                  <c:v>1.08</c:v>
                </c:pt>
                <c:pt idx="1414">
                  <c:v>1.08</c:v>
                </c:pt>
                <c:pt idx="1415">
                  <c:v>1.035</c:v>
                </c:pt>
                <c:pt idx="1416">
                  <c:v>1.035</c:v>
                </c:pt>
                <c:pt idx="1417">
                  <c:v>1.035</c:v>
                </c:pt>
                <c:pt idx="1418">
                  <c:v>1.035</c:v>
                </c:pt>
                <c:pt idx="1419">
                  <c:v>0.99</c:v>
                </c:pt>
                <c:pt idx="1420">
                  <c:v>0.99</c:v>
                </c:pt>
                <c:pt idx="1421">
                  <c:v>0.99</c:v>
                </c:pt>
                <c:pt idx="1422">
                  <c:v>0.99</c:v>
                </c:pt>
                <c:pt idx="1423">
                  <c:v>0.945</c:v>
                </c:pt>
                <c:pt idx="1424">
                  <c:v>0.945</c:v>
                </c:pt>
                <c:pt idx="1425">
                  <c:v>0.945</c:v>
                </c:pt>
                <c:pt idx="1426">
                  <c:v>0.9</c:v>
                </c:pt>
                <c:pt idx="1427">
                  <c:v>0.9</c:v>
                </c:pt>
                <c:pt idx="1428">
                  <c:v>0.9</c:v>
                </c:pt>
                <c:pt idx="1429">
                  <c:v>0.9</c:v>
                </c:pt>
                <c:pt idx="1430">
                  <c:v>0.855</c:v>
                </c:pt>
                <c:pt idx="1431">
                  <c:v>0.855</c:v>
                </c:pt>
                <c:pt idx="1432">
                  <c:v>0.855</c:v>
                </c:pt>
                <c:pt idx="1433">
                  <c:v>0.81</c:v>
                </c:pt>
                <c:pt idx="1434">
                  <c:v>0.81</c:v>
                </c:pt>
                <c:pt idx="1435">
                  <c:v>0.81</c:v>
                </c:pt>
                <c:pt idx="1436">
                  <c:v>0.81</c:v>
                </c:pt>
                <c:pt idx="1437">
                  <c:v>0.765</c:v>
                </c:pt>
                <c:pt idx="1438">
                  <c:v>0.765</c:v>
                </c:pt>
                <c:pt idx="1439">
                  <c:v>0.765</c:v>
                </c:pt>
                <c:pt idx="1440">
                  <c:v>0.72</c:v>
                </c:pt>
                <c:pt idx="1441">
                  <c:v>0.72</c:v>
                </c:pt>
                <c:pt idx="1442">
                  <c:v>0.72</c:v>
                </c:pt>
                <c:pt idx="1443">
                  <c:v>0.675</c:v>
                </c:pt>
                <c:pt idx="1444">
                  <c:v>0.675</c:v>
                </c:pt>
                <c:pt idx="1445">
                  <c:v>0.675</c:v>
                </c:pt>
                <c:pt idx="1446">
                  <c:v>0.675</c:v>
                </c:pt>
                <c:pt idx="1447">
                  <c:v>0.63</c:v>
                </c:pt>
                <c:pt idx="1448">
                  <c:v>0.63</c:v>
                </c:pt>
                <c:pt idx="1449">
                  <c:v>0.63</c:v>
                </c:pt>
                <c:pt idx="1450">
                  <c:v>0.585</c:v>
                </c:pt>
                <c:pt idx="1451">
                  <c:v>0.585</c:v>
                </c:pt>
                <c:pt idx="1452">
                  <c:v>0.585</c:v>
                </c:pt>
                <c:pt idx="1453">
                  <c:v>0.54</c:v>
                </c:pt>
                <c:pt idx="1454">
                  <c:v>0.54</c:v>
                </c:pt>
                <c:pt idx="1455">
                  <c:v>0.54</c:v>
                </c:pt>
                <c:pt idx="1456">
                  <c:v>0.54</c:v>
                </c:pt>
                <c:pt idx="1457">
                  <c:v>0.495</c:v>
                </c:pt>
                <c:pt idx="1458">
                  <c:v>0.495</c:v>
                </c:pt>
                <c:pt idx="1459">
                  <c:v>0.495</c:v>
                </c:pt>
                <c:pt idx="1460">
                  <c:v>0.45</c:v>
                </c:pt>
                <c:pt idx="1461">
                  <c:v>0.45</c:v>
                </c:pt>
                <c:pt idx="1462">
                  <c:v>0.45</c:v>
                </c:pt>
                <c:pt idx="1463">
                  <c:v>0.405</c:v>
                </c:pt>
                <c:pt idx="1464">
                  <c:v>0.405</c:v>
                </c:pt>
                <c:pt idx="1465">
                  <c:v>0.405</c:v>
                </c:pt>
                <c:pt idx="1466">
                  <c:v>0.36</c:v>
                </c:pt>
                <c:pt idx="1467">
                  <c:v>0.36</c:v>
                </c:pt>
                <c:pt idx="1468">
                  <c:v>0.36</c:v>
                </c:pt>
                <c:pt idx="1469">
                  <c:v>0.315</c:v>
                </c:pt>
                <c:pt idx="1470">
                  <c:v>0.315</c:v>
                </c:pt>
                <c:pt idx="1471">
                  <c:v>0.315</c:v>
                </c:pt>
                <c:pt idx="1472">
                  <c:v>0.27</c:v>
                </c:pt>
                <c:pt idx="1473">
                  <c:v>0.27</c:v>
                </c:pt>
                <c:pt idx="1474">
                  <c:v>0.27</c:v>
                </c:pt>
                <c:pt idx="1475">
                  <c:v>0.27</c:v>
                </c:pt>
                <c:pt idx="1476">
                  <c:v>0.225</c:v>
                </c:pt>
                <c:pt idx="1477">
                  <c:v>0.225</c:v>
                </c:pt>
                <c:pt idx="1478">
                  <c:v>0.225</c:v>
                </c:pt>
                <c:pt idx="1479">
                  <c:v>0.18</c:v>
                </c:pt>
                <c:pt idx="1480">
                  <c:v>0.18</c:v>
                </c:pt>
                <c:pt idx="1481">
                  <c:v>0.18</c:v>
                </c:pt>
                <c:pt idx="1482">
                  <c:v>0.135</c:v>
                </c:pt>
                <c:pt idx="1483">
                  <c:v>0.135</c:v>
                </c:pt>
                <c:pt idx="1484">
                  <c:v>0.135</c:v>
                </c:pt>
                <c:pt idx="1485">
                  <c:v>0.09</c:v>
                </c:pt>
                <c:pt idx="1486">
                  <c:v>0.09</c:v>
                </c:pt>
                <c:pt idx="1487">
                  <c:v>0.09</c:v>
                </c:pt>
                <c:pt idx="1488">
                  <c:v>0.09</c:v>
                </c:pt>
                <c:pt idx="1489">
                  <c:v>0.045</c:v>
                </c:pt>
                <c:pt idx="1490">
                  <c:v>0.045</c:v>
                </c:pt>
                <c:pt idx="1491">
                  <c:v>0.045</c:v>
                </c:pt>
                <c:pt idx="1492">
                  <c:v>0.0</c:v>
                </c:pt>
                <c:pt idx="1493">
                  <c:v>0.0</c:v>
                </c:pt>
                <c:pt idx="1494">
                  <c:v>0.0</c:v>
                </c:pt>
                <c:pt idx="1495">
                  <c:v>0.0</c:v>
                </c:pt>
                <c:pt idx="1496">
                  <c:v>-0.045</c:v>
                </c:pt>
                <c:pt idx="1497">
                  <c:v>-0.045</c:v>
                </c:pt>
                <c:pt idx="1498">
                  <c:v>-0.045</c:v>
                </c:pt>
                <c:pt idx="1499">
                  <c:v>-0.045</c:v>
                </c:pt>
                <c:pt idx="1500">
                  <c:v>-0.09</c:v>
                </c:pt>
                <c:pt idx="1501">
                  <c:v>-0.09</c:v>
                </c:pt>
                <c:pt idx="1502">
                  <c:v>-0.09</c:v>
                </c:pt>
                <c:pt idx="1503">
                  <c:v>-0.135</c:v>
                </c:pt>
                <c:pt idx="1504">
                  <c:v>-0.135</c:v>
                </c:pt>
                <c:pt idx="1505">
                  <c:v>-0.135</c:v>
                </c:pt>
                <c:pt idx="1506">
                  <c:v>-0.135</c:v>
                </c:pt>
                <c:pt idx="1507">
                  <c:v>-0.18</c:v>
                </c:pt>
                <c:pt idx="1508">
                  <c:v>-0.18</c:v>
                </c:pt>
                <c:pt idx="1509">
                  <c:v>-0.18</c:v>
                </c:pt>
                <c:pt idx="1510">
                  <c:v>-0.18</c:v>
                </c:pt>
                <c:pt idx="1511">
                  <c:v>-0.225</c:v>
                </c:pt>
                <c:pt idx="1512">
                  <c:v>-0.225</c:v>
                </c:pt>
                <c:pt idx="1513">
                  <c:v>-0.225</c:v>
                </c:pt>
                <c:pt idx="1514">
                  <c:v>-0.225</c:v>
                </c:pt>
                <c:pt idx="1515">
                  <c:v>-0.27</c:v>
                </c:pt>
                <c:pt idx="1516">
                  <c:v>-0.27</c:v>
                </c:pt>
                <c:pt idx="1517">
                  <c:v>-0.27</c:v>
                </c:pt>
                <c:pt idx="1518">
                  <c:v>-0.27</c:v>
                </c:pt>
                <c:pt idx="1519">
                  <c:v>-0.27</c:v>
                </c:pt>
                <c:pt idx="1520">
                  <c:v>-0.315</c:v>
                </c:pt>
                <c:pt idx="1521">
                  <c:v>-0.315</c:v>
                </c:pt>
                <c:pt idx="1522">
                  <c:v>-0.315</c:v>
                </c:pt>
                <c:pt idx="1523">
                  <c:v>-0.315</c:v>
                </c:pt>
                <c:pt idx="1524">
                  <c:v>-0.36</c:v>
                </c:pt>
                <c:pt idx="1525">
                  <c:v>-0.36</c:v>
                </c:pt>
                <c:pt idx="1526">
                  <c:v>-0.36</c:v>
                </c:pt>
                <c:pt idx="1527">
                  <c:v>-0.36</c:v>
                </c:pt>
                <c:pt idx="1528">
                  <c:v>-0.405</c:v>
                </c:pt>
                <c:pt idx="1529">
                  <c:v>-0.405</c:v>
                </c:pt>
                <c:pt idx="1530">
                  <c:v>-0.405</c:v>
                </c:pt>
                <c:pt idx="1531">
                  <c:v>-0.405</c:v>
                </c:pt>
                <c:pt idx="1532">
                  <c:v>-0.405</c:v>
                </c:pt>
                <c:pt idx="1533">
                  <c:v>-0.45</c:v>
                </c:pt>
                <c:pt idx="1534">
                  <c:v>-0.45</c:v>
                </c:pt>
                <c:pt idx="1535">
                  <c:v>-0.45</c:v>
                </c:pt>
                <c:pt idx="1536">
                  <c:v>-0.45</c:v>
                </c:pt>
                <c:pt idx="1537">
                  <c:v>-0.45</c:v>
                </c:pt>
                <c:pt idx="1538">
                  <c:v>-0.495</c:v>
                </c:pt>
                <c:pt idx="1539">
                  <c:v>-0.495</c:v>
                </c:pt>
                <c:pt idx="1540">
                  <c:v>-0.495</c:v>
                </c:pt>
                <c:pt idx="1541">
                  <c:v>-0.495</c:v>
                </c:pt>
                <c:pt idx="1542">
                  <c:v>-0.495</c:v>
                </c:pt>
                <c:pt idx="1543">
                  <c:v>-0.495</c:v>
                </c:pt>
                <c:pt idx="1544">
                  <c:v>-0.54</c:v>
                </c:pt>
                <c:pt idx="1545">
                  <c:v>-0.54</c:v>
                </c:pt>
                <c:pt idx="1546">
                  <c:v>-0.54</c:v>
                </c:pt>
                <c:pt idx="1547">
                  <c:v>-0.54</c:v>
                </c:pt>
                <c:pt idx="1548">
                  <c:v>-0.54</c:v>
                </c:pt>
                <c:pt idx="1549">
                  <c:v>-0.54</c:v>
                </c:pt>
                <c:pt idx="1550">
                  <c:v>-0.585</c:v>
                </c:pt>
                <c:pt idx="1551">
                  <c:v>-0.585</c:v>
                </c:pt>
                <c:pt idx="1552">
                  <c:v>-0.585</c:v>
                </c:pt>
                <c:pt idx="1553">
                  <c:v>-0.585</c:v>
                </c:pt>
                <c:pt idx="1554">
                  <c:v>-0.585</c:v>
                </c:pt>
                <c:pt idx="1555">
                  <c:v>-0.585</c:v>
                </c:pt>
                <c:pt idx="1556">
                  <c:v>-0.585</c:v>
                </c:pt>
                <c:pt idx="1557">
                  <c:v>-0.585</c:v>
                </c:pt>
                <c:pt idx="1558">
                  <c:v>-0.585</c:v>
                </c:pt>
                <c:pt idx="1559">
                  <c:v>-0.63</c:v>
                </c:pt>
                <c:pt idx="1560">
                  <c:v>-0.63</c:v>
                </c:pt>
                <c:pt idx="1561">
                  <c:v>-0.63</c:v>
                </c:pt>
                <c:pt idx="1562">
                  <c:v>-0.63</c:v>
                </c:pt>
                <c:pt idx="1563">
                  <c:v>-0.63</c:v>
                </c:pt>
                <c:pt idx="1564">
                  <c:v>-0.63</c:v>
                </c:pt>
                <c:pt idx="1565">
                  <c:v>-0.63</c:v>
                </c:pt>
                <c:pt idx="1566">
                  <c:v>-0.63</c:v>
                </c:pt>
                <c:pt idx="1567">
                  <c:v>-0.63</c:v>
                </c:pt>
                <c:pt idx="1568">
                  <c:v>-0.63</c:v>
                </c:pt>
                <c:pt idx="1569">
                  <c:v>-0.63</c:v>
                </c:pt>
                <c:pt idx="1570">
                  <c:v>-0.63</c:v>
                </c:pt>
                <c:pt idx="1571">
                  <c:v>-0.675</c:v>
                </c:pt>
                <c:pt idx="1572">
                  <c:v>-0.675</c:v>
                </c:pt>
                <c:pt idx="1573">
                  <c:v>-0.675</c:v>
                </c:pt>
                <c:pt idx="1574">
                  <c:v>-0.675</c:v>
                </c:pt>
                <c:pt idx="1575">
                  <c:v>-0.675</c:v>
                </c:pt>
                <c:pt idx="1576">
                  <c:v>-0.675</c:v>
                </c:pt>
                <c:pt idx="1577">
                  <c:v>-0.675</c:v>
                </c:pt>
                <c:pt idx="1578">
                  <c:v>-0.675</c:v>
                </c:pt>
                <c:pt idx="1579">
                  <c:v>-0.675</c:v>
                </c:pt>
                <c:pt idx="1580">
                  <c:v>-0.675</c:v>
                </c:pt>
                <c:pt idx="1581">
                  <c:v>-0.675</c:v>
                </c:pt>
                <c:pt idx="1582">
                  <c:v>-0.675</c:v>
                </c:pt>
                <c:pt idx="1583">
                  <c:v>-0.675</c:v>
                </c:pt>
                <c:pt idx="1584">
                  <c:v>-0.675</c:v>
                </c:pt>
                <c:pt idx="1585">
                  <c:v>-0.675</c:v>
                </c:pt>
                <c:pt idx="1586">
                  <c:v>-0.675</c:v>
                </c:pt>
                <c:pt idx="1587">
                  <c:v>-0.675</c:v>
                </c:pt>
                <c:pt idx="1588">
                  <c:v>-0.675</c:v>
                </c:pt>
                <c:pt idx="1589">
                  <c:v>-0.675</c:v>
                </c:pt>
                <c:pt idx="1590">
                  <c:v>-0.675</c:v>
                </c:pt>
                <c:pt idx="1591">
                  <c:v>-0.675</c:v>
                </c:pt>
                <c:pt idx="1592">
                  <c:v>-0.675</c:v>
                </c:pt>
                <c:pt idx="1593">
                  <c:v>-0.675</c:v>
                </c:pt>
                <c:pt idx="1594">
                  <c:v>-0.675</c:v>
                </c:pt>
                <c:pt idx="1595">
                  <c:v>-0.675</c:v>
                </c:pt>
                <c:pt idx="1596">
                  <c:v>-0.675</c:v>
                </c:pt>
                <c:pt idx="1597">
                  <c:v>-0.675</c:v>
                </c:pt>
                <c:pt idx="1598">
                  <c:v>-0.675</c:v>
                </c:pt>
                <c:pt idx="1599">
                  <c:v>-0.675</c:v>
                </c:pt>
                <c:pt idx="1600">
                  <c:v>-0.675</c:v>
                </c:pt>
                <c:pt idx="1601">
                  <c:v>-0.675</c:v>
                </c:pt>
                <c:pt idx="1602">
                  <c:v>-0.675</c:v>
                </c:pt>
                <c:pt idx="1603">
                  <c:v>-0.675</c:v>
                </c:pt>
                <c:pt idx="1604">
                  <c:v>-0.675</c:v>
                </c:pt>
                <c:pt idx="1605">
                  <c:v>-0.675</c:v>
                </c:pt>
                <c:pt idx="1606">
                  <c:v>-0.675</c:v>
                </c:pt>
                <c:pt idx="1607">
                  <c:v>-0.675</c:v>
                </c:pt>
                <c:pt idx="1608">
                  <c:v>-0.675</c:v>
                </c:pt>
                <c:pt idx="1609">
                  <c:v>-0.675</c:v>
                </c:pt>
                <c:pt idx="1610">
                  <c:v>-0.675</c:v>
                </c:pt>
                <c:pt idx="1611">
                  <c:v>-0.63</c:v>
                </c:pt>
                <c:pt idx="1612">
                  <c:v>-0.63</c:v>
                </c:pt>
                <c:pt idx="1613">
                  <c:v>-0.63</c:v>
                </c:pt>
                <c:pt idx="1614">
                  <c:v>-0.63</c:v>
                </c:pt>
                <c:pt idx="1615">
                  <c:v>-0.63</c:v>
                </c:pt>
                <c:pt idx="1616">
                  <c:v>-0.63</c:v>
                </c:pt>
                <c:pt idx="1617">
                  <c:v>-0.63</c:v>
                </c:pt>
                <c:pt idx="1618">
                  <c:v>-0.63</c:v>
                </c:pt>
                <c:pt idx="1619">
                  <c:v>-0.63</c:v>
                </c:pt>
                <c:pt idx="1620">
                  <c:v>-0.63</c:v>
                </c:pt>
                <c:pt idx="1621">
                  <c:v>-0.63</c:v>
                </c:pt>
                <c:pt idx="1622">
                  <c:v>-0.585</c:v>
                </c:pt>
                <c:pt idx="1623">
                  <c:v>-0.585</c:v>
                </c:pt>
                <c:pt idx="1624">
                  <c:v>-0.585</c:v>
                </c:pt>
                <c:pt idx="1625">
                  <c:v>-0.585</c:v>
                </c:pt>
                <c:pt idx="1626">
                  <c:v>-0.585</c:v>
                </c:pt>
                <c:pt idx="1627">
                  <c:v>-0.585</c:v>
                </c:pt>
                <c:pt idx="1628">
                  <c:v>-0.585</c:v>
                </c:pt>
                <c:pt idx="1629">
                  <c:v>-0.585</c:v>
                </c:pt>
                <c:pt idx="1630">
                  <c:v>-0.585</c:v>
                </c:pt>
                <c:pt idx="1631">
                  <c:v>-0.54</c:v>
                </c:pt>
                <c:pt idx="1632">
                  <c:v>-0.54</c:v>
                </c:pt>
                <c:pt idx="1633">
                  <c:v>-0.54</c:v>
                </c:pt>
                <c:pt idx="1634">
                  <c:v>-0.54</c:v>
                </c:pt>
                <c:pt idx="1635">
                  <c:v>-0.54</c:v>
                </c:pt>
                <c:pt idx="1636">
                  <c:v>-0.54</c:v>
                </c:pt>
                <c:pt idx="1637">
                  <c:v>-0.495</c:v>
                </c:pt>
                <c:pt idx="1638">
                  <c:v>-0.495</c:v>
                </c:pt>
                <c:pt idx="1639">
                  <c:v>-0.495</c:v>
                </c:pt>
                <c:pt idx="1640">
                  <c:v>-0.495</c:v>
                </c:pt>
                <c:pt idx="1641">
                  <c:v>-0.495</c:v>
                </c:pt>
                <c:pt idx="1642">
                  <c:v>-0.495</c:v>
                </c:pt>
                <c:pt idx="1643">
                  <c:v>-0.45</c:v>
                </c:pt>
                <c:pt idx="1644">
                  <c:v>-0.45</c:v>
                </c:pt>
                <c:pt idx="1645">
                  <c:v>-0.45</c:v>
                </c:pt>
                <c:pt idx="1646">
                  <c:v>-0.45</c:v>
                </c:pt>
                <c:pt idx="1647">
                  <c:v>-0.45</c:v>
                </c:pt>
                <c:pt idx="1648">
                  <c:v>-0.45</c:v>
                </c:pt>
                <c:pt idx="1649">
                  <c:v>-0.405</c:v>
                </c:pt>
                <c:pt idx="1650">
                  <c:v>-0.405</c:v>
                </c:pt>
                <c:pt idx="1651">
                  <c:v>-0.405</c:v>
                </c:pt>
                <c:pt idx="1652">
                  <c:v>-0.405</c:v>
                </c:pt>
                <c:pt idx="1653">
                  <c:v>-0.405</c:v>
                </c:pt>
                <c:pt idx="1654">
                  <c:v>-0.405</c:v>
                </c:pt>
                <c:pt idx="1655">
                  <c:v>-0.36</c:v>
                </c:pt>
                <c:pt idx="1656">
                  <c:v>-0.36</c:v>
                </c:pt>
                <c:pt idx="1657">
                  <c:v>-0.36</c:v>
                </c:pt>
                <c:pt idx="1658">
                  <c:v>-0.36</c:v>
                </c:pt>
                <c:pt idx="1659">
                  <c:v>-0.315</c:v>
                </c:pt>
                <c:pt idx="1660">
                  <c:v>-0.315</c:v>
                </c:pt>
                <c:pt idx="1661">
                  <c:v>-0.315</c:v>
                </c:pt>
                <c:pt idx="1662">
                  <c:v>-0.315</c:v>
                </c:pt>
                <c:pt idx="1663">
                  <c:v>-0.315</c:v>
                </c:pt>
                <c:pt idx="1664">
                  <c:v>-0.27</c:v>
                </c:pt>
                <c:pt idx="1665">
                  <c:v>-0.27</c:v>
                </c:pt>
                <c:pt idx="1666">
                  <c:v>-0.27</c:v>
                </c:pt>
                <c:pt idx="1667">
                  <c:v>-0.27</c:v>
                </c:pt>
                <c:pt idx="1668">
                  <c:v>-0.225</c:v>
                </c:pt>
                <c:pt idx="1669">
                  <c:v>-0.225</c:v>
                </c:pt>
                <c:pt idx="1670">
                  <c:v>-0.225</c:v>
                </c:pt>
                <c:pt idx="1671">
                  <c:v>-0.225</c:v>
                </c:pt>
                <c:pt idx="1672">
                  <c:v>-0.225</c:v>
                </c:pt>
                <c:pt idx="1673">
                  <c:v>-0.18</c:v>
                </c:pt>
                <c:pt idx="1674">
                  <c:v>-0.18</c:v>
                </c:pt>
                <c:pt idx="1675">
                  <c:v>-0.18</c:v>
                </c:pt>
                <c:pt idx="1676">
                  <c:v>-0.18</c:v>
                </c:pt>
                <c:pt idx="1677">
                  <c:v>-0.135</c:v>
                </c:pt>
                <c:pt idx="1678">
                  <c:v>-0.135</c:v>
                </c:pt>
                <c:pt idx="1679">
                  <c:v>-0.135</c:v>
                </c:pt>
                <c:pt idx="1680">
                  <c:v>-0.135</c:v>
                </c:pt>
                <c:pt idx="1681">
                  <c:v>-0.09</c:v>
                </c:pt>
                <c:pt idx="1682">
                  <c:v>-0.09</c:v>
                </c:pt>
                <c:pt idx="1683">
                  <c:v>-0.09</c:v>
                </c:pt>
                <c:pt idx="1684">
                  <c:v>-0.09</c:v>
                </c:pt>
                <c:pt idx="1685">
                  <c:v>-0.045</c:v>
                </c:pt>
                <c:pt idx="1686">
                  <c:v>-0.045</c:v>
                </c:pt>
                <c:pt idx="1687">
                  <c:v>-0.045</c:v>
                </c:pt>
                <c:pt idx="1688">
                  <c:v>-0.045</c:v>
                </c:pt>
                <c:pt idx="1689">
                  <c:v>-0.045</c:v>
                </c:pt>
                <c:pt idx="1690">
                  <c:v>0.0</c:v>
                </c:pt>
                <c:pt idx="1691">
                  <c:v>0.0</c:v>
                </c:pt>
                <c:pt idx="1692">
                  <c:v>0.0</c:v>
                </c:pt>
                <c:pt idx="1693">
                  <c:v>0.0</c:v>
                </c:pt>
                <c:pt idx="1694">
                  <c:v>0.045</c:v>
                </c:pt>
                <c:pt idx="1695">
                  <c:v>0.045</c:v>
                </c:pt>
                <c:pt idx="1696">
                  <c:v>0.045</c:v>
                </c:pt>
                <c:pt idx="1697">
                  <c:v>0.09</c:v>
                </c:pt>
                <c:pt idx="1698">
                  <c:v>0.09</c:v>
                </c:pt>
                <c:pt idx="1699">
                  <c:v>0.09</c:v>
                </c:pt>
                <c:pt idx="1700">
                  <c:v>0.09</c:v>
                </c:pt>
                <c:pt idx="1701">
                  <c:v>0.135</c:v>
                </c:pt>
                <c:pt idx="1702">
                  <c:v>0.135</c:v>
                </c:pt>
                <c:pt idx="1703">
                  <c:v>0.135</c:v>
                </c:pt>
                <c:pt idx="1704">
                  <c:v>0.135</c:v>
                </c:pt>
                <c:pt idx="1705">
                  <c:v>0.135</c:v>
                </c:pt>
                <c:pt idx="1706">
                  <c:v>0.18</c:v>
                </c:pt>
                <c:pt idx="1707">
                  <c:v>0.18</c:v>
                </c:pt>
                <c:pt idx="1708">
                  <c:v>0.18</c:v>
                </c:pt>
                <c:pt idx="1709">
                  <c:v>0.225</c:v>
                </c:pt>
                <c:pt idx="1710">
                  <c:v>0.225</c:v>
                </c:pt>
                <c:pt idx="1711">
                  <c:v>0.225</c:v>
                </c:pt>
                <c:pt idx="1712">
                  <c:v>0.225</c:v>
                </c:pt>
                <c:pt idx="1713">
                  <c:v>0.27</c:v>
                </c:pt>
                <c:pt idx="1714">
                  <c:v>0.27</c:v>
                </c:pt>
                <c:pt idx="1715">
                  <c:v>0.27</c:v>
                </c:pt>
                <c:pt idx="1716">
                  <c:v>0.27</c:v>
                </c:pt>
                <c:pt idx="1717">
                  <c:v>0.315</c:v>
                </c:pt>
                <c:pt idx="1718">
                  <c:v>0.315</c:v>
                </c:pt>
                <c:pt idx="1719">
                  <c:v>0.315</c:v>
                </c:pt>
                <c:pt idx="1720">
                  <c:v>0.315</c:v>
                </c:pt>
                <c:pt idx="1721">
                  <c:v>0.36</c:v>
                </c:pt>
                <c:pt idx="1722">
                  <c:v>0.36</c:v>
                </c:pt>
                <c:pt idx="1723">
                  <c:v>0.36</c:v>
                </c:pt>
                <c:pt idx="1724">
                  <c:v>0.36</c:v>
                </c:pt>
                <c:pt idx="1725">
                  <c:v>0.405</c:v>
                </c:pt>
                <c:pt idx="1726">
                  <c:v>0.405</c:v>
                </c:pt>
                <c:pt idx="1727">
                  <c:v>0.405</c:v>
                </c:pt>
                <c:pt idx="1728">
                  <c:v>0.405</c:v>
                </c:pt>
                <c:pt idx="1729">
                  <c:v>0.45</c:v>
                </c:pt>
                <c:pt idx="1730">
                  <c:v>0.45</c:v>
                </c:pt>
                <c:pt idx="1731">
                  <c:v>0.45</c:v>
                </c:pt>
                <c:pt idx="1732">
                  <c:v>0.45</c:v>
                </c:pt>
                <c:pt idx="1733">
                  <c:v>0.495</c:v>
                </c:pt>
                <c:pt idx="1734">
                  <c:v>0.495</c:v>
                </c:pt>
                <c:pt idx="1735">
                  <c:v>0.495</c:v>
                </c:pt>
                <c:pt idx="1736">
                  <c:v>0.495</c:v>
                </c:pt>
                <c:pt idx="1737">
                  <c:v>0.495</c:v>
                </c:pt>
                <c:pt idx="1738">
                  <c:v>0.54</c:v>
                </c:pt>
                <c:pt idx="1739">
                  <c:v>0.54</c:v>
                </c:pt>
                <c:pt idx="1740">
                  <c:v>0.54</c:v>
                </c:pt>
                <c:pt idx="1741">
                  <c:v>0.54</c:v>
                </c:pt>
                <c:pt idx="1742">
                  <c:v>0.585</c:v>
                </c:pt>
                <c:pt idx="1743">
                  <c:v>0.585</c:v>
                </c:pt>
                <c:pt idx="1744">
                  <c:v>0.585</c:v>
                </c:pt>
                <c:pt idx="1745">
                  <c:v>0.585</c:v>
                </c:pt>
                <c:pt idx="1746">
                  <c:v>0.63</c:v>
                </c:pt>
                <c:pt idx="1747">
                  <c:v>0.63</c:v>
                </c:pt>
                <c:pt idx="1748">
                  <c:v>0.63</c:v>
                </c:pt>
                <c:pt idx="1749">
                  <c:v>0.63</c:v>
                </c:pt>
                <c:pt idx="1750">
                  <c:v>0.63</c:v>
                </c:pt>
                <c:pt idx="1751">
                  <c:v>0.675</c:v>
                </c:pt>
                <c:pt idx="1752">
                  <c:v>0.675</c:v>
                </c:pt>
                <c:pt idx="1753">
                  <c:v>0.675</c:v>
                </c:pt>
                <c:pt idx="1754">
                  <c:v>0.675</c:v>
                </c:pt>
                <c:pt idx="1755">
                  <c:v>0.675</c:v>
                </c:pt>
                <c:pt idx="1756">
                  <c:v>0.72</c:v>
                </c:pt>
                <c:pt idx="1757">
                  <c:v>0.72</c:v>
                </c:pt>
                <c:pt idx="1758">
                  <c:v>0.72</c:v>
                </c:pt>
                <c:pt idx="1759">
                  <c:v>0.72</c:v>
                </c:pt>
                <c:pt idx="1760">
                  <c:v>0.72</c:v>
                </c:pt>
                <c:pt idx="1761">
                  <c:v>0.765</c:v>
                </c:pt>
                <c:pt idx="1762">
                  <c:v>0.765</c:v>
                </c:pt>
                <c:pt idx="1763">
                  <c:v>0.765</c:v>
                </c:pt>
                <c:pt idx="1764">
                  <c:v>0.765</c:v>
                </c:pt>
                <c:pt idx="1765">
                  <c:v>0.765</c:v>
                </c:pt>
                <c:pt idx="1766">
                  <c:v>0.81</c:v>
                </c:pt>
                <c:pt idx="1767">
                  <c:v>0.81</c:v>
                </c:pt>
                <c:pt idx="1768">
                  <c:v>0.81</c:v>
                </c:pt>
                <c:pt idx="1769">
                  <c:v>0.81</c:v>
                </c:pt>
                <c:pt idx="1770">
                  <c:v>0.81</c:v>
                </c:pt>
                <c:pt idx="1771">
                  <c:v>0.81</c:v>
                </c:pt>
                <c:pt idx="1772">
                  <c:v>0.855</c:v>
                </c:pt>
                <c:pt idx="1773">
                  <c:v>0.855</c:v>
                </c:pt>
                <c:pt idx="1774">
                  <c:v>0.855</c:v>
                </c:pt>
                <c:pt idx="1775">
                  <c:v>0.855</c:v>
                </c:pt>
                <c:pt idx="1776">
                  <c:v>0.855</c:v>
                </c:pt>
                <c:pt idx="1777">
                  <c:v>0.855</c:v>
                </c:pt>
                <c:pt idx="1778">
                  <c:v>0.855</c:v>
                </c:pt>
                <c:pt idx="1779">
                  <c:v>0.9</c:v>
                </c:pt>
                <c:pt idx="1780">
                  <c:v>0.9</c:v>
                </c:pt>
                <c:pt idx="1781">
                  <c:v>0.9</c:v>
                </c:pt>
                <c:pt idx="1782">
                  <c:v>0.9</c:v>
                </c:pt>
                <c:pt idx="1783">
                  <c:v>0.9</c:v>
                </c:pt>
                <c:pt idx="1784">
                  <c:v>0.9</c:v>
                </c:pt>
                <c:pt idx="1785">
                  <c:v>0.9</c:v>
                </c:pt>
                <c:pt idx="1786">
                  <c:v>0.945</c:v>
                </c:pt>
                <c:pt idx="1787">
                  <c:v>0.945</c:v>
                </c:pt>
                <c:pt idx="1788">
                  <c:v>0.945</c:v>
                </c:pt>
                <c:pt idx="1789">
                  <c:v>0.945</c:v>
                </c:pt>
                <c:pt idx="1790">
                  <c:v>0.945</c:v>
                </c:pt>
                <c:pt idx="1791">
                  <c:v>0.945</c:v>
                </c:pt>
                <c:pt idx="1792">
                  <c:v>0.945</c:v>
                </c:pt>
                <c:pt idx="1793">
                  <c:v>0.99</c:v>
                </c:pt>
                <c:pt idx="1794">
                  <c:v>0.99</c:v>
                </c:pt>
                <c:pt idx="1795">
                  <c:v>0.99</c:v>
                </c:pt>
                <c:pt idx="1796">
                  <c:v>0.99</c:v>
                </c:pt>
                <c:pt idx="1797">
                  <c:v>0.99</c:v>
                </c:pt>
                <c:pt idx="1798">
                  <c:v>0.99</c:v>
                </c:pt>
                <c:pt idx="1799">
                  <c:v>0.99</c:v>
                </c:pt>
                <c:pt idx="1800">
                  <c:v>0.99</c:v>
                </c:pt>
                <c:pt idx="1801">
                  <c:v>0.99</c:v>
                </c:pt>
                <c:pt idx="1802">
                  <c:v>0.99</c:v>
                </c:pt>
                <c:pt idx="1803">
                  <c:v>0.99</c:v>
                </c:pt>
                <c:pt idx="1804">
                  <c:v>1.035</c:v>
                </c:pt>
                <c:pt idx="1805">
                  <c:v>1.035</c:v>
                </c:pt>
                <c:pt idx="1806">
                  <c:v>1.035</c:v>
                </c:pt>
                <c:pt idx="1807">
                  <c:v>1.035</c:v>
                </c:pt>
                <c:pt idx="1808">
                  <c:v>1.035</c:v>
                </c:pt>
                <c:pt idx="1809">
                  <c:v>1.035</c:v>
                </c:pt>
                <c:pt idx="1810">
                  <c:v>1.035</c:v>
                </c:pt>
                <c:pt idx="1811">
                  <c:v>1.035</c:v>
                </c:pt>
                <c:pt idx="1812">
                  <c:v>1.035</c:v>
                </c:pt>
                <c:pt idx="1813">
                  <c:v>1.035</c:v>
                </c:pt>
                <c:pt idx="1814">
                  <c:v>1.035</c:v>
                </c:pt>
                <c:pt idx="1815">
                  <c:v>1.035</c:v>
                </c:pt>
                <c:pt idx="1816">
                  <c:v>1.035</c:v>
                </c:pt>
                <c:pt idx="1817">
                  <c:v>1.035</c:v>
                </c:pt>
                <c:pt idx="1818">
                  <c:v>1.035</c:v>
                </c:pt>
                <c:pt idx="1819">
                  <c:v>1.035</c:v>
                </c:pt>
                <c:pt idx="1820">
                  <c:v>1.035</c:v>
                </c:pt>
                <c:pt idx="1821">
                  <c:v>1.035</c:v>
                </c:pt>
                <c:pt idx="1822">
                  <c:v>1.035</c:v>
                </c:pt>
                <c:pt idx="1823">
                  <c:v>1.035</c:v>
                </c:pt>
                <c:pt idx="1824">
                  <c:v>1.035</c:v>
                </c:pt>
                <c:pt idx="1825">
                  <c:v>1.035</c:v>
                </c:pt>
                <c:pt idx="1826">
                  <c:v>1.035</c:v>
                </c:pt>
                <c:pt idx="1827">
                  <c:v>1.035</c:v>
                </c:pt>
                <c:pt idx="1828">
                  <c:v>1.035</c:v>
                </c:pt>
                <c:pt idx="1829">
                  <c:v>1.035</c:v>
                </c:pt>
                <c:pt idx="1830">
                  <c:v>1.035</c:v>
                </c:pt>
                <c:pt idx="1831">
                  <c:v>1.035</c:v>
                </c:pt>
                <c:pt idx="1832">
                  <c:v>1.035</c:v>
                </c:pt>
                <c:pt idx="1833">
                  <c:v>1.035</c:v>
                </c:pt>
                <c:pt idx="1834">
                  <c:v>1.035</c:v>
                </c:pt>
                <c:pt idx="1835">
                  <c:v>1.035</c:v>
                </c:pt>
                <c:pt idx="1836">
                  <c:v>1.035</c:v>
                </c:pt>
                <c:pt idx="1837">
                  <c:v>1.035</c:v>
                </c:pt>
                <c:pt idx="1838">
                  <c:v>1.035</c:v>
                </c:pt>
                <c:pt idx="1839">
                  <c:v>1.035</c:v>
                </c:pt>
                <c:pt idx="1840">
                  <c:v>1.035</c:v>
                </c:pt>
                <c:pt idx="1841">
                  <c:v>1.035</c:v>
                </c:pt>
                <c:pt idx="1842">
                  <c:v>1.035</c:v>
                </c:pt>
                <c:pt idx="1843">
                  <c:v>1.035</c:v>
                </c:pt>
                <c:pt idx="1844">
                  <c:v>1.035</c:v>
                </c:pt>
                <c:pt idx="1845">
                  <c:v>1.035</c:v>
                </c:pt>
                <c:pt idx="1846">
                  <c:v>1.035</c:v>
                </c:pt>
                <c:pt idx="1847">
                  <c:v>1.035</c:v>
                </c:pt>
                <c:pt idx="1848">
                  <c:v>1.035</c:v>
                </c:pt>
                <c:pt idx="1849">
                  <c:v>1.035</c:v>
                </c:pt>
                <c:pt idx="1850">
                  <c:v>1.035</c:v>
                </c:pt>
                <c:pt idx="1851">
                  <c:v>1.035</c:v>
                </c:pt>
                <c:pt idx="1852">
                  <c:v>1.035</c:v>
                </c:pt>
                <c:pt idx="1853">
                  <c:v>1.035</c:v>
                </c:pt>
                <c:pt idx="1854">
                  <c:v>1.035</c:v>
                </c:pt>
                <c:pt idx="1855">
                  <c:v>1.035</c:v>
                </c:pt>
                <c:pt idx="1856">
                  <c:v>0.99</c:v>
                </c:pt>
                <c:pt idx="1857">
                  <c:v>0.99</c:v>
                </c:pt>
                <c:pt idx="1858">
                  <c:v>0.99</c:v>
                </c:pt>
                <c:pt idx="1859">
                  <c:v>0.99</c:v>
                </c:pt>
                <c:pt idx="1860">
                  <c:v>0.99</c:v>
                </c:pt>
                <c:pt idx="1861">
                  <c:v>0.99</c:v>
                </c:pt>
                <c:pt idx="1862">
                  <c:v>0.99</c:v>
                </c:pt>
                <c:pt idx="1863">
                  <c:v>0.99</c:v>
                </c:pt>
                <c:pt idx="1864">
                  <c:v>0.99</c:v>
                </c:pt>
                <c:pt idx="1865">
                  <c:v>0.99</c:v>
                </c:pt>
                <c:pt idx="1866">
                  <c:v>0.99</c:v>
                </c:pt>
                <c:pt idx="1867">
                  <c:v>0.99</c:v>
                </c:pt>
                <c:pt idx="1868">
                  <c:v>0.945</c:v>
                </c:pt>
                <c:pt idx="1869">
                  <c:v>0.945</c:v>
                </c:pt>
                <c:pt idx="1870">
                  <c:v>0.945</c:v>
                </c:pt>
                <c:pt idx="1871">
                  <c:v>0.945</c:v>
                </c:pt>
                <c:pt idx="1872">
                  <c:v>0.945</c:v>
                </c:pt>
                <c:pt idx="1873">
                  <c:v>0.945</c:v>
                </c:pt>
                <c:pt idx="1874">
                  <c:v>0.945</c:v>
                </c:pt>
                <c:pt idx="1875">
                  <c:v>0.945</c:v>
                </c:pt>
                <c:pt idx="1876">
                  <c:v>0.9</c:v>
                </c:pt>
                <c:pt idx="1877">
                  <c:v>0.9</c:v>
                </c:pt>
                <c:pt idx="1878">
                  <c:v>0.9</c:v>
                </c:pt>
                <c:pt idx="1879">
                  <c:v>0.9</c:v>
                </c:pt>
                <c:pt idx="1880">
                  <c:v>0.9</c:v>
                </c:pt>
                <c:pt idx="1881">
                  <c:v>0.9</c:v>
                </c:pt>
                <c:pt idx="1882">
                  <c:v>0.9</c:v>
                </c:pt>
                <c:pt idx="1883">
                  <c:v>0.855</c:v>
                </c:pt>
                <c:pt idx="1884">
                  <c:v>0.855</c:v>
                </c:pt>
                <c:pt idx="1885">
                  <c:v>0.855</c:v>
                </c:pt>
                <c:pt idx="1886">
                  <c:v>0.855</c:v>
                </c:pt>
                <c:pt idx="1887">
                  <c:v>0.855</c:v>
                </c:pt>
                <c:pt idx="1888">
                  <c:v>0.855</c:v>
                </c:pt>
                <c:pt idx="1889">
                  <c:v>0.855</c:v>
                </c:pt>
                <c:pt idx="1890">
                  <c:v>0.81</c:v>
                </c:pt>
                <c:pt idx="1891">
                  <c:v>0.81</c:v>
                </c:pt>
                <c:pt idx="1892">
                  <c:v>0.81</c:v>
                </c:pt>
                <c:pt idx="1893">
                  <c:v>0.81</c:v>
                </c:pt>
                <c:pt idx="1894">
                  <c:v>0.81</c:v>
                </c:pt>
                <c:pt idx="1895">
                  <c:v>0.81</c:v>
                </c:pt>
                <c:pt idx="1896">
                  <c:v>0.765</c:v>
                </c:pt>
                <c:pt idx="1897">
                  <c:v>0.765</c:v>
                </c:pt>
                <c:pt idx="1898">
                  <c:v>0.765</c:v>
                </c:pt>
                <c:pt idx="1899">
                  <c:v>0.765</c:v>
                </c:pt>
                <c:pt idx="1900">
                  <c:v>0.765</c:v>
                </c:pt>
                <c:pt idx="1901">
                  <c:v>0.72</c:v>
                </c:pt>
                <c:pt idx="1902">
                  <c:v>0.72</c:v>
                </c:pt>
                <c:pt idx="1903">
                  <c:v>0.72</c:v>
                </c:pt>
                <c:pt idx="1904">
                  <c:v>0.72</c:v>
                </c:pt>
                <c:pt idx="1905">
                  <c:v>0.72</c:v>
                </c:pt>
                <c:pt idx="1906">
                  <c:v>0.72</c:v>
                </c:pt>
                <c:pt idx="1907">
                  <c:v>0.675</c:v>
                </c:pt>
                <c:pt idx="1908">
                  <c:v>0.675</c:v>
                </c:pt>
                <c:pt idx="1909">
                  <c:v>0.675</c:v>
                </c:pt>
                <c:pt idx="1910">
                  <c:v>0.675</c:v>
                </c:pt>
                <c:pt idx="1911">
                  <c:v>0.675</c:v>
                </c:pt>
                <c:pt idx="1912">
                  <c:v>0.63</c:v>
                </c:pt>
                <c:pt idx="1913">
                  <c:v>0.63</c:v>
                </c:pt>
                <c:pt idx="1914">
                  <c:v>0.63</c:v>
                </c:pt>
                <c:pt idx="1915">
                  <c:v>0.63</c:v>
                </c:pt>
                <c:pt idx="1916">
                  <c:v>0.63</c:v>
                </c:pt>
                <c:pt idx="1917">
                  <c:v>0.63</c:v>
                </c:pt>
                <c:pt idx="1918">
                  <c:v>0.585</c:v>
                </c:pt>
                <c:pt idx="1919">
                  <c:v>0.585</c:v>
                </c:pt>
                <c:pt idx="1920">
                  <c:v>0.585</c:v>
                </c:pt>
                <c:pt idx="1921">
                  <c:v>0.585</c:v>
                </c:pt>
                <c:pt idx="1922">
                  <c:v>0.54</c:v>
                </c:pt>
                <c:pt idx="1923">
                  <c:v>0.54</c:v>
                </c:pt>
                <c:pt idx="1924">
                  <c:v>0.54</c:v>
                </c:pt>
                <c:pt idx="1925">
                  <c:v>0.54</c:v>
                </c:pt>
                <c:pt idx="1926">
                  <c:v>0.54</c:v>
                </c:pt>
                <c:pt idx="1927">
                  <c:v>0.495</c:v>
                </c:pt>
                <c:pt idx="1928">
                  <c:v>0.495</c:v>
                </c:pt>
                <c:pt idx="1929">
                  <c:v>0.495</c:v>
                </c:pt>
                <c:pt idx="1930">
                  <c:v>0.495</c:v>
                </c:pt>
                <c:pt idx="1931">
                  <c:v>0.495</c:v>
                </c:pt>
                <c:pt idx="1932">
                  <c:v>0.495</c:v>
                </c:pt>
                <c:pt idx="1933">
                  <c:v>0.45</c:v>
                </c:pt>
                <c:pt idx="1934">
                  <c:v>0.45</c:v>
                </c:pt>
                <c:pt idx="1935">
                  <c:v>0.45</c:v>
                </c:pt>
                <c:pt idx="1936">
                  <c:v>0.45</c:v>
                </c:pt>
                <c:pt idx="1937">
                  <c:v>0.405</c:v>
                </c:pt>
                <c:pt idx="1938">
                  <c:v>0.405</c:v>
                </c:pt>
                <c:pt idx="1939">
                  <c:v>0.405</c:v>
                </c:pt>
                <c:pt idx="1940">
                  <c:v>0.405</c:v>
                </c:pt>
                <c:pt idx="1941">
                  <c:v>0.405</c:v>
                </c:pt>
                <c:pt idx="1942">
                  <c:v>0.36</c:v>
                </c:pt>
                <c:pt idx="1943">
                  <c:v>0.36</c:v>
                </c:pt>
                <c:pt idx="1944">
                  <c:v>0.36</c:v>
                </c:pt>
                <c:pt idx="1945">
                  <c:v>0.36</c:v>
                </c:pt>
                <c:pt idx="1946">
                  <c:v>0.315</c:v>
                </c:pt>
                <c:pt idx="1947">
                  <c:v>0.315</c:v>
                </c:pt>
                <c:pt idx="1948">
                  <c:v>0.315</c:v>
                </c:pt>
                <c:pt idx="1949">
                  <c:v>0.315</c:v>
                </c:pt>
                <c:pt idx="1950">
                  <c:v>0.315</c:v>
                </c:pt>
                <c:pt idx="1951">
                  <c:v>0.27</c:v>
                </c:pt>
                <c:pt idx="1952">
                  <c:v>0.27</c:v>
                </c:pt>
                <c:pt idx="1953">
                  <c:v>0.27</c:v>
                </c:pt>
                <c:pt idx="1954">
                  <c:v>0.27</c:v>
                </c:pt>
                <c:pt idx="1955">
                  <c:v>0.27</c:v>
                </c:pt>
                <c:pt idx="1956">
                  <c:v>0.225</c:v>
                </c:pt>
                <c:pt idx="1957">
                  <c:v>0.225</c:v>
                </c:pt>
                <c:pt idx="1958">
                  <c:v>0.225</c:v>
                </c:pt>
                <c:pt idx="1959">
                  <c:v>0.225</c:v>
                </c:pt>
                <c:pt idx="1960">
                  <c:v>0.225</c:v>
                </c:pt>
                <c:pt idx="1961">
                  <c:v>0.18</c:v>
                </c:pt>
                <c:pt idx="1962">
                  <c:v>0.18</c:v>
                </c:pt>
                <c:pt idx="1963">
                  <c:v>0.18</c:v>
                </c:pt>
                <c:pt idx="1964">
                  <c:v>0.18</c:v>
                </c:pt>
                <c:pt idx="1965">
                  <c:v>0.135</c:v>
                </c:pt>
                <c:pt idx="1966">
                  <c:v>0.135</c:v>
                </c:pt>
                <c:pt idx="1967">
                  <c:v>0.135</c:v>
                </c:pt>
                <c:pt idx="1968">
                  <c:v>0.135</c:v>
                </c:pt>
                <c:pt idx="1969">
                  <c:v>0.135</c:v>
                </c:pt>
                <c:pt idx="1970">
                  <c:v>0.135</c:v>
                </c:pt>
                <c:pt idx="1971">
                  <c:v>0.09</c:v>
                </c:pt>
                <c:pt idx="1972">
                  <c:v>0.09</c:v>
                </c:pt>
                <c:pt idx="1973">
                  <c:v>0.09</c:v>
                </c:pt>
                <c:pt idx="1974">
                  <c:v>0.09</c:v>
                </c:pt>
                <c:pt idx="1975">
                  <c:v>0.09</c:v>
                </c:pt>
                <c:pt idx="1976">
                  <c:v>0.045</c:v>
                </c:pt>
                <c:pt idx="1977">
                  <c:v>0.045</c:v>
                </c:pt>
                <c:pt idx="1978">
                  <c:v>0.045</c:v>
                </c:pt>
                <c:pt idx="1979">
                  <c:v>0.045</c:v>
                </c:pt>
                <c:pt idx="1980">
                  <c:v>0.045</c:v>
                </c:pt>
                <c:pt idx="1981">
                  <c:v>0.0</c:v>
                </c:pt>
                <c:pt idx="1982">
                  <c:v>0.0</c:v>
                </c:pt>
                <c:pt idx="1983">
                  <c:v>0.0</c:v>
                </c:pt>
                <c:pt idx="1984">
                  <c:v>0.0</c:v>
                </c:pt>
                <c:pt idx="1985">
                  <c:v>0.0</c:v>
                </c:pt>
                <c:pt idx="1986">
                  <c:v>-0.045</c:v>
                </c:pt>
                <c:pt idx="1987">
                  <c:v>-0.045</c:v>
                </c:pt>
                <c:pt idx="1988">
                  <c:v>-0.045</c:v>
                </c:pt>
                <c:pt idx="1989">
                  <c:v>-0.045</c:v>
                </c:pt>
                <c:pt idx="1990">
                  <c:v>-0.045</c:v>
                </c:pt>
                <c:pt idx="1991">
                  <c:v>-0.045</c:v>
                </c:pt>
                <c:pt idx="1992">
                  <c:v>-0.09</c:v>
                </c:pt>
                <c:pt idx="1993">
                  <c:v>-0.09</c:v>
                </c:pt>
                <c:pt idx="1994">
                  <c:v>-0.09</c:v>
                </c:pt>
                <c:pt idx="1995">
                  <c:v>-0.09</c:v>
                </c:pt>
                <c:pt idx="1996">
                  <c:v>-0.09</c:v>
                </c:pt>
                <c:pt idx="1997">
                  <c:v>-0.09</c:v>
                </c:pt>
                <c:pt idx="1998">
                  <c:v>-0.09</c:v>
                </c:pt>
                <c:pt idx="1999">
                  <c:v>-0.135</c:v>
                </c:pt>
                <c:pt idx="2000">
                  <c:v>-0.135</c:v>
                </c:pt>
                <c:pt idx="2001">
                  <c:v>-0.135</c:v>
                </c:pt>
                <c:pt idx="2002">
                  <c:v>-0.135</c:v>
                </c:pt>
                <c:pt idx="2003">
                  <c:v>-0.135</c:v>
                </c:pt>
                <c:pt idx="2004">
                  <c:v>-0.135</c:v>
                </c:pt>
                <c:pt idx="2005">
                  <c:v>-0.18</c:v>
                </c:pt>
                <c:pt idx="2006">
                  <c:v>-0.18</c:v>
                </c:pt>
                <c:pt idx="2007">
                  <c:v>-0.18</c:v>
                </c:pt>
                <c:pt idx="2008">
                  <c:v>-0.18</c:v>
                </c:pt>
                <c:pt idx="2009">
                  <c:v>-0.18</c:v>
                </c:pt>
                <c:pt idx="2010">
                  <c:v>-0.18</c:v>
                </c:pt>
                <c:pt idx="2011">
                  <c:v>-0.18</c:v>
                </c:pt>
                <c:pt idx="2012">
                  <c:v>-0.225</c:v>
                </c:pt>
                <c:pt idx="2013">
                  <c:v>-0.225</c:v>
                </c:pt>
                <c:pt idx="2014">
                  <c:v>-0.225</c:v>
                </c:pt>
                <c:pt idx="2015">
                  <c:v>-0.225</c:v>
                </c:pt>
                <c:pt idx="2016">
                  <c:v>-0.225</c:v>
                </c:pt>
                <c:pt idx="2017">
                  <c:v>-0.225</c:v>
                </c:pt>
                <c:pt idx="2018">
                  <c:v>-0.225</c:v>
                </c:pt>
                <c:pt idx="2019">
                  <c:v>-0.225</c:v>
                </c:pt>
                <c:pt idx="2020">
                  <c:v>-0.27</c:v>
                </c:pt>
                <c:pt idx="2021">
                  <c:v>-0.27</c:v>
                </c:pt>
                <c:pt idx="2022">
                  <c:v>-0.27</c:v>
                </c:pt>
                <c:pt idx="2023">
                  <c:v>-0.27</c:v>
                </c:pt>
                <c:pt idx="2024">
                  <c:v>-0.27</c:v>
                </c:pt>
                <c:pt idx="2025">
                  <c:v>-0.27</c:v>
                </c:pt>
                <c:pt idx="2026">
                  <c:v>-0.27</c:v>
                </c:pt>
                <c:pt idx="2027">
                  <c:v>-0.27</c:v>
                </c:pt>
                <c:pt idx="2028">
                  <c:v>-0.27</c:v>
                </c:pt>
                <c:pt idx="2029">
                  <c:v>-0.27</c:v>
                </c:pt>
                <c:pt idx="2030">
                  <c:v>-0.315</c:v>
                </c:pt>
                <c:pt idx="2031">
                  <c:v>-0.315</c:v>
                </c:pt>
                <c:pt idx="2032">
                  <c:v>-0.315</c:v>
                </c:pt>
                <c:pt idx="2033">
                  <c:v>-0.315</c:v>
                </c:pt>
                <c:pt idx="2034">
                  <c:v>-0.315</c:v>
                </c:pt>
                <c:pt idx="2035">
                  <c:v>-0.315</c:v>
                </c:pt>
                <c:pt idx="2036">
                  <c:v>-0.315</c:v>
                </c:pt>
                <c:pt idx="2037">
                  <c:v>-0.315</c:v>
                </c:pt>
                <c:pt idx="2038">
                  <c:v>-0.315</c:v>
                </c:pt>
                <c:pt idx="2039">
                  <c:v>-0.315</c:v>
                </c:pt>
                <c:pt idx="2040">
                  <c:v>-0.315</c:v>
                </c:pt>
                <c:pt idx="2041">
                  <c:v>-0.36</c:v>
                </c:pt>
                <c:pt idx="2042">
                  <c:v>-0.36</c:v>
                </c:pt>
                <c:pt idx="2043">
                  <c:v>-0.36</c:v>
                </c:pt>
                <c:pt idx="2044">
                  <c:v>-0.36</c:v>
                </c:pt>
                <c:pt idx="2045">
                  <c:v>-0.36</c:v>
                </c:pt>
                <c:pt idx="2046">
                  <c:v>-0.36</c:v>
                </c:pt>
                <c:pt idx="2047">
                  <c:v>-0.36</c:v>
                </c:pt>
                <c:pt idx="2048">
                  <c:v>-0.36</c:v>
                </c:pt>
                <c:pt idx="2049">
                  <c:v>-0.36</c:v>
                </c:pt>
                <c:pt idx="2050">
                  <c:v>-0.36</c:v>
                </c:pt>
                <c:pt idx="2051">
                  <c:v>-0.36</c:v>
                </c:pt>
                <c:pt idx="2052">
                  <c:v>-0.36</c:v>
                </c:pt>
                <c:pt idx="2053">
                  <c:v>-0.36</c:v>
                </c:pt>
                <c:pt idx="2054">
                  <c:v>-0.36</c:v>
                </c:pt>
                <c:pt idx="2055">
                  <c:v>-0.36</c:v>
                </c:pt>
                <c:pt idx="2056">
                  <c:v>-0.36</c:v>
                </c:pt>
                <c:pt idx="2057">
                  <c:v>-0.36</c:v>
                </c:pt>
                <c:pt idx="2058">
                  <c:v>-0.36</c:v>
                </c:pt>
                <c:pt idx="2059">
                  <c:v>-0.36</c:v>
                </c:pt>
                <c:pt idx="2060">
                  <c:v>-0.36</c:v>
                </c:pt>
                <c:pt idx="2061">
                  <c:v>-0.36</c:v>
                </c:pt>
                <c:pt idx="2062">
                  <c:v>-0.36</c:v>
                </c:pt>
                <c:pt idx="2063">
                  <c:v>-0.36</c:v>
                </c:pt>
                <c:pt idx="2064">
                  <c:v>-0.36</c:v>
                </c:pt>
                <c:pt idx="2065">
                  <c:v>-0.36</c:v>
                </c:pt>
                <c:pt idx="2066">
                  <c:v>-0.36</c:v>
                </c:pt>
                <c:pt idx="2067">
                  <c:v>-0.36</c:v>
                </c:pt>
                <c:pt idx="2068">
                  <c:v>-0.36</c:v>
                </c:pt>
                <c:pt idx="2069">
                  <c:v>-0.36</c:v>
                </c:pt>
                <c:pt idx="2070">
                  <c:v>-0.36</c:v>
                </c:pt>
                <c:pt idx="2071">
                  <c:v>-0.36</c:v>
                </c:pt>
                <c:pt idx="2072">
                  <c:v>-0.36</c:v>
                </c:pt>
                <c:pt idx="2073">
                  <c:v>-0.36</c:v>
                </c:pt>
                <c:pt idx="2074">
                  <c:v>-0.36</c:v>
                </c:pt>
                <c:pt idx="2075">
                  <c:v>-0.36</c:v>
                </c:pt>
                <c:pt idx="2076">
                  <c:v>-0.36</c:v>
                </c:pt>
                <c:pt idx="2077">
                  <c:v>-0.36</c:v>
                </c:pt>
                <c:pt idx="2078">
                  <c:v>-0.36</c:v>
                </c:pt>
                <c:pt idx="2079">
                  <c:v>-0.36</c:v>
                </c:pt>
                <c:pt idx="2080">
                  <c:v>-0.36</c:v>
                </c:pt>
                <c:pt idx="2081">
                  <c:v>-0.36</c:v>
                </c:pt>
                <c:pt idx="2082">
                  <c:v>-0.36</c:v>
                </c:pt>
                <c:pt idx="2083">
                  <c:v>-0.36</c:v>
                </c:pt>
                <c:pt idx="2084">
                  <c:v>-0.36</c:v>
                </c:pt>
                <c:pt idx="2085">
                  <c:v>-0.36</c:v>
                </c:pt>
                <c:pt idx="2086">
                  <c:v>-0.36</c:v>
                </c:pt>
                <c:pt idx="2087">
                  <c:v>-0.36</c:v>
                </c:pt>
                <c:pt idx="2088">
                  <c:v>-0.36</c:v>
                </c:pt>
                <c:pt idx="2089">
                  <c:v>-0.36</c:v>
                </c:pt>
                <c:pt idx="2090">
                  <c:v>-0.36</c:v>
                </c:pt>
                <c:pt idx="2091">
                  <c:v>-0.36</c:v>
                </c:pt>
                <c:pt idx="2092">
                  <c:v>-0.36</c:v>
                </c:pt>
                <c:pt idx="2093">
                  <c:v>-0.36</c:v>
                </c:pt>
                <c:pt idx="2094">
                  <c:v>-0.36</c:v>
                </c:pt>
                <c:pt idx="2095">
                  <c:v>-0.36</c:v>
                </c:pt>
                <c:pt idx="2096">
                  <c:v>-0.315</c:v>
                </c:pt>
                <c:pt idx="2097">
                  <c:v>-0.315</c:v>
                </c:pt>
                <c:pt idx="2098">
                  <c:v>-0.315</c:v>
                </c:pt>
                <c:pt idx="2099">
                  <c:v>-0.315</c:v>
                </c:pt>
                <c:pt idx="2100">
                  <c:v>-0.315</c:v>
                </c:pt>
                <c:pt idx="2101">
                  <c:v>-0.315</c:v>
                </c:pt>
                <c:pt idx="2102">
                  <c:v>-0.315</c:v>
                </c:pt>
                <c:pt idx="2103">
                  <c:v>-0.315</c:v>
                </c:pt>
                <c:pt idx="2104">
                  <c:v>-0.315</c:v>
                </c:pt>
                <c:pt idx="2105">
                  <c:v>-0.315</c:v>
                </c:pt>
                <c:pt idx="2106">
                  <c:v>-0.315</c:v>
                </c:pt>
                <c:pt idx="2107">
                  <c:v>-0.315</c:v>
                </c:pt>
                <c:pt idx="2108">
                  <c:v>-0.27</c:v>
                </c:pt>
                <c:pt idx="2109">
                  <c:v>-0.27</c:v>
                </c:pt>
                <c:pt idx="2110">
                  <c:v>-0.27</c:v>
                </c:pt>
                <c:pt idx="2111">
                  <c:v>-0.27</c:v>
                </c:pt>
                <c:pt idx="2112">
                  <c:v>-0.27</c:v>
                </c:pt>
                <c:pt idx="2113">
                  <c:v>-0.27</c:v>
                </c:pt>
                <c:pt idx="2114">
                  <c:v>-0.27</c:v>
                </c:pt>
                <c:pt idx="2115">
                  <c:v>-0.27</c:v>
                </c:pt>
                <c:pt idx="2116">
                  <c:v>-0.27</c:v>
                </c:pt>
                <c:pt idx="2117">
                  <c:v>-0.27</c:v>
                </c:pt>
                <c:pt idx="2118">
                  <c:v>-0.225</c:v>
                </c:pt>
                <c:pt idx="2119">
                  <c:v>-0.225</c:v>
                </c:pt>
                <c:pt idx="2120">
                  <c:v>-0.225</c:v>
                </c:pt>
                <c:pt idx="2121">
                  <c:v>-0.225</c:v>
                </c:pt>
                <c:pt idx="2122">
                  <c:v>-0.225</c:v>
                </c:pt>
                <c:pt idx="2123">
                  <c:v>-0.225</c:v>
                </c:pt>
                <c:pt idx="2124">
                  <c:v>-0.225</c:v>
                </c:pt>
                <c:pt idx="2125">
                  <c:v>-0.225</c:v>
                </c:pt>
                <c:pt idx="2126">
                  <c:v>-0.225</c:v>
                </c:pt>
                <c:pt idx="2127">
                  <c:v>-0.18</c:v>
                </c:pt>
                <c:pt idx="2128">
                  <c:v>-0.18</c:v>
                </c:pt>
                <c:pt idx="2129">
                  <c:v>-0.18</c:v>
                </c:pt>
                <c:pt idx="2130">
                  <c:v>-0.18</c:v>
                </c:pt>
                <c:pt idx="2131">
                  <c:v>-0.18</c:v>
                </c:pt>
                <c:pt idx="2132">
                  <c:v>-0.18</c:v>
                </c:pt>
                <c:pt idx="2133">
                  <c:v>-0.18</c:v>
                </c:pt>
                <c:pt idx="2134">
                  <c:v>-0.135</c:v>
                </c:pt>
                <c:pt idx="2135">
                  <c:v>-0.135</c:v>
                </c:pt>
                <c:pt idx="2136">
                  <c:v>-0.135</c:v>
                </c:pt>
                <c:pt idx="2137">
                  <c:v>-0.135</c:v>
                </c:pt>
                <c:pt idx="2138">
                  <c:v>-0.135</c:v>
                </c:pt>
                <c:pt idx="2139">
                  <c:v>-0.135</c:v>
                </c:pt>
                <c:pt idx="2140">
                  <c:v>-0.135</c:v>
                </c:pt>
                <c:pt idx="2141">
                  <c:v>-0.09</c:v>
                </c:pt>
                <c:pt idx="2142">
                  <c:v>-0.09</c:v>
                </c:pt>
                <c:pt idx="2143">
                  <c:v>-0.09</c:v>
                </c:pt>
                <c:pt idx="2144">
                  <c:v>-0.09</c:v>
                </c:pt>
                <c:pt idx="2145">
                  <c:v>-0.09</c:v>
                </c:pt>
                <c:pt idx="2146">
                  <c:v>-0.09</c:v>
                </c:pt>
                <c:pt idx="2147">
                  <c:v>-0.045</c:v>
                </c:pt>
                <c:pt idx="2148">
                  <c:v>-0.045</c:v>
                </c:pt>
                <c:pt idx="2149">
                  <c:v>-0.045</c:v>
                </c:pt>
                <c:pt idx="2150">
                  <c:v>-0.045</c:v>
                </c:pt>
                <c:pt idx="2151">
                  <c:v>-0.045</c:v>
                </c:pt>
                <c:pt idx="2152">
                  <c:v>-0.045</c:v>
                </c:pt>
                <c:pt idx="2153">
                  <c:v>-0.045</c:v>
                </c:pt>
                <c:pt idx="2154">
                  <c:v>0.0</c:v>
                </c:pt>
                <c:pt idx="2155">
                  <c:v>0.0</c:v>
                </c:pt>
                <c:pt idx="2156">
                  <c:v>0.0</c:v>
                </c:pt>
                <c:pt idx="2157">
                  <c:v>0.0</c:v>
                </c:pt>
                <c:pt idx="2158">
                  <c:v>0.0</c:v>
                </c:pt>
                <c:pt idx="2159">
                  <c:v>0.0</c:v>
                </c:pt>
                <c:pt idx="2160">
                  <c:v>0.045</c:v>
                </c:pt>
                <c:pt idx="2161">
                  <c:v>0.045</c:v>
                </c:pt>
                <c:pt idx="2162">
                  <c:v>0.045</c:v>
                </c:pt>
                <c:pt idx="2163">
                  <c:v>0.045</c:v>
                </c:pt>
                <c:pt idx="2164">
                  <c:v>0.045</c:v>
                </c:pt>
                <c:pt idx="2165">
                  <c:v>0.045</c:v>
                </c:pt>
                <c:pt idx="2166">
                  <c:v>0.09</c:v>
                </c:pt>
                <c:pt idx="2167">
                  <c:v>0.09</c:v>
                </c:pt>
                <c:pt idx="2168">
                  <c:v>0.09</c:v>
                </c:pt>
                <c:pt idx="2169">
                  <c:v>0.09</c:v>
                </c:pt>
                <c:pt idx="2170">
                  <c:v>0.09</c:v>
                </c:pt>
                <c:pt idx="2171">
                  <c:v>0.09</c:v>
                </c:pt>
                <c:pt idx="2172">
                  <c:v>0.135</c:v>
                </c:pt>
                <c:pt idx="2173">
                  <c:v>0.135</c:v>
                </c:pt>
                <c:pt idx="2174">
                  <c:v>0.135</c:v>
                </c:pt>
                <c:pt idx="2175">
                  <c:v>0.135</c:v>
                </c:pt>
                <c:pt idx="2176">
                  <c:v>0.135</c:v>
                </c:pt>
                <c:pt idx="2177">
                  <c:v>0.135</c:v>
                </c:pt>
                <c:pt idx="2178">
                  <c:v>0.18</c:v>
                </c:pt>
                <c:pt idx="2179">
                  <c:v>0.18</c:v>
                </c:pt>
                <c:pt idx="2180">
                  <c:v>0.18</c:v>
                </c:pt>
                <c:pt idx="2181">
                  <c:v>0.18</c:v>
                </c:pt>
                <c:pt idx="2182">
                  <c:v>0.18</c:v>
                </c:pt>
                <c:pt idx="2183">
                  <c:v>0.18</c:v>
                </c:pt>
                <c:pt idx="2184">
                  <c:v>0.225</c:v>
                </c:pt>
                <c:pt idx="2185">
                  <c:v>0.225</c:v>
                </c:pt>
                <c:pt idx="2186">
                  <c:v>0.225</c:v>
                </c:pt>
                <c:pt idx="2187">
                  <c:v>0.225</c:v>
                </c:pt>
                <c:pt idx="2188">
                  <c:v>0.225</c:v>
                </c:pt>
                <c:pt idx="2189">
                  <c:v>0.225</c:v>
                </c:pt>
                <c:pt idx="2190">
                  <c:v>0.27</c:v>
                </c:pt>
                <c:pt idx="2191">
                  <c:v>0.27</c:v>
                </c:pt>
                <c:pt idx="2192">
                  <c:v>0.27</c:v>
                </c:pt>
                <c:pt idx="2193">
                  <c:v>0.27</c:v>
                </c:pt>
                <c:pt idx="2194">
                  <c:v>0.27</c:v>
                </c:pt>
                <c:pt idx="2195">
                  <c:v>0.315</c:v>
                </c:pt>
                <c:pt idx="2196">
                  <c:v>0.315</c:v>
                </c:pt>
                <c:pt idx="2197">
                  <c:v>0.315</c:v>
                </c:pt>
                <c:pt idx="2198">
                  <c:v>0.315</c:v>
                </c:pt>
                <c:pt idx="2199">
                  <c:v>0.315</c:v>
                </c:pt>
                <c:pt idx="2200">
                  <c:v>0.315</c:v>
                </c:pt>
                <c:pt idx="2201">
                  <c:v>0.315</c:v>
                </c:pt>
                <c:pt idx="2202">
                  <c:v>0.36</c:v>
                </c:pt>
                <c:pt idx="2203">
                  <c:v>0.36</c:v>
                </c:pt>
                <c:pt idx="2204">
                  <c:v>0.36</c:v>
                </c:pt>
                <c:pt idx="2205">
                  <c:v>0.36</c:v>
                </c:pt>
                <c:pt idx="2206">
                  <c:v>0.36</c:v>
                </c:pt>
                <c:pt idx="2207">
                  <c:v>0.405</c:v>
                </c:pt>
                <c:pt idx="2208">
                  <c:v>0.405</c:v>
                </c:pt>
                <c:pt idx="2209">
                  <c:v>0.405</c:v>
                </c:pt>
                <c:pt idx="2210">
                  <c:v>0.405</c:v>
                </c:pt>
                <c:pt idx="2211">
                  <c:v>0.405</c:v>
                </c:pt>
                <c:pt idx="2212">
                  <c:v>0.405</c:v>
                </c:pt>
                <c:pt idx="2213">
                  <c:v>0.45</c:v>
                </c:pt>
                <c:pt idx="2214">
                  <c:v>0.45</c:v>
                </c:pt>
                <c:pt idx="2215">
                  <c:v>0.45</c:v>
                </c:pt>
                <c:pt idx="2216">
                  <c:v>0.45</c:v>
                </c:pt>
                <c:pt idx="2217">
                  <c:v>0.45</c:v>
                </c:pt>
                <c:pt idx="2218">
                  <c:v>0.45</c:v>
                </c:pt>
                <c:pt idx="2219">
                  <c:v>0.45</c:v>
                </c:pt>
                <c:pt idx="2220">
                  <c:v>0.495</c:v>
                </c:pt>
                <c:pt idx="2221">
                  <c:v>0.495</c:v>
                </c:pt>
                <c:pt idx="2222">
                  <c:v>0.495</c:v>
                </c:pt>
                <c:pt idx="2223">
                  <c:v>0.495</c:v>
                </c:pt>
                <c:pt idx="2224">
                  <c:v>0.495</c:v>
                </c:pt>
                <c:pt idx="2225">
                  <c:v>0.495</c:v>
                </c:pt>
                <c:pt idx="2226">
                  <c:v>0.495</c:v>
                </c:pt>
                <c:pt idx="2227">
                  <c:v>0.54</c:v>
                </c:pt>
                <c:pt idx="2228">
                  <c:v>0.54</c:v>
                </c:pt>
                <c:pt idx="2229">
                  <c:v>0.54</c:v>
                </c:pt>
                <c:pt idx="2230">
                  <c:v>0.54</c:v>
                </c:pt>
                <c:pt idx="2231">
                  <c:v>0.54</c:v>
                </c:pt>
                <c:pt idx="2232">
                  <c:v>0.54</c:v>
                </c:pt>
                <c:pt idx="2233">
                  <c:v>0.54</c:v>
                </c:pt>
                <c:pt idx="2234">
                  <c:v>0.585</c:v>
                </c:pt>
                <c:pt idx="2235">
                  <c:v>0.585</c:v>
                </c:pt>
                <c:pt idx="2236">
                  <c:v>0.585</c:v>
                </c:pt>
                <c:pt idx="2237">
                  <c:v>0.585</c:v>
                </c:pt>
                <c:pt idx="2238">
                  <c:v>0.585</c:v>
                </c:pt>
                <c:pt idx="2239">
                  <c:v>0.585</c:v>
                </c:pt>
                <c:pt idx="2240">
                  <c:v>0.585</c:v>
                </c:pt>
                <c:pt idx="2241">
                  <c:v>0.585</c:v>
                </c:pt>
                <c:pt idx="2242">
                  <c:v>0.63</c:v>
                </c:pt>
                <c:pt idx="2243">
                  <c:v>0.63</c:v>
                </c:pt>
                <c:pt idx="2244">
                  <c:v>0.63</c:v>
                </c:pt>
                <c:pt idx="2245">
                  <c:v>0.63</c:v>
                </c:pt>
                <c:pt idx="2246">
                  <c:v>0.63</c:v>
                </c:pt>
                <c:pt idx="2247">
                  <c:v>0.63</c:v>
                </c:pt>
                <c:pt idx="2248">
                  <c:v>0.63</c:v>
                </c:pt>
                <c:pt idx="2249">
                  <c:v>0.63</c:v>
                </c:pt>
                <c:pt idx="2250">
                  <c:v>0.63</c:v>
                </c:pt>
                <c:pt idx="2251">
                  <c:v>0.675</c:v>
                </c:pt>
                <c:pt idx="2252">
                  <c:v>0.675</c:v>
                </c:pt>
                <c:pt idx="2253">
                  <c:v>0.675</c:v>
                </c:pt>
                <c:pt idx="2254">
                  <c:v>0.675</c:v>
                </c:pt>
                <c:pt idx="2255">
                  <c:v>0.675</c:v>
                </c:pt>
                <c:pt idx="2256">
                  <c:v>0.675</c:v>
                </c:pt>
                <c:pt idx="2257">
                  <c:v>0.675</c:v>
                </c:pt>
                <c:pt idx="2258">
                  <c:v>0.675</c:v>
                </c:pt>
                <c:pt idx="2259">
                  <c:v>0.675</c:v>
                </c:pt>
                <c:pt idx="2260">
                  <c:v>0.675</c:v>
                </c:pt>
                <c:pt idx="2261">
                  <c:v>0.675</c:v>
                </c:pt>
                <c:pt idx="2262">
                  <c:v>0.72</c:v>
                </c:pt>
                <c:pt idx="2263">
                  <c:v>0.72</c:v>
                </c:pt>
                <c:pt idx="2264">
                  <c:v>0.72</c:v>
                </c:pt>
                <c:pt idx="2265">
                  <c:v>0.72</c:v>
                </c:pt>
                <c:pt idx="2266">
                  <c:v>0.72</c:v>
                </c:pt>
                <c:pt idx="2267">
                  <c:v>0.72</c:v>
                </c:pt>
                <c:pt idx="2268">
                  <c:v>0.72</c:v>
                </c:pt>
                <c:pt idx="2269">
                  <c:v>0.72</c:v>
                </c:pt>
                <c:pt idx="2270">
                  <c:v>0.72</c:v>
                </c:pt>
                <c:pt idx="2271">
                  <c:v>0.72</c:v>
                </c:pt>
                <c:pt idx="2272">
                  <c:v>0.72</c:v>
                </c:pt>
                <c:pt idx="2273">
                  <c:v>0.72</c:v>
                </c:pt>
                <c:pt idx="2274">
                  <c:v>0.765</c:v>
                </c:pt>
                <c:pt idx="2275">
                  <c:v>0.765</c:v>
                </c:pt>
                <c:pt idx="2276">
                  <c:v>0.765</c:v>
                </c:pt>
                <c:pt idx="2277">
                  <c:v>0.765</c:v>
                </c:pt>
                <c:pt idx="2278">
                  <c:v>0.765</c:v>
                </c:pt>
                <c:pt idx="2279">
                  <c:v>0.765</c:v>
                </c:pt>
                <c:pt idx="2280">
                  <c:v>0.765</c:v>
                </c:pt>
                <c:pt idx="2281">
                  <c:v>0.765</c:v>
                </c:pt>
                <c:pt idx="2282">
                  <c:v>0.765</c:v>
                </c:pt>
                <c:pt idx="2283">
                  <c:v>0.765</c:v>
                </c:pt>
                <c:pt idx="2284">
                  <c:v>0.765</c:v>
                </c:pt>
                <c:pt idx="2285">
                  <c:v>0.765</c:v>
                </c:pt>
                <c:pt idx="2286">
                  <c:v>0.765</c:v>
                </c:pt>
                <c:pt idx="2287">
                  <c:v>0.765</c:v>
                </c:pt>
                <c:pt idx="2288">
                  <c:v>0.765</c:v>
                </c:pt>
                <c:pt idx="2289">
                  <c:v>0.765</c:v>
                </c:pt>
                <c:pt idx="2290">
                  <c:v>0.765</c:v>
                </c:pt>
                <c:pt idx="2291">
                  <c:v>0.765</c:v>
                </c:pt>
                <c:pt idx="2292">
                  <c:v>0.765</c:v>
                </c:pt>
                <c:pt idx="2293">
                  <c:v>0.765</c:v>
                </c:pt>
                <c:pt idx="2294">
                  <c:v>0.765</c:v>
                </c:pt>
                <c:pt idx="2295">
                  <c:v>0.765</c:v>
                </c:pt>
                <c:pt idx="2296">
                  <c:v>0.765</c:v>
                </c:pt>
                <c:pt idx="2297">
                  <c:v>0.765</c:v>
                </c:pt>
                <c:pt idx="2298">
                  <c:v>0.765</c:v>
                </c:pt>
                <c:pt idx="2299">
                  <c:v>0.765</c:v>
                </c:pt>
                <c:pt idx="2300">
                  <c:v>0.765</c:v>
                </c:pt>
                <c:pt idx="2301">
                  <c:v>0.765</c:v>
                </c:pt>
                <c:pt idx="2302">
                  <c:v>0.765</c:v>
                </c:pt>
                <c:pt idx="2303">
                  <c:v>0.765</c:v>
                </c:pt>
                <c:pt idx="2304">
                  <c:v>0.765</c:v>
                </c:pt>
                <c:pt idx="2305">
                  <c:v>0.765</c:v>
                </c:pt>
                <c:pt idx="2306">
                  <c:v>0.765</c:v>
                </c:pt>
                <c:pt idx="2307">
                  <c:v>0.765</c:v>
                </c:pt>
                <c:pt idx="2308">
                  <c:v>0.765</c:v>
                </c:pt>
                <c:pt idx="2309">
                  <c:v>0.765</c:v>
                </c:pt>
                <c:pt idx="2310">
                  <c:v>0.765</c:v>
                </c:pt>
                <c:pt idx="2311">
                  <c:v>0.765</c:v>
                </c:pt>
                <c:pt idx="2312">
                  <c:v>0.765</c:v>
                </c:pt>
                <c:pt idx="2313">
                  <c:v>0.765</c:v>
                </c:pt>
                <c:pt idx="2314">
                  <c:v>0.765</c:v>
                </c:pt>
                <c:pt idx="2315">
                  <c:v>0.765</c:v>
                </c:pt>
                <c:pt idx="2316">
                  <c:v>0.765</c:v>
                </c:pt>
                <c:pt idx="2317">
                  <c:v>0.765</c:v>
                </c:pt>
                <c:pt idx="2318">
                  <c:v>0.765</c:v>
                </c:pt>
                <c:pt idx="2319">
                  <c:v>0.765</c:v>
                </c:pt>
                <c:pt idx="2320">
                  <c:v>0.765</c:v>
                </c:pt>
                <c:pt idx="2321">
                  <c:v>0.765</c:v>
                </c:pt>
                <c:pt idx="2322">
                  <c:v>0.765</c:v>
                </c:pt>
                <c:pt idx="2323">
                  <c:v>0.765</c:v>
                </c:pt>
                <c:pt idx="2324">
                  <c:v>0.765</c:v>
                </c:pt>
                <c:pt idx="2325">
                  <c:v>0.765</c:v>
                </c:pt>
                <c:pt idx="2326">
                  <c:v>0.765</c:v>
                </c:pt>
                <c:pt idx="2327">
                  <c:v>0.765</c:v>
                </c:pt>
                <c:pt idx="2328">
                  <c:v>0.765</c:v>
                </c:pt>
                <c:pt idx="2329">
                  <c:v>0.765</c:v>
                </c:pt>
                <c:pt idx="2330">
                  <c:v>0.765</c:v>
                </c:pt>
                <c:pt idx="2331">
                  <c:v>0.765</c:v>
                </c:pt>
                <c:pt idx="2332">
                  <c:v>0.765</c:v>
                </c:pt>
                <c:pt idx="2333">
                  <c:v>0.72</c:v>
                </c:pt>
                <c:pt idx="2334">
                  <c:v>0.72</c:v>
                </c:pt>
                <c:pt idx="2335">
                  <c:v>0.72</c:v>
                </c:pt>
                <c:pt idx="2336">
                  <c:v>0.72</c:v>
                </c:pt>
                <c:pt idx="2337">
                  <c:v>0.72</c:v>
                </c:pt>
                <c:pt idx="2338">
                  <c:v>0.72</c:v>
                </c:pt>
                <c:pt idx="2339">
                  <c:v>0.72</c:v>
                </c:pt>
                <c:pt idx="2340">
                  <c:v>0.72</c:v>
                </c:pt>
                <c:pt idx="2341">
                  <c:v>0.72</c:v>
                </c:pt>
                <c:pt idx="2342">
                  <c:v>0.72</c:v>
                </c:pt>
                <c:pt idx="2343">
                  <c:v>0.72</c:v>
                </c:pt>
                <c:pt idx="2344">
                  <c:v>0.72</c:v>
                </c:pt>
                <c:pt idx="2345">
                  <c:v>0.72</c:v>
                </c:pt>
                <c:pt idx="2346">
                  <c:v>0.72</c:v>
                </c:pt>
                <c:pt idx="2347">
                  <c:v>0.675</c:v>
                </c:pt>
                <c:pt idx="2348">
                  <c:v>0.675</c:v>
                </c:pt>
                <c:pt idx="2349">
                  <c:v>0.675</c:v>
                </c:pt>
                <c:pt idx="2350">
                  <c:v>0.675</c:v>
                </c:pt>
                <c:pt idx="2351">
                  <c:v>0.675</c:v>
                </c:pt>
                <c:pt idx="2352">
                  <c:v>0.675</c:v>
                </c:pt>
                <c:pt idx="2353">
                  <c:v>0.675</c:v>
                </c:pt>
                <c:pt idx="2354">
                  <c:v>0.675</c:v>
                </c:pt>
                <c:pt idx="2355">
                  <c:v>0.675</c:v>
                </c:pt>
                <c:pt idx="2356">
                  <c:v>0.675</c:v>
                </c:pt>
                <c:pt idx="2357">
                  <c:v>0.675</c:v>
                </c:pt>
                <c:pt idx="2358">
                  <c:v>0.63</c:v>
                </c:pt>
                <c:pt idx="2359">
                  <c:v>0.63</c:v>
                </c:pt>
                <c:pt idx="2360">
                  <c:v>0.63</c:v>
                </c:pt>
                <c:pt idx="2361">
                  <c:v>0.63</c:v>
                </c:pt>
                <c:pt idx="2362">
                  <c:v>0.63</c:v>
                </c:pt>
                <c:pt idx="2363">
                  <c:v>0.63</c:v>
                </c:pt>
                <c:pt idx="2364">
                  <c:v>0.63</c:v>
                </c:pt>
                <c:pt idx="2365">
                  <c:v>0.63</c:v>
                </c:pt>
                <c:pt idx="2366">
                  <c:v>0.63</c:v>
                </c:pt>
                <c:pt idx="2367">
                  <c:v>0.585</c:v>
                </c:pt>
                <c:pt idx="2368">
                  <c:v>0.585</c:v>
                </c:pt>
                <c:pt idx="2369">
                  <c:v>0.585</c:v>
                </c:pt>
                <c:pt idx="2370">
                  <c:v>0.585</c:v>
                </c:pt>
                <c:pt idx="2371">
                  <c:v>0.585</c:v>
                </c:pt>
                <c:pt idx="2372">
                  <c:v>0.585</c:v>
                </c:pt>
                <c:pt idx="2373">
                  <c:v>0.585</c:v>
                </c:pt>
                <c:pt idx="2374">
                  <c:v>0.585</c:v>
                </c:pt>
                <c:pt idx="2375">
                  <c:v>0.54</c:v>
                </c:pt>
                <c:pt idx="2376">
                  <c:v>0.54</c:v>
                </c:pt>
                <c:pt idx="2377">
                  <c:v>0.54</c:v>
                </c:pt>
                <c:pt idx="2378">
                  <c:v>0.54</c:v>
                </c:pt>
                <c:pt idx="2379">
                  <c:v>0.54</c:v>
                </c:pt>
                <c:pt idx="2380">
                  <c:v>0.54</c:v>
                </c:pt>
                <c:pt idx="2381">
                  <c:v>0.54</c:v>
                </c:pt>
                <c:pt idx="2382">
                  <c:v>0.54</c:v>
                </c:pt>
                <c:pt idx="2383">
                  <c:v>0.495</c:v>
                </c:pt>
                <c:pt idx="2384">
                  <c:v>0.495</c:v>
                </c:pt>
                <c:pt idx="2385">
                  <c:v>0.495</c:v>
                </c:pt>
                <c:pt idx="2386">
                  <c:v>0.495</c:v>
                </c:pt>
                <c:pt idx="2387">
                  <c:v>0.495</c:v>
                </c:pt>
                <c:pt idx="2388">
                  <c:v>0.495</c:v>
                </c:pt>
                <c:pt idx="2389">
                  <c:v>0.495</c:v>
                </c:pt>
                <c:pt idx="2390">
                  <c:v>0.495</c:v>
                </c:pt>
                <c:pt idx="2391">
                  <c:v>0.45</c:v>
                </c:pt>
                <c:pt idx="2392">
                  <c:v>0.45</c:v>
                </c:pt>
                <c:pt idx="2393">
                  <c:v>0.45</c:v>
                </c:pt>
                <c:pt idx="2394">
                  <c:v>0.45</c:v>
                </c:pt>
                <c:pt idx="2395">
                  <c:v>0.45</c:v>
                </c:pt>
                <c:pt idx="2396">
                  <c:v>0.45</c:v>
                </c:pt>
                <c:pt idx="2397">
                  <c:v>0.45</c:v>
                </c:pt>
                <c:pt idx="2398">
                  <c:v>0.45</c:v>
                </c:pt>
                <c:pt idx="2399">
                  <c:v>0.405</c:v>
                </c:pt>
                <c:pt idx="2400">
                  <c:v>0.405</c:v>
                </c:pt>
                <c:pt idx="2401">
                  <c:v>0.405</c:v>
                </c:pt>
                <c:pt idx="2402">
                  <c:v>0.405</c:v>
                </c:pt>
                <c:pt idx="2403">
                  <c:v>0.405</c:v>
                </c:pt>
                <c:pt idx="2404">
                  <c:v>0.405</c:v>
                </c:pt>
                <c:pt idx="2405">
                  <c:v>0.36</c:v>
                </c:pt>
                <c:pt idx="2406">
                  <c:v>0.36</c:v>
                </c:pt>
                <c:pt idx="2407">
                  <c:v>0.36</c:v>
                </c:pt>
                <c:pt idx="2408">
                  <c:v>0.36</c:v>
                </c:pt>
                <c:pt idx="2409">
                  <c:v>0.36</c:v>
                </c:pt>
                <c:pt idx="2410">
                  <c:v>0.36</c:v>
                </c:pt>
                <c:pt idx="2411">
                  <c:v>0.36</c:v>
                </c:pt>
                <c:pt idx="2412">
                  <c:v>0.315</c:v>
                </c:pt>
                <c:pt idx="2413">
                  <c:v>0.315</c:v>
                </c:pt>
                <c:pt idx="2414">
                  <c:v>0.315</c:v>
                </c:pt>
                <c:pt idx="2415">
                  <c:v>0.315</c:v>
                </c:pt>
                <c:pt idx="2416">
                  <c:v>0.315</c:v>
                </c:pt>
                <c:pt idx="2417">
                  <c:v>0.315</c:v>
                </c:pt>
                <c:pt idx="2418">
                  <c:v>0.315</c:v>
                </c:pt>
                <c:pt idx="2419">
                  <c:v>0.315</c:v>
                </c:pt>
                <c:pt idx="2420">
                  <c:v>0.27</c:v>
                </c:pt>
                <c:pt idx="2421">
                  <c:v>0.27</c:v>
                </c:pt>
                <c:pt idx="2422">
                  <c:v>0.27</c:v>
                </c:pt>
                <c:pt idx="2423">
                  <c:v>0.27</c:v>
                </c:pt>
                <c:pt idx="2424">
                  <c:v>0.27</c:v>
                </c:pt>
                <c:pt idx="2425">
                  <c:v>0.27</c:v>
                </c:pt>
                <c:pt idx="2426">
                  <c:v>0.27</c:v>
                </c:pt>
                <c:pt idx="2427">
                  <c:v>0.225</c:v>
                </c:pt>
                <c:pt idx="2428">
                  <c:v>0.225</c:v>
                </c:pt>
                <c:pt idx="2429">
                  <c:v>0.225</c:v>
                </c:pt>
                <c:pt idx="2430">
                  <c:v>0.225</c:v>
                </c:pt>
                <c:pt idx="2431">
                  <c:v>0.225</c:v>
                </c:pt>
                <c:pt idx="2432">
                  <c:v>0.225</c:v>
                </c:pt>
                <c:pt idx="2433">
                  <c:v>0.225</c:v>
                </c:pt>
                <c:pt idx="2434">
                  <c:v>0.18</c:v>
                </c:pt>
                <c:pt idx="2435">
                  <c:v>0.18</c:v>
                </c:pt>
                <c:pt idx="2436">
                  <c:v>0.18</c:v>
                </c:pt>
                <c:pt idx="2437">
                  <c:v>0.18</c:v>
                </c:pt>
                <c:pt idx="2438">
                  <c:v>0.18</c:v>
                </c:pt>
                <c:pt idx="2439">
                  <c:v>0.18</c:v>
                </c:pt>
                <c:pt idx="2440">
                  <c:v>0.18</c:v>
                </c:pt>
                <c:pt idx="2441">
                  <c:v>0.135</c:v>
                </c:pt>
                <c:pt idx="2442">
                  <c:v>0.135</c:v>
                </c:pt>
                <c:pt idx="2443">
                  <c:v>0.135</c:v>
                </c:pt>
                <c:pt idx="2444">
                  <c:v>0.135</c:v>
                </c:pt>
                <c:pt idx="2445">
                  <c:v>0.135</c:v>
                </c:pt>
                <c:pt idx="2446">
                  <c:v>0.135</c:v>
                </c:pt>
                <c:pt idx="2447">
                  <c:v>0.135</c:v>
                </c:pt>
                <c:pt idx="2448">
                  <c:v>0.135</c:v>
                </c:pt>
                <c:pt idx="2449">
                  <c:v>0.135</c:v>
                </c:pt>
                <c:pt idx="2450">
                  <c:v>0.09</c:v>
                </c:pt>
                <c:pt idx="2451">
                  <c:v>0.09</c:v>
                </c:pt>
                <c:pt idx="2452">
                  <c:v>0.09</c:v>
                </c:pt>
                <c:pt idx="2453">
                  <c:v>0.09</c:v>
                </c:pt>
                <c:pt idx="2454">
                  <c:v>0.09</c:v>
                </c:pt>
                <c:pt idx="2455">
                  <c:v>0.09</c:v>
                </c:pt>
                <c:pt idx="2456">
                  <c:v>0.09</c:v>
                </c:pt>
                <c:pt idx="2457">
                  <c:v>0.09</c:v>
                </c:pt>
                <c:pt idx="2458">
                  <c:v>0.045</c:v>
                </c:pt>
                <c:pt idx="2459">
                  <c:v>0.045</c:v>
                </c:pt>
                <c:pt idx="2460">
                  <c:v>0.045</c:v>
                </c:pt>
                <c:pt idx="2461">
                  <c:v>0.045</c:v>
                </c:pt>
                <c:pt idx="2462">
                  <c:v>0.045</c:v>
                </c:pt>
                <c:pt idx="2463">
                  <c:v>0.045</c:v>
                </c:pt>
                <c:pt idx="2464">
                  <c:v>0.045</c:v>
                </c:pt>
                <c:pt idx="2465">
                  <c:v>0.045</c:v>
                </c:pt>
                <c:pt idx="2466">
                  <c:v>0.0</c:v>
                </c:pt>
                <c:pt idx="2467">
                  <c:v>0.0</c:v>
                </c:pt>
                <c:pt idx="2468">
                  <c:v>0.0</c:v>
                </c:pt>
                <c:pt idx="2469">
                  <c:v>0.0</c:v>
                </c:pt>
                <c:pt idx="2470">
                  <c:v>0.0</c:v>
                </c:pt>
                <c:pt idx="2471">
                  <c:v>0.0</c:v>
                </c:pt>
                <c:pt idx="2472">
                  <c:v>0.0</c:v>
                </c:pt>
                <c:pt idx="2473">
                  <c:v>0.0</c:v>
                </c:pt>
                <c:pt idx="2474">
                  <c:v>0.0</c:v>
                </c:pt>
                <c:pt idx="2475">
                  <c:v>-0.045</c:v>
                </c:pt>
                <c:pt idx="2476">
                  <c:v>-0.045</c:v>
                </c:pt>
                <c:pt idx="2477">
                  <c:v>-0.045</c:v>
                </c:pt>
                <c:pt idx="2478">
                  <c:v>-0.045</c:v>
                </c:pt>
                <c:pt idx="2479">
                  <c:v>-0.045</c:v>
                </c:pt>
                <c:pt idx="2480">
                  <c:v>-0.045</c:v>
                </c:pt>
                <c:pt idx="2481">
                  <c:v>-0.045</c:v>
                </c:pt>
                <c:pt idx="2482">
                  <c:v>-0.045</c:v>
                </c:pt>
                <c:pt idx="2483">
                  <c:v>-0.045</c:v>
                </c:pt>
                <c:pt idx="2484">
                  <c:v>-0.045</c:v>
                </c:pt>
                <c:pt idx="2485">
                  <c:v>-0.045</c:v>
                </c:pt>
                <c:pt idx="2486">
                  <c:v>-0.09</c:v>
                </c:pt>
                <c:pt idx="2487">
                  <c:v>-0.09</c:v>
                </c:pt>
                <c:pt idx="2488">
                  <c:v>-0.09</c:v>
                </c:pt>
                <c:pt idx="2489">
                  <c:v>-0.09</c:v>
                </c:pt>
                <c:pt idx="2490">
                  <c:v>-0.09</c:v>
                </c:pt>
                <c:pt idx="2491">
                  <c:v>-0.09</c:v>
                </c:pt>
                <c:pt idx="2492">
                  <c:v>-0.09</c:v>
                </c:pt>
                <c:pt idx="2493">
                  <c:v>-0.09</c:v>
                </c:pt>
                <c:pt idx="2494">
                  <c:v>-0.09</c:v>
                </c:pt>
                <c:pt idx="2495">
                  <c:v>-0.09</c:v>
                </c:pt>
                <c:pt idx="2496">
                  <c:v>-0.09</c:v>
                </c:pt>
                <c:pt idx="2497">
                  <c:v>-0.09</c:v>
                </c:pt>
                <c:pt idx="2498">
                  <c:v>-0.09</c:v>
                </c:pt>
                <c:pt idx="2499">
                  <c:v>-0.09</c:v>
                </c:pt>
                <c:pt idx="2500">
                  <c:v>-0.135</c:v>
                </c:pt>
              </c:numCache>
            </c:numRef>
          </c:yVal>
          <c:smooth val="1"/>
        </c:ser>
        <c:ser>
          <c:idx val="2"/>
          <c:order val="2"/>
          <c:tx>
            <c:strRef>
              <c:f>optl03_l030!$O$1:$O$2</c:f>
              <c:strCache>
                <c:ptCount val="1"/>
                <c:pt idx="0">
                  <c:v>L=0.5</c:v>
                </c:pt>
              </c:strCache>
            </c:strRef>
          </c:tx>
          <c:marker>
            <c:symbol val="none"/>
          </c:marker>
          <c:xVal>
            <c:numRef>
              <c:f>optl03_l030!$A$3:$A$2536</c:f>
              <c:numCache>
                <c:formatCode>General</c:formatCode>
                <c:ptCount val="2534"/>
                <c:pt idx="0">
                  <c:v>0.0</c:v>
                </c:pt>
                <c:pt idx="1">
                  <c:v>0.00199998</c:v>
                </c:pt>
                <c:pt idx="2">
                  <c:v>0.00399999</c:v>
                </c:pt>
                <c:pt idx="3">
                  <c:v>0.00599997</c:v>
                </c:pt>
                <c:pt idx="4">
                  <c:v>0.00799998</c:v>
                </c:pt>
                <c:pt idx="5">
                  <c:v>0.00999999</c:v>
                </c:pt>
                <c:pt idx="6">
                  <c:v>0.01199997</c:v>
                </c:pt>
                <c:pt idx="7">
                  <c:v>0.01399998</c:v>
                </c:pt>
                <c:pt idx="8">
                  <c:v>0.01599999</c:v>
                </c:pt>
                <c:pt idx="9">
                  <c:v>0.01799997</c:v>
                </c:pt>
                <c:pt idx="10">
                  <c:v>0.01999998</c:v>
                </c:pt>
                <c:pt idx="11">
                  <c:v>0.02199999</c:v>
                </c:pt>
                <c:pt idx="12">
                  <c:v>0.02399997</c:v>
                </c:pt>
                <c:pt idx="13">
                  <c:v>0.02599998</c:v>
                </c:pt>
                <c:pt idx="14">
                  <c:v>0.02799999</c:v>
                </c:pt>
                <c:pt idx="15">
                  <c:v>0.02999997</c:v>
                </c:pt>
                <c:pt idx="16">
                  <c:v>0.03199998</c:v>
                </c:pt>
                <c:pt idx="17">
                  <c:v>0.03399999</c:v>
                </c:pt>
                <c:pt idx="18">
                  <c:v>0.03599997</c:v>
                </c:pt>
                <c:pt idx="19">
                  <c:v>0.03799998</c:v>
                </c:pt>
                <c:pt idx="20">
                  <c:v>0.03999999</c:v>
                </c:pt>
                <c:pt idx="21">
                  <c:v>0.04199997</c:v>
                </c:pt>
                <c:pt idx="22">
                  <c:v>0.04399998</c:v>
                </c:pt>
                <c:pt idx="23">
                  <c:v>0.04599999</c:v>
                </c:pt>
                <c:pt idx="24">
                  <c:v>0.04799997</c:v>
                </c:pt>
                <c:pt idx="25">
                  <c:v>0.04999998</c:v>
                </c:pt>
                <c:pt idx="26">
                  <c:v>0.05199999</c:v>
                </c:pt>
                <c:pt idx="27">
                  <c:v>0.05399997</c:v>
                </c:pt>
                <c:pt idx="28">
                  <c:v>0.05599998</c:v>
                </c:pt>
                <c:pt idx="29">
                  <c:v>0.05799999</c:v>
                </c:pt>
                <c:pt idx="30">
                  <c:v>0.05999997</c:v>
                </c:pt>
                <c:pt idx="31">
                  <c:v>0.06199998</c:v>
                </c:pt>
                <c:pt idx="32">
                  <c:v>0.06399999</c:v>
                </c:pt>
                <c:pt idx="33">
                  <c:v>0.06599997</c:v>
                </c:pt>
                <c:pt idx="34">
                  <c:v>0.06799998</c:v>
                </c:pt>
                <c:pt idx="35">
                  <c:v>0.06999999</c:v>
                </c:pt>
                <c:pt idx="36">
                  <c:v>0.07199997</c:v>
                </c:pt>
                <c:pt idx="37">
                  <c:v>0.07399998</c:v>
                </c:pt>
                <c:pt idx="38">
                  <c:v>0.07599999</c:v>
                </c:pt>
                <c:pt idx="39">
                  <c:v>0.07799997</c:v>
                </c:pt>
                <c:pt idx="40">
                  <c:v>0.07999998</c:v>
                </c:pt>
                <c:pt idx="41">
                  <c:v>0.08199999</c:v>
                </c:pt>
                <c:pt idx="42">
                  <c:v>0.08399997</c:v>
                </c:pt>
                <c:pt idx="43">
                  <c:v>0.08599998</c:v>
                </c:pt>
                <c:pt idx="44">
                  <c:v>0.08799999</c:v>
                </c:pt>
                <c:pt idx="45">
                  <c:v>0.08999997</c:v>
                </c:pt>
                <c:pt idx="46">
                  <c:v>0.09199998</c:v>
                </c:pt>
                <c:pt idx="47">
                  <c:v>0.09399999</c:v>
                </c:pt>
                <c:pt idx="48">
                  <c:v>0.09599997</c:v>
                </c:pt>
                <c:pt idx="49">
                  <c:v>0.09799998</c:v>
                </c:pt>
                <c:pt idx="50">
                  <c:v>0.09999999</c:v>
                </c:pt>
                <c:pt idx="51">
                  <c:v>0.102</c:v>
                </c:pt>
                <c:pt idx="52">
                  <c:v>0.104</c:v>
                </c:pt>
                <c:pt idx="53">
                  <c:v>0.106</c:v>
                </c:pt>
                <c:pt idx="54">
                  <c:v>0.108</c:v>
                </c:pt>
                <c:pt idx="55">
                  <c:v>0.11</c:v>
                </c:pt>
                <c:pt idx="56">
                  <c:v>0.112</c:v>
                </c:pt>
                <c:pt idx="57">
                  <c:v>0.114</c:v>
                </c:pt>
                <c:pt idx="58">
                  <c:v>0.116</c:v>
                </c:pt>
                <c:pt idx="59">
                  <c:v>0.118</c:v>
                </c:pt>
                <c:pt idx="60">
                  <c:v>0.12</c:v>
                </c:pt>
                <c:pt idx="61">
                  <c:v>0.122</c:v>
                </c:pt>
                <c:pt idx="62">
                  <c:v>0.124</c:v>
                </c:pt>
                <c:pt idx="63">
                  <c:v>0.126</c:v>
                </c:pt>
                <c:pt idx="64">
                  <c:v>0.128</c:v>
                </c:pt>
                <c:pt idx="65">
                  <c:v>0.13</c:v>
                </c:pt>
                <c:pt idx="66">
                  <c:v>0.132</c:v>
                </c:pt>
                <c:pt idx="67">
                  <c:v>0.134</c:v>
                </c:pt>
                <c:pt idx="68">
                  <c:v>0.136</c:v>
                </c:pt>
                <c:pt idx="69">
                  <c:v>0.138</c:v>
                </c:pt>
                <c:pt idx="70">
                  <c:v>0.14</c:v>
                </c:pt>
                <c:pt idx="71">
                  <c:v>0.142</c:v>
                </c:pt>
                <c:pt idx="72">
                  <c:v>0.144</c:v>
                </c:pt>
                <c:pt idx="73">
                  <c:v>0.146</c:v>
                </c:pt>
                <c:pt idx="74">
                  <c:v>0.148</c:v>
                </c:pt>
                <c:pt idx="75">
                  <c:v>0.15</c:v>
                </c:pt>
                <c:pt idx="76">
                  <c:v>0.152</c:v>
                </c:pt>
                <c:pt idx="77">
                  <c:v>0.154</c:v>
                </c:pt>
                <c:pt idx="78">
                  <c:v>0.156</c:v>
                </c:pt>
                <c:pt idx="79">
                  <c:v>0.158</c:v>
                </c:pt>
                <c:pt idx="80">
                  <c:v>0.16</c:v>
                </c:pt>
                <c:pt idx="81">
                  <c:v>0.162</c:v>
                </c:pt>
                <c:pt idx="82">
                  <c:v>0.164</c:v>
                </c:pt>
                <c:pt idx="83">
                  <c:v>0.166</c:v>
                </c:pt>
                <c:pt idx="84">
                  <c:v>0.168</c:v>
                </c:pt>
                <c:pt idx="85">
                  <c:v>0.17</c:v>
                </c:pt>
                <c:pt idx="86">
                  <c:v>0.172</c:v>
                </c:pt>
                <c:pt idx="87">
                  <c:v>0.174</c:v>
                </c:pt>
                <c:pt idx="88">
                  <c:v>0.176</c:v>
                </c:pt>
                <c:pt idx="89">
                  <c:v>0.178</c:v>
                </c:pt>
                <c:pt idx="90">
                  <c:v>0.18</c:v>
                </c:pt>
                <c:pt idx="91">
                  <c:v>0.182</c:v>
                </c:pt>
                <c:pt idx="92">
                  <c:v>0.184</c:v>
                </c:pt>
                <c:pt idx="93">
                  <c:v>0.186</c:v>
                </c:pt>
                <c:pt idx="94">
                  <c:v>0.188</c:v>
                </c:pt>
                <c:pt idx="95">
                  <c:v>0.19</c:v>
                </c:pt>
                <c:pt idx="96">
                  <c:v>0.192</c:v>
                </c:pt>
                <c:pt idx="97">
                  <c:v>0.194</c:v>
                </c:pt>
                <c:pt idx="98">
                  <c:v>0.196</c:v>
                </c:pt>
                <c:pt idx="99">
                  <c:v>0.198</c:v>
                </c:pt>
                <c:pt idx="100">
                  <c:v>0.2</c:v>
                </c:pt>
                <c:pt idx="101">
                  <c:v>0.202</c:v>
                </c:pt>
                <c:pt idx="102">
                  <c:v>0.204</c:v>
                </c:pt>
                <c:pt idx="103">
                  <c:v>0.206</c:v>
                </c:pt>
                <c:pt idx="104">
                  <c:v>0.208</c:v>
                </c:pt>
                <c:pt idx="105">
                  <c:v>0.21</c:v>
                </c:pt>
                <c:pt idx="106">
                  <c:v>0.212</c:v>
                </c:pt>
                <c:pt idx="107">
                  <c:v>0.214</c:v>
                </c:pt>
                <c:pt idx="108">
                  <c:v>0.216</c:v>
                </c:pt>
                <c:pt idx="109">
                  <c:v>0.218</c:v>
                </c:pt>
                <c:pt idx="110">
                  <c:v>0.22</c:v>
                </c:pt>
                <c:pt idx="111">
                  <c:v>0.222</c:v>
                </c:pt>
                <c:pt idx="112">
                  <c:v>0.224</c:v>
                </c:pt>
                <c:pt idx="113">
                  <c:v>0.226</c:v>
                </c:pt>
                <c:pt idx="114">
                  <c:v>0.228</c:v>
                </c:pt>
                <c:pt idx="115">
                  <c:v>0.23</c:v>
                </c:pt>
                <c:pt idx="116">
                  <c:v>0.232</c:v>
                </c:pt>
                <c:pt idx="117">
                  <c:v>0.234</c:v>
                </c:pt>
                <c:pt idx="118">
                  <c:v>0.236</c:v>
                </c:pt>
                <c:pt idx="119">
                  <c:v>0.238</c:v>
                </c:pt>
                <c:pt idx="120">
                  <c:v>0.24</c:v>
                </c:pt>
                <c:pt idx="121">
                  <c:v>0.242</c:v>
                </c:pt>
                <c:pt idx="122">
                  <c:v>0.244</c:v>
                </c:pt>
                <c:pt idx="123">
                  <c:v>0.246</c:v>
                </c:pt>
                <c:pt idx="124">
                  <c:v>0.248</c:v>
                </c:pt>
                <c:pt idx="125">
                  <c:v>0.25</c:v>
                </c:pt>
                <c:pt idx="126">
                  <c:v>0.252</c:v>
                </c:pt>
                <c:pt idx="127">
                  <c:v>0.254</c:v>
                </c:pt>
                <c:pt idx="128">
                  <c:v>0.256</c:v>
                </c:pt>
                <c:pt idx="129">
                  <c:v>0.258</c:v>
                </c:pt>
                <c:pt idx="130">
                  <c:v>0.26</c:v>
                </c:pt>
                <c:pt idx="131">
                  <c:v>0.262</c:v>
                </c:pt>
                <c:pt idx="132">
                  <c:v>0.264</c:v>
                </c:pt>
                <c:pt idx="133">
                  <c:v>0.266</c:v>
                </c:pt>
                <c:pt idx="134">
                  <c:v>0.268</c:v>
                </c:pt>
                <c:pt idx="135">
                  <c:v>0.27</c:v>
                </c:pt>
                <c:pt idx="136">
                  <c:v>0.272</c:v>
                </c:pt>
                <c:pt idx="137">
                  <c:v>0.274</c:v>
                </c:pt>
                <c:pt idx="138">
                  <c:v>0.276</c:v>
                </c:pt>
                <c:pt idx="139">
                  <c:v>0.278</c:v>
                </c:pt>
                <c:pt idx="140">
                  <c:v>0.28</c:v>
                </c:pt>
                <c:pt idx="141">
                  <c:v>0.282</c:v>
                </c:pt>
                <c:pt idx="142">
                  <c:v>0.284</c:v>
                </c:pt>
                <c:pt idx="143">
                  <c:v>0.286</c:v>
                </c:pt>
                <c:pt idx="144">
                  <c:v>0.288</c:v>
                </c:pt>
                <c:pt idx="145">
                  <c:v>0.29</c:v>
                </c:pt>
                <c:pt idx="146">
                  <c:v>0.292</c:v>
                </c:pt>
                <c:pt idx="147">
                  <c:v>0.294</c:v>
                </c:pt>
                <c:pt idx="148">
                  <c:v>0.296</c:v>
                </c:pt>
                <c:pt idx="149">
                  <c:v>0.298</c:v>
                </c:pt>
                <c:pt idx="150">
                  <c:v>0.3</c:v>
                </c:pt>
                <c:pt idx="151">
                  <c:v>0.302</c:v>
                </c:pt>
                <c:pt idx="152">
                  <c:v>0.304</c:v>
                </c:pt>
                <c:pt idx="153">
                  <c:v>0.306</c:v>
                </c:pt>
                <c:pt idx="154">
                  <c:v>0.308</c:v>
                </c:pt>
                <c:pt idx="155">
                  <c:v>0.31</c:v>
                </c:pt>
                <c:pt idx="156">
                  <c:v>0.312</c:v>
                </c:pt>
                <c:pt idx="157">
                  <c:v>0.314</c:v>
                </c:pt>
                <c:pt idx="158">
                  <c:v>0.316</c:v>
                </c:pt>
                <c:pt idx="159">
                  <c:v>0.318</c:v>
                </c:pt>
                <c:pt idx="160">
                  <c:v>0.32</c:v>
                </c:pt>
                <c:pt idx="161">
                  <c:v>0.322</c:v>
                </c:pt>
                <c:pt idx="162">
                  <c:v>0.324</c:v>
                </c:pt>
                <c:pt idx="163">
                  <c:v>0.326</c:v>
                </c:pt>
                <c:pt idx="164">
                  <c:v>0.328</c:v>
                </c:pt>
                <c:pt idx="165">
                  <c:v>0.33</c:v>
                </c:pt>
                <c:pt idx="166">
                  <c:v>0.332</c:v>
                </c:pt>
                <c:pt idx="167">
                  <c:v>0.334</c:v>
                </c:pt>
                <c:pt idx="168">
                  <c:v>0.336</c:v>
                </c:pt>
                <c:pt idx="169">
                  <c:v>0.338</c:v>
                </c:pt>
                <c:pt idx="170">
                  <c:v>0.34</c:v>
                </c:pt>
                <c:pt idx="171">
                  <c:v>0.342</c:v>
                </c:pt>
                <c:pt idx="172">
                  <c:v>0.344</c:v>
                </c:pt>
                <c:pt idx="173">
                  <c:v>0.346</c:v>
                </c:pt>
                <c:pt idx="174">
                  <c:v>0.348</c:v>
                </c:pt>
                <c:pt idx="175">
                  <c:v>0.35</c:v>
                </c:pt>
                <c:pt idx="176">
                  <c:v>0.352</c:v>
                </c:pt>
                <c:pt idx="177">
                  <c:v>0.354</c:v>
                </c:pt>
                <c:pt idx="178">
                  <c:v>0.356</c:v>
                </c:pt>
                <c:pt idx="179">
                  <c:v>0.358</c:v>
                </c:pt>
                <c:pt idx="180">
                  <c:v>0.36</c:v>
                </c:pt>
                <c:pt idx="181">
                  <c:v>0.362</c:v>
                </c:pt>
                <c:pt idx="182">
                  <c:v>0.364</c:v>
                </c:pt>
                <c:pt idx="183">
                  <c:v>0.366</c:v>
                </c:pt>
                <c:pt idx="184">
                  <c:v>0.368</c:v>
                </c:pt>
                <c:pt idx="185">
                  <c:v>0.37</c:v>
                </c:pt>
                <c:pt idx="186">
                  <c:v>0.372</c:v>
                </c:pt>
                <c:pt idx="187">
                  <c:v>0.374</c:v>
                </c:pt>
                <c:pt idx="188">
                  <c:v>0.376</c:v>
                </c:pt>
                <c:pt idx="189">
                  <c:v>0.378</c:v>
                </c:pt>
                <c:pt idx="190">
                  <c:v>0.38</c:v>
                </c:pt>
                <c:pt idx="191">
                  <c:v>0.382</c:v>
                </c:pt>
                <c:pt idx="192">
                  <c:v>0.384</c:v>
                </c:pt>
                <c:pt idx="193">
                  <c:v>0.386</c:v>
                </c:pt>
                <c:pt idx="194">
                  <c:v>0.388</c:v>
                </c:pt>
                <c:pt idx="195">
                  <c:v>0.39</c:v>
                </c:pt>
                <c:pt idx="196">
                  <c:v>0.392</c:v>
                </c:pt>
                <c:pt idx="197">
                  <c:v>0.394</c:v>
                </c:pt>
                <c:pt idx="198">
                  <c:v>0.396</c:v>
                </c:pt>
                <c:pt idx="199">
                  <c:v>0.398</c:v>
                </c:pt>
                <c:pt idx="200">
                  <c:v>0.4</c:v>
                </c:pt>
                <c:pt idx="201">
                  <c:v>0.402</c:v>
                </c:pt>
                <c:pt idx="202">
                  <c:v>0.404</c:v>
                </c:pt>
                <c:pt idx="203">
                  <c:v>0.406</c:v>
                </c:pt>
                <c:pt idx="204">
                  <c:v>0.408</c:v>
                </c:pt>
                <c:pt idx="205">
                  <c:v>0.41</c:v>
                </c:pt>
                <c:pt idx="206">
                  <c:v>0.412</c:v>
                </c:pt>
                <c:pt idx="207">
                  <c:v>0.414</c:v>
                </c:pt>
                <c:pt idx="208">
                  <c:v>0.416</c:v>
                </c:pt>
                <c:pt idx="209">
                  <c:v>0.418</c:v>
                </c:pt>
                <c:pt idx="210">
                  <c:v>0.42</c:v>
                </c:pt>
                <c:pt idx="211">
                  <c:v>0.422</c:v>
                </c:pt>
                <c:pt idx="212">
                  <c:v>0.424</c:v>
                </c:pt>
                <c:pt idx="213">
                  <c:v>0.426</c:v>
                </c:pt>
                <c:pt idx="214">
                  <c:v>0.428</c:v>
                </c:pt>
                <c:pt idx="215">
                  <c:v>0.43</c:v>
                </c:pt>
                <c:pt idx="216">
                  <c:v>0.432</c:v>
                </c:pt>
                <c:pt idx="217">
                  <c:v>0.434</c:v>
                </c:pt>
                <c:pt idx="218">
                  <c:v>0.436</c:v>
                </c:pt>
                <c:pt idx="219">
                  <c:v>0.438</c:v>
                </c:pt>
                <c:pt idx="220">
                  <c:v>0.44</c:v>
                </c:pt>
                <c:pt idx="221">
                  <c:v>0.442</c:v>
                </c:pt>
                <c:pt idx="222">
                  <c:v>0.444</c:v>
                </c:pt>
                <c:pt idx="223">
                  <c:v>0.446</c:v>
                </c:pt>
                <c:pt idx="224">
                  <c:v>0.448</c:v>
                </c:pt>
                <c:pt idx="225">
                  <c:v>0.45</c:v>
                </c:pt>
                <c:pt idx="226">
                  <c:v>0.452</c:v>
                </c:pt>
                <c:pt idx="227">
                  <c:v>0.454</c:v>
                </c:pt>
                <c:pt idx="228">
                  <c:v>0.456</c:v>
                </c:pt>
                <c:pt idx="229">
                  <c:v>0.458</c:v>
                </c:pt>
                <c:pt idx="230">
                  <c:v>0.46</c:v>
                </c:pt>
                <c:pt idx="231">
                  <c:v>0.462</c:v>
                </c:pt>
                <c:pt idx="232">
                  <c:v>0.464</c:v>
                </c:pt>
                <c:pt idx="233">
                  <c:v>0.466</c:v>
                </c:pt>
                <c:pt idx="234">
                  <c:v>0.468</c:v>
                </c:pt>
                <c:pt idx="235">
                  <c:v>0.47</c:v>
                </c:pt>
                <c:pt idx="236">
                  <c:v>0.472</c:v>
                </c:pt>
                <c:pt idx="237">
                  <c:v>0.474</c:v>
                </c:pt>
                <c:pt idx="238">
                  <c:v>0.476</c:v>
                </c:pt>
                <c:pt idx="239">
                  <c:v>0.478</c:v>
                </c:pt>
                <c:pt idx="240">
                  <c:v>0.48</c:v>
                </c:pt>
                <c:pt idx="241">
                  <c:v>0.482</c:v>
                </c:pt>
                <c:pt idx="242">
                  <c:v>0.484</c:v>
                </c:pt>
                <c:pt idx="243">
                  <c:v>0.486</c:v>
                </c:pt>
                <c:pt idx="244">
                  <c:v>0.488</c:v>
                </c:pt>
                <c:pt idx="245">
                  <c:v>0.49</c:v>
                </c:pt>
                <c:pt idx="246">
                  <c:v>0.492</c:v>
                </c:pt>
                <c:pt idx="247">
                  <c:v>0.494</c:v>
                </c:pt>
                <c:pt idx="248">
                  <c:v>0.496</c:v>
                </c:pt>
                <c:pt idx="249">
                  <c:v>0.498</c:v>
                </c:pt>
                <c:pt idx="250">
                  <c:v>0.5</c:v>
                </c:pt>
                <c:pt idx="251">
                  <c:v>0.502</c:v>
                </c:pt>
                <c:pt idx="252">
                  <c:v>0.504</c:v>
                </c:pt>
                <c:pt idx="253">
                  <c:v>0.506</c:v>
                </c:pt>
                <c:pt idx="254">
                  <c:v>0.508</c:v>
                </c:pt>
                <c:pt idx="255">
                  <c:v>0.51</c:v>
                </c:pt>
                <c:pt idx="256">
                  <c:v>0.512</c:v>
                </c:pt>
                <c:pt idx="257">
                  <c:v>0.514</c:v>
                </c:pt>
                <c:pt idx="258">
                  <c:v>0.516</c:v>
                </c:pt>
                <c:pt idx="259">
                  <c:v>0.518</c:v>
                </c:pt>
                <c:pt idx="260">
                  <c:v>0.52</c:v>
                </c:pt>
                <c:pt idx="261">
                  <c:v>0.522</c:v>
                </c:pt>
                <c:pt idx="262">
                  <c:v>0.524</c:v>
                </c:pt>
                <c:pt idx="263">
                  <c:v>0.526</c:v>
                </c:pt>
                <c:pt idx="264">
                  <c:v>0.528</c:v>
                </c:pt>
                <c:pt idx="265">
                  <c:v>0.53</c:v>
                </c:pt>
                <c:pt idx="266">
                  <c:v>0.532</c:v>
                </c:pt>
                <c:pt idx="267">
                  <c:v>0.534</c:v>
                </c:pt>
                <c:pt idx="268">
                  <c:v>0.536</c:v>
                </c:pt>
                <c:pt idx="269">
                  <c:v>0.538</c:v>
                </c:pt>
                <c:pt idx="270">
                  <c:v>0.54</c:v>
                </c:pt>
                <c:pt idx="271">
                  <c:v>0.542</c:v>
                </c:pt>
                <c:pt idx="272">
                  <c:v>0.544</c:v>
                </c:pt>
                <c:pt idx="273">
                  <c:v>0.546</c:v>
                </c:pt>
                <c:pt idx="274">
                  <c:v>0.548</c:v>
                </c:pt>
                <c:pt idx="275">
                  <c:v>0.55</c:v>
                </c:pt>
                <c:pt idx="276">
                  <c:v>0.552</c:v>
                </c:pt>
                <c:pt idx="277">
                  <c:v>0.554</c:v>
                </c:pt>
                <c:pt idx="278">
                  <c:v>0.556</c:v>
                </c:pt>
                <c:pt idx="279">
                  <c:v>0.558</c:v>
                </c:pt>
                <c:pt idx="280">
                  <c:v>0.56</c:v>
                </c:pt>
                <c:pt idx="281">
                  <c:v>0.562</c:v>
                </c:pt>
                <c:pt idx="282">
                  <c:v>0.564</c:v>
                </c:pt>
                <c:pt idx="283">
                  <c:v>0.566</c:v>
                </c:pt>
                <c:pt idx="284">
                  <c:v>0.568</c:v>
                </c:pt>
                <c:pt idx="285">
                  <c:v>0.57</c:v>
                </c:pt>
                <c:pt idx="286">
                  <c:v>0.572</c:v>
                </c:pt>
                <c:pt idx="287">
                  <c:v>0.574</c:v>
                </c:pt>
                <c:pt idx="288">
                  <c:v>0.576</c:v>
                </c:pt>
                <c:pt idx="289">
                  <c:v>0.578</c:v>
                </c:pt>
                <c:pt idx="290">
                  <c:v>0.58</c:v>
                </c:pt>
                <c:pt idx="291">
                  <c:v>0.582</c:v>
                </c:pt>
                <c:pt idx="292">
                  <c:v>0.584</c:v>
                </c:pt>
                <c:pt idx="293">
                  <c:v>0.586</c:v>
                </c:pt>
                <c:pt idx="294">
                  <c:v>0.588</c:v>
                </c:pt>
                <c:pt idx="295">
                  <c:v>0.59</c:v>
                </c:pt>
                <c:pt idx="296">
                  <c:v>0.592</c:v>
                </c:pt>
                <c:pt idx="297">
                  <c:v>0.594</c:v>
                </c:pt>
                <c:pt idx="298">
                  <c:v>0.596</c:v>
                </c:pt>
                <c:pt idx="299">
                  <c:v>0.598</c:v>
                </c:pt>
                <c:pt idx="300">
                  <c:v>0.6</c:v>
                </c:pt>
                <c:pt idx="301">
                  <c:v>0.602</c:v>
                </c:pt>
                <c:pt idx="302">
                  <c:v>0.604</c:v>
                </c:pt>
                <c:pt idx="303">
                  <c:v>0.606</c:v>
                </c:pt>
                <c:pt idx="304">
                  <c:v>0.608</c:v>
                </c:pt>
                <c:pt idx="305">
                  <c:v>0.61</c:v>
                </c:pt>
                <c:pt idx="306">
                  <c:v>0.612</c:v>
                </c:pt>
                <c:pt idx="307">
                  <c:v>0.614</c:v>
                </c:pt>
                <c:pt idx="308">
                  <c:v>0.616</c:v>
                </c:pt>
                <c:pt idx="309">
                  <c:v>0.618</c:v>
                </c:pt>
                <c:pt idx="310">
                  <c:v>0.62</c:v>
                </c:pt>
                <c:pt idx="311">
                  <c:v>0.622</c:v>
                </c:pt>
                <c:pt idx="312">
                  <c:v>0.624</c:v>
                </c:pt>
                <c:pt idx="313">
                  <c:v>0.626</c:v>
                </c:pt>
                <c:pt idx="314">
                  <c:v>0.628</c:v>
                </c:pt>
                <c:pt idx="315">
                  <c:v>0.63</c:v>
                </c:pt>
                <c:pt idx="316">
                  <c:v>0.632</c:v>
                </c:pt>
                <c:pt idx="317">
                  <c:v>0.634</c:v>
                </c:pt>
                <c:pt idx="318">
                  <c:v>0.636</c:v>
                </c:pt>
                <c:pt idx="319">
                  <c:v>0.638</c:v>
                </c:pt>
                <c:pt idx="320">
                  <c:v>0.64</c:v>
                </c:pt>
                <c:pt idx="321">
                  <c:v>0.642</c:v>
                </c:pt>
                <c:pt idx="322">
                  <c:v>0.644</c:v>
                </c:pt>
                <c:pt idx="323">
                  <c:v>0.646</c:v>
                </c:pt>
                <c:pt idx="324">
                  <c:v>0.648</c:v>
                </c:pt>
                <c:pt idx="325">
                  <c:v>0.65</c:v>
                </c:pt>
                <c:pt idx="326">
                  <c:v>0.652</c:v>
                </c:pt>
                <c:pt idx="327">
                  <c:v>0.654</c:v>
                </c:pt>
                <c:pt idx="328">
                  <c:v>0.656</c:v>
                </c:pt>
                <c:pt idx="329">
                  <c:v>0.658</c:v>
                </c:pt>
                <c:pt idx="330">
                  <c:v>0.66</c:v>
                </c:pt>
                <c:pt idx="331">
                  <c:v>0.662</c:v>
                </c:pt>
                <c:pt idx="332">
                  <c:v>0.664</c:v>
                </c:pt>
                <c:pt idx="333">
                  <c:v>0.666</c:v>
                </c:pt>
                <c:pt idx="334">
                  <c:v>0.668</c:v>
                </c:pt>
                <c:pt idx="335">
                  <c:v>0.67</c:v>
                </c:pt>
                <c:pt idx="336">
                  <c:v>0.672</c:v>
                </c:pt>
                <c:pt idx="337">
                  <c:v>0.674</c:v>
                </c:pt>
                <c:pt idx="338">
                  <c:v>0.676</c:v>
                </c:pt>
                <c:pt idx="339">
                  <c:v>0.678</c:v>
                </c:pt>
                <c:pt idx="340">
                  <c:v>0.68</c:v>
                </c:pt>
                <c:pt idx="341">
                  <c:v>0.682</c:v>
                </c:pt>
                <c:pt idx="342">
                  <c:v>0.684</c:v>
                </c:pt>
                <c:pt idx="343">
                  <c:v>0.686</c:v>
                </c:pt>
                <c:pt idx="344">
                  <c:v>0.688</c:v>
                </c:pt>
                <c:pt idx="345">
                  <c:v>0.69</c:v>
                </c:pt>
                <c:pt idx="346">
                  <c:v>0.692</c:v>
                </c:pt>
                <c:pt idx="347">
                  <c:v>0.694</c:v>
                </c:pt>
                <c:pt idx="348">
                  <c:v>0.696</c:v>
                </c:pt>
                <c:pt idx="349">
                  <c:v>0.698</c:v>
                </c:pt>
                <c:pt idx="350">
                  <c:v>0.7</c:v>
                </c:pt>
                <c:pt idx="351">
                  <c:v>0.702</c:v>
                </c:pt>
                <c:pt idx="352">
                  <c:v>0.704</c:v>
                </c:pt>
                <c:pt idx="353">
                  <c:v>0.706</c:v>
                </c:pt>
                <c:pt idx="354">
                  <c:v>0.708</c:v>
                </c:pt>
                <c:pt idx="355">
                  <c:v>0.71</c:v>
                </c:pt>
                <c:pt idx="356">
                  <c:v>0.712</c:v>
                </c:pt>
                <c:pt idx="357">
                  <c:v>0.714</c:v>
                </c:pt>
                <c:pt idx="358">
                  <c:v>0.716</c:v>
                </c:pt>
                <c:pt idx="359">
                  <c:v>0.718</c:v>
                </c:pt>
                <c:pt idx="360">
                  <c:v>0.72</c:v>
                </c:pt>
                <c:pt idx="361">
                  <c:v>0.722</c:v>
                </c:pt>
                <c:pt idx="362">
                  <c:v>0.724</c:v>
                </c:pt>
                <c:pt idx="363">
                  <c:v>0.726</c:v>
                </c:pt>
                <c:pt idx="364">
                  <c:v>0.728</c:v>
                </c:pt>
                <c:pt idx="365">
                  <c:v>0.73</c:v>
                </c:pt>
                <c:pt idx="366">
                  <c:v>0.732</c:v>
                </c:pt>
                <c:pt idx="367">
                  <c:v>0.734</c:v>
                </c:pt>
                <c:pt idx="368">
                  <c:v>0.736</c:v>
                </c:pt>
                <c:pt idx="369">
                  <c:v>0.738</c:v>
                </c:pt>
                <c:pt idx="370">
                  <c:v>0.74</c:v>
                </c:pt>
                <c:pt idx="371">
                  <c:v>0.742</c:v>
                </c:pt>
                <c:pt idx="372">
                  <c:v>0.744</c:v>
                </c:pt>
                <c:pt idx="373">
                  <c:v>0.746</c:v>
                </c:pt>
                <c:pt idx="374">
                  <c:v>0.748</c:v>
                </c:pt>
                <c:pt idx="375">
                  <c:v>0.75</c:v>
                </c:pt>
                <c:pt idx="376">
                  <c:v>0.752</c:v>
                </c:pt>
                <c:pt idx="377">
                  <c:v>0.754</c:v>
                </c:pt>
                <c:pt idx="378">
                  <c:v>0.756</c:v>
                </c:pt>
                <c:pt idx="379">
                  <c:v>0.758</c:v>
                </c:pt>
                <c:pt idx="380">
                  <c:v>0.76</c:v>
                </c:pt>
                <c:pt idx="381">
                  <c:v>0.762</c:v>
                </c:pt>
                <c:pt idx="382">
                  <c:v>0.764</c:v>
                </c:pt>
                <c:pt idx="383">
                  <c:v>0.766</c:v>
                </c:pt>
                <c:pt idx="384">
                  <c:v>0.768</c:v>
                </c:pt>
                <c:pt idx="385">
                  <c:v>0.77</c:v>
                </c:pt>
                <c:pt idx="386">
                  <c:v>0.772</c:v>
                </c:pt>
                <c:pt idx="387">
                  <c:v>0.774</c:v>
                </c:pt>
                <c:pt idx="388">
                  <c:v>0.776</c:v>
                </c:pt>
                <c:pt idx="389">
                  <c:v>0.778</c:v>
                </c:pt>
                <c:pt idx="390">
                  <c:v>0.78</c:v>
                </c:pt>
                <c:pt idx="391">
                  <c:v>0.782</c:v>
                </c:pt>
                <c:pt idx="392">
                  <c:v>0.784</c:v>
                </c:pt>
                <c:pt idx="393">
                  <c:v>0.786</c:v>
                </c:pt>
                <c:pt idx="394">
                  <c:v>0.788</c:v>
                </c:pt>
                <c:pt idx="395">
                  <c:v>0.79</c:v>
                </c:pt>
                <c:pt idx="396">
                  <c:v>0.792</c:v>
                </c:pt>
                <c:pt idx="397">
                  <c:v>0.794</c:v>
                </c:pt>
                <c:pt idx="398">
                  <c:v>0.796</c:v>
                </c:pt>
                <c:pt idx="399">
                  <c:v>0.798</c:v>
                </c:pt>
                <c:pt idx="400">
                  <c:v>0.8</c:v>
                </c:pt>
                <c:pt idx="401">
                  <c:v>0.802</c:v>
                </c:pt>
                <c:pt idx="402">
                  <c:v>0.804</c:v>
                </c:pt>
                <c:pt idx="403">
                  <c:v>0.806</c:v>
                </c:pt>
                <c:pt idx="404">
                  <c:v>0.808</c:v>
                </c:pt>
                <c:pt idx="405">
                  <c:v>0.81</c:v>
                </c:pt>
                <c:pt idx="406">
                  <c:v>0.812</c:v>
                </c:pt>
                <c:pt idx="407">
                  <c:v>0.814</c:v>
                </c:pt>
                <c:pt idx="408">
                  <c:v>0.816</c:v>
                </c:pt>
                <c:pt idx="409">
                  <c:v>0.818</c:v>
                </c:pt>
                <c:pt idx="410">
                  <c:v>0.82</c:v>
                </c:pt>
                <c:pt idx="411">
                  <c:v>0.822</c:v>
                </c:pt>
                <c:pt idx="412">
                  <c:v>0.824</c:v>
                </c:pt>
                <c:pt idx="413">
                  <c:v>0.826</c:v>
                </c:pt>
                <c:pt idx="414">
                  <c:v>0.828</c:v>
                </c:pt>
                <c:pt idx="415">
                  <c:v>0.83</c:v>
                </c:pt>
                <c:pt idx="416">
                  <c:v>0.832</c:v>
                </c:pt>
                <c:pt idx="417">
                  <c:v>0.834</c:v>
                </c:pt>
                <c:pt idx="418">
                  <c:v>0.836</c:v>
                </c:pt>
                <c:pt idx="419">
                  <c:v>0.838</c:v>
                </c:pt>
                <c:pt idx="420">
                  <c:v>0.84</c:v>
                </c:pt>
                <c:pt idx="421">
                  <c:v>0.842</c:v>
                </c:pt>
                <c:pt idx="422">
                  <c:v>0.844</c:v>
                </c:pt>
                <c:pt idx="423">
                  <c:v>0.846</c:v>
                </c:pt>
                <c:pt idx="424">
                  <c:v>0.848</c:v>
                </c:pt>
                <c:pt idx="425">
                  <c:v>0.85</c:v>
                </c:pt>
                <c:pt idx="426">
                  <c:v>0.852</c:v>
                </c:pt>
                <c:pt idx="427">
                  <c:v>0.854</c:v>
                </c:pt>
                <c:pt idx="428">
                  <c:v>0.856</c:v>
                </c:pt>
                <c:pt idx="429">
                  <c:v>0.858</c:v>
                </c:pt>
                <c:pt idx="430">
                  <c:v>0.86</c:v>
                </c:pt>
                <c:pt idx="431">
                  <c:v>0.862</c:v>
                </c:pt>
                <c:pt idx="432">
                  <c:v>0.864</c:v>
                </c:pt>
                <c:pt idx="433">
                  <c:v>0.866</c:v>
                </c:pt>
                <c:pt idx="434">
                  <c:v>0.868</c:v>
                </c:pt>
                <c:pt idx="435">
                  <c:v>0.87</c:v>
                </c:pt>
                <c:pt idx="436">
                  <c:v>0.872</c:v>
                </c:pt>
                <c:pt idx="437">
                  <c:v>0.874</c:v>
                </c:pt>
                <c:pt idx="438">
                  <c:v>0.876</c:v>
                </c:pt>
                <c:pt idx="439">
                  <c:v>0.878</c:v>
                </c:pt>
                <c:pt idx="440">
                  <c:v>0.88</c:v>
                </c:pt>
                <c:pt idx="441">
                  <c:v>0.882</c:v>
                </c:pt>
                <c:pt idx="442">
                  <c:v>0.884</c:v>
                </c:pt>
                <c:pt idx="443">
                  <c:v>0.886</c:v>
                </c:pt>
                <c:pt idx="444">
                  <c:v>0.888</c:v>
                </c:pt>
                <c:pt idx="445">
                  <c:v>0.89</c:v>
                </c:pt>
                <c:pt idx="446">
                  <c:v>0.892</c:v>
                </c:pt>
                <c:pt idx="447">
                  <c:v>0.894</c:v>
                </c:pt>
                <c:pt idx="448">
                  <c:v>0.896</c:v>
                </c:pt>
                <c:pt idx="449">
                  <c:v>0.898</c:v>
                </c:pt>
                <c:pt idx="450">
                  <c:v>0.9</c:v>
                </c:pt>
                <c:pt idx="451">
                  <c:v>0.902</c:v>
                </c:pt>
                <c:pt idx="452">
                  <c:v>0.904</c:v>
                </c:pt>
                <c:pt idx="453">
                  <c:v>0.906</c:v>
                </c:pt>
                <c:pt idx="454">
                  <c:v>0.908</c:v>
                </c:pt>
                <c:pt idx="455">
                  <c:v>0.91</c:v>
                </c:pt>
                <c:pt idx="456">
                  <c:v>0.912</c:v>
                </c:pt>
                <c:pt idx="457">
                  <c:v>0.914</c:v>
                </c:pt>
                <c:pt idx="458">
                  <c:v>0.916</c:v>
                </c:pt>
                <c:pt idx="459">
                  <c:v>0.918</c:v>
                </c:pt>
                <c:pt idx="460">
                  <c:v>0.92</c:v>
                </c:pt>
                <c:pt idx="461">
                  <c:v>0.922</c:v>
                </c:pt>
                <c:pt idx="462">
                  <c:v>0.924</c:v>
                </c:pt>
                <c:pt idx="463">
                  <c:v>0.926</c:v>
                </c:pt>
                <c:pt idx="464">
                  <c:v>0.928</c:v>
                </c:pt>
                <c:pt idx="465">
                  <c:v>0.93</c:v>
                </c:pt>
                <c:pt idx="466">
                  <c:v>0.932</c:v>
                </c:pt>
                <c:pt idx="467">
                  <c:v>0.934</c:v>
                </c:pt>
                <c:pt idx="468">
                  <c:v>0.936</c:v>
                </c:pt>
                <c:pt idx="469">
                  <c:v>0.938</c:v>
                </c:pt>
                <c:pt idx="470">
                  <c:v>0.94</c:v>
                </c:pt>
                <c:pt idx="471">
                  <c:v>0.942</c:v>
                </c:pt>
                <c:pt idx="472">
                  <c:v>0.944</c:v>
                </c:pt>
                <c:pt idx="473">
                  <c:v>0.946</c:v>
                </c:pt>
                <c:pt idx="474">
                  <c:v>0.948</c:v>
                </c:pt>
                <c:pt idx="475">
                  <c:v>0.95</c:v>
                </c:pt>
                <c:pt idx="476">
                  <c:v>0.952</c:v>
                </c:pt>
                <c:pt idx="477">
                  <c:v>0.954</c:v>
                </c:pt>
                <c:pt idx="478">
                  <c:v>0.956</c:v>
                </c:pt>
                <c:pt idx="479">
                  <c:v>0.958</c:v>
                </c:pt>
                <c:pt idx="480">
                  <c:v>0.96</c:v>
                </c:pt>
                <c:pt idx="481">
                  <c:v>0.962</c:v>
                </c:pt>
                <c:pt idx="482">
                  <c:v>0.964</c:v>
                </c:pt>
                <c:pt idx="483">
                  <c:v>0.966</c:v>
                </c:pt>
                <c:pt idx="484">
                  <c:v>0.968</c:v>
                </c:pt>
                <c:pt idx="485">
                  <c:v>0.97</c:v>
                </c:pt>
                <c:pt idx="486">
                  <c:v>0.972</c:v>
                </c:pt>
                <c:pt idx="487">
                  <c:v>0.974</c:v>
                </c:pt>
                <c:pt idx="488">
                  <c:v>0.976</c:v>
                </c:pt>
                <c:pt idx="489">
                  <c:v>0.978</c:v>
                </c:pt>
                <c:pt idx="490">
                  <c:v>0.98</c:v>
                </c:pt>
                <c:pt idx="491">
                  <c:v>0.982</c:v>
                </c:pt>
                <c:pt idx="492">
                  <c:v>0.984</c:v>
                </c:pt>
                <c:pt idx="493">
                  <c:v>0.986</c:v>
                </c:pt>
                <c:pt idx="494">
                  <c:v>0.988</c:v>
                </c:pt>
                <c:pt idx="495">
                  <c:v>0.99</c:v>
                </c:pt>
                <c:pt idx="496">
                  <c:v>0.992</c:v>
                </c:pt>
                <c:pt idx="497">
                  <c:v>0.994</c:v>
                </c:pt>
                <c:pt idx="498">
                  <c:v>0.996</c:v>
                </c:pt>
                <c:pt idx="499">
                  <c:v>0.998</c:v>
                </c:pt>
                <c:pt idx="500">
                  <c:v>1.0</c:v>
                </c:pt>
                <c:pt idx="501">
                  <c:v>1.002</c:v>
                </c:pt>
                <c:pt idx="502">
                  <c:v>1.004</c:v>
                </c:pt>
                <c:pt idx="503">
                  <c:v>1.006</c:v>
                </c:pt>
                <c:pt idx="504">
                  <c:v>1.008</c:v>
                </c:pt>
                <c:pt idx="505">
                  <c:v>1.01</c:v>
                </c:pt>
                <c:pt idx="506">
                  <c:v>1.012</c:v>
                </c:pt>
                <c:pt idx="507">
                  <c:v>1.014</c:v>
                </c:pt>
                <c:pt idx="508">
                  <c:v>1.016</c:v>
                </c:pt>
                <c:pt idx="509">
                  <c:v>1.018</c:v>
                </c:pt>
                <c:pt idx="510">
                  <c:v>1.02</c:v>
                </c:pt>
                <c:pt idx="511">
                  <c:v>1.022</c:v>
                </c:pt>
                <c:pt idx="512">
                  <c:v>1.024</c:v>
                </c:pt>
                <c:pt idx="513">
                  <c:v>1.026</c:v>
                </c:pt>
                <c:pt idx="514">
                  <c:v>1.028</c:v>
                </c:pt>
                <c:pt idx="515">
                  <c:v>1.03</c:v>
                </c:pt>
                <c:pt idx="516">
                  <c:v>1.032</c:v>
                </c:pt>
                <c:pt idx="517">
                  <c:v>1.034</c:v>
                </c:pt>
                <c:pt idx="518">
                  <c:v>1.036</c:v>
                </c:pt>
                <c:pt idx="519">
                  <c:v>1.038</c:v>
                </c:pt>
                <c:pt idx="520">
                  <c:v>1.04</c:v>
                </c:pt>
                <c:pt idx="521">
                  <c:v>1.042</c:v>
                </c:pt>
                <c:pt idx="522">
                  <c:v>1.044</c:v>
                </c:pt>
                <c:pt idx="523">
                  <c:v>1.046</c:v>
                </c:pt>
                <c:pt idx="524">
                  <c:v>1.048</c:v>
                </c:pt>
                <c:pt idx="525">
                  <c:v>1.05</c:v>
                </c:pt>
                <c:pt idx="526">
                  <c:v>1.052</c:v>
                </c:pt>
                <c:pt idx="527">
                  <c:v>1.054</c:v>
                </c:pt>
                <c:pt idx="528">
                  <c:v>1.056</c:v>
                </c:pt>
                <c:pt idx="529">
                  <c:v>1.058</c:v>
                </c:pt>
                <c:pt idx="530">
                  <c:v>1.06</c:v>
                </c:pt>
                <c:pt idx="531">
                  <c:v>1.062</c:v>
                </c:pt>
                <c:pt idx="532">
                  <c:v>1.064</c:v>
                </c:pt>
                <c:pt idx="533">
                  <c:v>1.066</c:v>
                </c:pt>
                <c:pt idx="534">
                  <c:v>1.068</c:v>
                </c:pt>
                <c:pt idx="535">
                  <c:v>1.07</c:v>
                </c:pt>
                <c:pt idx="536">
                  <c:v>1.072</c:v>
                </c:pt>
                <c:pt idx="537">
                  <c:v>1.074</c:v>
                </c:pt>
                <c:pt idx="538">
                  <c:v>1.076</c:v>
                </c:pt>
                <c:pt idx="539">
                  <c:v>1.078</c:v>
                </c:pt>
                <c:pt idx="540">
                  <c:v>1.08</c:v>
                </c:pt>
                <c:pt idx="541">
                  <c:v>1.082</c:v>
                </c:pt>
                <c:pt idx="542">
                  <c:v>1.084</c:v>
                </c:pt>
                <c:pt idx="543">
                  <c:v>1.086</c:v>
                </c:pt>
                <c:pt idx="544">
                  <c:v>1.088</c:v>
                </c:pt>
                <c:pt idx="545">
                  <c:v>1.09</c:v>
                </c:pt>
                <c:pt idx="546">
                  <c:v>1.092</c:v>
                </c:pt>
                <c:pt idx="547">
                  <c:v>1.094</c:v>
                </c:pt>
                <c:pt idx="548">
                  <c:v>1.096</c:v>
                </c:pt>
                <c:pt idx="549">
                  <c:v>1.098</c:v>
                </c:pt>
                <c:pt idx="550">
                  <c:v>1.1</c:v>
                </c:pt>
                <c:pt idx="551">
                  <c:v>1.102</c:v>
                </c:pt>
                <c:pt idx="552">
                  <c:v>1.104</c:v>
                </c:pt>
                <c:pt idx="553">
                  <c:v>1.106</c:v>
                </c:pt>
                <c:pt idx="554">
                  <c:v>1.108</c:v>
                </c:pt>
                <c:pt idx="555">
                  <c:v>1.11</c:v>
                </c:pt>
                <c:pt idx="556">
                  <c:v>1.112</c:v>
                </c:pt>
                <c:pt idx="557">
                  <c:v>1.114</c:v>
                </c:pt>
                <c:pt idx="558">
                  <c:v>1.116</c:v>
                </c:pt>
                <c:pt idx="559">
                  <c:v>1.118</c:v>
                </c:pt>
                <c:pt idx="560">
                  <c:v>1.12</c:v>
                </c:pt>
                <c:pt idx="561">
                  <c:v>1.122</c:v>
                </c:pt>
                <c:pt idx="562">
                  <c:v>1.124</c:v>
                </c:pt>
                <c:pt idx="563">
                  <c:v>1.126</c:v>
                </c:pt>
                <c:pt idx="564">
                  <c:v>1.128</c:v>
                </c:pt>
                <c:pt idx="565">
                  <c:v>1.13</c:v>
                </c:pt>
                <c:pt idx="566">
                  <c:v>1.132</c:v>
                </c:pt>
                <c:pt idx="567">
                  <c:v>1.134</c:v>
                </c:pt>
                <c:pt idx="568">
                  <c:v>1.136</c:v>
                </c:pt>
                <c:pt idx="569">
                  <c:v>1.138</c:v>
                </c:pt>
                <c:pt idx="570">
                  <c:v>1.14</c:v>
                </c:pt>
                <c:pt idx="571">
                  <c:v>1.142</c:v>
                </c:pt>
                <c:pt idx="572">
                  <c:v>1.144</c:v>
                </c:pt>
                <c:pt idx="573">
                  <c:v>1.146</c:v>
                </c:pt>
                <c:pt idx="574">
                  <c:v>1.148</c:v>
                </c:pt>
                <c:pt idx="575">
                  <c:v>1.15</c:v>
                </c:pt>
                <c:pt idx="576">
                  <c:v>1.152</c:v>
                </c:pt>
                <c:pt idx="577">
                  <c:v>1.154</c:v>
                </c:pt>
                <c:pt idx="578">
                  <c:v>1.156</c:v>
                </c:pt>
                <c:pt idx="579">
                  <c:v>1.158</c:v>
                </c:pt>
                <c:pt idx="580">
                  <c:v>1.16</c:v>
                </c:pt>
                <c:pt idx="581">
                  <c:v>1.162</c:v>
                </c:pt>
                <c:pt idx="582">
                  <c:v>1.164</c:v>
                </c:pt>
                <c:pt idx="583">
                  <c:v>1.166</c:v>
                </c:pt>
                <c:pt idx="584">
                  <c:v>1.168</c:v>
                </c:pt>
                <c:pt idx="585">
                  <c:v>1.17</c:v>
                </c:pt>
                <c:pt idx="586">
                  <c:v>1.172</c:v>
                </c:pt>
                <c:pt idx="587">
                  <c:v>1.174</c:v>
                </c:pt>
                <c:pt idx="588">
                  <c:v>1.176</c:v>
                </c:pt>
                <c:pt idx="589">
                  <c:v>1.178</c:v>
                </c:pt>
                <c:pt idx="590">
                  <c:v>1.18</c:v>
                </c:pt>
                <c:pt idx="591">
                  <c:v>1.182</c:v>
                </c:pt>
                <c:pt idx="592">
                  <c:v>1.184</c:v>
                </c:pt>
                <c:pt idx="593">
                  <c:v>1.186</c:v>
                </c:pt>
                <c:pt idx="594">
                  <c:v>1.188</c:v>
                </c:pt>
                <c:pt idx="595">
                  <c:v>1.19</c:v>
                </c:pt>
                <c:pt idx="596">
                  <c:v>1.192</c:v>
                </c:pt>
                <c:pt idx="597">
                  <c:v>1.194</c:v>
                </c:pt>
                <c:pt idx="598">
                  <c:v>1.196</c:v>
                </c:pt>
                <c:pt idx="599">
                  <c:v>1.198</c:v>
                </c:pt>
                <c:pt idx="600">
                  <c:v>1.2</c:v>
                </c:pt>
                <c:pt idx="601">
                  <c:v>1.202</c:v>
                </c:pt>
                <c:pt idx="602">
                  <c:v>1.204</c:v>
                </c:pt>
                <c:pt idx="603">
                  <c:v>1.206</c:v>
                </c:pt>
                <c:pt idx="604">
                  <c:v>1.208</c:v>
                </c:pt>
                <c:pt idx="605">
                  <c:v>1.21</c:v>
                </c:pt>
                <c:pt idx="606">
                  <c:v>1.212</c:v>
                </c:pt>
                <c:pt idx="607">
                  <c:v>1.214</c:v>
                </c:pt>
                <c:pt idx="608">
                  <c:v>1.216</c:v>
                </c:pt>
                <c:pt idx="609">
                  <c:v>1.218</c:v>
                </c:pt>
                <c:pt idx="610">
                  <c:v>1.22</c:v>
                </c:pt>
                <c:pt idx="611">
                  <c:v>1.222</c:v>
                </c:pt>
                <c:pt idx="612">
                  <c:v>1.224</c:v>
                </c:pt>
                <c:pt idx="613">
                  <c:v>1.226</c:v>
                </c:pt>
                <c:pt idx="614">
                  <c:v>1.228</c:v>
                </c:pt>
                <c:pt idx="615">
                  <c:v>1.23</c:v>
                </c:pt>
                <c:pt idx="616">
                  <c:v>1.232</c:v>
                </c:pt>
                <c:pt idx="617">
                  <c:v>1.234</c:v>
                </c:pt>
                <c:pt idx="618">
                  <c:v>1.236</c:v>
                </c:pt>
                <c:pt idx="619">
                  <c:v>1.238</c:v>
                </c:pt>
                <c:pt idx="620">
                  <c:v>1.24</c:v>
                </c:pt>
                <c:pt idx="621">
                  <c:v>1.242</c:v>
                </c:pt>
                <c:pt idx="622">
                  <c:v>1.244</c:v>
                </c:pt>
                <c:pt idx="623">
                  <c:v>1.246</c:v>
                </c:pt>
                <c:pt idx="624">
                  <c:v>1.248</c:v>
                </c:pt>
                <c:pt idx="625">
                  <c:v>1.25</c:v>
                </c:pt>
                <c:pt idx="626">
                  <c:v>1.252</c:v>
                </c:pt>
                <c:pt idx="627">
                  <c:v>1.254</c:v>
                </c:pt>
                <c:pt idx="628">
                  <c:v>1.256</c:v>
                </c:pt>
                <c:pt idx="629">
                  <c:v>1.258</c:v>
                </c:pt>
                <c:pt idx="630">
                  <c:v>1.26</c:v>
                </c:pt>
                <c:pt idx="631">
                  <c:v>1.262</c:v>
                </c:pt>
                <c:pt idx="632">
                  <c:v>1.264</c:v>
                </c:pt>
                <c:pt idx="633">
                  <c:v>1.266</c:v>
                </c:pt>
                <c:pt idx="634">
                  <c:v>1.268</c:v>
                </c:pt>
                <c:pt idx="635">
                  <c:v>1.27</c:v>
                </c:pt>
                <c:pt idx="636">
                  <c:v>1.272</c:v>
                </c:pt>
                <c:pt idx="637">
                  <c:v>1.274</c:v>
                </c:pt>
                <c:pt idx="638">
                  <c:v>1.276</c:v>
                </c:pt>
                <c:pt idx="639">
                  <c:v>1.278</c:v>
                </c:pt>
                <c:pt idx="640">
                  <c:v>1.28</c:v>
                </c:pt>
                <c:pt idx="641">
                  <c:v>1.282</c:v>
                </c:pt>
                <c:pt idx="642">
                  <c:v>1.284</c:v>
                </c:pt>
                <c:pt idx="643">
                  <c:v>1.286</c:v>
                </c:pt>
                <c:pt idx="644">
                  <c:v>1.288</c:v>
                </c:pt>
                <c:pt idx="645">
                  <c:v>1.29</c:v>
                </c:pt>
                <c:pt idx="646">
                  <c:v>1.292</c:v>
                </c:pt>
                <c:pt idx="647">
                  <c:v>1.294</c:v>
                </c:pt>
                <c:pt idx="648">
                  <c:v>1.296</c:v>
                </c:pt>
                <c:pt idx="649">
                  <c:v>1.298</c:v>
                </c:pt>
                <c:pt idx="650">
                  <c:v>1.3</c:v>
                </c:pt>
                <c:pt idx="651">
                  <c:v>1.302</c:v>
                </c:pt>
                <c:pt idx="652">
                  <c:v>1.304</c:v>
                </c:pt>
                <c:pt idx="653">
                  <c:v>1.306</c:v>
                </c:pt>
                <c:pt idx="654">
                  <c:v>1.308</c:v>
                </c:pt>
                <c:pt idx="655">
                  <c:v>1.31</c:v>
                </c:pt>
                <c:pt idx="656">
                  <c:v>1.312</c:v>
                </c:pt>
                <c:pt idx="657">
                  <c:v>1.314</c:v>
                </c:pt>
                <c:pt idx="658">
                  <c:v>1.316</c:v>
                </c:pt>
                <c:pt idx="659">
                  <c:v>1.318</c:v>
                </c:pt>
                <c:pt idx="660">
                  <c:v>1.32</c:v>
                </c:pt>
                <c:pt idx="661">
                  <c:v>1.322</c:v>
                </c:pt>
                <c:pt idx="662">
                  <c:v>1.324</c:v>
                </c:pt>
                <c:pt idx="663">
                  <c:v>1.326</c:v>
                </c:pt>
                <c:pt idx="664">
                  <c:v>1.328</c:v>
                </c:pt>
                <c:pt idx="665">
                  <c:v>1.33</c:v>
                </c:pt>
                <c:pt idx="666">
                  <c:v>1.332</c:v>
                </c:pt>
                <c:pt idx="667">
                  <c:v>1.334</c:v>
                </c:pt>
                <c:pt idx="668">
                  <c:v>1.336</c:v>
                </c:pt>
                <c:pt idx="669">
                  <c:v>1.338</c:v>
                </c:pt>
                <c:pt idx="670">
                  <c:v>1.34</c:v>
                </c:pt>
                <c:pt idx="671">
                  <c:v>1.342</c:v>
                </c:pt>
                <c:pt idx="672">
                  <c:v>1.344</c:v>
                </c:pt>
                <c:pt idx="673">
                  <c:v>1.346</c:v>
                </c:pt>
                <c:pt idx="674">
                  <c:v>1.348</c:v>
                </c:pt>
                <c:pt idx="675">
                  <c:v>1.35</c:v>
                </c:pt>
                <c:pt idx="676">
                  <c:v>1.352</c:v>
                </c:pt>
                <c:pt idx="677">
                  <c:v>1.354</c:v>
                </c:pt>
                <c:pt idx="678">
                  <c:v>1.356</c:v>
                </c:pt>
                <c:pt idx="679">
                  <c:v>1.358</c:v>
                </c:pt>
                <c:pt idx="680">
                  <c:v>1.36</c:v>
                </c:pt>
                <c:pt idx="681">
                  <c:v>1.362</c:v>
                </c:pt>
                <c:pt idx="682">
                  <c:v>1.364</c:v>
                </c:pt>
                <c:pt idx="683">
                  <c:v>1.366</c:v>
                </c:pt>
                <c:pt idx="684">
                  <c:v>1.368</c:v>
                </c:pt>
                <c:pt idx="685">
                  <c:v>1.37</c:v>
                </c:pt>
                <c:pt idx="686">
                  <c:v>1.372</c:v>
                </c:pt>
                <c:pt idx="687">
                  <c:v>1.374</c:v>
                </c:pt>
                <c:pt idx="688">
                  <c:v>1.376</c:v>
                </c:pt>
                <c:pt idx="689">
                  <c:v>1.378</c:v>
                </c:pt>
                <c:pt idx="690">
                  <c:v>1.38</c:v>
                </c:pt>
                <c:pt idx="691">
                  <c:v>1.382</c:v>
                </c:pt>
                <c:pt idx="692">
                  <c:v>1.384</c:v>
                </c:pt>
                <c:pt idx="693">
                  <c:v>1.386</c:v>
                </c:pt>
                <c:pt idx="694">
                  <c:v>1.388</c:v>
                </c:pt>
                <c:pt idx="695">
                  <c:v>1.39</c:v>
                </c:pt>
                <c:pt idx="696">
                  <c:v>1.392</c:v>
                </c:pt>
                <c:pt idx="697">
                  <c:v>1.394</c:v>
                </c:pt>
                <c:pt idx="698">
                  <c:v>1.396</c:v>
                </c:pt>
                <c:pt idx="699">
                  <c:v>1.398</c:v>
                </c:pt>
                <c:pt idx="700">
                  <c:v>1.4</c:v>
                </c:pt>
                <c:pt idx="701">
                  <c:v>1.401999999999999</c:v>
                </c:pt>
                <c:pt idx="702">
                  <c:v>1.403999999999999</c:v>
                </c:pt>
                <c:pt idx="703">
                  <c:v>1.405999999999999</c:v>
                </c:pt>
                <c:pt idx="704">
                  <c:v>1.407999999999999</c:v>
                </c:pt>
                <c:pt idx="705">
                  <c:v>1.41</c:v>
                </c:pt>
                <c:pt idx="706">
                  <c:v>1.411999999999999</c:v>
                </c:pt>
                <c:pt idx="707">
                  <c:v>1.413999999999999</c:v>
                </c:pt>
                <c:pt idx="708">
                  <c:v>1.415999999999999</c:v>
                </c:pt>
                <c:pt idx="709">
                  <c:v>1.417999999999999</c:v>
                </c:pt>
                <c:pt idx="710">
                  <c:v>1.42</c:v>
                </c:pt>
                <c:pt idx="711">
                  <c:v>1.421999999999999</c:v>
                </c:pt>
                <c:pt idx="712">
                  <c:v>1.423999999999999</c:v>
                </c:pt>
                <c:pt idx="713">
                  <c:v>1.425999999999999</c:v>
                </c:pt>
                <c:pt idx="714">
                  <c:v>1.427999999999999</c:v>
                </c:pt>
                <c:pt idx="715">
                  <c:v>1.43</c:v>
                </c:pt>
                <c:pt idx="716">
                  <c:v>1.431999999999999</c:v>
                </c:pt>
                <c:pt idx="717">
                  <c:v>1.433999999999999</c:v>
                </c:pt>
                <c:pt idx="718">
                  <c:v>1.435999999999999</c:v>
                </c:pt>
                <c:pt idx="719">
                  <c:v>1.437999999999999</c:v>
                </c:pt>
                <c:pt idx="720">
                  <c:v>1.44</c:v>
                </c:pt>
                <c:pt idx="721">
                  <c:v>1.441999999999999</c:v>
                </c:pt>
                <c:pt idx="722">
                  <c:v>1.444</c:v>
                </c:pt>
                <c:pt idx="723">
                  <c:v>1.446</c:v>
                </c:pt>
                <c:pt idx="724">
                  <c:v>1.448</c:v>
                </c:pt>
                <c:pt idx="725">
                  <c:v>1.45</c:v>
                </c:pt>
                <c:pt idx="726">
                  <c:v>1.452</c:v>
                </c:pt>
                <c:pt idx="727">
                  <c:v>1.454</c:v>
                </c:pt>
                <c:pt idx="728">
                  <c:v>1.456</c:v>
                </c:pt>
                <c:pt idx="729">
                  <c:v>1.458</c:v>
                </c:pt>
                <c:pt idx="730">
                  <c:v>1.46</c:v>
                </c:pt>
                <c:pt idx="731">
                  <c:v>1.462</c:v>
                </c:pt>
                <c:pt idx="732">
                  <c:v>1.464</c:v>
                </c:pt>
                <c:pt idx="733">
                  <c:v>1.466</c:v>
                </c:pt>
                <c:pt idx="734">
                  <c:v>1.468</c:v>
                </c:pt>
                <c:pt idx="735">
                  <c:v>1.47</c:v>
                </c:pt>
                <c:pt idx="736">
                  <c:v>1.472</c:v>
                </c:pt>
                <c:pt idx="737">
                  <c:v>1.474</c:v>
                </c:pt>
                <c:pt idx="738">
                  <c:v>1.476</c:v>
                </c:pt>
                <c:pt idx="739">
                  <c:v>1.478</c:v>
                </c:pt>
                <c:pt idx="740">
                  <c:v>1.48</c:v>
                </c:pt>
                <c:pt idx="741">
                  <c:v>1.482</c:v>
                </c:pt>
                <c:pt idx="742">
                  <c:v>1.484</c:v>
                </c:pt>
                <c:pt idx="743">
                  <c:v>1.486</c:v>
                </c:pt>
                <c:pt idx="744">
                  <c:v>1.488</c:v>
                </c:pt>
                <c:pt idx="745">
                  <c:v>1.49</c:v>
                </c:pt>
                <c:pt idx="746">
                  <c:v>1.492</c:v>
                </c:pt>
                <c:pt idx="747">
                  <c:v>1.494</c:v>
                </c:pt>
                <c:pt idx="748">
                  <c:v>1.496</c:v>
                </c:pt>
                <c:pt idx="749">
                  <c:v>1.498</c:v>
                </c:pt>
                <c:pt idx="750">
                  <c:v>1.5</c:v>
                </c:pt>
                <c:pt idx="751">
                  <c:v>1.502</c:v>
                </c:pt>
                <c:pt idx="752">
                  <c:v>1.504</c:v>
                </c:pt>
                <c:pt idx="753">
                  <c:v>1.506</c:v>
                </c:pt>
                <c:pt idx="754">
                  <c:v>1.508</c:v>
                </c:pt>
                <c:pt idx="755">
                  <c:v>1.51</c:v>
                </c:pt>
                <c:pt idx="756">
                  <c:v>1.512</c:v>
                </c:pt>
                <c:pt idx="757">
                  <c:v>1.514</c:v>
                </c:pt>
                <c:pt idx="758">
                  <c:v>1.516</c:v>
                </c:pt>
                <c:pt idx="759">
                  <c:v>1.518</c:v>
                </c:pt>
                <c:pt idx="760">
                  <c:v>1.52</c:v>
                </c:pt>
                <c:pt idx="761">
                  <c:v>1.522</c:v>
                </c:pt>
                <c:pt idx="762">
                  <c:v>1.524</c:v>
                </c:pt>
                <c:pt idx="763">
                  <c:v>1.526</c:v>
                </c:pt>
                <c:pt idx="764">
                  <c:v>1.528</c:v>
                </c:pt>
                <c:pt idx="765">
                  <c:v>1.53</c:v>
                </c:pt>
                <c:pt idx="766">
                  <c:v>1.532</c:v>
                </c:pt>
                <c:pt idx="767">
                  <c:v>1.534</c:v>
                </c:pt>
                <c:pt idx="768">
                  <c:v>1.536</c:v>
                </c:pt>
                <c:pt idx="769">
                  <c:v>1.538</c:v>
                </c:pt>
                <c:pt idx="770">
                  <c:v>1.54</c:v>
                </c:pt>
                <c:pt idx="771">
                  <c:v>1.542</c:v>
                </c:pt>
                <c:pt idx="772">
                  <c:v>1.544</c:v>
                </c:pt>
                <c:pt idx="773">
                  <c:v>1.546</c:v>
                </c:pt>
                <c:pt idx="774">
                  <c:v>1.548</c:v>
                </c:pt>
                <c:pt idx="775">
                  <c:v>1.55</c:v>
                </c:pt>
                <c:pt idx="776">
                  <c:v>1.552</c:v>
                </c:pt>
                <c:pt idx="777">
                  <c:v>1.554</c:v>
                </c:pt>
                <c:pt idx="778">
                  <c:v>1.556</c:v>
                </c:pt>
                <c:pt idx="779">
                  <c:v>1.558</c:v>
                </c:pt>
                <c:pt idx="780">
                  <c:v>1.56</c:v>
                </c:pt>
                <c:pt idx="781">
                  <c:v>1.562</c:v>
                </c:pt>
                <c:pt idx="782">
                  <c:v>1.564</c:v>
                </c:pt>
                <c:pt idx="783">
                  <c:v>1.566</c:v>
                </c:pt>
                <c:pt idx="784">
                  <c:v>1.568</c:v>
                </c:pt>
                <c:pt idx="785">
                  <c:v>1.57</c:v>
                </c:pt>
                <c:pt idx="786">
                  <c:v>1.572</c:v>
                </c:pt>
                <c:pt idx="787">
                  <c:v>1.574</c:v>
                </c:pt>
                <c:pt idx="788">
                  <c:v>1.576</c:v>
                </c:pt>
                <c:pt idx="789">
                  <c:v>1.578</c:v>
                </c:pt>
                <c:pt idx="790">
                  <c:v>1.58</c:v>
                </c:pt>
                <c:pt idx="791">
                  <c:v>1.582</c:v>
                </c:pt>
                <c:pt idx="792">
                  <c:v>1.584</c:v>
                </c:pt>
                <c:pt idx="793">
                  <c:v>1.586</c:v>
                </c:pt>
                <c:pt idx="794">
                  <c:v>1.588</c:v>
                </c:pt>
                <c:pt idx="795">
                  <c:v>1.59</c:v>
                </c:pt>
                <c:pt idx="796">
                  <c:v>1.592</c:v>
                </c:pt>
                <c:pt idx="797">
                  <c:v>1.594</c:v>
                </c:pt>
                <c:pt idx="798">
                  <c:v>1.596</c:v>
                </c:pt>
                <c:pt idx="799">
                  <c:v>1.598</c:v>
                </c:pt>
                <c:pt idx="800">
                  <c:v>1.6</c:v>
                </c:pt>
                <c:pt idx="801">
                  <c:v>1.602</c:v>
                </c:pt>
                <c:pt idx="802">
                  <c:v>1.604</c:v>
                </c:pt>
                <c:pt idx="803">
                  <c:v>1.606</c:v>
                </c:pt>
                <c:pt idx="804">
                  <c:v>1.608</c:v>
                </c:pt>
                <c:pt idx="805">
                  <c:v>1.61</c:v>
                </c:pt>
                <c:pt idx="806">
                  <c:v>1.612</c:v>
                </c:pt>
                <c:pt idx="807">
                  <c:v>1.614</c:v>
                </c:pt>
                <c:pt idx="808">
                  <c:v>1.616</c:v>
                </c:pt>
                <c:pt idx="809">
                  <c:v>1.618</c:v>
                </c:pt>
                <c:pt idx="810">
                  <c:v>1.62</c:v>
                </c:pt>
                <c:pt idx="811">
                  <c:v>1.622</c:v>
                </c:pt>
                <c:pt idx="812">
                  <c:v>1.624</c:v>
                </c:pt>
                <c:pt idx="813">
                  <c:v>1.626</c:v>
                </c:pt>
                <c:pt idx="814">
                  <c:v>1.628</c:v>
                </c:pt>
                <c:pt idx="815">
                  <c:v>1.63</c:v>
                </c:pt>
                <c:pt idx="816">
                  <c:v>1.632</c:v>
                </c:pt>
                <c:pt idx="817">
                  <c:v>1.634</c:v>
                </c:pt>
                <c:pt idx="818">
                  <c:v>1.636</c:v>
                </c:pt>
                <c:pt idx="819">
                  <c:v>1.638</c:v>
                </c:pt>
                <c:pt idx="820">
                  <c:v>1.64</c:v>
                </c:pt>
                <c:pt idx="821">
                  <c:v>1.642</c:v>
                </c:pt>
                <c:pt idx="822">
                  <c:v>1.644</c:v>
                </c:pt>
                <c:pt idx="823">
                  <c:v>1.646</c:v>
                </c:pt>
                <c:pt idx="824">
                  <c:v>1.648</c:v>
                </c:pt>
                <c:pt idx="825">
                  <c:v>1.65</c:v>
                </c:pt>
                <c:pt idx="826">
                  <c:v>1.652</c:v>
                </c:pt>
                <c:pt idx="827">
                  <c:v>1.654</c:v>
                </c:pt>
                <c:pt idx="828">
                  <c:v>1.656</c:v>
                </c:pt>
                <c:pt idx="829">
                  <c:v>1.658</c:v>
                </c:pt>
                <c:pt idx="830">
                  <c:v>1.66</c:v>
                </c:pt>
                <c:pt idx="831">
                  <c:v>1.662</c:v>
                </c:pt>
                <c:pt idx="832">
                  <c:v>1.664</c:v>
                </c:pt>
                <c:pt idx="833">
                  <c:v>1.666</c:v>
                </c:pt>
                <c:pt idx="834">
                  <c:v>1.668</c:v>
                </c:pt>
                <c:pt idx="835">
                  <c:v>1.67</c:v>
                </c:pt>
                <c:pt idx="836">
                  <c:v>1.672</c:v>
                </c:pt>
                <c:pt idx="837">
                  <c:v>1.674</c:v>
                </c:pt>
                <c:pt idx="838">
                  <c:v>1.676</c:v>
                </c:pt>
                <c:pt idx="839">
                  <c:v>1.678</c:v>
                </c:pt>
                <c:pt idx="840">
                  <c:v>1.68</c:v>
                </c:pt>
                <c:pt idx="841">
                  <c:v>1.682</c:v>
                </c:pt>
                <c:pt idx="842">
                  <c:v>1.684</c:v>
                </c:pt>
                <c:pt idx="843">
                  <c:v>1.686</c:v>
                </c:pt>
                <c:pt idx="844">
                  <c:v>1.688</c:v>
                </c:pt>
                <c:pt idx="845">
                  <c:v>1.69</c:v>
                </c:pt>
                <c:pt idx="846">
                  <c:v>1.692</c:v>
                </c:pt>
                <c:pt idx="847">
                  <c:v>1.694</c:v>
                </c:pt>
                <c:pt idx="848">
                  <c:v>1.696</c:v>
                </c:pt>
                <c:pt idx="849">
                  <c:v>1.698</c:v>
                </c:pt>
                <c:pt idx="850">
                  <c:v>1.7</c:v>
                </c:pt>
                <c:pt idx="851">
                  <c:v>1.702</c:v>
                </c:pt>
                <c:pt idx="852">
                  <c:v>1.704</c:v>
                </c:pt>
                <c:pt idx="853">
                  <c:v>1.706</c:v>
                </c:pt>
                <c:pt idx="854">
                  <c:v>1.708</c:v>
                </c:pt>
                <c:pt idx="855">
                  <c:v>1.71</c:v>
                </c:pt>
                <c:pt idx="856">
                  <c:v>1.712</c:v>
                </c:pt>
                <c:pt idx="857">
                  <c:v>1.714</c:v>
                </c:pt>
                <c:pt idx="858">
                  <c:v>1.716</c:v>
                </c:pt>
                <c:pt idx="859">
                  <c:v>1.718</c:v>
                </c:pt>
                <c:pt idx="860">
                  <c:v>1.72</c:v>
                </c:pt>
                <c:pt idx="861">
                  <c:v>1.722</c:v>
                </c:pt>
                <c:pt idx="862">
                  <c:v>1.724</c:v>
                </c:pt>
                <c:pt idx="863">
                  <c:v>1.726</c:v>
                </c:pt>
                <c:pt idx="864">
                  <c:v>1.728</c:v>
                </c:pt>
                <c:pt idx="865">
                  <c:v>1.73</c:v>
                </c:pt>
                <c:pt idx="866">
                  <c:v>1.732</c:v>
                </c:pt>
                <c:pt idx="867">
                  <c:v>1.734</c:v>
                </c:pt>
                <c:pt idx="868">
                  <c:v>1.736</c:v>
                </c:pt>
                <c:pt idx="869">
                  <c:v>1.738</c:v>
                </c:pt>
                <c:pt idx="870">
                  <c:v>1.74</c:v>
                </c:pt>
                <c:pt idx="871">
                  <c:v>1.742</c:v>
                </c:pt>
                <c:pt idx="872">
                  <c:v>1.744</c:v>
                </c:pt>
                <c:pt idx="873">
                  <c:v>1.746</c:v>
                </c:pt>
                <c:pt idx="874">
                  <c:v>1.748</c:v>
                </c:pt>
                <c:pt idx="875">
                  <c:v>1.75</c:v>
                </c:pt>
                <c:pt idx="876">
                  <c:v>1.752</c:v>
                </c:pt>
                <c:pt idx="877">
                  <c:v>1.754</c:v>
                </c:pt>
                <c:pt idx="878">
                  <c:v>1.756</c:v>
                </c:pt>
                <c:pt idx="879">
                  <c:v>1.758</c:v>
                </c:pt>
                <c:pt idx="880">
                  <c:v>1.76</c:v>
                </c:pt>
                <c:pt idx="881">
                  <c:v>1.762</c:v>
                </c:pt>
                <c:pt idx="882">
                  <c:v>1.764</c:v>
                </c:pt>
                <c:pt idx="883">
                  <c:v>1.766</c:v>
                </c:pt>
                <c:pt idx="884">
                  <c:v>1.768</c:v>
                </c:pt>
                <c:pt idx="885">
                  <c:v>1.77</c:v>
                </c:pt>
                <c:pt idx="886">
                  <c:v>1.772</c:v>
                </c:pt>
                <c:pt idx="887">
                  <c:v>1.774</c:v>
                </c:pt>
                <c:pt idx="888">
                  <c:v>1.776</c:v>
                </c:pt>
                <c:pt idx="889">
                  <c:v>1.778</c:v>
                </c:pt>
                <c:pt idx="890">
                  <c:v>1.78</c:v>
                </c:pt>
                <c:pt idx="891">
                  <c:v>1.782</c:v>
                </c:pt>
                <c:pt idx="892">
                  <c:v>1.784</c:v>
                </c:pt>
                <c:pt idx="893">
                  <c:v>1.786</c:v>
                </c:pt>
                <c:pt idx="894">
                  <c:v>1.788</c:v>
                </c:pt>
                <c:pt idx="895">
                  <c:v>1.79</c:v>
                </c:pt>
                <c:pt idx="896">
                  <c:v>1.792</c:v>
                </c:pt>
                <c:pt idx="897">
                  <c:v>1.794</c:v>
                </c:pt>
                <c:pt idx="898">
                  <c:v>1.796</c:v>
                </c:pt>
                <c:pt idx="899">
                  <c:v>1.798</c:v>
                </c:pt>
                <c:pt idx="900">
                  <c:v>1.8</c:v>
                </c:pt>
                <c:pt idx="901">
                  <c:v>1.802</c:v>
                </c:pt>
                <c:pt idx="902">
                  <c:v>1.804</c:v>
                </c:pt>
                <c:pt idx="903">
                  <c:v>1.806</c:v>
                </c:pt>
                <c:pt idx="904">
                  <c:v>1.808</c:v>
                </c:pt>
                <c:pt idx="905">
                  <c:v>1.81</c:v>
                </c:pt>
                <c:pt idx="906">
                  <c:v>1.812</c:v>
                </c:pt>
                <c:pt idx="907">
                  <c:v>1.814</c:v>
                </c:pt>
                <c:pt idx="908">
                  <c:v>1.816</c:v>
                </c:pt>
                <c:pt idx="909">
                  <c:v>1.818</c:v>
                </c:pt>
                <c:pt idx="910">
                  <c:v>1.82</c:v>
                </c:pt>
                <c:pt idx="911">
                  <c:v>1.822</c:v>
                </c:pt>
                <c:pt idx="912">
                  <c:v>1.824</c:v>
                </c:pt>
                <c:pt idx="913">
                  <c:v>1.826</c:v>
                </c:pt>
                <c:pt idx="914">
                  <c:v>1.828</c:v>
                </c:pt>
                <c:pt idx="915">
                  <c:v>1.83</c:v>
                </c:pt>
                <c:pt idx="916">
                  <c:v>1.832</c:v>
                </c:pt>
                <c:pt idx="917">
                  <c:v>1.834</c:v>
                </c:pt>
                <c:pt idx="918">
                  <c:v>1.836</c:v>
                </c:pt>
                <c:pt idx="919">
                  <c:v>1.838</c:v>
                </c:pt>
                <c:pt idx="920">
                  <c:v>1.84</c:v>
                </c:pt>
                <c:pt idx="921">
                  <c:v>1.842</c:v>
                </c:pt>
                <c:pt idx="922">
                  <c:v>1.844</c:v>
                </c:pt>
                <c:pt idx="923">
                  <c:v>1.846</c:v>
                </c:pt>
                <c:pt idx="924">
                  <c:v>1.848</c:v>
                </c:pt>
                <c:pt idx="925">
                  <c:v>1.85</c:v>
                </c:pt>
                <c:pt idx="926">
                  <c:v>1.852</c:v>
                </c:pt>
                <c:pt idx="927">
                  <c:v>1.854</c:v>
                </c:pt>
                <c:pt idx="928">
                  <c:v>1.856</c:v>
                </c:pt>
                <c:pt idx="929">
                  <c:v>1.858</c:v>
                </c:pt>
                <c:pt idx="930">
                  <c:v>1.86</c:v>
                </c:pt>
                <c:pt idx="931">
                  <c:v>1.862</c:v>
                </c:pt>
                <c:pt idx="932">
                  <c:v>1.864</c:v>
                </c:pt>
                <c:pt idx="933">
                  <c:v>1.866</c:v>
                </c:pt>
                <c:pt idx="934">
                  <c:v>1.868</c:v>
                </c:pt>
                <c:pt idx="935">
                  <c:v>1.87</c:v>
                </c:pt>
                <c:pt idx="936">
                  <c:v>1.872</c:v>
                </c:pt>
                <c:pt idx="937">
                  <c:v>1.874</c:v>
                </c:pt>
                <c:pt idx="938">
                  <c:v>1.876</c:v>
                </c:pt>
                <c:pt idx="939">
                  <c:v>1.878</c:v>
                </c:pt>
                <c:pt idx="940">
                  <c:v>1.88</c:v>
                </c:pt>
                <c:pt idx="941">
                  <c:v>1.882</c:v>
                </c:pt>
                <c:pt idx="942">
                  <c:v>1.884</c:v>
                </c:pt>
                <c:pt idx="943">
                  <c:v>1.886</c:v>
                </c:pt>
                <c:pt idx="944">
                  <c:v>1.888</c:v>
                </c:pt>
                <c:pt idx="945">
                  <c:v>1.89</c:v>
                </c:pt>
                <c:pt idx="946">
                  <c:v>1.892</c:v>
                </c:pt>
                <c:pt idx="947">
                  <c:v>1.894</c:v>
                </c:pt>
                <c:pt idx="948">
                  <c:v>1.896</c:v>
                </c:pt>
                <c:pt idx="949">
                  <c:v>1.898</c:v>
                </c:pt>
                <c:pt idx="950">
                  <c:v>1.9</c:v>
                </c:pt>
                <c:pt idx="951">
                  <c:v>1.901999999999999</c:v>
                </c:pt>
                <c:pt idx="952">
                  <c:v>1.903999999999999</c:v>
                </c:pt>
                <c:pt idx="953">
                  <c:v>1.905999999999999</c:v>
                </c:pt>
                <c:pt idx="954">
                  <c:v>1.907999999999999</c:v>
                </c:pt>
                <c:pt idx="955">
                  <c:v>1.91</c:v>
                </c:pt>
                <c:pt idx="956">
                  <c:v>1.911999999999999</c:v>
                </c:pt>
                <c:pt idx="957">
                  <c:v>1.913999999999999</c:v>
                </c:pt>
                <c:pt idx="958">
                  <c:v>1.915999999999999</c:v>
                </c:pt>
                <c:pt idx="959">
                  <c:v>1.917999999999999</c:v>
                </c:pt>
                <c:pt idx="960">
                  <c:v>1.92</c:v>
                </c:pt>
                <c:pt idx="961">
                  <c:v>1.921999999999999</c:v>
                </c:pt>
                <c:pt idx="962">
                  <c:v>1.923999999999999</c:v>
                </c:pt>
                <c:pt idx="963">
                  <c:v>1.925999999999999</c:v>
                </c:pt>
                <c:pt idx="964">
                  <c:v>1.927999999999999</c:v>
                </c:pt>
                <c:pt idx="965">
                  <c:v>1.93</c:v>
                </c:pt>
                <c:pt idx="966">
                  <c:v>1.931999999999999</c:v>
                </c:pt>
                <c:pt idx="967">
                  <c:v>1.933999999999999</c:v>
                </c:pt>
                <c:pt idx="968">
                  <c:v>1.935999999999999</c:v>
                </c:pt>
                <c:pt idx="969">
                  <c:v>1.937999999999999</c:v>
                </c:pt>
                <c:pt idx="970">
                  <c:v>1.94</c:v>
                </c:pt>
                <c:pt idx="971">
                  <c:v>1.941999999999999</c:v>
                </c:pt>
                <c:pt idx="972">
                  <c:v>1.944</c:v>
                </c:pt>
                <c:pt idx="973">
                  <c:v>1.946</c:v>
                </c:pt>
                <c:pt idx="974">
                  <c:v>1.948</c:v>
                </c:pt>
                <c:pt idx="975">
                  <c:v>1.95</c:v>
                </c:pt>
                <c:pt idx="976">
                  <c:v>1.952</c:v>
                </c:pt>
                <c:pt idx="977">
                  <c:v>1.954</c:v>
                </c:pt>
                <c:pt idx="978">
                  <c:v>1.956</c:v>
                </c:pt>
                <c:pt idx="979">
                  <c:v>1.958</c:v>
                </c:pt>
                <c:pt idx="980">
                  <c:v>1.96</c:v>
                </c:pt>
                <c:pt idx="981">
                  <c:v>1.962</c:v>
                </c:pt>
                <c:pt idx="982">
                  <c:v>1.964</c:v>
                </c:pt>
                <c:pt idx="983">
                  <c:v>1.966</c:v>
                </c:pt>
                <c:pt idx="984">
                  <c:v>1.968</c:v>
                </c:pt>
                <c:pt idx="985">
                  <c:v>1.97</c:v>
                </c:pt>
                <c:pt idx="986">
                  <c:v>1.972</c:v>
                </c:pt>
                <c:pt idx="987">
                  <c:v>1.974</c:v>
                </c:pt>
                <c:pt idx="988">
                  <c:v>1.976</c:v>
                </c:pt>
                <c:pt idx="989">
                  <c:v>1.978</c:v>
                </c:pt>
                <c:pt idx="990">
                  <c:v>1.98</c:v>
                </c:pt>
                <c:pt idx="991">
                  <c:v>1.982</c:v>
                </c:pt>
                <c:pt idx="992">
                  <c:v>1.984</c:v>
                </c:pt>
                <c:pt idx="993">
                  <c:v>1.986</c:v>
                </c:pt>
                <c:pt idx="994">
                  <c:v>1.988</c:v>
                </c:pt>
                <c:pt idx="995">
                  <c:v>1.99</c:v>
                </c:pt>
                <c:pt idx="996">
                  <c:v>1.992</c:v>
                </c:pt>
                <c:pt idx="997">
                  <c:v>1.994</c:v>
                </c:pt>
                <c:pt idx="998">
                  <c:v>1.996</c:v>
                </c:pt>
                <c:pt idx="999">
                  <c:v>1.998</c:v>
                </c:pt>
                <c:pt idx="1000">
                  <c:v>2.0</c:v>
                </c:pt>
                <c:pt idx="1001">
                  <c:v>2.002</c:v>
                </c:pt>
                <c:pt idx="1002">
                  <c:v>2.004</c:v>
                </c:pt>
                <c:pt idx="1003">
                  <c:v>2.006</c:v>
                </c:pt>
                <c:pt idx="1004">
                  <c:v>2.008</c:v>
                </c:pt>
                <c:pt idx="1005">
                  <c:v>2.01</c:v>
                </c:pt>
                <c:pt idx="1006">
                  <c:v>2.012</c:v>
                </c:pt>
                <c:pt idx="1007">
                  <c:v>2.014</c:v>
                </c:pt>
                <c:pt idx="1008">
                  <c:v>2.016</c:v>
                </c:pt>
                <c:pt idx="1009">
                  <c:v>2.018</c:v>
                </c:pt>
                <c:pt idx="1010">
                  <c:v>2.02</c:v>
                </c:pt>
                <c:pt idx="1011">
                  <c:v>2.022</c:v>
                </c:pt>
                <c:pt idx="1012">
                  <c:v>2.024</c:v>
                </c:pt>
                <c:pt idx="1013">
                  <c:v>2.026</c:v>
                </c:pt>
                <c:pt idx="1014">
                  <c:v>2.028</c:v>
                </c:pt>
                <c:pt idx="1015">
                  <c:v>2.03</c:v>
                </c:pt>
                <c:pt idx="1016">
                  <c:v>2.032</c:v>
                </c:pt>
                <c:pt idx="1017">
                  <c:v>2.034</c:v>
                </c:pt>
                <c:pt idx="1018">
                  <c:v>2.036</c:v>
                </c:pt>
                <c:pt idx="1019">
                  <c:v>2.038</c:v>
                </c:pt>
                <c:pt idx="1020">
                  <c:v>2.04</c:v>
                </c:pt>
                <c:pt idx="1021">
                  <c:v>2.042</c:v>
                </c:pt>
                <c:pt idx="1022">
                  <c:v>2.044</c:v>
                </c:pt>
                <c:pt idx="1023">
                  <c:v>2.046</c:v>
                </c:pt>
                <c:pt idx="1024">
                  <c:v>2.048</c:v>
                </c:pt>
                <c:pt idx="1025">
                  <c:v>2.05</c:v>
                </c:pt>
                <c:pt idx="1026">
                  <c:v>2.052</c:v>
                </c:pt>
                <c:pt idx="1027">
                  <c:v>2.054</c:v>
                </c:pt>
                <c:pt idx="1028">
                  <c:v>2.056</c:v>
                </c:pt>
                <c:pt idx="1029">
                  <c:v>2.058</c:v>
                </c:pt>
                <c:pt idx="1030">
                  <c:v>2.06</c:v>
                </c:pt>
                <c:pt idx="1031">
                  <c:v>2.062</c:v>
                </c:pt>
                <c:pt idx="1032">
                  <c:v>2.064</c:v>
                </c:pt>
                <c:pt idx="1033">
                  <c:v>2.066</c:v>
                </c:pt>
                <c:pt idx="1034">
                  <c:v>2.068</c:v>
                </c:pt>
                <c:pt idx="1035">
                  <c:v>2.07</c:v>
                </c:pt>
                <c:pt idx="1036">
                  <c:v>2.072</c:v>
                </c:pt>
                <c:pt idx="1037">
                  <c:v>2.074</c:v>
                </c:pt>
                <c:pt idx="1038">
                  <c:v>2.076</c:v>
                </c:pt>
                <c:pt idx="1039">
                  <c:v>2.078</c:v>
                </c:pt>
                <c:pt idx="1040">
                  <c:v>2.08</c:v>
                </c:pt>
                <c:pt idx="1041">
                  <c:v>2.082</c:v>
                </c:pt>
                <c:pt idx="1042">
                  <c:v>2.084</c:v>
                </c:pt>
                <c:pt idx="1043">
                  <c:v>2.086</c:v>
                </c:pt>
                <c:pt idx="1044">
                  <c:v>2.088</c:v>
                </c:pt>
                <c:pt idx="1045">
                  <c:v>2.09</c:v>
                </c:pt>
                <c:pt idx="1046">
                  <c:v>2.092</c:v>
                </c:pt>
                <c:pt idx="1047">
                  <c:v>2.094</c:v>
                </c:pt>
                <c:pt idx="1048">
                  <c:v>2.096</c:v>
                </c:pt>
                <c:pt idx="1049">
                  <c:v>2.098</c:v>
                </c:pt>
                <c:pt idx="1050">
                  <c:v>2.1</c:v>
                </c:pt>
                <c:pt idx="1051">
                  <c:v>2.102</c:v>
                </c:pt>
                <c:pt idx="1052">
                  <c:v>2.104</c:v>
                </c:pt>
                <c:pt idx="1053">
                  <c:v>2.106</c:v>
                </c:pt>
                <c:pt idx="1054">
                  <c:v>2.108</c:v>
                </c:pt>
                <c:pt idx="1055">
                  <c:v>2.11</c:v>
                </c:pt>
                <c:pt idx="1056">
                  <c:v>2.112</c:v>
                </c:pt>
                <c:pt idx="1057">
                  <c:v>2.114</c:v>
                </c:pt>
                <c:pt idx="1058">
                  <c:v>2.116</c:v>
                </c:pt>
                <c:pt idx="1059">
                  <c:v>2.118</c:v>
                </c:pt>
                <c:pt idx="1060">
                  <c:v>2.12</c:v>
                </c:pt>
                <c:pt idx="1061">
                  <c:v>2.122</c:v>
                </c:pt>
                <c:pt idx="1062">
                  <c:v>2.124</c:v>
                </c:pt>
                <c:pt idx="1063">
                  <c:v>2.126</c:v>
                </c:pt>
                <c:pt idx="1064">
                  <c:v>2.128</c:v>
                </c:pt>
                <c:pt idx="1065">
                  <c:v>2.13</c:v>
                </c:pt>
                <c:pt idx="1066">
                  <c:v>2.132</c:v>
                </c:pt>
                <c:pt idx="1067">
                  <c:v>2.134</c:v>
                </c:pt>
                <c:pt idx="1068">
                  <c:v>2.136</c:v>
                </c:pt>
                <c:pt idx="1069">
                  <c:v>2.138</c:v>
                </c:pt>
                <c:pt idx="1070">
                  <c:v>2.14</c:v>
                </c:pt>
                <c:pt idx="1071">
                  <c:v>2.142</c:v>
                </c:pt>
                <c:pt idx="1072">
                  <c:v>2.144</c:v>
                </c:pt>
                <c:pt idx="1073">
                  <c:v>2.146</c:v>
                </c:pt>
                <c:pt idx="1074">
                  <c:v>2.148</c:v>
                </c:pt>
                <c:pt idx="1075">
                  <c:v>2.15</c:v>
                </c:pt>
                <c:pt idx="1076">
                  <c:v>2.152</c:v>
                </c:pt>
                <c:pt idx="1077">
                  <c:v>2.154</c:v>
                </c:pt>
                <c:pt idx="1078">
                  <c:v>2.156</c:v>
                </c:pt>
                <c:pt idx="1079">
                  <c:v>2.158</c:v>
                </c:pt>
                <c:pt idx="1080">
                  <c:v>2.16</c:v>
                </c:pt>
                <c:pt idx="1081">
                  <c:v>2.162</c:v>
                </c:pt>
                <c:pt idx="1082">
                  <c:v>2.164</c:v>
                </c:pt>
                <c:pt idx="1083">
                  <c:v>2.166</c:v>
                </c:pt>
                <c:pt idx="1084">
                  <c:v>2.168</c:v>
                </c:pt>
                <c:pt idx="1085">
                  <c:v>2.17</c:v>
                </c:pt>
                <c:pt idx="1086">
                  <c:v>2.172</c:v>
                </c:pt>
                <c:pt idx="1087">
                  <c:v>2.174</c:v>
                </c:pt>
                <c:pt idx="1088">
                  <c:v>2.176</c:v>
                </c:pt>
                <c:pt idx="1089">
                  <c:v>2.178</c:v>
                </c:pt>
                <c:pt idx="1090">
                  <c:v>2.18</c:v>
                </c:pt>
                <c:pt idx="1091">
                  <c:v>2.182</c:v>
                </c:pt>
                <c:pt idx="1092">
                  <c:v>2.184</c:v>
                </c:pt>
                <c:pt idx="1093">
                  <c:v>2.186</c:v>
                </c:pt>
                <c:pt idx="1094">
                  <c:v>2.188</c:v>
                </c:pt>
                <c:pt idx="1095">
                  <c:v>2.19</c:v>
                </c:pt>
                <c:pt idx="1096">
                  <c:v>2.192</c:v>
                </c:pt>
                <c:pt idx="1097">
                  <c:v>2.194</c:v>
                </c:pt>
                <c:pt idx="1098">
                  <c:v>2.196</c:v>
                </c:pt>
                <c:pt idx="1099">
                  <c:v>2.198</c:v>
                </c:pt>
                <c:pt idx="1100">
                  <c:v>2.2</c:v>
                </c:pt>
                <c:pt idx="1101">
                  <c:v>2.202</c:v>
                </c:pt>
                <c:pt idx="1102">
                  <c:v>2.204</c:v>
                </c:pt>
                <c:pt idx="1103">
                  <c:v>2.206</c:v>
                </c:pt>
                <c:pt idx="1104">
                  <c:v>2.208</c:v>
                </c:pt>
                <c:pt idx="1105">
                  <c:v>2.21</c:v>
                </c:pt>
                <c:pt idx="1106">
                  <c:v>2.212</c:v>
                </c:pt>
                <c:pt idx="1107">
                  <c:v>2.214</c:v>
                </c:pt>
                <c:pt idx="1108">
                  <c:v>2.216</c:v>
                </c:pt>
                <c:pt idx="1109">
                  <c:v>2.218</c:v>
                </c:pt>
                <c:pt idx="1110">
                  <c:v>2.22</c:v>
                </c:pt>
                <c:pt idx="1111">
                  <c:v>2.222</c:v>
                </c:pt>
                <c:pt idx="1112">
                  <c:v>2.224</c:v>
                </c:pt>
                <c:pt idx="1113">
                  <c:v>2.226</c:v>
                </c:pt>
                <c:pt idx="1114">
                  <c:v>2.228</c:v>
                </c:pt>
                <c:pt idx="1115">
                  <c:v>2.23</c:v>
                </c:pt>
                <c:pt idx="1116">
                  <c:v>2.232</c:v>
                </c:pt>
                <c:pt idx="1117">
                  <c:v>2.234</c:v>
                </c:pt>
                <c:pt idx="1118">
                  <c:v>2.236</c:v>
                </c:pt>
                <c:pt idx="1119">
                  <c:v>2.238</c:v>
                </c:pt>
                <c:pt idx="1120">
                  <c:v>2.24</c:v>
                </c:pt>
                <c:pt idx="1121">
                  <c:v>2.242</c:v>
                </c:pt>
                <c:pt idx="1122">
                  <c:v>2.244</c:v>
                </c:pt>
                <c:pt idx="1123">
                  <c:v>2.246</c:v>
                </c:pt>
                <c:pt idx="1124">
                  <c:v>2.248</c:v>
                </c:pt>
                <c:pt idx="1125">
                  <c:v>2.25</c:v>
                </c:pt>
                <c:pt idx="1126">
                  <c:v>2.252</c:v>
                </c:pt>
                <c:pt idx="1127">
                  <c:v>2.254</c:v>
                </c:pt>
                <c:pt idx="1128">
                  <c:v>2.256</c:v>
                </c:pt>
                <c:pt idx="1129">
                  <c:v>2.258</c:v>
                </c:pt>
                <c:pt idx="1130">
                  <c:v>2.26</c:v>
                </c:pt>
                <c:pt idx="1131">
                  <c:v>2.262</c:v>
                </c:pt>
                <c:pt idx="1132">
                  <c:v>2.264</c:v>
                </c:pt>
                <c:pt idx="1133">
                  <c:v>2.266</c:v>
                </c:pt>
                <c:pt idx="1134">
                  <c:v>2.268</c:v>
                </c:pt>
                <c:pt idx="1135">
                  <c:v>2.27</c:v>
                </c:pt>
                <c:pt idx="1136">
                  <c:v>2.272</c:v>
                </c:pt>
                <c:pt idx="1137">
                  <c:v>2.274</c:v>
                </c:pt>
                <c:pt idx="1138">
                  <c:v>2.276</c:v>
                </c:pt>
                <c:pt idx="1139">
                  <c:v>2.278</c:v>
                </c:pt>
                <c:pt idx="1140">
                  <c:v>2.28</c:v>
                </c:pt>
                <c:pt idx="1141">
                  <c:v>2.282</c:v>
                </c:pt>
                <c:pt idx="1142">
                  <c:v>2.284</c:v>
                </c:pt>
                <c:pt idx="1143">
                  <c:v>2.286</c:v>
                </c:pt>
                <c:pt idx="1144">
                  <c:v>2.288</c:v>
                </c:pt>
                <c:pt idx="1145">
                  <c:v>2.29</c:v>
                </c:pt>
                <c:pt idx="1146">
                  <c:v>2.292</c:v>
                </c:pt>
                <c:pt idx="1147">
                  <c:v>2.294</c:v>
                </c:pt>
                <c:pt idx="1148">
                  <c:v>2.296</c:v>
                </c:pt>
                <c:pt idx="1149">
                  <c:v>2.298</c:v>
                </c:pt>
                <c:pt idx="1150">
                  <c:v>2.3</c:v>
                </c:pt>
                <c:pt idx="1151">
                  <c:v>2.302</c:v>
                </c:pt>
                <c:pt idx="1152">
                  <c:v>2.304</c:v>
                </c:pt>
                <c:pt idx="1153">
                  <c:v>2.306</c:v>
                </c:pt>
                <c:pt idx="1154">
                  <c:v>2.308</c:v>
                </c:pt>
                <c:pt idx="1155">
                  <c:v>2.31</c:v>
                </c:pt>
                <c:pt idx="1156">
                  <c:v>2.311999999999998</c:v>
                </c:pt>
                <c:pt idx="1157">
                  <c:v>2.314</c:v>
                </c:pt>
                <c:pt idx="1158">
                  <c:v>2.315999999999998</c:v>
                </c:pt>
                <c:pt idx="1159">
                  <c:v>2.318</c:v>
                </c:pt>
                <c:pt idx="1160">
                  <c:v>2.319999999999998</c:v>
                </c:pt>
                <c:pt idx="1161">
                  <c:v>2.322</c:v>
                </c:pt>
                <c:pt idx="1162">
                  <c:v>2.324</c:v>
                </c:pt>
                <c:pt idx="1163">
                  <c:v>2.326</c:v>
                </c:pt>
                <c:pt idx="1164">
                  <c:v>2.328</c:v>
                </c:pt>
                <c:pt idx="1165">
                  <c:v>2.33</c:v>
                </c:pt>
                <c:pt idx="1166">
                  <c:v>2.331999999999998</c:v>
                </c:pt>
                <c:pt idx="1167">
                  <c:v>2.334</c:v>
                </c:pt>
                <c:pt idx="1168">
                  <c:v>2.335999999999998</c:v>
                </c:pt>
                <c:pt idx="1169">
                  <c:v>2.338</c:v>
                </c:pt>
                <c:pt idx="1170">
                  <c:v>2.34</c:v>
                </c:pt>
                <c:pt idx="1171">
                  <c:v>2.342</c:v>
                </c:pt>
                <c:pt idx="1172">
                  <c:v>2.344</c:v>
                </c:pt>
                <c:pt idx="1173">
                  <c:v>2.346</c:v>
                </c:pt>
                <c:pt idx="1174">
                  <c:v>2.348</c:v>
                </c:pt>
                <c:pt idx="1175">
                  <c:v>2.35</c:v>
                </c:pt>
                <c:pt idx="1176">
                  <c:v>2.351999999999998</c:v>
                </c:pt>
                <c:pt idx="1177">
                  <c:v>2.354</c:v>
                </c:pt>
                <c:pt idx="1178">
                  <c:v>2.355999999999998</c:v>
                </c:pt>
                <c:pt idx="1179">
                  <c:v>2.358</c:v>
                </c:pt>
                <c:pt idx="1180">
                  <c:v>2.36</c:v>
                </c:pt>
                <c:pt idx="1181">
                  <c:v>2.362</c:v>
                </c:pt>
                <c:pt idx="1182">
                  <c:v>2.364</c:v>
                </c:pt>
                <c:pt idx="1183">
                  <c:v>2.366</c:v>
                </c:pt>
                <c:pt idx="1184">
                  <c:v>2.368</c:v>
                </c:pt>
                <c:pt idx="1185">
                  <c:v>2.37</c:v>
                </c:pt>
                <c:pt idx="1186">
                  <c:v>2.371999999999999</c:v>
                </c:pt>
                <c:pt idx="1187">
                  <c:v>2.374</c:v>
                </c:pt>
                <c:pt idx="1188">
                  <c:v>2.375999999999999</c:v>
                </c:pt>
                <c:pt idx="1189">
                  <c:v>2.378</c:v>
                </c:pt>
                <c:pt idx="1190">
                  <c:v>2.38</c:v>
                </c:pt>
                <c:pt idx="1191">
                  <c:v>2.382</c:v>
                </c:pt>
                <c:pt idx="1192">
                  <c:v>2.384</c:v>
                </c:pt>
                <c:pt idx="1193">
                  <c:v>2.386</c:v>
                </c:pt>
                <c:pt idx="1194">
                  <c:v>2.388</c:v>
                </c:pt>
                <c:pt idx="1195">
                  <c:v>2.39</c:v>
                </c:pt>
                <c:pt idx="1196">
                  <c:v>2.391999999999999</c:v>
                </c:pt>
                <c:pt idx="1197">
                  <c:v>2.394</c:v>
                </c:pt>
                <c:pt idx="1198">
                  <c:v>2.395999999999999</c:v>
                </c:pt>
                <c:pt idx="1199">
                  <c:v>2.398</c:v>
                </c:pt>
                <c:pt idx="1200">
                  <c:v>2.4</c:v>
                </c:pt>
                <c:pt idx="1201">
                  <c:v>2.402</c:v>
                </c:pt>
                <c:pt idx="1202">
                  <c:v>2.404</c:v>
                </c:pt>
                <c:pt idx="1203">
                  <c:v>2.406</c:v>
                </c:pt>
                <c:pt idx="1204">
                  <c:v>2.408</c:v>
                </c:pt>
                <c:pt idx="1205">
                  <c:v>2.41</c:v>
                </c:pt>
                <c:pt idx="1206">
                  <c:v>2.411999999999999</c:v>
                </c:pt>
                <c:pt idx="1207">
                  <c:v>2.414</c:v>
                </c:pt>
                <c:pt idx="1208">
                  <c:v>2.415999999999999</c:v>
                </c:pt>
                <c:pt idx="1209">
                  <c:v>2.418</c:v>
                </c:pt>
                <c:pt idx="1210">
                  <c:v>2.42</c:v>
                </c:pt>
                <c:pt idx="1211">
                  <c:v>2.422</c:v>
                </c:pt>
                <c:pt idx="1212">
                  <c:v>2.424</c:v>
                </c:pt>
                <c:pt idx="1213">
                  <c:v>2.426</c:v>
                </c:pt>
                <c:pt idx="1214">
                  <c:v>2.428</c:v>
                </c:pt>
                <c:pt idx="1215">
                  <c:v>2.43</c:v>
                </c:pt>
                <c:pt idx="1216">
                  <c:v>2.431999999999999</c:v>
                </c:pt>
                <c:pt idx="1217">
                  <c:v>2.434</c:v>
                </c:pt>
                <c:pt idx="1218">
                  <c:v>2.435999999999999</c:v>
                </c:pt>
                <c:pt idx="1219">
                  <c:v>2.438</c:v>
                </c:pt>
                <c:pt idx="1220">
                  <c:v>2.44</c:v>
                </c:pt>
                <c:pt idx="1221">
                  <c:v>2.442</c:v>
                </c:pt>
                <c:pt idx="1222">
                  <c:v>2.444</c:v>
                </c:pt>
                <c:pt idx="1223">
                  <c:v>2.446</c:v>
                </c:pt>
                <c:pt idx="1224">
                  <c:v>2.448</c:v>
                </c:pt>
                <c:pt idx="1225">
                  <c:v>2.45</c:v>
                </c:pt>
                <c:pt idx="1226">
                  <c:v>2.451999999999999</c:v>
                </c:pt>
                <c:pt idx="1227">
                  <c:v>2.454</c:v>
                </c:pt>
                <c:pt idx="1228">
                  <c:v>2.455999999999999</c:v>
                </c:pt>
                <c:pt idx="1229">
                  <c:v>2.458</c:v>
                </c:pt>
                <c:pt idx="1230">
                  <c:v>2.46</c:v>
                </c:pt>
                <c:pt idx="1231">
                  <c:v>2.462</c:v>
                </c:pt>
                <c:pt idx="1232">
                  <c:v>2.464</c:v>
                </c:pt>
                <c:pt idx="1233">
                  <c:v>2.466</c:v>
                </c:pt>
                <c:pt idx="1234">
                  <c:v>2.468</c:v>
                </c:pt>
                <c:pt idx="1235">
                  <c:v>2.47</c:v>
                </c:pt>
                <c:pt idx="1236">
                  <c:v>2.472</c:v>
                </c:pt>
                <c:pt idx="1237">
                  <c:v>2.474</c:v>
                </c:pt>
                <c:pt idx="1238">
                  <c:v>2.476</c:v>
                </c:pt>
                <c:pt idx="1239">
                  <c:v>2.478</c:v>
                </c:pt>
                <c:pt idx="1240">
                  <c:v>2.48</c:v>
                </c:pt>
                <c:pt idx="1241">
                  <c:v>2.482</c:v>
                </c:pt>
                <c:pt idx="1242">
                  <c:v>2.484</c:v>
                </c:pt>
                <c:pt idx="1243">
                  <c:v>2.486</c:v>
                </c:pt>
                <c:pt idx="1244">
                  <c:v>2.488</c:v>
                </c:pt>
                <c:pt idx="1245">
                  <c:v>2.49</c:v>
                </c:pt>
                <c:pt idx="1246">
                  <c:v>2.492</c:v>
                </c:pt>
                <c:pt idx="1247">
                  <c:v>2.494</c:v>
                </c:pt>
                <c:pt idx="1248">
                  <c:v>2.496</c:v>
                </c:pt>
                <c:pt idx="1249">
                  <c:v>2.498</c:v>
                </c:pt>
                <c:pt idx="1250">
                  <c:v>2.5</c:v>
                </c:pt>
                <c:pt idx="1251">
                  <c:v>2.502</c:v>
                </c:pt>
                <c:pt idx="1252">
                  <c:v>2.504</c:v>
                </c:pt>
                <c:pt idx="1253">
                  <c:v>2.506</c:v>
                </c:pt>
                <c:pt idx="1254">
                  <c:v>2.508</c:v>
                </c:pt>
                <c:pt idx="1255">
                  <c:v>2.51</c:v>
                </c:pt>
                <c:pt idx="1256">
                  <c:v>2.512</c:v>
                </c:pt>
                <c:pt idx="1257">
                  <c:v>2.514</c:v>
                </c:pt>
                <c:pt idx="1258">
                  <c:v>2.516</c:v>
                </c:pt>
                <c:pt idx="1259">
                  <c:v>2.518</c:v>
                </c:pt>
                <c:pt idx="1260">
                  <c:v>2.52</c:v>
                </c:pt>
                <c:pt idx="1261">
                  <c:v>2.522</c:v>
                </c:pt>
                <c:pt idx="1262">
                  <c:v>2.524</c:v>
                </c:pt>
                <c:pt idx="1263">
                  <c:v>2.526</c:v>
                </c:pt>
                <c:pt idx="1264">
                  <c:v>2.528</c:v>
                </c:pt>
                <c:pt idx="1265">
                  <c:v>2.53</c:v>
                </c:pt>
                <c:pt idx="1266">
                  <c:v>2.532</c:v>
                </c:pt>
                <c:pt idx="1267">
                  <c:v>2.534</c:v>
                </c:pt>
                <c:pt idx="1268">
                  <c:v>2.536</c:v>
                </c:pt>
                <c:pt idx="1269">
                  <c:v>2.538</c:v>
                </c:pt>
                <c:pt idx="1270">
                  <c:v>2.54</c:v>
                </c:pt>
                <c:pt idx="1271">
                  <c:v>2.542</c:v>
                </c:pt>
                <c:pt idx="1272">
                  <c:v>2.544</c:v>
                </c:pt>
                <c:pt idx="1273">
                  <c:v>2.546</c:v>
                </c:pt>
                <c:pt idx="1274">
                  <c:v>2.548</c:v>
                </c:pt>
                <c:pt idx="1275">
                  <c:v>2.55</c:v>
                </c:pt>
                <c:pt idx="1276">
                  <c:v>2.552</c:v>
                </c:pt>
                <c:pt idx="1277">
                  <c:v>2.554</c:v>
                </c:pt>
                <c:pt idx="1278">
                  <c:v>2.556</c:v>
                </c:pt>
                <c:pt idx="1279">
                  <c:v>2.558</c:v>
                </c:pt>
                <c:pt idx="1280">
                  <c:v>2.56</c:v>
                </c:pt>
                <c:pt idx="1281">
                  <c:v>2.562</c:v>
                </c:pt>
                <c:pt idx="1282">
                  <c:v>2.564</c:v>
                </c:pt>
                <c:pt idx="1283">
                  <c:v>2.566</c:v>
                </c:pt>
                <c:pt idx="1284">
                  <c:v>2.568</c:v>
                </c:pt>
                <c:pt idx="1285">
                  <c:v>2.57</c:v>
                </c:pt>
                <c:pt idx="1286">
                  <c:v>2.572</c:v>
                </c:pt>
                <c:pt idx="1287">
                  <c:v>2.574</c:v>
                </c:pt>
                <c:pt idx="1288">
                  <c:v>2.576</c:v>
                </c:pt>
                <c:pt idx="1289">
                  <c:v>2.578</c:v>
                </c:pt>
                <c:pt idx="1290">
                  <c:v>2.58</c:v>
                </c:pt>
                <c:pt idx="1291">
                  <c:v>2.582</c:v>
                </c:pt>
                <c:pt idx="1292">
                  <c:v>2.584</c:v>
                </c:pt>
                <c:pt idx="1293">
                  <c:v>2.586</c:v>
                </c:pt>
                <c:pt idx="1294">
                  <c:v>2.588</c:v>
                </c:pt>
                <c:pt idx="1295">
                  <c:v>2.59</c:v>
                </c:pt>
                <c:pt idx="1296">
                  <c:v>2.592</c:v>
                </c:pt>
                <c:pt idx="1297">
                  <c:v>2.594</c:v>
                </c:pt>
                <c:pt idx="1298">
                  <c:v>2.596</c:v>
                </c:pt>
                <c:pt idx="1299">
                  <c:v>2.598</c:v>
                </c:pt>
                <c:pt idx="1300">
                  <c:v>2.6</c:v>
                </c:pt>
                <c:pt idx="1301">
                  <c:v>2.602</c:v>
                </c:pt>
                <c:pt idx="1302">
                  <c:v>2.604</c:v>
                </c:pt>
                <c:pt idx="1303">
                  <c:v>2.606</c:v>
                </c:pt>
                <c:pt idx="1304">
                  <c:v>2.608</c:v>
                </c:pt>
                <c:pt idx="1305">
                  <c:v>2.61</c:v>
                </c:pt>
                <c:pt idx="1306">
                  <c:v>2.612</c:v>
                </c:pt>
                <c:pt idx="1307">
                  <c:v>2.614</c:v>
                </c:pt>
                <c:pt idx="1308">
                  <c:v>2.616</c:v>
                </c:pt>
                <c:pt idx="1309">
                  <c:v>2.618</c:v>
                </c:pt>
                <c:pt idx="1310">
                  <c:v>2.62</c:v>
                </c:pt>
                <c:pt idx="1311">
                  <c:v>2.622</c:v>
                </c:pt>
                <c:pt idx="1312">
                  <c:v>2.624</c:v>
                </c:pt>
                <c:pt idx="1313">
                  <c:v>2.626</c:v>
                </c:pt>
                <c:pt idx="1314">
                  <c:v>2.628</c:v>
                </c:pt>
                <c:pt idx="1315">
                  <c:v>2.63</c:v>
                </c:pt>
                <c:pt idx="1316">
                  <c:v>2.632</c:v>
                </c:pt>
                <c:pt idx="1317">
                  <c:v>2.634</c:v>
                </c:pt>
                <c:pt idx="1318">
                  <c:v>2.636</c:v>
                </c:pt>
                <c:pt idx="1319">
                  <c:v>2.638</c:v>
                </c:pt>
                <c:pt idx="1320">
                  <c:v>2.64</c:v>
                </c:pt>
                <c:pt idx="1321">
                  <c:v>2.642</c:v>
                </c:pt>
                <c:pt idx="1322">
                  <c:v>2.644</c:v>
                </c:pt>
                <c:pt idx="1323">
                  <c:v>2.646</c:v>
                </c:pt>
                <c:pt idx="1324">
                  <c:v>2.648</c:v>
                </c:pt>
                <c:pt idx="1325">
                  <c:v>2.65</c:v>
                </c:pt>
                <c:pt idx="1326">
                  <c:v>2.652</c:v>
                </c:pt>
                <c:pt idx="1327">
                  <c:v>2.654</c:v>
                </c:pt>
                <c:pt idx="1328">
                  <c:v>2.656</c:v>
                </c:pt>
                <c:pt idx="1329">
                  <c:v>2.658</c:v>
                </c:pt>
                <c:pt idx="1330">
                  <c:v>2.66</c:v>
                </c:pt>
                <c:pt idx="1331">
                  <c:v>2.662</c:v>
                </c:pt>
                <c:pt idx="1332">
                  <c:v>2.664</c:v>
                </c:pt>
                <c:pt idx="1333">
                  <c:v>2.666</c:v>
                </c:pt>
                <c:pt idx="1334">
                  <c:v>2.668</c:v>
                </c:pt>
                <c:pt idx="1335">
                  <c:v>2.67</c:v>
                </c:pt>
                <c:pt idx="1336">
                  <c:v>2.672</c:v>
                </c:pt>
                <c:pt idx="1337">
                  <c:v>2.674</c:v>
                </c:pt>
                <c:pt idx="1338">
                  <c:v>2.676</c:v>
                </c:pt>
                <c:pt idx="1339">
                  <c:v>2.678</c:v>
                </c:pt>
                <c:pt idx="1340">
                  <c:v>2.68</c:v>
                </c:pt>
                <c:pt idx="1341">
                  <c:v>2.682</c:v>
                </c:pt>
                <c:pt idx="1342">
                  <c:v>2.684</c:v>
                </c:pt>
                <c:pt idx="1343">
                  <c:v>2.686</c:v>
                </c:pt>
                <c:pt idx="1344">
                  <c:v>2.688</c:v>
                </c:pt>
                <c:pt idx="1345">
                  <c:v>2.69</c:v>
                </c:pt>
                <c:pt idx="1346">
                  <c:v>2.692</c:v>
                </c:pt>
                <c:pt idx="1347">
                  <c:v>2.694</c:v>
                </c:pt>
                <c:pt idx="1348">
                  <c:v>2.696</c:v>
                </c:pt>
                <c:pt idx="1349">
                  <c:v>2.698</c:v>
                </c:pt>
                <c:pt idx="1350">
                  <c:v>2.7</c:v>
                </c:pt>
                <c:pt idx="1351">
                  <c:v>2.702</c:v>
                </c:pt>
                <c:pt idx="1352">
                  <c:v>2.704</c:v>
                </c:pt>
                <c:pt idx="1353">
                  <c:v>2.706</c:v>
                </c:pt>
                <c:pt idx="1354">
                  <c:v>2.708</c:v>
                </c:pt>
                <c:pt idx="1355">
                  <c:v>2.71</c:v>
                </c:pt>
                <c:pt idx="1356">
                  <c:v>2.712</c:v>
                </c:pt>
                <c:pt idx="1357">
                  <c:v>2.714</c:v>
                </c:pt>
                <c:pt idx="1358">
                  <c:v>2.716</c:v>
                </c:pt>
                <c:pt idx="1359">
                  <c:v>2.718</c:v>
                </c:pt>
                <c:pt idx="1360">
                  <c:v>2.72</c:v>
                </c:pt>
                <c:pt idx="1361">
                  <c:v>2.722</c:v>
                </c:pt>
                <c:pt idx="1362">
                  <c:v>2.724</c:v>
                </c:pt>
                <c:pt idx="1363">
                  <c:v>2.726</c:v>
                </c:pt>
                <c:pt idx="1364">
                  <c:v>2.728</c:v>
                </c:pt>
                <c:pt idx="1365">
                  <c:v>2.73</c:v>
                </c:pt>
                <c:pt idx="1366">
                  <c:v>2.732</c:v>
                </c:pt>
                <c:pt idx="1367">
                  <c:v>2.734</c:v>
                </c:pt>
                <c:pt idx="1368">
                  <c:v>2.736</c:v>
                </c:pt>
                <c:pt idx="1369">
                  <c:v>2.738</c:v>
                </c:pt>
                <c:pt idx="1370">
                  <c:v>2.74</c:v>
                </c:pt>
                <c:pt idx="1371">
                  <c:v>2.742</c:v>
                </c:pt>
                <c:pt idx="1372">
                  <c:v>2.744</c:v>
                </c:pt>
                <c:pt idx="1373">
                  <c:v>2.746</c:v>
                </c:pt>
                <c:pt idx="1374">
                  <c:v>2.748</c:v>
                </c:pt>
                <c:pt idx="1375">
                  <c:v>2.75</c:v>
                </c:pt>
                <c:pt idx="1376">
                  <c:v>2.752</c:v>
                </c:pt>
                <c:pt idx="1377">
                  <c:v>2.754</c:v>
                </c:pt>
                <c:pt idx="1378">
                  <c:v>2.756</c:v>
                </c:pt>
                <c:pt idx="1379">
                  <c:v>2.758</c:v>
                </c:pt>
                <c:pt idx="1380">
                  <c:v>2.76</c:v>
                </c:pt>
                <c:pt idx="1381">
                  <c:v>2.762</c:v>
                </c:pt>
                <c:pt idx="1382">
                  <c:v>2.764</c:v>
                </c:pt>
                <c:pt idx="1383">
                  <c:v>2.766</c:v>
                </c:pt>
                <c:pt idx="1384">
                  <c:v>2.768</c:v>
                </c:pt>
                <c:pt idx="1385">
                  <c:v>2.77</c:v>
                </c:pt>
                <c:pt idx="1386">
                  <c:v>2.772</c:v>
                </c:pt>
                <c:pt idx="1387">
                  <c:v>2.774</c:v>
                </c:pt>
                <c:pt idx="1388">
                  <c:v>2.776</c:v>
                </c:pt>
                <c:pt idx="1389">
                  <c:v>2.778</c:v>
                </c:pt>
                <c:pt idx="1390">
                  <c:v>2.78</c:v>
                </c:pt>
                <c:pt idx="1391">
                  <c:v>2.782</c:v>
                </c:pt>
                <c:pt idx="1392">
                  <c:v>2.784</c:v>
                </c:pt>
                <c:pt idx="1393">
                  <c:v>2.786</c:v>
                </c:pt>
                <c:pt idx="1394">
                  <c:v>2.788</c:v>
                </c:pt>
                <c:pt idx="1395">
                  <c:v>2.79</c:v>
                </c:pt>
                <c:pt idx="1396">
                  <c:v>2.792</c:v>
                </c:pt>
                <c:pt idx="1397">
                  <c:v>2.794</c:v>
                </c:pt>
                <c:pt idx="1398">
                  <c:v>2.796</c:v>
                </c:pt>
                <c:pt idx="1399">
                  <c:v>2.798</c:v>
                </c:pt>
                <c:pt idx="1400">
                  <c:v>2.8</c:v>
                </c:pt>
                <c:pt idx="1401">
                  <c:v>2.802</c:v>
                </c:pt>
                <c:pt idx="1402">
                  <c:v>2.804</c:v>
                </c:pt>
                <c:pt idx="1403">
                  <c:v>2.806</c:v>
                </c:pt>
                <c:pt idx="1404">
                  <c:v>2.808</c:v>
                </c:pt>
                <c:pt idx="1405">
                  <c:v>2.81</c:v>
                </c:pt>
                <c:pt idx="1406">
                  <c:v>2.811999999999998</c:v>
                </c:pt>
                <c:pt idx="1407">
                  <c:v>2.814</c:v>
                </c:pt>
                <c:pt idx="1408">
                  <c:v>2.815999999999998</c:v>
                </c:pt>
                <c:pt idx="1409">
                  <c:v>2.818</c:v>
                </c:pt>
                <c:pt idx="1410">
                  <c:v>2.82</c:v>
                </c:pt>
                <c:pt idx="1411">
                  <c:v>2.822</c:v>
                </c:pt>
                <c:pt idx="1412">
                  <c:v>2.824</c:v>
                </c:pt>
                <c:pt idx="1413">
                  <c:v>2.826</c:v>
                </c:pt>
                <c:pt idx="1414">
                  <c:v>2.828</c:v>
                </c:pt>
                <c:pt idx="1415">
                  <c:v>2.83</c:v>
                </c:pt>
                <c:pt idx="1416">
                  <c:v>2.831999999999998</c:v>
                </c:pt>
                <c:pt idx="1417">
                  <c:v>2.834</c:v>
                </c:pt>
                <c:pt idx="1418">
                  <c:v>2.835999999999998</c:v>
                </c:pt>
                <c:pt idx="1419">
                  <c:v>2.838</c:v>
                </c:pt>
                <c:pt idx="1420">
                  <c:v>2.84</c:v>
                </c:pt>
                <c:pt idx="1421">
                  <c:v>2.842</c:v>
                </c:pt>
                <c:pt idx="1422">
                  <c:v>2.844</c:v>
                </c:pt>
                <c:pt idx="1423">
                  <c:v>2.846</c:v>
                </c:pt>
                <c:pt idx="1424">
                  <c:v>2.848</c:v>
                </c:pt>
                <c:pt idx="1425">
                  <c:v>2.85</c:v>
                </c:pt>
                <c:pt idx="1426">
                  <c:v>2.851999999999998</c:v>
                </c:pt>
                <c:pt idx="1427">
                  <c:v>2.854</c:v>
                </c:pt>
                <c:pt idx="1428">
                  <c:v>2.855999999999998</c:v>
                </c:pt>
                <c:pt idx="1429">
                  <c:v>2.858</c:v>
                </c:pt>
                <c:pt idx="1430">
                  <c:v>2.86</c:v>
                </c:pt>
                <c:pt idx="1431">
                  <c:v>2.862</c:v>
                </c:pt>
                <c:pt idx="1432">
                  <c:v>2.864</c:v>
                </c:pt>
                <c:pt idx="1433">
                  <c:v>2.866</c:v>
                </c:pt>
                <c:pt idx="1434">
                  <c:v>2.868</c:v>
                </c:pt>
                <c:pt idx="1435">
                  <c:v>2.87</c:v>
                </c:pt>
                <c:pt idx="1436">
                  <c:v>2.871999999999999</c:v>
                </c:pt>
                <c:pt idx="1437">
                  <c:v>2.874</c:v>
                </c:pt>
                <c:pt idx="1438">
                  <c:v>2.875999999999999</c:v>
                </c:pt>
                <c:pt idx="1439">
                  <c:v>2.878</c:v>
                </c:pt>
                <c:pt idx="1440">
                  <c:v>2.88</c:v>
                </c:pt>
                <c:pt idx="1441">
                  <c:v>2.882</c:v>
                </c:pt>
                <c:pt idx="1442">
                  <c:v>2.884</c:v>
                </c:pt>
                <c:pt idx="1443">
                  <c:v>2.886</c:v>
                </c:pt>
                <c:pt idx="1444">
                  <c:v>2.888</c:v>
                </c:pt>
                <c:pt idx="1445">
                  <c:v>2.89</c:v>
                </c:pt>
                <c:pt idx="1446">
                  <c:v>2.891999999999999</c:v>
                </c:pt>
                <c:pt idx="1447">
                  <c:v>2.894</c:v>
                </c:pt>
                <c:pt idx="1448">
                  <c:v>2.895999999999999</c:v>
                </c:pt>
                <c:pt idx="1449">
                  <c:v>2.898</c:v>
                </c:pt>
                <c:pt idx="1450">
                  <c:v>2.9</c:v>
                </c:pt>
                <c:pt idx="1451">
                  <c:v>2.902</c:v>
                </c:pt>
                <c:pt idx="1452">
                  <c:v>2.904</c:v>
                </c:pt>
                <c:pt idx="1453">
                  <c:v>2.906</c:v>
                </c:pt>
                <c:pt idx="1454">
                  <c:v>2.908</c:v>
                </c:pt>
                <c:pt idx="1455">
                  <c:v>2.91</c:v>
                </c:pt>
                <c:pt idx="1456">
                  <c:v>2.911999999999999</c:v>
                </c:pt>
                <c:pt idx="1457">
                  <c:v>2.914</c:v>
                </c:pt>
                <c:pt idx="1458">
                  <c:v>2.915999999999999</c:v>
                </c:pt>
                <c:pt idx="1459">
                  <c:v>2.918</c:v>
                </c:pt>
                <c:pt idx="1460">
                  <c:v>2.92</c:v>
                </c:pt>
                <c:pt idx="1461">
                  <c:v>2.922</c:v>
                </c:pt>
                <c:pt idx="1462">
                  <c:v>2.924</c:v>
                </c:pt>
                <c:pt idx="1463">
                  <c:v>2.926</c:v>
                </c:pt>
                <c:pt idx="1464">
                  <c:v>2.928</c:v>
                </c:pt>
                <c:pt idx="1465">
                  <c:v>2.93</c:v>
                </c:pt>
                <c:pt idx="1466">
                  <c:v>2.931999999999999</c:v>
                </c:pt>
                <c:pt idx="1467">
                  <c:v>2.934</c:v>
                </c:pt>
                <c:pt idx="1468">
                  <c:v>2.935999999999999</c:v>
                </c:pt>
                <c:pt idx="1469">
                  <c:v>2.938</c:v>
                </c:pt>
                <c:pt idx="1470">
                  <c:v>2.94</c:v>
                </c:pt>
                <c:pt idx="1471">
                  <c:v>2.942</c:v>
                </c:pt>
                <c:pt idx="1472">
                  <c:v>2.944</c:v>
                </c:pt>
                <c:pt idx="1473">
                  <c:v>2.946</c:v>
                </c:pt>
                <c:pt idx="1474">
                  <c:v>2.948</c:v>
                </c:pt>
                <c:pt idx="1475">
                  <c:v>2.95</c:v>
                </c:pt>
                <c:pt idx="1476">
                  <c:v>2.951999999999999</c:v>
                </c:pt>
                <c:pt idx="1477">
                  <c:v>2.954</c:v>
                </c:pt>
                <c:pt idx="1478">
                  <c:v>2.955999999999999</c:v>
                </c:pt>
                <c:pt idx="1479">
                  <c:v>2.958</c:v>
                </c:pt>
                <c:pt idx="1480">
                  <c:v>2.96</c:v>
                </c:pt>
                <c:pt idx="1481">
                  <c:v>2.962</c:v>
                </c:pt>
                <c:pt idx="1482">
                  <c:v>2.964</c:v>
                </c:pt>
                <c:pt idx="1483">
                  <c:v>2.966</c:v>
                </c:pt>
                <c:pt idx="1484">
                  <c:v>2.968</c:v>
                </c:pt>
                <c:pt idx="1485">
                  <c:v>2.97</c:v>
                </c:pt>
                <c:pt idx="1486">
                  <c:v>2.972</c:v>
                </c:pt>
                <c:pt idx="1487">
                  <c:v>2.974</c:v>
                </c:pt>
                <c:pt idx="1488">
                  <c:v>2.976</c:v>
                </c:pt>
                <c:pt idx="1489">
                  <c:v>2.978</c:v>
                </c:pt>
                <c:pt idx="1490">
                  <c:v>2.98</c:v>
                </c:pt>
                <c:pt idx="1491">
                  <c:v>2.982</c:v>
                </c:pt>
                <c:pt idx="1492">
                  <c:v>2.984</c:v>
                </c:pt>
                <c:pt idx="1493">
                  <c:v>2.986</c:v>
                </c:pt>
                <c:pt idx="1494">
                  <c:v>2.988</c:v>
                </c:pt>
                <c:pt idx="1495">
                  <c:v>2.99</c:v>
                </c:pt>
                <c:pt idx="1496">
                  <c:v>2.992</c:v>
                </c:pt>
                <c:pt idx="1497">
                  <c:v>2.994</c:v>
                </c:pt>
                <c:pt idx="1498">
                  <c:v>2.996</c:v>
                </c:pt>
                <c:pt idx="1499">
                  <c:v>2.998</c:v>
                </c:pt>
                <c:pt idx="1500">
                  <c:v>3.0</c:v>
                </c:pt>
                <c:pt idx="1501">
                  <c:v>3.002</c:v>
                </c:pt>
                <c:pt idx="1502">
                  <c:v>3.004</c:v>
                </c:pt>
                <c:pt idx="1503">
                  <c:v>3.006</c:v>
                </c:pt>
                <c:pt idx="1504">
                  <c:v>3.008</c:v>
                </c:pt>
                <c:pt idx="1505">
                  <c:v>3.01</c:v>
                </c:pt>
                <c:pt idx="1506">
                  <c:v>3.012</c:v>
                </c:pt>
                <c:pt idx="1507">
                  <c:v>3.014</c:v>
                </c:pt>
                <c:pt idx="1508">
                  <c:v>3.016</c:v>
                </c:pt>
                <c:pt idx="1509">
                  <c:v>3.018</c:v>
                </c:pt>
                <c:pt idx="1510">
                  <c:v>3.02</c:v>
                </c:pt>
                <c:pt idx="1511">
                  <c:v>3.022</c:v>
                </c:pt>
                <c:pt idx="1512">
                  <c:v>3.024</c:v>
                </c:pt>
                <c:pt idx="1513">
                  <c:v>3.026</c:v>
                </c:pt>
                <c:pt idx="1514">
                  <c:v>3.028</c:v>
                </c:pt>
                <c:pt idx="1515">
                  <c:v>3.03</c:v>
                </c:pt>
                <c:pt idx="1516">
                  <c:v>3.032</c:v>
                </c:pt>
                <c:pt idx="1517">
                  <c:v>3.034</c:v>
                </c:pt>
                <c:pt idx="1518">
                  <c:v>3.036</c:v>
                </c:pt>
                <c:pt idx="1519">
                  <c:v>3.038</c:v>
                </c:pt>
                <c:pt idx="1520">
                  <c:v>3.04</c:v>
                </c:pt>
                <c:pt idx="1521">
                  <c:v>3.042</c:v>
                </c:pt>
                <c:pt idx="1522">
                  <c:v>3.044</c:v>
                </c:pt>
                <c:pt idx="1523">
                  <c:v>3.046</c:v>
                </c:pt>
                <c:pt idx="1524">
                  <c:v>3.048</c:v>
                </c:pt>
                <c:pt idx="1525">
                  <c:v>3.05</c:v>
                </c:pt>
                <c:pt idx="1526">
                  <c:v>3.052</c:v>
                </c:pt>
                <c:pt idx="1527">
                  <c:v>3.054</c:v>
                </c:pt>
                <c:pt idx="1528">
                  <c:v>3.056</c:v>
                </c:pt>
                <c:pt idx="1529">
                  <c:v>3.058</c:v>
                </c:pt>
                <c:pt idx="1530">
                  <c:v>3.06</c:v>
                </c:pt>
                <c:pt idx="1531">
                  <c:v>3.062</c:v>
                </c:pt>
                <c:pt idx="1532">
                  <c:v>3.064</c:v>
                </c:pt>
                <c:pt idx="1533">
                  <c:v>3.066</c:v>
                </c:pt>
                <c:pt idx="1534">
                  <c:v>3.068</c:v>
                </c:pt>
                <c:pt idx="1535">
                  <c:v>3.07</c:v>
                </c:pt>
                <c:pt idx="1536">
                  <c:v>3.072</c:v>
                </c:pt>
                <c:pt idx="1537">
                  <c:v>3.074</c:v>
                </c:pt>
                <c:pt idx="1538">
                  <c:v>3.076</c:v>
                </c:pt>
                <c:pt idx="1539">
                  <c:v>3.078</c:v>
                </c:pt>
                <c:pt idx="1540">
                  <c:v>3.08</c:v>
                </c:pt>
                <c:pt idx="1541">
                  <c:v>3.082</c:v>
                </c:pt>
                <c:pt idx="1542">
                  <c:v>3.084</c:v>
                </c:pt>
                <c:pt idx="1543">
                  <c:v>3.086</c:v>
                </c:pt>
                <c:pt idx="1544">
                  <c:v>3.088</c:v>
                </c:pt>
                <c:pt idx="1545">
                  <c:v>3.09</c:v>
                </c:pt>
                <c:pt idx="1546">
                  <c:v>3.092</c:v>
                </c:pt>
                <c:pt idx="1547">
                  <c:v>3.094</c:v>
                </c:pt>
                <c:pt idx="1548">
                  <c:v>3.096</c:v>
                </c:pt>
                <c:pt idx="1549">
                  <c:v>3.098</c:v>
                </c:pt>
                <c:pt idx="1550">
                  <c:v>3.1</c:v>
                </c:pt>
                <c:pt idx="1551">
                  <c:v>3.102</c:v>
                </c:pt>
                <c:pt idx="1552">
                  <c:v>3.104</c:v>
                </c:pt>
                <c:pt idx="1553">
                  <c:v>3.106</c:v>
                </c:pt>
                <c:pt idx="1554">
                  <c:v>3.108</c:v>
                </c:pt>
                <c:pt idx="1555">
                  <c:v>3.11</c:v>
                </c:pt>
                <c:pt idx="1556">
                  <c:v>3.112</c:v>
                </c:pt>
                <c:pt idx="1557">
                  <c:v>3.114</c:v>
                </c:pt>
                <c:pt idx="1558">
                  <c:v>3.116</c:v>
                </c:pt>
                <c:pt idx="1559">
                  <c:v>3.118</c:v>
                </c:pt>
                <c:pt idx="1560">
                  <c:v>3.12</c:v>
                </c:pt>
                <c:pt idx="1561">
                  <c:v>3.122</c:v>
                </c:pt>
                <c:pt idx="1562">
                  <c:v>3.124</c:v>
                </c:pt>
                <c:pt idx="1563">
                  <c:v>3.126</c:v>
                </c:pt>
                <c:pt idx="1564">
                  <c:v>3.128</c:v>
                </c:pt>
                <c:pt idx="1565">
                  <c:v>3.13</c:v>
                </c:pt>
                <c:pt idx="1566">
                  <c:v>3.132</c:v>
                </c:pt>
                <c:pt idx="1567">
                  <c:v>3.134</c:v>
                </c:pt>
                <c:pt idx="1568">
                  <c:v>3.136</c:v>
                </c:pt>
                <c:pt idx="1569">
                  <c:v>3.138</c:v>
                </c:pt>
                <c:pt idx="1570">
                  <c:v>3.14</c:v>
                </c:pt>
                <c:pt idx="1571">
                  <c:v>3.142</c:v>
                </c:pt>
                <c:pt idx="1572">
                  <c:v>3.144</c:v>
                </c:pt>
                <c:pt idx="1573">
                  <c:v>3.146</c:v>
                </c:pt>
                <c:pt idx="1574">
                  <c:v>3.148</c:v>
                </c:pt>
                <c:pt idx="1575">
                  <c:v>3.15</c:v>
                </c:pt>
                <c:pt idx="1576">
                  <c:v>3.152</c:v>
                </c:pt>
                <c:pt idx="1577">
                  <c:v>3.154</c:v>
                </c:pt>
                <c:pt idx="1578">
                  <c:v>3.156</c:v>
                </c:pt>
                <c:pt idx="1579">
                  <c:v>3.158</c:v>
                </c:pt>
                <c:pt idx="1580">
                  <c:v>3.16</c:v>
                </c:pt>
                <c:pt idx="1581">
                  <c:v>3.162</c:v>
                </c:pt>
                <c:pt idx="1582">
                  <c:v>3.164</c:v>
                </c:pt>
                <c:pt idx="1583">
                  <c:v>3.166</c:v>
                </c:pt>
                <c:pt idx="1584">
                  <c:v>3.168</c:v>
                </c:pt>
                <c:pt idx="1585">
                  <c:v>3.17</c:v>
                </c:pt>
                <c:pt idx="1586">
                  <c:v>3.172</c:v>
                </c:pt>
                <c:pt idx="1587">
                  <c:v>3.174</c:v>
                </c:pt>
                <c:pt idx="1588">
                  <c:v>3.176</c:v>
                </c:pt>
                <c:pt idx="1589">
                  <c:v>3.178</c:v>
                </c:pt>
                <c:pt idx="1590">
                  <c:v>3.18</c:v>
                </c:pt>
                <c:pt idx="1591">
                  <c:v>3.182</c:v>
                </c:pt>
                <c:pt idx="1592">
                  <c:v>3.184</c:v>
                </c:pt>
                <c:pt idx="1593">
                  <c:v>3.186</c:v>
                </c:pt>
                <c:pt idx="1594">
                  <c:v>3.188</c:v>
                </c:pt>
                <c:pt idx="1595">
                  <c:v>3.19</c:v>
                </c:pt>
                <c:pt idx="1596">
                  <c:v>3.192</c:v>
                </c:pt>
                <c:pt idx="1597">
                  <c:v>3.194</c:v>
                </c:pt>
                <c:pt idx="1598">
                  <c:v>3.196</c:v>
                </c:pt>
                <c:pt idx="1599">
                  <c:v>3.198</c:v>
                </c:pt>
                <c:pt idx="1600">
                  <c:v>3.2</c:v>
                </c:pt>
                <c:pt idx="1601">
                  <c:v>3.202</c:v>
                </c:pt>
                <c:pt idx="1602">
                  <c:v>3.204</c:v>
                </c:pt>
                <c:pt idx="1603">
                  <c:v>3.206</c:v>
                </c:pt>
                <c:pt idx="1604">
                  <c:v>3.208</c:v>
                </c:pt>
                <c:pt idx="1605">
                  <c:v>3.21</c:v>
                </c:pt>
                <c:pt idx="1606">
                  <c:v>3.212</c:v>
                </c:pt>
                <c:pt idx="1607">
                  <c:v>3.214</c:v>
                </c:pt>
                <c:pt idx="1608">
                  <c:v>3.216</c:v>
                </c:pt>
                <c:pt idx="1609">
                  <c:v>3.218</c:v>
                </c:pt>
                <c:pt idx="1610">
                  <c:v>3.22</c:v>
                </c:pt>
                <c:pt idx="1611">
                  <c:v>3.222</c:v>
                </c:pt>
                <c:pt idx="1612">
                  <c:v>3.224</c:v>
                </c:pt>
                <c:pt idx="1613">
                  <c:v>3.226</c:v>
                </c:pt>
                <c:pt idx="1614">
                  <c:v>3.228</c:v>
                </c:pt>
                <c:pt idx="1615">
                  <c:v>3.23</c:v>
                </c:pt>
                <c:pt idx="1616">
                  <c:v>3.232</c:v>
                </c:pt>
                <c:pt idx="1617">
                  <c:v>3.234</c:v>
                </c:pt>
                <c:pt idx="1618">
                  <c:v>3.236</c:v>
                </c:pt>
                <c:pt idx="1619">
                  <c:v>3.238</c:v>
                </c:pt>
                <c:pt idx="1620">
                  <c:v>3.24</c:v>
                </c:pt>
                <c:pt idx="1621">
                  <c:v>3.242</c:v>
                </c:pt>
                <c:pt idx="1622">
                  <c:v>3.244</c:v>
                </c:pt>
                <c:pt idx="1623">
                  <c:v>3.246</c:v>
                </c:pt>
                <c:pt idx="1624">
                  <c:v>3.248</c:v>
                </c:pt>
                <c:pt idx="1625">
                  <c:v>3.25</c:v>
                </c:pt>
                <c:pt idx="1626">
                  <c:v>3.252</c:v>
                </c:pt>
                <c:pt idx="1627">
                  <c:v>3.254</c:v>
                </c:pt>
                <c:pt idx="1628">
                  <c:v>3.256</c:v>
                </c:pt>
                <c:pt idx="1629">
                  <c:v>3.258</c:v>
                </c:pt>
                <c:pt idx="1630">
                  <c:v>3.26</c:v>
                </c:pt>
                <c:pt idx="1631">
                  <c:v>3.262</c:v>
                </c:pt>
                <c:pt idx="1632">
                  <c:v>3.264</c:v>
                </c:pt>
                <c:pt idx="1633">
                  <c:v>3.266</c:v>
                </c:pt>
                <c:pt idx="1634">
                  <c:v>3.268</c:v>
                </c:pt>
                <c:pt idx="1635">
                  <c:v>3.27</c:v>
                </c:pt>
                <c:pt idx="1636">
                  <c:v>3.272</c:v>
                </c:pt>
                <c:pt idx="1637">
                  <c:v>3.274</c:v>
                </c:pt>
                <c:pt idx="1638">
                  <c:v>3.276</c:v>
                </c:pt>
                <c:pt idx="1639">
                  <c:v>3.278</c:v>
                </c:pt>
                <c:pt idx="1640">
                  <c:v>3.28</c:v>
                </c:pt>
                <c:pt idx="1641">
                  <c:v>3.282</c:v>
                </c:pt>
                <c:pt idx="1642">
                  <c:v>3.284</c:v>
                </c:pt>
                <c:pt idx="1643">
                  <c:v>3.286</c:v>
                </c:pt>
                <c:pt idx="1644">
                  <c:v>3.288</c:v>
                </c:pt>
                <c:pt idx="1645">
                  <c:v>3.29</c:v>
                </c:pt>
                <c:pt idx="1646">
                  <c:v>3.292</c:v>
                </c:pt>
                <c:pt idx="1647">
                  <c:v>3.294</c:v>
                </c:pt>
                <c:pt idx="1648">
                  <c:v>3.296</c:v>
                </c:pt>
                <c:pt idx="1649">
                  <c:v>3.298</c:v>
                </c:pt>
                <c:pt idx="1650">
                  <c:v>3.3</c:v>
                </c:pt>
                <c:pt idx="1651">
                  <c:v>3.302</c:v>
                </c:pt>
                <c:pt idx="1652">
                  <c:v>3.304</c:v>
                </c:pt>
                <c:pt idx="1653">
                  <c:v>3.306</c:v>
                </c:pt>
                <c:pt idx="1654">
                  <c:v>3.308</c:v>
                </c:pt>
                <c:pt idx="1655">
                  <c:v>3.31</c:v>
                </c:pt>
                <c:pt idx="1656">
                  <c:v>3.311999999999998</c:v>
                </c:pt>
                <c:pt idx="1657">
                  <c:v>3.314</c:v>
                </c:pt>
                <c:pt idx="1658">
                  <c:v>3.315999999999998</c:v>
                </c:pt>
                <c:pt idx="1659">
                  <c:v>3.318</c:v>
                </c:pt>
                <c:pt idx="1660">
                  <c:v>3.32</c:v>
                </c:pt>
                <c:pt idx="1661">
                  <c:v>3.322</c:v>
                </c:pt>
                <c:pt idx="1662">
                  <c:v>3.324</c:v>
                </c:pt>
                <c:pt idx="1663">
                  <c:v>3.326</c:v>
                </c:pt>
                <c:pt idx="1664">
                  <c:v>3.328</c:v>
                </c:pt>
                <c:pt idx="1665">
                  <c:v>3.33</c:v>
                </c:pt>
                <c:pt idx="1666">
                  <c:v>3.331999999999998</c:v>
                </c:pt>
                <c:pt idx="1667">
                  <c:v>3.334</c:v>
                </c:pt>
                <c:pt idx="1668">
                  <c:v>3.335999999999998</c:v>
                </c:pt>
                <c:pt idx="1669">
                  <c:v>3.338</c:v>
                </c:pt>
                <c:pt idx="1670">
                  <c:v>3.34</c:v>
                </c:pt>
                <c:pt idx="1671">
                  <c:v>3.342</c:v>
                </c:pt>
                <c:pt idx="1672">
                  <c:v>3.344</c:v>
                </c:pt>
                <c:pt idx="1673">
                  <c:v>3.346</c:v>
                </c:pt>
                <c:pt idx="1674">
                  <c:v>3.348</c:v>
                </c:pt>
                <c:pt idx="1675">
                  <c:v>3.35</c:v>
                </c:pt>
                <c:pt idx="1676">
                  <c:v>3.351999999999998</c:v>
                </c:pt>
                <c:pt idx="1677">
                  <c:v>3.354</c:v>
                </c:pt>
                <c:pt idx="1678">
                  <c:v>3.355999999999998</c:v>
                </c:pt>
                <c:pt idx="1679">
                  <c:v>3.358</c:v>
                </c:pt>
                <c:pt idx="1680">
                  <c:v>3.36</c:v>
                </c:pt>
                <c:pt idx="1681">
                  <c:v>3.362</c:v>
                </c:pt>
                <c:pt idx="1682">
                  <c:v>3.364</c:v>
                </c:pt>
                <c:pt idx="1683">
                  <c:v>3.366</c:v>
                </c:pt>
                <c:pt idx="1684">
                  <c:v>3.368</c:v>
                </c:pt>
                <c:pt idx="1685">
                  <c:v>3.37</c:v>
                </c:pt>
                <c:pt idx="1686">
                  <c:v>3.371999999999999</c:v>
                </c:pt>
                <c:pt idx="1687">
                  <c:v>3.374</c:v>
                </c:pt>
                <c:pt idx="1688">
                  <c:v>3.375999999999999</c:v>
                </c:pt>
                <c:pt idx="1689">
                  <c:v>3.378</c:v>
                </c:pt>
                <c:pt idx="1690">
                  <c:v>3.38</c:v>
                </c:pt>
                <c:pt idx="1691">
                  <c:v>3.382</c:v>
                </c:pt>
                <c:pt idx="1692">
                  <c:v>3.384</c:v>
                </c:pt>
                <c:pt idx="1693">
                  <c:v>3.386</c:v>
                </c:pt>
                <c:pt idx="1694">
                  <c:v>3.388</c:v>
                </c:pt>
                <c:pt idx="1695">
                  <c:v>3.39</c:v>
                </c:pt>
                <c:pt idx="1696">
                  <c:v>3.391999999999999</c:v>
                </c:pt>
                <c:pt idx="1697">
                  <c:v>3.394</c:v>
                </c:pt>
                <c:pt idx="1698">
                  <c:v>3.395999999999999</c:v>
                </c:pt>
                <c:pt idx="1699">
                  <c:v>3.398</c:v>
                </c:pt>
                <c:pt idx="1700">
                  <c:v>3.4</c:v>
                </c:pt>
                <c:pt idx="1701">
                  <c:v>3.402</c:v>
                </c:pt>
                <c:pt idx="1702">
                  <c:v>3.404</c:v>
                </c:pt>
                <c:pt idx="1703">
                  <c:v>3.406</c:v>
                </c:pt>
                <c:pt idx="1704">
                  <c:v>3.408</c:v>
                </c:pt>
                <c:pt idx="1705">
                  <c:v>3.41</c:v>
                </c:pt>
                <c:pt idx="1706">
                  <c:v>3.411999999999999</c:v>
                </c:pt>
                <c:pt idx="1707">
                  <c:v>3.414</c:v>
                </c:pt>
                <c:pt idx="1708">
                  <c:v>3.415999999999999</c:v>
                </c:pt>
                <c:pt idx="1709">
                  <c:v>3.418</c:v>
                </c:pt>
                <c:pt idx="1710">
                  <c:v>3.42</c:v>
                </c:pt>
                <c:pt idx="1711">
                  <c:v>3.422</c:v>
                </c:pt>
                <c:pt idx="1712">
                  <c:v>3.424</c:v>
                </c:pt>
                <c:pt idx="1713">
                  <c:v>3.426</c:v>
                </c:pt>
                <c:pt idx="1714">
                  <c:v>3.428</c:v>
                </c:pt>
                <c:pt idx="1715">
                  <c:v>3.43</c:v>
                </c:pt>
                <c:pt idx="1716">
                  <c:v>3.431999999999999</c:v>
                </c:pt>
                <c:pt idx="1717">
                  <c:v>3.434</c:v>
                </c:pt>
                <c:pt idx="1718">
                  <c:v>3.435999999999999</c:v>
                </c:pt>
                <c:pt idx="1719">
                  <c:v>3.438</c:v>
                </c:pt>
                <c:pt idx="1720">
                  <c:v>3.44</c:v>
                </c:pt>
                <c:pt idx="1721">
                  <c:v>3.442</c:v>
                </c:pt>
                <c:pt idx="1722">
                  <c:v>3.444</c:v>
                </c:pt>
                <c:pt idx="1723">
                  <c:v>3.446</c:v>
                </c:pt>
                <c:pt idx="1724">
                  <c:v>3.448</c:v>
                </c:pt>
                <c:pt idx="1725">
                  <c:v>3.45</c:v>
                </c:pt>
                <c:pt idx="1726">
                  <c:v>3.451999999999999</c:v>
                </c:pt>
                <c:pt idx="1727">
                  <c:v>3.454</c:v>
                </c:pt>
                <c:pt idx="1728">
                  <c:v>3.455999999999999</c:v>
                </c:pt>
                <c:pt idx="1729">
                  <c:v>3.458</c:v>
                </c:pt>
                <c:pt idx="1730">
                  <c:v>3.46</c:v>
                </c:pt>
                <c:pt idx="1731">
                  <c:v>3.462</c:v>
                </c:pt>
                <c:pt idx="1732">
                  <c:v>3.464</c:v>
                </c:pt>
                <c:pt idx="1733">
                  <c:v>3.466</c:v>
                </c:pt>
                <c:pt idx="1734">
                  <c:v>3.468</c:v>
                </c:pt>
                <c:pt idx="1735">
                  <c:v>3.47</c:v>
                </c:pt>
                <c:pt idx="1736">
                  <c:v>3.472</c:v>
                </c:pt>
                <c:pt idx="1737">
                  <c:v>3.474</c:v>
                </c:pt>
                <c:pt idx="1738">
                  <c:v>3.476</c:v>
                </c:pt>
                <c:pt idx="1739">
                  <c:v>3.478</c:v>
                </c:pt>
                <c:pt idx="1740">
                  <c:v>3.48</c:v>
                </c:pt>
                <c:pt idx="1741">
                  <c:v>3.482</c:v>
                </c:pt>
                <c:pt idx="1742">
                  <c:v>3.484</c:v>
                </c:pt>
                <c:pt idx="1743">
                  <c:v>3.486</c:v>
                </c:pt>
                <c:pt idx="1744">
                  <c:v>3.488</c:v>
                </c:pt>
                <c:pt idx="1745">
                  <c:v>3.49</c:v>
                </c:pt>
                <c:pt idx="1746">
                  <c:v>3.492</c:v>
                </c:pt>
                <c:pt idx="1747">
                  <c:v>3.494</c:v>
                </c:pt>
                <c:pt idx="1748">
                  <c:v>3.496</c:v>
                </c:pt>
                <c:pt idx="1749">
                  <c:v>3.498</c:v>
                </c:pt>
                <c:pt idx="1750">
                  <c:v>3.5</c:v>
                </c:pt>
                <c:pt idx="1751">
                  <c:v>3.502</c:v>
                </c:pt>
                <c:pt idx="1752">
                  <c:v>3.504</c:v>
                </c:pt>
                <c:pt idx="1753">
                  <c:v>3.506</c:v>
                </c:pt>
                <c:pt idx="1754">
                  <c:v>3.508</c:v>
                </c:pt>
                <c:pt idx="1755">
                  <c:v>3.51</c:v>
                </c:pt>
                <c:pt idx="1756">
                  <c:v>3.512</c:v>
                </c:pt>
                <c:pt idx="1757">
                  <c:v>3.514</c:v>
                </c:pt>
                <c:pt idx="1758">
                  <c:v>3.516</c:v>
                </c:pt>
                <c:pt idx="1759">
                  <c:v>3.518</c:v>
                </c:pt>
                <c:pt idx="1760">
                  <c:v>3.52</c:v>
                </c:pt>
                <c:pt idx="1761">
                  <c:v>3.522</c:v>
                </c:pt>
                <c:pt idx="1762">
                  <c:v>3.524</c:v>
                </c:pt>
                <c:pt idx="1763">
                  <c:v>3.526</c:v>
                </c:pt>
                <c:pt idx="1764">
                  <c:v>3.528</c:v>
                </c:pt>
                <c:pt idx="1765">
                  <c:v>3.53</c:v>
                </c:pt>
                <c:pt idx="1766">
                  <c:v>3.532</c:v>
                </c:pt>
                <c:pt idx="1767">
                  <c:v>3.534</c:v>
                </c:pt>
                <c:pt idx="1768">
                  <c:v>3.536</c:v>
                </c:pt>
                <c:pt idx="1769">
                  <c:v>3.538</c:v>
                </c:pt>
                <c:pt idx="1770">
                  <c:v>3.54</c:v>
                </c:pt>
                <c:pt idx="1771">
                  <c:v>3.542</c:v>
                </c:pt>
                <c:pt idx="1772">
                  <c:v>3.544</c:v>
                </c:pt>
                <c:pt idx="1773">
                  <c:v>3.546</c:v>
                </c:pt>
                <c:pt idx="1774">
                  <c:v>3.548</c:v>
                </c:pt>
                <c:pt idx="1775">
                  <c:v>3.55</c:v>
                </c:pt>
                <c:pt idx="1776">
                  <c:v>3.552</c:v>
                </c:pt>
                <c:pt idx="1777">
                  <c:v>3.554</c:v>
                </c:pt>
                <c:pt idx="1778">
                  <c:v>3.556</c:v>
                </c:pt>
                <c:pt idx="1779">
                  <c:v>3.558</c:v>
                </c:pt>
                <c:pt idx="1780">
                  <c:v>3.56</c:v>
                </c:pt>
                <c:pt idx="1781">
                  <c:v>3.562</c:v>
                </c:pt>
                <c:pt idx="1782">
                  <c:v>3.564</c:v>
                </c:pt>
                <c:pt idx="1783">
                  <c:v>3.566</c:v>
                </c:pt>
                <c:pt idx="1784">
                  <c:v>3.568</c:v>
                </c:pt>
                <c:pt idx="1785">
                  <c:v>3.57</c:v>
                </c:pt>
                <c:pt idx="1786">
                  <c:v>3.572</c:v>
                </c:pt>
                <c:pt idx="1787">
                  <c:v>3.574</c:v>
                </c:pt>
                <c:pt idx="1788">
                  <c:v>3.576</c:v>
                </c:pt>
                <c:pt idx="1789">
                  <c:v>3.578</c:v>
                </c:pt>
                <c:pt idx="1790">
                  <c:v>3.58</c:v>
                </c:pt>
                <c:pt idx="1791">
                  <c:v>3.582</c:v>
                </c:pt>
                <c:pt idx="1792">
                  <c:v>3.584</c:v>
                </c:pt>
                <c:pt idx="1793">
                  <c:v>3.586</c:v>
                </c:pt>
                <c:pt idx="1794">
                  <c:v>3.588</c:v>
                </c:pt>
                <c:pt idx="1795">
                  <c:v>3.59</c:v>
                </c:pt>
                <c:pt idx="1796">
                  <c:v>3.592</c:v>
                </c:pt>
                <c:pt idx="1797">
                  <c:v>3.594</c:v>
                </c:pt>
                <c:pt idx="1798">
                  <c:v>3.596</c:v>
                </c:pt>
                <c:pt idx="1799">
                  <c:v>3.598</c:v>
                </c:pt>
                <c:pt idx="1800">
                  <c:v>3.6</c:v>
                </c:pt>
                <c:pt idx="1801">
                  <c:v>3.602</c:v>
                </c:pt>
                <c:pt idx="1802">
                  <c:v>3.604</c:v>
                </c:pt>
                <c:pt idx="1803">
                  <c:v>3.606</c:v>
                </c:pt>
                <c:pt idx="1804">
                  <c:v>3.608</c:v>
                </c:pt>
                <c:pt idx="1805">
                  <c:v>3.61</c:v>
                </c:pt>
                <c:pt idx="1806">
                  <c:v>3.612</c:v>
                </c:pt>
                <c:pt idx="1807">
                  <c:v>3.614</c:v>
                </c:pt>
                <c:pt idx="1808">
                  <c:v>3.616</c:v>
                </c:pt>
                <c:pt idx="1809">
                  <c:v>3.618</c:v>
                </c:pt>
                <c:pt idx="1810">
                  <c:v>3.62</c:v>
                </c:pt>
                <c:pt idx="1811">
                  <c:v>3.622</c:v>
                </c:pt>
                <c:pt idx="1812">
                  <c:v>3.624</c:v>
                </c:pt>
                <c:pt idx="1813">
                  <c:v>3.626</c:v>
                </c:pt>
                <c:pt idx="1814">
                  <c:v>3.628</c:v>
                </c:pt>
                <c:pt idx="1815">
                  <c:v>3.63</c:v>
                </c:pt>
                <c:pt idx="1816">
                  <c:v>3.632</c:v>
                </c:pt>
                <c:pt idx="1817">
                  <c:v>3.634</c:v>
                </c:pt>
                <c:pt idx="1818">
                  <c:v>3.636</c:v>
                </c:pt>
                <c:pt idx="1819">
                  <c:v>3.638</c:v>
                </c:pt>
                <c:pt idx="1820">
                  <c:v>3.64</c:v>
                </c:pt>
                <c:pt idx="1821">
                  <c:v>3.642</c:v>
                </c:pt>
                <c:pt idx="1822">
                  <c:v>3.644</c:v>
                </c:pt>
                <c:pt idx="1823">
                  <c:v>3.646</c:v>
                </c:pt>
                <c:pt idx="1824">
                  <c:v>3.648</c:v>
                </c:pt>
                <c:pt idx="1825">
                  <c:v>3.65</c:v>
                </c:pt>
                <c:pt idx="1826">
                  <c:v>3.652</c:v>
                </c:pt>
                <c:pt idx="1827">
                  <c:v>3.654</c:v>
                </c:pt>
                <c:pt idx="1828">
                  <c:v>3.656</c:v>
                </c:pt>
                <c:pt idx="1829">
                  <c:v>3.658</c:v>
                </c:pt>
                <c:pt idx="1830">
                  <c:v>3.66</c:v>
                </c:pt>
                <c:pt idx="1831">
                  <c:v>3.662</c:v>
                </c:pt>
                <c:pt idx="1832">
                  <c:v>3.664</c:v>
                </c:pt>
                <c:pt idx="1833">
                  <c:v>3.666</c:v>
                </c:pt>
                <c:pt idx="1834">
                  <c:v>3.668</c:v>
                </c:pt>
                <c:pt idx="1835">
                  <c:v>3.67</c:v>
                </c:pt>
                <c:pt idx="1836">
                  <c:v>3.672</c:v>
                </c:pt>
                <c:pt idx="1837">
                  <c:v>3.674</c:v>
                </c:pt>
                <c:pt idx="1838">
                  <c:v>3.676</c:v>
                </c:pt>
                <c:pt idx="1839">
                  <c:v>3.678</c:v>
                </c:pt>
                <c:pt idx="1840">
                  <c:v>3.68</c:v>
                </c:pt>
                <c:pt idx="1841">
                  <c:v>3.682</c:v>
                </c:pt>
                <c:pt idx="1842">
                  <c:v>3.684</c:v>
                </c:pt>
                <c:pt idx="1843">
                  <c:v>3.686</c:v>
                </c:pt>
                <c:pt idx="1844">
                  <c:v>3.688</c:v>
                </c:pt>
                <c:pt idx="1845">
                  <c:v>3.69</c:v>
                </c:pt>
                <c:pt idx="1846">
                  <c:v>3.692</c:v>
                </c:pt>
                <c:pt idx="1847">
                  <c:v>3.694</c:v>
                </c:pt>
                <c:pt idx="1848">
                  <c:v>3.696</c:v>
                </c:pt>
                <c:pt idx="1849">
                  <c:v>3.698</c:v>
                </c:pt>
                <c:pt idx="1850">
                  <c:v>3.7</c:v>
                </c:pt>
                <c:pt idx="1851">
                  <c:v>3.702</c:v>
                </c:pt>
                <c:pt idx="1852">
                  <c:v>3.704</c:v>
                </c:pt>
                <c:pt idx="1853">
                  <c:v>3.706</c:v>
                </c:pt>
                <c:pt idx="1854">
                  <c:v>3.708</c:v>
                </c:pt>
                <c:pt idx="1855">
                  <c:v>3.71</c:v>
                </c:pt>
                <c:pt idx="1856">
                  <c:v>3.712</c:v>
                </c:pt>
                <c:pt idx="1857">
                  <c:v>3.714</c:v>
                </c:pt>
                <c:pt idx="1858">
                  <c:v>3.716</c:v>
                </c:pt>
                <c:pt idx="1859">
                  <c:v>3.718</c:v>
                </c:pt>
                <c:pt idx="1860">
                  <c:v>3.72</c:v>
                </c:pt>
                <c:pt idx="1861">
                  <c:v>3.722</c:v>
                </c:pt>
                <c:pt idx="1862">
                  <c:v>3.724</c:v>
                </c:pt>
                <c:pt idx="1863">
                  <c:v>3.726</c:v>
                </c:pt>
                <c:pt idx="1864">
                  <c:v>3.728</c:v>
                </c:pt>
                <c:pt idx="1865">
                  <c:v>3.73</c:v>
                </c:pt>
                <c:pt idx="1866">
                  <c:v>3.732</c:v>
                </c:pt>
                <c:pt idx="1867">
                  <c:v>3.734</c:v>
                </c:pt>
                <c:pt idx="1868">
                  <c:v>3.736</c:v>
                </c:pt>
                <c:pt idx="1869">
                  <c:v>3.738</c:v>
                </c:pt>
                <c:pt idx="1870">
                  <c:v>3.74</c:v>
                </c:pt>
                <c:pt idx="1871">
                  <c:v>3.742</c:v>
                </c:pt>
                <c:pt idx="1872">
                  <c:v>3.744</c:v>
                </c:pt>
                <c:pt idx="1873">
                  <c:v>3.746</c:v>
                </c:pt>
                <c:pt idx="1874">
                  <c:v>3.748</c:v>
                </c:pt>
                <c:pt idx="1875">
                  <c:v>3.75</c:v>
                </c:pt>
                <c:pt idx="1876">
                  <c:v>3.752</c:v>
                </c:pt>
                <c:pt idx="1877">
                  <c:v>3.754</c:v>
                </c:pt>
                <c:pt idx="1878">
                  <c:v>3.756</c:v>
                </c:pt>
                <c:pt idx="1879">
                  <c:v>3.758</c:v>
                </c:pt>
                <c:pt idx="1880">
                  <c:v>3.76</c:v>
                </c:pt>
                <c:pt idx="1881">
                  <c:v>3.762</c:v>
                </c:pt>
                <c:pt idx="1882">
                  <c:v>3.764</c:v>
                </c:pt>
                <c:pt idx="1883">
                  <c:v>3.766</c:v>
                </c:pt>
                <c:pt idx="1884">
                  <c:v>3.768</c:v>
                </c:pt>
                <c:pt idx="1885">
                  <c:v>3.77</c:v>
                </c:pt>
                <c:pt idx="1886">
                  <c:v>3.772</c:v>
                </c:pt>
                <c:pt idx="1887">
                  <c:v>3.774</c:v>
                </c:pt>
                <c:pt idx="1888">
                  <c:v>3.776</c:v>
                </c:pt>
                <c:pt idx="1889">
                  <c:v>3.778</c:v>
                </c:pt>
                <c:pt idx="1890">
                  <c:v>3.78</c:v>
                </c:pt>
                <c:pt idx="1891">
                  <c:v>3.782</c:v>
                </c:pt>
                <c:pt idx="1892">
                  <c:v>3.784</c:v>
                </c:pt>
                <c:pt idx="1893">
                  <c:v>3.786</c:v>
                </c:pt>
                <c:pt idx="1894">
                  <c:v>3.788</c:v>
                </c:pt>
                <c:pt idx="1895">
                  <c:v>3.79</c:v>
                </c:pt>
                <c:pt idx="1896">
                  <c:v>3.792</c:v>
                </c:pt>
                <c:pt idx="1897">
                  <c:v>3.794</c:v>
                </c:pt>
                <c:pt idx="1898">
                  <c:v>3.796</c:v>
                </c:pt>
                <c:pt idx="1899">
                  <c:v>3.798</c:v>
                </c:pt>
                <c:pt idx="1900">
                  <c:v>3.8</c:v>
                </c:pt>
                <c:pt idx="1901">
                  <c:v>3.802</c:v>
                </c:pt>
                <c:pt idx="1902">
                  <c:v>3.804</c:v>
                </c:pt>
                <c:pt idx="1903">
                  <c:v>3.806</c:v>
                </c:pt>
                <c:pt idx="1904">
                  <c:v>3.808</c:v>
                </c:pt>
                <c:pt idx="1905">
                  <c:v>3.81</c:v>
                </c:pt>
                <c:pt idx="1906">
                  <c:v>3.811999999999998</c:v>
                </c:pt>
                <c:pt idx="1907">
                  <c:v>3.814</c:v>
                </c:pt>
                <c:pt idx="1908">
                  <c:v>3.815999999999998</c:v>
                </c:pt>
                <c:pt idx="1909">
                  <c:v>3.818</c:v>
                </c:pt>
                <c:pt idx="1910">
                  <c:v>3.82</c:v>
                </c:pt>
                <c:pt idx="1911">
                  <c:v>3.822</c:v>
                </c:pt>
                <c:pt idx="1912">
                  <c:v>3.824</c:v>
                </c:pt>
                <c:pt idx="1913">
                  <c:v>3.826</c:v>
                </c:pt>
                <c:pt idx="1914">
                  <c:v>3.828</c:v>
                </c:pt>
                <c:pt idx="1915">
                  <c:v>3.83</c:v>
                </c:pt>
                <c:pt idx="1916">
                  <c:v>3.831999999999998</c:v>
                </c:pt>
                <c:pt idx="1917">
                  <c:v>3.834</c:v>
                </c:pt>
                <c:pt idx="1918">
                  <c:v>3.835999999999998</c:v>
                </c:pt>
                <c:pt idx="1919">
                  <c:v>3.838</c:v>
                </c:pt>
                <c:pt idx="1920">
                  <c:v>3.84</c:v>
                </c:pt>
                <c:pt idx="1921">
                  <c:v>3.842</c:v>
                </c:pt>
                <c:pt idx="1922">
                  <c:v>3.844</c:v>
                </c:pt>
                <c:pt idx="1923">
                  <c:v>3.846</c:v>
                </c:pt>
                <c:pt idx="1924">
                  <c:v>3.848</c:v>
                </c:pt>
                <c:pt idx="1925">
                  <c:v>3.85</c:v>
                </c:pt>
                <c:pt idx="1926">
                  <c:v>3.851999999999998</c:v>
                </c:pt>
                <c:pt idx="1927">
                  <c:v>3.854</c:v>
                </c:pt>
                <c:pt idx="1928">
                  <c:v>3.855999999999998</c:v>
                </c:pt>
                <c:pt idx="1929">
                  <c:v>3.858</c:v>
                </c:pt>
                <c:pt idx="1930">
                  <c:v>3.86</c:v>
                </c:pt>
                <c:pt idx="1931">
                  <c:v>3.862</c:v>
                </c:pt>
                <c:pt idx="1932">
                  <c:v>3.864</c:v>
                </c:pt>
                <c:pt idx="1933">
                  <c:v>3.866</c:v>
                </c:pt>
                <c:pt idx="1934">
                  <c:v>3.868</c:v>
                </c:pt>
                <c:pt idx="1935">
                  <c:v>3.87</c:v>
                </c:pt>
                <c:pt idx="1936">
                  <c:v>3.871999999999999</c:v>
                </c:pt>
                <c:pt idx="1937">
                  <c:v>3.874</c:v>
                </c:pt>
                <c:pt idx="1938">
                  <c:v>3.875999999999999</c:v>
                </c:pt>
                <c:pt idx="1939">
                  <c:v>3.878</c:v>
                </c:pt>
                <c:pt idx="1940">
                  <c:v>3.88</c:v>
                </c:pt>
                <c:pt idx="1941">
                  <c:v>3.882</c:v>
                </c:pt>
                <c:pt idx="1942">
                  <c:v>3.884</c:v>
                </c:pt>
                <c:pt idx="1943">
                  <c:v>3.886</c:v>
                </c:pt>
                <c:pt idx="1944">
                  <c:v>3.888</c:v>
                </c:pt>
                <c:pt idx="1945">
                  <c:v>3.89</c:v>
                </c:pt>
                <c:pt idx="1946">
                  <c:v>3.891999999999999</c:v>
                </c:pt>
                <c:pt idx="1947">
                  <c:v>3.894</c:v>
                </c:pt>
                <c:pt idx="1948">
                  <c:v>3.895999999999999</c:v>
                </c:pt>
                <c:pt idx="1949">
                  <c:v>3.898</c:v>
                </c:pt>
                <c:pt idx="1950">
                  <c:v>3.9</c:v>
                </c:pt>
                <c:pt idx="1951">
                  <c:v>3.902</c:v>
                </c:pt>
                <c:pt idx="1952">
                  <c:v>3.904</c:v>
                </c:pt>
                <c:pt idx="1953">
                  <c:v>3.906</c:v>
                </c:pt>
                <c:pt idx="1954">
                  <c:v>3.908</c:v>
                </c:pt>
                <c:pt idx="1955">
                  <c:v>3.91</c:v>
                </c:pt>
                <c:pt idx="1956">
                  <c:v>3.911999999999999</c:v>
                </c:pt>
                <c:pt idx="1957">
                  <c:v>3.914</c:v>
                </c:pt>
                <c:pt idx="1958">
                  <c:v>3.915999999999999</c:v>
                </c:pt>
                <c:pt idx="1959">
                  <c:v>3.918</c:v>
                </c:pt>
                <c:pt idx="1960">
                  <c:v>3.92</c:v>
                </c:pt>
                <c:pt idx="1961">
                  <c:v>3.922</c:v>
                </c:pt>
                <c:pt idx="1962">
                  <c:v>3.924</c:v>
                </c:pt>
                <c:pt idx="1963">
                  <c:v>3.926</c:v>
                </c:pt>
                <c:pt idx="1964">
                  <c:v>3.928</c:v>
                </c:pt>
                <c:pt idx="1965">
                  <c:v>3.93</c:v>
                </c:pt>
                <c:pt idx="1966">
                  <c:v>3.931999999999999</c:v>
                </c:pt>
                <c:pt idx="1967">
                  <c:v>3.934</c:v>
                </c:pt>
                <c:pt idx="1968">
                  <c:v>3.935999999999999</c:v>
                </c:pt>
                <c:pt idx="1969">
                  <c:v>3.938</c:v>
                </c:pt>
                <c:pt idx="1970">
                  <c:v>3.94</c:v>
                </c:pt>
                <c:pt idx="1971">
                  <c:v>3.942</c:v>
                </c:pt>
                <c:pt idx="1972">
                  <c:v>3.944</c:v>
                </c:pt>
                <c:pt idx="1973">
                  <c:v>3.946</c:v>
                </c:pt>
                <c:pt idx="1974">
                  <c:v>3.948</c:v>
                </c:pt>
                <c:pt idx="1975">
                  <c:v>3.95</c:v>
                </c:pt>
                <c:pt idx="1976">
                  <c:v>3.951999999999999</c:v>
                </c:pt>
                <c:pt idx="1977">
                  <c:v>3.954</c:v>
                </c:pt>
                <c:pt idx="1978">
                  <c:v>3.955999999999999</c:v>
                </c:pt>
                <c:pt idx="1979">
                  <c:v>3.958</c:v>
                </c:pt>
                <c:pt idx="1980">
                  <c:v>3.96</c:v>
                </c:pt>
                <c:pt idx="1981">
                  <c:v>3.962</c:v>
                </c:pt>
                <c:pt idx="1982">
                  <c:v>3.964</c:v>
                </c:pt>
                <c:pt idx="1983">
                  <c:v>3.966</c:v>
                </c:pt>
                <c:pt idx="1984">
                  <c:v>3.968</c:v>
                </c:pt>
                <c:pt idx="1985">
                  <c:v>3.97</c:v>
                </c:pt>
                <c:pt idx="1986">
                  <c:v>3.972</c:v>
                </c:pt>
                <c:pt idx="1987">
                  <c:v>3.974</c:v>
                </c:pt>
                <c:pt idx="1988">
                  <c:v>3.976</c:v>
                </c:pt>
                <c:pt idx="1989">
                  <c:v>3.978</c:v>
                </c:pt>
                <c:pt idx="1990">
                  <c:v>3.98</c:v>
                </c:pt>
                <c:pt idx="1991">
                  <c:v>3.982</c:v>
                </c:pt>
                <c:pt idx="1992">
                  <c:v>3.984</c:v>
                </c:pt>
                <c:pt idx="1993">
                  <c:v>3.986</c:v>
                </c:pt>
                <c:pt idx="1994">
                  <c:v>3.988</c:v>
                </c:pt>
                <c:pt idx="1995">
                  <c:v>3.99</c:v>
                </c:pt>
                <c:pt idx="1996">
                  <c:v>3.992</c:v>
                </c:pt>
                <c:pt idx="1997">
                  <c:v>3.994</c:v>
                </c:pt>
                <c:pt idx="1998">
                  <c:v>3.996</c:v>
                </c:pt>
                <c:pt idx="1999">
                  <c:v>3.998</c:v>
                </c:pt>
                <c:pt idx="2000">
                  <c:v>4.0</c:v>
                </c:pt>
                <c:pt idx="2001">
                  <c:v>4.002</c:v>
                </c:pt>
                <c:pt idx="2002">
                  <c:v>4.004</c:v>
                </c:pt>
                <c:pt idx="2003">
                  <c:v>4.006</c:v>
                </c:pt>
                <c:pt idx="2004">
                  <c:v>4.008</c:v>
                </c:pt>
                <c:pt idx="2005">
                  <c:v>4.01</c:v>
                </c:pt>
                <c:pt idx="2006">
                  <c:v>4.012</c:v>
                </c:pt>
                <c:pt idx="2007">
                  <c:v>4.013999999999998</c:v>
                </c:pt>
                <c:pt idx="2008">
                  <c:v>4.016</c:v>
                </c:pt>
                <c:pt idx="2009">
                  <c:v>4.017999999999997</c:v>
                </c:pt>
                <c:pt idx="2010">
                  <c:v>4.02</c:v>
                </c:pt>
                <c:pt idx="2011">
                  <c:v>4.021999999999998</c:v>
                </c:pt>
                <c:pt idx="2012">
                  <c:v>4.023999999999997</c:v>
                </c:pt>
                <c:pt idx="2013">
                  <c:v>4.025999999999997</c:v>
                </c:pt>
                <c:pt idx="2014">
                  <c:v>4.027999999999997</c:v>
                </c:pt>
                <c:pt idx="2015">
                  <c:v>4.03</c:v>
                </c:pt>
                <c:pt idx="2016">
                  <c:v>4.032</c:v>
                </c:pt>
                <c:pt idx="2017">
                  <c:v>4.034</c:v>
                </c:pt>
                <c:pt idx="2018">
                  <c:v>4.036</c:v>
                </c:pt>
                <c:pt idx="2019">
                  <c:v>4.038</c:v>
                </c:pt>
                <c:pt idx="2020">
                  <c:v>4.04</c:v>
                </c:pt>
                <c:pt idx="2021">
                  <c:v>4.042</c:v>
                </c:pt>
                <c:pt idx="2022">
                  <c:v>4.044</c:v>
                </c:pt>
                <c:pt idx="2023">
                  <c:v>4.046</c:v>
                </c:pt>
                <c:pt idx="2024">
                  <c:v>4.048</c:v>
                </c:pt>
                <c:pt idx="2025">
                  <c:v>4.05</c:v>
                </c:pt>
                <c:pt idx="2026">
                  <c:v>4.052</c:v>
                </c:pt>
                <c:pt idx="2027">
                  <c:v>4.053999999999998</c:v>
                </c:pt>
                <c:pt idx="2028">
                  <c:v>4.056</c:v>
                </c:pt>
                <c:pt idx="2029">
                  <c:v>4.057999999999997</c:v>
                </c:pt>
                <c:pt idx="2030">
                  <c:v>4.06</c:v>
                </c:pt>
                <c:pt idx="2031">
                  <c:v>4.061999999999998</c:v>
                </c:pt>
                <c:pt idx="2032">
                  <c:v>4.063999999999997</c:v>
                </c:pt>
                <c:pt idx="2033">
                  <c:v>4.065999999999997</c:v>
                </c:pt>
                <c:pt idx="2034">
                  <c:v>4.067999999999997</c:v>
                </c:pt>
                <c:pt idx="2035">
                  <c:v>4.07</c:v>
                </c:pt>
                <c:pt idx="2036">
                  <c:v>4.072</c:v>
                </c:pt>
                <c:pt idx="2037">
                  <c:v>4.074</c:v>
                </c:pt>
                <c:pt idx="2038">
                  <c:v>4.076</c:v>
                </c:pt>
                <c:pt idx="2039">
                  <c:v>4.078</c:v>
                </c:pt>
                <c:pt idx="2040">
                  <c:v>4.08</c:v>
                </c:pt>
                <c:pt idx="2041">
                  <c:v>4.082</c:v>
                </c:pt>
                <c:pt idx="2042">
                  <c:v>4.084</c:v>
                </c:pt>
                <c:pt idx="2043">
                  <c:v>4.086</c:v>
                </c:pt>
                <c:pt idx="2044">
                  <c:v>4.088</c:v>
                </c:pt>
                <c:pt idx="2045">
                  <c:v>4.09</c:v>
                </c:pt>
                <c:pt idx="2046">
                  <c:v>4.092</c:v>
                </c:pt>
                <c:pt idx="2047">
                  <c:v>4.093999999999999</c:v>
                </c:pt>
                <c:pt idx="2048">
                  <c:v>4.096</c:v>
                </c:pt>
                <c:pt idx="2049">
                  <c:v>4.097999999999997</c:v>
                </c:pt>
                <c:pt idx="2050">
                  <c:v>4.1</c:v>
                </c:pt>
                <c:pt idx="2051">
                  <c:v>4.101999999999999</c:v>
                </c:pt>
                <c:pt idx="2052">
                  <c:v>4.103999999999997</c:v>
                </c:pt>
                <c:pt idx="2053">
                  <c:v>4.105999999999997</c:v>
                </c:pt>
                <c:pt idx="2054">
                  <c:v>4.107999999999997</c:v>
                </c:pt>
                <c:pt idx="2055">
                  <c:v>4.109999999999999</c:v>
                </c:pt>
                <c:pt idx="2056">
                  <c:v>4.111999999999997</c:v>
                </c:pt>
                <c:pt idx="2057">
                  <c:v>4.113999999999997</c:v>
                </c:pt>
                <c:pt idx="2058">
                  <c:v>4.115999999999997</c:v>
                </c:pt>
                <c:pt idx="2059">
                  <c:v>4.117999999999997</c:v>
                </c:pt>
                <c:pt idx="2060">
                  <c:v>4.119999999999997</c:v>
                </c:pt>
                <c:pt idx="2061">
                  <c:v>4.121999999999997</c:v>
                </c:pt>
                <c:pt idx="2062">
                  <c:v>4.123999999999997</c:v>
                </c:pt>
                <c:pt idx="2063">
                  <c:v>4.125999999999997</c:v>
                </c:pt>
                <c:pt idx="2064">
                  <c:v>4.127999999999996</c:v>
                </c:pt>
                <c:pt idx="2065">
                  <c:v>4.13</c:v>
                </c:pt>
                <c:pt idx="2066">
                  <c:v>4.132</c:v>
                </c:pt>
                <c:pt idx="2067">
                  <c:v>4.133999999999999</c:v>
                </c:pt>
                <c:pt idx="2068">
                  <c:v>4.136</c:v>
                </c:pt>
                <c:pt idx="2069">
                  <c:v>4.137999999999997</c:v>
                </c:pt>
                <c:pt idx="2070">
                  <c:v>4.14</c:v>
                </c:pt>
                <c:pt idx="2071">
                  <c:v>4.141999999999999</c:v>
                </c:pt>
                <c:pt idx="2072">
                  <c:v>4.143999999999997</c:v>
                </c:pt>
                <c:pt idx="2073">
                  <c:v>4.145999999999997</c:v>
                </c:pt>
                <c:pt idx="2074">
                  <c:v>4.147999999999997</c:v>
                </c:pt>
                <c:pt idx="2075">
                  <c:v>4.149999999999999</c:v>
                </c:pt>
                <c:pt idx="2076">
                  <c:v>4.151999999999997</c:v>
                </c:pt>
                <c:pt idx="2077">
                  <c:v>4.153999999999997</c:v>
                </c:pt>
                <c:pt idx="2078">
                  <c:v>4.155999999999997</c:v>
                </c:pt>
                <c:pt idx="2079">
                  <c:v>4.157999999999997</c:v>
                </c:pt>
                <c:pt idx="2080">
                  <c:v>4.159999999999997</c:v>
                </c:pt>
                <c:pt idx="2081">
                  <c:v>4.161999999999997</c:v>
                </c:pt>
                <c:pt idx="2082">
                  <c:v>4.163999999999997</c:v>
                </c:pt>
                <c:pt idx="2083">
                  <c:v>4.165999999999997</c:v>
                </c:pt>
                <c:pt idx="2084">
                  <c:v>4.167999999999996</c:v>
                </c:pt>
                <c:pt idx="2085">
                  <c:v>4.17</c:v>
                </c:pt>
                <c:pt idx="2086">
                  <c:v>4.172</c:v>
                </c:pt>
                <c:pt idx="2087">
                  <c:v>4.173999999999999</c:v>
                </c:pt>
                <c:pt idx="2088">
                  <c:v>4.176</c:v>
                </c:pt>
                <c:pt idx="2089">
                  <c:v>4.177999999999997</c:v>
                </c:pt>
                <c:pt idx="2090">
                  <c:v>4.18</c:v>
                </c:pt>
                <c:pt idx="2091">
                  <c:v>4.181999999999999</c:v>
                </c:pt>
                <c:pt idx="2092">
                  <c:v>4.183999999999997</c:v>
                </c:pt>
                <c:pt idx="2093">
                  <c:v>4.185999999999997</c:v>
                </c:pt>
                <c:pt idx="2094">
                  <c:v>4.187999999999997</c:v>
                </c:pt>
                <c:pt idx="2095">
                  <c:v>4.189999999999999</c:v>
                </c:pt>
                <c:pt idx="2096">
                  <c:v>4.191999999999997</c:v>
                </c:pt>
                <c:pt idx="2097">
                  <c:v>4.193999999999997</c:v>
                </c:pt>
                <c:pt idx="2098">
                  <c:v>4.195999999999997</c:v>
                </c:pt>
                <c:pt idx="2099">
                  <c:v>4.197999999999997</c:v>
                </c:pt>
                <c:pt idx="2100">
                  <c:v>4.2</c:v>
                </c:pt>
                <c:pt idx="2101">
                  <c:v>4.202</c:v>
                </c:pt>
                <c:pt idx="2102">
                  <c:v>4.204</c:v>
                </c:pt>
                <c:pt idx="2103">
                  <c:v>4.206</c:v>
                </c:pt>
                <c:pt idx="2104">
                  <c:v>4.208</c:v>
                </c:pt>
                <c:pt idx="2105">
                  <c:v>4.21</c:v>
                </c:pt>
                <c:pt idx="2106">
                  <c:v>4.212</c:v>
                </c:pt>
                <c:pt idx="2107">
                  <c:v>4.214</c:v>
                </c:pt>
                <c:pt idx="2108">
                  <c:v>4.216</c:v>
                </c:pt>
                <c:pt idx="2109">
                  <c:v>4.218</c:v>
                </c:pt>
                <c:pt idx="2110">
                  <c:v>4.22</c:v>
                </c:pt>
                <c:pt idx="2111">
                  <c:v>4.222</c:v>
                </c:pt>
                <c:pt idx="2112">
                  <c:v>4.223999999999998</c:v>
                </c:pt>
                <c:pt idx="2113">
                  <c:v>4.226</c:v>
                </c:pt>
                <c:pt idx="2114">
                  <c:v>4.227999999999997</c:v>
                </c:pt>
                <c:pt idx="2115">
                  <c:v>4.23</c:v>
                </c:pt>
                <c:pt idx="2116">
                  <c:v>4.232</c:v>
                </c:pt>
                <c:pt idx="2117">
                  <c:v>4.234</c:v>
                </c:pt>
                <c:pt idx="2118">
                  <c:v>4.236</c:v>
                </c:pt>
                <c:pt idx="2119">
                  <c:v>4.238</c:v>
                </c:pt>
                <c:pt idx="2120">
                  <c:v>4.24</c:v>
                </c:pt>
                <c:pt idx="2121">
                  <c:v>4.242</c:v>
                </c:pt>
                <c:pt idx="2122">
                  <c:v>4.244</c:v>
                </c:pt>
                <c:pt idx="2123">
                  <c:v>4.246</c:v>
                </c:pt>
                <c:pt idx="2124">
                  <c:v>4.248</c:v>
                </c:pt>
                <c:pt idx="2125">
                  <c:v>4.25</c:v>
                </c:pt>
                <c:pt idx="2126">
                  <c:v>4.252</c:v>
                </c:pt>
                <c:pt idx="2127">
                  <c:v>4.254</c:v>
                </c:pt>
                <c:pt idx="2128">
                  <c:v>4.256</c:v>
                </c:pt>
                <c:pt idx="2129">
                  <c:v>4.258</c:v>
                </c:pt>
                <c:pt idx="2130">
                  <c:v>4.26</c:v>
                </c:pt>
                <c:pt idx="2131">
                  <c:v>4.262</c:v>
                </c:pt>
                <c:pt idx="2132">
                  <c:v>4.263999999999998</c:v>
                </c:pt>
                <c:pt idx="2133">
                  <c:v>4.266</c:v>
                </c:pt>
                <c:pt idx="2134">
                  <c:v>4.267999999999997</c:v>
                </c:pt>
                <c:pt idx="2135">
                  <c:v>4.27</c:v>
                </c:pt>
                <c:pt idx="2136">
                  <c:v>4.272</c:v>
                </c:pt>
                <c:pt idx="2137">
                  <c:v>4.274</c:v>
                </c:pt>
                <c:pt idx="2138">
                  <c:v>4.276</c:v>
                </c:pt>
                <c:pt idx="2139">
                  <c:v>4.278</c:v>
                </c:pt>
                <c:pt idx="2140">
                  <c:v>4.28</c:v>
                </c:pt>
                <c:pt idx="2141">
                  <c:v>4.282</c:v>
                </c:pt>
                <c:pt idx="2142">
                  <c:v>4.284</c:v>
                </c:pt>
                <c:pt idx="2143">
                  <c:v>4.286</c:v>
                </c:pt>
                <c:pt idx="2144">
                  <c:v>4.288</c:v>
                </c:pt>
                <c:pt idx="2145">
                  <c:v>4.29</c:v>
                </c:pt>
                <c:pt idx="2146">
                  <c:v>4.292</c:v>
                </c:pt>
                <c:pt idx="2147">
                  <c:v>4.294</c:v>
                </c:pt>
                <c:pt idx="2148">
                  <c:v>4.296</c:v>
                </c:pt>
                <c:pt idx="2149">
                  <c:v>4.298</c:v>
                </c:pt>
                <c:pt idx="2150">
                  <c:v>4.3</c:v>
                </c:pt>
                <c:pt idx="2151">
                  <c:v>4.302</c:v>
                </c:pt>
                <c:pt idx="2152">
                  <c:v>4.303999999999998</c:v>
                </c:pt>
                <c:pt idx="2153">
                  <c:v>4.306</c:v>
                </c:pt>
                <c:pt idx="2154">
                  <c:v>4.307999999999997</c:v>
                </c:pt>
                <c:pt idx="2155">
                  <c:v>4.31</c:v>
                </c:pt>
                <c:pt idx="2156">
                  <c:v>4.311999999999998</c:v>
                </c:pt>
                <c:pt idx="2157">
                  <c:v>4.313999999999997</c:v>
                </c:pt>
                <c:pt idx="2158">
                  <c:v>4.315999999999997</c:v>
                </c:pt>
                <c:pt idx="2159">
                  <c:v>4.317999999999997</c:v>
                </c:pt>
                <c:pt idx="2160">
                  <c:v>4.319999999999998</c:v>
                </c:pt>
                <c:pt idx="2161">
                  <c:v>4.321999999999997</c:v>
                </c:pt>
                <c:pt idx="2162">
                  <c:v>4.323999999999997</c:v>
                </c:pt>
                <c:pt idx="2163">
                  <c:v>4.325999999999997</c:v>
                </c:pt>
                <c:pt idx="2164">
                  <c:v>4.327999999999997</c:v>
                </c:pt>
                <c:pt idx="2165">
                  <c:v>4.33</c:v>
                </c:pt>
                <c:pt idx="2166">
                  <c:v>4.332</c:v>
                </c:pt>
                <c:pt idx="2167">
                  <c:v>4.334</c:v>
                </c:pt>
                <c:pt idx="2168">
                  <c:v>4.336</c:v>
                </c:pt>
                <c:pt idx="2169">
                  <c:v>4.338</c:v>
                </c:pt>
                <c:pt idx="2170">
                  <c:v>4.34</c:v>
                </c:pt>
                <c:pt idx="2171">
                  <c:v>4.342</c:v>
                </c:pt>
                <c:pt idx="2172">
                  <c:v>4.343999999999998</c:v>
                </c:pt>
                <c:pt idx="2173">
                  <c:v>4.346</c:v>
                </c:pt>
                <c:pt idx="2174">
                  <c:v>4.347999999999997</c:v>
                </c:pt>
                <c:pt idx="2175">
                  <c:v>4.35</c:v>
                </c:pt>
                <c:pt idx="2176">
                  <c:v>4.351999999999998</c:v>
                </c:pt>
                <c:pt idx="2177">
                  <c:v>4.353999999999997</c:v>
                </c:pt>
                <c:pt idx="2178">
                  <c:v>4.355999999999997</c:v>
                </c:pt>
                <c:pt idx="2179">
                  <c:v>4.357999999999997</c:v>
                </c:pt>
                <c:pt idx="2180">
                  <c:v>4.359999999999998</c:v>
                </c:pt>
                <c:pt idx="2181">
                  <c:v>4.361999999999997</c:v>
                </c:pt>
                <c:pt idx="2182">
                  <c:v>4.363999999999997</c:v>
                </c:pt>
                <c:pt idx="2183">
                  <c:v>4.365999999999997</c:v>
                </c:pt>
                <c:pt idx="2184">
                  <c:v>4.367999999999997</c:v>
                </c:pt>
                <c:pt idx="2185">
                  <c:v>4.37</c:v>
                </c:pt>
                <c:pt idx="2186">
                  <c:v>4.372</c:v>
                </c:pt>
                <c:pt idx="2187">
                  <c:v>4.374</c:v>
                </c:pt>
                <c:pt idx="2188">
                  <c:v>4.376</c:v>
                </c:pt>
                <c:pt idx="2189">
                  <c:v>4.378</c:v>
                </c:pt>
                <c:pt idx="2190">
                  <c:v>4.38</c:v>
                </c:pt>
                <c:pt idx="2191">
                  <c:v>4.382</c:v>
                </c:pt>
                <c:pt idx="2192">
                  <c:v>4.383999999999999</c:v>
                </c:pt>
                <c:pt idx="2193">
                  <c:v>4.386</c:v>
                </c:pt>
                <c:pt idx="2194">
                  <c:v>4.387999999999997</c:v>
                </c:pt>
                <c:pt idx="2195">
                  <c:v>4.39</c:v>
                </c:pt>
                <c:pt idx="2196">
                  <c:v>4.391999999999999</c:v>
                </c:pt>
                <c:pt idx="2197">
                  <c:v>4.393999999999997</c:v>
                </c:pt>
                <c:pt idx="2198">
                  <c:v>4.395999999999997</c:v>
                </c:pt>
                <c:pt idx="2199">
                  <c:v>4.397999999999997</c:v>
                </c:pt>
                <c:pt idx="2200">
                  <c:v>4.4</c:v>
                </c:pt>
                <c:pt idx="2201">
                  <c:v>4.402</c:v>
                </c:pt>
                <c:pt idx="2202">
                  <c:v>4.404</c:v>
                </c:pt>
                <c:pt idx="2203">
                  <c:v>4.406</c:v>
                </c:pt>
                <c:pt idx="2204">
                  <c:v>4.408</c:v>
                </c:pt>
                <c:pt idx="2205">
                  <c:v>4.41</c:v>
                </c:pt>
                <c:pt idx="2206">
                  <c:v>4.412</c:v>
                </c:pt>
                <c:pt idx="2207">
                  <c:v>4.414</c:v>
                </c:pt>
                <c:pt idx="2208">
                  <c:v>4.416</c:v>
                </c:pt>
                <c:pt idx="2209">
                  <c:v>4.418</c:v>
                </c:pt>
                <c:pt idx="2210">
                  <c:v>4.42</c:v>
                </c:pt>
                <c:pt idx="2211">
                  <c:v>4.422</c:v>
                </c:pt>
                <c:pt idx="2212">
                  <c:v>4.423999999999999</c:v>
                </c:pt>
                <c:pt idx="2213">
                  <c:v>4.426</c:v>
                </c:pt>
                <c:pt idx="2214">
                  <c:v>4.427999999999997</c:v>
                </c:pt>
                <c:pt idx="2215">
                  <c:v>4.43</c:v>
                </c:pt>
                <c:pt idx="2216">
                  <c:v>4.432</c:v>
                </c:pt>
                <c:pt idx="2217">
                  <c:v>4.434</c:v>
                </c:pt>
                <c:pt idx="2218">
                  <c:v>4.436</c:v>
                </c:pt>
                <c:pt idx="2219">
                  <c:v>4.438</c:v>
                </c:pt>
                <c:pt idx="2220">
                  <c:v>4.44</c:v>
                </c:pt>
                <c:pt idx="2221">
                  <c:v>4.442</c:v>
                </c:pt>
                <c:pt idx="2222">
                  <c:v>4.444</c:v>
                </c:pt>
                <c:pt idx="2223">
                  <c:v>4.446</c:v>
                </c:pt>
                <c:pt idx="2224">
                  <c:v>4.448</c:v>
                </c:pt>
                <c:pt idx="2225">
                  <c:v>4.45</c:v>
                </c:pt>
                <c:pt idx="2226">
                  <c:v>4.452</c:v>
                </c:pt>
                <c:pt idx="2227">
                  <c:v>4.454</c:v>
                </c:pt>
                <c:pt idx="2228">
                  <c:v>4.456</c:v>
                </c:pt>
                <c:pt idx="2229">
                  <c:v>4.458</c:v>
                </c:pt>
                <c:pt idx="2230">
                  <c:v>4.46</c:v>
                </c:pt>
                <c:pt idx="2231">
                  <c:v>4.462</c:v>
                </c:pt>
                <c:pt idx="2232">
                  <c:v>4.463999999999999</c:v>
                </c:pt>
                <c:pt idx="2233">
                  <c:v>4.466</c:v>
                </c:pt>
                <c:pt idx="2234">
                  <c:v>4.468</c:v>
                </c:pt>
                <c:pt idx="2235">
                  <c:v>4.47</c:v>
                </c:pt>
                <c:pt idx="2236">
                  <c:v>4.472</c:v>
                </c:pt>
                <c:pt idx="2237">
                  <c:v>4.474</c:v>
                </c:pt>
                <c:pt idx="2238">
                  <c:v>4.476</c:v>
                </c:pt>
                <c:pt idx="2239">
                  <c:v>4.478</c:v>
                </c:pt>
                <c:pt idx="2240">
                  <c:v>4.48</c:v>
                </c:pt>
                <c:pt idx="2241">
                  <c:v>4.482</c:v>
                </c:pt>
                <c:pt idx="2242">
                  <c:v>4.484</c:v>
                </c:pt>
                <c:pt idx="2243">
                  <c:v>4.486</c:v>
                </c:pt>
                <c:pt idx="2244">
                  <c:v>4.488</c:v>
                </c:pt>
                <c:pt idx="2245">
                  <c:v>4.49</c:v>
                </c:pt>
                <c:pt idx="2246">
                  <c:v>4.492</c:v>
                </c:pt>
                <c:pt idx="2247">
                  <c:v>4.494</c:v>
                </c:pt>
                <c:pt idx="2248">
                  <c:v>4.496</c:v>
                </c:pt>
                <c:pt idx="2249">
                  <c:v>4.498</c:v>
                </c:pt>
                <c:pt idx="2250">
                  <c:v>4.5</c:v>
                </c:pt>
                <c:pt idx="2251">
                  <c:v>4.502</c:v>
                </c:pt>
                <c:pt idx="2252">
                  <c:v>4.504</c:v>
                </c:pt>
                <c:pt idx="2253">
                  <c:v>4.506</c:v>
                </c:pt>
                <c:pt idx="2254">
                  <c:v>4.508</c:v>
                </c:pt>
                <c:pt idx="2255">
                  <c:v>4.51</c:v>
                </c:pt>
                <c:pt idx="2256">
                  <c:v>4.512</c:v>
                </c:pt>
                <c:pt idx="2257">
                  <c:v>4.513999999999998</c:v>
                </c:pt>
                <c:pt idx="2258">
                  <c:v>4.516</c:v>
                </c:pt>
                <c:pt idx="2259">
                  <c:v>4.517999999999997</c:v>
                </c:pt>
                <c:pt idx="2260">
                  <c:v>4.52</c:v>
                </c:pt>
                <c:pt idx="2261">
                  <c:v>4.521999999999998</c:v>
                </c:pt>
                <c:pt idx="2262">
                  <c:v>4.523999999999997</c:v>
                </c:pt>
                <c:pt idx="2263">
                  <c:v>4.525999999999997</c:v>
                </c:pt>
                <c:pt idx="2264">
                  <c:v>4.527999999999997</c:v>
                </c:pt>
                <c:pt idx="2265">
                  <c:v>4.53</c:v>
                </c:pt>
                <c:pt idx="2266">
                  <c:v>4.532</c:v>
                </c:pt>
                <c:pt idx="2267">
                  <c:v>4.534</c:v>
                </c:pt>
                <c:pt idx="2268">
                  <c:v>4.536</c:v>
                </c:pt>
                <c:pt idx="2269">
                  <c:v>4.538</c:v>
                </c:pt>
                <c:pt idx="2270">
                  <c:v>4.54</c:v>
                </c:pt>
                <c:pt idx="2271">
                  <c:v>4.542</c:v>
                </c:pt>
                <c:pt idx="2272">
                  <c:v>4.544</c:v>
                </c:pt>
                <c:pt idx="2273">
                  <c:v>4.546</c:v>
                </c:pt>
                <c:pt idx="2274">
                  <c:v>4.548</c:v>
                </c:pt>
                <c:pt idx="2275">
                  <c:v>4.55</c:v>
                </c:pt>
                <c:pt idx="2276">
                  <c:v>4.552</c:v>
                </c:pt>
                <c:pt idx="2277">
                  <c:v>4.553999999999998</c:v>
                </c:pt>
                <c:pt idx="2278">
                  <c:v>4.556</c:v>
                </c:pt>
                <c:pt idx="2279">
                  <c:v>4.557999999999997</c:v>
                </c:pt>
                <c:pt idx="2280">
                  <c:v>4.56</c:v>
                </c:pt>
                <c:pt idx="2281">
                  <c:v>4.561999999999998</c:v>
                </c:pt>
                <c:pt idx="2282">
                  <c:v>4.563999999999997</c:v>
                </c:pt>
                <c:pt idx="2283">
                  <c:v>4.565999999999997</c:v>
                </c:pt>
                <c:pt idx="2284">
                  <c:v>4.567999999999997</c:v>
                </c:pt>
                <c:pt idx="2285">
                  <c:v>4.57</c:v>
                </c:pt>
                <c:pt idx="2286">
                  <c:v>4.572</c:v>
                </c:pt>
                <c:pt idx="2287">
                  <c:v>4.574</c:v>
                </c:pt>
                <c:pt idx="2288">
                  <c:v>4.576</c:v>
                </c:pt>
                <c:pt idx="2289">
                  <c:v>4.578</c:v>
                </c:pt>
                <c:pt idx="2290">
                  <c:v>4.58</c:v>
                </c:pt>
                <c:pt idx="2291">
                  <c:v>4.582</c:v>
                </c:pt>
                <c:pt idx="2292">
                  <c:v>4.584</c:v>
                </c:pt>
                <c:pt idx="2293">
                  <c:v>4.586</c:v>
                </c:pt>
                <c:pt idx="2294">
                  <c:v>4.588</c:v>
                </c:pt>
                <c:pt idx="2295">
                  <c:v>4.59</c:v>
                </c:pt>
                <c:pt idx="2296">
                  <c:v>4.592</c:v>
                </c:pt>
                <c:pt idx="2297">
                  <c:v>4.593999999999999</c:v>
                </c:pt>
                <c:pt idx="2298">
                  <c:v>4.596</c:v>
                </c:pt>
                <c:pt idx="2299">
                  <c:v>4.597999999999997</c:v>
                </c:pt>
                <c:pt idx="2300">
                  <c:v>4.6</c:v>
                </c:pt>
                <c:pt idx="2301">
                  <c:v>4.601999999999998</c:v>
                </c:pt>
                <c:pt idx="2302">
                  <c:v>4.603999999999997</c:v>
                </c:pt>
                <c:pt idx="2303">
                  <c:v>4.605999999999997</c:v>
                </c:pt>
                <c:pt idx="2304">
                  <c:v>4.607999999999997</c:v>
                </c:pt>
                <c:pt idx="2305">
                  <c:v>4.609999999999998</c:v>
                </c:pt>
                <c:pt idx="2306">
                  <c:v>4.611999999999997</c:v>
                </c:pt>
                <c:pt idx="2307">
                  <c:v>4.613999999999997</c:v>
                </c:pt>
                <c:pt idx="2308">
                  <c:v>4.615999999999997</c:v>
                </c:pt>
                <c:pt idx="2309">
                  <c:v>4.617999999999997</c:v>
                </c:pt>
                <c:pt idx="2310">
                  <c:v>4.619999999999997</c:v>
                </c:pt>
                <c:pt idx="2311">
                  <c:v>4.621999999999997</c:v>
                </c:pt>
                <c:pt idx="2312">
                  <c:v>4.623999999999997</c:v>
                </c:pt>
                <c:pt idx="2313">
                  <c:v>4.625999999999997</c:v>
                </c:pt>
                <c:pt idx="2314">
                  <c:v>4.627999999999996</c:v>
                </c:pt>
                <c:pt idx="2315">
                  <c:v>4.63</c:v>
                </c:pt>
                <c:pt idx="2316">
                  <c:v>4.632</c:v>
                </c:pt>
                <c:pt idx="2317">
                  <c:v>4.633999999999998</c:v>
                </c:pt>
                <c:pt idx="2318">
                  <c:v>4.636</c:v>
                </c:pt>
                <c:pt idx="2319">
                  <c:v>4.637999999999997</c:v>
                </c:pt>
                <c:pt idx="2320">
                  <c:v>4.64</c:v>
                </c:pt>
                <c:pt idx="2321">
                  <c:v>4.641999999999998</c:v>
                </c:pt>
                <c:pt idx="2322">
                  <c:v>4.643999999999997</c:v>
                </c:pt>
                <c:pt idx="2323">
                  <c:v>4.645999999999997</c:v>
                </c:pt>
                <c:pt idx="2324">
                  <c:v>4.647999999999997</c:v>
                </c:pt>
                <c:pt idx="2325">
                  <c:v>4.649999999999998</c:v>
                </c:pt>
                <c:pt idx="2326">
                  <c:v>4.651999999999997</c:v>
                </c:pt>
                <c:pt idx="2327">
                  <c:v>4.653999999999997</c:v>
                </c:pt>
                <c:pt idx="2328">
                  <c:v>4.655999999999997</c:v>
                </c:pt>
                <c:pt idx="2329">
                  <c:v>4.657999999999997</c:v>
                </c:pt>
                <c:pt idx="2330">
                  <c:v>4.659999999999997</c:v>
                </c:pt>
                <c:pt idx="2331">
                  <c:v>4.661999999999997</c:v>
                </c:pt>
                <c:pt idx="2332">
                  <c:v>4.663999999999997</c:v>
                </c:pt>
                <c:pt idx="2333">
                  <c:v>4.665999999999997</c:v>
                </c:pt>
                <c:pt idx="2334">
                  <c:v>4.667999999999996</c:v>
                </c:pt>
                <c:pt idx="2335">
                  <c:v>4.67</c:v>
                </c:pt>
                <c:pt idx="2336">
                  <c:v>4.672</c:v>
                </c:pt>
                <c:pt idx="2337">
                  <c:v>4.673999999999999</c:v>
                </c:pt>
                <c:pt idx="2338">
                  <c:v>4.676</c:v>
                </c:pt>
                <c:pt idx="2339">
                  <c:v>4.677999999999997</c:v>
                </c:pt>
                <c:pt idx="2340">
                  <c:v>4.68</c:v>
                </c:pt>
                <c:pt idx="2341">
                  <c:v>4.681999999999999</c:v>
                </c:pt>
                <c:pt idx="2342">
                  <c:v>4.683999999999997</c:v>
                </c:pt>
                <c:pt idx="2343">
                  <c:v>4.685999999999997</c:v>
                </c:pt>
                <c:pt idx="2344">
                  <c:v>4.687999999999997</c:v>
                </c:pt>
                <c:pt idx="2345">
                  <c:v>4.689999999999999</c:v>
                </c:pt>
                <c:pt idx="2346">
                  <c:v>4.691999999999997</c:v>
                </c:pt>
                <c:pt idx="2347">
                  <c:v>4.693999999999997</c:v>
                </c:pt>
                <c:pt idx="2348">
                  <c:v>4.695999999999997</c:v>
                </c:pt>
                <c:pt idx="2349">
                  <c:v>4.697999999999997</c:v>
                </c:pt>
                <c:pt idx="2350">
                  <c:v>4.7</c:v>
                </c:pt>
                <c:pt idx="2351">
                  <c:v>4.702</c:v>
                </c:pt>
                <c:pt idx="2352">
                  <c:v>4.704</c:v>
                </c:pt>
                <c:pt idx="2353">
                  <c:v>4.706</c:v>
                </c:pt>
                <c:pt idx="2354">
                  <c:v>4.708</c:v>
                </c:pt>
                <c:pt idx="2355">
                  <c:v>4.71</c:v>
                </c:pt>
                <c:pt idx="2356">
                  <c:v>4.712</c:v>
                </c:pt>
                <c:pt idx="2357">
                  <c:v>4.713999999999999</c:v>
                </c:pt>
                <c:pt idx="2358">
                  <c:v>4.716</c:v>
                </c:pt>
                <c:pt idx="2359">
                  <c:v>4.718</c:v>
                </c:pt>
                <c:pt idx="2360">
                  <c:v>4.72</c:v>
                </c:pt>
                <c:pt idx="2361">
                  <c:v>4.721999999999999</c:v>
                </c:pt>
                <c:pt idx="2362">
                  <c:v>4.723999999999997</c:v>
                </c:pt>
                <c:pt idx="2363">
                  <c:v>4.726</c:v>
                </c:pt>
                <c:pt idx="2364">
                  <c:v>4.727999999999997</c:v>
                </c:pt>
                <c:pt idx="2365">
                  <c:v>4.73</c:v>
                </c:pt>
                <c:pt idx="2366">
                  <c:v>4.732</c:v>
                </c:pt>
                <c:pt idx="2367">
                  <c:v>4.734</c:v>
                </c:pt>
                <c:pt idx="2368">
                  <c:v>4.736</c:v>
                </c:pt>
                <c:pt idx="2369">
                  <c:v>4.738</c:v>
                </c:pt>
                <c:pt idx="2370">
                  <c:v>4.74</c:v>
                </c:pt>
                <c:pt idx="2371">
                  <c:v>4.742</c:v>
                </c:pt>
                <c:pt idx="2372">
                  <c:v>4.744</c:v>
                </c:pt>
                <c:pt idx="2373">
                  <c:v>4.746</c:v>
                </c:pt>
                <c:pt idx="2374">
                  <c:v>4.748</c:v>
                </c:pt>
                <c:pt idx="2375">
                  <c:v>4.75</c:v>
                </c:pt>
                <c:pt idx="2376">
                  <c:v>4.752</c:v>
                </c:pt>
                <c:pt idx="2377">
                  <c:v>4.753999999999999</c:v>
                </c:pt>
                <c:pt idx="2378">
                  <c:v>4.756</c:v>
                </c:pt>
                <c:pt idx="2379">
                  <c:v>4.758</c:v>
                </c:pt>
                <c:pt idx="2380">
                  <c:v>4.76</c:v>
                </c:pt>
                <c:pt idx="2381">
                  <c:v>4.761999999999999</c:v>
                </c:pt>
                <c:pt idx="2382">
                  <c:v>4.763999999999997</c:v>
                </c:pt>
                <c:pt idx="2383">
                  <c:v>4.766</c:v>
                </c:pt>
                <c:pt idx="2384">
                  <c:v>4.767999999999997</c:v>
                </c:pt>
                <c:pt idx="2385">
                  <c:v>4.769999999999999</c:v>
                </c:pt>
                <c:pt idx="2386">
                  <c:v>4.772</c:v>
                </c:pt>
                <c:pt idx="2387">
                  <c:v>4.774</c:v>
                </c:pt>
                <c:pt idx="2388">
                  <c:v>4.776</c:v>
                </c:pt>
                <c:pt idx="2389">
                  <c:v>4.778</c:v>
                </c:pt>
                <c:pt idx="2390">
                  <c:v>4.78</c:v>
                </c:pt>
                <c:pt idx="2391">
                  <c:v>4.782</c:v>
                </c:pt>
                <c:pt idx="2392">
                  <c:v>4.784</c:v>
                </c:pt>
                <c:pt idx="2393">
                  <c:v>4.786</c:v>
                </c:pt>
                <c:pt idx="2394">
                  <c:v>4.788</c:v>
                </c:pt>
                <c:pt idx="2395">
                  <c:v>4.79</c:v>
                </c:pt>
                <c:pt idx="2396">
                  <c:v>4.792</c:v>
                </c:pt>
                <c:pt idx="2397">
                  <c:v>4.794</c:v>
                </c:pt>
                <c:pt idx="2398">
                  <c:v>4.796</c:v>
                </c:pt>
                <c:pt idx="2399">
                  <c:v>4.798</c:v>
                </c:pt>
                <c:pt idx="2400">
                  <c:v>4.8</c:v>
                </c:pt>
                <c:pt idx="2401">
                  <c:v>4.802</c:v>
                </c:pt>
                <c:pt idx="2402">
                  <c:v>4.803999999999998</c:v>
                </c:pt>
                <c:pt idx="2403">
                  <c:v>4.806</c:v>
                </c:pt>
                <c:pt idx="2404">
                  <c:v>4.807999999999997</c:v>
                </c:pt>
                <c:pt idx="2405">
                  <c:v>4.81</c:v>
                </c:pt>
                <c:pt idx="2406">
                  <c:v>4.811999999999998</c:v>
                </c:pt>
                <c:pt idx="2407">
                  <c:v>4.813999999999997</c:v>
                </c:pt>
                <c:pt idx="2408">
                  <c:v>4.815999999999997</c:v>
                </c:pt>
                <c:pt idx="2409">
                  <c:v>4.817999999999997</c:v>
                </c:pt>
                <c:pt idx="2410">
                  <c:v>4.819999999999998</c:v>
                </c:pt>
                <c:pt idx="2411">
                  <c:v>4.821999999999997</c:v>
                </c:pt>
                <c:pt idx="2412">
                  <c:v>4.823999999999997</c:v>
                </c:pt>
                <c:pt idx="2413">
                  <c:v>4.825999999999997</c:v>
                </c:pt>
                <c:pt idx="2414">
                  <c:v>4.827999999999997</c:v>
                </c:pt>
                <c:pt idx="2415">
                  <c:v>4.83</c:v>
                </c:pt>
                <c:pt idx="2416">
                  <c:v>4.832</c:v>
                </c:pt>
                <c:pt idx="2417">
                  <c:v>4.834</c:v>
                </c:pt>
                <c:pt idx="2418">
                  <c:v>4.836</c:v>
                </c:pt>
                <c:pt idx="2419">
                  <c:v>4.838</c:v>
                </c:pt>
                <c:pt idx="2420">
                  <c:v>4.84</c:v>
                </c:pt>
                <c:pt idx="2421">
                  <c:v>4.842</c:v>
                </c:pt>
                <c:pt idx="2422">
                  <c:v>4.843999999999998</c:v>
                </c:pt>
                <c:pt idx="2423">
                  <c:v>4.846</c:v>
                </c:pt>
                <c:pt idx="2424">
                  <c:v>4.847999999999997</c:v>
                </c:pt>
                <c:pt idx="2425">
                  <c:v>4.85</c:v>
                </c:pt>
                <c:pt idx="2426">
                  <c:v>4.851999999999998</c:v>
                </c:pt>
                <c:pt idx="2427">
                  <c:v>4.853999999999997</c:v>
                </c:pt>
                <c:pt idx="2428">
                  <c:v>4.855999999999997</c:v>
                </c:pt>
                <c:pt idx="2429">
                  <c:v>4.857999999999997</c:v>
                </c:pt>
                <c:pt idx="2430">
                  <c:v>4.859999999999998</c:v>
                </c:pt>
                <c:pt idx="2431">
                  <c:v>4.861999999999997</c:v>
                </c:pt>
                <c:pt idx="2432">
                  <c:v>4.863999999999997</c:v>
                </c:pt>
                <c:pt idx="2433">
                  <c:v>4.865999999999997</c:v>
                </c:pt>
                <c:pt idx="2434">
                  <c:v>4.867999999999997</c:v>
                </c:pt>
                <c:pt idx="2435">
                  <c:v>4.87</c:v>
                </c:pt>
                <c:pt idx="2436">
                  <c:v>4.872</c:v>
                </c:pt>
                <c:pt idx="2437">
                  <c:v>4.874</c:v>
                </c:pt>
                <c:pt idx="2438">
                  <c:v>4.876</c:v>
                </c:pt>
                <c:pt idx="2439">
                  <c:v>4.878</c:v>
                </c:pt>
                <c:pt idx="2440">
                  <c:v>4.88</c:v>
                </c:pt>
                <c:pt idx="2441">
                  <c:v>4.882</c:v>
                </c:pt>
                <c:pt idx="2442">
                  <c:v>4.883999999999999</c:v>
                </c:pt>
                <c:pt idx="2443">
                  <c:v>4.886</c:v>
                </c:pt>
                <c:pt idx="2444">
                  <c:v>4.887999999999997</c:v>
                </c:pt>
                <c:pt idx="2445">
                  <c:v>4.89</c:v>
                </c:pt>
                <c:pt idx="2446">
                  <c:v>4.891999999999999</c:v>
                </c:pt>
                <c:pt idx="2447">
                  <c:v>4.893999999999997</c:v>
                </c:pt>
                <c:pt idx="2448">
                  <c:v>4.895999999999997</c:v>
                </c:pt>
                <c:pt idx="2449">
                  <c:v>4.897999999999997</c:v>
                </c:pt>
                <c:pt idx="2450">
                  <c:v>4.9</c:v>
                </c:pt>
                <c:pt idx="2451">
                  <c:v>4.902</c:v>
                </c:pt>
                <c:pt idx="2452">
                  <c:v>4.904</c:v>
                </c:pt>
                <c:pt idx="2453">
                  <c:v>4.906</c:v>
                </c:pt>
                <c:pt idx="2454">
                  <c:v>4.908</c:v>
                </c:pt>
                <c:pt idx="2455">
                  <c:v>4.91</c:v>
                </c:pt>
                <c:pt idx="2456">
                  <c:v>4.912</c:v>
                </c:pt>
                <c:pt idx="2457">
                  <c:v>4.914</c:v>
                </c:pt>
                <c:pt idx="2458">
                  <c:v>4.916</c:v>
                </c:pt>
                <c:pt idx="2459">
                  <c:v>4.918</c:v>
                </c:pt>
                <c:pt idx="2460">
                  <c:v>4.92</c:v>
                </c:pt>
                <c:pt idx="2461">
                  <c:v>4.922</c:v>
                </c:pt>
                <c:pt idx="2462">
                  <c:v>4.923999999999999</c:v>
                </c:pt>
                <c:pt idx="2463">
                  <c:v>4.926</c:v>
                </c:pt>
                <c:pt idx="2464">
                  <c:v>4.927999999999997</c:v>
                </c:pt>
                <c:pt idx="2465">
                  <c:v>4.93</c:v>
                </c:pt>
                <c:pt idx="2466">
                  <c:v>4.932</c:v>
                </c:pt>
                <c:pt idx="2467">
                  <c:v>4.934</c:v>
                </c:pt>
                <c:pt idx="2468">
                  <c:v>4.936</c:v>
                </c:pt>
                <c:pt idx="2469">
                  <c:v>4.938</c:v>
                </c:pt>
                <c:pt idx="2470">
                  <c:v>4.94</c:v>
                </c:pt>
                <c:pt idx="2471">
                  <c:v>4.942</c:v>
                </c:pt>
                <c:pt idx="2472">
                  <c:v>4.944</c:v>
                </c:pt>
                <c:pt idx="2473">
                  <c:v>4.946</c:v>
                </c:pt>
                <c:pt idx="2474">
                  <c:v>4.948</c:v>
                </c:pt>
                <c:pt idx="2475">
                  <c:v>4.95</c:v>
                </c:pt>
                <c:pt idx="2476">
                  <c:v>4.952</c:v>
                </c:pt>
                <c:pt idx="2477">
                  <c:v>4.954</c:v>
                </c:pt>
                <c:pt idx="2478">
                  <c:v>4.956</c:v>
                </c:pt>
                <c:pt idx="2479">
                  <c:v>4.958</c:v>
                </c:pt>
                <c:pt idx="2480">
                  <c:v>4.96</c:v>
                </c:pt>
                <c:pt idx="2481">
                  <c:v>4.962</c:v>
                </c:pt>
                <c:pt idx="2482">
                  <c:v>4.963999999999999</c:v>
                </c:pt>
                <c:pt idx="2483">
                  <c:v>4.966</c:v>
                </c:pt>
                <c:pt idx="2484">
                  <c:v>4.968</c:v>
                </c:pt>
                <c:pt idx="2485">
                  <c:v>4.97</c:v>
                </c:pt>
                <c:pt idx="2486">
                  <c:v>4.972</c:v>
                </c:pt>
                <c:pt idx="2487">
                  <c:v>4.974</c:v>
                </c:pt>
                <c:pt idx="2488">
                  <c:v>4.976</c:v>
                </c:pt>
                <c:pt idx="2489">
                  <c:v>4.978</c:v>
                </c:pt>
                <c:pt idx="2490">
                  <c:v>4.98</c:v>
                </c:pt>
                <c:pt idx="2491">
                  <c:v>4.982</c:v>
                </c:pt>
                <c:pt idx="2492">
                  <c:v>4.984</c:v>
                </c:pt>
                <c:pt idx="2493">
                  <c:v>4.986</c:v>
                </c:pt>
                <c:pt idx="2494">
                  <c:v>4.988</c:v>
                </c:pt>
                <c:pt idx="2495">
                  <c:v>4.99</c:v>
                </c:pt>
                <c:pt idx="2496">
                  <c:v>4.992</c:v>
                </c:pt>
                <c:pt idx="2497">
                  <c:v>4.994</c:v>
                </c:pt>
                <c:pt idx="2498">
                  <c:v>4.996</c:v>
                </c:pt>
                <c:pt idx="2499">
                  <c:v>4.998</c:v>
                </c:pt>
                <c:pt idx="2500">
                  <c:v>5.0</c:v>
                </c:pt>
              </c:numCache>
            </c:numRef>
          </c:xVal>
          <c:yVal>
            <c:numRef>
              <c:f>optl03_l030!$O$3:$O$2536</c:f>
              <c:numCache>
                <c:formatCode>General</c:formatCode>
                <c:ptCount val="2534"/>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-0.045</c:v>
                </c:pt>
                <c:pt idx="41">
                  <c:v>-0.045</c:v>
                </c:pt>
                <c:pt idx="42">
                  <c:v>-0.045</c:v>
                </c:pt>
                <c:pt idx="43">
                  <c:v>-0.045</c:v>
                </c:pt>
                <c:pt idx="44">
                  <c:v>-0.045</c:v>
                </c:pt>
                <c:pt idx="45">
                  <c:v>-0.045</c:v>
                </c:pt>
                <c:pt idx="46">
                  <c:v>-0.045</c:v>
                </c:pt>
                <c:pt idx="47">
                  <c:v>-0.045</c:v>
                </c:pt>
                <c:pt idx="48">
                  <c:v>-0.09</c:v>
                </c:pt>
                <c:pt idx="49">
                  <c:v>-0.09</c:v>
                </c:pt>
                <c:pt idx="50">
                  <c:v>-0.09</c:v>
                </c:pt>
                <c:pt idx="51">
                  <c:v>-0.09</c:v>
                </c:pt>
                <c:pt idx="52">
                  <c:v>-0.09</c:v>
                </c:pt>
                <c:pt idx="53">
                  <c:v>-0.135</c:v>
                </c:pt>
                <c:pt idx="54">
                  <c:v>-0.135</c:v>
                </c:pt>
                <c:pt idx="55">
                  <c:v>-0.135</c:v>
                </c:pt>
                <c:pt idx="56">
                  <c:v>-0.135</c:v>
                </c:pt>
                <c:pt idx="57">
                  <c:v>-0.18</c:v>
                </c:pt>
                <c:pt idx="58">
                  <c:v>-0.18</c:v>
                </c:pt>
                <c:pt idx="59">
                  <c:v>-0.18</c:v>
                </c:pt>
                <c:pt idx="60">
                  <c:v>-0.225</c:v>
                </c:pt>
                <c:pt idx="61">
                  <c:v>-0.225</c:v>
                </c:pt>
                <c:pt idx="62">
                  <c:v>-0.225</c:v>
                </c:pt>
                <c:pt idx="63">
                  <c:v>-0.27</c:v>
                </c:pt>
                <c:pt idx="64">
                  <c:v>-0.27</c:v>
                </c:pt>
                <c:pt idx="65">
                  <c:v>-0.27</c:v>
                </c:pt>
                <c:pt idx="66">
                  <c:v>-0.315</c:v>
                </c:pt>
                <c:pt idx="67">
                  <c:v>-0.315</c:v>
                </c:pt>
                <c:pt idx="68">
                  <c:v>-0.36</c:v>
                </c:pt>
                <c:pt idx="69">
                  <c:v>-0.36</c:v>
                </c:pt>
                <c:pt idx="70">
                  <c:v>-0.405</c:v>
                </c:pt>
                <c:pt idx="71">
                  <c:v>-0.405</c:v>
                </c:pt>
                <c:pt idx="72">
                  <c:v>-0.45</c:v>
                </c:pt>
                <c:pt idx="73">
                  <c:v>-0.45</c:v>
                </c:pt>
                <c:pt idx="74">
                  <c:v>-0.495</c:v>
                </c:pt>
                <c:pt idx="75">
                  <c:v>-0.495</c:v>
                </c:pt>
                <c:pt idx="76">
                  <c:v>-0.54</c:v>
                </c:pt>
                <c:pt idx="77">
                  <c:v>-0.585</c:v>
                </c:pt>
                <c:pt idx="78">
                  <c:v>-0.585</c:v>
                </c:pt>
                <c:pt idx="79">
                  <c:v>-0.63</c:v>
                </c:pt>
                <c:pt idx="80">
                  <c:v>-0.63</c:v>
                </c:pt>
                <c:pt idx="81">
                  <c:v>-0.675</c:v>
                </c:pt>
                <c:pt idx="82">
                  <c:v>-0.72</c:v>
                </c:pt>
                <c:pt idx="83">
                  <c:v>-0.72</c:v>
                </c:pt>
                <c:pt idx="84">
                  <c:v>-0.765</c:v>
                </c:pt>
                <c:pt idx="85">
                  <c:v>-0.81</c:v>
                </c:pt>
                <c:pt idx="86">
                  <c:v>-0.855</c:v>
                </c:pt>
                <c:pt idx="87">
                  <c:v>-0.855</c:v>
                </c:pt>
                <c:pt idx="88">
                  <c:v>-0.9</c:v>
                </c:pt>
                <c:pt idx="89">
                  <c:v>-0.945</c:v>
                </c:pt>
                <c:pt idx="90">
                  <c:v>-0.99</c:v>
                </c:pt>
                <c:pt idx="91">
                  <c:v>-1.035</c:v>
                </c:pt>
                <c:pt idx="92">
                  <c:v>-1.035</c:v>
                </c:pt>
                <c:pt idx="93">
                  <c:v>-1.08</c:v>
                </c:pt>
                <c:pt idx="94">
                  <c:v>-1.125</c:v>
                </c:pt>
                <c:pt idx="95">
                  <c:v>-1.17</c:v>
                </c:pt>
                <c:pt idx="96">
                  <c:v>-1.215</c:v>
                </c:pt>
                <c:pt idx="97">
                  <c:v>-1.215</c:v>
                </c:pt>
                <c:pt idx="98">
                  <c:v>-1.26</c:v>
                </c:pt>
                <c:pt idx="99">
                  <c:v>-1.305</c:v>
                </c:pt>
                <c:pt idx="100">
                  <c:v>-1.35</c:v>
                </c:pt>
                <c:pt idx="101">
                  <c:v>-1.395</c:v>
                </c:pt>
                <c:pt idx="102">
                  <c:v>-1.395</c:v>
                </c:pt>
                <c:pt idx="103">
                  <c:v>-1.44</c:v>
                </c:pt>
                <c:pt idx="104">
                  <c:v>-1.485</c:v>
                </c:pt>
                <c:pt idx="105">
                  <c:v>-1.53</c:v>
                </c:pt>
                <c:pt idx="106">
                  <c:v>-1.575</c:v>
                </c:pt>
                <c:pt idx="107">
                  <c:v>-1.62</c:v>
                </c:pt>
                <c:pt idx="108">
                  <c:v>-1.665</c:v>
                </c:pt>
                <c:pt idx="109">
                  <c:v>-1.71</c:v>
                </c:pt>
                <c:pt idx="110">
                  <c:v>-1.755</c:v>
                </c:pt>
                <c:pt idx="111">
                  <c:v>-1.8</c:v>
                </c:pt>
                <c:pt idx="112">
                  <c:v>-1.845</c:v>
                </c:pt>
                <c:pt idx="113">
                  <c:v>-1.845</c:v>
                </c:pt>
                <c:pt idx="114">
                  <c:v>-1.89</c:v>
                </c:pt>
                <c:pt idx="115">
                  <c:v>-1.935</c:v>
                </c:pt>
                <c:pt idx="116">
                  <c:v>-1.98</c:v>
                </c:pt>
                <c:pt idx="117">
                  <c:v>-2.025</c:v>
                </c:pt>
                <c:pt idx="118">
                  <c:v>-2.07</c:v>
                </c:pt>
                <c:pt idx="119">
                  <c:v>-2.115</c:v>
                </c:pt>
                <c:pt idx="120">
                  <c:v>-2.16</c:v>
                </c:pt>
                <c:pt idx="121">
                  <c:v>-2.205</c:v>
                </c:pt>
                <c:pt idx="122">
                  <c:v>-2.205</c:v>
                </c:pt>
                <c:pt idx="123">
                  <c:v>-2.25</c:v>
                </c:pt>
                <c:pt idx="124">
                  <c:v>-2.295</c:v>
                </c:pt>
                <c:pt idx="125">
                  <c:v>-2.34</c:v>
                </c:pt>
                <c:pt idx="126">
                  <c:v>-2.385</c:v>
                </c:pt>
                <c:pt idx="127">
                  <c:v>-2.43</c:v>
                </c:pt>
                <c:pt idx="128">
                  <c:v>-2.43</c:v>
                </c:pt>
                <c:pt idx="129">
                  <c:v>-2.475</c:v>
                </c:pt>
                <c:pt idx="130">
                  <c:v>-2.52</c:v>
                </c:pt>
                <c:pt idx="131">
                  <c:v>-2.565</c:v>
                </c:pt>
                <c:pt idx="132">
                  <c:v>-2.61</c:v>
                </c:pt>
                <c:pt idx="133">
                  <c:v>-2.655</c:v>
                </c:pt>
                <c:pt idx="134">
                  <c:v>-2.655</c:v>
                </c:pt>
                <c:pt idx="135">
                  <c:v>-2.7</c:v>
                </c:pt>
                <c:pt idx="136">
                  <c:v>-2.745</c:v>
                </c:pt>
                <c:pt idx="137">
                  <c:v>-2.79</c:v>
                </c:pt>
                <c:pt idx="138">
                  <c:v>-2.79</c:v>
                </c:pt>
                <c:pt idx="139">
                  <c:v>-2.834999999999999</c:v>
                </c:pt>
                <c:pt idx="140">
                  <c:v>-2.88</c:v>
                </c:pt>
                <c:pt idx="141">
                  <c:v>-2.88</c:v>
                </c:pt>
                <c:pt idx="142">
                  <c:v>-2.925</c:v>
                </c:pt>
                <c:pt idx="143">
                  <c:v>-2.97</c:v>
                </c:pt>
                <c:pt idx="144">
                  <c:v>-3.015</c:v>
                </c:pt>
                <c:pt idx="145">
                  <c:v>-3.015</c:v>
                </c:pt>
                <c:pt idx="146">
                  <c:v>-3.06</c:v>
                </c:pt>
                <c:pt idx="147">
                  <c:v>-3.06</c:v>
                </c:pt>
                <c:pt idx="148">
                  <c:v>-3.105</c:v>
                </c:pt>
                <c:pt idx="149">
                  <c:v>-3.15</c:v>
                </c:pt>
                <c:pt idx="150">
                  <c:v>-3.15</c:v>
                </c:pt>
                <c:pt idx="151">
                  <c:v>-3.195</c:v>
                </c:pt>
                <c:pt idx="152">
                  <c:v>-3.195</c:v>
                </c:pt>
                <c:pt idx="153">
                  <c:v>-3.24</c:v>
                </c:pt>
                <c:pt idx="154">
                  <c:v>-3.285</c:v>
                </c:pt>
                <c:pt idx="155">
                  <c:v>-3.285</c:v>
                </c:pt>
                <c:pt idx="156">
                  <c:v>-3.33</c:v>
                </c:pt>
                <c:pt idx="157">
                  <c:v>-3.33</c:v>
                </c:pt>
                <c:pt idx="158">
                  <c:v>-3.375</c:v>
                </c:pt>
                <c:pt idx="159">
                  <c:v>-3.375</c:v>
                </c:pt>
                <c:pt idx="160">
                  <c:v>-3.42</c:v>
                </c:pt>
                <c:pt idx="161">
                  <c:v>-3.42</c:v>
                </c:pt>
                <c:pt idx="162">
                  <c:v>-3.465</c:v>
                </c:pt>
                <c:pt idx="163">
                  <c:v>-3.51</c:v>
                </c:pt>
                <c:pt idx="164">
                  <c:v>-3.51</c:v>
                </c:pt>
                <c:pt idx="165">
                  <c:v>-3.555</c:v>
                </c:pt>
                <c:pt idx="166">
                  <c:v>-3.555</c:v>
                </c:pt>
                <c:pt idx="167">
                  <c:v>-3.555</c:v>
                </c:pt>
                <c:pt idx="168">
                  <c:v>-3.6</c:v>
                </c:pt>
                <c:pt idx="169">
                  <c:v>-3.6</c:v>
                </c:pt>
                <c:pt idx="170">
                  <c:v>-3.645</c:v>
                </c:pt>
                <c:pt idx="171">
                  <c:v>-3.645</c:v>
                </c:pt>
                <c:pt idx="172">
                  <c:v>-3.69</c:v>
                </c:pt>
                <c:pt idx="173">
                  <c:v>-3.69</c:v>
                </c:pt>
                <c:pt idx="174">
                  <c:v>-3.735</c:v>
                </c:pt>
                <c:pt idx="175">
                  <c:v>-3.735</c:v>
                </c:pt>
                <c:pt idx="176">
                  <c:v>-3.735</c:v>
                </c:pt>
                <c:pt idx="177">
                  <c:v>-3.78</c:v>
                </c:pt>
                <c:pt idx="178">
                  <c:v>-3.78</c:v>
                </c:pt>
                <c:pt idx="179">
                  <c:v>-3.825</c:v>
                </c:pt>
                <c:pt idx="180">
                  <c:v>-3.825</c:v>
                </c:pt>
                <c:pt idx="181">
                  <c:v>-3.825</c:v>
                </c:pt>
                <c:pt idx="182">
                  <c:v>-3.87</c:v>
                </c:pt>
                <c:pt idx="183">
                  <c:v>-3.87</c:v>
                </c:pt>
                <c:pt idx="184">
                  <c:v>-3.87</c:v>
                </c:pt>
                <c:pt idx="185">
                  <c:v>-3.915</c:v>
                </c:pt>
                <c:pt idx="186">
                  <c:v>-3.915</c:v>
                </c:pt>
                <c:pt idx="187">
                  <c:v>-3.96</c:v>
                </c:pt>
                <c:pt idx="188">
                  <c:v>-3.96</c:v>
                </c:pt>
                <c:pt idx="189">
                  <c:v>-3.96</c:v>
                </c:pt>
                <c:pt idx="190">
                  <c:v>-4.004999999999997</c:v>
                </c:pt>
                <c:pt idx="191">
                  <c:v>-4.004999999999997</c:v>
                </c:pt>
                <c:pt idx="192">
                  <c:v>-4.004999999999997</c:v>
                </c:pt>
                <c:pt idx="193">
                  <c:v>-4.05</c:v>
                </c:pt>
                <c:pt idx="194">
                  <c:v>-4.05</c:v>
                </c:pt>
                <c:pt idx="195">
                  <c:v>-4.05</c:v>
                </c:pt>
                <c:pt idx="196">
                  <c:v>-4.05</c:v>
                </c:pt>
                <c:pt idx="197">
                  <c:v>-4.094999999999997</c:v>
                </c:pt>
                <c:pt idx="198">
                  <c:v>-4.094999999999997</c:v>
                </c:pt>
                <c:pt idx="199">
                  <c:v>-4.094999999999997</c:v>
                </c:pt>
                <c:pt idx="200">
                  <c:v>-4.14</c:v>
                </c:pt>
                <c:pt idx="201">
                  <c:v>-4.14</c:v>
                </c:pt>
                <c:pt idx="202">
                  <c:v>-4.14</c:v>
                </c:pt>
                <c:pt idx="203">
                  <c:v>-4.184999999999997</c:v>
                </c:pt>
                <c:pt idx="204">
                  <c:v>-4.184999999999997</c:v>
                </c:pt>
                <c:pt idx="205">
                  <c:v>-4.184999999999997</c:v>
                </c:pt>
                <c:pt idx="206">
                  <c:v>-4.184999999999997</c:v>
                </c:pt>
                <c:pt idx="207">
                  <c:v>-4.23</c:v>
                </c:pt>
                <c:pt idx="208">
                  <c:v>-4.23</c:v>
                </c:pt>
                <c:pt idx="209">
                  <c:v>-4.23</c:v>
                </c:pt>
                <c:pt idx="210">
                  <c:v>-4.275</c:v>
                </c:pt>
                <c:pt idx="211">
                  <c:v>-4.275</c:v>
                </c:pt>
                <c:pt idx="212">
                  <c:v>-4.275</c:v>
                </c:pt>
                <c:pt idx="213">
                  <c:v>-4.275</c:v>
                </c:pt>
                <c:pt idx="214">
                  <c:v>-4.275</c:v>
                </c:pt>
                <c:pt idx="215">
                  <c:v>-4.319999999999998</c:v>
                </c:pt>
                <c:pt idx="216">
                  <c:v>-4.319999999999998</c:v>
                </c:pt>
                <c:pt idx="217">
                  <c:v>-4.319999999999998</c:v>
                </c:pt>
                <c:pt idx="218">
                  <c:v>-4.319999999999998</c:v>
                </c:pt>
                <c:pt idx="219">
                  <c:v>-4.364999999999996</c:v>
                </c:pt>
                <c:pt idx="220">
                  <c:v>-4.364999999999996</c:v>
                </c:pt>
                <c:pt idx="221">
                  <c:v>-4.364999999999996</c:v>
                </c:pt>
                <c:pt idx="222">
                  <c:v>-4.364999999999996</c:v>
                </c:pt>
                <c:pt idx="223">
                  <c:v>-4.41</c:v>
                </c:pt>
                <c:pt idx="224">
                  <c:v>-4.41</c:v>
                </c:pt>
                <c:pt idx="225">
                  <c:v>-4.41</c:v>
                </c:pt>
                <c:pt idx="226">
                  <c:v>-4.41</c:v>
                </c:pt>
                <c:pt idx="227">
                  <c:v>-4.41</c:v>
                </c:pt>
                <c:pt idx="228">
                  <c:v>-4.41</c:v>
                </c:pt>
                <c:pt idx="229">
                  <c:v>-4.455</c:v>
                </c:pt>
                <c:pt idx="230">
                  <c:v>-4.455</c:v>
                </c:pt>
                <c:pt idx="231">
                  <c:v>-4.455</c:v>
                </c:pt>
                <c:pt idx="232">
                  <c:v>-4.455</c:v>
                </c:pt>
                <c:pt idx="233">
                  <c:v>-4.455</c:v>
                </c:pt>
                <c:pt idx="234">
                  <c:v>-4.455</c:v>
                </c:pt>
                <c:pt idx="235">
                  <c:v>-4.455</c:v>
                </c:pt>
                <c:pt idx="236">
                  <c:v>-4.455</c:v>
                </c:pt>
                <c:pt idx="237">
                  <c:v>-4.455</c:v>
                </c:pt>
                <c:pt idx="238">
                  <c:v>-4.5</c:v>
                </c:pt>
                <c:pt idx="239">
                  <c:v>-4.5</c:v>
                </c:pt>
                <c:pt idx="240">
                  <c:v>-4.5</c:v>
                </c:pt>
                <c:pt idx="241">
                  <c:v>-4.5</c:v>
                </c:pt>
                <c:pt idx="242">
                  <c:v>-4.5</c:v>
                </c:pt>
                <c:pt idx="243">
                  <c:v>-4.5</c:v>
                </c:pt>
                <c:pt idx="244">
                  <c:v>-4.5</c:v>
                </c:pt>
                <c:pt idx="245">
                  <c:v>-4.5</c:v>
                </c:pt>
                <c:pt idx="246">
                  <c:v>-4.5</c:v>
                </c:pt>
                <c:pt idx="247">
                  <c:v>-4.5</c:v>
                </c:pt>
                <c:pt idx="248">
                  <c:v>-4.5</c:v>
                </c:pt>
                <c:pt idx="249">
                  <c:v>-4.5</c:v>
                </c:pt>
                <c:pt idx="250">
                  <c:v>-4.5</c:v>
                </c:pt>
                <c:pt idx="251">
                  <c:v>-4.5</c:v>
                </c:pt>
                <c:pt idx="252">
                  <c:v>-4.5</c:v>
                </c:pt>
                <c:pt idx="253">
                  <c:v>-4.5</c:v>
                </c:pt>
                <c:pt idx="254">
                  <c:v>-4.5</c:v>
                </c:pt>
                <c:pt idx="255">
                  <c:v>-4.5</c:v>
                </c:pt>
                <c:pt idx="256">
                  <c:v>-4.5</c:v>
                </c:pt>
                <c:pt idx="257">
                  <c:v>-4.5</c:v>
                </c:pt>
                <c:pt idx="258">
                  <c:v>-4.5</c:v>
                </c:pt>
                <c:pt idx="259">
                  <c:v>-4.5</c:v>
                </c:pt>
                <c:pt idx="260">
                  <c:v>-4.5</c:v>
                </c:pt>
                <c:pt idx="261">
                  <c:v>-4.5</c:v>
                </c:pt>
                <c:pt idx="262">
                  <c:v>-4.5</c:v>
                </c:pt>
                <c:pt idx="263">
                  <c:v>-4.5</c:v>
                </c:pt>
                <c:pt idx="264">
                  <c:v>-4.5</c:v>
                </c:pt>
                <c:pt idx="265">
                  <c:v>-4.5</c:v>
                </c:pt>
                <c:pt idx="266">
                  <c:v>-4.5</c:v>
                </c:pt>
                <c:pt idx="267">
                  <c:v>-4.5</c:v>
                </c:pt>
                <c:pt idx="268">
                  <c:v>-4.455</c:v>
                </c:pt>
                <c:pt idx="269">
                  <c:v>-4.455</c:v>
                </c:pt>
                <c:pt idx="270">
                  <c:v>-4.455</c:v>
                </c:pt>
                <c:pt idx="271">
                  <c:v>-4.455</c:v>
                </c:pt>
                <c:pt idx="272">
                  <c:v>-4.455</c:v>
                </c:pt>
                <c:pt idx="273">
                  <c:v>-4.455</c:v>
                </c:pt>
                <c:pt idx="274">
                  <c:v>-4.455</c:v>
                </c:pt>
                <c:pt idx="275">
                  <c:v>-4.455</c:v>
                </c:pt>
                <c:pt idx="276">
                  <c:v>-4.455</c:v>
                </c:pt>
                <c:pt idx="277">
                  <c:v>-4.455</c:v>
                </c:pt>
                <c:pt idx="278">
                  <c:v>-4.455</c:v>
                </c:pt>
                <c:pt idx="279">
                  <c:v>-4.455</c:v>
                </c:pt>
                <c:pt idx="280">
                  <c:v>-4.41</c:v>
                </c:pt>
                <c:pt idx="281">
                  <c:v>-4.41</c:v>
                </c:pt>
                <c:pt idx="282">
                  <c:v>-4.41</c:v>
                </c:pt>
                <c:pt idx="283">
                  <c:v>-4.41</c:v>
                </c:pt>
                <c:pt idx="284">
                  <c:v>-4.41</c:v>
                </c:pt>
                <c:pt idx="285">
                  <c:v>-4.41</c:v>
                </c:pt>
                <c:pt idx="286">
                  <c:v>-4.41</c:v>
                </c:pt>
                <c:pt idx="287">
                  <c:v>-4.41</c:v>
                </c:pt>
                <c:pt idx="288">
                  <c:v>-4.41</c:v>
                </c:pt>
                <c:pt idx="289">
                  <c:v>-4.41</c:v>
                </c:pt>
                <c:pt idx="290">
                  <c:v>-4.41</c:v>
                </c:pt>
                <c:pt idx="291">
                  <c:v>-4.41</c:v>
                </c:pt>
                <c:pt idx="292">
                  <c:v>-4.41</c:v>
                </c:pt>
                <c:pt idx="293">
                  <c:v>-4.41</c:v>
                </c:pt>
                <c:pt idx="294">
                  <c:v>-4.41</c:v>
                </c:pt>
                <c:pt idx="295">
                  <c:v>-4.41</c:v>
                </c:pt>
                <c:pt idx="296">
                  <c:v>-4.41</c:v>
                </c:pt>
                <c:pt idx="297">
                  <c:v>-4.41</c:v>
                </c:pt>
                <c:pt idx="298">
                  <c:v>-4.41</c:v>
                </c:pt>
                <c:pt idx="299">
                  <c:v>-4.41</c:v>
                </c:pt>
                <c:pt idx="300">
                  <c:v>-4.41</c:v>
                </c:pt>
                <c:pt idx="301">
                  <c:v>-4.41</c:v>
                </c:pt>
                <c:pt idx="302">
                  <c:v>-4.41</c:v>
                </c:pt>
                <c:pt idx="303">
                  <c:v>-4.41</c:v>
                </c:pt>
                <c:pt idx="304">
                  <c:v>-4.41</c:v>
                </c:pt>
                <c:pt idx="305">
                  <c:v>-4.41</c:v>
                </c:pt>
                <c:pt idx="306">
                  <c:v>-4.41</c:v>
                </c:pt>
                <c:pt idx="307">
                  <c:v>-4.455</c:v>
                </c:pt>
                <c:pt idx="308">
                  <c:v>-4.455</c:v>
                </c:pt>
                <c:pt idx="309">
                  <c:v>-4.455</c:v>
                </c:pt>
                <c:pt idx="310">
                  <c:v>-4.455</c:v>
                </c:pt>
                <c:pt idx="311">
                  <c:v>-4.455</c:v>
                </c:pt>
                <c:pt idx="312">
                  <c:v>-4.455</c:v>
                </c:pt>
                <c:pt idx="313">
                  <c:v>-4.455</c:v>
                </c:pt>
                <c:pt idx="314">
                  <c:v>-4.455</c:v>
                </c:pt>
                <c:pt idx="315">
                  <c:v>-4.5</c:v>
                </c:pt>
                <c:pt idx="316">
                  <c:v>-4.5</c:v>
                </c:pt>
                <c:pt idx="317">
                  <c:v>-4.5</c:v>
                </c:pt>
                <c:pt idx="318">
                  <c:v>-4.5</c:v>
                </c:pt>
                <c:pt idx="319">
                  <c:v>-4.5</c:v>
                </c:pt>
                <c:pt idx="320">
                  <c:v>-4.5</c:v>
                </c:pt>
                <c:pt idx="321">
                  <c:v>-4.544999999999997</c:v>
                </c:pt>
                <c:pt idx="322">
                  <c:v>-4.544999999999997</c:v>
                </c:pt>
                <c:pt idx="323">
                  <c:v>-4.544999999999997</c:v>
                </c:pt>
                <c:pt idx="324">
                  <c:v>-4.544999999999997</c:v>
                </c:pt>
                <c:pt idx="325">
                  <c:v>-4.544999999999997</c:v>
                </c:pt>
                <c:pt idx="326">
                  <c:v>-4.544999999999997</c:v>
                </c:pt>
                <c:pt idx="327">
                  <c:v>-4.59</c:v>
                </c:pt>
                <c:pt idx="328">
                  <c:v>-4.59</c:v>
                </c:pt>
                <c:pt idx="329">
                  <c:v>-4.59</c:v>
                </c:pt>
                <c:pt idx="330">
                  <c:v>-4.59</c:v>
                </c:pt>
                <c:pt idx="331">
                  <c:v>-4.59</c:v>
                </c:pt>
                <c:pt idx="332">
                  <c:v>-4.59</c:v>
                </c:pt>
                <c:pt idx="333">
                  <c:v>-4.59</c:v>
                </c:pt>
                <c:pt idx="334">
                  <c:v>-4.634999999999997</c:v>
                </c:pt>
                <c:pt idx="335">
                  <c:v>-4.634999999999997</c:v>
                </c:pt>
                <c:pt idx="336">
                  <c:v>-4.634999999999997</c:v>
                </c:pt>
                <c:pt idx="337">
                  <c:v>-4.634999999999997</c:v>
                </c:pt>
                <c:pt idx="338">
                  <c:v>-4.634999999999997</c:v>
                </c:pt>
                <c:pt idx="339">
                  <c:v>-4.634999999999997</c:v>
                </c:pt>
                <c:pt idx="340">
                  <c:v>-4.634999999999997</c:v>
                </c:pt>
                <c:pt idx="341">
                  <c:v>-4.68</c:v>
                </c:pt>
                <c:pt idx="342">
                  <c:v>-4.68</c:v>
                </c:pt>
                <c:pt idx="343">
                  <c:v>-4.68</c:v>
                </c:pt>
                <c:pt idx="344">
                  <c:v>-4.68</c:v>
                </c:pt>
                <c:pt idx="345">
                  <c:v>-4.68</c:v>
                </c:pt>
                <c:pt idx="346">
                  <c:v>-4.68</c:v>
                </c:pt>
                <c:pt idx="347">
                  <c:v>-4.68</c:v>
                </c:pt>
                <c:pt idx="348">
                  <c:v>-4.68</c:v>
                </c:pt>
                <c:pt idx="349">
                  <c:v>-4.68</c:v>
                </c:pt>
                <c:pt idx="350">
                  <c:v>-4.68</c:v>
                </c:pt>
                <c:pt idx="351">
                  <c:v>-4.68</c:v>
                </c:pt>
                <c:pt idx="352">
                  <c:v>-4.68</c:v>
                </c:pt>
                <c:pt idx="353">
                  <c:v>-4.724999999999997</c:v>
                </c:pt>
                <c:pt idx="354">
                  <c:v>-4.724999999999997</c:v>
                </c:pt>
                <c:pt idx="355">
                  <c:v>-4.724999999999997</c:v>
                </c:pt>
                <c:pt idx="356">
                  <c:v>-4.724999999999997</c:v>
                </c:pt>
                <c:pt idx="357">
                  <c:v>-4.724999999999997</c:v>
                </c:pt>
                <c:pt idx="358">
                  <c:v>-4.724999999999997</c:v>
                </c:pt>
                <c:pt idx="359">
                  <c:v>-4.724999999999997</c:v>
                </c:pt>
                <c:pt idx="360">
                  <c:v>-4.724999999999997</c:v>
                </c:pt>
                <c:pt idx="361">
                  <c:v>-4.724999999999997</c:v>
                </c:pt>
                <c:pt idx="362">
                  <c:v>-4.724999999999997</c:v>
                </c:pt>
                <c:pt idx="363">
                  <c:v>-4.724999999999997</c:v>
                </c:pt>
                <c:pt idx="364">
                  <c:v>-4.724999999999997</c:v>
                </c:pt>
                <c:pt idx="365">
                  <c:v>-4.724999999999997</c:v>
                </c:pt>
                <c:pt idx="366">
                  <c:v>-4.724999999999997</c:v>
                </c:pt>
                <c:pt idx="367">
                  <c:v>-4.724999999999997</c:v>
                </c:pt>
                <c:pt idx="368">
                  <c:v>-4.68</c:v>
                </c:pt>
                <c:pt idx="369">
                  <c:v>-4.68</c:v>
                </c:pt>
                <c:pt idx="370">
                  <c:v>-4.68</c:v>
                </c:pt>
                <c:pt idx="371">
                  <c:v>-4.68</c:v>
                </c:pt>
                <c:pt idx="372">
                  <c:v>-4.68</c:v>
                </c:pt>
                <c:pt idx="373">
                  <c:v>-4.68</c:v>
                </c:pt>
                <c:pt idx="374">
                  <c:v>-4.68</c:v>
                </c:pt>
                <c:pt idx="375">
                  <c:v>-4.68</c:v>
                </c:pt>
                <c:pt idx="376">
                  <c:v>-4.68</c:v>
                </c:pt>
                <c:pt idx="377">
                  <c:v>-4.68</c:v>
                </c:pt>
                <c:pt idx="378">
                  <c:v>-4.68</c:v>
                </c:pt>
                <c:pt idx="379">
                  <c:v>-4.68</c:v>
                </c:pt>
                <c:pt idx="380">
                  <c:v>-4.68</c:v>
                </c:pt>
                <c:pt idx="381">
                  <c:v>-4.68</c:v>
                </c:pt>
                <c:pt idx="382">
                  <c:v>-4.68</c:v>
                </c:pt>
                <c:pt idx="383">
                  <c:v>-4.68</c:v>
                </c:pt>
                <c:pt idx="384">
                  <c:v>-4.68</c:v>
                </c:pt>
                <c:pt idx="385">
                  <c:v>-4.68</c:v>
                </c:pt>
                <c:pt idx="386">
                  <c:v>-4.68</c:v>
                </c:pt>
                <c:pt idx="387">
                  <c:v>-4.68</c:v>
                </c:pt>
                <c:pt idx="388">
                  <c:v>-4.68</c:v>
                </c:pt>
                <c:pt idx="389">
                  <c:v>-4.68</c:v>
                </c:pt>
                <c:pt idx="390">
                  <c:v>-4.68</c:v>
                </c:pt>
                <c:pt idx="391">
                  <c:v>-4.68</c:v>
                </c:pt>
                <c:pt idx="392">
                  <c:v>-4.68</c:v>
                </c:pt>
                <c:pt idx="393">
                  <c:v>-4.68</c:v>
                </c:pt>
                <c:pt idx="394">
                  <c:v>-4.634999999999997</c:v>
                </c:pt>
                <c:pt idx="395">
                  <c:v>-4.634999999999997</c:v>
                </c:pt>
                <c:pt idx="396">
                  <c:v>-4.634999999999997</c:v>
                </c:pt>
                <c:pt idx="397">
                  <c:v>-4.634999999999997</c:v>
                </c:pt>
                <c:pt idx="398">
                  <c:v>-4.634999999999997</c:v>
                </c:pt>
                <c:pt idx="399">
                  <c:v>-4.634999999999997</c:v>
                </c:pt>
                <c:pt idx="400">
                  <c:v>-4.634999999999997</c:v>
                </c:pt>
                <c:pt idx="401">
                  <c:v>-4.634999999999997</c:v>
                </c:pt>
                <c:pt idx="402">
                  <c:v>-4.634999999999997</c:v>
                </c:pt>
                <c:pt idx="403">
                  <c:v>-4.634999999999997</c:v>
                </c:pt>
                <c:pt idx="404">
                  <c:v>-4.634999999999997</c:v>
                </c:pt>
                <c:pt idx="405">
                  <c:v>-4.59</c:v>
                </c:pt>
                <c:pt idx="406">
                  <c:v>-4.59</c:v>
                </c:pt>
                <c:pt idx="407">
                  <c:v>-4.59</c:v>
                </c:pt>
                <c:pt idx="408">
                  <c:v>-4.59</c:v>
                </c:pt>
                <c:pt idx="409">
                  <c:v>-4.59</c:v>
                </c:pt>
                <c:pt idx="410">
                  <c:v>-4.59</c:v>
                </c:pt>
                <c:pt idx="411">
                  <c:v>-4.59</c:v>
                </c:pt>
                <c:pt idx="412">
                  <c:v>-4.59</c:v>
                </c:pt>
                <c:pt idx="413">
                  <c:v>-4.544999999999997</c:v>
                </c:pt>
                <c:pt idx="414">
                  <c:v>-4.544999999999997</c:v>
                </c:pt>
                <c:pt idx="415">
                  <c:v>-4.544999999999997</c:v>
                </c:pt>
                <c:pt idx="416">
                  <c:v>-4.544999999999997</c:v>
                </c:pt>
                <c:pt idx="417">
                  <c:v>-4.544999999999997</c:v>
                </c:pt>
                <c:pt idx="418">
                  <c:v>-4.544999999999997</c:v>
                </c:pt>
                <c:pt idx="419">
                  <c:v>-4.544999999999997</c:v>
                </c:pt>
                <c:pt idx="420">
                  <c:v>-4.5</c:v>
                </c:pt>
                <c:pt idx="421">
                  <c:v>-4.5</c:v>
                </c:pt>
                <c:pt idx="422">
                  <c:v>-4.5</c:v>
                </c:pt>
                <c:pt idx="423">
                  <c:v>-4.5</c:v>
                </c:pt>
                <c:pt idx="424">
                  <c:v>-4.455</c:v>
                </c:pt>
                <c:pt idx="425">
                  <c:v>-4.455</c:v>
                </c:pt>
                <c:pt idx="426">
                  <c:v>-4.455</c:v>
                </c:pt>
                <c:pt idx="427">
                  <c:v>-4.455</c:v>
                </c:pt>
                <c:pt idx="428">
                  <c:v>-4.455</c:v>
                </c:pt>
                <c:pt idx="429">
                  <c:v>-4.41</c:v>
                </c:pt>
                <c:pt idx="430">
                  <c:v>-4.41</c:v>
                </c:pt>
                <c:pt idx="431">
                  <c:v>-4.41</c:v>
                </c:pt>
                <c:pt idx="432">
                  <c:v>-4.41</c:v>
                </c:pt>
                <c:pt idx="433">
                  <c:v>-4.364999999999996</c:v>
                </c:pt>
                <c:pt idx="434">
                  <c:v>-4.364999999999996</c:v>
                </c:pt>
                <c:pt idx="435">
                  <c:v>-4.364999999999996</c:v>
                </c:pt>
                <c:pt idx="436">
                  <c:v>-4.319999999999998</c:v>
                </c:pt>
                <c:pt idx="437">
                  <c:v>-4.319999999999998</c:v>
                </c:pt>
                <c:pt idx="438">
                  <c:v>-4.319999999999998</c:v>
                </c:pt>
                <c:pt idx="439">
                  <c:v>-4.275</c:v>
                </c:pt>
                <c:pt idx="440">
                  <c:v>-4.275</c:v>
                </c:pt>
                <c:pt idx="441">
                  <c:v>-4.275</c:v>
                </c:pt>
                <c:pt idx="442">
                  <c:v>-4.23</c:v>
                </c:pt>
                <c:pt idx="443">
                  <c:v>-4.23</c:v>
                </c:pt>
                <c:pt idx="444">
                  <c:v>-4.184999999999997</c:v>
                </c:pt>
                <c:pt idx="445">
                  <c:v>-4.184999999999997</c:v>
                </c:pt>
                <c:pt idx="446">
                  <c:v>-4.184999999999997</c:v>
                </c:pt>
                <c:pt idx="447">
                  <c:v>-4.14</c:v>
                </c:pt>
                <c:pt idx="448">
                  <c:v>-4.14</c:v>
                </c:pt>
                <c:pt idx="449">
                  <c:v>-4.094999999999997</c:v>
                </c:pt>
                <c:pt idx="450">
                  <c:v>-4.094999999999997</c:v>
                </c:pt>
                <c:pt idx="451">
                  <c:v>-4.05</c:v>
                </c:pt>
                <c:pt idx="452">
                  <c:v>-4.05</c:v>
                </c:pt>
                <c:pt idx="453">
                  <c:v>-4.004999999999997</c:v>
                </c:pt>
                <c:pt idx="454">
                  <c:v>-4.004999999999997</c:v>
                </c:pt>
                <c:pt idx="455">
                  <c:v>-3.96</c:v>
                </c:pt>
                <c:pt idx="456">
                  <c:v>-3.96</c:v>
                </c:pt>
                <c:pt idx="457">
                  <c:v>-3.915</c:v>
                </c:pt>
                <c:pt idx="458">
                  <c:v>-3.915</c:v>
                </c:pt>
                <c:pt idx="459">
                  <c:v>-3.87</c:v>
                </c:pt>
                <c:pt idx="460">
                  <c:v>-3.87</c:v>
                </c:pt>
                <c:pt idx="461">
                  <c:v>-3.825</c:v>
                </c:pt>
                <c:pt idx="462">
                  <c:v>-3.78</c:v>
                </c:pt>
                <c:pt idx="463">
                  <c:v>-3.78</c:v>
                </c:pt>
                <c:pt idx="464">
                  <c:v>-3.735</c:v>
                </c:pt>
                <c:pt idx="465">
                  <c:v>-3.735</c:v>
                </c:pt>
                <c:pt idx="466">
                  <c:v>-3.69</c:v>
                </c:pt>
                <c:pt idx="467">
                  <c:v>-3.69</c:v>
                </c:pt>
                <c:pt idx="468">
                  <c:v>-3.645</c:v>
                </c:pt>
                <c:pt idx="469">
                  <c:v>-3.6</c:v>
                </c:pt>
                <c:pt idx="470">
                  <c:v>-3.6</c:v>
                </c:pt>
                <c:pt idx="471">
                  <c:v>-3.555</c:v>
                </c:pt>
                <c:pt idx="472">
                  <c:v>-3.555</c:v>
                </c:pt>
                <c:pt idx="473">
                  <c:v>-3.51</c:v>
                </c:pt>
                <c:pt idx="474">
                  <c:v>-3.51</c:v>
                </c:pt>
                <c:pt idx="475">
                  <c:v>-3.465</c:v>
                </c:pt>
                <c:pt idx="476">
                  <c:v>-3.42</c:v>
                </c:pt>
                <c:pt idx="477">
                  <c:v>-3.42</c:v>
                </c:pt>
                <c:pt idx="478">
                  <c:v>-3.375</c:v>
                </c:pt>
                <c:pt idx="479">
                  <c:v>-3.33</c:v>
                </c:pt>
                <c:pt idx="480">
                  <c:v>-3.33</c:v>
                </c:pt>
                <c:pt idx="481">
                  <c:v>-3.285</c:v>
                </c:pt>
                <c:pt idx="482">
                  <c:v>-3.285</c:v>
                </c:pt>
                <c:pt idx="483">
                  <c:v>-3.24</c:v>
                </c:pt>
                <c:pt idx="484">
                  <c:v>-3.195</c:v>
                </c:pt>
                <c:pt idx="485">
                  <c:v>-3.195</c:v>
                </c:pt>
                <c:pt idx="486">
                  <c:v>-3.15</c:v>
                </c:pt>
                <c:pt idx="487">
                  <c:v>-3.15</c:v>
                </c:pt>
                <c:pt idx="488">
                  <c:v>-3.105</c:v>
                </c:pt>
                <c:pt idx="489">
                  <c:v>-3.06</c:v>
                </c:pt>
                <c:pt idx="490">
                  <c:v>-3.06</c:v>
                </c:pt>
                <c:pt idx="491">
                  <c:v>-3.015</c:v>
                </c:pt>
                <c:pt idx="492">
                  <c:v>-2.97</c:v>
                </c:pt>
                <c:pt idx="493">
                  <c:v>-2.97</c:v>
                </c:pt>
                <c:pt idx="494">
                  <c:v>-2.925</c:v>
                </c:pt>
                <c:pt idx="495">
                  <c:v>-2.925</c:v>
                </c:pt>
                <c:pt idx="496">
                  <c:v>-2.88</c:v>
                </c:pt>
                <c:pt idx="497">
                  <c:v>-2.834999999999999</c:v>
                </c:pt>
                <c:pt idx="498">
                  <c:v>-2.834999999999999</c:v>
                </c:pt>
                <c:pt idx="499">
                  <c:v>-2.79</c:v>
                </c:pt>
                <c:pt idx="500">
                  <c:v>-2.745</c:v>
                </c:pt>
                <c:pt idx="501">
                  <c:v>-2.745</c:v>
                </c:pt>
                <c:pt idx="502">
                  <c:v>-2.7</c:v>
                </c:pt>
                <c:pt idx="503">
                  <c:v>-2.655</c:v>
                </c:pt>
                <c:pt idx="504">
                  <c:v>-2.655</c:v>
                </c:pt>
                <c:pt idx="505">
                  <c:v>-2.61</c:v>
                </c:pt>
                <c:pt idx="506">
                  <c:v>-2.61</c:v>
                </c:pt>
                <c:pt idx="507">
                  <c:v>-2.565</c:v>
                </c:pt>
                <c:pt idx="508">
                  <c:v>-2.52</c:v>
                </c:pt>
                <c:pt idx="509">
                  <c:v>-2.52</c:v>
                </c:pt>
                <c:pt idx="510">
                  <c:v>-2.475</c:v>
                </c:pt>
                <c:pt idx="511">
                  <c:v>-2.43</c:v>
                </c:pt>
                <c:pt idx="512">
                  <c:v>-2.43</c:v>
                </c:pt>
                <c:pt idx="513">
                  <c:v>-2.385</c:v>
                </c:pt>
                <c:pt idx="514">
                  <c:v>-2.385</c:v>
                </c:pt>
                <c:pt idx="515">
                  <c:v>-2.34</c:v>
                </c:pt>
                <c:pt idx="516">
                  <c:v>-2.295</c:v>
                </c:pt>
                <c:pt idx="517">
                  <c:v>-2.295</c:v>
                </c:pt>
                <c:pt idx="518">
                  <c:v>-2.25</c:v>
                </c:pt>
                <c:pt idx="519">
                  <c:v>-2.25</c:v>
                </c:pt>
                <c:pt idx="520">
                  <c:v>-2.205</c:v>
                </c:pt>
                <c:pt idx="521">
                  <c:v>-2.205</c:v>
                </c:pt>
                <c:pt idx="522">
                  <c:v>-2.16</c:v>
                </c:pt>
                <c:pt idx="523">
                  <c:v>-2.115</c:v>
                </c:pt>
                <c:pt idx="524">
                  <c:v>-2.115</c:v>
                </c:pt>
                <c:pt idx="525">
                  <c:v>-2.07</c:v>
                </c:pt>
                <c:pt idx="526">
                  <c:v>-2.07</c:v>
                </c:pt>
                <c:pt idx="527">
                  <c:v>-2.025</c:v>
                </c:pt>
                <c:pt idx="528">
                  <c:v>-2.025</c:v>
                </c:pt>
                <c:pt idx="529">
                  <c:v>-1.98</c:v>
                </c:pt>
                <c:pt idx="530">
                  <c:v>-1.98</c:v>
                </c:pt>
                <c:pt idx="531">
                  <c:v>-1.935</c:v>
                </c:pt>
                <c:pt idx="532">
                  <c:v>-1.935</c:v>
                </c:pt>
                <c:pt idx="533">
                  <c:v>-1.89</c:v>
                </c:pt>
                <c:pt idx="534">
                  <c:v>-1.89</c:v>
                </c:pt>
                <c:pt idx="535">
                  <c:v>-1.845</c:v>
                </c:pt>
                <c:pt idx="536">
                  <c:v>-1.8</c:v>
                </c:pt>
                <c:pt idx="537">
                  <c:v>-1.8</c:v>
                </c:pt>
                <c:pt idx="538">
                  <c:v>-1.755</c:v>
                </c:pt>
                <c:pt idx="539">
                  <c:v>-1.755</c:v>
                </c:pt>
                <c:pt idx="540">
                  <c:v>-1.71</c:v>
                </c:pt>
                <c:pt idx="541">
                  <c:v>-1.71</c:v>
                </c:pt>
                <c:pt idx="542">
                  <c:v>-1.665</c:v>
                </c:pt>
                <c:pt idx="543">
                  <c:v>-1.665</c:v>
                </c:pt>
                <c:pt idx="544">
                  <c:v>-1.62</c:v>
                </c:pt>
                <c:pt idx="545">
                  <c:v>-1.62</c:v>
                </c:pt>
                <c:pt idx="546">
                  <c:v>-1.575</c:v>
                </c:pt>
                <c:pt idx="547">
                  <c:v>-1.575</c:v>
                </c:pt>
                <c:pt idx="548">
                  <c:v>-1.53</c:v>
                </c:pt>
                <c:pt idx="549">
                  <c:v>-1.53</c:v>
                </c:pt>
                <c:pt idx="550">
                  <c:v>-1.485</c:v>
                </c:pt>
                <c:pt idx="551">
                  <c:v>-1.485</c:v>
                </c:pt>
                <c:pt idx="552">
                  <c:v>-1.44</c:v>
                </c:pt>
                <c:pt idx="553">
                  <c:v>-1.44</c:v>
                </c:pt>
                <c:pt idx="554">
                  <c:v>-1.44</c:v>
                </c:pt>
                <c:pt idx="555">
                  <c:v>-1.395</c:v>
                </c:pt>
                <c:pt idx="556">
                  <c:v>-1.395</c:v>
                </c:pt>
                <c:pt idx="557">
                  <c:v>-1.35</c:v>
                </c:pt>
                <c:pt idx="558">
                  <c:v>-1.35</c:v>
                </c:pt>
                <c:pt idx="559">
                  <c:v>-1.35</c:v>
                </c:pt>
                <c:pt idx="560">
                  <c:v>-1.305</c:v>
                </c:pt>
                <c:pt idx="561">
                  <c:v>-1.305</c:v>
                </c:pt>
                <c:pt idx="562">
                  <c:v>-1.305</c:v>
                </c:pt>
                <c:pt idx="563">
                  <c:v>-1.26</c:v>
                </c:pt>
                <c:pt idx="564">
                  <c:v>-1.26</c:v>
                </c:pt>
                <c:pt idx="565">
                  <c:v>-1.215</c:v>
                </c:pt>
                <c:pt idx="566">
                  <c:v>-1.215</c:v>
                </c:pt>
                <c:pt idx="567">
                  <c:v>-1.215</c:v>
                </c:pt>
                <c:pt idx="568">
                  <c:v>-1.17</c:v>
                </c:pt>
                <c:pt idx="569">
                  <c:v>-1.17</c:v>
                </c:pt>
                <c:pt idx="570">
                  <c:v>-1.17</c:v>
                </c:pt>
                <c:pt idx="571">
                  <c:v>-1.125</c:v>
                </c:pt>
                <c:pt idx="572">
                  <c:v>-1.125</c:v>
                </c:pt>
                <c:pt idx="573">
                  <c:v>-1.125</c:v>
                </c:pt>
                <c:pt idx="574">
                  <c:v>-1.125</c:v>
                </c:pt>
                <c:pt idx="575">
                  <c:v>-1.08</c:v>
                </c:pt>
                <c:pt idx="576">
                  <c:v>-1.08</c:v>
                </c:pt>
                <c:pt idx="577">
                  <c:v>-1.08</c:v>
                </c:pt>
                <c:pt idx="578">
                  <c:v>-1.035</c:v>
                </c:pt>
                <c:pt idx="579">
                  <c:v>-1.035</c:v>
                </c:pt>
                <c:pt idx="580">
                  <c:v>-1.035</c:v>
                </c:pt>
                <c:pt idx="581">
                  <c:v>-1.035</c:v>
                </c:pt>
                <c:pt idx="582">
                  <c:v>-0.99</c:v>
                </c:pt>
                <c:pt idx="583">
                  <c:v>-0.99</c:v>
                </c:pt>
                <c:pt idx="584">
                  <c:v>-0.99</c:v>
                </c:pt>
                <c:pt idx="585">
                  <c:v>-0.99</c:v>
                </c:pt>
                <c:pt idx="586">
                  <c:v>-0.945</c:v>
                </c:pt>
                <c:pt idx="587">
                  <c:v>-0.945</c:v>
                </c:pt>
                <c:pt idx="588">
                  <c:v>-0.945</c:v>
                </c:pt>
                <c:pt idx="589">
                  <c:v>-0.945</c:v>
                </c:pt>
                <c:pt idx="590">
                  <c:v>-0.945</c:v>
                </c:pt>
                <c:pt idx="591">
                  <c:v>-0.9</c:v>
                </c:pt>
                <c:pt idx="592">
                  <c:v>-0.9</c:v>
                </c:pt>
                <c:pt idx="593">
                  <c:v>-0.9</c:v>
                </c:pt>
                <c:pt idx="594">
                  <c:v>-0.855</c:v>
                </c:pt>
                <c:pt idx="595">
                  <c:v>-0.855</c:v>
                </c:pt>
                <c:pt idx="596">
                  <c:v>-0.855</c:v>
                </c:pt>
                <c:pt idx="597">
                  <c:v>-0.855</c:v>
                </c:pt>
                <c:pt idx="598">
                  <c:v>-0.855</c:v>
                </c:pt>
                <c:pt idx="599">
                  <c:v>-0.855</c:v>
                </c:pt>
                <c:pt idx="600">
                  <c:v>-0.81</c:v>
                </c:pt>
                <c:pt idx="601">
                  <c:v>-0.81</c:v>
                </c:pt>
                <c:pt idx="602">
                  <c:v>-0.81</c:v>
                </c:pt>
                <c:pt idx="603">
                  <c:v>-0.81</c:v>
                </c:pt>
                <c:pt idx="604">
                  <c:v>-0.81</c:v>
                </c:pt>
                <c:pt idx="605">
                  <c:v>-0.81</c:v>
                </c:pt>
                <c:pt idx="606">
                  <c:v>-0.81</c:v>
                </c:pt>
                <c:pt idx="607">
                  <c:v>-0.81</c:v>
                </c:pt>
                <c:pt idx="608">
                  <c:v>-0.765</c:v>
                </c:pt>
                <c:pt idx="609">
                  <c:v>-0.765</c:v>
                </c:pt>
                <c:pt idx="610">
                  <c:v>-0.765</c:v>
                </c:pt>
                <c:pt idx="611">
                  <c:v>-0.765</c:v>
                </c:pt>
                <c:pt idx="612">
                  <c:v>-0.765</c:v>
                </c:pt>
                <c:pt idx="613">
                  <c:v>-0.765</c:v>
                </c:pt>
                <c:pt idx="614">
                  <c:v>-0.72</c:v>
                </c:pt>
                <c:pt idx="615">
                  <c:v>-0.72</c:v>
                </c:pt>
                <c:pt idx="616">
                  <c:v>-0.72</c:v>
                </c:pt>
                <c:pt idx="617">
                  <c:v>-0.72</c:v>
                </c:pt>
                <c:pt idx="618">
                  <c:v>-0.72</c:v>
                </c:pt>
                <c:pt idx="619">
                  <c:v>-0.72</c:v>
                </c:pt>
                <c:pt idx="620">
                  <c:v>-0.72</c:v>
                </c:pt>
                <c:pt idx="621">
                  <c:v>-0.72</c:v>
                </c:pt>
                <c:pt idx="622">
                  <c:v>-0.675</c:v>
                </c:pt>
                <c:pt idx="623">
                  <c:v>-0.675</c:v>
                </c:pt>
                <c:pt idx="624">
                  <c:v>-0.675</c:v>
                </c:pt>
                <c:pt idx="625">
                  <c:v>-0.675</c:v>
                </c:pt>
                <c:pt idx="626">
                  <c:v>-0.675</c:v>
                </c:pt>
                <c:pt idx="627">
                  <c:v>-0.675</c:v>
                </c:pt>
                <c:pt idx="628">
                  <c:v>-0.675</c:v>
                </c:pt>
                <c:pt idx="629">
                  <c:v>-0.675</c:v>
                </c:pt>
                <c:pt idx="630">
                  <c:v>-0.675</c:v>
                </c:pt>
                <c:pt idx="631">
                  <c:v>-0.675</c:v>
                </c:pt>
                <c:pt idx="632">
                  <c:v>-0.675</c:v>
                </c:pt>
                <c:pt idx="633">
                  <c:v>-0.675</c:v>
                </c:pt>
                <c:pt idx="634">
                  <c:v>-0.63</c:v>
                </c:pt>
                <c:pt idx="635">
                  <c:v>-0.63</c:v>
                </c:pt>
                <c:pt idx="636">
                  <c:v>-0.63</c:v>
                </c:pt>
                <c:pt idx="637">
                  <c:v>-0.63</c:v>
                </c:pt>
                <c:pt idx="638">
                  <c:v>-0.63</c:v>
                </c:pt>
                <c:pt idx="639">
                  <c:v>-0.63</c:v>
                </c:pt>
                <c:pt idx="640">
                  <c:v>-0.63</c:v>
                </c:pt>
                <c:pt idx="641">
                  <c:v>-0.63</c:v>
                </c:pt>
                <c:pt idx="642">
                  <c:v>-0.63</c:v>
                </c:pt>
                <c:pt idx="643">
                  <c:v>-0.63</c:v>
                </c:pt>
                <c:pt idx="644">
                  <c:v>-0.63</c:v>
                </c:pt>
                <c:pt idx="645">
                  <c:v>-0.63</c:v>
                </c:pt>
                <c:pt idx="646">
                  <c:v>-0.63</c:v>
                </c:pt>
                <c:pt idx="647">
                  <c:v>-0.63</c:v>
                </c:pt>
                <c:pt idx="648">
                  <c:v>-0.63</c:v>
                </c:pt>
                <c:pt idx="649">
                  <c:v>-0.63</c:v>
                </c:pt>
                <c:pt idx="650">
                  <c:v>-0.63</c:v>
                </c:pt>
                <c:pt idx="651">
                  <c:v>-0.585</c:v>
                </c:pt>
                <c:pt idx="652">
                  <c:v>-0.585</c:v>
                </c:pt>
                <c:pt idx="653">
                  <c:v>-0.585</c:v>
                </c:pt>
                <c:pt idx="654">
                  <c:v>-0.585</c:v>
                </c:pt>
                <c:pt idx="655">
                  <c:v>-0.585</c:v>
                </c:pt>
                <c:pt idx="656">
                  <c:v>-0.585</c:v>
                </c:pt>
                <c:pt idx="657">
                  <c:v>-0.585</c:v>
                </c:pt>
                <c:pt idx="658">
                  <c:v>-0.585</c:v>
                </c:pt>
                <c:pt idx="659">
                  <c:v>-0.585</c:v>
                </c:pt>
                <c:pt idx="660">
                  <c:v>-0.54</c:v>
                </c:pt>
                <c:pt idx="661">
                  <c:v>-0.54</c:v>
                </c:pt>
                <c:pt idx="662">
                  <c:v>-0.54</c:v>
                </c:pt>
                <c:pt idx="663">
                  <c:v>-0.54</c:v>
                </c:pt>
                <c:pt idx="664">
                  <c:v>-0.54</c:v>
                </c:pt>
                <c:pt idx="665">
                  <c:v>-0.54</c:v>
                </c:pt>
                <c:pt idx="666">
                  <c:v>-0.54</c:v>
                </c:pt>
                <c:pt idx="667">
                  <c:v>-0.495</c:v>
                </c:pt>
                <c:pt idx="668">
                  <c:v>-0.495</c:v>
                </c:pt>
                <c:pt idx="669">
                  <c:v>-0.495</c:v>
                </c:pt>
                <c:pt idx="670">
                  <c:v>-0.495</c:v>
                </c:pt>
                <c:pt idx="671">
                  <c:v>-0.495</c:v>
                </c:pt>
                <c:pt idx="672">
                  <c:v>-0.45</c:v>
                </c:pt>
                <c:pt idx="673">
                  <c:v>-0.45</c:v>
                </c:pt>
                <c:pt idx="674">
                  <c:v>-0.45</c:v>
                </c:pt>
                <c:pt idx="675">
                  <c:v>-0.45</c:v>
                </c:pt>
                <c:pt idx="676">
                  <c:v>-0.45</c:v>
                </c:pt>
                <c:pt idx="677">
                  <c:v>-0.405</c:v>
                </c:pt>
                <c:pt idx="678">
                  <c:v>-0.405</c:v>
                </c:pt>
                <c:pt idx="679">
                  <c:v>-0.405</c:v>
                </c:pt>
                <c:pt idx="680">
                  <c:v>-0.405</c:v>
                </c:pt>
                <c:pt idx="681">
                  <c:v>-0.36</c:v>
                </c:pt>
                <c:pt idx="682">
                  <c:v>-0.36</c:v>
                </c:pt>
                <c:pt idx="683">
                  <c:v>-0.36</c:v>
                </c:pt>
                <c:pt idx="684">
                  <c:v>-0.36</c:v>
                </c:pt>
                <c:pt idx="685">
                  <c:v>-0.315</c:v>
                </c:pt>
                <c:pt idx="686">
                  <c:v>-0.315</c:v>
                </c:pt>
                <c:pt idx="687">
                  <c:v>-0.315</c:v>
                </c:pt>
                <c:pt idx="688">
                  <c:v>-0.27</c:v>
                </c:pt>
                <c:pt idx="689">
                  <c:v>-0.27</c:v>
                </c:pt>
                <c:pt idx="690">
                  <c:v>-0.27</c:v>
                </c:pt>
                <c:pt idx="691">
                  <c:v>-0.225</c:v>
                </c:pt>
                <c:pt idx="692">
                  <c:v>-0.225</c:v>
                </c:pt>
                <c:pt idx="693">
                  <c:v>-0.225</c:v>
                </c:pt>
                <c:pt idx="694">
                  <c:v>-0.18</c:v>
                </c:pt>
                <c:pt idx="695">
                  <c:v>-0.18</c:v>
                </c:pt>
                <c:pt idx="696">
                  <c:v>-0.18</c:v>
                </c:pt>
                <c:pt idx="697">
                  <c:v>-0.135</c:v>
                </c:pt>
                <c:pt idx="698">
                  <c:v>-0.135</c:v>
                </c:pt>
                <c:pt idx="699">
                  <c:v>-0.135</c:v>
                </c:pt>
                <c:pt idx="700">
                  <c:v>-0.09</c:v>
                </c:pt>
                <c:pt idx="701">
                  <c:v>-0.09</c:v>
                </c:pt>
                <c:pt idx="702">
                  <c:v>-0.09</c:v>
                </c:pt>
                <c:pt idx="703">
                  <c:v>-0.045</c:v>
                </c:pt>
                <c:pt idx="704">
                  <c:v>-0.045</c:v>
                </c:pt>
                <c:pt idx="705">
                  <c:v>0.0</c:v>
                </c:pt>
                <c:pt idx="706">
                  <c:v>0.0</c:v>
                </c:pt>
                <c:pt idx="707">
                  <c:v>0.045</c:v>
                </c:pt>
                <c:pt idx="708">
                  <c:v>0.045</c:v>
                </c:pt>
                <c:pt idx="709">
                  <c:v>0.045</c:v>
                </c:pt>
                <c:pt idx="710">
                  <c:v>0.09</c:v>
                </c:pt>
                <c:pt idx="711">
                  <c:v>0.09</c:v>
                </c:pt>
                <c:pt idx="712">
                  <c:v>0.135</c:v>
                </c:pt>
                <c:pt idx="713">
                  <c:v>0.135</c:v>
                </c:pt>
                <c:pt idx="714">
                  <c:v>0.18</c:v>
                </c:pt>
                <c:pt idx="715">
                  <c:v>0.18</c:v>
                </c:pt>
                <c:pt idx="716">
                  <c:v>0.225</c:v>
                </c:pt>
                <c:pt idx="717">
                  <c:v>0.225</c:v>
                </c:pt>
                <c:pt idx="718">
                  <c:v>0.27</c:v>
                </c:pt>
                <c:pt idx="719">
                  <c:v>0.27</c:v>
                </c:pt>
                <c:pt idx="720">
                  <c:v>0.27</c:v>
                </c:pt>
                <c:pt idx="721">
                  <c:v>0.315</c:v>
                </c:pt>
                <c:pt idx="722">
                  <c:v>0.315</c:v>
                </c:pt>
                <c:pt idx="723">
                  <c:v>0.36</c:v>
                </c:pt>
                <c:pt idx="724">
                  <c:v>0.36</c:v>
                </c:pt>
                <c:pt idx="725">
                  <c:v>0.405</c:v>
                </c:pt>
                <c:pt idx="726">
                  <c:v>0.405</c:v>
                </c:pt>
                <c:pt idx="727">
                  <c:v>0.45</c:v>
                </c:pt>
                <c:pt idx="728">
                  <c:v>0.45</c:v>
                </c:pt>
                <c:pt idx="729">
                  <c:v>0.495</c:v>
                </c:pt>
                <c:pt idx="730">
                  <c:v>0.495</c:v>
                </c:pt>
                <c:pt idx="731">
                  <c:v>0.54</c:v>
                </c:pt>
                <c:pt idx="732">
                  <c:v>0.54</c:v>
                </c:pt>
                <c:pt idx="733">
                  <c:v>0.585</c:v>
                </c:pt>
                <c:pt idx="734">
                  <c:v>0.585</c:v>
                </c:pt>
                <c:pt idx="735">
                  <c:v>0.63</c:v>
                </c:pt>
                <c:pt idx="736">
                  <c:v>0.63</c:v>
                </c:pt>
                <c:pt idx="737">
                  <c:v>0.675</c:v>
                </c:pt>
                <c:pt idx="738">
                  <c:v>0.675</c:v>
                </c:pt>
                <c:pt idx="739">
                  <c:v>0.72</c:v>
                </c:pt>
                <c:pt idx="740">
                  <c:v>0.72</c:v>
                </c:pt>
                <c:pt idx="741">
                  <c:v>0.765</c:v>
                </c:pt>
                <c:pt idx="742">
                  <c:v>0.765</c:v>
                </c:pt>
                <c:pt idx="743">
                  <c:v>0.81</c:v>
                </c:pt>
                <c:pt idx="744">
                  <c:v>0.81</c:v>
                </c:pt>
                <c:pt idx="745">
                  <c:v>0.855</c:v>
                </c:pt>
                <c:pt idx="746">
                  <c:v>0.855</c:v>
                </c:pt>
                <c:pt idx="747">
                  <c:v>0.9</c:v>
                </c:pt>
                <c:pt idx="748">
                  <c:v>0.9</c:v>
                </c:pt>
                <c:pt idx="749">
                  <c:v>0.945</c:v>
                </c:pt>
                <c:pt idx="750">
                  <c:v>0.99</c:v>
                </c:pt>
                <c:pt idx="751">
                  <c:v>0.99</c:v>
                </c:pt>
                <c:pt idx="752">
                  <c:v>1.035</c:v>
                </c:pt>
                <c:pt idx="753">
                  <c:v>1.035</c:v>
                </c:pt>
                <c:pt idx="754">
                  <c:v>1.08</c:v>
                </c:pt>
                <c:pt idx="755">
                  <c:v>1.08</c:v>
                </c:pt>
                <c:pt idx="756">
                  <c:v>1.125</c:v>
                </c:pt>
                <c:pt idx="757">
                  <c:v>1.17</c:v>
                </c:pt>
                <c:pt idx="758">
                  <c:v>1.17</c:v>
                </c:pt>
                <c:pt idx="759">
                  <c:v>1.215</c:v>
                </c:pt>
                <c:pt idx="760">
                  <c:v>1.26</c:v>
                </c:pt>
                <c:pt idx="761">
                  <c:v>1.26</c:v>
                </c:pt>
                <c:pt idx="762">
                  <c:v>1.305</c:v>
                </c:pt>
                <c:pt idx="763">
                  <c:v>1.35</c:v>
                </c:pt>
                <c:pt idx="764">
                  <c:v>1.35</c:v>
                </c:pt>
                <c:pt idx="765">
                  <c:v>1.395</c:v>
                </c:pt>
                <c:pt idx="766">
                  <c:v>1.395</c:v>
                </c:pt>
                <c:pt idx="767">
                  <c:v>1.44</c:v>
                </c:pt>
                <c:pt idx="768">
                  <c:v>1.485</c:v>
                </c:pt>
                <c:pt idx="769">
                  <c:v>1.485</c:v>
                </c:pt>
                <c:pt idx="770">
                  <c:v>1.53</c:v>
                </c:pt>
                <c:pt idx="771">
                  <c:v>1.53</c:v>
                </c:pt>
                <c:pt idx="772">
                  <c:v>1.575</c:v>
                </c:pt>
                <c:pt idx="773">
                  <c:v>1.62</c:v>
                </c:pt>
                <c:pt idx="774">
                  <c:v>1.62</c:v>
                </c:pt>
                <c:pt idx="775">
                  <c:v>1.665</c:v>
                </c:pt>
                <c:pt idx="776">
                  <c:v>1.665</c:v>
                </c:pt>
                <c:pt idx="777">
                  <c:v>1.71</c:v>
                </c:pt>
                <c:pt idx="778">
                  <c:v>1.755</c:v>
                </c:pt>
                <c:pt idx="779">
                  <c:v>1.755</c:v>
                </c:pt>
                <c:pt idx="780">
                  <c:v>1.8</c:v>
                </c:pt>
                <c:pt idx="781">
                  <c:v>1.845</c:v>
                </c:pt>
                <c:pt idx="782">
                  <c:v>1.845</c:v>
                </c:pt>
                <c:pt idx="783">
                  <c:v>1.89</c:v>
                </c:pt>
                <c:pt idx="784">
                  <c:v>1.89</c:v>
                </c:pt>
                <c:pt idx="785">
                  <c:v>1.935</c:v>
                </c:pt>
                <c:pt idx="786">
                  <c:v>1.935</c:v>
                </c:pt>
                <c:pt idx="787">
                  <c:v>1.98</c:v>
                </c:pt>
                <c:pt idx="788">
                  <c:v>2.025</c:v>
                </c:pt>
                <c:pt idx="789">
                  <c:v>2.025</c:v>
                </c:pt>
                <c:pt idx="790">
                  <c:v>2.07</c:v>
                </c:pt>
                <c:pt idx="791">
                  <c:v>2.115</c:v>
                </c:pt>
                <c:pt idx="792">
                  <c:v>2.115</c:v>
                </c:pt>
                <c:pt idx="793">
                  <c:v>2.16</c:v>
                </c:pt>
                <c:pt idx="794">
                  <c:v>2.16</c:v>
                </c:pt>
                <c:pt idx="795">
                  <c:v>2.205</c:v>
                </c:pt>
                <c:pt idx="796">
                  <c:v>2.25</c:v>
                </c:pt>
                <c:pt idx="797">
                  <c:v>2.25</c:v>
                </c:pt>
                <c:pt idx="798">
                  <c:v>2.295</c:v>
                </c:pt>
                <c:pt idx="799">
                  <c:v>2.295</c:v>
                </c:pt>
                <c:pt idx="800">
                  <c:v>2.34</c:v>
                </c:pt>
                <c:pt idx="801">
                  <c:v>2.34</c:v>
                </c:pt>
                <c:pt idx="802">
                  <c:v>2.385</c:v>
                </c:pt>
                <c:pt idx="803">
                  <c:v>2.385</c:v>
                </c:pt>
                <c:pt idx="804">
                  <c:v>2.43</c:v>
                </c:pt>
                <c:pt idx="805">
                  <c:v>2.43</c:v>
                </c:pt>
                <c:pt idx="806">
                  <c:v>2.475</c:v>
                </c:pt>
                <c:pt idx="807">
                  <c:v>2.52</c:v>
                </c:pt>
                <c:pt idx="808">
                  <c:v>2.52</c:v>
                </c:pt>
                <c:pt idx="809">
                  <c:v>2.565</c:v>
                </c:pt>
                <c:pt idx="810">
                  <c:v>2.565</c:v>
                </c:pt>
                <c:pt idx="811">
                  <c:v>2.61</c:v>
                </c:pt>
                <c:pt idx="812">
                  <c:v>2.61</c:v>
                </c:pt>
                <c:pt idx="813">
                  <c:v>2.655</c:v>
                </c:pt>
                <c:pt idx="814">
                  <c:v>2.655</c:v>
                </c:pt>
                <c:pt idx="815">
                  <c:v>2.7</c:v>
                </c:pt>
                <c:pt idx="816">
                  <c:v>2.7</c:v>
                </c:pt>
                <c:pt idx="817">
                  <c:v>2.745</c:v>
                </c:pt>
                <c:pt idx="818">
                  <c:v>2.745</c:v>
                </c:pt>
                <c:pt idx="819">
                  <c:v>2.79</c:v>
                </c:pt>
                <c:pt idx="820">
                  <c:v>2.79</c:v>
                </c:pt>
                <c:pt idx="821">
                  <c:v>2.834999999999999</c:v>
                </c:pt>
                <c:pt idx="822">
                  <c:v>2.834999999999999</c:v>
                </c:pt>
                <c:pt idx="823">
                  <c:v>2.88</c:v>
                </c:pt>
                <c:pt idx="824">
                  <c:v>2.88</c:v>
                </c:pt>
                <c:pt idx="825">
                  <c:v>2.925</c:v>
                </c:pt>
                <c:pt idx="826">
                  <c:v>2.925</c:v>
                </c:pt>
                <c:pt idx="827">
                  <c:v>2.925</c:v>
                </c:pt>
                <c:pt idx="828">
                  <c:v>2.97</c:v>
                </c:pt>
                <c:pt idx="829">
                  <c:v>2.97</c:v>
                </c:pt>
                <c:pt idx="830">
                  <c:v>3.015</c:v>
                </c:pt>
                <c:pt idx="831">
                  <c:v>3.015</c:v>
                </c:pt>
                <c:pt idx="832">
                  <c:v>3.06</c:v>
                </c:pt>
                <c:pt idx="833">
                  <c:v>3.06</c:v>
                </c:pt>
                <c:pt idx="834">
                  <c:v>3.06</c:v>
                </c:pt>
                <c:pt idx="835">
                  <c:v>3.105</c:v>
                </c:pt>
                <c:pt idx="836">
                  <c:v>3.105</c:v>
                </c:pt>
                <c:pt idx="837">
                  <c:v>3.15</c:v>
                </c:pt>
                <c:pt idx="838">
                  <c:v>3.15</c:v>
                </c:pt>
                <c:pt idx="839">
                  <c:v>3.195</c:v>
                </c:pt>
                <c:pt idx="840">
                  <c:v>3.195</c:v>
                </c:pt>
                <c:pt idx="841">
                  <c:v>3.195</c:v>
                </c:pt>
                <c:pt idx="842">
                  <c:v>3.24</c:v>
                </c:pt>
                <c:pt idx="843">
                  <c:v>3.24</c:v>
                </c:pt>
                <c:pt idx="844">
                  <c:v>3.285</c:v>
                </c:pt>
                <c:pt idx="845">
                  <c:v>3.285</c:v>
                </c:pt>
                <c:pt idx="846">
                  <c:v>3.33</c:v>
                </c:pt>
                <c:pt idx="847">
                  <c:v>3.33</c:v>
                </c:pt>
                <c:pt idx="848">
                  <c:v>3.33</c:v>
                </c:pt>
                <c:pt idx="849">
                  <c:v>3.375</c:v>
                </c:pt>
                <c:pt idx="850">
                  <c:v>3.375</c:v>
                </c:pt>
                <c:pt idx="851">
                  <c:v>3.42</c:v>
                </c:pt>
                <c:pt idx="852">
                  <c:v>3.42</c:v>
                </c:pt>
                <c:pt idx="853">
                  <c:v>3.42</c:v>
                </c:pt>
                <c:pt idx="854">
                  <c:v>3.465</c:v>
                </c:pt>
                <c:pt idx="855">
                  <c:v>3.465</c:v>
                </c:pt>
                <c:pt idx="856">
                  <c:v>3.51</c:v>
                </c:pt>
                <c:pt idx="857">
                  <c:v>3.51</c:v>
                </c:pt>
                <c:pt idx="858">
                  <c:v>3.51</c:v>
                </c:pt>
                <c:pt idx="859">
                  <c:v>3.555</c:v>
                </c:pt>
                <c:pt idx="860">
                  <c:v>3.555</c:v>
                </c:pt>
                <c:pt idx="861">
                  <c:v>3.6</c:v>
                </c:pt>
                <c:pt idx="862">
                  <c:v>3.6</c:v>
                </c:pt>
                <c:pt idx="863">
                  <c:v>3.6</c:v>
                </c:pt>
                <c:pt idx="864">
                  <c:v>3.645</c:v>
                </c:pt>
                <c:pt idx="865">
                  <c:v>3.645</c:v>
                </c:pt>
                <c:pt idx="866">
                  <c:v>3.69</c:v>
                </c:pt>
                <c:pt idx="867">
                  <c:v>3.69</c:v>
                </c:pt>
                <c:pt idx="868">
                  <c:v>3.69</c:v>
                </c:pt>
                <c:pt idx="869">
                  <c:v>3.735</c:v>
                </c:pt>
                <c:pt idx="870">
                  <c:v>3.735</c:v>
                </c:pt>
                <c:pt idx="871">
                  <c:v>3.78</c:v>
                </c:pt>
                <c:pt idx="872">
                  <c:v>3.78</c:v>
                </c:pt>
                <c:pt idx="873">
                  <c:v>3.78</c:v>
                </c:pt>
                <c:pt idx="874">
                  <c:v>3.825</c:v>
                </c:pt>
                <c:pt idx="875">
                  <c:v>3.825</c:v>
                </c:pt>
                <c:pt idx="876">
                  <c:v>3.87</c:v>
                </c:pt>
                <c:pt idx="877">
                  <c:v>3.87</c:v>
                </c:pt>
                <c:pt idx="878">
                  <c:v>3.87</c:v>
                </c:pt>
                <c:pt idx="879">
                  <c:v>3.915</c:v>
                </c:pt>
                <c:pt idx="880">
                  <c:v>3.915</c:v>
                </c:pt>
                <c:pt idx="881">
                  <c:v>3.915</c:v>
                </c:pt>
                <c:pt idx="882">
                  <c:v>3.96</c:v>
                </c:pt>
                <c:pt idx="883">
                  <c:v>3.96</c:v>
                </c:pt>
                <c:pt idx="884">
                  <c:v>4.004999999999997</c:v>
                </c:pt>
                <c:pt idx="885">
                  <c:v>4.004999999999997</c:v>
                </c:pt>
                <c:pt idx="886">
                  <c:v>4.004999999999997</c:v>
                </c:pt>
                <c:pt idx="887">
                  <c:v>4.05</c:v>
                </c:pt>
                <c:pt idx="888">
                  <c:v>4.05</c:v>
                </c:pt>
                <c:pt idx="889">
                  <c:v>4.05</c:v>
                </c:pt>
                <c:pt idx="890">
                  <c:v>4.094999999999997</c:v>
                </c:pt>
                <c:pt idx="891">
                  <c:v>4.094999999999997</c:v>
                </c:pt>
                <c:pt idx="892">
                  <c:v>4.14</c:v>
                </c:pt>
                <c:pt idx="893">
                  <c:v>4.14</c:v>
                </c:pt>
                <c:pt idx="894">
                  <c:v>4.184999999999997</c:v>
                </c:pt>
                <c:pt idx="895">
                  <c:v>4.184999999999997</c:v>
                </c:pt>
                <c:pt idx="896">
                  <c:v>4.184999999999997</c:v>
                </c:pt>
                <c:pt idx="897">
                  <c:v>4.23</c:v>
                </c:pt>
                <c:pt idx="898">
                  <c:v>4.23</c:v>
                </c:pt>
                <c:pt idx="899">
                  <c:v>4.23</c:v>
                </c:pt>
                <c:pt idx="900">
                  <c:v>4.275</c:v>
                </c:pt>
                <c:pt idx="901">
                  <c:v>4.275</c:v>
                </c:pt>
                <c:pt idx="902">
                  <c:v>4.319999999999998</c:v>
                </c:pt>
                <c:pt idx="903">
                  <c:v>4.319999999999998</c:v>
                </c:pt>
                <c:pt idx="904">
                  <c:v>4.319999999999998</c:v>
                </c:pt>
                <c:pt idx="905">
                  <c:v>4.364999999999996</c:v>
                </c:pt>
                <c:pt idx="906">
                  <c:v>4.364999999999996</c:v>
                </c:pt>
                <c:pt idx="907">
                  <c:v>4.41</c:v>
                </c:pt>
                <c:pt idx="908">
                  <c:v>4.41</c:v>
                </c:pt>
                <c:pt idx="909">
                  <c:v>4.41</c:v>
                </c:pt>
                <c:pt idx="910">
                  <c:v>4.455</c:v>
                </c:pt>
                <c:pt idx="911">
                  <c:v>4.455</c:v>
                </c:pt>
                <c:pt idx="912">
                  <c:v>4.5</c:v>
                </c:pt>
                <c:pt idx="913">
                  <c:v>4.5</c:v>
                </c:pt>
                <c:pt idx="914">
                  <c:v>4.5</c:v>
                </c:pt>
                <c:pt idx="915">
                  <c:v>4.544999999999997</c:v>
                </c:pt>
                <c:pt idx="916">
                  <c:v>4.544999999999997</c:v>
                </c:pt>
                <c:pt idx="917">
                  <c:v>4.59</c:v>
                </c:pt>
                <c:pt idx="918">
                  <c:v>4.59</c:v>
                </c:pt>
                <c:pt idx="919">
                  <c:v>4.59</c:v>
                </c:pt>
                <c:pt idx="920">
                  <c:v>4.634999999999997</c:v>
                </c:pt>
                <c:pt idx="921">
                  <c:v>4.634999999999997</c:v>
                </c:pt>
                <c:pt idx="922">
                  <c:v>4.68</c:v>
                </c:pt>
                <c:pt idx="923">
                  <c:v>4.68</c:v>
                </c:pt>
                <c:pt idx="924">
                  <c:v>4.724999999999997</c:v>
                </c:pt>
                <c:pt idx="925">
                  <c:v>4.724999999999997</c:v>
                </c:pt>
                <c:pt idx="926">
                  <c:v>4.769999999999999</c:v>
                </c:pt>
                <c:pt idx="927">
                  <c:v>4.769999999999999</c:v>
                </c:pt>
                <c:pt idx="928">
                  <c:v>4.814999999999997</c:v>
                </c:pt>
                <c:pt idx="929">
                  <c:v>4.814999999999997</c:v>
                </c:pt>
                <c:pt idx="930">
                  <c:v>4.859999999999998</c:v>
                </c:pt>
                <c:pt idx="931">
                  <c:v>4.859999999999998</c:v>
                </c:pt>
                <c:pt idx="932">
                  <c:v>4.905</c:v>
                </c:pt>
                <c:pt idx="933">
                  <c:v>4.905</c:v>
                </c:pt>
                <c:pt idx="934">
                  <c:v>4.95</c:v>
                </c:pt>
                <c:pt idx="935">
                  <c:v>4.95</c:v>
                </c:pt>
                <c:pt idx="936">
                  <c:v>4.995</c:v>
                </c:pt>
                <c:pt idx="937">
                  <c:v>4.995</c:v>
                </c:pt>
                <c:pt idx="938">
                  <c:v>5.04</c:v>
                </c:pt>
                <c:pt idx="939">
                  <c:v>5.04</c:v>
                </c:pt>
                <c:pt idx="940">
                  <c:v>5.085</c:v>
                </c:pt>
                <c:pt idx="941">
                  <c:v>5.085</c:v>
                </c:pt>
                <c:pt idx="942">
                  <c:v>5.13</c:v>
                </c:pt>
                <c:pt idx="943">
                  <c:v>5.174999999999997</c:v>
                </c:pt>
                <c:pt idx="944">
                  <c:v>5.174999999999997</c:v>
                </c:pt>
                <c:pt idx="945">
                  <c:v>5.22</c:v>
                </c:pt>
                <c:pt idx="946">
                  <c:v>5.22</c:v>
                </c:pt>
                <c:pt idx="947">
                  <c:v>5.264999999999997</c:v>
                </c:pt>
                <c:pt idx="948">
                  <c:v>5.264999999999997</c:v>
                </c:pt>
                <c:pt idx="949">
                  <c:v>5.31</c:v>
                </c:pt>
                <c:pt idx="950">
                  <c:v>5.354999999999997</c:v>
                </c:pt>
                <c:pt idx="951">
                  <c:v>5.354999999999997</c:v>
                </c:pt>
                <c:pt idx="952">
                  <c:v>5.4</c:v>
                </c:pt>
                <c:pt idx="953">
                  <c:v>5.4</c:v>
                </c:pt>
                <c:pt idx="954">
                  <c:v>5.445</c:v>
                </c:pt>
                <c:pt idx="955">
                  <c:v>5.49</c:v>
                </c:pt>
                <c:pt idx="956">
                  <c:v>5.49</c:v>
                </c:pt>
                <c:pt idx="957">
                  <c:v>5.535</c:v>
                </c:pt>
                <c:pt idx="958">
                  <c:v>5.58</c:v>
                </c:pt>
                <c:pt idx="959">
                  <c:v>5.58</c:v>
                </c:pt>
                <c:pt idx="960">
                  <c:v>5.624999999999995</c:v>
                </c:pt>
                <c:pt idx="961">
                  <c:v>5.67</c:v>
                </c:pt>
                <c:pt idx="962">
                  <c:v>5.67</c:v>
                </c:pt>
                <c:pt idx="963">
                  <c:v>5.714999999999997</c:v>
                </c:pt>
                <c:pt idx="964">
                  <c:v>5.714999999999997</c:v>
                </c:pt>
                <c:pt idx="965">
                  <c:v>5.76</c:v>
                </c:pt>
                <c:pt idx="966">
                  <c:v>5.804999999999997</c:v>
                </c:pt>
                <c:pt idx="967">
                  <c:v>5.804999999999997</c:v>
                </c:pt>
                <c:pt idx="968">
                  <c:v>5.85</c:v>
                </c:pt>
                <c:pt idx="969">
                  <c:v>5.894999999999997</c:v>
                </c:pt>
                <c:pt idx="970">
                  <c:v>5.894999999999997</c:v>
                </c:pt>
                <c:pt idx="971">
                  <c:v>5.94</c:v>
                </c:pt>
                <c:pt idx="972">
                  <c:v>5.985</c:v>
                </c:pt>
                <c:pt idx="973">
                  <c:v>5.985</c:v>
                </c:pt>
                <c:pt idx="974">
                  <c:v>6.03</c:v>
                </c:pt>
                <c:pt idx="975">
                  <c:v>6.03</c:v>
                </c:pt>
                <c:pt idx="976">
                  <c:v>6.075</c:v>
                </c:pt>
                <c:pt idx="977">
                  <c:v>6.119999999999997</c:v>
                </c:pt>
                <c:pt idx="978">
                  <c:v>6.119999999999997</c:v>
                </c:pt>
                <c:pt idx="979">
                  <c:v>6.164999999999996</c:v>
                </c:pt>
                <c:pt idx="980">
                  <c:v>6.164999999999996</c:v>
                </c:pt>
                <c:pt idx="981">
                  <c:v>6.21</c:v>
                </c:pt>
                <c:pt idx="982">
                  <c:v>6.254999999999997</c:v>
                </c:pt>
                <c:pt idx="983">
                  <c:v>6.254999999999997</c:v>
                </c:pt>
                <c:pt idx="984">
                  <c:v>6.3</c:v>
                </c:pt>
                <c:pt idx="985">
                  <c:v>6.3</c:v>
                </c:pt>
                <c:pt idx="986">
                  <c:v>6.344999999999997</c:v>
                </c:pt>
                <c:pt idx="987">
                  <c:v>6.39</c:v>
                </c:pt>
                <c:pt idx="988">
                  <c:v>6.39</c:v>
                </c:pt>
                <c:pt idx="989">
                  <c:v>6.435</c:v>
                </c:pt>
                <c:pt idx="990">
                  <c:v>6.435</c:v>
                </c:pt>
                <c:pt idx="991">
                  <c:v>6.48</c:v>
                </c:pt>
                <c:pt idx="992">
                  <c:v>6.48</c:v>
                </c:pt>
                <c:pt idx="993">
                  <c:v>6.524999999999997</c:v>
                </c:pt>
                <c:pt idx="994">
                  <c:v>6.57</c:v>
                </c:pt>
                <c:pt idx="995">
                  <c:v>6.57</c:v>
                </c:pt>
                <c:pt idx="996">
                  <c:v>6.614999999999996</c:v>
                </c:pt>
                <c:pt idx="997">
                  <c:v>6.614999999999996</c:v>
                </c:pt>
                <c:pt idx="998">
                  <c:v>6.659999999999997</c:v>
                </c:pt>
                <c:pt idx="999">
                  <c:v>6.659999999999997</c:v>
                </c:pt>
                <c:pt idx="1000">
                  <c:v>6.705</c:v>
                </c:pt>
                <c:pt idx="1001">
                  <c:v>6.705</c:v>
                </c:pt>
                <c:pt idx="1002">
                  <c:v>6.75</c:v>
                </c:pt>
                <c:pt idx="1003">
                  <c:v>6.75</c:v>
                </c:pt>
                <c:pt idx="1004">
                  <c:v>6.794999999999997</c:v>
                </c:pt>
                <c:pt idx="1005">
                  <c:v>6.794999999999997</c:v>
                </c:pt>
                <c:pt idx="1006">
                  <c:v>6.84</c:v>
                </c:pt>
                <c:pt idx="1007">
                  <c:v>6.84</c:v>
                </c:pt>
                <c:pt idx="1008">
                  <c:v>6.884999999999997</c:v>
                </c:pt>
                <c:pt idx="1009">
                  <c:v>6.884999999999997</c:v>
                </c:pt>
                <c:pt idx="1010">
                  <c:v>6.93</c:v>
                </c:pt>
                <c:pt idx="1011">
                  <c:v>6.93</c:v>
                </c:pt>
                <c:pt idx="1012">
                  <c:v>6.975</c:v>
                </c:pt>
                <c:pt idx="1013">
                  <c:v>6.975</c:v>
                </c:pt>
                <c:pt idx="1014">
                  <c:v>7.02</c:v>
                </c:pt>
                <c:pt idx="1015">
                  <c:v>7.02</c:v>
                </c:pt>
                <c:pt idx="1016">
                  <c:v>7.064999999999997</c:v>
                </c:pt>
                <c:pt idx="1017">
                  <c:v>7.064999999999997</c:v>
                </c:pt>
                <c:pt idx="1018">
                  <c:v>7.064999999999997</c:v>
                </c:pt>
                <c:pt idx="1019">
                  <c:v>7.109999999999999</c:v>
                </c:pt>
                <c:pt idx="1020">
                  <c:v>7.109999999999999</c:v>
                </c:pt>
                <c:pt idx="1021">
                  <c:v>7.154999999999997</c:v>
                </c:pt>
                <c:pt idx="1022">
                  <c:v>7.154999999999997</c:v>
                </c:pt>
                <c:pt idx="1023">
                  <c:v>7.154999999999997</c:v>
                </c:pt>
                <c:pt idx="1024">
                  <c:v>7.2</c:v>
                </c:pt>
                <c:pt idx="1025">
                  <c:v>7.2</c:v>
                </c:pt>
                <c:pt idx="1026">
                  <c:v>7.245</c:v>
                </c:pt>
                <c:pt idx="1027">
                  <c:v>7.245</c:v>
                </c:pt>
                <c:pt idx="1028">
                  <c:v>7.245</c:v>
                </c:pt>
                <c:pt idx="1029">
                  <c:v>7.29</c:v>
                </c:pt>
                <c:pt idx="1030">
                  <c:v>7.29</c:v>
                </c:pt>
                <c:pt idx="1031">
                  <c:v>7.29</c:v>
                </c:pt>
                <c:pt idx="1032">
                  <c:v>7.335</c:v>
                </c:pt>
                <c:pt idx="1033">
                  <c:v>7.335</c:v>
                </c:pt>
                <c:pt idx="1034">
                  <c:v>7.335</c:v>
                </c:pt>
                <c:pt idx="1035">
                  <c:v>7.38</c:v>
                </c:pt>
                <c:pt idx="1036">
                  <c:v>7.38</c:v>
                </c:pt>
                <c:pt idx="1037">
                  <c:v>7.38</c:v>
                </c:pt>
                <c:pt idx="1038">
                  <c:v>7.38</c:v>
                </c:pt>
                <c:pt idx="1039">
                  <c:v>7.424999999999997</c:v>
                </c:pt>
                <c:pt idx="1040">
                  <c:v>7.424999999999997</c:v>
                </c:pt>
                <c:pt idx="1041">
                  <c:v>7.424999999999997</c:v>
                </c:pt>
                <c:pt idx="1042">
                  <c:v>7.47</c:v>
                </c:pt>
                <c:pt idx="1043">
                  <c:v>7.47</c:v>
                </c:pt>
                <c:pt idx="1044">
                  <c:v>7.47</c:v>
                </c:pt>
                <c:pt idx="1045">
                  <c:v>7.47</c:v>
                </c:pt>
                <c:pt idx="1046">
                  <c:v>7.47</c:v>
                </c:pt>
                <c:pt idx="1047">
                  <c:v>7.514999999999997</c:v>
                </c:pt>
                <c:pt idx="1048">
                  <c:v>7.514999999999997</c:v>
                </c:pt>
                <c:pt idx="1049">
                  <c:v>7.514999999999997</c:v>
                </c:pt>
                <c:pt idx="1050">
                  <c:v>7.514999999999997</c:v>
                </c:pt>
                <c:pt idx="1051">
                  <c:v>7.514999999999997</c:v>
                </c:pt>
                <c:pt idx="1052">
                  <c:v>7.514999999999997</c:v>
                </c:pt>
                <c:pt idx="1053">
                  <c:v>7.56</c:v>
                </c:pt>
                <c:pt idx="1054">
                  <c:v>7.56</c:v>
                </c:pt>
                <c:pt idx="1055">
                  <c:v>7.56</c:v>
                </c:pt>
                <c:pt idx="1056">
                  <c:v>7.56</c:v>
                </c:pt>
                <c:pt idx="1057">
                  <c:v>7.56</c:v>
                </c:pt>
                <c:pt idx="1058">
                  <c:v>7.56</c:v>
                </c:pt>
                <c:pt idx="1059">
                  <c:v>7.56</c:v>
                </c:pt>
                <c:pt idx="1060">
                  <c:v>7.56</c:v>
                </c:pt>
                <c:pt idx="1061">
                  <c:v>7.56</c:v>
                </c:pt>
                <c:pt idx="1062">
                  <c:v>7.56</c:v>
                </c:pt>
                <c:pt idx="1063">
                  <c:v>7.56</c:v>
                </c:pt>
                <c:pt idx="1064">
                  <c:v>7.56</c:v>
                </c:pt>
                <c:pt idx="1065">
                  <c:v>7.56</c:v>
                </c:pt>
                <c:pt idx="1066">
                  <c:v>7.56</c:v>
                </c:pt>
                <c:pt idx="1067">
                  <c:v>7.56</c:v>
                </c:pt>
                <c:pt idx="1068">
                  <c:v>7.56</c:v>
                </c:pt>
                <c:pt idx="1069">
                  <c:v>7.56</c:v>
                </c:pt>
                <c:pt idx="1070">
                  <c:v>7.56</c:v>
                </c:pt>
                <c:pt idx="1071">
                  <c:v>7.56</c:v>
                </c:pt>
                <c:pt idx="1072">
                  <c:v>7.56</c:v>
                </c:pt>
                <c:pt idx="1073">
                  <c:v>7.56</c:v>
                </c:pt>
                <c:pt idx="1074">
                  <c:v>7.56</c:v>
                </c:pt>
                <c:pt idx="1075">
                  <c:v>7.514999999999997</c:v>
                </c:pt>
                <c:pt idx="1076">
                  <c:v>7.514999999999997</c:v>
                </c:pt>
                <c:pt idx="1077">
                  <c:v>7.514999999999997</c:v>
                </c:pt>
                <c:pt idx="1078">
                  <c:v>7.514999999999997</c:v>
                </c:pt>
                <c:pt idx="1079">
                  <c:v>7.514999999999997</c:v>
                </c:pt>
                <c:pt idx="1080">
                  <c:v>7.47</c:v>
                </c:pt>
                <c:pt idx="1081">
                  <c:v>7.47</c:v>
                </c:pt>
                <c:pt idx="1082">
                  <c:v>7.47</c:v>
                </c:pt>
                <c:pt idx="1083">
                  <c:v>7.424999999999997</c:v>
                </c:pt>
                <c:pt idx="1084">
                  <c:v>7.424999999999997</c:v>
                </c:pt>
                <c:pt idx="1085">
                  <c:v>7.424999999999997</c:v>
                </c:pt>
                <c:pt idx="1086">
                  <c:v>7.424999999999997</c:v>
                </c:pt>
                <c:pt idx="1087">
                  <c:v>7.38</c:v>
                </c:pt>
                <c:pt idx="1088">
                  <c:v>7.38</c:v>
                </c:pt>
                <c:pt idx="1089">
                  <c:v>7.335</c:v>
                </c:pt>
                <c:pt idx="1090">
                  <c:v>7.335</c:v>
                </c:pt>
                <c:pt idx="1091">
                  <c:v>7.335</c:v>
                </c:pt>
                <c:pt idx="1092">
                  <c:v>7.29</c:v>
                </c:pt>
                <c:pt idx="1093">
                  <c:v>7.29</c:v>
                </c:pt>
                <c:pt idx="1094">
                  <c:v>7.245</c:v>
                </c:pt>
                <c:pt idx="1095">
                  <c:v>7.245</c:v>
                </c:pt>
                <c:pt idx="1096">
                  <c:v>7.2</c:v>
                </c:pt>
                <c:pt idx="1097">
                  <c:v>7.2</c:v>
                </c:pt>
                <c:pt idx="1098">
                  <c:v>7.154999999999997</c:v>
                </c:pt>
                <c:pt idx="1099">
                  <c:v>7.154999999999997</c:v>
                </c:pt>
                <c:pt idx="1100">
                  <c:v>7.109999999999999</c:v>
                </c:pt>
                <c:pt idx="1101">
                  <c:v>7.109999999999999</c:v>
                </c:pt>
                <c:pt idx="1102">
                  <c:v>7.064999999999997</c:v>
                </c:pt>
                <c:pt idx="1103">
                  <c:v>7.064999999999997</c:v>
                </c:pt>
                <c:pt idx="1104">
                  <c:v>7.02</c:v>
                </c:pt>
                <c:pt idx="1105">
                  <c:v>7.02</c:v>
                </c:pt>
                <c:pt idx="1106">
                  <c:v>6.975</c:v>
                </c:pt>
                <c:pt idx="1107">
                  <c:v>6.93</c:v>
                </c:pt>
                <c:pt idx="1108">
                  <c:v>6.93</c:v>
                </c:pt>
                <c:pt idx="1109">
                  <c:v>6.884999999999997</c:v>
                </c:pt>
                <c:pt idx="1110">
                  <c:v>6.84</c:v>
                </c:pt>
                <c:pt idx="1111">
                  <c:v>6.84</c:v>
                </c:pt>
                <c:pt idx="1112">
                  <c:v>6.794999999999997</c:v>
                </c:pt>
                <c:pt idx="1113">
                  <c:v>6.75</c:v>
                </c:pt>
                <c:pt idx="1114">
                  <c:v>6.705</c:v>
                </c:pt>
                <c:pt idx="1115">
                  <c:v>6.705</c:v>
                </c:pt>
                <c:pt idx="1116">
                  <c:v>6.659999999999997</c:v>
                </c:pt>
                <c:pt idx="1117">
                  <c:v>6.614999999999996</c:v>
                </c:pt>
                <c:pt idx="1118">
                  <c:v>6.57</c:v>
                </c:pt>
                <c:pt idx="1119">
                  <c:v>6.57</c:v>
                </c:pt>
                <c:pt idx="1120">
                  <c:v>6.524999999999997</c:v>
                </c:pt>
                <c:pt idx="1121">
                  <c:v>6.48</c:v>
                </c:pt>
                <c:pt idx="1122">
                  <c:v>6.435</c:v>
                </c:pt>
                <c:pt idx="1123">
                  <c:v>6.39</c:v>
                </c:pt>
                <c:pt idx="1124">
                  <c:v>6.39</c:v>
                </c:pt>
                <c:pt idx="1125">
                  <c:v>6.344999999999997</c:v>
                </c:pt>
                <c:pt idx="1126">
                  <c:v>6.3</c:v>
                </c:pt>
                <c:pt idx="1127">
                  <c:v>6.254999999999997</c:v>
                </c:pt>
                <c:pt idx="1128">
                  <c:v>6.21</c:v>
                </c:pt>
                <c:pt idx="1129">
                  <c:v>6.164999999999996</c:v>
                </c:pt>
                <c:pt idx="1130">
                  <c:v>6.164999999999996</c:v>
                </c:pt>
                <c:pt idx="1131">
                  <c:v>6.119999999999997</c:v>
                </c:pt>
                <c:pt idx="1132">
                  <c:v>6.075</c:v>
                </c:pt>
                <c:pt idx="1133">
                  <c:v>6.03</c:v>
                </c:pt>
                <c:pt idx="1134">
                  <c:v>5.985</c:v>
                </c:pt>
                <c:pt idx="1135">
                  <c:v>5.94</c:v>
                </c:pt>
                <c:pt idx="1136">
                  <c:v>5.894999999999997</c:v>
                </c:pt>
                <c:pt idx="1137">
                  <c:v>5.85</c:v>
                </c:pt>
                <c:pt idx="1138">
                  <c:v>5.804999999999997</c:v>
                </c:pt>
                <c:pt idx="1139">
                  <c:v>5.76</c:v>
                </c:pt>
                <c:pt idx="1140">
                  <c:v>5.714999999999997</c:v>
                </c:pt>
                <c:pt idx="1141">
                  <c:v>5.67</c:v>
                </c:pt>
                <c:pt idx="1142">
                  <c:v>5.67</c:v>
                </c:pt>
                <c:pt idx="1143">
                  <c:v>5.624999999999995</c:v>
                </c:pt>
                <c:pt idx="1144">
                  <c:v>5.58</c:v>
                </c:pt>
                <c:pt idx="1145">
                  <c:v>5.535</c:v>
                </c:pt>
                <c:pt idx="1146">
                  <c:v>5.49</c:v>
                </c:pt>
                <c:pt idx="1147">
                  <c:v>5.445</c:v>
                </c:pt>
                <c:pt idx="1148">
                  <c:v>5.4</c:v>
                </c:pt>
                <c:pt idx="1149">
                  <c:v>5.354999999999997</c:v>
                </c:pt>
                <c:pt idx="1150">
                  <c:v>5.31</c:v>
                </c:pt>
                <c:pt idx="1151">
                  <c:v>5.264999999999997</c:v>
                </c:pt>
                <c:pt idx="1152">
                  <c:v>5.22</c:v>
                </c:pt>
                <c:pt idx="1153">
                  <c:v>5.174999999999997</c:v>
                </c:pt>
                <c:pt idx="1154">
                  <c:v>5.13</c:v>
                </c:pt>
                <c:pt idx="1155">
                  <c:v>5.085</c:v>
                </c:pt>
                <c:pt idx="1156">
                  <c:v>5.04</c:v>
                </c:pt>
                <c:pt idx="1157">
                  <c:v>4.995</c:v>
                </c:pt>
                <c:pt idx="1158">
                  <c:v>4.95</c:v>
                </c:pt>
                <c:pt idx="1159">
                  <c:v>4.905</c:v>
                </c:pt>
                <c:pt idx="1160">
                  <c:v>4.859999999999998</c:v>
                </c:pt>
                <c:pt idx="1161">
                  <c:v>4.814999999999997</c:v>
                </c:pt>
                <c:pt idx="1162">
                  <c:v>4.769999999999999</c:v>
                </c:pt>
                <c:pt idx="1163">
                  <c:v>4.724999999999997</c:v>
                </c:pt>
                <c:pt idx="1164">
                  <c:v>4.68</c:v>
                </c:pt>
                <c:pt idx="1165">
                  <c:v>4.634999999999997</c:v>
                </c:pt>
                <c:pt idx="1166">
                  <c:v>4.59</c:v>
                </c:pt>
                <c:pt idx="1167">
                  <c:v>4.544999999999997</c:v>
                </c:pt>
                <c:pt idx="1168">
                  <c:v>4.5</c:v>
                </c:pt>
                <c:pt idx="1169">
                  <c:v>4.455</c:v>
                </c:pt>
                <c:pt idx="1170">
                  <c:v>4.41</c:v>
                </c:pt>
                <c:pt idx="1171">
                  <c:v>4.41</c:v>
                </c:pt>
                <c:pt idx="1172">
                  <c:v>4.364999999999996</c:v>
                </c:pt>
                <c:pt idx="1173">
                  <c:v>4.319999999999998</c:v>
                </c:pt>
                <c:pt idx="1174">
                  <c:v>4.275</c:v>
                </c:pt>
                <c:pt idx="1175">
                  <c:v>4.23</c:v>
                </c:pt>
                <c:pt idx="1176">
                  <c:v>4.184999999999997</c:v>
                </c:pt>
                <c:pt idx="1177">
                  <c:v>4.14</c:v>
                </c:pt>
                <c:pt idx="1178">
                  <c:v>4.094999999999997</c:v>
                </c:pt>
                <c:pt idx="1179">
                  <c:v>4.05</c:v>
                </c:pt>
                <c:pt idx="1180">
                  <c:v>4.004999999999997</c:v>
                </c:pt>
                <c:pt idx="1181">
                  <c:v>3.96</c:v>
                </c:pt>
                <c:pt idx="1182">
                  <c:v>3.915</c:v>
                </c:pt>
                <c:pt idx="1183">
                  <c:v>3.87</c:v>
                </c:pt>
                <c:pt idx="1184">
                  <c:v>3.87</c:v>
                </c:pt>
                <c:pt idx="1185">
                  <c:v>3.825</c:v>
                </c:pt>
                <c:pt idx="1186">
                  <c:v>3.78</c:v>
                </c:pt>
                <c:pt idx="1187">
                  <c:v>3.735</c:v>
                </c:pt>
                <c:pt idx="1188">
                  <c:v>3.69</c:v>
                </c:pt>
                <c:pt idx="1189">
                  <c:v>3.645</c:v>
                </c:pt>
                <c:pt idx="1190">
                  <c:v>3.6</c:v>
                </c:pt>
                <c:pt idx="1191">
                  <c:v>3.555</c:v>
                </c:pt>
                <c:pt idx="1192">
                  <c:v>3.555</c:v>
                </c:pt>
                <c:pt idx="1193">
                  <c:v>3.51</c:v>
                </c:pt>
                <c:pt idx="1194">
                  <c:v>3.465</c:v>
                </c:pt>
                <c:pt idx="1195">
                  <c:v>3.42</c:v>
                </c:pt>
                <c:pt idx="1196">
                  <c:v>3.375</c:v>
                </c:pt>
                <c:pt idx="1197">
                  <c:v>3.33</c:v>
                </c:pt>
                <c:pt idx="1198">
                  <c:v>3.33</c:v>
                </c:pt>
                <c:pt idx="1199">
                  <c:v>3.285</c:v>
                </c:pt>
                <c:pt idx="1200">
                  <c:v>3.24</c:v>
                </c:pt>
                <c:pt idx="1201">
                  <c:v>3.195</c:v>
                </c:pt>
                <c:pt idx="1202">
                  <c:v>3.15</c:v>
                </c:pt>
                <c:pt idx="1203">
                  <c:v>3.15</c:v>
                </c:pt>
                <c:pt idx="1204">
                  <c:v>3.105</c:v>
                </c:pt>
                <c:pt idx="1205">
                  <c:v>3.06</c:v>
                </c:pt>
                <c:pt idx="1206">
                  <c:v>3.015</c:v>
                </c:pt>
                <c:pt idx="1207">
                  <c:v>2.97</c:v>
                </c:pt>
                <c:pt idx="1208">
                  <c:v>2.97</c:v>
                </c:pt>
                <c:pt idx="1209">
                  <c:v>2.925</c:v>
                </c:pt>
                <c:pt idx="1210">
                  <c:v>2.88</c:v>
                </c:pt>
                <c:pt idx="1211">
                  <c:v>2.834999999999999</c:v>
                </c:pt>
                <c:pt idx="1212">
                  <c:v>2.79</c:v>
                </c:pt>
                <c:pt idx="1213">
                  <c:v>2.79</c:v>
                </c:pt>
                <c:pt idx="1214">
                  <c:v>2.745</c:v>
                </c:pt>
                <c:pt idx="1215">
                  <c:v>2.7</c:v>
                </c:pt>
                <c:pt idx="1216">
                  <c:v>2.655</c:v>
                </c:pt>
                <c:pt idx="1217">
                  <c:v>2.655</c:v>
                </c:pt>
                <c:pt idx="1218">
                  <c:v>2.61</c:v>
                </c:pt>
                <c:pt idx="1219">
                  <c:v>2.565</c:v>
                </c:pt>
                <c:pt idx="1220">
                  <c:v>2.565</c:v>
                </c:pt>
                <c:pt idx="1221">
                  <c:v>2.52</c:v>
                </c:pt>
                <c:pt idx="1222">
                  <c:v>2.475</c:v>
                </c:pt>
                <c:pt idx="1223">
                  <c:v>2.43</c:v>
                </c:pt>
                <c:pt idx="1224">
                  <c:v>2.43</c:v>
                </c:pt>
                <c:pt idx="1225">
                  <c:v>2.385</c:v>
                </c:pt>
                <c:pt idx="1226">
                  <c:v>2.34</c:v>
                </c:pt>
                <c:pt idx="1227">
                  <c:v>2.34</c:v>
                </c:pt>
                <c:pt idx="1228">
                  <c:v>2.295</c:v>
                </c:pt>
                <c:pt idx="1229">
                  <c:v>2.25</c:v>
                </c:pt>
                <c:pt idx="1230">
                  <c:v>2.25</c:v>
                </c:pt>
                <c:pt idx="1231">
                  <c:v>2.205</c:v>
                </c:pt>
                <c:pt idx="1232">
                  <c:v>2.16</c:v>
                </c:pt>
                <c:pt idx="1233">
                  <c:v>2.16</c:v>
                </c:pt>
                <c:pt idx="1234">
                  <c:v>2.115</c:v>
                </c:pt>
                <c:pt idx="1235">
                  <c:v>2.07</c:v>
                </c:pt>
                <c:pt idx="1236">
                  <c:v>2.07</c:v>
                </c:pt>
                <c:pt idx="1237">
                  <c:v>2.025</c:v>
                </c:pt>
                <c:pt idx="1238">
                  <c:v>1.98</c:v>
                </c:pt>
                <c:pt idx="1239">
                  <c:v>1.98</c:v>
                </c:pt>
                <c:pt idx="1240">
                  <c:v>1.935</c:v>
                </c:pt>
                <c:pt idx="1241">
                  <c:v>1.89</c:v>
                </c:pt>
                <c:pt idx="1242">
                  <c:v>1.89</c:v>
                </c:pt>
                <c:pt idx="1243">
                  <c:v>1.845</c:v>
                </c:pt>
                <c:pt idx="1244">
                  <c:v>1.8</c:v>
                </c:pt>
                <c:pt idx="1245">
                  <c:v>1.8</c:v>
                </c:pt>
                <c:pt idx="1246">
                  <c:v>1.755</c:v>
                </c:pt>
                <c:pt idx="1247">
                  <c:v>1.71</c:v>
                </c:pt>
                <c:pt idx="1248">
                  <c:v>1.71</c:v>
                </c:pt>
                <c:pt idx="1249">
                  <c:v>1.665</c:v>
                </c:pt>
                <c:pt idx="1250">
                  <c:v>1.665</c:v>
                </c:pt>
                <c:pt idx="1251">
                  <c:v>1.62</c:v>
                </c:pt>
                <c:pt idx="1252">
                  <c:v>1.575</c:v>
                </c:pt>
                <c:pt idx="1253">
                  <c:v>1.53</c:v>
                </c:pt>
                <c:pt idx="1254">
                  <c:v>1.53</c:v>
                </c:pt>
                <c:pt idx="1255">
                  <c:v>1.485</c:v>
                </c:pt>
                <c:pt idx="1256">
                  <c:v>1.485</c:v>
                </c:pt>
                <c:pt idx="1257">
                  <c:v>1.44</c:v>
                </c:pt>
                <c:pt idx="1258">
                  <c:v>1.395</c:v>
                </c:pt>
                <c:pt idx="1259">
                  <c:v>1.35</c:v>
                </c:pt>
                <c:pt idx="1260">
                  <c:v>1.35</c:v>
                </c:pt>
                <c:pt idx="1261">
                  <c:v>1.305</c:v>
                </c:pt>
                <c:pt idx="1262">
                  <c:v>1.26</c:v>
                </c:pt>
                <c:pt idx="1263">
                  <c:v>1.26</c:v>
                </c:pt>
                <c:pt idx="1264">
                  <c:v>1.215</c:v>
                </c:pt>
                <c:pt idx="1265">
                  <c:v>1.17</c:v>
                </c:pt>
                <c:pt idx="1266">
                  <c:v>1.17</c:v>
                </c:pt>
                <c:pt idx="1267">
                  <c:v>1.125</c:v>
                </c:pt>
                <c:pt idx="1268">
                  <c:v>1.08</c:v>
                </c:pt>
                <c:pt idx="1269">
                  <c:v>1.035</c:v>
                </c:pt>
                <c:pt idx="1270">
                  <c:v>1.035</c:v>
                </c:pt>
                <c:pt idx="1271">
                  <c:v>0.99</c:v>
                </c:pt>
                <c:pt idx="1272">
                  <c:v>0.945</c:v>
                </c:pt>
                <c:pt idx="1273">
                  <c:v>0.9</c:v>
                </c:pt>
                <c:pt idx="1274">
                  <c:v>0.9</c:v>
                </c:pt>
                <c:pt idx="1275">
                  <c:v>0.855</c:v>
                </c:pt>
                <c:pt idx="1276">
                  <c:v>0.81</c:v>
                </c:pt>
                <c:pt idx="1277">
                  <c:v>0.765</c:v>
                </c:pt>
                <c:pt idx="1278">
                  <c:v>0.765</c:v>
                </c:pt>
                <c:pt idx="1279">
                  <c:v>0.72</c:v>
                </c:pt>
                <c:pt idx="1280">
                  <c:v>0.675</c:v>
                </c:pt>
                <c:pt idx="1281">
                  <c:v>0.63</c:v>
                </c:pt>
                <c:pt idx="1282">
                  <c:v>0.585</c:v>
                </c:pt>
                <c:pt idx="1283">
                  <c:v>0.585</c:v>
                </c:pt>
                <c:pt idx="1284">
                  <c:v>0.54</c:v>
                </c:pt>
                <c:pt idx="1285">
                  <c:v>0.495</c:v>
                </c:pt>
                <c:pt idx="1286">
                  <c:v>0.45</c:v>
                </c:pt>
                <c:pt idx="1287">
                  <c:v>0.45</c:v>
                </c:pt>
                <c:pt idx="1288">
                  <c:v>0.405</c:v>
                </c:pt>
                <c:pt idx="1289">
                  <c:v>0.36</c:v>
                </c:pt>
                <c:pt idx="1290">
                  <c:v>0.315</c:v>
                </c:pt>
                <c:pt idx="1291">
                  <c:v>0.27</c:v>
                </c:pt>
                <c:pt idx="1292">
                  <c:v>0.27</c:v>
                </c:pt>
                <c:pt idx="1293">
                  <c:v>0.225</c:v>
                </c:pt>
                <c:pt idx="1294">
                  <c:v>0.18</c:v>
                </c:pt>
                <c:pt idx="1295">
                  <c:v>0.18</c:v>
                </c:pt>
                <c:pt idx="1296">
                  <c:v>0.135</c:v>
                </c:pt>
                <c:pt idx="1297">
                  <c:v>0.09</c:v>
                </c:pt>
                <c:pt idx="1298">
                  <c:v>0.045</c:v>
                </c:pt>
                <c:pt idx="1299">
                  <c:v>0.045</c:v>
                </c:pt>
                <c:pt idx="1300">
                  <c:v>0.0</c:v>
                </c:pt>
                <c:pt idx="1301">
                  <c:v>-0.045</c:v>
                </c:pt>
                <c:pt idx="1302">
                  <c:v>-0.09</c:v>
                </c:pt>
                <c:pt idx="1303">
                  <c:v>-0.09</c:v>
                </c:pt>
                <c:pt idx="1304">
                  <c:v>-0.135</c:v>
                </c:pt>
                <c:pt idx="1305">
                  <c:v>-0.18</c:v>
                </c:pt>
                <c:pt idx="1306">
                  <c:v>-0.225</c:v>
                </c:pt>
                <c:pt idx="1307">
                  <c:v>-0.225</c:v>
                </c:pt>
                <c:pt idx="1308">
                  <c:v>-0.27</c:v>
                </c:pt>
                <c:pt idx="1309">
                  <c:v>-0.315</c:v>
                </c:pt>
                <c:pt idx="1310">
                  <c:v>-0.315</c:v>
                </c:pt>
                <c:pt idx="1311">
                  <c:v>-0.36</c:v>
                </c:pt>
                <c:pt idx="1312">
                  <c:v>-0.405</c:v>
                </c:pt>
                <c:pt idx="1313">
                  <c:v>-0.405</c:v>
                </c:pt>
                <c:pt idx="1314">
                  <c:v>-0.45</c:v>
                </c:pt>
                <c:pt idx="1315">
                  <c:v>-0.495</c:v>
                </c:pt>
                <c:pt idx="1316">
                  <c:v>-0.495</c:v>
                </c:pt>
                <c:pt idx="1317">
                  <c:v>-0.54</c:v>
                </c:pt>
                <c:pt idx="1318">
                  <c:v>-0.585</c:v>
                </c:pt>
                <c:pt idx="1319">
                  <c:v>-0.63</c:v>
                </c:pt>
                <c:pt idx="1320">
                  <c:v>-0.63</c:v>
                </c:pt>
                <c:pt idx="1321">
                  <c:v>-0.675</c:v>
                </c:pt>
                <c:pt idx="1322">
                  <c:v>-0.675</c:v>
                </c:pt>
                <c:pt idx="1323">
                  <c:v>-0.72</c:v>
                </c:pt>
                <c:pt idx="1324">
                  <c:v>-0.765</c:v>
                </c:pt>
                <c:pt idx="1325">
                  <c:v>-0.81</c:v>
                </c:pt>
                <c:pt idx="1326">
                  <c:v>-0.81</c:v>
                </c:pt>
                <c:pt idx="1327">
                  <c:v>-0.855</c:v>
                </c:pt>
                <c:pt idx="1328">
                  <c:v>-0.9</c:v>
                </c:pt>
                <c:pt idx="1329">
                  <c:v>-0.9</c:v>
                </c:pt>
                <c:pt idx="1330">
                  <c:v>-0.945</c:v>
                </c:pt>
                <c:pt idx="1331">
                  <c:v>-0.99</c:v>
                </c:pt>
                <c:pt idx="1332">
                  <c:v>-0.99</c:v>
                </c:pt>
                <c:pt idx="1333">
                  <c:v>-1.035</c:v>
                </c:pt>
                <c:pt idx="1334">
                  <c:v>-1.08</c:v>
                </c:pt>
                <c:pt idx="1335">
                  <c:v>-1.08</c:v>
                </c:pt>
                <c:pt idx="1336">
                  <c:v>-1.125</c:v>
                </c:pt>
                <c:pt idx="1337">
                  <c:v>-1.17</c:v>
                </c:pt>
                <c:pt idx="1338">
                  <c:v>-1.17</c:v>
                </c:pt>
                <c:pt idx="1339">
                  <c:v>-1.215</c:v>
                </c:pt>
                <c:pt idx="1340">
                  <c:v>-1.26</c:v>
                </c:pt>
                <c:pt idx="1341">
                  <c:v>-1.305</c:v>
                </c:pt>
                <c:pt idx="1342">
                  <c:v>-1.305</c:v>
                </c:pt>
                <c:pt idx="1343">
                  <c:v>-1.35</c:v>
                </c:pt>
                <c:pt idx="1344">
                  <c:v>-1.395</c:v>
                </c:pt>
                <c:pt idx="1345">
                  <c:v>-1.395</c:v>
                </c:pt>
                <c:pt idx="1346">
                  <c:v>-1.44</c:v>
                </c:pt>
                <c:pt idx="1347">
                  <c:v>-1.485</c:v>
                </c:pt>
                <c:pt idx="1348">
                  <c:v>-1.485</c:v>
                </c:pt>
                <c:pt idx="1349">
                  <c:v>-1.53</c:v>
                </c:pt>
                <c:pt idx="1350">
                  <c:v>-1.575</c:v>
                </c:pt>
                <c:pt idx="1351">
                  <c:v>-1.575</c:v>
                </c:pt>
                <c:pt idx="1352">
                  <c:v>-1.62</c:v>
                </c:pt>
                <c:pt idx="1353">
                  <c:v>-1.62</c:v>
                </c:pt>
                <c:pt idx="1354">
                  <c:v>-1.665</c:v>
                </c:pt>
                <c:pt idx="1355">
                  <c:v>-1.71</c:v>
                </c:pt>
                <c:pt idx="1356">
                  <c:v>-1.71</c:v>
                </c:pt>
                <c:pt idx="1357">
                  <c:v>-1.755</c:v>
                </c:pt>
                <c:pt idx="1358">
                  <c:v>-1.755</c:v>
                </c:pt>
                <c:pt idx="1359">
                  <c:v>-1.8</c:v>
                </c:pt>
                <c:pt idx="1360">
                  <c:v>-1.845</c:v>
                </c:pt>
                <c:pt idx="1361">
                  <c:v>-1.845</c:v>
                </c:pt>
                <c:pt idx="1362">
                  <c:v>-1.89</c:v>
                </c:pt>
                <c:pt idx="1363">
                  <c:v>-1.89</c:v>
                </c:pt>
                <c:pt idx="1364">
                  <c:v>-1.935</c:v>
                </c:pt>
                <c:pt idx="1365">
                  <c:v>-1.935</c:v>
                </c:pt>
                <c:pt idx="1366">
                  <c:v>-1.98</c:v>
                </c:pt>
                <c:pt idx="1367">
                  <c:v>-2.025</c:v>
                </c:pt>
                <c:pt idx="1368">
                  <c:v>-2.025</c:v>
                </c:pt>
                <c:pt idx="1369">
                  <c:v>-2.07</c:v>
                </c:pt>
                <c:pt idx="1370">
                  <c:v>-2.07</c:v>
                </c:pt>
                <c:pt idx="1371">
                  <c:v>-2.115</c:v>
                </c:pt>
                <c:pt idx="1372">
                  <c:v>-2.115</c:v>
                </c:pt>
                <c:pt idx="1373">
                  <c:v>-2.16</c:v>
                </c:pt>
                <c:pt idx="1374">
                  <c:v>-2.16</c:v>
                </c:pt>
                <c:pt idx="1375">
                  <c:v>-2.205</c:v>
                </c:pt>
                <c:pt idx="1376">
                  <c:v>-2.205</c:v>
                </c:pt>
                <c:pt idx="1377">
                  <c:v>-2.25</c:v>
                </c:pt>
                <c:pt idx="1378">
                  <c:v>-2.25</c:v>
                </c:pt>
                <c:pt idx="1379">
                  <c:v>-2.295</c:v>
                </c:pt>
                <c:pt idx="1380">
                  <c:v>-2.295</c:v>
                </c:pt>
                <c:pt idx="1381">
                  <c:v>-2.295</c:v>
                </c:pt>
                <c:pt idx="1382">
                  <c:v>-2.34</c:v>
                </c:pt>
                <c:pt idx="1383">
                  <c:v>-2.34</c:v>
                </c:pt>
                <c:pt idx="1384">
                  <c:v>-2.385</c:v>
                </c:pt>
                <c:pt idx="1385">
                  <c:v>-2.385</c:v>
                </c:pt>
                <c:pt idx="1386">
                  <c:v>-2.43</c:v>
                </c:pt>
                <c:pt idx="1387">
                  <c:v>-2.43</c:v>
                </c:pt>
                <c:pt idx="1388">
                  <c:v>-2.475</c:v>
                </c:pt>
                <c:pt idx="1389">
                  <c:v>-2.475</c:v>
                </c:pt>
                <c:pt idx="1390">
                  <c:v>-2.475</c:v>
                </c:pt>
                <c:pt idx="1391">
                  <c:v>-2.52</c:v>
                </c:pt>
                <c:pt idx="1392">
                  <c:v>-2.52</c:v>
                </c:pt>
                <c:pt idx="1393">
                  <c:v>-2.565</c:v>
                </c:pt>
                <c:pt idx="1394">
                  <c:v>-2.565</c:v>
                </c:pt>
                <c:pt idx="1395">
                  <c:v>-2.61</c:v>
                </c:pt>
                <c:pt idx="1396">
                  <c:v>-2.61</c:v>
                </c:pt>
                <c:pt idx="1397">
                  <c:v>-2.61</c:v>
                </c:pt>
                <c:pt idx="1398">
                  <c:v>-2.655</c:v>
                </c:pt>
                <c:pt idx="1399">
                  <c:v>-2.655</c:v>
                </c:pt>
                <c:pt idx="1400">
                  <c:v>-2.655</c:v>
                </c:pt>
                <c:pt idx="1401">
                  <c:v>-2.7</c:v>
                </c:pt>
                <c:pt idx="1402">
                  <c:v>-2.7</c:v>
                </c:pt>
                <c:pt idx="1403">
                  <c:v>-2.745</c:v>
                </c:pt>
                <c:pt idx="1404">
                  <c:v>-2.745</c:v>
                </c:pt>
                <c:pt idx="1405">
                  <c:v>-2.745</c:v>
                </c:pt>
                <c:pt idx="1406">
                  <c:v>-2.79</c:v>
                </c:pt>
                <c:pt idx="1407">
                  <c:v>-2.79</c:v>
                </c:pt>
                <c:pt idx="1408">
                  <c:v>-2.79</c:v>
                </c:pt>
                <c:pt idx="1409">
                  <c:v>-2.834999999999999</c:v>
                </c:pt>
                <c:pt idx="1410">
                  <c:v>-2.834999999999999</c:v>
                </c:pt>
                <c:pt idx="1411">
                  <c:v>-2.834999999999999</c:v>
                </c:pt>
                <c:pt idx="1412">
                  <c:v>-2.88</c:v>
                </c:pt>
                <c:pt idx="1413">
                  <c:v>-2.88</c:v>
                </c:pt>
                <c:pt idx="1414">
                  <c:v>-2.88</c:v>
                </c:pt>
                <c:pt idx="1415">
                  <c:v>-2.925</c:v>
                </c:pt>
                <c:pt idx="1416">
                  <c:v>-2.925</c:v>
                </c:pt>
                <c:pt idx="1417">
                  <c:v>-2.925</c:v>
                </c:pt>
                <c:pt idx="1418">
                  <c:v>-2.925</c:v>
                </c:pt>
                <c:pt idx="1419">
                  <c:v>-2.97</c:v>
                </c:pt>
                <c:pt idx="1420">
                  <c:v>-2.97</c:v>
                </c:pt>
                <c:pt idx="1421">
                  <c:v>-2.97</c:v>
                </c:pt>
                <c:pt idx="1422">
                  <c:v>-2.97</c:v>
                </c:pt>
                <c:pt idx="1423">
                  <c:v>-3.015</c:v>
                </c:pt>
                <c:pt idx="1424">
                  <c:v>-3.015</c:v>
                </c:pt>
                <c:pt idx="1425">
                  <c:v>-3.015</c:v>
                </c:pt>
                <c:pt idx="1426">
                  <c:v>-3.015</c:v>
                </c:pt>
                <c:pt idx="1427">
                  <c:v>-3.015</c:v>
                </c:pt>
                <c:pt idx="1428">
                  <c:v>-3.015</c:v>
                </c:pt>
                <c:pt idx="1429">
                  <c:v>-3.06</c:v>
                </c:pt>
                <c:pt idx="1430">
                  <c:v>-3.06</c:v>
                </c:pt>
                <c:pt idx="1431">
                  <c:v>-3.06</c:v>
                </c:pt>
                <c:pt idx="1432">
                  <c:v>-3.06</c:v>
                </c:pt>
                <c:pt idx="1433">
                  <c:v>-3.06</c:v>
                </c:pt>
                <c:pt idx="1434">
                  <c:v>-3.06</c:v>
                </c:pt>
                <c:pt idx="1435">
                  <c:v>-3.105</c:v>
                </c:pt>
                <c:pt idx="1436">
                  <c:v>-3.105</c:v>
                </c:pt>
                <c:pt idx="1437">
                  <c:v>-3.105</c:v>
                </c:pt>
                <c:pt idx="1438">
                  <c:v>-3.105</c:v>
                </c:pt>
                <c:pt idx="1439">
                  <c:v>-3.105</c:v>
                </c:pt>
                <c:pt idx="1440">
                  <c:v>-3.105</c:v>
                </c:pt>
                <c:pt idx="1441">
                  <c:v>-3.105</c:v>
                </c:pt>
                <c:pt idx="1442">
                  <c:v>-3.105</c:v>
                </c:pt>
                <c:pt idx="1443">
                  <c:v>-3.105</c:v>
                </c:pt>
                <c:pt idx="1444">
                  <c:v>-3.15</c:v>
                </c:pt>
                <c:pt idx="1445">
                  <c:v>-3.15</c:v>
                </c:pt>
                <c:pt idx="1446">
                  <c:v>-3.15</c:v>
                </c:pt>
                <c:pt idx="1447">
                  <c:v>-3.15</c:v>
                </c:pt>
                <c:pt idx="1448">
                  <c:v>-3.15</c:v>
                </c:pt>
                <c:pt idx="1449">
                  <c:v>-3.15</c:v>
                </c:pt>
                <c:pt idx="1450">
                  <c:v>-3.15</c:v>
                </c:pt>
                <c:pt idx="1451">
                  <c:v>-3.15</c:v>
                </c:pt>
                <c:pt idx="1452">
                  <c:v>-3.15</c:v>
                </c:pt>
                <c:pt idx="1453">
                  <c:v>-3.15</c:v>
                </c:pt>
                <c:pt idx="1454">
                  <c:v>-3.15</c:v>
                </c:pt>
                <c:pt idx="1455">
                  <c:v>-3.15</c:v>
                </c:pt>
                <c:pt idx="1456">
                  <c:v>-3.15</c:v>
                </c:pt>
                <c:pt idx="1457">
                  <c:v>-3.15</c:v>
                </c:pt>
                <c:pt idx="1458">
                  <c:v>-3.15</c:v>
                </c:pt>
                <c:pt idx="1459">
                  <c:v>-3.15</c:v>
                </c:pt>
                <c:pt idx="1460">
                  <c:v>-3.15</c:v>
                </c:pt>
                <c:pt idx="1461">
                  <c:v>-3.15</c:v>
                </c:pt>
                <c:pt idx="1462">
                  <c:v>-3.15</c:v>
                </c:pt>
                <c:pt idx="1463">
                  <c:v>-3.15</c:v>
                </c:pt>
                <c:pt idx="1464">
                  <c:v>-3.15</c:v>
                </c:pt>
                <c:pt idx="1465">
                  <c:v>-3.15</c:v>
                </c:pt>
                <c:pt idx="1466">
                  <c:v>-3.15</c:v>
                </c:pt>
                <c:pt idx="1467">
                  <c:v>-3.15</c:v>
                </c:pt>
                <c:pt idx="1468">
                  <c:v>-3.15</c:v>
                </c:pt>
                <c:pt idx="1469">
                  <c:v>-3.105</c:v>
                </c:pt>
                <c:pt idx="1470">
                  <c:v>-3.105</c:v>
                </c:pt>
                <c:pt idx="1471">
                  <c:v>-3.105</c:v>
                </c:pt>
                <c:pt idx="1472">
                  <c:v>-3.105</c:v>
                </c:pt>
                <c:pt idx="1473">
                  <c:v>-3.105</c:v>
                </c:pt>
                <c:pt idx="1474">
                  <c:v>-3.105</c:v>
                </c:pt>
                <c:pt idx="1475">
                  <c:v>-3.105</c:v>
                </c:pt>
                <c:pt idx="1476">
                  <c:v>-3.105</c:v>
                </c:pt>
                <c:pt idx="1477">
                  <c:v>-3.105</c:v>
                </c:pt>
                <c:pt idx="1478">
                  <c:v>-3.06</c:v>
                </c:pt>
                <c:pt idx="1479">
                  <c:v>-3.06</c:v>
                </c:pt>
                <c:pt idx="1480">
                  <c:v>-3.06</c:v>
                </c:pt>
                <c:pt idx="1481">
                  <c:v>-3.06</c:v>
                </c:pt>
                <c:pt idx="1482">
                  <c:v>-3.06</c:v>
                </c:pt>
                <c:pt idx="1483">
                  <c:v>-3.015</c:v>
                </c:pt>
                <c:pt idx="1484">
                  <c:v>-3.015</c:v>
                </c:pt>
                <c:pt idx="1485">
                  <c:v>-3.015</c:v>
                </c:pt>
                <c:pt idx="1486">
                  <c:v>-3.015</c:v>
                </c:pt>
                <c:pt idx="1487">
                  <c:v>-3.015</c:v>
                </c:pt>
                <c:pt idx="1488">
                  <c:v>-2.97</c:v>
                </c:pt>
                <c:pt idx="1489">
                  <c:v>-2.97</c:v>
                </c:pt>
                <c:pt idx="1490">
                  <c:v>-2.97</c:v>
                </c:pt>
                <c:pt idx="1491">
                  <c:v>-2.97</c:v>
                </c:pt>
                <c:pt idx="1492">
                  <c:v>-2.97</c:v>
                </c:pt>
                <c:pt idx="1493">
                  <c:v>-2.925</c:v>
                </c:pt>
                <c:pt idx="1494">
                  <c:v>-2.925</c:v>
                </c:pt>
                <c:pt idx="1495">
                  <c:v>-2.925</c:v>
                </c:pt>
                <c:pt idx="1496">
                  <c:v>-2.88</c:v>
                </c:pt>
                <c:pt idx="1497">
                  <c:v>-2.88</c:v>
                </c:pt>
                <c:pt idx="1498">
                  <c:v>-2.88</c:v>
                </c:pt>
                <c:pt idx="1499">
                  <c:v>-2.88</c:v>
                </c:pt>
                <c:pt idx="1500">
                  <c:v>-2.834999999999999</c:v>
                </c:pt>
                <c:pt idx="1501">
                  <c:v>-2.834999999999999</c:v>
                </c:pt>
                <c:pt idx="1502">
                  <c:v>-2.834999999999999</c:v>
                </c:pt>
                <c:pt idx="1503">
                  <c:v>-2.79</c:v>
                </c:pt>
                <c:pt idx="1504">
                  <c:v>-2.79</c:v>
                </c:pt>
                <c:pt idx="1505">
                  <c:v>-2.79</c:v>
                </c:pt>
                <c:pt idx="1506">
                  <c:v>-2.745</c:v>
                </c:pt>
                <c:pt idx="1507">
                  <c:v>-2.745</c:v>
                </c:pt>
                <c:pt idx="1508">
                  <c:v>-2.745</c:v>
                </c:pt>
                <c:pt idx="1509">
                  <c:v>-2.7</c:v>
                </c:pt>
                <c:pt idx="1510">
                  <c:v>-2.7</c:v>
                </c:pt>
                <c:pt idx="1511">
                  <c:v>-2.7</c:v>
                </c:pt>
                <c:pt idx="1512">
                  <c:v>-2.655</c:v>
                </c:pt>
                <c:pt idx="1513">
                  <c:v>-2.655</c:v>
                </c:pt>
                <c:pt idx="1514">
                  <c:v>-2.655</c:v>
                </c:pt>
                <c:pt idx="1515">
                  <c:v>-2.61</c:v>
                </c:pt>
                <c:pt idx="1516">
                  <c:v>-2.61</c:v>
                </c:pt>
                <c:pt idx="1517">
                  <c:v>-2.61</c:v>
                </c:pt>
                <c:pt idx="1518">
                  <c:v>-2.565</c:v>
                </c:pt>
                <c:pt idx="1519">
                  <c:v>-2.565</c:v>
                </c:pt>
                <c:pt idx="1520">
                  <c:v>-2.52</c:v>
                </c:pt>
                <c:pt idx="1521">
                  <c:v>-2.52</c:v>
                </c:pt>
                <c:pt idx="1522">
                  <c:v>-2.475</c:v>
                </c:pt>
                <c:pt idx="1523">
                  <c:v>-2.475</c:v>
                </c:pt>
                <c:pt idx="1524">
                  <c:v>-2.475</c:v>
                </c:pt>
                <c:pt idx="1525">
                  <c:v>-2.43</c:v>
                </c:pt>
                <c:pt idx="1526">
                  <c:v>-2.43</c:v>
                </c:pt>
                <c:pt idx="1527">
                  <c:v>-2.385</c:v>
                </c:pt>
                <c:pt idx="1528">
                  <c:v>-2.385</c:v>
                </c:pt>
                <c:pt idx="1529">
                  <c:v>-2.34</c:v>
                </c:pt>
                <c:pt idx="1530">
                  <c:v>-2.34</c:v>
                </c:pt>
                <c:pt idx="1531">
                  <c:v>-2.295</c:v>
                </c:pt>
                <c:pt idx="1532">
                  <c:v>-2.295</c:v>
                </c:pt>
                <c:pt idx="1533">
                  <c:v>-2.295</c:v>
                </c:pt>
                <c:pt idx="1534">
                  <c:v>-2.25</c:v>
                </c:pt>
                <c:pt idx="1535">
                  <c:v>-2.25</c:v>
                </c:pt>
                <c:pt idx="1536">
                  <c:v>-2.205</c:v>
                </c:pt>
                <c:pt idx="1537">
                  <c:v>-2.205</c:v>
                </c:pt>
                <c:pt idx="1538">
                  <c:v>-2.16</c:v>
                </c:pt>
                <c:pt idx="1539">
                  <c:v>-2.16</c:v>
                </c:pt>
                <c:pt idx="1540">
                  <c:v>-2.115</c:v>
                </c:pt>
                <c:pt idx="1541">
                  <c:v>-2.115</c:v>
                </c:pt>
                <c:pt idx="1542">
                  <c:v>-2.07</c:v>
                </c:pt>
                <c:pt idx="1543">
                  <c:v>-2.07</c:v>
                </c:pt>
                <c:pt idx="1544">
                  <c:v>-2.025</c:v>
                </c:pt>
                <c:pt idx="1545">
                  <c:v>-2.025</c:v>
                </c:pt>
                <c:pt idx="1546">
                  <c:v>-1.98</c:v>
                </c:pt>
                <c:pt idx="1547">
                  <c:v>-1.935</c:v>
                </c:pt>
                <c:pt idx="1548">
                  <c:v>-1.935</c:v>
                </c:pt>
                <c:pt idx="1549">
                  <c:v>-1.89</c:v>
                </c:pt>
                <c:pt idx="1550">
                  <c:v>-1.89</c:v>
                </c:pt>
                <c:pt idx="1551">
                  <c:v>-1.845</c:v>
                </c:pt>
                <c:pt idx="1552">
                  <c:v>-1.845</c:v>
                </c:pt>
                <c:pt idx="1553">
                  <c:v>-1.8</c:v>
                </c:pt>
                <c:pt idx="1554">
                  <c:v>-1.755</c:v>
                </c:pt>
                <c:pt idx="1555">
                  <c:v>-1.755</c:v>
                </c:pt>
                <c:pt idx="1556">
                  <c:v>-1.71</c:v>
                </c:pt>
                <c:pt idx="1557">
                  <c:v>-1.71</c:v>
                </c:pt>
                <c:pt idx="1558">
                  <c:v>-1.665</c:v>
                </c:pt>
                <c:pt idx="1559">
                  <c:v>-1.665</c:v>
                </c:pt>
                <c:pt idx="1560">
                  <c:v>-1.62</c:v>
                </c:pt>
                <c:pt idx="1561">
                  <c:v>-1.575</c:v>
                </c:pt>
                <c:pt idx="1562">
                  <c:v>-1.575</c:v>
                </c:pt>
                <c:pt idx="1563">
                  <c:v>-1.53</c:v>
                </c:pt>
                <c:pt idx="1564">
                  <c:v>-1.53</c:v>
                </c:pt>
                <c:pt idx="1565">
                  <c:v>-1.485</c:v>
                </c:pt>
                <c:pt idx="1566">
                  <c:v>-1.44</c:v>
                </c:pt>
                <c:pt idx="1567">
                  <c:v>-1.44</c:v>
                </c:pt>
                <c:pt idx="1568">
                  <c:v>-1.395</c:v>
                </c:pt>
                <c:pt idx="1569">
                  <c:v>-1.395</c:v>
                </c:pt>
                <c:pt idx="1570">
                  <c:v>-1.35</c:v>
                </c:pt>
                <c:pt idx="1571">
                  <c:v>-1.305</c:v>
                </c:pt>
                <c:pt idx="1572">
                  <c:v>-1.305</c:v>
                </c:pt>
                <c:pt idx="1573">
                  <c:v>-1.26</c:v>
                </c:pt>
                <c:pt idx="1574">
                  <c:v>-1.26</c:v>
                </c:pt>
                <c:pt idx="1575">
                  <c:v>-1.215</c:v>
                </c:pt>
                <c:pt idx="1576">
                  <c:v>-1.17</c:v>
                </c:pt>
                <c:pt idx="1577">
                  <c:v>-1.17</c:v>
                </c:pt>
                <c:pt idx="1578">
                  <c:v>-1.125</c:v>
                </c:pt>
                <c:pt idx="1579">
                  <c:v>-1.125</c:v>
                </c:pt>
                <c:pt idx="1580">
                  <c:v>-1.08</c:v>
                </c:pt>
                <c:pt idx="1581">
                  <c:v>-1.035</c:v>
                </c:pt>
                <c:pt idx="1582">
                  <c:v>-1.035</c:v>
                </c:pt>
                <c:pt idx="1583">
                  <c:v>-0.99</c:v>
                </c:pt>
                <c:pt idx="1584">
                  <c:v>-0.945</c:v>
                </c:pt>
                <c:pt idx="1585">
                  <c:v>-0.945</c:v>
                </c:pt>
                <c:pt idx="1586">
                  <c:v>-0.9</c:v>
                </c:pt>
                <c:pt idx="1587">
                  <c:v>-0.855</c:v>
                </c:pt>
                <c:pt idx="1588">
                  <c:v>-0.855</c:v>
                </c:pt>
                <c:pt idx="1589">
                  <c:v>-0.81</c:v>
                </c:pt>
                <c:pt idx="1590">
                  <c:v>-0.81</c:v>
                </c:pt>
                <c:pt idx="1591">
                  <c:v>-0.765</c:v>
                </c:pt>
                <c:pt idx="1592">
                  <c:v>-0.72</c:v>
                </c:pt>
                <c:pt idx="1593">
                  <c:v>-0.72</c:v>
                </c:pt>
                <c:pt idx="1594">
                  <c:v>-0.675</c:v>
                </c:pt>
                <c:pt idx="1595">
                  <c:v>-0.63</c:v>
                </c:pt>
                <c:pt idx="1596">
                  <c:v>-0.63</c:v>
                </c:pt>
                <c:pt idx="1597">
                  <c:v>-0.585</c:v>
                </c:pt>
                <c:pt idx="1598">
                  <c:v>-0.54</c:v>
                </c:pt>
                <c:pt idx="1599">
                  <c:v>-0.54</c:v>
                </c:pt>
                <c:pt idx="1600">
                  <c:v>-0.495</c:v>
                </c:pt>
                <c:pt idx="1601">
                  <c:v>-0.45</c:v>
                </c:pt>
                <c:pt idx="1602">
                  <c:v>-0.45</c:v>
                </c:pt>
                <c:pt idx="1603">
                  <c:v>-0.405</c:v>
                </c:pt>
                <c:pt idx="1604">
                  <c:v>-0.36</c:v>
                </c:pt>
                <c:pt idx="1605">
                  <c:v>-0.36</c:v>
                </c:pt>
                <c:pt idx="1606">
                  <c:v>-0.315</c:v>
                </c:pt>
                <c:pt idx="1607">
                  <c:v>-0.27</c:v>
                </c:pt>
                <c:pt idx="1608">
                  <c:v>-0.27</c:v>
                </c:pt>
                <c:pt idx="1609">
                  <c:v>-0.225</c:v>
                </c:pt>
                <c:pt idx="1610">
                  <c:v>-0.18</c:v>
                </c:pt>
                <c:pt idx="1611">
                  <c:v>-0.18</c:v>
                </c:pt>
                <c:pt idx="1612">
                  <c:v>-0.135</c:v>
                </c:pt>
                <c:pt idx="1613">
                  <c:v>-0.09</c:v>
                </c:pt>
                <c:pt idx="1614">
                  <c:v>-0.09</c:v>
                </c:pt>
                <c:pt idx="1615">
                  <c:v>-0.045</c:v>
                </c:pt>
                <c:pt idx="1616">
                  <c:v>0.0</c:v>
                </c:pt>
                <c:pt idx="1617">
                  <c:v>0.045</c:v>
                </c:pt>
                <c:pt idx="1618">
                  <c:v>0.045</c:v>
                </c:pt>
                <c:pt idx="1619">
                  <c:v>0.09</c:v>
                </c:pt>
                <c:pt idx="1620">
                  <c:v>0.135</c:v>
                </c:pt>
                <c:pt idx="1621">
                  <c:v>0.135</c:v>
                </c:pt>
                <c:pt idx="1622">
                  <c:v>0.18</c:v>
                </c:pt>
                <c:pt idx="1623">
                  <c:v>0.225</c:v>
                </c:pt>
                <c:pt idx="1624">
                  <c:v>0.225</c:v>
                </c:pt>
                <c:pt idx="1625">
                  <c:v>0.27</c:v>
                </c:pt>
                <c:pt idx="1626">
                  <c:v>0.27</c:v>
                </c:pt>
                <c:pt idx="1627">
                  <c:v>0.315</c:v>
                </c:pt>
                <c:pt idx="1628">
                  <c:v>0.36</c:v>
                </c:pt>
                <c:pt idx="1629">
                  <c:v>0.405</c:v>
                </c:pt>
                <c:pt idx="1630">
                  <c:v>0.405</c:v>
                </c:pt>
                <c:pt idx="1631">
                  <c:v>0.45</c:v>
                </c:pt>
                <c:pt idx="1632">
                  <c:v>0.45</c:v>
                </c:pt>
                <c:pt idx="1633">
                  <c:v>0.495</c:v>
                </c:pt>
                <c:pt idx="1634">
                  <c:v>0.54</c:v>
                </c:pt>
                <c:pt idx="1635">
                  <c:v>0.54</c:v>
                </c:pt>
                <c:pt idx="1636">
                  <c:v>0.585</c:v>
                </c:pt>
                <c:pt idx="1637">
                  <c:v>0.63</c:v>
                </c:pt>
                <c:pt idx="1638">
                  <c:v>0.63</c:v>
                </c:pt>
                <c:pt idx="1639">
                  <c:v>0.675</c:v>
                </c:pt>
                <c:pt idx="1640">
                  <c:v>0.72</c:v>
                </c:pt>
                <c:pt idx="1641">
                  <c:v>0.72</c:v>
                </c:pt>
                <c:pt idx="1642">
                  <c:v>0.765</c:v>
                </c:pt>
                <c:pt idx="1643">
                  <c:v>0.81</c:v>
                </c:pt>
                <c:pt idx="1644">
                  <c:v>0.81</c:v>
                </c:pt>
                <c:pt idx="1645">
                  <c:v>0.855</c:v>
                </c:pt>
                <c:pt idx="1646">
                  <c:v>0.855</c:v>
                </c:pt>
                <c:pt idx="1647">
                  <c:v>0.9</c:v>
                </c:pt>
                <c:pt idx="1648">
                  <c:v>0.945</c:v>
                </c:pt>
                <c:pt idx="1649">
                  <c:v>0.945</c:v>
                </c:pt>
                <c:pt idx="1650">
                  <c:v>0.99</c:v>
                </c:pt>
                <c:pt idx="1651">
                  <c:v>1.035</c:v>
                </c:pt>
                <c:pt idx="1652">
                  <c:v>1.035</c:v>
                </c:pt>
                <c:pt idx="1653">
                  <c:v>1.08</c:v>
                </c:pt>
                <c:pt idx="1654">
                  <c:v>1.125</c:v>
                </c:pt>
                <c:pt idx="1655">
                  <c:v>1.125</c:v>
                </c:pt>
                <c:pt idx="1656">
                  <c:v>1.17</c:v>
                </c:pt>
                <c:pt idx="1657">
                  <c:v>1.17</c:v>
                </c:pt>
                <c:pt idx="1658">
                  <c:v>1.215</c:v>
                </c:pt>
                <c:pt idx="1659">
                  <c:v>1.26</c:v>
                </c:pt>
                <c:pt idx="1660">
                  <c:v>1.26</c:v>
                </c:pt>
                <c:pt idx="1661">
                  <c:v>1.305</c:v>
                </c:pt>
                <c:pt idx="1662">
                  <c:v>1.305</c:v>
                </c:pt>
                <c:pt idx="1663">
                  <c:v>1.35</c:v>
                </c:pt>
                <c:pt idx="1664">
                  <c:v>1.395</c:v>
                </c:pt>
                <c:pt idx="1665">
                  <c:v>1.395</c:v>
                </c:pt>
                <c:pt idx="1666">
                  <c:v>1.44</c:v>
                </c:pt>
                <c:pt idx="1667">
                  <c:v>1.485</c:v>
                </c:pt>
                <c:pt idx="1668">
                  <c:v>1.485</c:v>
                </c:pt>
                <c:pt idx="1669">
                  <c:v>1.53</c:v>
                </c:pt>
                <c:pt idx="1670">
                  <c:v>1.53</c:v>
                </c:pt>
                <c:pt idx="1671">
                  <c:v>1.575</c:v>
                </c:pt>
                <c:pt idx="1672">
                  <c:v>1.575</c:v>
                </c:pt>
                <c:pt idx="1673">
                  <c:v>1.62</c:v>
                </c:pt>
                <c:pt idx="1674">
                  <c:v>1.665</c:v>
                </c:pt>
                <c:pt idx="1675">
                  <c:v>1.665</c:v>
                </c:pt>
                <c:pt idx="1676">
                  <c:v>1.71</c:v>
                </c:pt>
                <c:pt idx="1677">
                  <c:v>1.71</c:v>
                </c:pt>
                <c:pt idx="1678">
                  <c:v>1.755</c:v>
                </c:pt>
                <c:pt idx="1679">
                  <c:v>1.8</c:v>
                </c:pt>
                <c:pt idx="1680">
                  <c:v>1.8</c:v>
                </c:pt>
                <c:pt idx="1681">
                  <c:v>1.845</c:v>
                </c:pt>
                <c:pt idx="1682">
                  <c:v>1.845</c:v>
                </c:pt>
                <c:pt idx="1683">
                  <c:v>1.89</c:v>
                </c:pt>
                <c:pt idx="1684">
                  <c:v>1.89</c:v>
                </c:pt>
                <c:pt idx="1685">
                  <c:v>1.935</c:v>
                </c:pt>
                <c:pt idx="1686">
                  <c:v>1.935</c:v>
                </c:pt>
                <c:pt idx="1687">
                  <c:v>1.98</c:v>
                </c:pt>
                <c:pt idx="1688">
                  <c:v>1.98</c:v>
                </c:pt>
                <c:pt idx="1689">
                  <c:v>2.025</c:v>
                </c:pt>
                <c:pt idx="1690">
                  <c:v>2.025</c:v>
                </c:pt>
                <c:pt idx="1691">
                  <c:v>2.07</c:v>
                </c:pt>
                <c:pt idx="1692">
                  <c:v>2.07</c:v>
                </c:pt>
                <c:pt idx="1693">
                  <c:v>2.115</c:v>
                </c:pt>
                <c:pt idx="1694">
                  <c:v>2.115</c:v>
                </c:pt>
                <c:pt idx="1695">
                  <c:v>2.16</c:v>
                </c:pt>
                <c:pt idx="1696">
                  <c:v>2.16</c:v>
                </c:pt>
                <c:pt idx="1697">
                  <c:v>2.205</c:v>
                </c:pt>
                <c:pt idx="1698">
                  <c:v>2.205</c:v>
                </c:pt>
                <c:pt idx="1699">
                  <c:v>2.25</c:v>
                </c:pt>
                <c:pt idx="1700">
                  <c:v>2.25</c:v>
                </c:pt>
                <c:pt idx="1701">
                  <c:v>2.295</c:v>
                </c:pt>
                <c:pt idx="1702">
                  <c:v>2.295</c:v>
                </c:pt>
                <c:pt idx="1703">
                  <c:v>2.34</c:v>
                </c:pt>
                <c:pt idx="1704">
                  <c:v>2.34</c:v>
                </c:pt>
                <c:pt idx="1705">
                  <c:v>2.385</c:v>
                </c:pt>
                <c:pt idx="1706">
                  <c:v>2.385</c:v>
                </c:pt>
                <c:pt idx="1707">
                  <c:v>2.385</c:v>
                </c:pt>
                <c:pt idx="1708">
                  <c:v>2.43</c:v>
                </c:pt>
                <c:pt idx="1709">
                  <c:v>2.43</c:v>
                </c:pt>
                <c:pt idx="1710">
                  <c:v>2.475</c:v>
                </c:pt>
                <c:pt idx="1711">
                  <c:v>2.475</c:v>
                </c:pt>
                <c:pt idx="1712">
                  <c:v>2.52</c:v>
                </c:pt>
                <c:pt idx="1713">
                  <c:v>2.52</c:v>
                </c:pt>
                <c:pt idx="1714">
                  <c:v>2.52</c:v>
                </c:pt>
                <c:pt idx="1715">
                  <c:v>2.565</c:v>
                </c:pt>
                <c:pt idx="1716">
                  <c:v>2.565</c:v>
                </c:pt>
                <c:pt idx="1717">
                  <c:v>2.61</c:v>
                </c:pt>
                <c:pt idx="1718">
                  <c:v>2.61</c:v>
                </c:pt>
                <c:pt idx="1719">
                  <c:v>2.61</c:v>
                </c:pt>
                <c:pt idx="1720">
                  <c:v>2.655</c:v>
                </c:pt>
                <c:pt idx="1721">
                  <c:v>2.655</c:v>
                </c:pt>
                <c:pt idx="1722">
                  <c:v>2.655</c:v>
                </c:pt>
                <c:pt idx="1723">
                  <c:v>2.7</c:v>
                </c:pt>
                <c:pt idx="1724">
                  <c:v>2.7</c:v>
                </c:pt>
                <c:pt idx="1725">
                  <c:v>2.745</c:v>
                </c:pt>
                <c:pt idx="1726">
                  <c:v>2.745</c:v>
                </c:pt>
                <c:pt idx="1727">
                  <c:v>2.745</c:v>
                </c:pt>
                <c:pt idx="1728">
                  <c:v>2.79</c:v>
                </c:pt>
                <c:pt idx="1729">
                  <c:v>2.79</c:v>
                </c:pt>
                <c:pt idx="1730">
                  <c:v>2.79</c:v>
                </c:pt>
                <c:pt idx="1731">
                  <c:v>2.79</c:v>
                </c:pt>
                <c:pt idx="1732">
                  <c:v>2.834999999999999</c:v>
                </c:pt>
                <c:pt idx="1733">
                  <c:v>2.834999999999999</c:v>
                </c:pt>
                <c:pt idx="1734">
                  <c:v>2.834999999999999</c:v>
                </c:pt>
                <c:pt idx="1735">
                  <c:v>2.88</c:v>
                </c:pt>
                <c:pt idx="1736">
                  <c:v>2.88</c:v>
                </c:pt>
                <c:pt idx="1737">
                  <c:v>2.88</c:v>
                </c:pt>
                <c:pt idx="1738">
                  <c:v>2.925</c:v>
                </c:pt>
                <c:pt idx="1739">
                  <c:v>2.925</c:v>
                </c:pt>
                <c:pt idx="1740">
                  <c:v>2.925</c:v>
                </c:pt>
                <c:pt idx="1741">
                  <c:v>2.925</c:v>
                </c:pt>
                <c:pt idx="1742">
                  <c:v>2.97</c:v>
                </c:pt>
                <c:pt idx="1743">
                  <c:v>2.97</c:v>
                </c:pt>
                <c:pt idx="1744">
                  <c:v>2.97</c:v>
                </c:pt>
                <c:pt idx="1745">
                  <c:v>2.97</c:v>
                </c:pt>
                <c:pt idx="1746">
                  <c:v>3.015</c:v>
                </c:pt>
                <c:pt idx="1747">
                  <c:v>3.015</c:v>
                </c:pt>
                <c:pt idx="1748">
                  <c:v>3.015</c:v>
                </c:pt>
                <c:pt idx="1749">
                  <c:v>3.015</c:v>
                </c:pt>
                <c:pt idx="1750">
                  <c:v>3.06</c:v>
                </c:pt>
                <c:pt idx="1751">
                  <c:v>3.06</c:v>
                </c:pt>
                <c:pt idx="1752">
                  <c:v>3.06</c:v>
                </c:pt>
                <c:pt idx="1753">
                  <c:v>3.06</c:v>
                </c:pt>
                <c:pt idx="1754">
                  <c:v>3.06</c:v>
                </c:pt>
                <c:pt idx="1755">
                  <c:v>3.105</c:v>
                </c:pt>
                <c:pt idx="1756">
                  <c:v>3.105</c:v>
                </c:pt>
                <c:pt idx="1757">
                  <c:v>3.105</c:v>
                </c:pt>
                <c:pt idx="1758">
                  <c:v>3.105</c:v>
                </c:pt>
                <c:pt idx="1759">
                  <c:v>3.105</c:v>
                </c:pt>
                <c:pt idx="1760">
                  <c:v>3.105</c:v>
                </c:pt>
                <c:pt idx="1761">
                  <c:v>3.105</c:v>
                </c:pt>
                <c:pt idx="1762">
                  <c:v>3.15</c:v>
                </c:pt>
                <c:pt idx="1763">
                  <c:v>3.15</c:v>
                </c:pt>
                <c:pt idx="1764">
                  <c:v>3.15</c:v>
                </c:pt>
                <c:pt idx="1765">
                  <c:v>3.15</c:v>
                </c:pt>
                <c:pt idx="1766">
                  <c:v>3.15</c:v>
                </c:pt>
                <c:pt idx="1767">
                  <c:v>3.15</c:v>
                </c:pt>
                <c:pt idx="1768">
                  <c:v>3.15</c:v>
                </c:pt>
                <c:pt idx="1769">
                  <c:v>3.15</c:v>
                </c:pt>
                <c:pt idx="1770">
                  <c:v>3.15</c:v>
                </c:pt>
                <c:pt idx="1771">
                  <c:v>3.15</c:v>
                </c:pt>
                <c:pt idx="1772">
                  <c:v>3.15</c:v>
                </c:pt>
                <c:pt idx="1773">
                  <c:v>3.195</c:v>
                </c:pt>
                <c:pt idx="1774">
                  <c:v>3.195</c:v>
                </c:pt>
                <c:pt idx="1775">
                  <c:v>3.195</c:v>
                </c:pt>
                <c:pt idx="1776">
                  <c:v>3.195</c:v>
                </c:pt>
                <c:pt idx="1777">
                  <c:v>3.195</c:v>
                </c:pt>
                <c:pt idx="1778">
                  <c:v>3.195</c:v>
                </c:pt>
                <c:pt idx="1779">
                  <c:v>3.195</c:v>
                </c:pt>
                <c:pt idx="1780">
                  <c:v>3.195</c:v>
                </c:pt>
                <c:pt idx="1781">
                  <c:v>3.195</c:v>
                </c:pt>
                <c:pt idx="1782">
                  <c:v>3.195</c:v>
                </c:pt>
                <c:pt idx="1783">
                  <c:v>3.195</c:v>
                </c:pt>
                <c:pt idx="1784">
                  <c:v>3.195</c:v>
                </c:pt>
                <c:pt idx="1785">
                  <c:v>3.195</c:v>
                </c:pt>
                <c:pt idx="1786">
                  <c:v>3.195</c:v>
                </c:pt>
                <c:pt idx="1787">
                  <c:v>3.195</c:v>
                </c:pt>
                <c:pt idx="1788">
                  <c:v>3.195</c:v>
                </c:pt>
                <c:pt idx="1789">
                  <c:v>3.195</c:v>
                </c:pt>
                <c:pt idx="1790">
                  <c:v>3.195</c:v>
                </c:pt>
                <c:pt idx="1791">
                  <c:v>3.195</c:v>
                </c:pt>
                <c:pt idx="1792">
                  <c:v>3.195</c:v>
                </c:pt>
                <c:pt idx="1793">
                  <c:v>3.195</c:v>
                </c:pt>
                <c:pt idx="1794">
                  <c:v>3.195</c:v>
                </c:pt>
                <c:pt idx="1795">
                  <c:v>3.195</c:v>
                </c:pt>
                <c:pt idx="1796">
                  <c:v>3.195</c:v>
                </c:pt>
                <c:pt idx="1797">
                  <c:v>3.15</c:v>
                </c:pt>
                <c:pt idx="1798">
                  <c:v>3.15</c:v>
                </c:pt>
                <c:pt idx="1799">
                  <c:v>3.15</c:v>
                </c:pt>
                <c:pt idx="1800">
                  <c:v>3.15</c:v>
                </c:pt>
                <c:pt idx="1801">
                  <c:v>3.15</c:v>
                </c:pt>
                <c:pt idx="1802">
                  <c:v>3.15</c:v>
                </c:pt>
                <c:pt idx="1803">
                  <c:v>3.15</c:v>
                </c:pt>
                <c:pt idx="1804">
                  <c:v>3.15</c:v>
                </c:pt>
                <c:pt idx="1805">
                  <c:v>3.15</c:v>
                </c:pt>
                <c:pt idx="1806">
                  <c:v>3.15</c:v>
                </c:pt>
                <c:pt idx="1807">
                  <c:v>3.105</c:v>
                </c:pt>
                <c:pt idx="1808">
                  <c:v>3.105</c:v>
                </c:pt>
                <c:pt idx="1809">
                  <c:v>3.105</c:v>
                </c:pt>
                <c:pt idx="1810">
                  <c:v>3.105</c:v>
                </c:pt>
                <c:pt idx="1811">
                  <c:v>3.105</c:v>
                </c:pt>
                <c:pt idx="1812">
                  <c:v>3.105</c:v>
                </c:pt>
                <c:pt idx="1813">
                  <c:v>3.105</c:v>
                </c:pt>
                <c:pt idx="1814">
                  <c:v>3.06</c:v>
                </c:pt>
                <c:pt idx="1815">
                  <c:v>3.06</c:v>
                </c:pt>
                <c:pt idx="1816">
                  <c:v>3.06</c:v>
                </c:pt>
                <c:pt idx="1817">
                  <c:v>3.06</c:v>
                </c:pt>
                <c:pt idx="1818">
                  <c:v>3.015</c:v>
                </c:pt>
                <c:pt idx="1819">
                  <c:v>3.015</c:v>
                </c:pt>
                <c:pt idx="1820">
                  <c:v>3.015</c:v>
                </c:pt>
                <c:pt idx="1821">
                  <c:v>3.015</c:v>
                </c:pt>
                <c:pt idx="1822">
                  <c:v>3.015</c:v>
                </c:pt>
                <c:pt idx="1823">
                  <c:v>2.97</c:v>
                </c:pt>
                <c:pt idx="1824">
                  <c:v>2.97</c:v>
                </c:pt>
                <c:pt idx="1825">
                  <c:v>2.97</c:v>
                </c:pt>
                <c:pt idx="1826">
                  <c:v>2.97</c:v>
                </c:pt>
                <c:pt idx="1827">
                  <c:v>2.925</c:v>
                </c:pt>
                <c:pt idx="1828">
                  <c:v>2.925</c:v>
                </c:pt>
                <c:pt idx="1829">
                  <c:v>2.925</c:v>
                </c:pt>
                <c:pt idx="1830">
                  <c:v>2.925</c:v>
                </c:pt>
                <c:pt idx="1831">
                  <c:v>2.88</c:v>
                </c:pt>
                <c:pt idx="1832">
                  <c:v>2.88</c:v>
                </c:pt>
                <c:pt idx="1833">
                  <c:v>2.88</c:v>
                </c:pt>
                <c:pt idx="1834">
                  <c:v>2.834999999999999</c:v>
                </c:pt>
                <c:pt idx="1835">
                  <c:v>2.834999999999999</c:v>
                </c:pt>
                <c:pt idx="1836">
                  <c:v>2.834999999999999</c:v>
                </c:pt>
                <c:pt idx="1837">
                  <c:v>2.79</c:v>
                </c:pt>
                <c:pt idx="1838">
                  <c:v>2.79</c:v>
                </c:pt>
                <c:pt idx="1839">
                  <c:v>2.79</c:v>
                </c:pt>
                <c:pt idx="1840">
                  <c:v>2.79</c:v>
                </c:pt>
                <c:pt idx="1841">
                  <c:v>2.745</c:v>
                </c:pt>
                <c:pt idx="1842">
                  <c:v>2.745</c:v>
                </c:pt>
                <c:pt idx="1843">
                  <c:v>2.745</c:v>
                </c:pt>
                <c:pt idx="1844">
                  <c:v>2.7</c:v>
                </c:pt>
                <c:pt idx="1845">
                  <c:v>2.7</c:v>
                </c:pt>
                <c:pt idx="1846">
                  <c:v>2.7</c:v>
                </c:pt>
                <c:pt idx="1847">
                  <c:v>2.655</c:v>
                </c:pt>
                <c:pt idx="1848">
                  <c:v>2.655</c:v>
                </c:pt>
                <c:pt idx="1849">
                  <c:v>2.61</c:v>
                </c:pt>
                <c:pt idx="1850">
                  <c:v>2.61</c:v>
                </c:pt>
                <c:pt idx="1851">
                  <c:v>2.61</c:v>
                </c:pt>
                <c:pt idx="1852">
                  <c:v>2.565</c:v>
                </c:pt>
                <c:pt idx="1853">
                  <c:v>2.565</c:v>
                </c:pt>
                <c:pt idx="1854">
                  <c:v>2.565</c:v>
                </c:pt>
                <c:pt idx="1855">
                  <c:v>2.52</c:v>
                </c:pt>
                <c:pt idx="1856">
                  <c:v>2.52</c:v>
                </c:pt>
                <c:pt idx="1857">
                  <c:v>2.475</c:v>
                </c:pt>
                <c:pt idx="1858">
                  <c:v>2.475</c:v>
                </c:pt>
                <c:pt idx="1859">
                  <c:v>2.475</c:v>
                </c:pt>
                <c:pt idx="1860">
                  <c:v>2.43</c:v>
                </c:pt>
                <c:pt idx="1861">
                  <c:v>2.43</c:v>
                </c:pt>
                <c:pt idx="1862">
                  <c:v>2.385</c:v>
                </c:pt>
                <c:pt idx="1863">
                  <c:v>2.385</c:v>
                </c:pt>
                <c:pt idx="1864">
                  <c:v>2.385</c:v>
                </c:pt>
                <c:pt idx="1865">
                  <c:v>2.34</c:v>
                </c:pt>
                <c:pt idx="1866">
                  <c:v>2.34</c:v>
                </c:pt>
                <c:pt idx="1867">
                  <c:v>2.295</c:v>
                </c:pt>
                <c:pt idx="1868">
                  <c:v>2.295</c:v>
                </c:pt>
                <c:pt idx="1869">
                  <c:v>2.25</c:v>
                </c:pt>
                <c:pt idx="1870">
                  <c:v>2.25</c:v>
                </c:pt>
                <c:pt idx="1871">
                  <c:v>2.205</c:v>
                </c:pt>
                <c:pt idx="1872">
                  <c:v>2.205</c:v>
                </c:pt>
                <c:pt idx="1873">
                  <c:v>2.16</c:v>
                </c:pt>
                <c:pt idx="1874">
                  <c:v>2.16</c:v>
                </c:pt>
                <c:pt idx="1875">
                  <c:v>2.115</c:v>
                </c:pt>
                <c:pt idx="1876">
                  <c:v>2.115</c:v>
                </c:pt>
                <c:pt idx="1877">
                  <c:v>2.07</c:v>
                </c:pt>
                <c:pt idx="1878">
                  <c:v>2.07</c:v>
                </c:pt>
                <c:pt idx="1879">
                  <c:v>2.07</c:v>
                </c:pt>
                <c:pt idx="1880">
                  <c:v>2.025</c:v>
                </c:pt>
                <c:pt idx="1881">
                  <c:v>2.025</c:v>
                </c:pt>
                <c:pt idx="1882">
                  <c:v>1.98</c:v>
                </c:pt>
                <c:pt idx="1883">
                  <c:v>1.935</c:v>
                </c:pt>
                <c:pt idx="1884">
                  <c:v>1.935</c:v>
                </c:pt>
                <c:pt idx="1885">
                  <c:v>1.89</c:v>
                </c:pt>
                <c:pt idx="1886">
                  <c:v>1.89</c:v>
                </c:pt>
                <c:pt idx="1887">
                  <c:v>1.845</c:v>
                </c:pt>
                <c:pt idx="1888">
                  <c:v>1.845</c:v>
                </c:pt>
                <c:pt idx="1889">
                  <c:v>1.8</c:v>
                </c:pt>
                <c:pt idx="1890">
                  <c:v>1.8</c:v>
                </c:pt>
                <c:pt idx="1891">
                  <c:v>1.755</c:v>
                </c:pt>
                <c:pt idx="1892">
                  <c:v>1.755</c:v>
                </c:pt>
                <c:pt idx="1893">
                  <c:v>1.71</c:v>
                </c:pt>
                <c:pt idx="1894">
                  <c:v>1.71</c:v>
                </c:pt>
                <c:pt idx="1895">
                  <c:v>1.665</c:v>
                </c:pt>
                <c:pt idx="1896">
                  <c:v>1.665</c:v>
                </c:pt>
                <c:pt idx="1897">
                  <c:v>1.62</c:v>
                </c:pt>
                <c:pt idx="1898">
                  <c:v>1.62</c:v>
                </c:pt>
                <c:pt idx="1899">
                  <c:v>1.575</c:v>
                </c:pt>
                <c:pt idx="1900">
                  <c:v>1.53</c:v>
                </c:pt>
                <c:pt idx="1901">
                  <c:v>1.53</c:v>
                </c:pt>
                <c:pt idx="1902">
                  <c:v>1.485</c:v>
                </c:pt>
                <c:pt idx="1903">
                  <c:v>1.485</c:v>
                </c:pt>
                <c:pt idx="1904">
                  <c:v>1.44</c:v>
                </c:pt>
                <c:pt idx="1905">
                  <c:v>1.44</c:v>
                </c:pt>
                <c:pt idx="1906">
                  <c:v>1.395</c:v>
                </c:pt>
                <c:pt idx="1907">
                  <c:v>1.35</c:v>
                </c:pt>
                <c:pt idx="1908">
                  <c:v>1.35</c:v>
                </c:pt>
                <c:pt idx="1909">
                  <c:v>1.305</c:v>
                </c:pt>
                <c:pt idx="1910">
                  <c:v>1.305</c:v>
                </c:pt>
                <c:pt idx="1911">
                  <c:v>1.26</c:v>
                </c:pt>
                <c:pt idx="1912">
                  <c:v>1.26</c:v>
                </c:pt>
                <c:pt idx="1913">
                  <c:v>1.215</c:v>
                </c:pt>
                <c:pt idx="1914">
                  <c:v>1.17</c:v>
                </c:pt>
                <c:pt idx="1915">
                  <c:v>1.17</c:v>
                </c:pt>
                <c:pt idx="1916">
                  <c:v>1.125</c:v>
                </c:pt>
                <c:pt idx="1917">
                  <c:v>1.125</c:v>
                </c:pt>
                <c:pt idx="1918">
                  <c:v>1.08</c:v>
                </c:pt>
                <c:pt idx="1919">
                  <c:v>1.08</c:v>
                </c:pt>
                <c:pt idx="1920">
                  <c:v>1.035</c:v>
                </c:pt>
                <c:pt idx="1921">
                  <c:v>0.99</c:v>
                </c:pt>
                <c:pt idx="1922">
                  <c:v>0.99</c:v>
                </c:pt>
                <c:pt idx="1923">
                  <c:v>0.945</c:v>
                </c:pt>
                <c:pt idx="1924">
                  <c:v>0.945</c:v>
                </c:pt>
                <c:pt idx="1925">
                  <c:v>0.9</c:v>
                </c:pt>
                <c:pt idx="1926">
                  <c:v>0.855</c:v>
                </c:pt>
                <c:pt idx="1927">
                  <c:v>0.855</c:v>
                </c:pt>
                <c:pt idx="1928">
                  <c:v>0.81</c:v>
                </c:pt>
                <c:pt idx="1929">
                  <c:v>0.81</c:v>
                </c:pt>
                <c:pt idx="1930">
                  <c:v>0.765</c:v>
                </c:pt>
                <c:pt idx="1931">
                  <c:v>0.72</c:v>
                </c:pt>
                <c:pt idx="1932">
                  <c:v>0.72</c:v>
                </c:pt>
                <c:pt idx="1933">
                  <c:v>0.675</c:v>
                </c:pt>
                <c:pt idx="1934">
                  <c:v>0.675</c:v>
                </c:pt>
                <c:pt idx="1935">
                  <c:v>0.63</c:v>
                </c:pt>
                <c:pt idx="1936">
                  <c:v>0.63</c:v>
                </c:pt>
                <c:pt idx="1937">
                  <c:v>0.585</c:v>
                </c:pt>
                <c:pt idx="1938">
                  <c:v>0.54</c:v>
                </c:pt>
                <c:pt idx="1939">
                  <c:v>0.54</c:v>
                </c:pt>
                <c:pt idx="1940">
                  <c:v>0.495</c:v>
                </c:pt>
                <c:pt idx="1941">
                  <c:v>0.45</c:v>
                </c:pt>
                <c:pt idx="1942">
                  <c:v>0.45</c:v>
                </c:pt>
                <c:pt idx="1943">
                  <c:v>0.405</c:v>
                </c:pt>
                <c:pt idx="1944">
                  <c:v>0.405</c:v>
                </c:pt>
                <c:pt idx="1945">
                  <c:v>0.36</c:v>
                </c:pt>
                <c:pt idx="1946">
                  <c:v>0.36</c:v>
                </c:pt>
                <c:pt idx="1947">
                  <c:v>0.315</c:v>
                </c:pt>
                <c:pt idx="1948">
                  <c:v>0.27</c:v>
                </c:pt>
                <c:pt idx="1949">
                  <c:v>0.27</c:v>
                </c:pt>
                <c:pt idx="1950">
                  <c:v>0.225</c:v>
                </c:pt>
                <c:pt idx="1951">
                  <c:v>0.225</c:v>
                </c:pt>
                <c:pt idx="1952">
                  <c:v>0.18</c:v>
                </c:pt>
                <c:pt idx="1953">
                  <c:v>0.135</c:v>
                </c:pt>
                <c:pt idx="1954">
                  <c:v>0.135</c:v>
                </c:pt>
                <c:pt idx="1955">
                  <c:v>0.09</c:v>
                </c:pt>
                <c:pt idx="1956">
                  <c:v>0.09</c:v>
                </c:pt>
                <c:pt idx="1957">
                  <c:v>0.045</c:v>
                </c:pt>
                <c:pt idx="1958">
                  <c:v>0.0</c:v>
                </c:pt>
                <c:pt idx="1959">
                  <c:v>0.0</c:v>
                </c:pt>
                <c:pt idx="1960">
                  <c:v>-0.045</c:v>
                </c:pt>
                <c:pt idx="1961">
                  <c:v>-0.045</c:v>
                </c:pt>
                <c:pt idx="1962">
                  <c:v>-0.09</c:v>
                </c:pt>
                <c:pt idx="1963">
                  <c:v>-0.135</c:v>
                </c:pt>
                <c:pt idx="1964">
                  <c:v>-0.135</c:v>
                </c:pt>
                <c:pt idx="1965">
                  <c:v>-0.18</c:v>
                </c:pt>
                <c:pt idx="1966">
                  <c:v>-0.18</c:v>
                </c:pt>
                <c:pt idx="1967">
                  <c:v>-0.225</c:v>
                </c:pt>
                <c:pt idx="1968">
                  <c:v>-0.27</c:v>
                </c:pt>
                <c:pt idx="1969">
                  <c:v>-0.27</c:v>
                </c:pt>
                <c:pt idx="1970">
                  <c:v>-0.315</c:v>
                </c:pt>
                <c:pt idx="1971">
                  <c:v>-0.315</c:v>
                </c:pt>
                <c:pt idx="1972">
                  <c:v>-0.36</c:v>
                </c:pt>
                <c:pt idx="1973">
                  <c:v>-0.36</c:v>
                </c:pt>
                <c:pt idx="1974">
                  <c:v>-0.405</c:v>
                </c:pt>
                <c:pt idx="1975">
                  <c:v>-0.45</c:v>
                </c:pt>
                <c:pt idx="1976">
                  <c:v>-0.45</c:v>
                </c:pt>
                <c:pt idx="1977">
                  <c:v>-0.495</c:v>
                </c:pt>
                <c:pt idx="1978">
                  <c:v>-0.495</c:v>
                </c:pt>
                <c:pt idx="1979">
                  <c:v>-0.54</c:v>
                </c:pt>
                <c:pt idx="1980">
                  <c:v>-0.54</c:v>
                </c:pt>
                <c:pt idx="1981">
                  <c:v>-0.585</c:v>
                </c:pt>
                <c:pt idx="1982">
                  <c:v>-0.63</c:v>
                </c:pt>
                <c:pt idx="1983">
                  <c:v>-0.63</c:v>
                </c:pt>
                <c:pt idx="1984">
                  <c:v>-0.675</c:v>
                </c:pt>
                <c:pt idx="1985">
                  <c:v>-0.675</c:v>
                </c:pt>
                <c:pt idx="1986">
                  <c:v>-0.72</c:v>
                </c:pt>
                <c:pt idx="1987">
                  <c:v>-0.72</c:v>
                </c:pt>
                <c:pt idx="1988">
                  <c:v>-0.765</c:v>
                </c:pt>
                <c:pt idx="1989">
                  <c:v>-0.765</c:v>
                </c:pt>
                <c:pt idx="1990">
                  <c:v>-0.81</c:v>
                </c:pt>
                <c:pt idx="1991">
                  <c:v>-0.81</c:v>
                </c:pt>
                <c:pt idx="1992">
                  <c:v>-0.855</c:v>
                </c:pt>
                <c:pt idx="1993">
                  <c:v>-0.855</c:v>
                </c:pt>
                <c:pt idx="1994">
                  <c:v>-0.9</c:v>
                </c:pt>
                <c:pt idx="1995">
                  <c:v>-0.945</c:v>
                </c:pt>
                <c:pt idx="1996">
                  <c:v>-0.945</c:v>
                </c:pt>
                <c:pt idx="1997">
                  <c:v>-0.99</c:v>
                </c:pt>
                <c:pt idx="1998">
                  <c:v>-0.99</c:v>
                </c:pt>
                <c:pt idx="1999">
                  <c:v>-1.035</c:v>
                </c:pt>
                <c:pt idx="2000">
                  <c:v>-1.035</c:v>
                </c:pt>
                <c:pt idx="2001">
                  <c:v>-1.08</c:v>
                </c:pt>
                <c:pt idx="2002">
                  <c:v>-1.08</c:v>
                </c:pt>
                <c:pt idx="2003">
                  <c:v>-1.125</c:v>
                </c:pt>
                <c:pt idx="2004">
                  <c:v>-1.125</c:v>
                </c:pt>
                <c:pt idx="2005">
                  <c:v>-1.17</c:v>
                </c:pt>
                <c:pt idx="2006">
                  <c:v>-1.17</c:v>
                </c:pt>
                <c:pt idx="2007">
                  <c:v>-1.215</c:v>
                </c:pt>
                <c:pt idx="2008">
                  <c:v>-1.215</c:v>
                </c:pt>
                <c:pt idx="2009">
                  <c:v>-1.26</c:v>
                </c:pt>
                <c:pt idx="2010">
                  <c:v>-1.26</c:v>
                </c:pt>
                <c:pt idx="2011">
                  <c:v>-1.305</c:v>
                </c:pt>
                <c:pt idx="2012">
                  <c:v>-1.305</c:v>
                </c:pt>
                <c:pt idx="2013">
                  <c:v>-1.35</c:v>
                </c:pt>
                <c:pt idx="2014">
                  <c:v>-1.35</c:v>
                </c:pt>
                <c:pt idx="2015">
                  <c:v>-1.395</c:v>
                </c:pt>
                <c:pt idx="2016">
                  <c:v>-1.395</c:v>
                </c:pt>
                <c:pt idx="2017">
                  <c:v>-1.44</c:v>
                </c:pt>
                <c:pt idx="2018">
                  <c:v>-1.44</c:v>
                </c:pt>
                <c:pt idx="2019">
                  <c:v>-1.485</c:v>
                </c:pt>
                <c:pt idx="2020">
                  <c:v>-1.485</c:v>
                </c:pt>
                <c:pt idx="2021">
                  <c:v>-1.53</c:v>
                </c:pt>
                <c:pt idx="2022">
                  <c:v>-1.53</c:v>
                </c:pt>
                <c:pt idx="2023">
                  <c:v>-1.53</c:v>
                </c:pt>
                <c:pt idx="2024">
                  <c:v>-1.575</c:v>
                </c:pt>
                <c:pt idx="2025">
                  <c:v>-1.575</c:v>
                </c:pt>
                <c:pt idx="2026">
                  <c:v>-1.62</c:v>
                </c:pt>
                <c:pt idx="2027">
                  <c:v>-1.62</c:v>
                </c:pt>
                <c:pt idx="2028">
                  <c:v>-1.665</c:v>
                </c:pt>
                <c:pt idx="2029">
                  <c:v>-1.665</c:v>
                </c:pt>
                <c:pt idx="2030">
                  <c:v>-1.665</c:v>
                </c:pt>
                <c:pt idx="2031">
                  <c:v>-1.71</c:v>
                </c:pt>
                <c:pt idx="2032">
                  <c:v>-1.71</c:v>
                </c:pt>
                <c:pt idx="2033">
                  <c:v>-1.755</c:v>
                </c:pt>
                <c:pt idx="2034">
                  <c:v>-1.755</c:v>
                </c:pt>
                <c:pt idx="2035">
                  <c:v>-1.755</c:v>
                </c:pt>
                <c:pt idx="2036">
                  <c:v>-1.8</c:v>
                </c:pt>
                <c:pt idx="2037">
                  <c:v>-1.8</c:v>
                </c:pt>
                <c:pt idx="2038">
                  <c:v>-1.845</c:v>
                </c:pt>
                <c:pt idx="2039">
                  <c:v>-1.845</c:v>
                </c:pt>
                <c:pt idx="2040">
                  <c:v>-1.845</c:v>
                </c:pt>
                <c:pt idx="2041">
                  <c:v>-1.89</c:v>
                </c:pt>
                <c:pt idx="2042">
                  <c:v>-1.89</c:v>
                </c:pt>
                <c:pt idx="2043">
                  <c:v>-1.89</c:v>
                </c:pt>
                <c:pt idx="2044">
                  <c:v>-1.935</c:v>
                </c:pt>
                <c:pt idx="2045">
                  <c:v>-1.935</c:v>
                </c:pt>
                <c:pt idx="2046">
                  <c:v>-1.935</c:v>
                </c:pt>
                <c:pt idx="2047">
                  <c:v>-1.98</c:v>
                </c:pt>
                <c:pt idx="2048">
                  <c:v>-1.98</c:v>
                </c:pt>
                <c:pt idx="2049">
                  <c:v>-2.025</c:v>
                </c:pt>
                <c:pt idx="2050">
                  <c:v>-2.025</c:v>
                </c:pt>
                <c:pt idx="2051">
                  <c:v>-2.025</c:v>
                </c:pt>
                <c:pt idx="2052">
                  <c:v>-2.07</c:v>
                </c:pt>
                <c:pt idx="2053">
                  <c:v>-2.07</c:v>
                </c:pt>
                <c:pt idx="2054">
                  <c:v>-2.07</c:v>
                </c:pt>
                <c:pt idx="2055">
                  <c:v>-2.07</c:v>
                </c:pt>
                <c:pt idx="2056">
                  <c:v>-2.115</c:v>
                </c:pt>
                <c:pt idx="2057">
                  <c:v>-2.115</c:v>
                </c:pt>
                <c:pt idx="2058">
                  <c:v>-2.115</c:v>
                </c:pt>
                <c:pt idx="2059">
                  <c:v>-2.16</c:v>
                </c:pt>
                <c:pt idx="2060">
                  <c:v>-2.16</c:v>
                </c:pt>
                <c:pt idx="2061">
                  <c:v>-2.16</c:v>
                </c:pt>
                <c:pt idx="2062">
                  <c:v>-2.16</c:v>
                </c:pt>
                <c:pt idx="2063">
                  <c:v>-2.205</c:v>
                </c:pt>
                <c:pt idx="2064">
                  <c:v>-2.205</c:v>
                </c:pt>
                <c:pt idx="2065">
                  <c:v>-2.205</c:v>
                </c:pt>
                <c:pt idx="2066">
                  <c:v>-2.25</c:v>
                </c:pt>
                <c:pt idx="2067">
                  <c:v>-2.25</c:v>
                </c:pt>
                <c:pt idx="2068">
                  <c:v>-2.25</c:v>
                </c:pt>
                <c:pt idx="2069">
                  <c:v>-2.25</c:v>
                </c:pt>
                <c:pt idx="2070">
                  <c:v>-2.25</c:v>
                </c:pt>
                <c:pt idx="2071">
                  <c:v>-2.295</c:v>
                </c:pt>
                <c:pt idx="2072">
                  <c:v>-2.295</c:v>
                </c:pt>
                <c:pt idx="2073">
                  <c:v>-2.295</c:v>
                </c:pt>
                <c:pt idx="2074">
                  <c:v>-2.295</c:v>
                </c:pt>
                <c:pt idx="2075">
                  <c:v>-2.295</c:v>
                </c:pt>
                <c:pt idx="2076">
                  <c:v>-2.34</c:v>
                </c:pt>
                <c:pt idx="2077">
                  <c:v>-2.34</c:v>
                </c:pt>
                <c:pt idx="2078">
                  <c:v>-2.34</c:v>
                </c:pt>
                <c:pt idx="2079">
                  <c:v>-2.34</c:v>
                </c:pt>
                <c:pt idx="2080">
                  <c:v>-2.34</c:v>
                </c:pt>
                <c:pt idx="2081">
                  <c:v>-2.385</c:v>
                </c:pt>
                <c:pt idx="2082">
                  <c:v>-2.385</c:v>
                </c:pt>
                <c:pt idx="2083">
                  <c:v>-2.385</c:v>
                </c:pt>
                <c:pt idx="2084">
                  <c:v>-2.385</c:v>
                </c:pt>
                <c:pt idx="2085">
                  <c:v>-2.385</c:v>
                </c:pt>
                <c:pt idx="2086">
                  <c:v>-2.385</c:v>
                </c:pt>
                <c:pt idx="2087">
                  <c:v>-2.43</c:v>
                </c:pt>
                <c:pt idx="2088">
                  <c:v>-2.43</c:v>
                </c:pt>
                <c:pt idx="2089">
                  <c:v>-2.43</c:v>
                </c:pt>
                <c:pt idx="2090">
                  <c:v>-2.43</c:v>
                </c:pt>
                <c:pt idx="2091">
                  <c:v>-2.43</c:v>
                </c:pt>
                <c:pt idx="2092">
                  <c:v>-2.43</c:v>
                </c:pt>
                <c:pt idx="2093">
                  <c:v>-2.43</c:v>
                </c:pt>
                <c:pt idx="2094">
                  <c:v>-2.43</c:v>
                </c:pt>
                <c:pt idx="2095">
                  <c:v>-2.43</c:v>
                </c:pt>
                <c:pt idx="2096">
                  <c:v>-2.475</c:v>
                </c:pt>
                <c:pt idx="2097">
                  <c:v>-2.475</c:v>
                </c:pt>
                <c:pt idx="2098">
                  <c:v>-2.475</c:v>
                </c:pt>
                <c:pt idx="2099">
                  <c:v>-2.475</c:v>
                </c:pt>
                <c:pt idx="2100">
                  <c:v>-2.475</c:v>
                </c:pt>
                <c:pt idx="2101">
                  <c:v>-2.475</c:v>
                </c:pt>
                <c:pt idx="2102">
                  <c:v>-2.475</c:v>
                </c:pt>
                <c:pt idx="2103">
                  <c:v>-2.475</c:v>
                </c:pt>
                <c:pt idx="2104">
                  <c:v>-2.475</c:v>
                </c:pt>
                <c:pt idx="2105">
                  <c:v>-2.475</c:v>
                </c:pt>
                <c:pt idx="2106">
                  <c:v>-2.475</c:v>
                </c:pt>
                <c:pt idx="2107">
                  <c:v>-2.475</c:v>
                </c:pt>
                <c:pt idx="2108">
                  <c:v>-2.475</c:v>
                </c:pt>
                <c:pt idx="2109">
                  <c:v>-2.475</c:v>
                </c:pt>
                <c:pt idx="2110">
                  <c:v>-2.475</c:v>
                </c:pt>
                <c:pt idx="2111">
                  <c:v>-2.475</c:v>
                </c:pt>
                <c:pt idx="2112">
                  <c:v>-2.475</c:v>
                </c:pt>
                <c:pt idx="2113">
                  <c:v>-2.475</c:v>
                </c:pt>
                <c:pt idx="2114">
                  <c:v>-2.475</c:v>
                </c:pt>
                <c:pt idx="2115">
                  <c:v>-2.475</c:v>
                </c:pt>
                <c:pt idx="2116">
                  <c:v>-2.475</c:v>
                </c:pt>
                <c:pt idx="2117">
                  <c:v>-2.475</c:v>
                </c:pt>
                <c:pt idx="2118">
                  <c:v>-2.475</c:v>
                </c:pt>
                <c:pt idx="2119">
                  <c:v>-2.475</c:v>
                </c:pt>
                <c:pt idx="2120">
                  <c:v>-2.475</c:v>
                </c:pt>
                <c:pt idx="2121">
                  <c:v>-2.475</c:v>
                </c:pt>
                <c:pt idx="2122">
                  <c:v>-2.475</c:v>
                </c:pt>
                <c:pt idx="2123">
                  <c:v>-2.475</c:v>
                </c:pt>
                <c:pt idx="2124">
                  <c:v>-2.475</c:v>
                </c:pt>
                <c:pt idx="2125">
                  <c:v>-2.475</c:v>
                </c:pt>
                <c:pt idx="2126">
                  <c:v>-2.475</c:v>
                </c:pt>
                <c:pt idx="2127">
                  <c:v>-2.475</c:v>
                </c:pt>
                <c:pt idx="2128">
                  <c:v>-2.475</c:v>
                </c:pt>
                <c:pt idx="2129">
                  <c:v>-2.43</c:v>
                </c:pt>
                <c:pt idx="2130">
                  <c:v>-2.43</c:v>
                </c:pt>
                <c:pt idx="2131">
                  <c:v>-2.43</c:v>
                </c:pt>
                <c:pt idx="2132">
                  <c:v>-2.43</c:v>
                </c:pt>
                <c:pt idx="2133">
                  <c:v>-2.43</c:v>
                </c:pt>
                <c:pt idx="2134">
                  <c:v>-2.43</c:v>
                </c:pt>
                <c:pt idx="2135">
                  <c:v>-2.43</c:v>
                </c:pt>
                <c:pt idx="2136">
                  <c:v>-2.43</c:v>
                </c:pt>
                <c:pt idx="2137">
                  <c:v>-2.43</c:v>
                </c:pt>
                <c:pt idx="2138">
                  <c:v>-2.385</c:v>
                </c:pt>
                <c:pt idx="2139">
                  <c:v>-2.385</c:v>
                </c:pt>
                <c:pt idx="2140">
                  <c:v>-2.385</c:v>
                </c:pt>
                <c:pt idx="2141">
                  <c:v>-2.385</c:v>
                </c:pt>
                <c:pt idx="2142">
                  <c:v>-2.385</c:v>
                </c:pt>
                <c:pt idx="2143">
                  <c:v>-2.385</c:v>
                </c:pt>
                <c:pt idx="2144">
                  <c:v>-2.34</c:v>
                </c:pt>
                <c:pt idx="2145">
                  <c:v>-2.34</c:v>
                </c:pt>
                <c:pt idx="2146">
                  <c:v>-2.34</c:v>
                </c:pt>
                <c:pt idx="2147">
                  <c:v>-2.34</c:v>
                </c:pt>
                <c:pt idx="2148">
                  <c:v>-2.34</c:v>
                </c:pt>
                <c:pt idx="2149">
                  <c:v>-2.295</c:v>
                </c:pt>
                <c:pt idx="2150">
                  <c:v>-2.295</c:v>
                </c:pt>
                <c:pt idx="2151">
                  <c:v>-2.295</c:v>
                </c:pt>
                <c:pt idx="2152">
                  <c:v>-2.295</c:v>
                </c:pt>
                <c:pt idx="2153">
                  <c:v>-2.295</c:v>
                </c:pt>
                <c:pt idx="2154">
                  <c:v>-2.25</c:v>
                </c:pt>
                <c:pt idx="2155">
                  <c:v>-2.25</c:v>
                </c:pt>
                <c:pt idx="2156">
                  <c:v>-2.25</c:v>
                </c:pt>
                <c:pt idx="2157">
                  <c:v>-2.25</c:v>
                </c:pt>
                <c:pt idx="2158">
                  <c:v>-2.205</c:v>
                </c:pt>
                <c:pt idx="2159">
                  <c:v>-2.205</c:v>
                </c:pt>
                <c:pt idx="2160">
                  <c:v>-2.205</c:v>
                </c:pt>
                <c:pt idx="2161">
                  <c:v>-2.205</c:v>
                </c:pt>
                <c:pt idx="2162">
                  <c:v>-2.16</c:v>
                </c:pt>
                <c:pt idx="2163">
                  <c:v>-2.16</c:v>
                </c:pt>
                <c:pt idx="2164">
                  <c:v>-2.16</c:v>
                </c:pt>
                <c:pt idx="2165">
                  <c:v>-2.16</c:v>
                </c:pt>
                <c:pt idx="2166">
                  <c:v>-2.115</c:v>
                </c:pt>
                <c:pt idx="2167">
                  <c:v>-2.115</c:v>
                </c:pt>
                <c:pt idx="2168">
                  <c:v>-2.115</c:v>
                </c:pt>
                <c:pt idx="2169">
                  <c:v>-2.07</c:v>
                </c:pt>
                <c:pt idx="2170">
                  <c:v>-2.07</c:v>
                </c:pt>
                <c:pt idx="2171">
                  <c:v>-2.07</c:v>
                </c:pt>
                <c:pt idx="2172">
                  <c:v>-2.07</c:v>
                </c:pt>
                <c:pt idx="2173">
                  <c:v>-2.025</c:v>
                </c:pt>
                <c:pt idx="2174">
                  <c:v>-2.025</c:v>
                </c:pt>
                <c:pt idx="2175">
                  <c:v>-2.025</c:v>
                </c:pt>
                <c:pt idx="2176">
                  <c:v>-1.98</c:v>
                </c:pt>
                <c:pt idx="2177">
                  <c:v>-1.98</c:v>
                </c:pt>
                <c:pt idx="2178">
                  <c:v>-1.98</c:v>
                </c:pt>
                <c:pt idx="2179">
                  <c:v>-1.935</c:v>
                </c:pt>
                <c:pt idx="2180">
                  <c:v>-1.935</c:v>
                </c:pt>
                <c:pt idx="2181">
                  <c:v>-1.935</c:v>
                </c:pt>
                <c:pt idx="2182">
                  <c:v>-1.89</c:v>
                </c:pt>
                <c:pt idx="2183">
                  <c:v>-1.89</c:v>
                </c:pt>
                <c:pt idx="2184">
                  <c:v>-1.89</c:v>
                </c:pt>
                <c:pt idx="2185">
                  <c:v>-1.845</c:v>
                </c:pt>
                <c:pt idx="2186">
                  <c:v>-1.845</c:v>
                </c:pt>
                <c:pt idx="2187">
                  <c:v>-1.8</c:v>
                </c:pt>
                <c:pt idx="2188">
                  <c:v>-1.8</c:v>
                </c:pt>
                <c:pt idx="2189">
                  <c:v>-1.8</c:v>
                </c:pt>
                <c:pt idx="2190">
                  <c:v>-1.755</c:v>
                </c:pt>
                <c:pt idx="2191">
                  <c:v>-1.755</c:v>
                </c:pt>
                <c:pt idx="2192">
                  <c:v>-1.755</c:v>
                </c:pt>
                <c:pt idx="2193">
                  <c:v>-1.71</c:v>
                </c:pt>
                <c:pt idx="2194">
                  <c:v>-1.71</c:v>
                </c:pt>
                <c:pt idx="2195">
                  <c:v>-1.665</c:v>
                </c:pt>
                <c:pt idx="2196">
                  <c:v>-1.665</c:v>
                </c:pt>
                <c:pt idx="2197">
                  <c:v>-1.665</c:v>
                </c:pt>
                <c:pt idx="2198">
                  <c:v>-1.62</c:v>
                </c:pt>
                <c:pt idx="2199">
                  <c:v>-1.62</c:v>
                </c:pt>
                <c:pt idx="2200">
                  <c:v>-1.575</c:v>
                </c:pt>
                <c:pt idx="2201">
                  <c:v>-1.575</c:v>
                </c:pt>
                <c:pt idx="2202">
                  <c:v>-1.53</c:v>
                </c:pt>
                <c:pt idx="2203">
                  <c:v>-1.53</c:v>
                </c:pt>
                <c:pt idx="2204">
                  <c:v>-1.53</c:v>
                </c:pt>
                <c:pt idx="2205">
                  <c:v>-1.485</c:v>
                </c:pt>
                <c:pt idx="2206">
                  <c:v>-1.485</c:v>
                </c:pt>
                <c:pt idx="2207">
                  <c:v>-1.44</c:v>
                </c:pt>
                <c:pt idx="2208">
                  <c:v>-1.44</c:v>
                </c:pt>
                <c:pt idx="2209">
                  <c:v>-1.395</c:v>
                </c:pt>
                <c:pt idx="2210">
                  <c:v>-1.395</c:v>
                </c:pt>
                <c:pt idx="2211">
                  <c:v>-1.35</c:v>
                </c:pt>
                <c:pt idx="2212">
                  <c:v>-1.35</c:v>
                </c:pt>
                <c:pt idx="2213">
                  <c:v>-1.305</c:v>
                </c:pt>
                <c:pt idx="2214">
                  <c:v>-1.305</c:v>
                </c:pt>
                <c:pt idx="2215">
                  <c:v>-1.26</c:v>
                </c:pt>
                <c:pt idx="2216">
                  <c:v>-1.26</c:v>
                </c:pt>
                <c:pt idx="2217">
                  <c:v>-1.215</c:v>
                </c:pt>
                <c:pt idx="2218">
                  <c:v>-1.215</c:v>
                </c:pt>
                <c:pt idx="2219">
                  <c:v>-1.215</c:v>
                </c:pt>
                <c:pt idx="2220">
                  <c:v>-1.17</c:v>
                </c:pt>
                <c:pt idx="2221">
                  <c:v>-1.17</c:v>
                </c:pt>
                <c:pt idx="2222">
                  <c:v>-1.125</c:v>
                </c:pt>
                <c:pt idx="2223">
                  <c:v>-1.125</c:v>
                </c:pt>
                <c:pt idx="2224">
                  <c:v>-1.08</c:v>
                </c:pt>
                <c:pt idx="2225">
                  <c:v>-1.08</c:v>
                </c:pt>
                <c:pt idx="2226">
                  <c:v>-1.035</c:v>
                </c:pt>
                <c:pt idx="2227">
                  <c:v>-1.035</c:v>
                </c:pt>
                <c:pt idx="2228">
                  <c:v>-0.99</c:v>
                </c:pt>
                <c:pt idx="2229">
                  <c:v>-0.99</c:v>
                </c:pt>
                <c:pt idx="2230">
                  <c:v>-0.945</c:v>
                </c:pt>
                <c:pt idx="2231">
                  <c:v>-0.945</c:v>
                </c:pt>
                <c:pt idx="2232">
                  <c:v>-0.9</c:v>
                </c:pt>
                <c:pt idx="2233">
                  <c:v>-0.9</c:v>
                </c:pt>
                <c:pt idx="2234">
                  <c:v>-0.855</c:v>
                </c:pt>
                <c:pt idx="2235">
                  <c:v>-0.855</c:v>
                </c:pt>
                <c:pt idx="2236">
                  <c:v>-0.81</c:v>
                </c:pt>
                <c:pt idx="2237">
                  <c:v>-0.81</c:v>
                </c:pt>
                <c:pt idx="2238">
                  <c:v>-0.765</c:v>
                </c:pt>
                <c:pt idx="2239">
                  <c:v>-0.765</c:v>
                </c:pt>
                <c:pt idx="2240">
                  <c:v>-0.72</c:v>
                </c:pt>
                <c:pt idx="2241">
                  <c:v>-0.72</c:v>
                </c:pt>
                <c:pt idx="2242">
                  <c:v>-0.675</c:v>
                </c:pt>
                <c:pt idx="2243">
                  <c:v>-0.63</c:v>
                </c:pt>
                <c:pt idx="2244">
                  <c:v>-0.63</c:v>
                </c:pt>
                <c:pt idx="2245">
                  <c:v>-0.63</c:v>
                </c:pt>
                <c:pt idx="2246">
                  <c:v>-0.585</c:v>
                </c:pt>
                <c:pt idx="2247">
                  <c:v>-0.54</c:v>
                </c:pt>
                <c:pt idx="2248">
                  <c:v>-0.54</c:v>
                </c:pt>
                <c:pt idx="2249">
                  <c:v>-0.495</c:v>
                </c:pt>
                <c:pt idx="2250">
                  <c:v>-0.495</c:v>
                </c:pt>
                <c:pt idx="2251">
                  <c:v>-0.45</c:v>
                </c:pt>
                <c:pt idx="2252">
                  <c:v>-0.45</c:v>
                </c:pt>
                <c:pt idx="2253">
                  <c:v>-0.405</c:v>
                </c:pt>
                <c:pt idx="2254">
                  <c:v>-0.405</c:v>
                </c:pt>
                <c:pt idx="2255">
                  <c:v>-0.36</c:v>
                </c:pt>
                <c:pt idx="2256">
                  <c:v>-0.36</c:v>
                </c:pt>
                <c:pt idx="2257">
                  <c:v>-0.315</c:v>
                </c:pt>
                <c:pt idx="2258">
                  <c:v>-0.315</c:v>
                </c:pt>
                <c:pt idx="2259">
                  <c:v>-0.27</c:v>
                </c:pt>
                <c:pt idx="2260">
                  <c:v>-0.27</c:v>
                </c:pt>
                <c:pt idx="2261">
                  <c:v>-0.225</c:v>
                </c:pt>
                <c:pt idx="2262">
                  <c:v>-0.18</c:v>
                </c:pt>
                <c:pt idx="2263">
                  <c:v>-0.18</c:v>
                </c:pt>
                <c:pt idx="2264">
                  <c:v>-0.135</c:v>
                </c:pt>
                <c:pt idx="2265">
                  <c:v>-0.135</c:v>
                </c:pt>
                <c:pt idx="2266">
                  <c:v>-0.09</c:v>
                </c:pt>
                <c:pt idx="2267">
                  <c:v>-0.09</c:v>
                </c:pt>
                <c:pt idx="2268">
                  <c:v>-0.045</c:v>
                </c:pt>
                <c:pt idx="2269">
                  <c:v>-0.045</c:v>
                </c:pt>
                <c:pt idx="2270">
                  <c:v>0.0</c:v>
                </c:pt>
                <c:pt idx="2271">
                  <c:v>0.0</c:v>
                </c:pt>
                <c:pt idx="2272">
                  <c:v>0.045</c:v>
                </c:pt>
                <c:pt idx="2273">
                  <c:v>0.09</c:v>
                </c:pt>
                <c:pt idx="2274">
                  <c:v>0.09</c:v>
                </c:pt>
                <c:pt idx="2275">
                  <c:v>0.135</c:v>
                </c:pt>
                <c:pt idx="2276">
                  <c:v>0.135</c:v>
                </c:pt>
                <c:pt idx="2277">
                  <c:v>0.18</c:v>
                </c:pt>
                <c:pt idx="2278">
                  <c:v>0.18</c:v>
                </c:pt>
                <c:pt idx="2279">
                  <c:v>0.225</c:v>
                </c:pt>
                <c:pt idx="2280">
                  <c:v>0.225</c:v>
                </c:pt>
                <c:pt idx="2281">
                  <c:v>0.27</c:v>
                </c:pt>
                <c:pt idx="2282">
                  <c:v>0.27</c:v>
                </c:pt>
                <c:pt idx="2283">
                  <c:v>0.315</c:v>
                </c:pt>
                <c:pt idx="2284">
                  <c:v>0.315</c:v>
                </c:pt>
                <c:pt idx="2285">
                  <c:v>0.36</c:v>
                </c:pt>
                <c:pt idx="2286">
                  <c:v>0.36</c:v>
                </c:pt>
                <c:pt idx="2287">
                  <c:v>0.405</c:v>
                </c:pt>
                <c:pt idx="2288">
                  <c:v>0.405</c:v>
                </c:pt>
                <c:pt idx="2289">
                  <c:v>0.45</c:v>
                </c:pt>
                <c:pt idx="2290">
                  <c:v>0.45</c:v>
                </c:pt>
                <c:pt idx="2291">
                  <c:v>0.495</c:v>
                </c:pt>
                <c:pt idx="2292">
                  <c:v>0.54</c:v>
                </c:pt>
                <c:pt idx="2293">
                  <c:v>0.54</c:v>
                </c:pt>
                <c:pt idx="2294">
                  <c:v>0.585</c:v>
                </c:pt>
                <c:pt idx="2295">
                  <c:v>0.585</c:v>
                </c:pt>
                <c:pt idx="2296">
                  <c:v>0.63</c:v>
                </c:pt>
                <c:pt idx="2297">
                  <c:v>0.63</c:v>
                </c:pt>
                <c:pt idx="2298">
                  <c:v>0.675</c:v>
                </c:pt>
                <c:pt idx="2299">
                  <c:v>0.675</c:v>
                </c:pt>
                <c:pt idx="2300">
                  <c:v>0.72</c:v>
                </c:pt>
                <c:pt idx="2301">
                  <c:v>0.72</c:v>
                </c:pt>
                <c:pt idx="2302">
                  <c:v>0.765</c:v>
                </c:pt>
                <c:pt idx="2303">
                  <c:v>0.765</c:v>
                </c:pt>
                <c:pt idx="2304">
                  <c:v>0.81</c:v>
                </c:pt>
                <c:pt idx="2305">
                  <c:v>0.81</c:v>
                </c:pt>
                <c:pt idx="2306">
                  <c:v>0.855</c:v>
                </c:pt>
                <c:pt idx="2307">
                  <c:v>0.855</c:v>
                </c:pt>
                <c:pt idx="2308">
                  <c:v>0.9</c:v>
                </c:pt>
                <c:pt idx="2309">
                  <c:v>0.9</c:v>
                </c:pt>
                <c:pt idx="2310">
                  <c:v>0.945</c:v>
                </c:pt>
                <c:pt idx="2311">
                  <c:v>0.945</c:v>
                </c:pt>
                <c:pt idx="2312">
                  <c:v>0.99</c:v>
                </c:pt>
                <c:pt idx="2313">
                  <c:v>0.99</c:v>
                </c:pt>
                <c:pt idx="2314">
                  <c:v>1.035</c:v>
                </c:pt>
                <c:pt idx="2315">
                  <c:v>1.035</c:v>
                </c:pt>
                <c:pt idx="2316">
                  <c:v>1.08</c:v>
                </c:pt>
                <c:pt idx="2317">
                  <c:v>1.08</c:v>
                </c:pt>
                <c:pt idx="2318">
                  <c:v>1.125</c:v>
                </c:pt>
                <c:pt idx="2319">
                  <c:v>1.125</c:v>
                </c:pt>
                <c:pt idx="2320">
                  <c:v>1.17</c:v>
                </c:pt>
                <c:pt idx="2321">
                  <c:v>1.17</c:v>
                </c:pt>
                <c:pt idx="2322">
                  <c:v>1.17</c:v>
                </c:pt>
                <c:pt idx="2323">
                  <c:v>1.215</c:v>
                </c:pt>
                <c:pt idx="2324">
                  <c:v>1.215</c:v>
                </c:pt>
                <c:pt idx="2325">
                  <c:v>1.26</c:v>
                </c:pt>
                <c:pt idx="2326">
                  <c:v>1.26</c:v>
                </c:pt>
                <c:pt idx="2327">
                  <c:v>1.305</c:v>
                </c:pt>
                <c:pt idx="2328">
                  <c:v>1.305</c:v>
                </c:pt>
                <c:pt idx="2329">
                  <c:v>1.35</c:v>
                </c:pt>
                <c:pt idx="2330">
                  <c:v>1.35</c:v>
                </c:pt>
                <c:pt idx="2331">
                  <c:v>1.395</c:v>
                </c:pt>
                <c:pt idx="2332">
                  <c:v>1.395</c:v>
                </c:pt>
                <c:pt idx="2333">
                  <c:v>1.44</c:v>
                </c:pt>
                <c:pt idx="2334">
                  <c:v>1.44</c:v>
                </c:pt>
                <c:pt idx="2335">
                  <c:v>1.485</c:v>
                </c:pt>
                <c:pt idx="2336">
                  <c:v>1.485</c:v>
                </c:pt>
                <c:pt idx="2337">
                  <c:v>1.485</c:v>
                </c:pt>
                <c:pt idx="2338">
                  <c:v>1.53</c:v>
                </c:pt>
                <c:pt idx="2339">
                  <c:v>1.53</c:v>
                </c:pt>
                <c:pt idx="2340">
                  <c:v>1.575</c:v>
                </c:pt>
                <c:pt idx="2341">
                  <c:v>1.575</c:v>
                </c:pt>
                <c:pt idx="2342">
                  <c:v>1.62</c:v>
                </c:pt>
                <c:pt idx="2343">
                  <c:v>1.62</c:v>
                </c:pt>
                <c:pt idx="2344">
                  <c:v>1.62</c:v>
                </c:pt>
                <c:pt idx="2345">
                  <c:v>1.665</c:v>
                </c:pt>
                <c:pt idx="2346">
                  <c:v>1.665</c:v>
                </c:pt>
                <c:pt idx="2347">
                  <c:v>1.71</c:v>
                </c:pt>
                <c:pt idx="2348">
                  <c:v>1.71</c:v>
                </c:pt>
                <c:pt idx="2349">
                  <c:v>1.71</c:v>
                </c:pt>
                <c:pt idx="2350">
                  <c:v>1.755</c:v>
                </c:pt>
                <c:pt idx="2351">
                  <c:v>1.755</c:v>
                </c:pt>
                <c:pt idx="2352">
                  <c:v>1.8</c:v>
                </c:pt>
                <c:pt idx="2353">
                  <c:v>1.8</c:v>
                </c:pt>
                <c:pt idx="2354">
                  <c:v>1.8</c:v>
                </c:pt>
                <c:pt idx="2355">
                  <c:v>1.845</c:v>
                </c:pt>
                <c:pt idx="2356">
                  <c:v>1.845</c:v>
                </c:pt>
                <c:pt idx="2357">
                  <c:v>1.89</c:v>
                </c:pt>
                <c:pt idx="2358">
                  <c:v>1.89</c:v>
                </c:pt>
                <c:pt idx="2359">
                  <c:v>1.89</c:v>
                </c:pt>
                <c:pt idx="2360">
                  <c:v>1.935</c:v>
                </c:pt>
                <c:pt idx="2361">
                  <c:v>1.935</c:v>
                </c:pt>
                <c:pt idx="2362">
                  <c:v>1.935</c:v>
                </c:pt>
                <c:pt idx="2363">
                  <c:v>1.98</c:v>
                </c:pt>
                <c:pt idx="2364">
                  <c:v>1.98</c:v>
                </c:pt>
                <c:pt idx="2365">
                  <c:v>1.98</c:v>
                </c:pt>
                <c:pt idx="2366">
                  <c:v>2.025</c:v>
                </c:pt>
                <c:pt idx="2367">
                  <c:v>2.025</c:v>
                </c:pt>
                <c:pt idx="2368">
                  <c:v>2.025</c:v>
                </c:pt>
                <c:pt idx="2369">
                  <c:v>2.07</c:v>
                </c:pt>
                <c:pt idx="2370">
                  <c:v>2.07</c:v>
                </c:pt>
                <c:pt idx="2371">
                  <c:v>2.07</c:v>
                </c:pt>
                <c:pt idx="2372">
                  <c:v>2.07</c:v>
                </c:pt>
                <c:pt idx="2373">
                  <c:v>2.115</c:v>
                </c:pt>
                <c:pt idx="2374">
                  <c:v>2.115</c:v>
                </c:pt>
                <c:pt idx="2375">
                  <c:v>2.115</c:v>
                </c:pt>
                <c:pt idx="2376">
                  <c:v>2.16</c:v>
                </c:pt>
                <c:pt idx="2377">
                  <c:v>2.16</c:v>
                </c:pt>
                <c:pt idx="2378">
                  <c:v>2.16</c:v>
                </c:pt>
                <c:pt idx="2379">
                  <c:v>2.205</c:v>
                </c:pt>
                <c:pt idx="2380">
                  <c:v>2.205</c:v>
                </c:pt>
                <c:pt idx="2381">
                  <c:v>2.205</c:v>
                </c:pt>
                <c:pt idx="2382">
                  <c:v>2.205</c:v>
                </c:pt>
                <c:pt idx="2383">
                  <c:v>2.25</c:v>
                </c:pt>
                <c:pt idx="2384">
                  <c:v>2.25</c:v>
                </c:pt>
                <c:pt idx="2385">
                  <c:v>2.25</c:v>
                </c:pt>
                <c:pt idx="2386">
                  <c:v>2.25</c:v>
                </c:pt>
                <c:pt idx="2387">
                  <c:v>2.295</c:v>
                </c:pt>
                <c:pt idx="2388">
                  <c:v>2.295</c:v>
                </c:pt>
                <c:pt idx="2389">
                  <c:v>2.295</c:v>
                </c:pt>
                <c:pt idx="2390">
                  <c:v>2.295</c:v>
                </c:pt>
                <c:pt idx="2391">
                  <c:v>2.34</c:v>
                </c:pt>
                <c:pt idx="2392">
                  <c:v>2.34</c:v>
                </c:pt>
                <c:pt idx="2393">
                  <c:v>2.34</c:v>
                </c:pt>
                <c:pt idx="2394">
                  <c:v>2.34</c:v>
                </c:pt>
                <c:pt idx="2395">
                  <c:v>2.385</c:v>
                </c:pt>
                <c:pt idx="2396">
                  <c:v>2.385</c:v>
                </c:pt>
                <c:pt idx="2397">
                  <c:v>2.385</c:v>
                </c:pt>
                <c:pt idx="2398">
                  <c:v>2.385</c:v>
                </c:pt>
                <c:pt idx="2399">
                  <c:v>2.385</c:v>
                </c:pt>
                <c:pt idx="2400">
                  <c:v>2.43</c:v>
                </c:pt>
                <c:pt idx="2401">
                  <c:v>2.43</c:v>
                </c:pt>
                <c:pt idx="2402">
                  <c:v>2.43</c:v>
                </c:pt>
                <c:pt idx="2403">
                  <c:v>2.43</c:v>
                </c:pt>
                <c:pt idx="2404">
                  <c:v>2.43</c:v>
                </c:pt>
                <c:pt idx="2405">
                  <c:v>2.43</c:v>
                </c:pt>
                <c:pt idx="2406">
                  <c:v>2.43</c:v>
                </c:pt>
                <c:pt idx="2407">
                  <c:v>2.475</c:v>
                </c:pt>
                <c:pt idx="2408">
                  <c:v>2.475</c:v>
                </c:pt>
                <c:pt idx="2409">
                  <c:v>2.475</c:v>
                </c:pt>
                <c:pt idx="2410">
                  <c:v>2.475</c:v>
                </c:pt>
                <c:pt idx="2411">
                  <c:v>2.475</c:v>
                </c:pt>
                <c:pt idx="2412">
                  <c:v>2.475</c:v>
                </c:pt>
                <c:pt idx="2413">
                  <c:v>2.475</c:v>
                </c:pt>
                <c:pt idx="2414">
                  <c:v>2.52</c:v>
                </c:pt>
                <c:pt idx="2415">
                  <c:v>2.52</c:v>
                </c:pt>
                <c:pt idx="2416">
                  <c:v>2.52</c:v>
                </c:pt>
                <c:pt idx="2417">
                  <c:v>2.52</c:v>
                </c:pt>
                <c:pt idx="2418">
                  <c:v>2.52</c:v>
                </c:pt>
                <c:pt idx="2419">
                  <c:v>2.52</c:v>
                </c:pt>
                <c:pt idx="2420">
                  <c:v>2.52</c:v>
                </c:pt>
                <c:pt idx="2421">
                  <c:v>2.52</c:v>
                </c:pt>
                <c:pt idx="2422">
                  <c:v>2.52</c:v>
                </c:pt>
                <c:pt idx="2423">
                  <c:v>2.52</c:v>
                </c:pt>
                <c:pt idx="2424">
                  <c:v>2.52</c:v>
                </c:pt>
                <c:pt idx="2425">
                  <c:v>2.565</c:v>
                </c:pt>
                <c:pt idx="2426">
                  <c:v>2.565</c:v>
                </c:pt>
                <c:pt idx="2427">
                  <c:v>2.565</c:v>
                </c:pt>
                <c:pt idx="2428">
                  <c:v>2.565</c:v>
                </c:pt>
                <c:pt idx="2429">
                  <c:v>2.565</c:v>
                </c:pt>
                <c:pt idx="2430">
                  <c:v>2.565</c:v>
                </c:pt>
                <c:pt idx="2431">
                  <c:v>2.565</c:v>
                </c:pt>
                <c:pt idx="2432">
                  <c:v>2.565</c:v>
                </c:pt>
                <c:pt idx="2433">
                  <c:v>2.565</c:v>
                </c:pt>
                <c:pt idx="2434">
                  <c:v>2.565</c:v>
                </c:pt>
                <c:pt idx="2435">
                  <c:v>2.565</c:v>
                </c:pt>
                <c:pt idx="2436">
                  <c:v>2.565</c:v>
                </c:pt>
                <c:pt idx="2437">
                  <c:v>2.565</c:v>
                </c:pt>
                <c:pt idx="2438">
                  <c:v>2.565</c:v>
                </c:pt>
                <c:pt idx="2439">
                  <c:v>2.565</c:v>
                </c:pt>
                <c:pt idx="2440">
                  <c:v>2.565</c:v>
                </c:pt>
                <c:pt idx="2441">
                  <c:v>2.565</c:v>
                </c:pt>
                <c:pt idx="2442">
                  <c:v>2.565</c:v>
                </c:pt>
                <c:pt idx="2443">
                  <c:v>2.565</c:v>
                </c:pt>
                <c:pt idx="2444">
                  <c:v>2.565</c:v>
                </c:pt>
                <c:pt idx="2445">
                  <c:v>2.565</c:v>
                </c:pt>
                <c:pt idx="2446">
                  <c:v>2.565</c:v>
                </c:pt>
                <c:pt idx="2447">
                  <c:v>2.565</c:v>
                </c:pt>
                <c:pt idx="2448">
                  <c:v>2.565</c:v>
                </c:pt>
                <c:pt idx="2449">
                  <c:v>2.565</c:v>
                </c:pt>
                <c:pt idx="2450">
                  <c:v>2.565</c:v>
                </c:pt>
                <c:pt idx="2451">
                  <c:v>2.565</c:v>
                </c:pt>
                <c:pt idx="2452">
                  <c:v>2.52</c:v>
                </c:pt>
                <c:pt idx="2453">
                  <c:v>2.52</c:v>
                </c:pt>
                <c:pt idx="2454">
                  <c:v>2.52</c:v>
                </c:pt>
                <c:pt idx="2455">
                  <c:v>2.52</c:v>
                </c:pt>
                <c:pt idx="2456">
                  <c:v>2.52</c:v>
                </c:pt>
                <c:pt idx="2457">
                  <c:v>2.52</c:v>
                </c:pt>
                <c:pt idx="2458">
                  <c:v>2.52</c:v>
                </c:pt>
                <c:pt idx="2459">
                  <c:v>2.52</c:v>
                </c:pt>
                <c:pt idx="2460">
                  <c:v>2.52</c:v>
                </c:pt>
                <c:pt idx="2461">
                  <c:v>2.52</c:v>
                </c:pt>
                <c:pt idx="2462">
                  <c:v>2.475</c:v>
                </c:pt>
                <c:pt idx="2463">
                  <c:v>2.475</c:v>
                </c:pt>
                <c:pt idx="2464">
                  <c:v>2.475</c:v>
                </c:pt>
                <c:pt idx="2465">
                  <c:v>2.475</c:v>
                </c:pt>
                <c:pt idx="2466">
                  <c:v>2.475</c:v>
                </c:pt>
                <c:pt idx="2467">
                  <c:v>2.475</c:v>
                </c:pt>
                <c:pt idx="2468">
                  <c:v>2.475</c:v>
                </c:pt>
                <c:pt idx="2469">
                  <c:v>2.475</c:v>
                </c:pt>
                <c:pt idx="2470">
                  <c:v>2.43</c:v>
                </c:pt>
                <c:pt idx="2471">
                  <c:v>2.43</c:v>
                </c:pt>
                <c:pt idx="2472">
                  <c:v>2.43</c:v>
                </c:pt>
                <c:pt idx="2473">
                  <c:v>2.43</c:v>
                </c:pt>
                <c:pt idx="2474">
                  <c:v>2.43</c:v>
                </c:pt>
                <c:pt idx="2475">
                  <c:v>2.43</c:v>
                </c:pt>
                <c:pt idx="2476">
                  <c:v>2.385</c:v>
                </c:pt>
                <c:pt idx="2477">
                  <c:v>2.385</c:v>
                </c:pt>
                <c:pt idx="2478">
                  <c:v>2.385</c:v>
                </c:pt>
                <c:pt idx="2479">
                  <c:v>2.385</c:v>
                </c:pt>
                <c:pt idx="2480">
                  <c:v>2.385</c:v>
                </c:pt>
                <c:pt idx="2481">
                  <c:v>2.34</c:v>
                </c:pt>
                <c:pt idx="2482">
                  <c:v>2.34</c:v>
                </c:pt>
                <c:pt idx="2483">
                  <c:v>2.34</c:v>
                </c:pt>
                <c:pt idx="2484">
                  <c:v>2.34</c:v>
                </c:pt>
                <c:pt idx="2485">
                  <c:v>2.295</c:v>
                </c:pt>
                <c:pt idx="2486">
                  <c:v>2.295</c:v>
                </c:pt>
                <c:pt idx="2487">
                  <c:v>2.295</c:v>
                </c:pt>
                <c:pt idx="2488">
                  <c:v>2.295</c:v>
                </c:pt>
                <c:pt idx="2489">
                  <c:v>2.295</c:v>
                </c:pt>
                <c:pt idx="2490">
                  <c:v>2.25</c:v>
                </c:pt>
                <c:pt idx="2491">
                  <c:v>2.25</c:v>
                </c:pt>
                <c:pt idx="2492">
                  <c:v>2.25</c:v>
                </c:pt>
                <c:pt idx="2493">
                  <c:v>2.25</c:v>
                </c:pt>
                <c:pt idx="2494">
                  <c:v>2.205</c:v>
                </c:pt>
                <c:pt idx="2495">
                  <c:v>2.205</c:v>
                </c:pt>
                <c:pt idx="2496">
                  <c:v>2.205</c:v>
                </c:pt>
                <c:pt idx="2497">
                  <c:v>2.205</c:v>
                </c:pt>
                <c:pt idx="2498">
                  <c:v>2.16</c:v>
                </c:pt>
                <c:pt idx="2499">
                  <c:v>2.16</c:v>
                </c:pt>
                <c:pt idx="2500">
                  <c:v>2.16</c:v>
                </c:pt>
              </c:numCache>
            </c:numRef>
          </c:yVal>
          <c:smooth val="1"/>
        </c:ser>
        <c:dLbls>
          <c:showLegendKey val="0"/>
          <c:showVal val="0"/>
          <c:showCatName val="0"/>
          <c:showSerName val="0"/>
          <c:showPercent val="0"/>
          <c:showBubbleSize val="0"/>
        </c:dLbls>
        <c:axId val="-518767360"/>
        <c:axId val="-518764816"/>
      </c:scatterChart>
      <c:valAx>
        <c:axId val="-518767360"/>
        <c:scaling>
          <c:orientation val="minMax"/>
          <c:max val="5.0"/>
        </c:scaling>
        <c:delete val="0"/>
        <c:axPos val="b"/>
        <c:title>
          <c:tx>
            <c:rich>
              <a:bodyPr/>
              <a:lstStyle/>
              <a:p>
                <a:pPr>
                  <a:defRPr sz="1600" b="0"/>
                </a:pPr>
                <a:r>
                  <a:rPr lang="en-US" altLang="ja-JP" sz="1600" b="0" i="1" dirty="0" smtClean="0">
                    <a:latin typeface="Times New Roman" panose="02020603050405020304" pitchFamily="18" charset="0"/>
                    <a:cs typeface="Times New Roman" panose="02020603050405020304" pitchFamily="18" charset="0"/>
                  </a:rPr>
                  <a:t>t</a:t>
                </a:r>
                <a:r>
                  <a:rPr lang="en-US" altLang="ja-JP" sz="1600" b="0" dirty="0" smtClean="0">
                    <a:latin typeface="Times New Roman" panose="02020603050405020304" pitchFamily="18" charset="0"/>
                    <a:cs typeface="Times New Roman" panose="02020603050405020304" pitchFamily="18" charset="0"/>
                  </a:rPr>
                  <a:t>[s]</a:t>
                </a:r>
                <a:endParaRPr lang="ja-JP" altLang="en-US" sz="1600" b="0" dirty="0">
                  <a:latin typeface="Times New Roman" panose="02020603050405020304" pitchFamily="18" charset="0"/>
                  <a:cs typeface="Times New Roman" panose="02020603050405020304" pitchFamily="18" charset="0"/>
                </a:endParaRPr>
              </a:p>
            </c:rich>
          </c:tx>
          <c:layout>
            <c:manualLayout>
              <c:xMode val="edge"/>
              <c:yMode val="edge"/>
              <c:x val="0.519389156355456"/>
              <c:y val="0.750233333333333"/>
            </c:manualLayout>
          </c:layout>
          <c:overlay val="0"/>
        </c:title>
        <c:numFmt formatCode="General" sourceLinked="1"/>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ja-JP"/>
          </a:p>
        </c:txPr>
        <c:crossAx val="-518764816"/>
        <c:crosses val="autoZero"/>
        <c:crossBetween val="midCat"/>
      </c:valAx>
      <c:valAx>
        <c:axId val="-518764816"/>
        <c:scaling>
          <c:orientation val="minMax"/>
        </c:scaling>
        <c:delete val="0"/>
        <c:axPos val="l"/>
        <c:majorGridlines/>
        <c:title>
          <c:tx>
            <c:rich>
              <a:bodyPr rot="-5400000" vert="horz"/>
              <a:lstStyle/>
              <a:p>
                <a:pPr>
                  <a:defRPr sz="1600" b="0">
                    <a:latin typeface="Times New Roman" panose="02020603050405020304" pitchFamily="18" charset="0"/>
                    <a:cs typeface="Times New Roman" panose="02020603050405020304" pitchFamily="18" charset="0"/>
                  </a:defRPr>
                </a:pPr>
                <a:r>
                  <a:rPr lang="en-US" altLang="ja-JP" sz="1600" b="0" i="1" dirty="0" smtClean="0">
                    <a:latin typeface="Times New Roman" panose="02020603050405020304" pitchFamily="18" charset="0"/>
                    <a:cs typeface="Times New Roman" panose="02020603050405020304" pitchFamily="18" charset="0"/>
                  </a:rPr>
                  <a:t>θ</a:t>
                </a:r>
                <a:r>
                  <a:rPr lang="en-US" altLang="ja-JP" sz="1600" b="0" i="0" baseline="-25000" dirty="0" smtClean="0">
                    <a:latin typeface="Times New Roman" panose="02020603050405020304" pitchFamily="18" charset="0"/>
                    <a:cs typeface="Times New Roman" panose="02020603050405020304" pitchFamily="18" charset="0"/>
                  </a:rPr>
                  <a:t>2</a:t>
                </a:r>
                <a:r>
                  <a:rPr lang="en-US" altLang="ja-JP" sz="1600" b="0" dirty="0" smtClean="0">
                    <a:latin typeface="Times New Roman" panose="02020603050405020304" pitchFamily="18" charset="0"/>
                    <a:cs typeface="Times New Roman" panose="02020603050405020304" pitchFamily="18" charset="0"/>
                  </a:rPr>
                  <a:t>[</a:t>
                </a:r>
                <a:r>
                  <a:rPr lang="en-US" altLang="ja-JP" sz="1600" b="0" dirty="0" err="1" smtClean="0">
                    <a:latin typeface="Times New Roman" panose="02020603050405020304" pitchFamily="18" charset="0"/>
                    <a:cs typeface="Times New Roman" panose="02020603050405020304" pitchFamily="18" charset="0"/>
                  </a:rPr>
                  <a:t>deg</a:t>
                </a:r>
                <a:r>
                  <a:rPr lang="en-US" altLang="ja-JP" sz="1600" b="0" dirty="0" smtClean="0">
                    <a:latin typeface="Times New Roman" panose="02020603050405020304" pitchFamily="18" charset="0"/>
                    <a:cs typeface="Times New Roman" panose="02020603050405020304" pitchFamily="18" charset="0"/>
                  </a:rPr>
                  <a:t>]</a:t>
                </a:r>
                <a:endParaRPr lang="ja-JP" altLang="en-US" sz="1600" b="0" dirty="0">
                  <a:latin typeface="Times New Roman" panose="02020603050405020304" pitchFamily="18" charset="0"/>
                  <a:cs typeface="Times New Roman" panose="02020603050405020304" pitchFamily="18" charset="0"/>
                </a:endParaRPr>
              </a:p>
            </c:rich>
          </c:tx>
          <c:layout>
            <c:manualLayout>
              <c:xMode val="edge"/>
              <c:yMode val="edge"/>
              <c:x val="0.0243541957255343"/>
              <c:y val="0.374232777777778"/>
            </c:manualLayout>
          </c:layout>
          <c:overlay val="0"/>
        </c:title>
        <c:numFmt formatCode="General" sourceLinked="1"/>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ja-JP"/>
          </a:p>
        </c:txPr>
        <c:crossAx val="-518767360"/>
        <c:crosses val="autoZero"/>
        <c:crossBetween val="midCat"/>
      </c:valAx>
    </c:plotArea>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omega!$B$1</c:f>
              <c:strCache>
                <c:ptCount val="1"/>
                <c:pt idx="0">
                  <c:v>ω1</c:v>
                </c:pt>
              </c:strCache>
            </c:strRef>
          </c:tx>
          <c:marker>
            <c:symbol val="none"/>
          </c:marker>
          <c:xVal>
            <c:numRef>
              <c:f>omega!$A$2:$A$5002</c:f>
              <c:numCache>
                <c:formatCode>General</c:formatCode>
                <c:ptCount val="5001"/>
                <c:pt idx="0">
                  <c:v>0.0</c:v>
                </c:pt>
                <c:pt idx="1">
                  <c:v>0.0001</c:v>
                </c:pt>
                <c:pt idx="2">
                  <c:v>0.0002</c:v>
                </c:pt>
                <c:pt idx="3">
                  <c:v>0.0003</c:v>
                </c:pt>
                <c:pt idx="4">
                  <c:v>0.0004</c:v>
                </c:pt>
                <c:pt idx="5">
                  <c:v>0.0005</c:v>
                </c:pt>
                <c:pt idx="6">
                  <c:v>0.0006</c:v>
                </c:pt>
                <c:pt idx="7">
                  <c:v>0.0007</c:v>
                </c:pt>
                <c:pt idx="8">
                  <c:v>0.0008</c:v>
                </c:pt>
                <c:pt idx="9">
                  <c:v>0.0009</c:v>
                </c:pt>
                <c:pt idx="10">
                  <c:v>0.001</c:v>
                </c:pt>
                <c:pt idx="11">
                  <c:v>0.0011</c:v>
                </c:pt>
                <c:pt idx="12">
                  <c:v>0.0012</c:v>
                </c:pt>
                <c:pt idx="13">
                  <c:v>0.0013</c:v>
                </c:pt>
                <c:pt idx="14">
                  <c:v>0.0014</c:v>
                </c:pt>
                <c:pt idx="15">
                  <c:v>0.0015</c:v>
                </c:pt>
                <c:pt idx="16">
                  <c:v>0.0016</c:v>
                </c:pt>
                <c:pt idx="17">
                  <c:v>0.0017</c:v>
                </c:pt>
                <c:pt idx="18">
                  <c:v>0.0018</c:v>
                </c:pt>
                <c:pt idx="19">
                  <c:v>0.0019</c:v>
                </c:pt>
                <c:pt idx="20">
                  <c:v>0.002</c:v>
                </c:pt>
                <c:pt idx="21">
                  <c:v>0.0021</c:v>
                </c:pt>
                <c:pt idx="22">
                  <c:v>0.0022</c:v>
                </c:pt>
                <c:pt idx="23">
                  <c:v>0.0023</c:v>
                </c:pt>
                <c:pt idx="24">
                  <c:v>0.0024</c:v>
                </c:pt>
                <c:pt idx="25">
                  <c:v>0.0025</c:v>
                </c:pt>
                <c:pt idx="26">
                  <c:v>0.0026</c:v>
                </c:pt>
                <c:pt idx="27">
                  <c:v>0.0027</c:v>
                </c:pt>
                <c:pt idx="28">
                  <c:v>0.0028</c:v>
                </c:pt>
                <c:pt idx="29">
                  <c:v>0.0029</c:v>
                </c:pt>
                <c:pt idx="30">
                  <c:v>0.003</c:v>
                </c:pt>
                <c:pt idx="31">
                  <c:v>0.0031</c:v>
                </c:pt>
                <c:pt idx="32">
                  <c:v>0.0032</c:v>
                </c:pt>
                <c:pt idx="33">
                  <c:v>0.0033</c:v>
                </c:pt>
                <c:pt idx="34">
                  <c:v>0.0034</c:v>
                </c:pt>
                <c:pt idx="35">
                  <c:v>0.0035</c:v>
                </c:pt>
                <c:pt idx="36">
                  <c:v>0.0036</c:v>
                </c:pt>
                <c:pt idx="37">
                  <c:v>0.0037</c:v>
                </c:pt>
                <c:pt idx="38">
                  <c:v>0.0038</c:v>
                </c:pt>
                <c:pt idx="39">
                  <c:v>0.0039</c:v>
                </c:pt>
                <c:pt idx="40">
                  <c:v>0.004</c:v>
                </c:pt>
                <c:pt idx="41">
                  <c:v>0.0041</c:v>
                </c:pt>
                <c:pt idx="42">
                  <c:v>0.0042</c:v>
                </c:pt>
                <c:pt idx="43">
                  <c:v>0.0043</c:v>
                </c:pt>
                <c:pt idx="44">
                  <c:v>0.0044</c:v>
                </c:pt>
                <c:pt idx="45">
                  <c:v>0.0045</c:v>
                </c:pt>
                <c:pt idx="46">
                  <c:v>0.0046</c:v>
                </c:pt>
                <c:pt idx="47">
                  <c:v>0.0047</c:v>
                </c:pt>
                <c:pt idx="48">
                  <c:v>0.0048</c:v>
                </c:pt>
                <c:pt idx="49">
                  <c:v>0.0049</c:v>
                </c:pt>
                <c:pt idx="50">
                  <c:v>0.005</c:v>
                </c:pt>
                <c:pt idx="51">
                  <c:v>0.0051</c:v>
                </c:pt>
                <c:pt idx="52">
                  <c:v>0.0052</c:v>
                </c:pt>
                <c:pt idx="53">
                  <c:v>0.0053</c:v>
                </c:pt>
                <c:pt idx="54">
                  <c:v>0.0054</c:v>
                </c:pt>
                <c:pt idx="55">
                  <c:v>0.0055</c:v>
                </c:pt>
                <c:pt idx="56">
                  <c:v>0.0056</c:v>
                </c:pt>
                <c:pt idx="57">
                  <c:v>0.0057</c:v>
                </c:pt>
                <c:pt idx="58">
                  <c:v>0.0058</c:v>
                </c:pt>
                <c:pt idx="59">
                  <c:v>0.0059</c:v>
                </c:pt>
                <c:pt idx="60">
                  <c:v>0.006</c:v>
                </c:pt>
                <c:pt idx="61">
                  <c:v>0.0061</c:v>
                </c:pt>
                <c:pt idx="62">
                  <c:v>0.0062</c:v>
                </c:pt>
                <c:pt idx="63">
                  <c:v>0.0063</c:v>
                </c:pt>
                <c:pt idx="64">
                  <c:v>0.0064</c:v>
                </c:pt>
                <c:pt idx="65">
                  <c:v>0.0065</c:v>
                </c:pt>
                <c:pt idx="66">
                  <c:v>0.0066</c:v>
                </c:pt>
                <c:pt idx="67">
                  <c:v>0.0067</c:v>
                </c:pt>
                <c:pt idx="68">
                  <c:v>0.0068</c:v>
                </c:pt>
                <c:pt idx="69">
                  <c:v>0.0069</c:v>
                </c:pt>
                <c:pt idx="70">
                  <c:v>0.007</c:v>
                </c:pt>
                <c:pt idx="71">
                  <c:v>0.0071</c:v>
                </c:pt>
                <c:pt idx="72">
                  <c:v>0.0072</c:v>
                </c:pt>
                <c:pt idx="73">
                  <c:v>0.0073</c:v>
                </c:pt>
                <c:pt idx="74">
                  <c:v>0.0074</c:v>
                </c:pt>
                <c:pt idx="75">
                  <c:v>0.0075</c:v>
                </c:pt>
                <c:pt idx="76">
                  <c:v>0.0076</c:v>
                </c:pt>
                <c:pt idx="77">
                  <c:v>0.0077</c:v>
                </c:pt>
                <c:pt idx="78">
                  <c:v>0.0078</c:v>
                </c:pt>
                <c:pt idx="79">
                  <c:v>0.0079</c:v>
                </c:pt>
                <c:pt idx="80">
                  <c:v>0.008</c:v>
                </c:pt>
                <c:pt idx="81">
                  <c:v>0.0081</c:v>
                </c:pt>
                <c:pt idx="82">
                  <c:v>0.0082</c:v>
                </c:pt>
                <c:pt idx="83">
                  <c:v>0.0083</c:v>
                </c:pt>
                <c:pt idx="84">
                  <c:v>0.0084</c:v>
                </c:pt>
                <c:pt idx="85">
                  <c:v>0.0085</c:v>
                </c:pt>
                <c:pt idx="86">
                  <c:v>0.0086</c:v>
                </c:pt>
                <c:pt idx="87">
                  <c:v>0.0087</c:v>
                </c:pt>
                <c:pt idx="88">
                  <c:v>0.0088</c:v>
                </c:pt>
                <c:pt idx="89">
                  <c:v>0.0089</c:v>
                </c:pt>
                <c:pt idx="90">
                  <c:v>0.009</c:v>
                </c:pt>
                <c:pt idx="91">
                  <c:v>0.0091</c:v>
                </c:pt>
                <c:pt idx="92">
                  <c:v>0.0092</c:v>
                </c:pt>
                <c:pt idx="93">
                  <c:v>0.0093</c:v>
                </c:pt>
                <c:pt idx="94">
                  <c:v>0.0094</c:v>
                </c:pt>
                <c:pt idx="95">
                  <c:v>0.0095</c:v>
                </c:pt>
                <c:pt idx="96">
                  <c:v>0.0096</c:v>
                </c:pt>
                <c:pt idx="97">
                  <c:v>0.0097</c:v>
                </c:pt>
                <c:pt idx="98">
                  <c:v>0.0098</c:v>
                </c:pt>
                <c:pt idx="99">
                  <c:v>0.0099</c:v>
                </c:pt>
                <c:pt idx="100">
                  <c:v>0.01</c:v>
                </c:pt>
                <c:pt idx="101">
                  <c:v>0.0101</c:v>
                </c:pt>
                <c:pt idx="102">
                  <c:v>0.0102</c:v>
                </c:pt>
                <c:pt idx="103">
                  <c:v>0.0103</c:v>
                </c:pt>
                <c:pt idx="104">
                  <c:v>0.0104</c:v>
                </c:pt>
                <c:pt idx="105">
                  <c:v>0.0105</c:v>
                </c:pt>
                <c:pt idx="106">
                  <c:v>0.0106</c:v>
                </c:pt>
                <c:pt idx="107">
                  <c:v>0.0107</c:v>
                </c:pt>
                <c:pt idx="108">
                  <c:v>0.0108</c:v>
                </c:pt>
                <c:pt idx="109">
                  <c:v>0.0109</c:v>
                </c:pt>
                <c:pt idx="110">
                  <c:v>0.011</c:v>
                </c:pt>
                <c:pt idx="111">
                  <c:v>0.0111</c:v>
                </c:pt>
                <c:pt idx="112">
                  <c:v>0.0112</c:v>
                </c:pt>
                <c:pt idx="113">
                  <c:v>0.0113</c:v>
                </c:pt>
                <c:pt idx="114">
                  <c:v>0.0114</c:v>
                </c:pt>
                <c:pt idx="115">
                  <c:v>0.0115</c:v>
                </c:pt>
                <c:pt idx="116">
                  <c:v>0.0116</c:v>
                </c:pt>
                <c:pt idx="117">
                  <c:v>0.0117</c:v>
                </c:pt>
                <c:pt idx="118">
                  <c:v>0.0118</c:v>
                </c:pt>
                <c:pt idx="119">
                  <c:v>0.0119</c:v>
                </c:pt>
                <c:pt idx="120">
                  <c:v>0.012</c:v>
                </c:pt>
                <c:pt idx="121">
                  <c:v>0.0121</c:v>
                </c:pt>
                <c:pt idx="122">
                  <c:v>0.0122</c:v>
                </c:pt>
                <c:pt idx="123">
                  <c:v>0.0123</c:v>
                </c:pt>
                <c:pt idx="124">
                  <c:v>0.0124</c:v>
                </c:pt>
                <c:pt idx="125">
                  <c:v>0.0125</c:v>
                </c:pt>
                <c:pt idx="126">
                  <c:v>0.0126</c:v>
                </c:pt>
                <c:pt idx="127">
                  <c:v>0.0127</c:v>
                </c:pt>
                <c:pt idx="128">
                  <c:v>0.0128</c:v>
                </c:pt>
                <c:pt idx="129">
                  <c:v>0.0129</c:v>
                </c:pt>
                <c:pt idx="130">
                  <c:v>0.013</c:v>
                </c:pt>
                <c:pt idx="131">
                  <c:v>0.0131</c:v>
                </c:pt>
                <c:pt idx="132">
                  <c:v>0.0132</c:v>
                </c:pt>
                <c:pt idx="133">
                  <c:v>0.0133</c:v>
                </c:pt>
                <c:pt idx="134">
                  <c:v>0.0134</c:v>
                </c:pt>
                <c:pt idx="135">
                  <c:v>0.0135</c:v>
                </c:pt>
                <c:pt idx="136">
                  <c:v>0.0136</c:v>
                </c:pt>
                <c:pt idx="137">
                  <c:v>0.0137</c:v>
                </c:pt>
                <c:pt idx="138">
                  <c:v>0.0138</c:v>
                </c:pt>
                <c:pt idx="139">
                  <c:v>0.0139</c:v>
                </c:pt>
                <c:pt idx="140">
                  <c:v>0.014</c:v>
                </c:pt>
                <c:pt idx="141">
                  <c:v>0.0141</c:v>
                </c:pt>
                <c:pt idx="142">
                  <c:v>0.0142</c:v>
                </c:pt>
                <c:pt idx="143">
                  <c:v>0.0143</c:v>
                </c:pt>
                <c:pt idx="144">
                  <c:v>0.0144</c:v>
                </c:pt>
                <c:pt idx="145">
                  <c:v>0.0145</c:v>
                </c:pt>
                <c:pt idx="146">
                  <c:v>0.0146</c:v>
                </c:pt>
                <c:pt idx="147">
                  <c:v>0.0147</c:v>
                </c:pt>
                <c:pt idx="148">
                  <c:v>0.0148</c:v>
                </c:pt>
                <c:pt idx="149">
                  <c:v>0.0149</c:v>
                </c:pt>
                <c:pt idx="150">
                  <c:v>0.015</c:v>
                </c:pt>
                <c:pt idx="151">
                  <c:v>0.0151</c:v>
                </c:pt>
                <c:pt idx="152">
                  <c:v>0.0152</c:v>
                </c:pt>
                <c:pt idx="153">
                  <c:v>0.0153</c:v>
                </c:pt>
                <c:pt idx="154">
                  <c:v>0.0154</c:v>
                </c:pt>
                <c:pt idx="155">
                  <c:v>0.0155</c:v>
                </c:pt>
                <c:pt idx="156">
                  <c:v>0.0156</c:v>
                </c:pt>
                <c:pt idx="157">
                  <c:v>0.0157</c:v>
                </c:pt>
                <c:pt idx="158">
                  <c:v>0.0158</c:v>
                </c:pt>
                <c:pt idx="159">
                  <c:v>0.0159</c:v>
                </c:pt>
                <c:pt idx="160">
                  <c:v>0.016</c:v>
                </c:pt>
                <c:pt idx="161">
                  <c:v>0.0161</c:v>
                </c:pt>
                <c:pt idx="162">
                  <c:v>0.0162</c:v>
                </c:pt>
                <c:pt idx="163">
                  <c:v>0.0163</c:v>
                </c:pt>
                <c:pt idx="164">
                  <c:v>0.0164</c:v>
                </c:pt>
                <c:pt idx="165">
                  <c:v>0.0165</c:v>
                </c:pt>
                <c:pt idx="166">
                  <c:v>0.0166</c:v>
                </c:pt>
                <c:pt idx="167">
                  <c:v>0.0167</c:v>
                </c:pt>
                <c:pt idx="168">
                  <c:v>0.0168</c:v>
                </c:pt>
                <c:pt idx="169">
                  <c:v>0.0169</c:v>
                </c:pt>
                <c:pt idx="170">
                  <c:v>0.017</c:v>
                </c:pt>
                <c:pt idx="171">
                  <c:v>0.0171</c:v>
                </c:pt>
                <c:pt idx="172">
                  <c:v>0.0172</c:v>
                </c:pt>
                <c:pt idx="173">
                  <c:v>0.0173</c:v>
                </c:pt>
                <c:pt idx="174">
                  <c:v>0.0174</c:v>
                </c:pt>
                <c:pt idx="175">
                  <c:v>0.0175</c:v>
                </c:pt>
                <c:pt idx="176">
                  <c:v>0.0176</c:v>
                </c:pt>
                <c:pt idx="177">
                  <c:v>0.0177</c:v>
                </c:pt>
                <c:pt idx="178">
                  <c:v>0.0178</c:v>
                </c:pt>
                <c:pt idx="179">
                  <c:v>0.0179</c:v>
                </c:pt>
                <c:pt idx="180">
                  <c:v>0.018</c:v>
                </c:pt>
                <c:pt idx="181">
                  <c:v>0.0181</c:v>
                </c:pt>
                <c:pt idx="182">
                  <c:v>0.0182</c:v>
                </c:pt>
                <c:pt idx="183">
                  <c:v>0.0183</c:v>
                </c:pt>
                <c:pt idx="184">
                  <c:v>0.0184</c:v>
                </c:pt>
                <c:pt idx="185">
                  <c:v>0.0185</c:v>
                </c:pt>
                <c:pt idx="186">
                  <c:v>0.0186</c:v>
                </c:pt>
                <c:pt idx="187">
                  <c:v>0.0187</c:v>
                </c:pt>
                <c:pt idx="188">
                  <c:v>0.0188</c:v>
                </c:pt>
                <c:pt idx="189">
                  <c:v>0.0189</c:v>
                </c:pt>
                <c:pt idx="190">
                  <c:v>0.019</c:v>
                </c:pt>
                <c:pt idx="191">
                  <c:v>0.0191</c:v>
                </c:pt>
                <c:pt idx="192">
                  <c:v>0.0192</c:v>
                </c:pt>
                <c:pt idx="193">
                  <c:v>0.0193</c:v>
                </c:pt>
                <c:pt idx="194">
                  <c:v>0.0194</c:v>
                </c:pt>
                <c:pt idx="195">
                  <c:v>0.0195</c:v>
                </c:pt>
                <c:pt idx="196">
                  <c:v>0.0196</c:v>
                </c:pt>
                <c:pt idx="197">
                  <c:v>0.0197</c:v>
                </c:pt>
                <c:pt idx="198">
                  <c:v>0.0198</c:v>
                </c:pt>
                <c:pt idx="199">
                  <c:v>0.0199</c:v>
                </c:pt>
                <c:pt idx="200">
                  <c:v>0.02</c:v>
                </c:pt>
                <c:pt idx="201">
                  <c:v>0.0201</c:v>
                </c:pt>
                <c:pt idx="202">
                  <c:v>0.0202</c:v>
                </c:pt>
                <c:pt idx="203">
                  <c:v>0.0203</c:v>
                </c:pt>
                <c:pt idx="204">
                  <c:v>0.0204</c:v>
                </c:pt>
                <c:pt idx="205">
                  <c:v>0.0205</c:v>
                </c:pt>
                <c:pt idx="206">
                  <c:v>0.0206</c:v>
                </c:pt>
                <c:pt idx="207">
                  <c:v>0.0207</c:v>
                </c:pt>
                <c:pt idx="208">
                  <c:v>0.0208</c:v>
                </c:pt>
                <c:pt idx="209">
                  <c:v>0.0209</c:v>
                </c:pt>
                <c:pt idx="210">
                  <c:v>0.021</c:v>
                </c:pt>
                <c:pt idx="211">
                  <c:v>0.0211</c:v>
                </c:pt>
                <c:pt idx="212">
                  <c:v>0.0212</c:v>
                </c:pt>
                <c:pt idx="213">
                  <c:v>0.0213</c:v>
                </c:pt>
                <c:pt idx="214">
                  <c:v>0.0214</c:v>
                </c:pt>
                <c:pt idx="215">
                  <c:v>0.0215</c:v>
                </c:pt>
                <c:pt idx="216">
                  <c:v>0.0216</c:v>
                </c:pt>
                <c:pt idx="217">
                  <c:v>0.0217</c:v>
                </c:pt>
                <c:pt idx="218">
                  <c:v>0.0218</c:v>
                </c:pt>
                <c:pt idx="219">
                  <c:v>0.0219</c:v>
                </c:pt>
                <c:pt idx="220">
                  <c:v>0.022</c:v>
                </c:pt>
                <c:pt idx="221">
                  <c:v>0.0221</c:v>
                </c:pt>
                <c:pt idx="222">
                  <c:v>0.0222</c:v>
                </c:pt>
                <c:pt idx="223">
                  <c:v>0.0223</c:v>
                </c:pt>
                <c:pt idx="224">
                  <c:v>0.0224</c:v>
                </c:pt>
                <c:pt idx="225">
                  <c:v>0.0225</c:v>
                </c:pt>
                <c:pt idx="226">
                  <c:v>0.0226</c:v>
                </c:pt>
                <c:pt idx="227">
                  <c:v>0.0227</c:v>
                </c:pt>
                <c:pt idx="228">
                  <c:v>0.0228</c:v>
                </c:pt>
                <c:pt idx="229">
                  <c:v>0.0229</c:v>
                </c:pt>
                <c:pt idx="230">
                  <c:v>0.023</c:v>
                </c:pt>
                <c:pt idx="231">
                  <c:v>0.0231</c:v>
                </c:pt>
                <c:pt idx="232">
                  <c:v>0.0232</c:v>
                </c:pt>
                <c:pt idx="233">
                  <c:v>0.0233</c:v>
                </c:pt>
                <c:pt idx="234">
                  <c:v>0.0234</c:v>
                </c:pt>
                <c:pt idx="235">
                  <c:v>0.0235</c:v>
                </c:pt>
                <c:pt idx="236">
                  <c:v>0.0236</c:v>
                </c:pt>
                <c:pt idx="237">
                  <c:v>0.0237</c:v>
                </c:pt>
                <c:pt idx="238">
                  <c:v>0.0238</c:v>
                </c:pt>
                <c:pt idx="239">
                  <c:v>0.0239</c:v>
                </c:pt>
                <c:pt idx="240">
                  <c:v>0.024</c:v>
                </c:pt>
                <c:pt idx="241">
                  <c:v>0.0241</c:v>
                </c:pt>
                <c:pt idx="242">
                  <c:v>0.0242</c:v>
                </c:pt>
                <c:pt idx="243">
                  <c:v>0.0243</c:v>
                </c:pt>
                <c:pt idx="244">
                  <c:v>0.0244</c:v>
                </c:pt>
                <c:pt idx="245">
                  <c:v>0.0245</c:v>
                </c:pt>
                <c:pt idx="246">
                  <c:v>0.0246</c:v>
                </c:pt>
                <c:pt idx="247">
                  <c:v>0.0247</c:v>
                </c:pt>
                <c:pt idx="248">
                  <c:v>0.0248</c:v>
                </c:pt>
                <c:pt idx="249">
                  <c:v>0.0249</c:v>
                </c:pt>
                <c:pt idx="250">
                  <c:v>0.025</c:v>
                </c:pt>
                <c:pt idx="251">
                  <c:v>0.0251</c:v>
                </c:pt>
                <c:pt idx="252">
                  <c:v>0.0252</c:v>
                </c:pt>
                <c:pt idx="253">
                  <c:v>0.0253</c:v>
                </c:pt>
                <c:pt idx="254">
                  <c:v>0.0254</c:v>
                </c:pt>
                <c:pt idx="255">
                  <c:v>0.0255</c:v>
                </c:pt>
                <c:pt idx="256">
                  <c:v>0.0256</c:v>
                </c:pt>
                <c:pt idx="257">
                  <c:v>0.0257</c:v>
                </c:pt>
                <c:pt idx="258">
                  <c:v>0.0258</c:v>
                </c:pt>
                <c:pt idx="259">
                  <c:v>0.0259</c:v>
                </c:pt>
                <c:pt idx="260">
                  <c:v>0.026</c:v>
                </c:pt>
                <c:pt idx="261">
                  <c:v>0.0261</c:v>
                </c:pt>
                <c:pt idx="262">
                  <c:v>0.0262</c:v>
                </c:pt>
                <c:pt idx="263">
                  <c:v>0.0263</c:v>
                </c:pt>
                <c:pt idx="264">
                  <c:v>0.0264</c:v>
                </c:pt>
                <c:pt idx="265">
                  <c:v>0.0265</c:v>
                </c:pt>
                <c:pt idx="266">
                  <c:v>0.0266</c:v>
                </c:pt>
                <c:pt idx="267">
                  <c:v>0.0267</c:v>
                </c:pt>
                <c:pt idx="268">
                  <c:v>0.0268</c:v>
                </c:pt>
                <c:pt idx="269">
                  <c:v>0.0269</c:v>
                </c:pt>
                <c:pt idx="270">
                  <c:v>0.027</c:v>
                </c:pt>
                <c:pt idx="271">
                  <c:v>0.0271</c:v>
                </c:pt>
                <c:pt idx="272">
                  <c:v>0.0272</c:v>
                </c:pt>
                <c:pt idx="273">
                  <c:v>0.0273</c:v>
                </c:pt>
                <c:pt idx="274">
                  <c:v>0.0274</c:v>
                </c:pt>
                <c:pt idx="275">
                  <c:v>0.0275</c:v>
                </c:pt>
                <c:pt idx="276">
                  <c:v>0.0276</c:v>
                </c:pt>
                <c:pt idx="277">
                  <c:v>0.0277</c:v>
                </c:pt>
                <c:pt idx="278">
                  <c:v>0.0278</c:v>
                </c:pt>
                <c:pt idx="279">
                  <c:v>0.0279</c:v>
                </c:pt>
                <c:pt idx="280">
                  <c:v>0.028</c:v>
                </c:pt>
                <c:pt idx="281">
                  <c:v>0.0281</c:v>
                </c:pt>
                <c:pt idx="282">
                  <c:v>0.0282</c:v>
                </c:pt>
                <c:pt idx="283">
                  <c:v>0.0283</c:v>
                </c:pt>
                <c:pt idx="284">
                  <c:v>0.0284</c:v>
                </c:pt>
                <c:pt idx="285">
                  <c:v>0.0285</c:v>
                </c:pt>
                <c:pt idx="286">
                  <c:v>0.0286</c:v>
                </c:pt>
                <c:pt idx="287">
                  <c:v>0.0287</c:v>
                </c:pt>
                <c:pt idx="288">
                  <c:v>0.0288</c:v>
                </c:pt>
                <c:pt idx="289">
                  <c:v>0.0289</c:v>
                </c:pt>
                <c:pt idx="290">
                  <c:v>0.029</c:v>
                </c:pt>
                <c:pt idx="291">
                  <c:v>0.0291</c:v>
                </c:pt>
                <c:pt idx="292">
                  <c:v>0.0292</c:v>
                </c:pt>
                <c:pt idx="293">
                  <c:v>0.0293</c:v>
                </c:pt>
                <c:pt idx="294">
                  <c:v>0.0294</c:v>
                </c:pt>
                <c:pt idx="295">
                  <c:v>0.0295</c:v>
                </c:pt>
                <c:pt idx="296">
                  <c:v>0.0296</c:v>
                </c:pt>
                <c:pt idx="297">
                  <c:v>0.0297</c:v>
                </c:pt>
                <c:pt idx="298">
                  <c:v>0.0298</c:v>
                </c:pt>
                <c:pt idx="299">
                  <c:v>0.0299</c:v>
                </c:pt>
                <c:pt idx="300">
                  <c:v>0.03</c:v>
                </c:pt>
                <c:pt idx="301">
                  <c:v>0.0301</c:v>
                </c:pt>
                <c:pt idx="302">
                  <c:v>0.0302</c:v>
                </c:pt>
                <c:pt idx="303">
                  <c:v>0.0303</c:v>
                </c:pt>
                <c:pt idx="304">
                  <c:v>0.0304</c:v>
                </c:pt>
                <c:pt idx="305">
                  <c:v>0.0305</c:v>
                </c:pt>
                <c:pt idx="306">
                  <c:v>0.0306</c:v>
                </c:pt>
                <c:pt idx="307">
                  <c:v>0.0307</c:v>
                </c:pt>
                <c:pt idx="308">
                  <c:v>0.0308</c:v>
                </c:pt>
                <c:pt idx="309">
                  <c:v>0.0309</c:v>
                </c:pt>
                <c:pt idx="310">
                  <c:v>0.031</c:v>
                </c:pt>
                <c:pt idx="311">
                  <c:v>0.0311</c:v>
                </c:pt>
                <c:pt idx="312">
                  <c:v>0.0312</c:v>
                </c:pt>
                <c:pt idx="313">
                  <c:v>0.0313</c:v>
                </c:pt>
                <c:pt idx="314">
                  <c:v>0.0314</c:v>
                </c:pt>
                <c:pt idx="315">
                  <c:v>0.0315</c:v>
                </c:pt>
                <c:pt idx="316">
                  <c:v>0.0316</c:v>
                </c:pt>
                <c:pt idx="317">
                  <c:v>0.0317</c:v>
                </c:pt>
                <c:pt idx="318">
                  <c:v>0.0318</c:v>
                </c:pt>
                <c:pt idx="319">
                  <c:v>0.0319</c:v>
                </c:pt>
                <c:pt idx="320">
                  <c:v>0.032</c:v>
                </c:pt>
                <c:pt idx="321">
                  <c:v>0.0321</c:v>
                </c:pt>
                <c:pt idx="322">
                  <c:v>0.0322</c:v>
                </c:pt>
                <c:pt idx="323">
                  <c:v>0.0323</c:v>
                </c:pt>
                <c:pt idx="324">
                  <c:v>0.0324</c:v>
                </c:pt>
                <c:pt idx="325">
                  <c:v>0.0325</c:v>
                </c:pt>
                <c:pt idx="326">
                  <c:v>0.0326</c:v>
                </c:pt>
                <c:pt idx="327">
                  <c:v>0.0327</c:v>
                </c:pt>
                <c:pt idx="328">
                  <c:v>0.0328</c:v>
                </c:pt>
                <c:pt idx="329">
                  <c:v>0.0329</c:v>
                </c:pt>
                <c:pt idx="330">
                  <c:v>0.033</c:v>
                </c:pt>
                <c:pt idx="331">
                  <c:v>0.0331</c:v>
                </c:pt>
                <c:pt idx="332">
                  <c:v>0.0332</c:v>
                </c:pt>
                <c:pt idx="333">
                  <c:v>0.0333</c:v>
                </c:pt>
                <c:pt idx="334">
                  <c:v>0.0334</c:v>
                </c:pt>
                <c:pt idx="335">
                  <c:v>0.0335</c:v>
                </c:pt>
                <c:pt idx="336">
                  <c:v>0.0336</c:v>
                </c:pt>
                <c:pt idx="337">
                  <c:v>0.0337</c:v>
                </c:pt>
                <c:pt idx="338">
                  <c:v>0.0338</c:v>
                </c:pt>
                <c:pt idx="339">
                  <c:v>0.0339</c:v>
                </c:pt>
                <c:pt idx="340">
                  <c:v>0.034</c:v>
                </c:pt>
                <c:pt idx="341">
                  <c:v>0.0341</c:v>
                </c:pt>
                <c:pt idx="342">
                  <c:v>0.0342</c:v>
                </c:pt>
                <c:pt idx="343">
                  <c:v>0.0343</c:v>
                </c:pt>
                <c:pt idx="344">
                  <c:v>0.0344</c:v>
                </c:pt>
                <c:pt idx="345">
                  <c:v>0.0345</c:v>
                </c:pt>
                <c:pt idx="346">
                  <c:v>0.0346</c:v>
                </c:pt>
                <c:pt idx="347">
                  <c:v>0.0347</c:v>
                </c:pt>
                <c:pt idx="348">
                  <c:v>0.0348</c:v>
                </c:pt>
                <c:pt idx="349">
                  <c:v>0.0349</c:v>
                </c:pt>
                <c:pt idx="350">
                  <c:v>0.035</c:v>
                </c:pt>
                <c:pt idx="351">
                  <c:v>0.0351</c:v>
                </c:pt>
                <c:pt idx="352">
                  <c:v>0.0352</c:v>
                </c:pt>
                <c:pt idx="353">
                  <c:v>0.0353</c:v>
                </c:pt>
                <c:pt idx="354">
                  <c:v>0.0354</c:v>
                </c:pt>
                <c:pt idx="355">
                  <c:v>0.0355</c:v>
                </c:pt>
                <c:pt idx="356">
                  <c:v>0.0356</c:v>
                </c:pt>
                <c:pt idx="357">
                  <c:v>0.0357</c:v>
                </c:pt>
                <c:pt idx="358">
                  <c:v>0.0358</c:v>
                </c:pt>
                <c:pt idx="359">
                  <c:v>0.0359</c:v>
                </c:pt>
                <c:pt idx="360">
                  <c:v>0.036</c:v>
                </c:pt>
                <c:pt idx="361">
                  <c:v>0.0361</c:v>
                </c:pt>
                <c:pt idx="362">
                  <c:v>0.0362</c:v>
                </c:pt>
                <c:pt idx="363">
                  <c:v>0.0363</c:v>
                </c:pt>
                <c:pt idx="364">
                  <c:v>0.0364</c:v>
                </c:pt>
                <c:pt idx="365">
                  <c:v>0.0365</c:v>
                </c:pt>
                <c:pt idx="366">
                  <c:v>0.0366</c:v>
                </c:pt>
                <c:pt idx="367">
                  <c:v>0.0367</c:v>
                </c:pt>
                <c:pt idx="368">
                  <c:v>0.0368</c:v>
                </c:pt>
                <c:pt idx="369">
                  <c:v>0.0369</c:v>
                </c:pt>
                <c:pt idx="370">
                  <c:v>0.037</c:v>
                </c:pt>
                <c:pt idx="371">
                  <c:v>0.0371</c:v>
                </c:pt>
                <c:pt idx="372">
                  <c:v>0.0372</c:v>
                </c:pt>
                <c:pt idx="373">
                  <c:v>0.0373</c:v>
                </c:pt>
                <c:pt idx="374">
                  <c:v>0.0374</c:v>
                </c:pt>
                <c:pt idx="375">
                  <c:v>0.0375</c:v>
                </c:pt>
                <c:pt idx="376">
                  <c:v>0.0376</c:v>
                </c:pt>
                <c:pt idx="377">
                  <c:v>0.0377</c:v>
                </c:pt>
                <c:pt idx="378">
                  <c:v>0.0378</c:v>
                </c:pt>
                <c:pt idx="379">
                  <c:v>0.0379</c:v>
                </c:pt>
                <c:pt idx="380">
                  <c:v>0.038</c:v>
                </c:pt>
                <c:pt idx="381">
                  <c:v>0.0381</c:v>
                </c:pt>
                <c:pt idx="382">
                  <c:v>0.0382</c:v>
                </c:pt>
                <c:pt idx="383">
                  <c:v>0.0383</c:v>
                </c:pt>
                <c:pt idx="384">
                  <c:v>0.0384</c:v>
                </c:pt>
                <c:pt idx="385">
                  <c:v>0.0385</c:v>
                </c:pt>
                <c:pt idx="386">
                  <c:v>0.0386</c:v>
                </c:pt>
                <c:pt idx="387">
                  <c:v>0.0387</c:v>
                </c:pt>
                <c:pt idx="388">
                  <c:v>0.0388</c:v>
                </c:pt>
                <c:pt idx="389">
                  <c:v>0.0389</c:v>
                </c:pt>
                <c:pt idx="390">
                  <c:v>0.039</c:v>
                </c:pt>
                <c:pt idx="391">
                  <c:v>0.0391</c:v>
                </c:pt>
                <c:pt idx="392">
                  <c:v>0.0392</c:v>
                </c:pt>
                <c:pt idx="393">
                  <c:v>0.0393</c:v>
                </c:pt>
                <c:pt idx="394">
                  <c:v>0.0394</c:v>
                </c:pt>
                <c:pt idx="395">
                  <c:v>0.0395</c:v>
                </c:pt>
                <c:pt idx="396">
                  <c:v>0.0396</c:v>
                </c:pt>
                <c:pt idx="397">
                  <c:v>0.0397</c:v>
                </c:pt>
                <c:pt idx="398">
                  <c:v>0.0398</c:v>
                </c:pt>
                <c:pt idx="399">
                  <c:v>0.0399</c:v>
                </c:pt>
                <c:pt idx="400">
                  <c:v>0.04</c:v>
                </c:pt>
                <c:pt idx="401">
                  <c:v>0.0401</c:v>
                </c:pt>
                <c:pt idx="402">
                  <c:v>0.0402</c:v>
                </c:pt>
                <c:pt idx="403">
                  <c:v>0.0403</c:v>
                </c:pt>
                <c:pt idx="404">
                  <c:v>0.0404</c:v>
                </c:pt>
                <c:pt idx="405">
                  <c:v>0.0405</c:v>
                </c:pt>
                <c:pt idx="406">
                  <c:v>0.0406</c:v>
                </c:pt>
                <c:pt idx="407">
                  <c:v>0.0407</c:v>
                </c:pt>
                <c:pt idx="408">
                  <c:v>0.0408</c:v>
                </c:pt>
                <c:pt idx="409">
                  <c:v>0.0409</c:v>
                </c:pt>
                <c:pt idx="410">
                  <c:v>0.041</c:v>
                </c:pt>
                <c:pt idx="411">
                  <c:v>0.0411</c:v>
                </c:pt>
                <c:pt idx="412">
                  <c:v>0.0412</c:v>
                </c:pt>
                <c:pt idx="413">
                  <c:v>0.0413</c:v>
                </c:pt>
                <c:pt idx="414">
                  <c:v>0.0414</c:v>
                </c:pt>
                <c:pt idx="415">
                  <c:v>0.0415</c:v>
                </c:pt>
                <c:pt idx="416">
                  <c:v>0.0416</c:v>
                </c:pt>
                <c:pt idx="417">
                  <c:v>0.0417</c:v>
                </c:pt>
                <c:pt idx="418">
                  <c:v>0.0418</c:v>
                </c:pt>
                <c:pt idx="419">
                  <c:v>0.0419</c:v>
                </c:pt>
                <c:pt idx="420">
                  <c:v>0.042</c:v>
                </c:pt>
                <c:pt idx="421">
                  <c:v>0.0421</c:v>
                </c:pt>
                <c:pt idx="422">
                  <c:v>0.0422</c:v>
                </c:pt>
                <c:pt idx="423">
                  <c:v>0.0423</c:v>
                </c:pt>
                <c:pt idx="424">
                  <c:v>0.0424</c:v>
                </c:pt>
                <c:pt idx="425">
                  <c:v>0.0425</c:v>
                </c:pt>
                <c:pt idx="426">
                  <c:v>0.0426</c:v>
                </c:pt>
                <c:pt idx="427">
                  <c:v>0.0427</c:v>
                </c:pt>
                <c:pt idx="428">
                  <c:v>0.0428</c:v>
                </c:pt>
                <c:pt idx="429">
                  <c:v>0.0429</c:v>
                </c:pt>
                <c:pt idx="430">
                  <c:v>0.043</c:v>
                </c:pt>
                <c:pt idx="431">
                  <c:v>0.0431</c:v>
                </c:pt>
                <c:pt idx="432">
                  <c:v>0.0432</c:v>
                </c:pt>
                <c:pt idx="433">
                  <c:v>0.0433</c:v>
                </c:pt>
                <c:pt idx="434">
                  <c:v>0.0434</c:v>
                </c:pt>
                <c:pt idx="435">
                  <c:v>0.0435</c:v>
                </c:pt>
                <c:pt idx="436">
                  <c:v>0.0436</c:v>
                </c:pt>
                <c:pt idx="437">
                  <c:v>0.0437</c:v>
                </c:pt>
                <c:pt idx="438">
                  <c:v>0.0438</c:v>
                </c:pt>
                <c:pt idx="439">
                  <c:v>0.0439</c:v>
                </c:pt>
                <c:pt idx="440">
                  <c:v>0.044</c:v>
                </c:pt>
                <c:pt idx="441">
                  <c:v>0.0441</c:v>
                </c:pt>
                <c:pt idx="442">
                  <c:v>0.0442</c:v>
                </c:pt>
                <c:pt idx="443">
                  <c:v>0.0443</c:v>
                </c:pt>
                <c:pt idx="444">
                  <c:v>0.0444</c:v>
                </c:pt>
                <c:pt idx="445">
                  <c:v>0.0445</c:v>
                </c:pt>
                <c:pt idx="446">
                  <c:v>0.0446</c:v>
                </c:pt>
                <c:pt idx="447">
                  <c:v>0.0447</c:v>
                </c:pt>
                <c:pt idx="448">
                  <c:v>0.0448</c:v>
                </c:pt>
                <c:pt idx="449">
                  <c:v>0.0449</c:v>
                </c:pt>
                <c:pt idx="450">
                  <c:v>0.045</c:v>
                </c:pt>
                <c:pt idx="451">
                  <c:v>0.0451</c:v>
                </c:pt>
                <c:pt idx="452">
                  <c:v>0.0452</c:v>
                </c:pt>
                <c:pt idx="453">
                  <c:v>0.0453</c:v>
                </c:pt>
                <c:pt idx="454">
                  <c:v>0.0454</c:v>
                </c:pt>
                <c:pt idx="455">
                  <c:v>0.0455</c:v>
                </c:pt>
                <c:pt idx="456">
                  <c:v>0.0456</c:v>
                </c:pt>
                <c:pt idx="457">
                  <c:v>0.0457</c:v>
                </c:pt>
                <c:pt idx="458">
                  <c:v>0.0458</c:v>
                </c:pt>
                <c:pt idx="459">
                  <c:v>0.0459</c:v>
                </c:pt>
                <c:pt idx="460">
                  <c:v>0.046</c:v>
                </c:pt>
                <c:pt idx="461">
                  <c:v>0.0461</c:v>
                </c:pt>
                <c:pt idx="462">
                  <c:v>0.0462</c:v>
                </c:pt>
                <c:pt idx="463">
                  <c:v>0.0463</c:v>
                </c:pt>
                <c:pt idx="464">
                  <c:v>0.0464</c:v>
                </c:pt>
                <c:pt idx="465">
                  <c:v>0.0465</c:v>
                </c:pt>
                <c:pt idx="466">
                  <c:v>0.0466</c:v>
                </c:pt>
                <c:pt idx="467">
                  <c:v>0.0467</c:v>
                </c:pt>
                <c:pt idx="468">
                  <c:v>0.0468</c:v>
                </c:pt>
                <c:pt idx="469">
                  <c:v>0.0469</c:v>
                </c:pt>
                <c:pt idx="470">
                  <c:v>0.047</c:v>
                </c:pt>
                <c:pt idx="471">
                  <c:v>0.0471</c:v>
                </c:pt>
                <c:pt idx="472">
                  <c:v>0.0472</c:v>
                </c:pt>
                <c:pt idx="473">
                  <c:v>0.0473</c:v>
                </c:pt>
                <c:pt idx="474">
                  <c:v>0.0474</c:v>
                </c:pt>
                <c:pt idx="475">
                  <c:v>0.0475</c:v>
                </c:pt>
                <c:pt idx="476">
                  <c:v>0.0476</c:v>
                </c:pt>
                <c:pt idx="477">
                  <c:v>0.0477</c:v>
                </c:pt>
                <c:pt idx="478">
                  <c:v>0.0478</c:v>
                </c:pt>
                <c:pt idx="479">
                  <c:v>0.0479</c:v>
                </c:pt>
                <c:pt idx="480">
                  <c:v>0.048</c:v>
                </c:pt>
                <c:pt idx="481">
                  <c:v>0.0481</c:v>
                </c:pt>
                <c:pt idx="482">
                  <c:v>0.0482</c:v>
                </c:pt>
                <c:pt idx="483">
                  <c:v>0.0483</c:v>
                </c:pt>
                <c:pt idx="484">
                  <c:v>0.0484</c:v>
                </c:pt>
                <c:pt idx="485">
                  <c:v>0.0485</c:v>
                </c:pt>
                <c:pt idx="486">
                  <c:v>0.0486</c:v>
                </c:pt>
                <c:pt idx="487">
                  <c:v>0.0487</c:v>
                </c:pt>
                <c:pt idx="488">
                  <c:v>0.0488</c:v>
                </c:pt>
                <c:pt idx="489">
                  <c:v>0.0489</c:v>
                </c:pt>
                <c:pt idx="490">
                  <c:v>0.049</c:v>
                </c:pt>
                <c:pt idx="491">
                  <c:v>0.0491</c:v>
                </c:pt>
                <c:pt idx="492">
                  <c:v>0.0492</c:v>
                </c:pt>
                <c:pt idx="493">
                  <c:v>0.0493</c:v>
                </c:pt>
                <c:pt idx="494">
                  <c:v>0.0494</c:v>
                </c:pt>
                <c:pt idx="495">
                  <c:v>0.0495</c:v>
                </c:pt>
                <c:pt idx="496">
                  <c:v>0.0496</c:v>
                </c:pt>
                <c:pt idx="497">
                  <c:v>0.0497</c:v>
                </c:pt>
                <c:pt idx="498">
                  <c:v>0.0498</c:v>
                </c:pt>
                <c:pt idx="499">
                  <c:v>0.0499</c:v>
                </c:pt>
                <c:pt idx="500">
                  <c:v>0.05</c:v>
                </c:pt>
                <c:pt idx="501">
                  <c:v>0.0501</c:v>
                </c:pt>
                <c:pt idx="502">
                  <c:v>0.0502</c:v>
                </c:pt>
                <c:pt idx="503">
                  <c:v>0.0503</c:v>
                </c:pt>
                <c:pt idx="504">
                  <c:v>0.0504</c:v>
                </c:pt>
                <c:pt idx="505">
                  <c:v>0.0505</c:v>
                </c:pt>
                <c:pt idx="506">
                  <c:v>0.0506</c:v>
                </c:pt>
                <c:pt idx="507">
                  <c:v>0.0507</c:v>
                </c:pt>
                <c:pt idx="508">
                  <c:v>0.0508</c:v>
                </c:pt>
                <c:pt idx="509">
                  <c:v>0.0509</c:v>
                </c:pt>
                <c:pt idx="510">
                  <c:v>0.051</c:v>
                </c:pt>
                <c:pt idx="511">
                  <c:v>0.0511</c:v>
                </c:pt>
                <c:pt idx="512">
                  <c:v>0.0512</c:v>
                </c:pt>
                <c:pt idx="513">
                  <c:v>0.0513</c:v>
                </c:pt>
                <c:pt idx="514">
                  <c:v>0.0514</c:v>
                </c:pt>
                <c:pt idx="515">
                  <c:v>0.0515</c:v>
                </c:pt>
                <c:pt idx="516">
                  <c:v>0.0516</c:v>
                </c:pt>
                <c:pt idx="517">
                  <c:v>0.0517</c:v>
                </c:pt>
                <c:pt idx="518">
                  <c:v>0.0518</c:v>
                </c:pt>
                <c:pt idx="519">
                  <c:v>0.0519</c:v>
                </c:pt>
                <c:pt idx="520">
                  <c:v>0.052</c:v>
                </c:pt>
                <c:pt idx="521">
                  <c:v>0.0521</c:v>
                </c:pt>
                <c:pt idx="522">
                  <c:v>0.0522</c:v>
                </c:pt>
                <c:pt idx="523">
                  <c:v>0.0523</c:v>
                </c:pt>
                <c:pt idx="524">
                  <c:v>0.0524</c:v>
                </c:pt>
                <c:pt idx="525">
                  <c:v>0.0525</c:v>
                </c:pt>
                <c:pt idx="526">
                  <c:v>0.0526</c:v>
                </c:pt>
                <c:pt idx="527">
                  <c:v>0.0527</c:v>
                </c:pt>
                <c:pt idx="528">
                  <c:v>0.0528</c:v>
                </c:pt>
                <c:pt idx="529">
                  <c:v>0.0529</c:v>
                </c:pt>
                <c:pt idx="530">
                  <c:v>0.053</c:v>
                </c:pt>
                <c:pt idx="531">
                  <c:v>0.0531</c:v>
                </c:pt>
                <c:pt idx="532">
                  <c:v>0.0532</c:v>
                </c:pt>
                <c:pt idx="533">
                  <c:v>0.0533</c:v>
                </c:pt>
                <c:pt idx="534">
                  <c:v>0.0534</c:v>
                </c:pt>
                <c:pt idx="535">
                  <c:v>0.0535</c:v>
                </c:pt>
                <c:pt idx="536">
                  <c:v>0.0536</c:v>
                </c:pt>
                <c:pt idx="537">
                  <c:v>0.0537</c:v>
                </c:pt>
                <c:pt idx="538">
                  <c:v>0.0538</c:v>
                </c:pt>
                <c:pt idx="539">
                  <c:v>0.0539</c:v>
                </c:pt>
                <c:pt idx="540">
                  <c:v>0.054</c:v>
                </c:pt>
                <c:pt idx="541">
                  <c:v>0.0541</c:v>
                </c:pt>
                <c:pt idx="542">
                  <c:v>0.0542</c:v>
                </c:pt>
                <c:pt idx="543">
                  <c:v>0.0543</c:v>
                </c:pt>
                <c:pt idx="544">
                  <c:v>0.0544</c:v>
                </c:pt>
                <c:pt idx="545">
                  <c:v>0.0545</c:v>
                </c:pt>
                <c:pt idx="546">
                  <c:v>0.0546</c:v>
                </c:pt>
                <c:pt idx="547">
                  <c:v>0.0547</c:v>
                </c:pt>
                <c:pt idx="548">
                  <c:v>0.0548</c:v>
                </c:pt>
                <c:pt idx="549">
                  <c:v>0.0549</c:v>
                </c:pt>
                <c:pt idx="550">
                  <c:v>0.055</c:v>
                </c:pt>
                <c:pt idx="551">
                  <c:v>0.0551</c:v>
                </c:pt>
                <c:pt idx="552">
                  <c:v>0.0552</c:v>
                </c:pt>
                <c:pt idx="553">
                  <c:v>0.0553</c:v>
                </c:pt>
                <c:pt idx="554">
                  <c:v>0.0554</c:v>
                </c:pt>
                <c:pt idx="555">
                  <c:v>0.0555</c:v>
                </c:pt>
                <c:pt idx="556">
                  <c:v>0.0556</c:v>
                </c:pt>
                <c:pt idx="557">
                  <c:v>0.0557</c:v>
                </c:pt>
                <c:pt idx="558">
                  <c:v>0.0558</c:v>
                </c:pt>
                <c:pt idx="559">
                  <c:v>0.0559</c:v>
                </c:pt>
                <c:pt idx="560">
                  <c:v>0.056</c:v>
                </c:pt>
                <c:pt idx="561">
                  <c:v>0.0561</c:v>
                </c:pt>
                <c:pt idx="562">
                  <c:v>0.0562</c:v>
                </c:pt>
                <c:pt idx="563">
                  <c:v>0.0563</c:v>
                </c:pt>
                <c:pt idx="564">
                  <c:v>0.0564</c:v>
                </c:pt>
                <c:pt idx="565">
                  <c:v>0.0565</c:v>
                </c:pt>
                <c:pt idx="566">
                  <c:v>0.0566</c:v>
                </c:pt>
                <c:pt idx="567">
                  <c:v>0.0567</c:v>
                </c:pt>
                <c:pt idx="568">
                  <c:v>0.0568</c:v>
                </c:pt>
                <c:pt idx="569">
                  <c:v>0.0569</c:v>
                </c:pt>
                <c:pt idx="570">
                  <c:v>0.057</c:v>
                </c:pt>
                <c:pt idx="571">
                  <c:v>0.0571</c:v>
                </c:pt>
                <c:pt idx="572">
                  <c:v>0.0572</c:v>
                </c:pt>
                <c:pt idx="573">
                  <c:v>0.0573</c:v>
                </c:pt>
                <c:pt idx="574">
                  <c:v>0.0574</c:v>
                </c:pt>
                <c:pt idx="575">
                  <c:v>0.0575</c:v>
                </c:pt>
                <c:pt idx="576">
                  <c:v>0.0576</c:v>
                </c:pt>
                <c:pt idx="577">
                  <c:v>0.0577</c:v>
                </c:pt>
                <c:pt idx="578">
                  <c:v>0.0578</c:v>
                </c:pt>
                <c:pt idx="579">
                  <c:v>0.0579</c:v>
                </c:pt>
                <c:pt idx="580">
                  <c:v>0.058</c:v>
                </c:pt>
                <c:pt idx="581">
                  <c:v>0.0581</c:v>
                </c:pt>
                <c:pt idx="582">
                  <c:v>0.0582</c:v>
                </c:pt>
                <c:pt idx="583">
                  <c:v>0.0583</c:v>
                </c:pt>
                <c:pt idx="584">
                  <c:v>0.0584</c:v>
                </c:pt>
                <c:pt idx="585">
                  <c:v>0.0585</c:v>
                </c:pt>
                <c:pt idx="586">
                  <c:v>0.0586</c:v>
                </c:pt>
                <c:pt idx="587">
                  <c:v>0.0587</c:v>
                </c:pt>
                <c:pt idx="588">
                  <c:v>0.0588</c:v>
                </c:pt>
                <c:pt idx="589">
                  <c:v>0.0589</c:v>
                </c:pt>
                <c:pt idx="590">
                  <c:v>0.059</c:v>
                </c:pt>
                <c:pt idx="591">
                  <c:v>0.0591</c:v>
                </c:pt>
                <c:pt idx="592">
                  <c:v>0.0592</c:v>
                </c:pt>
                <c:pt idx="593">
                  <c:v>0.0593</c:v>
                </c:pt>
                <c:pt idx="594">
                  <c:v>0.0594</c:v>
                </c:pt>
                <c:pt idx="595">
                  <c:v>0.0595</c:v>
                </c:pt>
                <c:pt idx="596">
                  <c:v>0.0596</c:v>
                </c:pt>
                <c:pt idx="597">
                  <c:v>0.0597</c:v>
                </c:pt>
                <c:pt idx="598">
                  <c:v>0.0598</c:v>
                </c:pt>
                <c:pt idx="599">
                  <c:v>0.0599</c:v>
                </c:pt>
                <c:pt idx="600">
                  <c:v>0.06</c:v>
                </c:pt>
                <c:pt idx="601">
                  <c:v>0.0601</c:v>
                </c:pt>
                <c:pt idx="602">
                  <c:v>0.0602</c:v>
                </c:pt>
                <c:pt idx="603">
                  <c:v>0.0603</c:v>
                </c:pt>
                <c:pt idx="604">
                  <c:v>0.0604</c:v>
                </c:pt>
                <c:pt idx="605">
                  <c:v>0.0605</c:v>
                </c:pt>
                <c:pt idx="606">
                  <c:v>0.0606</c:v>
                </c:pt>
                <c:pt idx="607">
                  <c:v>0.0607</c:v>
                </c:pt>
                <c:pt idx="608">
                  <c:v>0.0608</c:v>
                </c:pt>
                <c:pt idx="609">
                  <c:v>0.0609</c:v>
                </c:pt>
                <c:pt idx="610">
                  <c:v>0.061</c:v>
                </c:pt>
                <c:pt idx="611">
                  <c:v>0.0611</c:v>
                </c:pt>
                <c:pt idx="612">
                  <c:v>0.0612</c:v>
                </c:pt>
                <c:pt idx="613">
                  <c:v>0.0613</c:v>
                </c:pt>
                <c:pt idx="614">
                  <c:v>0.0614</c:v>
                </c:pt>
                <c:pt idx="615">
                  <c:v>0.0615</c:v>
                </c:pt>
                <c:pt idx="616">
                  <c:v>0.0616</c:v>
                </c:pt>
                <c:pt idx="617">
                  <c:v>0.0617</c:v>
                </c:pt>
                <c:pt idx="618">
                  <c:v>0.0618</c:v>
                </c:pt>
                <c:pt idx="619">
                  <c:v>0.0619</c:v>
                </c:pt>
                <c:pt idx="620">
                  <c:v>0.062</c:v>
                </c:pt>
                <c:pt idx="621">
                  <c:v>0.0621</c:v>
                </c:pt>
                <c:pt idx="622">
                  <c:v>0.0622</c:v>
                </c:pt>
                <c:pt idx="623">
                  <c:v>0.0623</c:v>
                </c:pt>
                <c:pt idx="624">
                  <c:v>0.0624</c:v>
                </c:pt>
                <c:pt idx="625">
                  <c:v>0.0625</c:v>
                </c:pt>
                <c:pt idx="626">
                  <c:v>0.0626</c:v>
                </c:pt>
                <c:pt idx="627">
                  <c:v>0.0627</c:v>
                </c:pt>
                <c:pt idx="628">
                  <c:v>0.0628</c:v>
                </c:pt>
                <c:pt idx="629">
                  <c:v>0.0629</c:v>
                </c:pt>
                <c:pt idx="630">
                  <c:v>0.063</c:v>
                </c:pt>
                <c:pt idx="631">
                  <c:v>0.0631</c:v>
                </c:pt>
                <c:pt idx="632">
                  <c:v>0.0632</c:v>
                </c:pt>
                <c:pt idx="633">
                  <c:v>0.0633</c:v>
                </c:pt>
                <c:pt idx="634">
                  <c:v>0.0634</c:v>
                </c:pt>
                <c:pt idx="635">
                  <c:v>0.0635</c:v>
                </c:pt>
                <c:pt idx="636">
                  <c:v>0.0636</c:v>
                </c:pt>
                <c:pt idx="637">
                  <c:v>0.0637</c:v>
                </c:pt>
                <c:pt idx="638">
                  <c:v>0.0638</c:v>
                </c:pt>
                <c:pt idx="639">
                  <c:v>0.0639</c:v>
                </c:pt>
                <c:pt idx="640">
                  <c:v>0.064</c:v>
                </c:pt>
                <c:pt idx="641">
                  <c:v>0.0641</c:v>
                </c:pt>
                <c:pt idx="642">
                  <c:v>0.0642</c:v>
                </c:pt>
                <c:pt idx="643">
                  <c:v>0.0643</c:v>
                </c:pt>
                <c:pt idx="644">
                  <c:v>0.0644</c:v>
                </c:pt>
                <c:pt idx="645">
                  <c:v>0.0645</c:v>
                </c:pt>
                <c:pt idx="646">
                  <c:v>0.0646</c:v>
                </c:pt>
                <c:pt idx="647">
                  <c:v>0.0647</c:v>
                </c:pt>
                <c:pt idx="648">
                  <c:v>0.0648</c:v>
                </c:pt>
                <c:pt idx="649">
                  <c:v>0.0649</c:v>
                </c:pt>
                <c:pt idx="650">
                  <c:v>0.065</c:v>
                </c:pt>
                <c:pt idx="651">
                  <c:v>0.0651</c:v>
                </c:pt>
                <c:pt idx="652">
                  <c:v>0.0652</c:v>
                </c:pt>
                <c:pt idx="653">
                  <c:v>0.0653</c:v>
                </c:pt>
                <c:pt idx="654">
                  <c:v>0.0654</c:v>
                </c:pt>
                <c:pt idx="655">
                  <c:v>0.0655</c:v>
                </c:pt>
                <c:pt idx="656">
                  <c:v>0.0656</c:v>
                </c:pt>
                <c:pt idx="657">
                  <c:v>0.0657</c:v>
                </c:pt>
                <c:pt idx="658">
                  <c:v>0.0658</c:v>
                </c:pt>
                <c:pt idx="659">
                  <c:v>0.0659</c:v>
                </c:pt>
                <c:pt idx="660">
                  <c:v>0.066</c:v>
                </c:pt>
                <c:pt idx="661">
                  <c:v>0.0661</c:v>
                </c:pt>
                <c:pt idx="662">
                  <c:v>0.0662</c:v>
                </c:pt>
                <c:pt idx="663">
                  <c:v>0.0663</c:v>
                </c:pt>
                <c:pt idx="664">
                  <c:v>0.0664</c:v>
                </c:pt>
                <c:pt idx="665">
                  <c:v>0.0665</c:v>
                </c:pt>
                <c:pt idx="666">
                  <c:v>0.0666</c:v>
                </c:pt>
                <c:pt idx="667">
                  <c:v>0.0667</c:v>
                </c:pt>
                <c:pt idx="668">
                  <c:v>0.0668</c:v>
                </c:pt>
                <c:pt idx="669">
                  <c:v>0.0669</c:v>
                </c:pt>
                <c:pt idx="670">
                  <c:v>0.067</c:v>
                </c:pt>
                <c:pt idx="671">
                  <c:v>0.0671</c:v>
                </c:pt>
                <c:pt idx="672">
                  <c:v>0.0672</c:v>
                </c:pt>
                <c:pt idx="673">
                  <c:v>0.0673</c:v>
                </c:pt>
                <c:pt idx="674">
                  <c:v>0.0674</c:v>
                </c:pt>
                <c:pt idx="675">
                  <c:v>0.0675</c:v>
                </c:pt>
                <c:pt idx="676">
                  <c:v>0.0676</c:v>
                </c:pt>
                <c:pt idx="677">
                  <c:v>0.0677</c:v>
                </c:pt>
                <c:pt idx="678">
                  <c:v>0.0678</c:v>
                </c:pt>
                <c:pt idx="679">
                  <c:v>0.0679</c:v>
                </c:pt>
                <c:pt idx="680">
                  <c:v>0.068</c:v>
                </c:pt>
                <c:pt idx="681">
                  <c:v>0.0681</c:v>
                </c:pt>
                <c:pt idx="682">
                  <c:v>0.0682</c:v>
                </c:pt>
                <c:pt idx="683">
                  <c:v>0.0683</c:v>
                </c:pt>
                <c:pt idx="684">
                  <c:v>0.0684</c:v>
                </c:pt>
                <c:pt idx="685">
                  <c:v>0.0685</c:v>
                </c:pt>
                <c:pt idx="686">
                  <c:v>0.0686</c:v>
                </c:pt>
                <c:pt idx="687">
                  <c:v>0.0687</c:v>
                </c:pt>
                <c:pt idx="688">
                  <c:v>0.0688</c:v>
                </c:pt>
                <c:pt idx="689">
                  <c:v>0.0689</c:v>
                </c:pt>
                <c:pt idx="690">
                  <c:v>0.069</c:v>
                </c:pt>
                <c:pt idx="691">
                  <c:v>0.0691</c:v>
                </c:pt>
                <c:pt idx="692">
                  <c:v>0.0692</c:v>
                </c:pt>
                <c:pt idx="693">
                  <c:v>0.0693</c:v>
                </c:pt>
                <c:pt idx="694">
                  <c:v>0.0694</c:v>
                </c:pt>
                <c:pt idx="695">
                  <c:v>0.0695</c:v>
                </c:pt>
                <c:pt idx="696">
                  <c:v>0.0696</c:v>
                </c:pt>
                <c:pt idx="697">
                  <c:v>0.0697</c:v>
                </c:pt>
                <c:pt idx="698">
                  <c:v>0.0698</c:v>
                </c:pt>
                <c:pt idx="699">
                  <c:v>0.0699</c:v>
                </c:pt>
                <c:pt idx="700">
                  <c:v>0.07</c:v>
                </c:pt>
                <c:pt idx="701">
                  <c:v>0.0701</c:v>
                </c:pt>
                <c:pt idx="702">
                  <c:v>0.0702</c:v>
                </c:pt>
                <c:pt idx="703">
                  <c:v>0.0703</c:v>
                </c:pt>
                <c:pt idx="704">
                  <c:v>0.0704</c:v>
                </c:pt>
                <c:pt idx="705">
                  <c:v>0.0705</c:v>
                </c:pt>
                <c:pt idx="706">
                  <c:v>0.0706</c:v>
                </c:pt>
                <c:pt idx="707">
                  <c:v>0.0707</c:v>
                </c:pt>
                <c:pt idx="708">
                  <c:v>0.0708</c:v>
                </c:pt>
                <c:pt idx="709">
                  <c:v>0.0709</c:v>
                </c:pt>
                <c:pt idx="710">
                  <c:v>0.071</c:v>
                </c:pt>
                <c:pt idx="711">
                  <c:v>0.0711</c:v>
                </c:pt>
                <c:pt idx="712">
                  <c:v>0.0712</c:v>
                </c:pt>
                <c:pt idx="713">
                  <c:v>0.0713</c:v>
                </c:pt>
                <c:pt idx="714">
                  <c:v>0.0714</c:v>
                </c:pt>
                <c:pt idx="715">
                  <c:v>0.0715</c:v>
                </c:pt>
                <c:pt idx="716">
                  <c:v>0.0716</c:v>
                </c:pt>
                <c:pt idx="717">
                  <c:v>0.0717</c:v>
                </c:pt>
                <c:pt idx="718">
                  <c:v>0.0718</c:v>
                </c:pt>
                <c:pt idx="719">
                  <c:v>0.0719</c:v>
                </c:pt>
                <c:pt idx="720">
                  <c:v>0.072</c:v>
                </c:pt>
                <c:pt idx="721">
                  <c:v>0.0721</c:v>
                </c:pt>
                <c:pt idx="722">
                  <c:v>0.0722</c:v>
                </c:pt>
                <c:pt idx="723">
                  <c:v>0.0723</c:v>
                </c:pt>
                <c:pt idx="724">
                  <c:v>0.0724</c:v>
                </c:pt>
                <c:pt idx="725">
                  <c:v>0.0725</c:v>
                </c:pt>
                <c:pt idx="726">
                  <c:v>0.0726</c:v>
                </c:pt>
                <c:pt idx="727">
                  <c:v>0.0727</c:v>
                </c:pt>
                <c:pt idx="728">
                  <c:v>0.0728</c:v>
                </c:pt>
                <c:pt idx="729">
                  <c:v>0.0729</c:v>
                </c:pt>
                <c:pt idx="730">
                  <c:v>0.073</c:v>
                </c:pt>
                <c:pt idx="731">
                  <c:v>0.0731</c:v>
                </c:pt>
                <c:pt idx="732">
                  <c:v>0.0732</c:v>
                </c:pt>
                <c:pt idx="733">
                  <c:v>0.0733</c:v>
                </c:pt>
                <c:pt idx="734">
                  <c:v>0.0734</c:v>
                </c:pt>
                <c:pt idx="735">
                  <c:v>0.0735</c:v>
                </c:pt>
                <c:pt idx="736">
                  <c:v>0.0736</c:v>
                </c:pt>
                <c:pt idx="737">
                  <c:v>0.0737</c:v>
                </c:pt>
                <c:pt idx="738">
                  <c:v>0.0738</c:v>
                </c:pt>
                <c:pt idx="739">
                  <c:v>0.0739</c:v>
                </c:pt>
                <c:pt idx="740">
                  <c:v>0.074</c:v>
                </c:pt>
                <c:pt idx="741">
                  <c:v>0.0741</c:v>
                </c:pt>
                <c:pt idx="742">
                  <c:v>0.0742</c:v>
                </c:pt>
                <c:pt idx="743">
                  <c:v>0.0743</c:v>
                </c:pt>
                <c:pt idx="744">
                  <c:v>0.0744</c:v>
                </c:pt>
                <c:pt idx="745">
                  <c:v>0.0745</c:v>
                </c:pt>
                <c:pt idx="746">
                  <c:v>0.0746</c:v>
                </c:pt>
                <c:pt idx="747">
                  <c:v>0.0747</c:v>
                </c:pt>
                <c:pt idx="748">
                  <c:v>0.0748</c:v>
                </c:pt>
                <c:pt idx="749">
                  <c:v>0.0749</c:v>
                </c:pt>
                <c:pt idx="750">
                  <c:v>0.075</c:v>
                </c:pt>
                <c:pt idx="751">
                  <c:v>0.0751</c:v>
                </c:pt>
                <c:pt idx="752">
                  <c:v>0.0752</c:v>
                </c:pt>
                <c:pt idx="753">
                  <c:v>0.0753</c:v>
                </c:pt>
                <c:pt idx="754">
                  <c:v>0.0754</c:v>
                </c:pt>
                <c:pt idx="755">
                  <c:v>0.0755</c:v>
                </c:pt>
                <c:pt idx="756">
                  <c:v>0.0756</c:v>
                </c:pt>
                <c:pt idx="757">
                  <c:v>0.0757</c:v>
                </c:pt>
                <c:pt idx="758">
                  <c:v>0.0758</c:v>
                </c:pt>
                <c:pt idx="759">
                  <c:v>0.0759</c:v>
                </c:pt>
                <c:pt idx="760">
                  <c:v>0.076</c:v>
                </c:pt>
                <c:pt idx="761">
                  <c:v>0.0761</c:v>
                </c:pt>
                <c:pt idx="762">
                  <c:v>0.0762</c:v>
                </c:pt>
                <c:pt idx="763">
                  <c:v>0.0763</c:v>
                </c:pt>
                <c:pt idx="764">
                  <c:v>0.0764</c:v>
                </c:pt>
                <c:pt idx="765">
                  <c:v>0.0765</c:v>
                </c:pt>
                <c:pt idx="766">
                  <c:v>0.0766</c:v>
                </c:pt>
                <c:pt idx="767">
                  <c:v>0.0767</c:v>
                </c:pt>
                <c:pt idx="768">
                  <c:v>0.0768</c:v>
                </c:pt>
                <c:pt idx="769">
                  <c:v>0.0769</c:v>
                </c:pt>
                <c:pt idx="770">
                  <c:v>0.077</c:v>
                </c:pt>
                <c:pt idx="771">
                  <c:v>0.0771</c:v>
                </c:pt>
                <c:pt idx="772">
                  <c:v>0.0772</c:v>
                </c:pt>
                <c:pt idx="773">
                  <c:v>0.0773</c:v>
                </c:pt>
                <c:pt idx="774">
                  <c:v>0.0774</c:v>
                </c:pt>
                <c:pt idx="775">
                  <c:v>0.0775</c:v>
                </c:pt>
                <c:pt idx="776">
                  <c:v>0.0776</c:v>
                </c:pt>
                <c:pt idx="777">
                  <c:v>0.0777</c:v>
                </c:pt>
                <c:pt idx="778">
                  <c:v>0.0778</c:v>
                </c:pt>
                <c:pt idx="779">
                  <c:v>0.0779</c:v>
                </c:pt>
                <c:pt idx="780">
                  <c:v>0.078</c:v>
                </c:pt>
                <c:pt idx="781">
                  <c:v>0.0781</c:v>
                </c:pt>
                <c:pt idx="782">
                  <c:v>0.0782</c:v>
                </c:pt>
                <c:pt idx="783">
                  <c:v>0.0783</c:v>
                </c:pt>
                <c:pt idx="784">
                  <c:v>0.0784</c:v>
                </c:pt>
                <c:pt idx="785">
                  <c:v>0.0785</c:v>
                </c:pt>
                <c:pt idx="786">
                  <c:v>0.0786</c:v>
                </c:pt>
                <c:pt idx="787">
                  <c:v>0.0787</c:v>
                </c:pt>
                <c:pt idx="788">
                  <c:v>0.0788</c:v>
                </c:pt>
                <c:pt idx="789">
                  <c:v>0.0789</c:v>
                </c:pt>
                <c:pt idx="790">
                  <c:v>0.079</c:v>
                </c:pt>
                <c:pt idx="791">
                  <c:v>0.0791</c:v>
                </c:pt>
                <c:pt idx="792">
                  <c:v>0.0792</c:v>
                </c:pt>
                <c:pt idx="793">
                  <c:v>0.0793</c:v>
                </c:pt>
                <c:pt idx="794">
                  <c:v>0.0794</c:v>
                </c:pt>
                <c:pt idx="795">
                  <c:v>0.0795</c:v>
                </c:pt>
                <c:pt idx="796">
                  <c:v>0.0796</c:v>
                </c:pt>
                <c:pt idx="797">
                  <c:v>0.0797</c:v>
                </c:pt>
                <c:pt idx="798">
                  <c:v>0.0798</c:v>
                </c:pt>
                <c:pt idx="799">
                  <c:v>0.0799</c:v>
                </c:pt>
                <c:pt idx="800">
                  <c:v>0.08</c:v>
                </c:pt>
                <c:pt idx="801">
                  <c:v>0.0801</c:v>
                </c:pt>
                <c:pt idx="802">
                  <c:v>0.0802</c:v>
                </c:pt>
                <c:pt idx="803">
                  <c:v>0.0803</c:v>
                </c:pt>
                <c:pt idx="804">
                  <c:v>0.0804</c:v>
                </c:pt>
                <c:pt idx="805">
                  <c:v>0.0805</c:v>
                </c:pt>
                <c:pt idx="806">
                  <c:v>0.0806</c:v>
                </c:pt>
                <c:pt idx="807">
                  <c:v>0.0807</c:v>
                </c:pt>
                <c:pt idx="808">
                  <c:v>0.0808</c:v>
                </c:pt>
                <c:pt idx="809">
                  <c:v>0.0809</c:v>
                </c:pt>
                <c:pt idx="810">
                  <c:v>0.081</c:v>
                </c:pt>
                <c:pt idx="811">
                  <c:v>0.0811</c:v>
                </c:pt>
                <c:pt idx="812">
                  <c:v>0.0812</c:v>
                </c:pt>
                <c:pt idx="813">
                  <c:v>0.0813</c:v>
                </c:pt>
                <c:pt idx="814">
                  <c:v>0.0814</c:v>
                </c:pt>
                <c:pt idx="815">
                  <c:v>0.0815</c:v>
                </c:pt>
                <c:pt idx="816">
                  <c:v>0.0816</c:v>
                </c:pt>
                <c:pt idx="817">
                  <c:v>0.0817</c:v>
                </c:pt>
                <c:pt idx="818">
                  <c:v>0.0818</c:v>
                </c:pt>
                <c:pt idx="819">
                  <c:v>0.0819</c:v>
                </c:pt>
                <c:pt idx="820">
                  <c:v>0.082</c:v>
                </c:pt>
                <c:pt idx="821">
                  <c:v>0.0821</c:v>
                </c:pt>
                <c:pt idx="822">
                  <c:v>0.0822</c:v>
                </c:pt>
                <c:pt idx="823">
                  <c:v>0.0823</c:v>
                </c:pt>
                <c:pt idx="824">
                  <c:v>0.0824</c:v>
                </c:pt>
                <c:pt idx="825">
                  <c:v>0.0825</c:v>
                </c:pt>
                <c:pt idx="826">
                  <c:v>0.0826</c:v>
                </c:pt>
                <c:pt idx="827">
                  <c:v>0.0827</c:v>
                </c:pt>
                <c:pt idx="828">
                  <c:v>0.0828</c:v>
                </c:pt>
                <c:pt idx="829">
                  <c:v>0.0829</c:v>
                </c:pt>
                <c:pt idx="830">
                  <c:v>0.083</c:v>
                </c:pt>
                <c:pt idx="831">
                  <c:v>0.0831</c:v>
                </c:pt>
                <c:pt idx="832">
                  <c:v>0.0832</c:v>
                </c:pt>
                <c:pt idx="833">
                  <c:v>0.0833</c:v>
                </c:pt>
                <c:pt idx="834">
                  <c:v>0.0834</c:v>
                </c:pt>
                <c:pt idx="835">
                  <c:v>0.0835</c:v>
                </c:pt>
                <c:pt idx="836">
                  <c:v>0.0836</c:v>
                </c:pt>
                <c:pt idx="837">
                  <c:v>0.0837</c:v>
                </c:pt>
                <c:pt idx="838">
                  <c:v>0.0838</c:v>
                </c:pt>
                <c:pt idx="839">
                  <c:v>0.0839</c:v>
                </c:pt>
                <c:pt idx="840">
                  <c:v>0.084</c:v>
                </c:pt>
                <c:pt idx="841">
                  <c:v>0.0841</c:v>
                </c:pt>
                <c:pt idx="842">
                  <c:v>0.0842</c:v>
                </c:pt>
                <c:pt idx="843">
                  <c:v>0.0843</c:v>
                </c:pt>
                <c:pt idx="844">
                  <c:v>0.0844</c:v>
                </c:pt>
                <c:pt idx="845">
                  <c:v>0.0845</c:v>
                </c:pt>
                <c:pt idx="846">
                  <c:v>0.0846</c:v>
                </c:pt>
                <c:pt idx="847">
                  <c:v>0.0847</c:v>
                </c:pt>
                <c:pt idx="848">
                  <c:v>0.0848</c:v>
                </c:pt>
                <c:pt idx="849">
                  <c:v>0.0849</c:v>
                </c:pt>
                <c:pt idx="850">
                  <c:v>0.085</c:v>
                </c:pt>
                <c:pt idx="851">
                  <c:v>0.0851</c:v>
                </c:pt>
                <c:pt idx="852">
                  <c:v>0.0852</c:v>
                </c:pt>
                <c:pt idx="853">
                  <c:v>0.0853</c:v>
                </c:pt>
                <c:pt idx="854">
                  <c:v>0.0854</c:v>
                </c:pt>
                <c:pt idx="855">
                  <c:v>0.0855</c:v>
                </c:pt>
                <c:pt idx="856">
                  <c:v>0.0856</c:v>
                </c:pt>
                <c:pt idx="857">
                  <c:v>0.0857</c:v>
                </c:pt>
                <c:pt idx="858">
                  <c:v>0.0858</c:v>
                </c:pt>
                <c:pt idx="859">
                  <c:v>0.0859</c:v>
                </c:pt>
                <c:pt idx="860">
                  <c:v>0.086</c:v>
                </c:pt>
                <c:pt idx="861">
                  <c:v>0.0861</c:v>
                </c:pt>
                <c:pt idx="862">
                  <c:v>0.0862</c:v>
                </c:pt>
                <c:pt idx="863">
                  <c:v>0.0863</c:v>
                </c:pt>
                <c:pt idx="864">
                  <c:v>0.0864</c:v>
                </c:pt>
                <c:pt idx="865">
                  <c:v>0.0865</c:v>
                </c:pt>
                <c:pt idx="866">
                  <c:v>0.0866</c:v>
                </c:pt>
                <c:pt idx="867">
                  <c:v>0.0867</c:v>
                </c:pt>
                <c:pt idx="868">
                  <c:v>0.0868</c:v>
                </c:pt>
                <c:pt idx="869">
                  <c:v>0.0869</c:v>
                </c:pt>
                <c:pt idx="870">
                  <c:v>0.087</c:v>
                </c:pt>
                <c:pt idx="871">
                  <c:v>0.0871</c:v>
                </c:pt>
                <c:pt idx="872">
                  <c:v>0.0872</c:v>
                </c:pt>
                <c:pt idx="873">
                  <c:v>0.0873</c:v>
                </c:pt>
                <c:pt idx="874">
                  <c:v>0.0874</c:v>
                </c:pt>
                <c:pt idx="875">
                  <c:v>0.0875</c:v>
                </c:pt>
                <c:pt idx="876">
                  <c:v>0.0876</c:v>
                </c:pt>
                <c:pt idx="877">
                  <c:v>0.0877</c:v>
                </c:pt>
                <c:pt idx="878">
                  <c:v>0.0878</c:v>
                </c:pt>
                <c:pt idx="879">
                  <c:v>0.0879</c:v>
                </c:pt>
                <c:pt idx="880">
                  <c:v>0.088</c:v>
                </c:pt>
                <c:pt idx="881">
                  <c:v>0.0881</c:v>
                </c:pt>
                <c:pt idx="882">
                  <c:v>0.0882</c:v>
                </c:pt>
                <c:pt idx="883">
                  <c:v>0.0883</c:v>
                </c:pt>
                <c:pt idx="884">
                  <c:v>0.0884</c:v>
                </c:pt>
                <c:pt idx="885">
                  <c:v>0.0885</c:v>
                </c:pt>
                <c:pt idx="886">
                  <c:v>0.0886</c:v>
                </c:pt>
                <c:pt idx="887">
                  <c:v>0.0887</c:v>
                </c:pt>
                <c:pt idx="888">
                  <c:v>0.0888</c:v>
                </c:pt>
                <c:pt idx="889">
                  <c:v>0.0889</c:v>
                </c:pt>
                <c:pt idx="890">
                  <c:v>0.089</c:v>
                </c:pt>
                <c:pt idx="891">
                  <c:v>0.0891</c:v>
                </c:pt>
                <c:pt idx="892">
                  <c:v>0.0892</c:v>
                </c:pt>
                <c:pt idx="893">
                  <c:v>0.0893</c:v>
                </c:pt>
                <c:pt idx="894">
                  <c:v>0.0894</c:v>
                </c:pt>
                <c:pt idx="895">
                  <c:v>0.0895</c:v>
                </c:pt>
                <c:pt idx="896">
                  <c:v>0.0896</c:v>
                </c:pt>
                <c:pt idx="897">
                  <c:v>0.0897</c:v>
                </c:pt>
                <c:pt idx="898">
                  <c:v>0.0898</c:v>
                </c:pt>
                <c:pt idx="899">
                  <c:v>0.0899</c:v>
                </c:pt>
                <c:pt idx="900">
                  <c:v>0.09</c:v>
                </c:pt>
                <c:pt idx="901">
                  <c:v>0.0901</c:v>
                </c:pt>
                <c:pt idx="902">
                  <c:v>0.0902</c:v>
                </c:pt>
                <c:pt idx="903">
                  <c:v>0.0903</c:v>
                </c:pt>
                <c:pt idx="904">
                  <c:v>0.0904</c:v>
                </c:pt>
                <c:pt idx="905">
                  <c:v>0.0905</c:v>
                </c:pt>
                <c:pt idx="906">
                  <c:v>0.0906</c:v>
                </c:pt>
                <c:pt idx="907">
                  <c:v>0.0907</c:v>
                </c:pt>
                <c:pt idx="908">
                  <c:v>0.0908</c:v>
                </c:pt>
                <c:pt idx="909">
                  <c:v>0.0909</c:v>
                </c:pt>
                <c:pt idx="910">
                  <c:v>0.091</c:v>
                </c:pt>
                <c:pt idx="911">
                  <c:v>0.0911</c:v>
                </c:pt>
                <c:pt idx="912">
                  <c:v>0.0912</c:v>
                </c:pt>
                <c:pt idx="913">
                  <c:v>0.0913</c:v>
                </c:pt>
                <c:pt idx="914">
                  <c:v>0.0914</c:v>
                </c:pt>
                <c:pt idx="915">
                  <c:v>0.0915</c:v>
                </c:pt>
                <c:pt idx="916">
                  <c:v>0.0916</c:v>
                </c:pt>
                <c:pt idx="917">
                  <c:v>0.0917</c:v>
                </c:pt>
                <c:pt idx="918">
                  <c:v>0.0918</c:v>
                </c:pt>
                <c:pt idx="919">
                  <c:v>0.0919</c:v>
                </c:pt>
                <c:pt idx="920">
                  <c:v>0.092</c:v>
                </c:pt>
                <c:pt idx="921">
                  <c:v>0.0921</c:v>
                </c:pt>
                <c:pt idx="922">
                  <c:v>0.0922</c:v>
                </c:pt>
                <c:pt idx="923">
                  <c:v>0.0923</c:v>
                </c:pt>
                <c:pt idx="924">
                  <c:v>0.0924</c:v>
                </c:pt>
                <c:pt idx="925">
                  <c:v>0.0925</c:v>
                </c:pt>
                <c:pt idx="926">
                  <c:v>0.0926</c:v>
                </c:pt>
                <c:pt idx="927">
                  <c:v>0.0927</c:v>
                </c:pt>
                <c:pt idx="928">
                  <c:v>0.0928</c:v>
                </c:pt>
                <c:pt idx="929">
                  <c:v>0.0929</c:v>
                </c:pt>
                <c:pt idx="930">
                  <c:v>0.093</c:v>
                </c:pt>
                <c:pt idx="931">
                  <c:v>0.0931</c:v>
                </c:pt>
                <c:pt idx="932">
                  <c:v>0.0932</c:v>
                </c:pt>
                <c:pt idx="933">
                  <c:v>0.0933</c:v>
                </c:pt>
                <c:pt idx="934">
                  <c:v>0.0934</c:v>
                </c:pt>
                <c:pt idx="935">
                  <c:v>0.0935</c:v>
                </c:pt>
                <c:pt idx="936">
                  <c:v>0.0936</c:v>
                </c:pt>
                <c:pt idx="937">
                  <c:v>0.0937</c:v>
                </c:pt>
                <c:pt idx="938">
                  <c:v>0.0938</c:v>
                </c:pt>
                <c:pt idx="939">
                  <c:v>0.0939</c:v>
                </c:pt>
                <c:pt idx="940">
                  <c:v>0.094</c:v>
                </c:pt>
                <c:pt idx="941">
                  <c:v>0.0941</c:v>
                </c:pt>
                <c:pt idx="942">
                  <c:v>0.0942</c:v>
                </c:pt>
                <c:pt idx="943">
                  <c:v>0.0943</c:v>
                </c:pt>
                <c:pt idx="944">
                  <c:v>0.0944</c:v>
                </c:pt>
                <c:pt idx="945">
                  <c:v>0.0945</c:v>
                </c:pt>
                <c:pt idx="946">
                  <c:v>0.0946</c:v>
                </c:pt>
                <c:pt idx="947">
                  <c:v>0.0947</c:v>
                </c:pt>
                <c:pt idx="948">
                  <c:v>0.0948</c:v>
                </c:pt>
                <c:pt idx="949">
                  <c:v>0.0949</c:v>
                </c:pt>
                <c:pt idx="950">
                  <c:v>0.095</c:v>
                </c:pt>
                <c:pt idx="951">
                  <c:v>0.0951</c:v>
                </c:pt>
                <c:pt idx="952">
                  <c:v>0.0952</c:v>
                </c:pt>
                <c:pt idx="953">
                  <c:v>0.0953</c:v>
                </c:pt>
                <c:pt idx="954">
                  <c:v>0.0954</c:v>
                </c:pt>
                <c:pt idx="955">
                  <c:v>0.0955</c:v>
                </c:pt>
                <c:pt idx="956">
                  <c:v>0.0956</c:v>
                </c:pt>
                <c:pt idx="957">
                  <c:v>0.0957</c:v>
                </c:pt>
                <c:pt idx="958">
                  <c:v>0.0958</c:v>
                </c:pt>
                <c:pt idx="959">
                  <c:v>0.0959</c:v>
                </c:pt>
                <c:pt idx="960">
                  <c:v>0.096</c:v>
                </c:pt>
                <c:pt idx="961">
                  <c:v>0.0961</c:v>
                </c:pt>
                <c:pt idx="962">
                  <c:v>0.0962</c:v>
                </c:pt>
                <c:pt idx="963">
                  <c:v>0.0963</c:v>
                </c:pt>
                <c:pt idx="964">
                  <c:v>0.0964</c:v>
                </c:pt>
                <c:pt idx="965">
                  <c:v>0.0965</c:v>
                </c:pt>
                <c:pt idx="966">
                  <c:v>0.0966</c:v>
                </c:pt>
                <c:pt idx="967">
                  <c:v>0.0967</c:v>
                </c:pt>
                <c:pt idx="968">
                  <c:v>0.0968</c:v>
                </c:pt>
                <c:pt idx="969">
                  <c:v>0.0969</c:v>
                </c:pt>
                <c:pt idx="970">
                  <c:v>0.097</c:v>
                </c:pt>
                <c:pt idx="971">
                  <c:v>0.0971</c:v>
                </c:pt>
                <c:pt idx="972">
                  <c:v>0.0972</c:v>
                </c:pt>
                <c:pt idx="973">
                  <c:v>0.0973</c:v>
                </c:pt>
                <c:pt idx="974">
                  <c:v>0.0974</c:v>
                </c:pt>
                <c:pt idx="975">
                  <c:v>0.0975</c:v>
                </c:pt>
                <c:pt idx="976">
                  <c:v>0.0976</c:v>
                </c:pt>
                <c:pt idx="977">
                  <c:v>0.0977</c:v>
                </c:pt>
                <c:pt idx="978">
                  <c:v>0.0978</c:v>
                </c:pt>
                <c:pt idx="979">
                  <c:v>0.0979</c:v>
                </c:pt>
                <c:pt idx="980">
                  <c:v>0.098</c:v>
                </c:pt>
                <c:pt idx="981">
                  <c:v>0.0981</c:v>
                </c:pt>
                <c:pt idx="982">
                  <c:v>0.0982</c:v>
                </c:pt>
                <c:pt idx="983">
                  <c:v>0.0983</c:v>
                </c:pt>
                <c:pt idx="984">
                  <c:v>0.0984</c:v>
                </c:pt>
                <c:pt idx="985">
                  <c:v>0.0985</c:v>
                </c:pt>
                <c:pt idx="986">
                  <c:v>0.0986</c:v>
                </c:pt>
                <c:pt idx="987">
                  <c:v>0.0987</c:v>
                </c:pt>
                <c:pt idx="988">
                  <c:v>0.0988</c:v>
                </c:pt>
                <c:pt idx="989">
                  <c:v>0.0989</c:v>
                </c:pt>
                <c:pt idx="990">
                  <c:v>0.099</c:v>
                </c:pt>
                <c:pt idx="991">
                  <c:v>0.0991</c:v>
                </c:pt>
                <c:pt idx="992">
                  <c:v>0.0992</c:v>
                </c:pt>
                <c:pt idx="993">
                  <c:v>0.0993</c:v>
                </c:pt>
                <c:pt idx="994">
                  <c:v>0.0994</c:v>
                </c:pt>
                <c:pt idx="995">
                  <c:v>0.0995</c:v>
                </c:pt>
                <c:pt idx="996">
                  <c:v>0.0996</c:v>
                </c:pt>
                <c:pt idx="997">
                  <c:v>0.0997</c:v>
                </c:pt>
                <c:pt idx="998">
                  <c:v>0.0998</c:v>
                </c:pt>
                <c:pt idx="999">
                  <c:v>0.0999</c:v>
                </c:pt>
                <c:pt idx="1000">
                  <c:v>0.1</c:v>
                </c:pt>
                <c:pt idx="1001">
                  <c:v>0.1001</c:v>
                </c:pt>
                <c:pt idx="1002">
                  <c:v>0.1002</c:v>
                </c:pt>
                <c:pt idx="1003">
                  <c:v>0.1003</c:v>
                </c:pt>
                <c:pt idx="1004">
                  <c:v>0.1004</c:v>
                </c:pt>
                <c:pt idx="1005">
                  <c:v>0.1005</c:v>
                </c:pt>
                <c:pt idx="1006">
                  <c:v>0.1006</c:v>
                </c:pt>
                <c:pt idx="1007">
                  <c:v>0.1007</c:v>
                </c:pt>
                <c:pt idx="1008">
                  <c:v>0.1008</c:v>
                </c:pt>
                <c:pt idx="1009">
                  <c:v>0.1009</c:v>
                </c:pt>
                <c:pt idx="1010">
                  <c:v>0.101</c:v>
                </c:pt>
                <c:pt idx="1011">
                  <c:v>0.1011</c:v>
                </c:pt>
                <c:pt idx="1012">
                  <c:v>0.1012</c:v>
                </c:pt>
                <c:pt idx="1013">
                  <c:v>0.1013</c:v>
                </c:pt>
                <c:pt idx="1014">
                  <c:v>0.1014</c:v>
                </c:pt>
                <c:pt idx="1015">
                  <c:v>0.1015</c:v>
                </c:pt>
                <c:pt idx="1016">
                  <c:v>0.1016</c:v>
                </c:pt>
                <c:pt idx="1017">
                  <c:v>0.1017</c:v>
                </c:pt>
                <c:pt idx="1018">
                  <c:v>0.1018</c:v>
                </c:pt>
                <c:pt idx="1019">
                  <c:v>0.1019</c:v>
                </c:pt>
                <c:pt idx="1020">
                  <c:v>0.102</c:v>
                </c:pt>
                <c:pt idx="1021">
                  <c:v>0.1021</c:v>
                </c:pt>
                <c:pt idx="1022">
                  <c:v>0.1022</c:v>
                </c:pt>
                <c:pt idx="1023">
                  <c:v>0.1023</c:v>
                </c:pt>
                <c:pt idx="1024">
                  <c:v>0.1024</c:v>
                </c:pt>
                <c:pt idx="1025">
                  <c:v>0.1025</c:v>
                </c:pt>
                <c:pt idx="1026">
                  <c:v>0.1026</c:v>
                </c:pt>
                <c:pt idx="1027">
                  <c:v>0.1027</c:v>
                </c:pt>
                <c:pt idx="1028">
                  <c:v>0.1028</c:v>
                </c:pt>
                <c:pt idx="1029">
                  <c:v>0.1029</c:v>
                </c:pt>
                <c:pt idx="1030">
                  <c:v>0.103</c:v>
                </c:pt>
                <c:pt idx="1031">
                  <c:v>0.1031</c:v>
                </c:pt>
                <c:pt idx="1032">
                  <c:v>0.1032</c:v>
                </c:pt>
                <c:pt idx="1033">
                  <c:v>0.1033</c:v>
                </c:pt>
                <c:pt idx="1034">
                  <c:v>0.1034</c:v>
                </c:pt>
                <c:pt idx="1035">
                  <c:v>0.1035</c:v>
                </c:pt>
                <c:pt idx="1036">
                  <c:v>0.1036</c:v>
                </c:pt>
                <c:pt idx="1037">
                  <c:v>0.1037</c:v>
                </c:pt>
                <c:pt idx="1038">
                  <c:v>0.1038</c:v>
                </c:pt>
                <c:pt idx="1039">
                  <c:v>0.1039</c:v>
                </c:pt>
                <c:pt idx="1040">
                  <c:v>0.104</c:v>
                </c:pt>
                <c:pt idx="1041">
                  <c:v>0.1041</c:v>
                </c:pt>
                <c:pt idx="1042">
                  <c:v>0.1042</c:v>
                </c:pt>
                <c:pt idx="1043">
                  <c:v>0.1043</c:v>
                </c:pt>
                <c:pt idx="1044">
                  <c:v>0.1044</c:v>
                </c:pt>
                <c:pt idx="1045">
                  <c:v>0.1045</c:v>
                </c:pt>
                <c:pt idx="1046">
                  <c:v>0.1046</c:v>
                </c:pt>
                <c:pt idx="1047">
                  <c:v>0.1047</c:v>
                </c:pt>
                <c:pt idx="1048">
                  <c:v>0.1048</c:v>
                </c:pt>
                <c:pt idx="1049">
                  <c:v>0.1049</c:v>
                </c:pt>
                <c:pt idx="1050">
                  <c:v>0.105</c:v>
                </c:pt>
                <c:pt idx="1051">
                  <c:v>0.1051</c:v>
                </c:pt>
                <c:pt idx="1052">
                  <c:v>0.1052</c:v>
                </c:pt>
                <c:pt idx="1053">
                  <c:v>0.1053</c:v>
                </c:pt>
                <c:pt idx="1054">
                  <c:v>0.1054</c:v>
                </c:pt>
                <c:pt idx="1055">
                  <c:v>0.1055</c:v>
                </c:pt>
                <c:pt idx="1056">
                  <c:v>0.1056</c:v>
                </c:pt>
                <c:pt idx="1057">
                  <c:v>0.1057</c:v>
                </c:pt>
                <c:pt idx="1058">
                  <c:v>0.1058</c:v>
                </c:pt>
                <c:pt idx="1059">
                  <c:v>0.1059</c:v>
                </c:pt>
                <c:pt idx="1060">
                  <c:v>0.106</c:v>
                </c:pt>
                <c:pt idx="1061">
                  <c:v>0.1061</c:v>
                </c:pt>
                <c:pt idx="1062">
                  <c:v>0.1062</c:v>
                </c:pt>
                <c:pt idx="1063">
                  <c:v>0.1063</c:v>
                </c:pt>
                <c:pt idx="1064">
                  <c:v>0.1064</c:v>
                </c:pt>
                <c:pt idx="1065">
                  <c:v>0.1065</c:v>
                </c:pt>
                <c:pt idx="1066">
                  <c:v>0.1066</c:v>
                </c:pt>
                <c:pt idx="1067">
                  <c:v>0.1067</c:v>
                </c:pt>
                <c:pt idx="1068">
                  <c:v>0.1068</c:v>
                </c:pt>
                <c:pt idx="1069">
                  <c:v>0.1069</c:v>
                </c:pt>
                <c:pt idx="1070">
                  <c:v>0.107</c:v>
                </c:pt>
                <c:pt idx="1071">
                  <c:v>0.1071</c:v>
                </c:pt>
                <c:pt idx="1072">
                  <c:v>0.1072</c:v>
                </c:pt>
                <c:pt idx="1073">
                  <c:v>0.1073</c:v>
                </c:pt>
                <c:pt idx="1074">
                  <c:v>0.1074</c:v>
                </c:pt>
                <c:pt idx="1075">
                  <c:v>0.1075</c:v>
                </c:pt>
                <c:pt idx="1076">
                  <c:v>0.1076</c:v>
                </c:pt>
                <c:pt idx="1077">
                  <c:v>0.1077</c:v>
                </c:pt>
                <c:pt idx="1078">
                  <c:v>0.1078</c:v>
                </c:pt>
                <c:pt idx="1079">
                  <c:v>0.1079</c:v>
                </c:pt>
                <c:pt idx="1080">
                  <c:v>0.108</c:v>
                </c:pt>
                <c:pt idx="1081">
                  <c:v>0.1081</c:v>
                </c:pt>
                <c:pt idx="1082">
                  <c:v>0.1082</c:v>
                </c:pt>
                <c:pt idx="1083">
                  <c:v>0.1083</c:v>
                </c:pt>
                <c:pt idx="1084">
                  <c:v>0.1084</c:v>
                </c:pt>
                <c:pt idx="1085">
                  <c:v>0.1085</c:v>
                </c:pt>
                <c:pt idx="1086">
                  <c:v>0.1086</c:v>
                </c:pt>
                <c:pt idx="1087">
                  <c:v>0.1087</c:v>
                </c:pt>
                <c:pt idx="1088">
                  <c:v>0.1088</c:v>
                </c:pt>
                <c:pt idx="1089">
                  <c:v>0.1089</c:v>
                </c:pt>
                <c:pt idx="1090">
                  <c:v>0.109</c:v>
                </c:pt>
                <c:pt idx="1091">
                  <c:v>0.1091</c:v>
                </c:pt>
                <c:pt idx="1092">
                  <c:v>0.1092</c:v>
                </c:pt>
                <c:pt idx="1093">
                  <c:v>0.1093</c:v>
                </c:pt>
                <c:pt idx="1094">
                  <c:v>0.1094</c:v>
                </c:pt>
                <c:pt idx="1095">
                  <c:v>0.1095</c:v>
                </c:pt>
                <c:pt idx="1096">
                  <c:v>0.1096</c:v>
                </c:pt>
                <c:pt idx="1097">
                  <c:v>0.1097</c:v>
                </c:pt>
                <c:pt idx="1098">
                  <c:v>0.1098</c:v>
                </c:pt>
                <c:pt idx="1099">
                  <c:v>0.1099</c:v>
                </c:pt>
                <c:pt idx="1100">
                  <c:v>0.11</c:v>
                </c:pt>
                <c:pt idx="1101">
                  <c:v>0.1101</c:v>
                </c:pt>
                <c:pt idx="1102">
                  <c:v>0.1102</c:v>
                </c:pt>
                <c:pt idx="1103">
                  <c:v>0.1103</c:v>
                </c:pt>
                <c:pt idx="1104">
                  <c:v>0.1104</c:v>
                </c:pt>
                <c:pt idx="1105">
                  <c:v>0.1105</c:v>
                </c:pt>
                <c:pt idx="1106">
                  <c:v>0.1106</c:v>
                </c:pt>
                <c:pt idx="1107">
                  <c:v>0.1107</c:v>
                </c:pt>
                <c:pt idx="1108">
                  <c:v>0.1108</c:v>
                </c:pt>
                <c:pt idx="1109">
                  <c:v>0.1109</c:v>
                </c:pt>
                <c:pt idx="1110">
                  <c:v>0.111</c:v>
                </c:pt>
                <c:pt idx="1111">
                  <c:v>0.1111</c:v>
                </c:pt>
                <c:pt idx="1112">
                  <c:v>0.1112</c:v>
                </c:pt>
                <c:pt idx="1113">
                  <c:v>0.1113</c:v>
                </c:pt>
                <c:pt idx="1114">
                  <c:v>0.1114</c:v>
                </c:pt>
                <c:pt idx="1115">
                  <c:v>0.1115</c:v>
                </c:pt>
                <c:pt idx="1116">
                  <c:v>0.1116</c:v>
                </c:pt>
                <c:pt idx="1117">
                  <c:v>0.1117</c:v>
                </c:pt>
                <c:pt idx="1118">
                  <c:v>0.1118</c:v>
                </c:pt>
                <c:pt idx="1119">
                  <c:v>0.1119</c:v>
                </c:pt>
                <c:pt idx="1120">
                  <c:v>0.112</c:v>
                </c:pt>
                <c:pt idx="1121">
                  <c:v>0.1121</c:v>
                </c:pt>
                <c:pt idx="1122">
                  <c:v>0.1122</c:v>
                </c:pt>
                <c:pt idx="1123">
                  <c:v>0.1123</c:v>
                </c:pt>
                <c:pt idx="1124">
                  <c:v>0.1124</c:v>
                </c:pt>
                <c:pt idx="1125">
                  <c:v>0.1125</c:v>
                </c:pt>
                <c:pt idx="1126">
                  <c:v>0.1126</c:v>
                </c:pt>
                <c:pt idx="1127">
                  <c:v>0.1127</c:v>
                </c:pt>
                <c:pt idx="1128">
                  <c:v>0.1128</c:v>
                </c:pt>
                <c:pt idx="1129">
                  <c:v>0.1129</c:v>
                </c:pt>
                <c:pt idx="1130">
                  <c:v>0.113</c:v>
                </c:pt>
                <c:pt idx="1131">
                  <c:v>0.1131</c:v>
                </c:pt>
                <c:pt idx="1132">
                  <c:v>0.1132</c:v>
                </c:pt>
                <c:pt idx="1133">
                  <c:v>0.1133</c:v>
                </c:pt>
                <c:pt idx="1134">
                  <c:v>0.1134</c:v>
                </c:pt>
                <c:pt idx="1135">
                  <c:v>0.1135</c:v>
                </c:pt>
                <c:pt idx="1136">
                  <c:v>0.1136</c:v>
                </c:pt>
                <c:pt idx="1137">
                  <c:v>0.1137</c:v>
                </c:pt>
                <c:pt idx="1138">
                  <c:v>0.1138</c:v>
                </c:pt>
                <c:pt idx="1139">
                  <c:v>0.1139</c:v>
                </c:pt>
                <c:pt idx="1140">
                  <c:v>0.114</c:v>
                </c:pt>
                <c:pt idx="1141">
                  <c:v>0.1141</c:v>
                </c:pt>
                <c:pt idx="1142">
                  <c:v>0.1142</c:v>
                </c:pt>
                <c:pt idx="1143">
                  <c:v>0.1143</c:v>
                </c:pt>
                <c:pt idx="1144">
                  <c:v>0.1144</c:v>
                </c:pt>
                <c:pt idx="1145">
                  <c:v>0.1145</c:v>
                </c:pt>
                <c:pt idx="1146">
                  <c:v>0.1146</c:v>
                </c:pt>
                <c:pt idx="1147">
                  <c:v>0.1147</c:v>
                </c:pt>
                <c:pt idx="1148">
                  <c:v>0.1148</c:v>
                </c:pt>
                <c:pt idx="1149">
                  <c:v>0.1149</c:v>
                </c:pt>
                <c:pt idx="1150">
                  <c:v>0.115</c:v>
                </c:pt>
                <c:pt idx="1151">
                  <c:v>0.1151</c:v>
                </c:pt>
                <c:pt idx="1152">
                  <c:v>0.1152</c:v>
                </c:pt>
                <c:pt idx="1153">
                  <c:v>0.1153</c:v>
                </c:pt>
                <c:pt idx="1154">
                  <c:v>0.1154</c:v>
                </c:pt>
                <c:pt idx="1155">
                  <c:v>0.1155</c:v>
                </c:pt>
                <c:pt idx="1156">
                  <c:v>0.1156</c:v>
                </c:pt>
                <c:pt idx="1157">
                  <c:v>0.1157</c:v>
                </c:pt>
                <c:pt idx="1158">
                  <c:v>0.1158</c:v>
                </c:pt>
                <c:pt idx="1159">
                  <c:v>0.1159</c:v>
                </c:pt>
                <c:pt idx="1160">
                  <c:v>0.116</c:v>
                </c:pt>
                <c:pt idx="1161">
                  <c:v>0.1161</c:v>
                </c:pt>
                <c:pt idx="1162">
                  <c:v>0.1162</c:v>
                </c:pt>
                <c:pt idx="1163">
                  <c:v>0.1163</c:v>
                </c:pt>
                <c:pt idx="1164">
                  <c:v>0.1164</c:v>
                </c:pt>
                <c:pt idx="1165">
                  <c:v>0.1165</c:v>
                </c:pt>
                <c:pt idx="1166">
                  <c:v>0.1166</c:v>
                </c:pt>
                <c:pt idx="1167">
                  <c:v>0.1167</c:v>
                </c:pt>
                <c:pt idx="1168">
                  <c:v>0.1168</c:v>
                </c:pt>
                <c:pt idx="1169">
                  <c:v>0.1169</c:v>
                </c:pt>
                <c:pt idx="1170">
                  <c:v>0.117</c:v>
                </c:pt>
                <c:pt idx="1171">
                  <c:v>0.1171</c:v>
                </c:pt>
                <c:pt idx="1172">
                  <c:v>0.1172</c:v>
                </c:pt>
                <c:pt idx="1173">
                  <c:v>0.1173</c:v>
                </c:pt>
                <c:pt idx="1174">
                  <c:v>0.1174</c:v>
                </c:pt>
                <c:pt idx="1175">
                  <c:v>0.1175</c:v>
                </c:pt>
                <c:pt idx="1176">
                  <c:v>0.1176</c:v>
                </c:pt>
                <c:pt idx="1177">
                  <c:v>0.1177</c:v>
                </c:pt>
                <c:pt idx="1178">
                  <c:v>0.1178</c:v>
                </c:pt>
                <c:pt idx="1179">
                  <c:v>0.1179</c:v>
                </c:pt>
                <c:pt idx="1180">
                  <c:v>0.118</c:v>
                </c:pt>
                <c:pt idx="1181">
                  <c:v>0.1181</c:v>
                </c:pt>
                <c:pt idx="1182">
                  <c:v>0.1182</c:v>
                </c:pt>
                <c:pt idx="1183">
                  <c:v>0.1183</c:v>
                </c:pt>
                <c:pt idx="1184">
                  <c:v>0.1184</c:v>
                </c:pt>
                <c:pt idx="1185">
                  <c:v>0.1185</c:v>
                </c:pt>
                <c:pt idx="1186">
                  <c:v>0.1186</c:v>
                </c:pt>
                <c:pt idx="1187">
                  <c:v>0.1187</c:v>
                </c:pt>
                <c:pt idx="1188">
                  <c:v>0.1188</c:v>
                </c:pt>
                <c:pt idx="1189">
                  <c:v>0.1189</c:v>
                </c:pt>
                <c:pt idx="1190">
                  <c:v>0.119</c:v>
                </c:pt>
                <c:pt idx="1191">
                  <c:v>0.1191</c:v>
                </c:pt>
                <c:pt idx="1192">
                  <c:v>0.1192</c:v>
                </c:pt>
                <c:pt idx="1193">
                  <c:v>0.1193</c:v>
                </c:pt>
                <c:pt idx="1194">
                  <c:v>0.1194</c:v>
                </c:pt>
                <c:pt idx="1195">
                  <c:v>0.1195</c:v>
                </c:pt>
                <c:pt idx="1196">
                  <c:v>0.1196</c:v>
                </c:pt>
                <c:pt idx="1197">
                  <c:v>0.1197</c:v>
                </c:pt>
                <c:pt idx="1198">
                  <c:v>0.1198</c:v>
                </c:pt>
                <c:pt idx="1199">
                  <c:v>0.1199</c:v>
                </c:pt>
                <c:pt idx="1200">
                  <c:v>0.12</c:v>
                </c:pt>
                <c:pt idx="1201">
                  <c:v>0.1201</c:v>
                </c:pt>
                <c:pt idx="1202">
                  <c:v>0.1202</c:v>
                </c:pt>
                <c:pt idx="1203">
                  <c:v>0.1203</c:v>
                </c:pt>
                <c:pt idx="1204">
                  <c:v>0.1204</c:v>
                </c:pt>
                <c:pt idx="1205">
                  <c:v>0.1205</c:v>
                </c:pt>
                <c:pt idx="1206">
                  <c:v>0.1206</c:v>
                </c:pt>
                <c:pt idx="1207">
                  <c:v>0.1207</c:v>
                </c:pt>
                <c:pt idx="1208">
                  <c:v>0.1208</c:v>
                </c:pt>
                <c:pt idx="1209">
                  <c:v>0.1209</c:v>
                </c:pt>
                <c:pt idx="1210">
                  <c:v>0.121</c:v>
                </c:pt>
                <c:pt idx="1211">
                  <c:v>0.1211</c:v>
                </c:pt>
                <c:pt idx="1212">
                  <c:v>0.1212</c:v>
                </c:pt>
                <c:pt idx="1213">
                  <c:v>0.1213</c:v>
                </c:pt>
                <c:pt idx="1214">
                  <c:v>0.1214</c:v>
                </c:pt>
                <c:pt idx="1215">
                  <c:v>0.1215</c:v>
                </c:pt>
                <c:pt idx="1216">
                  <c:v>0.1216</c:v>
                </c:pt>
                <c:pt idx="1217">
                  <c:v>0.1217</c:v>
                </c:pt>
                <c:pt idx="1218">
                  <c:v>0.1218</c:v>
                </c:pt>
                <c:pt idx="1219">
                  <c:v>0.1219</c:v>
                </c:pt>
                <c:pt idx="1220">
                  <c:v>0.122</c:v>
                </c:pt>
                <c:pt idx="1221">
                  <c:v>0.1221</c:v>
                </c:pt>
                <c:pt idx="1222">
                  <c:v>0.1222</c:v>
                </c:pt>
                <c:pt idx="1223">
                  <c:v>0.1223</c:v>
                </c:pt>
                <c:pt idx="1224">
                  <c:v>0.1224</c:v>
                </c:pt>
                <c:pt idx="1225">
                  <c:v>0.1225</c:v>
                </c:pt>
                <c:pt idx="1226">
                  <c:v>0.1226</c:v>
                </c:pt>
                <c:pt idx="1227">
                  <c:v>0.1227</c:v>
                </c:pt>
                <c:pt idx="1228">
                  <c:v>0.1228</c:v>
                </c:pt>
                <c:pt idx="1229">
                  <c:v>0.1229</c:v>
                </c:pt>
                <c:pt idx="1230">
                  <c:v>0.123</c:v>
                </c:pt>
                <c:pt idx="1231">
                  <c:v>0.1231</c:v>
                </c:pt>
                <c:pt idx="1232">
                  <c:v>0.1232</c:v>
                </c:pt>
                <c:pt idx="1233">
                  <c:v>0.1233</c:v>
                </c:pt>
                <c:pt idx="1234">
                  <c:v>0.1234</c:v>
                </c:pt>
                <c:pt idx="1235">
                  <c:v>0.1235</c:v>
                </c:pt>
                <c:pt idx="1236">
                  <c:v>0.1236</c:v>
                </c:pt>
                <c:pt idx="1237">
                  <c:v>0.1237</c:v>
                </c:pt>
                <c:pt idx="1238">
                  <c:v>0.1238</c:v>
                </c:pt>
                <c:pt idx="1239">
                  <c:v>0.1239</c:v>
                </c:pt>
                <c:pt idx="1240">
                  <c:v>0.124</c:v>
                </c:pt>
                <c:pt idx="1241">
                  <c:v>0.1241</c:v>
                </c:pt>
                <c:pt idx="1242">
                  <c:v>0.1242</c:v>
                </c:pt>
                <c:pt idx="1243">
                  <c:v>0.1243</c:v>
                </c:pt>
                <c:pt idx="1244">
                  <c:v>0.1244</c:v>
                </c:pt>
                <c:pt idx="1245">
                  <c:v>0.1245</c:v>
                </c:pt>
                <c:pt idx="1246">
                  <c:v>0.1246</c:v>
                </c:pt>
                <c:pt idx="1247">
                  <c:v>0.1247</c:v>
                </c:pt>
                <c:pt idx="1248">
                  <c:v>0.1248</c:v>
                </c:pt>
                <c:pt idx="1249">
                  <c:v>0.1249</c:v>
                </c:pt>
                <c:pt idx="1250">
                  <c:v>0.125</c:v>
                </c:pt>
                <c:pt idx="1251">
                  <c:v>0.1251</c:v>
                </c:pt>
                <c:pt idx="1252">
                  <c:v>0.1252</c:v>
                </c:pt>
                <c:pt idx="1253">
                  <c:v>0.1253</c:v>
                </c:pt>
                <c:pt idx="1254">
                  <c:v>0.1254</c:v>
                </c:pt>
                <c:pt idx="1255">
                  <c:v>0.1255</c:v>
                </c:pt>
                <c:pt idx="1256">
                  <c:v>0.1256</c:v>
                </c:pt>
                <c:pt idx="1257">
                  <c:v>0.1257</c:v>
                </c:pt>
                <c:pt idx="1258">
                  <c:v>0.1258</c:v>
                </c:pt>
                <c:pt idx="1259">
                  <c:v>0.1259</c:v>
                </c:pt>
                <c:pt idx="1260">
                  <c:v>0.126</c:v>
                </c:pt>
                <c:pt idx="1261">
                  <c:v>0.1261</c:v>
                </c:pt>
                <c:pt idx="1262">
                  <c:v>0.1262</c:v>
                </c:pt>
                <c:pt idx="1263">
                  <c:v>0.1263</c:v>
                </c:pt>
                <c:pt idx="1264">
                  <c:v>0.1264</c:v>
                </c:pt>
                <c:pt idx="1265">
                  <c:v>0.1265</c:v>
                </c:pt>
                <c:pt idx="1266">
                  <c:v>0.1266</c:v>
                </c:pt>
                <c:pt idx="1267">
                  <c:v>0.1267</c:v>
                </c:pt>
                <c:pt idx="1268">
                  <c:v>0.1268</c:v>
                </c:pt>
                <c:pt idx="1269">
                  <c:v>0.1269</c:v>
                </c:pt>
                <c:pt idx="1270">
                  <c:v>0.127</c:v>
                </c:pt>
                <c:pt idx="1271">
                  <c:v>0.1271</c:v>
                </c:pt>
                <c:pt idx="1272">
                  <c:v>0.1272</c:v>
                </c:pt>
                <c:pt idx="1273">
                  <c:v>0.1273</c:v>
                </c:pt>
                <c:pt idx="1274">
                  <c:v>0.1274</c:v>
                </c:pt>
                <c:pt idx="1275">
                  <c:v>0.1275</c:v>
                </c:pt>
                <c:pt idx="1276">
                  <c:v>0.1276</c:v>
                </c:pt>
                <c:pt idx="1277">
                  <c:v>0.1277</c:v>
                </c:pt>
                <c:pt idx="1278">
                  <c:v>0.1278</c:v>
                </c:pt>
                <c:pt idx="1279">
                  <c:v>0.1279</c:v>
                </c:pt>
                <c:pt idx="1280">
                  <c:v>0.128</c:v>
                </c:pt>
                <c:pt idx="1281">
                  <c:v>0.1281</c:v>
                </c:pt>
                <c:pt idx="1282">
                  <c:v>0.1282</c:v>
                </c:pt>
                <c:pt idx="1283">
                  <c:v>0.1283</c:v>
                </c:pt>
                <c:pt idx="1284">
                  <c:v>0.1284</c:v>
                </c:pt>
                <c:pt idx="1285">
                  <c:v>0.1285</c:v>
                </c:pt>
                <c:pt idx="1286">
                  <c:v>0.1286</c:v>
                </c:pt>
                <c:pt idx="1287">
                  <c:v>0.1287</c:v>
                </c:pt>
                <c:pt idx="1288">
                  <c:v>0.1288</c:v>
                </c:pt>
                <c:pt idx="1289">
                  <c:v>0.1289</c:v>
                </c:pt>
                <c:pt idx="1290">
                  <c:v>0.129</c:v>
                </c:pt>
                <c:pt idx="1291">
                  <c:v>0.1291</c:v>
                </c:pt>
                <c:pt idx="1292">
                  <c:v>0.1292</c:v>
                </c:pt>
                <c:pt idx="1293">
                  <c:v>0.1293</c:v>
                </c:pt>
                <c:pt idx="1294">
                  <c:v>0.1294</c:v>
                </c:pt>
                <c:pt idx="1295">
                  <c:v>0.1295</c:v>
                </c:pt>
                <c:pt idx="1296">
                  <c:v>0.1296</c:v>
                </c:pt>
                <c:pt idx="1297">
                  <c:v>0.1297</c:v>
                </c:pt>
                <c:pt idx="1298">
                  <c:v>0.1298</c:v>
                </c:pt>
                <c:pt idx="1299">
                  <c:v>0.1299</c:v>
                </c:pt>
                <c:pt idx="1300">
                  <c:v>0.13</c:v>
                </c:pt>
                <c:pt idx="1301">
                  <c:v>0.1301</c:v>
                </c:pt>
                <c:pt idx="1302">
                  <c:v>0.1302</c:v>
                </c:pt>
                <c:pt idx="1303">
                  <c:v>0.1303</c:v>
                </c:pt>
                <c:pt idx="1304">
                  <c:v>0.1304</c:v>
                </c:pt>
                <c:pt idx="1305">
                  <c:v>0.1305</c:v>
                </c:pt>
                <c:pt idx="1306">
                  <c:v>0.1306</c:v>
                </c:pt>
                <c:pt idx="1307">
                  <c:v>0.1307</c:v>
                </c:pt>
                <c:pt idx="1308">
                  <c:v>0.1308</c:v>
                </c:pt>
                <c:pt idx="1309">
                  <c:v>0.1309</c:v>
                </c:pt>
                <c:pt idx="1310">
                  <c:v>0.131</c:v>
                </c:pt>
                <c:pt idx="1311">
                  <c:v>0.1311</c:v>
                </c:pt>
                <c:pt idx="1312">
                  <c:v>0.1312</c:v>
                </c:pt>
                <c:pt idx="1313">
                  <c:v>0.1313</c:v>
                </c:pt>
                <c:pt idx="1314">
                  <c:v>0.1314</c:v>
                </c:pt>
                <c:pt idx="1315">
                  <c:v>0.1315</c:v>
                </c:pt>
                <c:pt idx="1316">
                  <c:v>0.1316</c:v>
                </c:pt>
                <c:pt idx="1317">
                  <c:v>0.1317</c:v>
                </c:pt>
                <c:pt idx="1318">
                  <c:v>0.1318</c:v>
                </c:pt>
                <c:pt idx="1319">
                  <c:v>0.1319</c:v>
                </c:pt>
                <c:pt idx="1320">
                  <c:v>0.132</c:v>
                </c:pt>
                <c:pt idx="1321">
                  <c:v>0.1321</c:v>
                </c:pt>
                <c:pt idx="1322">
                  <c:v>0.1322</c:v>
                </c:pt>
                <c:pt idx="1323">
                  <c:v>0.1323</c:v>
                </c:pt>
                <c:pt idx="1324">
                  <c:v>0.1324</c:v>
                </c:pt>
                <c:pt idx="1325">
                  <c:v>0.1325</c:v>
                </c:pt>
                <c:pt idx="1326">
                  <c:v>0.1326</c:v>
                </c:pt>
                <c:pt idx="1327">
                  <c:v>0.1327</c:v>
                </c:pt>
                <c:pt idx="1328">
                  <c:v>0.1328</c:v>
                </c:pt>
                <c:pt idx="1329">
                  <c:v>0.1329</c:v>
                </c:pt>
                <c:pt idx="1330">
                  <c:v>0.133</c:v>
                </c:pt>
                <c:pt idx="1331">
                  <c:v>0.1331</c:v>
                </c:pt>
                <c:pt idx="1332">
                  <c:v>0.1332</c:v>
                </c:pt>
                <c:pt idx="1333">
                  <c:v>0.1333</c:v>
                </c:pt>
                <c:pt idx="1334">
                  <c:v>0.1334</c:v>
                </c:pt>
                <c:pt idx="1335">
                  <c:v>0.1335</c:v>
                </c:pt>
                <c:pt idx="1336">
                  <c:v>0.1336</c:v>
                </c:pt>
                <c:pt idx="1337">
                  <c:v>0.1337</c:v>
                </c:pt>
                <c:pt idx="1338">
                  <c:v>0.1338</c:v>
                </c:pt>
                <c:pt idx="1339">
                  <c:v>0.1339</c:v>
                </c:pt>
                <c:pt idx="1340">
                  <c:v>0.134</c:v>
                </c:pt>
                <c:pt idx="1341">
                  <c:v>0.1341</c:v>
                </c:pt>
                <c:pt idx="1342">
                  <c:v>0.1342</c:v>
                </c:pt>
                <c:pt idx="1343">
                  <c:v>0.1343</c:v>
                </c:pt>
                <c:pt idx="1344">
                  <c:v>0.1344</c:v>
                </c:pt>
                <c:pt idx="1345">
                  <c:v>0.1345</c:v>
                </c:pt>
                <c:pt idx="1346">
                  <c:v>0.1346</c:v>
                </c:pt>
                <c:pt idx="1347">
                  <c:v>0.1347</c:v>
                </c:pt>
                <c:pt idx="1348">
                  <c:v>0.1348</c:v>
                </c:pt>
                <c:pt idx="1349">
                  <c:v>0.1349</c:v>
                </c:pt>
                <c:pt idx="1350">
                  <c:v>0.135</c:v>
                </c:pt>
                <c:pt idx="1351">
                  <c:v>0.1351</c:v>
                </c:pt>
                <c:pt idx="1352">
                  <c:v>0.1352</c:v>
                </c:pt>
                <c:pt idx="1353">
                  <c:v>0.1353</c:v>
                </c:pt>
                <c:pt idx="1354">
                  <c:v>0.1354</c:v>
                </c:pt>
                <c:pt idx="1355">
                  <c:v>0.1355</c:v>
                </c:pt>
                <c:pt idx="1356">
                  <c:v>0.1356</c:v>
                </c:pt>
                <c:pt idx="1357">
                  <c:v>0.1357</c:v>
                </c:pt>
                <c:pt idx="1358">
                  <c:v>0.1358</c:v>
                </c:pt>
                <c:pt idx="1359">
                  <c:v>0.1359</c:v>
                </c:pt>
                <c:pt idx="1360">
                  <c:v>0.136</c:v>
                </c:pt>
                <c:pt idx="1361">
                  <c:v>0.1361</c:v>
                </c:pt>
                <c:pt idx="1362">
                  <c:v>0.1362</c:v>
                </c:pt>
                <c:pt idx="1363">
                  <c:v>0.1363</c:v>
                </c:pt>
                <c:pt idx="1364">
                  <c:v>0.1364</c:v>
                </c:pt>
                <c:pt idx="1365">
                  <c:v>0.1365</c:v>
                </c:pt>
                <c:pt idx="1366">
                  <c:v>0.1366</c:v>
                </c:pt>
                <c:pt idx="1367">
                  <c:v>0.1367</c:v>
                </c:pt>
                <c:pt idx="1368">
                  <c:v>0.1368</c:v>
                </c:pt>
                <c:pt idx="1369">
                  <c:v>0.1369</c:v>
                </c:pt>
                <c:pt idx="1370">
                  <c:v>0.137</c:v>
                </c:pt>
                <c:pt idx="1371">
                  <c:v>0.1371</c:v>
                </c:pt>
                <c:pt idx="1372">
                  <c:v>0.1372</c:v>
                </c:pt>
                <c:pt idx="1373">
                  <c:v>0.1373</c:v>
                </c:pt>
                <c:pt idx="1374">
                  <c:v>0.1374</c:v>
                </c:pt>
                <c:pt idx="1375">
                  <c:v>0.1375</c:v>
                </c:pt>
                <c:pt idx="1376">
                  <c:v>0.1376</c:v>
                </c:pt>
                <c:pt idx="1377">
                  <c:v>0.1377</c:v>
                </c:pt>
                <c:pt idx="1378">
                  <c:v>0.1378</c:v>
                </c:pt>
                <c:pt idx="1379">
                  <c:v>0.1379</c:v>
                </c:pt>
                <c:pt idx="1380">
                  <c:v>0.138</c:v>
                </c:pt>
                <c:pt idx="1381">
                  <c:v>0.1381</c:v>
                </c:pt>
                <c:pt idx="1382">
                  <c:v>0.1382</c:v>
                </c:pt>
                <c:pt idx="1383">
                  <c:v>0.1383</c:v>
                </c:pt>
                <c:pt idx="1384">
                  <c:v>0.1384</c:v>
                </c:pt>
                <c:pt idx="1385">
                  <c:v>0.1385</c:v>
                </c:pt>
                <c:pt idx="1386">
                  <c:v>0.1386</c:v>
                </c:pt>
                <c:pt idx="1387">
                  <c:v>0.1387</c:v>
                </c:pt>
                <c:pt idx="1388">
                  <c:v>0.1388</c:v>
                </c:pt>
                <c:pt idx="1389">
                  <c:v>0.1389</c:v>
                </c:pt>
                <c:pt idx="1390">
                  <c:v>0.139</c:v>
                </c:pt>
                <c:pt idx="1391">
                  <c:v>0.1391</c:v>
                </c:pt>
                <c:pt idx="1392">
                  <c:v>0.1392</c:v>
                </c:pt>
                <c:pt idx="1393">
                  <c:v>0.1393</c:v>
                </c:pt>
                <c:pt idx="1394">
                  <c:v>0.1394</c:v>
                </c:pt>
                <c:pt idx="1395">
                  <c:v>0.1395</c:v>
                </c:pt>
                <c:pt idx="1396">
                  <c:v>0.1396</c:v>
                </c:pt>
                <c:pt idx="1397">
                  <c:v>0.1397</c:v>
                </c:pt>
                <c:pt idx="1398">
                  <c:v>0.1398</c:v>
                </c:pt>
                <c:pt idx="1399">
                  <c:v>0.1399</c:v>
                </c:pt>
                <c:pt idx="1400">
                  <c:v>0.14</c:v>
                </c:pt>
                <c:pt idx="1401">
                  <c:v>0.1401</c:v>
                </c:pt>
                <c:pt idx="1402">
                  <c:v>0.1402</c:v>
                </c:pt>
                <c:pt idx="1403">
                  <c:v>0.1403</c:v>
                </c:pt>
                <c:pt idx="1404">
                  <c:v>0.1404</c:v>
                </c:pt>
                <c:pt idx="1405">
                  <c:v>0.1405</c:v>
                </c:pt>
                <c:pt idx="1406">
                  <c:v>0.1406</c:v>
                </c:pt>
                <c:pt idx="1407">
                  <c:v>0.1407</c:v>
                </c:pt>
                <c:pt idx="1408">
                  <c:v>0.1408</c:v>
                </c:pt>
                <c:pt idx="1409">
                  <c:v>0.1409</c:v>
                </c:pt>
                <c:pt idx="1410">
                  <c:v>0.141</c:v>
                </c:pt>
                <c:pt idx="1411">
                  <c:v>0.1411</c:v>
                </c:pt>
                <c:pt idx="1412">
                  <c:v>0.1412</c:v>
                </c:pt>
                <c:pt idx="1413">
                  <c:v>0.1413</c:v>
                </c:pt>
                <c:pt idx="1414">
                  <c:v>0.1414</c:v>
                </c:pt>
                <c:pt idx="1415">
                  <c:v>0.1415</c:v>
                </c:pt>
                <c:pt idx="1416">
                  <c:v>0.1416</c:v>
                </c:pt>
                <c:pt idx="1417">
                  <c:v>0.1417</c:v>
                </c:pt>
                <c:pt idx="1418">
                  <c:v>0.1418</c:v>
                </c:pt>
                <c:pt idx="1419">
                  <c:v>0.1419</c:v>
                </c:pt>
                <c:pt idx="1420">
                  <c:v>0.142</c:v>
                </c:pt>
                <c:pt idx="1421">
                  <c:v>0.1421</c:v>
                </c:pt>
                <c:pt idx="1422">
                  <c:v>0.1422</c:v>
                </c:pt>
                <c:pt idx="1423">
                  <c:v>0.1423</c:v>
                </c:pt>
                <c:pt idx="1424">
                  <c:v>0.1424</c:v>
                </c:pt>
                <c:pt idx="1425">
                  <c:v>0.1425</c:v>
                </c:pt>
                <c:pt idx="1426">
                  <c:v>0.1426</c:v>
                </c:pt>
                <c:pt idx="1427">
                  <c:v>0.1427</c:v>
                </c:pt>
                <c:pt idx="1428">
                  <c:v>0.1428</c:v>
                </c:pt>
                <c:pt idx="1429">
                  <c:v>0.1429</c:v>
                </c:pt>
                <c:pt idx="1430">
                  <c:v>0.143</c:v>
                </c:pt>
                <c:pt idx="1431">
                  <c:v>0.1431</c:v>
                </c:pt>
                <c:pt idx="1432">
                  <c:v>0.1432</c:v>
                </c:pt>
                <c:pt idx="1433">
                  <c:v>0.1433</c:v>
                </c:pt>
                <c:pt idx="1434">
                  <c:v>0.1434</c:v>
                </c:pt>
                <c:pt idx="1435">
                  <c:v>0.1435</c:v>
                </c:pt>
                <c:pt idx="1436">
                  <c:v>0.1436</c:v>
                </c:pt>
                <c:pt idx="1437">
                  <c:v>0.1437</c:v>
                </c:pt>
                <c:pt idx="1438">
                  <c:v>0.1438</c:v>
                </c:pt>
                <c:pt idx="1439">
                  <c:v>0.1439</c:v>
                </c:pt>
                <c:pt idx="1440">
                  <c:v>0.144</c:v>
                </c:pt>
                <c:pt idx="1441">
                  <c:v>0.1441</c:v>
                </c:pt>
                <c:pt idx="1442">
                  <c:v>0.1442</c:v>
                </c:pt>
                <c:pt idx="1443">
                  <c:v>0.1443</c:v>
                </c:pt>
                <c:pt idx="1444">
                  <c:v>0.1444</c:v>
                </c:pt>
                <c:pt idx="1445">
                  <c:v>0.1445</c:v>
                </c:pt>
                <c:pt idx="1446">
                  <c:v>0.1446</c:v>
                </c:pt>
                <c:pt idx="1447">
                  <c:v>0.1447</c:v>
                </c:pt>
                <c:pt idx="1448">
                  <c:v>0.1448</c:v>
                </c:pt>
                <c:pt idx="1449">
                  <c:v>0.1449</c:v>
                </c:pt>
                <c:pt idx="1450">
                  <c:v>0.145</c:v>
                </c:pt>
                <c:pt idx="1451">
                  <c:v>0.1451</c:v>
                </c:pt>
                <c:pt idx="1452">
                  <c:v>0.1452</c:v>
                </c:pt>
                <c:pt idx="1453">
                  <c:v>0.1453</c:v>
                </c:pt>
                <c:pt idx="1454">
                  <c:v>0.1454</c:v>
                </c:pt>
                <c:pt idx="1455">
                  <c:v>0.1455</c:v>
                </c:pt>
                <c:pt idx="1456">
                  <c:v>0.1456</c:v>
                </c:pt>
                <c:pt idx="1457">
                  <c:v>0.1457</c:v>
                </c:pt>
                <c:pt idx="1458">
                  <c:v>0.1458</c:v>
                </c:pt>
                <c:pt idx="1459">
                  <c:v>0.1459</c:v>
                </c:pt>
                <c:pt idx="1460">
                  <c:v>0.146</c:v>
                </c:pt>
                <c:pt idx="1461">
                  <c:v>0.1461</c:v>
                </c:pt>
                <c:pt idx="1462">
                  <c:v>0.1462</c:v>
                </c:pt>
                <c:pt idx="1463">
                  <c:v>0.1463</c:v>
                </c:pt>
                <c:pt idx="1464">
                  <c:v>0.1464</c:v>
                </c:pt>
                <c:pt idx="1465">
                  <c:v>0.1465</c:v>
                </c:pt>
                <c:pt idx="1466">
                  <c:v>0.1466</c:v>
                </c:pt>
                <c:pt idx="1467">
                  <c:v>0.1467</c:v>
                </c:pt>
                <c:pt idx="1468">
                  <c:v>0.1468</c:v>
                </c:pt>
                <c:pt idx="1469">
                  <c:v>0.1469</c:v>
                </c:pt>
                <c:pt idx="1470">
                  <c:v>0.147</c:v>
                </c:pt>
                <c:pt idx="1471">
                  <c:v>0.1471</c:v>
                </c:pt>
                <c:pt idx="1472">
                  <c:v>0.1472</c:v>
                </c:pt>
                <c:pt idx="1473">
                  <c:v>0.1473</c:v>
                </c:pt>
                <c:pt idx="1474">
                  <c:v>0.1474</c:v>
                </c:pt>
                <c:pt idx="1475">
                  <c:v>0.1475</c:v>
                </c:pt>
                <c:pt idx="1476">
                  <c:v>0.1476</c:v>
                </c:pt>
                <c:pt idx="1477">
                  <c:v>0.1477</c:v>
                </c:pt>
                <c:pt idx="1478">
                  <c:v>0.1478</c:v>
                </c:pt>
                <c:pt idx="1479">
                  <c:v>0.1479</c:v>
                </c:pt>
                <c:pt idx="1480">
                  <c:v>0.148</c:v>
                </c:pt>
                <c:pt idx="1481">
                  <c:v>0.1481</c:v>
                </c:pt>
                <c:pt idx="1482">
                  <c:v>0.1482</c:v>
                </c:pt>
                <c:pt idx="1483">
                  <c:v>0.1483</c:v>
                </c:pt>
                <c:pt idx="1484">
                  <c:v>0.1484</c:v>
                </c:pt>
                <c:pt idx="1485">
                  <c:v>0.1485</c:v>
                </c:pt>
                <c:pt idx="1486">
                  <c:v>0.1486</c:v>
                </c:pt>
                <c:pt idx="1487">
                  <c:v>0.1487</c:v>
                </c:pt>
                <c:pt idx="1488">
                  <c:v>0.1488</c:v>
                </c:pt>
                <c:pt idx="1489">
                  <c:v>0.1489</c:v>
                </c:pt>
                <c:pt idx="1490">
                  <c:v>0.149</c:v>
                </c:pt>
                <c:pt idx="1491">
                  <c:v>0.1491</c:v>
                </c:pt>
                <c:pt idx="1492">
                  <c:v>0.1492</c:v>
                </c:pt>
                <c:pt idx="1493">
                  <c:v>0.1493</c:v>
                </c:pt>
                <c:pt idx="1494">
                  <c:v>0.1494</c:v>
                </c:pt>
                <c:pt idx="1495">
                  <c:v>0.1495</c:v>
                </c:pt>
                <c:pt idx="1496">
                  <c:v>0.1496</c:v>
                </c:pt>
                <c:pt idx="1497">
                  <c:v>0.1497</c:v>
                </c:pt>
                <c:pt idx="1498">
                  <c:v>0.1498</c:v>
                </c:pt>
                <c:pt idx="1499">
                  <c:v>0.1499</c:v>
                </c:pt>
                <c:pt idx="1500">
                  <c:v>0.15</c:v>
                </c:pt>
                <c:pt idx="1501">
                  <c:v>0.1501</c:v>
                </c:pt>
                <c:pt idx="1502">
                  <c:v>0.1502</c:v>
                </c:pt>
                <c:pt idx="1503">
                  <c:v>0.1503</c:v>
                </c:pt>
                <c:pt idx="1504">
                  <c:v>0.1504</c:v>
                </c:pt>
                <c:pt idx="1505">
                  <c:v>0.1505</c:v>
                </c:pt>
                <c:pt idx="1506">
                  <c:v>0.1506</c:v>
                </c:pt>
                <c:pt idx="1507">
                  <c:v>0.1507</c:v>
                </c:pt>
                <c:pt idx="1508">
                  <c:v>0.1508</c:v>
                </c:pt>
                <c:pt idx="1509">
                  <c:v>0.1509</c:v>
                </c:pt>
                <c:pt idx="1510">
                  <c:v>0.151</c:v>
                </c:pt>
                <c:pt idx="1511">
                  <c:v>0.1511</c:v>
                </c:pt>
                <c:pt idx="1512">
                  <c:v>0.1512</c:v>
                </c:pt>
                <c:pt idx="1513">
                  <c:v>0.1513</c:v>
                </c:pt>
                <c:pt idx="1514">
                  <c:v>0.1514</c:v>
                </c:pt>
                <c:pt idx="1515">
                  <c:v>0.1515</c:v>
                </c:pt>
                <c:pt idx="1516">
                  <c:v>0.1516</c:v>
                </c:pt>
                <c:pt idx="1517">
                  <c:v>0.1517</c:v>
                </c:pt>
                <c:pt idx="1518">
                  <c:v>0.1518</c:v>
                </c:pt>
                <c:pt idx="1519">
                  <c:v>0.1519</c:v>
                </c:pt>
                <c:pt idx="1520">
                  <c:v>0.152</c:v>
                </c:pt>
                <c:pt idx="1521">
                  <c:v>0.1521</c:v>
                </c:pt>
                <c:pt idx="1522">
                  <c:v>0.1522</c:v>
                </c:pt>
                <c:pt idx="1523">
                  <c:v>0.1523</c:v>
                </c:pt>
                <c:pt idx="1524">
                  <c:v>0.1524</c:v>
                </c:pt>
                <c:pt idx="1525">
                  <c:v>0.1525</c:v>
                </c:pt>
                <c:pt idx="1526">
                  <c:v>0.1526</c:v>
                </c:pt>
                <c:pt idx="1527">
                  <c:v>0.1527</c:v>
                </c:pt>
                <c:pt idx="1528">
                  <c:v>0.1528</c:v>
                </c:pt>
                <c:pt idx="1529">
                  <c:v>0.1529</c:v>
                </c:pt>
                <c:pt idx="1530">
                  <c:v>0.153</c:v>
                </c:pt>
                <c:pt idx="1531">
                  <c:v>0.1531</c:v>
                </c:pt>
                <c:pt idx="1532">
                  <c:v>0.1532</c:v>
                </c:pt>
                <c:pt idx="1533">
                  <c:v>0.1533</c:v>
                </c:pt>
                <c:pt idx="1534">
                  <c:v>0.1534</c:v>
                </c:pt>
                <c:pt idx="1535">
                  <c:v>0.1535</c:v>
                </c:pt>
                <c:pt idx="1536">
                  <c:v>0.1536</c:v>
                </c:pt>
                <c:pt idx="1537">
                  <c:v>0.1537</c:v>
                </c:pt>
                <c:pt idx="1538">
                  <c:v>0.1538</c:v>
                </c:pt>
                <c:pt idx="1539">
                  <c:v>0.1539</c:v>
                </c:pt>
                <c:pt idx="1540">
                  <c:v>0.154</c:v>
                </c:pt>
                <c:pt idx="1541">
                  <c:v>0.1541</c:v>
                </c:pt>
                <c:pt idx="1542">
                  <c:v>0.1542</c:v>
                </c:pt>
                <c:pt idx="1543">
                  <c:v>0.1543</c:v>
                </c:pt>
                <c:pt idx="1544">
                  <c:v>0.1544</c:v>
                </c:pt>
                <c:pt idx="1545">
                  <c:v>0.1545</c:v>
                </c:pt>
                <c:pt idx="1546">
                  <c:v>0.1546</c:v>
                </c:pt>
                <c:pt idx="1547">
                  <c:v>0.1547</c:v>
                </c:pt>
                <c:pt idx="1548">
                  <c:v>0.1548</c:v>
                </c:pt>
                <c:pt idx="1549">
                  <c:v>0.1549</c:v>
                </c:pt>
                <c:pt idx="1550">
                  <c:v>0.155</c:v>
                </c:pt>
                <c:pt idx="1551">
                  <c:v>0.1551</c:v>
                </c:pt>
                <c:pt idx="1552">
                  <c:v>0.1552</c:v>
                </c:pt>
                <c:pt idx="1553">
                  <c:v>0.1553</c:v>
                </c:pt>
                <c:pt idx="1554">
                  <c:v>0.1554</c:v>
                </c:pt>
                <c:pt idx="1555">
                  <c:v>0.1555</c:v>
                </c:pt>
                <c:pt idx="1556">
                  <c:v>0.1556</c:v>
                </c:pt>
                <c:pt idx="1557">
                  <c:v>0.1557</c:v>
                </c:pt>
                <c:pt idx="1558">
                  <c:v>0.1558</c:v>
                </c:pt>
                <c:pt idx="1559">
                  <c:v>0.1559</c:v>
                </c:pt>
                <c:pt idx="1560">
                  <c:v>0.156</c:v>
                </c:pt>
                <c:pt idx="1561">
                  <c:v>0.1561</c:v>
                </c:pt>
                <c:pt idx="1562">
                  <c:v>0.1562</c:v>
                </c:pt>
                <c:pt idx="1563">
                  <c:v>0.1563</c:v>
                </c:pt>
                <c:pt idx="1564">
                  <c:v>0.1564</c:v>
                </c:pt>
                <c:pt idx="1565">
                  <c:v>0.1565</c:v>
                </c:pt>
                <c:pt idx="1566">
                  <c:v>0.1566</c:v>
                </c:pt>
                <c:pt idx="1567">
                  <c:v>0.1567</c:v>
                </c:pt>
                <c:pt idx="1568">
                  <c:v>0.1568</c:v>
                </c:pt>
                <c:pt idx="1569">
                  <c:v>0.1569</c:v>
                </c:pt>
                <c:pt idx="1570">
                  <c:v>0.157</c:v>
                </c:pt>
                <c:pt idx="1571">
                  <c:v>0.1571</c:v>
                </c:pt>
                <c:pt idx="1572">
                  <c:v>0.1572</c:v>
                </c:pt>
                <c:pt idx="1573">
                  <c:v>0.1573</c:v>
                </c:pt>
                <c:pt idx="1574">
                  <c:v>0.1574</c:v>
                </c:pt>
                <c:pt idx="1575">
                  <c:v>0.1575</c:v>
                </c:pt>
                <c:pt idx="1576">
                  <c:v>0.1576</c:v>
                </c:pt>
                <c:pt idx="1577">
                  <c:v>0.1577</c:v>
                </c:pt>
                <c:pt idx="1578">
                  <c:v>0.1578</c:v>
                </c:pt>
                <c:pt idx="1579">
                  <c:v>0.1579</c:v>
                </c:pt>
                <c:pt idx="1580">
                  <c:v>0.158</c:v>
                </c:pt>
                <c:pt idx="1581">
                  <c:v>0.1581</c:v>
                </c:pt>
                <c:pt idx="1582">
                  <c:v>0.1582</c:v>
                </c:pt>
                <c:pt idx="1583">
                  <c:v>0.1583</c:v>
                </c:pt>
                <c:pt idx="1584">
                  <c:v>0.1584</c:v>
                </c:pt>
                <c:pt idx="1585">
                  <c:v>0.1585</c:v>
                </c:pt>
                <c:pt idx="1586">
                  <c:v>0.1586</c:v>
                </c:pt>
                <c:pt idx="1587">
                  <c:v>0.1587</c:v>
                </c:pt>
                <c:pt idx="1588">
                  <c:v>0.1588</c:v>
                </c:pt>
                <c:pt idx="1589">
                  <c:v>0.1589</c:v>
                </c:pt>
                <c:pt idx="1590">
                  <c:v>0.159</c:v>
                </c:pt>
                <c:pt idx="1591">
                  <c:v>0.1591</c:v>
                </c:pt>
                <c:pt idx="1592">
                  <c:v>0.1592</c:v>
                </c:pt>
                <c:pt idx="1593">
                  <c:v>0.1593</c:v>
                </c:pt>
                <c:pt idx="1594">
                  <c:v>0.1594</c:v>
                </c:pt>
                <c:pt idx="1595">
                  <c:v>0.1595</c:v>
                </c:pt>
                <c:pt idx="1596">
                  <c:v>0.1596</c:v>
                </c:pt>
                <c:pt idx="1597">
                  <c:v>0.1597</c:v>
                </c:pt>
                <c:pt idx="1598">
                  <c:v>0.1598</c:v>
                </c:pt>
                <c:pt idx="1599">
                  <c:v>0.1599</c:v>
                </c:pt>
                <c:pt idx="1600">
                  <c:v>0.16</c:v>
                </c:pt>
                <c:pt idx="1601">
                  <c:v>0.1601</c:v>
                </c:pt>
                <c:pt idx="1602">
                  <c:v>0.1602</c:v>
                </c:pt>
                <c:pt idx="1603">
                  <c:v>0.1603</c:v>
                </c:pt>
                <c:pt idx="1604">
                  <c:v>0.1604</c:v>
                </c:pt>
                <c:pt idx="1605">
                  <c:v>0.1605</c:v>
                </c:pt>
                <c:pt idx="1606">
                  <c:v>0.1606</c:v>
                </c:pt>
                <c:pt idx="1607">
                  <c:v>0.1607</c:v>
                </c:pt>
                <c:pt idx="1608">
                  <c:v>0.1608</c:v>
                </c:pt>
                <c:pt idx="1609">
                  <c:v>0.1609</c:v>
                </c:pt>
                <c:pt idx="1610">
                  <c:v>0.161</c:v>
                </c:pt>
                <c:pt idx="1611">
                  <c:v>0.1611</c:v>
                </c:pt>
                <c:pt idx="1612">
                  <c:v>0.1612</c:v>
                </c:pt>
                <c:pt idx="1613">
                  <c:v>0.1613</c:v>
                </c:pt>
                <c:pt idx="1614">
                  <c:v>0.1614</c:v>
                </c:pt>
                <c:pt idx="1615">
                  <c:v>0.1615</c:v>
                </c:pt>
                <c:pt idx="1616">
                  <c:v>0.1616</c:v>
                </c:pt>
                <c:pt idx="1617">
                  <c:v>0.1617</c:v>
                </c:pt>
                <c:pt idx="1618">
                  <c:v>0.1618</c:v>
                </c:pt>
                <c:pt idx="1619">
                  <c:v>0.1619</c:v>
                </c:pt>
                <c:pt idx="1620">
                  <c:v>0.162</c:v>
                </c:pt>
                <c:pt idx="1621">
                  <c:v>0.1621</c:v>
                </c:pt>
                <c:pt idx="1622">
                  <c:v>0.1622</c:v>
                </c:pt>
                <c:pt idx="1623">
                  <c:v>0.1623</c:v>
                </c:pt>
                <c:pt idx="1624">
                  <c:v>0.1624</c:v>
                </c:pt>
                <c:pt idx="1625">
                  <c:v>0.1625</c:v>
                </c:pt>
                <c:pt idx="1626">
                  <c:v>0.1626</c:v>
                </c:pt>
                <c:pt idx="1627">
                  <c:v>0.1627</c:v>
                </c:pt>
                <c:pt idx="1628">
                  <c:v>0.1628</c:v>
                </c:pt>
                <c:pt idx="1629">
                  <c:v>0.1629</c:v>
                </c:pt>
                <c:pt idx="1630">
                  <c:v>0.163</c:v>
                </c:pt>
                <c:pt idx="1631">
                  <c:v>0.1631</c:v>
                </c:pt>
                <c:pt idx="1632">
                  <c:v>0.1632</c:v>
                </c:pt>
                <c:pt idx="1633">
                  <c:v>0.1633</c:v>
                </c:pt>
                <c:pt idx="1634">
                  <c:v>0.1634</c:v>
                </c:pt>
                <c:pt idx="1635">
                  <c:v>0.1635</c:v>
                </c:pt>
                <c:pt idx="1636">
                  <c:v>0.1636</c:v>
                </c:pt>
                <c:pt idx="1637">
                  <c:v>0.1637</c:v>
                </c:pt>
                <c:pt idx="1638">
                  <c:v>0.1638</c:v>
                </c:pt>
                <c:pt idx="1639">
                  <c:v>0.1639</c:v>
                </c:pt>
                <c:pt idx="1640">
                  <c:v>0.164</c:v>
                </c:pt>
                <c:pt idx="1641">
                  <c:v>0.1641</c:v>
                </c:pt>
                <c:pt idx="1642">
                  <c:v>0.1642</c:v>
                </c:pt>
                <c:pt idx="1643">
                  <c:v>0.1643</c:v>
                </c:pt>
                <c:pt idx="1644">
                  <c:v>0.1644</c:v>
                </c:pt>
                <c:pt idx="1645">
                  <c:v>0.1645</c:v>
                </c:pt>
                <c:pt idx="1646">
                  <c:v>0.1646</c:v>
                </c:pt>
                <c:pt idx="1647">
                  <c:v>0.1647</c:v>
                </c:pt>
                <c:pt idx="1648">
                  <c:v>0.1648</c:v>
                </c:pt>
                <c:pt idx="1649">
                  <c:v>0.1649</c:v>
                </c:pt>
                <c:pt idx="1650">
                  <c:v>0.165</c:v>
                </c:pt>
                <c:pt idx="1651">
                  <c:v>0.1651</c:v>
                </c:pt>
                <c:pt idx="1652">
                  <c:v>0.1652</c:v>
                </c:pt>
                <c:pt idx="1653">
                  <c:v>0.1653</c:v>
                </c:pt>
                <c:pt idx="1654">
                  <c:v>0.1654</c:v>
                </c:pt>
                <c:pt idx="1655">
                  <c:v>0.1655</c:v>
                </c:pt>
                <c:pt idx="1656">
                  <c:v>0.1656</c:v>
                </c:pt>
                <c:pt idx="1657">
                  <c:v>0.1657</c:v>
                </c:pt>
                <c:pt idx="1658">
                  <c:v>0.1658</c:v>
                </c:pt>
                <c:pt idx="1659">
                  <c:v>0.1659</c:v>
                </c:pt>
                <c:pt idx="1660">
                  <c:v>0.166</c:v>
                </c:pt>
                <c:pt idx="1661">
                  <c:v>0.1661</c:v>
                </c:pt>
                <c:pt idx="1662">
                  <c:v>0.1662</c:v>
                </c:pt>
                <c:pt idx="1663">
                  <c:v>0.1663</c:v>
                </c:pt>
                <c:pt idx="1664">
                  <c:v>0.1664</c:v>
                </c:pt>
                <c:pt idx="1665">
                  <c:v>0.1665</c:v>
                </c:pt>
                <c:pt idx="1666">
                  <c:v>0.1666</c:v>
                </c:pt>
                <c:pt idx="1667">
                  <c:v>0.1667</c:v>
                </c:pt>
                <c:pt idx="1668">
                  <c:v>0.1668</c:v>
                </c:pt>
                <c:pt idx="1669">
                  <c:v>0.1669</c:v>
                </c:pt>
                <c:pt idx="1670">
                  <c:v>0.167</c:v>
                </c:pt>
                <c:pt idx="1671">
                  <c:v>0.1671</c:v>
                </c:pt>
                <c:pt idx="1672">
                  <c:v>0.1672</c:v>
                </c:pt>
                <c:pt idx="1673">
                  <c:v>0.1673</c:v>
                </c:pt>
                <c:pt idx="1674">
                  <c:v>0.1674</c:v>
                </c:pt>
                <c:pt idx="1675">
                  <c:v>0.1675</c:v>
                </c:pt>
                <c:pt idx="1676">
                  <c:v>0.1676</c:v>
                </c:pt>
                <c:pt idx="1677">
                  <c:v>0.1677</c:v>
                </c:pt>
                <c:pt idx="1678">
                  <c:v>0.1678</c:v>
                </c:pt>
                <c:pt idx="1679">
                  <c:v>0.1679</c:v>
                </c:pt>
                <c:pt idx="1680">
                  <c:v>0.168</c:v>
                </c:pt>
                <c:pt idx="1681">
                  <c:v>0.1681</c:v>
                </c:pt>
                <c:pt idx="1682">
                  <c:v>0.1682</c:v>
                </c:pt>
                <c:pt idx="1683">
                  <c:v>0.1683</c:v>
                </c:pt>
                <c:pt idx="1684">
                  <c:v>0.1684</c:v>
                </c:pt>
                <c:pt idx="1685">
                  <c:v>0.1685</c:v>
                </c:pt>
                <c:pt idx="1686">
                  <c:v>0.1686</c:v>
                </c:pt>
                <c:pt idx="1687">
                  <c:v>0.1687</c:v>
                </c:pt>
                <c:pt idx="1688">
                  <c:v>0.1688</c:v>
                </c:pt>
                <c:pt idx="1689">
                  <c:v>0.1689</c:v>
                </c:pt>
                <c:pt idx="1690">
                  <c:v>0.169</c:v>
                </c:pt>
                <c:pt idx="1691">
                  <c:v>0.1691</c:v>
                </c:pt>
                <c:pt idx="1692">
                  <c:v>0.1692</c:v>
                </c:pt>
                <c:pt idx="1693">
                  <c:v>0.1693</c:v>
                </c:pt>
                <c:pt idx="1694">
                  <c:v>0.1694</c:v>
                </c:pt>
                <c:pt idx="1695">
                  <c:v>0.1695</c:v>
                </c:pt>
                <c:pt idx="1696">
                  <c:v>0.1696</c:v>
                </c:pt>
                <c:pt idx="1697">
                  <c:v>0.1697</c:v>
                </c:pt>
                <c:pt idx="1698">
                  <c:v>0.1698</c:v>
                </c:pt>
                <c:pt idx="1699">
                  <c:v>0.1699</c:v>
                </c:pt>
                <c:pt idx="1700">
                  <c:v>0.17</c:v>
                </c:pt>
                <c:pt idx="1701">
                  <c:v>0.1701</c:v>
                </c:pt>
                <c:pt idx="1702">
                  <c:v>0.1702</c:v>
                </c:pt>
                <c:pt idx="1703">
                  <c:v>0.1703</c:v>
                </c:pt>
                <c:pt idx="1704">
                  <c:v>0.1704</c:v>
                </c:pt>
                <c:pt idx="1705">
                  <c:v>0.1705</c:v>
                </c:pt>
                <c:pt idx="1706">
                  <c:v>0.1706</c:v>
                </c:pt>
                <c:pt idx="1707">
                  <c:v>0.1707</c:v>
                </c:pt>
                <c:pt idx="1708">
                  <c:v>0.1708</c:v>
                </c:pt>
                <c:pt idx="1709">
                  <c:v>0.1709</c:v>
                </c:pt>
                <c:pt idx="1710">
                  <c:v>0.171</c:v>
                </c:pt>
                <c:pt idx="1711">
                  <c:v>0.1711</c:v>
                </c:pt>
                <c:pt idx="1712">
                  <c:v>0.1712</c:v>
                </c:pt>
                <c:pt idx="1713">
                  <c:v>0.1713</c:v>
                </c:pt>
                <c:pt idx="1714">
                  <c:v>0.1714</c:v>
                </c:pt>
                <c:pt idx="1715">
                  <c:v>0.1715</c:v>
                </c:pt>
                <c:pt idx="1716">
                  <c:v>0.1716</c:v>
                </c:pt>
                <c:pt idx="1717">
                  <c:v>0.1717</c:v>
                </c:pt>
                <c:pt idx="1718">
                  <c:v>0.1718</c:v>
                </c:pt>
                <c:pt idx="1719">
                  <c:v>0.1719</c:v>
                </c:pt>
                <c:pt idx="1720">
                  <c:v>0.172</c:v>
                </c:pt>
                <c:pt idx="1721">
                  <c:v>0.1721</c:v>
                </c:pt>
                <c:pt idx="1722">
                  <c:v>0.1722</c:v>
                </c:pt>
                <c:pt idx="1723">
                  <c:v>0.1723</c:v>
                </c:pt>
                <c:pt idx="1724">
                  <c:v>0.1724</c:v>
                </c:pt>
                <c:pt idx="1725">
                  <c:v>0.1725</c:v>
                </c:pt>
                <c:pt idx="1726">
                  <c:v>0.1726</c:v>
                </c:pt>
                <c:pt idx="1727">
                  <c:v>0.1727</c:v>
                </c:pt>
                <c:pt idx="1728">
                  <c:v>0.1728</c:v>
                </c:pt>
                <c:pt idx="1729">
                  <c:v>0.1729</c:v>
                </c:pt>
                <c:pt idx="1730">
                  <c:v>0.173</c:v>
                </c:pt>
                <c:pt idx="1731">
                  <c:v>0.1731</c:v>
                </c:pt>
                <c:pt idx="1732">
                  <c:v>0.1732</c:v>
                </c:pt>
                <c:pt idx="1733">
                  <c:v>0.1733</c:v>
                </c:pt>
                <c:pt idx="1734">
                  <c:v>0.1734</c:v>
                </c:pt>
                <c:pt idx="1735">
                  <c:v>0.1735</c:v>
                </c:pt>
                <c:pt idx="1736">
                  <c:v>0.1736</c:v>
                </c:pt>
                <c:pt idx="1737">
                  <c:v>0.1737</c:v>
                </c:pt>
                <c:pt idx="1738">
                  <c:v>0.1738</c:v>
                </c:pt>
                <c:pt idx="1739">
                  <c:v>0.1739</c:v>
                </c:pt>
                <c:pt idx="1740">
                  <c:v>0.174</c:v>
                </c:pt>
                <c:pt idx="1741">
                  <c:v>0.1741</c:v>
                </c:pt>
                <c:pt idx="1742">
                  <c:v>0.1742</c:v>
                </c:pt>
                <c:pt idx="1743">
                  <c:v>0.1743</c:v>
                </c:pt>
                <c:pt idx="1744">
                  <c:v>0.1744</c:v>
                </c:pt>
                <c:pt idx="1745">
                  <c:v>0.1745</c:v>
                </c:pt>
                <c:pt idx="1746">
                  <c:v>0.1746</c:v>
                </c:pt>
                <c:pt idx="1747">
                  <c:v>0.1747</c:v>
                </c:pt>
                <c:pt idx="1748">
                  <c:v>0.1748</c:v>
                </c:pt>
                <c:pt idx="1749">
                  <c:v>0.1749</c:v>
                </c:pt>
                <c:pt idx="1750">
                  <c:v>0.175</c:v>
                </c:pt>
                <c:pt idx="1751">
                  <c:v>0.1751</c:v>
                </c:pt>
                <c:pt idx="1752">
                  <c:v>0.1752</c:v>
                </c:pt>
                <c:pt idx="1753">
                  <c:v>0.1753</c:v>
                </c:pt>
                <c:pt idx="1754">
                  <c:v>0.1754</c:v>
                </c:pt>
                <c:pt idx="1755">
                  <c:v>0.1755</c:v>
                </c:pt>
                <c:pt idx="1756">
                  <c:v>0.1756</c:v>
                </c:pt>
                <c:pt idx="1757">
                  <c:v>0.1757</c:v>
                </c:pt>
                <c:pt idx="1758">
                  <c:v>0.1758</c:v>
                </c:pt>
                <c:pt idx="1759">
                  <c:v>0.1759</c:v>
                </c:pt>
                <c:pt idx="1760">
                  <c:v>0.176</c:v>
                </c:pt>
                <c:pt idx="1761">
                  <c:v>0.1761</c:v>
                </c:pt>
                <c:pt idx="1762">
                  <c:v>0.1762</c:v>
                </c:pt>
                <c:pt idx="1763">
                  <c:v>0.1763</c:v>
                </c:pt>
                <c:pt idx="1764">
                  <c:v>0.1764</c:v>
                </c:pt>
                <c:pt idx="1765">
                  <c:v>0.1765</c:v>
                </c:pt>
                <c:pt idx="1766">
                  <c:v>0.1766</c:v>
                </c:pt>
                <c:pt idx="1767">
                  <c:v>0.1767</c:v>
                </c:pt>
                <c:pt idx="1768">
                  <c:v>0.1768</c:v>
                </c:pt>
                <c:pt idx="1769">
                  <c:v>0.1769</c:v>
                </c:pt>
                <c:pt idx="1770">
                  <c:v>0.177</c:v>
                </c:pt>
                <c:pt idx="1771">
                  <c:v>0.1771</c:v>
                </c:pt>
                <c:pt idx="1772">
                  <c:v>0.1772</c:v>
                </c:pt>
                <c:pt idx="1773">
                  <c:v>0.1773</c:v>
                </c:pt>
                <c:pt idx="1774">
                  <c:v>0.1774</c:v>
                </c:pt>
                <c:pt idx="1775">
                  <c:v>0.1775</c:v>
                </c:pt>
                <c:pt idx="1776">
                  <c:v>0.1776</c:v>
                </c:pt>
                <c:pt idx="1777">
                  <c:v>0.1777</c:v>
                </c:pt>
                <c:pt idx="1778">
                  <c:v>0.1778</c:v>
                </c:pt>
                <c:pt idx="1779">
                  <c:v>0.1779</c:v>
                </c:pt>
                <c:pt idx="1780">
                  <c:v>0.178</c:v>
                </c:pt>
                <c:pt idx="1781">
                  <c:v>0.1781</c:v>
                </c:pt>
                <c:pt idx="1782">
                  <c:v>0.1782</c:v>
                </c:pt>
                <c:pt idx="1783">
                  <c:v>0.1783</c:v>
                </c:pt>
                <c:pt idx="1784">
                  <c:v>0.1784</c:v>
                </c:pt>
                <c:pt idx="1785">
                  <c:v>0.1785</c:v>
                </c:pt>
                <c:pt idx="1786">
                  <c:v>0.1786</c:v>
                </c:pt>
                <c:pt idx="1787">
                  <c:v>0.1787</c:v>
                </c:pt>
                <c:pt idx="1788">
                  <c:v>0.1788</c:v>
                </c:pt>
                <c:pt idx="1789">
                  <c:v>0.1789</c:v>
                </c:pt>
                <c:pt idx="1790">
                  <c:v>0.179</c:v>
                </c:pt>
                <c:pt idx="1791">
                  <c:v>0.1791</c:v>
                </c:pt>
                <c:pt idx="1792">
                  <c:v>0.1792</c:v>
                </c:pt>
                <c:pt idx="1793">
                  <c:v>0.1793</c:v>
                </c:pt>
                <c:pt idx="1794">
                  <c:v>0.1794</c:v>
                </c:pt>
                <c:pt idx="1795">
                  <c:v>0.1795</c:v>
                </c:pt>
                <c:pt idx="1796">
                  <c:v>0.1796</c:v>
                </c:pt>
                <c:pt idx="1797">
                  <c:v>0.1797</c:v>
                </c:pt>
                <c:pt idx="1798">
                  <c:v>0.1798</c:v>
                </c:pt>
                <c:pt idx="1799">
                  <c:v>0.1799</c:v>
                </c:pt>
                <c:pt idx="1800">
                  <c:v>0.18</c:v>
                </c:pt>
                <c:pt idx="1801">
                  <c:v>0.1801</c:v>
                </c:pt>
                <c:pt idx="1802">
                  <c:v>0.1802</c:v>
                </c:pt>
                <c:pt idx="1803">
                  <c:v>0.1803</c:v>
                </c:pt>
                <c:pt idx="1804">
                  <c:v>0.1804</c:v>
                </c:pt>
                <c:pt idx="1805">
                  <c:v>0.1805</c:v>
                </c:pt>
                <c:pt idx="1806">
                  <c:v>0.1806</c:v>
                </c:pt>
                <c:pt idx="1807">
                  <c:v>0.1807</c:v>
                </c:pt>
                <c:pt idx="1808">
                  <c:v>0.1808</c:v>
                </c:pt>
                <c:pt idx="1809">
                  <c:v>0.1809</c:v>
                </c:pt>
                <c:pt idx="1810">
                  <c:v>0.181</c:v>
                </c:pt>
                <c:pt idx="1811">
                  <c:v>0.1811</c:v>
                </c:pt>
                <c:pt idx="1812">
                  <c:v>0.1812</c:v>
                </c:pt>
                <c:pt idx="1813">
                  <c:v>0.1813</c:v>
                </c:pt>
                <c:pt idx="1814">
                  <c:v>0.1814</c:v>
                </c:pt>
                <c:pt idx="1815">
                  <c:v>0.1815</c:v>
                </c:pt>
                <c:pt idx="1816">
                  <c:v>0.1816</c:v>
                </c:pt>
                <c:pt idx="1817">
                  <c:v>0.1817</c:v>
                </c:pt>
                <c:pt idx="1818">
                  <c:v>0.1818</c:v>
                </c:pt>
                <c:pt idx="1819">
                  <c:v>0.1819</c:v>
                </c:pt>
                <c:pt idx="1820">
                  <c:v>0.182</c:v>
                </c:pt>
                <c:pt idx="1821">
                  <c:v>0.1821</c:v>
                </c:pt>
                <c:pt idx="1822">
                  <c:v>0.1822</c:v>
                </c:pt>
                <c:pt idx="1823">
                  <c:v>0.1823</c:v>
                </c:pt>
                <c:pt idx="1824">
                  <c:v>0.1824</c:v>
                </c:pt>
                <c:pt idx="1825">
                  <c:v>0.1825</c:v>
                </c:pt>
                <c:pt idx="1826">
                  <c:v>0.1826</c:v>
                </c:pt>
                <c:pt idx="1827">
                  <c:v>0.1827</c:v>
                </c:pt>
                <c:pt idx="1828">
                  <c:v>0.1828</c:v>
                </c:pt>
                <c:pt idx="1829">
                  <c:v>0.1829</c:v>
                </c:pt>
                <c:pt idx="1830">
                  <c:v>0.183</c:v>
                </c:pt>
                <c:pt idx="1831">
                  <c:v>0.1831</c:v>
                </c:pt>
                <c:pt idx="1832">
                  <c:v>0.1832</c:v>
                </c:pt>
                <c:pt idx="1833">
                  <c:v>0.1833</c:v>
                </c:pt>
                <c:pt idx="1834">
                  <c:v>0.1834</c:v>
                </c:pt>
                <c:pt idx="1835">
                  <c:v>0.1835</c:v>
                </c:pt>
                <c:pt idx="1836">
                  <c:v>0.1836</c:v>
                </c:pt>
                <c:pt idx="1837">
                  <c:v>0.1837</c:v>
                </c:pt>
                <c:pt idx="1838">
                  <c:v>0.1838</c:v>
                </c:pt>
                <c:pt idx="1839">
                  <c:v>0.1839</c:v>
                </c:pt>
                <c:pt idx="1840">
                  <c:v>0.184</c:v>
                </c:pt>
                <c:pt idx="1841">
                  <c:v>0.1841</c:v>
                </c:pt>
                <c:pt idx="1842">
                  <c:v>0.1842</c:v>
                </c:pt>
                <c:pt idx="1843">
                  <c:v>0.1843</c:v>
                </c:pt>
                <c:pt idx="1844">
                  <c:v>0.1844</c:v>
                </c:pt>
                <c:pt idx="1845">
                  <c:v>0.1845</c:v>
                </c:pt>
                <c:pt idx="1846">
                  <c:v>0.1846</c:v>
                </c:pt>
                <c:pt idx="1847">
                  <c:v>0.1847</c:v>
                </c:pt>
                <c:pt idx="1848">
                  <c:v>0.1848</c:v>
                </c:pt>
                <c:pt idx="1849">
                  <c:v>0.1849</c:v>
                </c:pt>
                <c:pt idx="1850">
                  <c:v>0.185</c:v>
                </c:pt>
                <c:pt idx="1851">
                  <c:v>0.1851</c:v>
                </c:pt>
                <c:pt idx="1852">
                  <c:v>0.1852</c:v>
                </c:pt>
                <c:pt idx="1853">
                  <c:v>0.1853</c:v>
                </c:pt>
                <c:pt idx="1854">
                  <c:v>0.1854</c:v>
                </c:pt>
                <c:pt idx="1855">
                  <c:v>0.1855</c:v>
                </c:pt>
                <c:pt idx="1856">
                  <c:v>0.1856</c:v>
                </c:pt>
                <c:pt idx="1857">
                  <c:v>0.1857</c:v>
                </c:pt>
                <c:pt idx="1858">
                  <c:v>0.1858</c:v>
                </c:pt>
                <c:pt idx="1859">
                  <c:v>0.1859</c:v>
                </c:pt>
                <c:pt idx="1860">
                  <c:v>0.186</c:v>
                </c:pt>
                <c:pt idx="1861">
                  <c:v>0.1861</c:v>
                </c:pt>
                <c:pt idx="1862">
                  <c:v>0.1862</c:v>
                </c:pt>
                <c:pt idx="1863">
                  <c:v>0.1863</c:v>
                </c:pt>
                <c:pt idx="1864">
                  <c:v>0.1864</c:v>
                </c:pt>
                <c:pt idx="1865">
                  <c:v>0.1865</c:v>
                </c:pt>
                <c:pt idx="1866">
                  <c:v>0.1866</c:v>
                </c:pt>
                <c:pt idx="1867">
                  <c:v>0.1867</c:v>
                </c:pt>
                <c:pt idx="1868">
                  <c:v>0.1868</c:v>
                </c:pt>
                <c:pt idx="1869">
                  <c:v>0.1869</c:v>
                </c:pt>
                <c:pt idx="1870">
                  <c:v>0.187</c:v>
                </c:pt>
                <c:pt idx="1871">
                  <c:v>0.1871</c:v>
                </c:pt>
                <c:pt idx="1872">
                  <c:v>0.1872</c:v>
                </c:pt>
                <c:pt idx="1873">
                  <c:v>0.1873</c:v>
                </c:pt>
                <c:pt idx="1874">
                  <c:v>0.1874</c:v>
                </c:pt>
                <c:pt idx="1875">
                  <c:v>0.1875</c:v>
                </c:pt>
                <c:pt idx="1876">
                  <c:v>0.1876</c:v>
                </c:pt>
                <c:pt idx="1877">
                  <c:v>0.1877</c:v>
                </c:pt>
                <c:pt idx="1878">
                  <c:v>0.1878</c:v>
                </c:pt>
                <c:pt idx="1879">
                  <c:v>0.1879</c:v>
                </c:pt>
                <c:pt idx="1880">
                  <c:v>0.188</c:v>
                </c:pt>
                <c:pt idx="1881">
                  <c:v>0.1881</c:v>
                </c:pt>
                <c:pt idx="1882">
                  <c:v>0.1882</c:v>
                </c:pt>
                <c:pt idx="1883">
                  <c:v>0.1883</c:v>
                </c:pt>
                <c:pt idx="1884">
                  <c:v>0.1884</c:v>
                </c:pt>
                <c:pt idx="1885">
                  <c:v>0.1885</c:v>
                </c:pt>
                <c:pt idx="1886">
                  <c:v>0.1886</c:v>
                </c:pt>
                <c:pt idx="1887">
                  <c:v>0.1887</c:v>
                </c:pt>
                <c:pt idx="1888">
                  <c:v>0.1888</c:v>
                </c:pt>
                <c:pt idx="1889">
                  <c:v>0.1889</c:v>
                </c:pt>
                <c:pt idx="1890">
                  <c:v>0.189</c:v>
                </c:pt>
                <c:pt idx="1891">
                  <c:v>0.1891</c:v>
                </c:pt>
                <c:pt idx="1892">
                  <c:v>0.1892</c:v>
                </c:pt>
                <c:pt idx="1893">
                  <c:v>0.1893</c:v>
                </c:pt>
                <c:pt idx="1894">
                  <c:v>0.1894</c:v>
                </c:pt>
                <c:pt idx="1895">
                  <c:v>0.1895</c:v>
                </c:pt>
                <c:pt idx="1896">
                  <c:v>0.1896</c:v>
                </c:pt>
                <c:pt idx="1897">
                  <c:v>0.1897</c:v>
                </c:pt>
                <c:pt idx="1898">
                  <c:v>0.1898</c:v>
                </c:pt>
                <c:pt idx="1899">
                  <c:v>0.1899</c:v>
                </c:pt>
                <c:pt idx="1900">
                  <c:v>0.19</c:v>
                </c:pt>
                <c:pt idx="1901">
                  <c:v>0.1901</c:v>
                </c:pt>
                <c:pt idx="1902">
                  <c:v>0.1902</c:v>
                </c:pt>
                <c:pt idx="1903">
                  <c:v>0.1903</c:v>
                </c:pt>
                <c:pt idx="1904">
                  <c:v>0.1904</c:v>
                </c:pt>
                <c:pt idx="1905">
                  <c:v>0.1905</c:v>
                </c:pt>
                <c:pt idx="1906">
                  <c:v>0.1906</c:v>
                </c:pt>
                <c:pt idx="1907">
                  <c:v>0.1907</c:v>
                </c:pt>
                <c:pt idx="1908">
                  <c:v>0.1908</c:v>
                </c:pt>
                <c:pt idx="1909">
                  <c:v>0.1909</c:v>
                </c:pt>
                <c:pt idx="1910">
                  <c:v>0.191</c:v>
                </c:pt>
                <c:pt idx="1911">
                  <c:v>0.1911</c:v>
                </c:pt>
                <c:pt idx="1912">
                  <c:v>0.1912</c:v>
                </c:pt>
                <c:pt idx="1913">
                  <c:v>0.1913</c:v>
                </c:pt>
                <c:pt idx="1914">
                  <c:v>0.1914</c:v>
                </c:pt>
                <c:pt idx="1915">
                  <c:v>0.1915</c:v>
                </c:pt>
                <c:pt idx="1916">
                  <c:v>0.1916</c:v>
                </c:pt>
                <c:pt idx="1917">
                  <c:v>0.1917</c:v>
                </c:pt>
                <c:pt idx="1918">
                  <c:v>0.1918</c:v>
                </c:pt>
                <c:pt idx="1919">
                  <c:v>0.1919</c:v>
                </c:pt>
                <c:pt idx="1920">
                  <c:v>0.192</c:v>
                </c:pt>
                <c:pt idx="1921">
                  <c:v>0.1921</c:v>
                </c:pt>
                <c:pt idx="1922">
                  <c:v>0.1922</c:v>
                </c:pt>
                <c:pt idx="1923">
                  <c:v>0.1923</c:v>
                </c:pt>
                <c:pt idx="1924">
                  <c:v>0.1924</c:v>
                </c:pt>
                <c:pt idx="1925">
                  <c:v>0.1925</c:v>
                </c:pt>
                <c:pt idx="1926">
                  <c:v>0.1926</c:v>
                </c:pt>
                <c:pt idx="1927">
                  <c:v>0.1927</c:v>
                </c:pt>
                <c:pt idx="1928">
                  <c:v>0.1928</c:v>
                </c:pt>
                <c:pt idx="1929">
                  <c:v>0.1929</c:v>
                </c:pt>
                <c:pt idx="1930">
                  <c:v>0.193</c:v>
                </c:pt>
                <c:pt idx="1931">
                  <c:v>0.1931</c:v>
                </c:pt>
                <c:pt idx="1932">
                  <c:v>0.1932</c:v>
                </c:pt>
                <c:pt idx="1933">
                  <c:v>0.1933</c:v>
                </c:pt>
                <c:pt idx="1934">
                  <c:v>0.1934</c:v>
                </c:pt>
                <c:pt idx="1935">
                  <c:v>0.1935</c:v>
                </c:pt>
                <c:pt idx="1936">
                  <c:v>0.1936</c:v>
                </c:pt>
                <c:pt idx="1937">
                  <c:v>0.1937</c:v>
                </c:pt>
                <c:pt idx="1938">
                  <c:v>0.1938</c:v>
                </c:pt>
                <c:pt idx="1939">
                  <c:v>0.1939</c:v>
                </c:pt>
                <c:pt idx="1940">
                  <c:v>0.194</c:v>
                </c:pt>
                <c:pt idx="1941">
                  <c:v>0.1941</c:v>
                </c:pt>
                <c:pt idx="1942">
                  <c:v>0.1942</c:v>
                </c:pt>
                <c:pt idx="1943">
                  <c:v>0.1943</c:v>
                </c:pt>
                <c:pt idx="1944">
                  <c:v>0.1944</c:v>
                </c:pt>
                <c:pt idx="1945">
                  <c:v>0.1945</c:v>
                </c:pt>
                <c:pt idx="1946">
                  <c:v>0.1946</c:v>
                </c:pt>
                <c:pt idx="1947">
                  <c:v>0.1947</c:v>
                </c:pt>
                <c:pt idx="1948">
                  <c:v>0.1948</c:v>
                </c:pt>
                <c:pt idx="1949">
                  <c:v>0.1949</c:v>
                </c:pt>
                <c:pt idx="1950">
                  <c:v>0.195</c:v>
                </c:pt>
                <c:pt idx="1951">
                  <c:v>0.1951</c:v>
                </c:pt>
                <c:pt idx="1952">
                  <c:v>0.1952</c:v>
                </c:pt>
                <c:pt idx="1953">
                  <c:v>0.1953</c:v>
                </c:pt>
                <c:pt idx="1954">
                  <c:v>0.1954</c:v>
                </c:pt>
                <c:pt idx="1955">
                  <c:v>0.1955</c:v>
                </c:pt>
                <c:pt idx="1956">
                  <c:v>0.1956</c:v>
                </c:pt>
                <c:pt idx="1957">
                  <c:v>0.1957</c:v>
                </c:pt>
                <c:pt idx="1958">
                  <c:v>0.1958</c:v>
                </c:pt>
                <c:pt idx="1959">
                  <c:v>0.1959</c:v>
                </c:pt>
                <c:pt idx="1960">
                  <c:v>0.196</c:v>
                </c:pt>
                <c:pt idx="1961">
                  <c:v>0.1961</c:v>
                </c:pt>
                <c:pt idx="1962">
                  <c:v>0.1962</c:v>
                </c:pt>
                <c:pt idx="1963">
                  <c:v>0.1963</c:v>
                </c:pt>
                <c:pt idx="1964">
                  <c:v>0.1964</c:v>
                </c:pt>
                <c:pt idx="1965">
                  <c:v>0.1965</c:v>
                </c:pt>
                <c:pt idx="1966">
                  <c:v>0.1966</c:v>
                </c:pt>
                <c:pt idx="1967">
                  <c:v>0.1967</c:v>
                </c:pt>
                <c:pt idx="1968">
                  <c:v>0.1968</c:v>
                </c:pt>
                <c:pt idx="1969">
                  <c:v>0.1969</c:v>
                </c:pt>
                <c:pt idx="1970">
                  <c:v>0.197</c:v>
                </c:pt>
                <c:pt idx="1971">
                  <c:v>0.1971</c:v>
                </c:pt>
                <c:pt idx="1972">
                  <c:v>0.1972</c:v>
                </c:pt>
                <c:pt idx="1973">
                  <c:v>0.1973</c:v>
                </c:pt>
                <c:pt idx="1974">
                  <c:v>0.1974</c:v>
                </c:pt>
                <c:pt idx="1975">
                  <c:v>0.1975</c:v>
                </c:pt>
                <c:pt idx="1976">
                  <c:v>0.1976</c:v>
                </c:pt>
                <c:pt idx="1977">
                  <c:v>0.1977</c:v>
                </c:pt>
                <c:pt idx="1978">
                  <c:v>0.1978</c:v>
                </c:pt>
                <c:pt idx="1979">
                  <c:v>0.1979</c:v>
                </c:pt>
                <c:pt idx="1980">
                  <c:v>0.198</c:v>
                </c:pt>
                <c:pt idx="1981">
                  <c:v>0.1981</c:v>
                </c:pt>
                <c:pt idx="1982">
                  <c:v>0.1982</c:v>
                </c:pt>
                <c:pt idx="1983">
                  <c:v>0.1983</c:v>
                </c:pt>
                <c:pt idx="1984">
                  <c:v>0.1984</c:v>
                </c:pt>
                <c:pt idx="1985">
                  <c:v>0.1985</c:v>
                </c:pt>
                <c:pt idx="1986">
                  <c:v>0.1986</c:v>
                </c:pt>
                <c:pt idx="1987">
                  <c:v>0.1987</c:v>
                </c:pt>
                <c:pt idx="1988">
                  <c:v>0.1988</c:v>
                </c:pt>
                <c:pt idx="1989">
                  <c:v>0.1989</c:v>
                </c:pt>
                <c:pt idx="1990">
                  <c:v>0.199</c:v>
                </c:pt>
                <c:pt idx="1991">
                  <c:v>0.1991</c:v>
                </c:pt>
                <c:pt idx="1992">
                  <c:v>0.1992</c:v>
                </c:pt>
                <c:pt idx="1993">
                  <c:v>0.1993</c:v>
                </c:pt>
                <c:pt idx="1994">
                  <c:v>0.1994</c:v>
                </c:pt>
                <c:pt idx="1995">
                  <c:v>0.1995</c:v>
                </c:pt>
                <c:pt idx="1996">
                  <c:v>0.1996</c:v>
                </c:pt>
                <c:pt idx="1997">
                  <c:v>0.1997</c:v>
                </c:pt>
                <c:pt idx="1998">
                  <c:v>0.1998</c:v>
                </c:pt>
                <c:pt idx="1999">
                  <c:v>0.1999</c:v>
                </c:pt>
                <c:pt idx="2000">
                  <c:v>0.2</c:v>
                </c:pt>
                <c:pt idx="2001">
                  <c:v>0.2001</c:v>
                </c:pt>
                <c:pt idx="2002">
                  <c:v>0.2002</c:v>
                </c:pt>
                <c:pt idx="2003">
                  <c:v>0.2003</c:v>
                </c:pt>
                <c:pt idx="2004">
                  <c:v>0.2004</c:v>
                </c:pt>
                <c:pt idx="2005">
                  <c:v>0.2005</c:v>
                </c:pt>
                <c:pt idx="2006">
                  <c:v>0.2006</c:v>
                </c:pt>
                <c:pt idx="2007">
                  <c:v>0.2007</c:v>
                </c:pt>
                <c:pt idx="2008">
                  <c:v>0.2008</c:v>
                </c:pt>
                <c:pt idx="2009">
                  <c:v>0.2009</c:v>
                </c:pt>
                <c:pt idx="2010">
                  <c:v>0.201</c:v>
                </c:pt>
                <c:pt idx="2011">
                  <c:v>0.2011</c:v>
                </c:pt>
                <c:pt idx="2012">
                  <c:v>0.2012</c:v>
                </c:pt>
                <c:pt idx="2013">
                  <c:v>0.2013</c:v>
                </c:pt>
                <c:pt idx="2014">
                  <c:v>0.2014</c:v>
                </c:pt>
                <c:pt idx="2015">
                  <c:v>0.2015</c:v>
                </c:pt>
                <c:pt idx="2016">
                  <c:v>0.2016</c:v>
                </c:pt>
                <c:pt idx="2017">
                  <c:v>0.2017</c:v>
                </c:pt>
                <c:pt idx="2018">
                  <c:v>0.2018</c:v>
                </c:pt>
                <c:pt idx="2019">
                  <c:v>0.2019</c:v>
                </c:pt>
                <c:pt idx="2020">
                  <c:v>0.202</c:v>
                </c:pt>
                <c:pt idx="2021">
                  <c:v>0.2021</c:v>
                </c:pt>
                <c:pt idx="2022">
                  <c:v>0.2022</c:v>
                </c:pt>
                <c:pt idx="2023">
                  <c:v>0.2023</c:v>
                </c:pt>
                <c:pt idx="2024">
                  <c:v>0.2024</c:v>
                </c:pt>
                <c:pt idx="2025">
                  <c:v>0.2025</c:v>
                </c:pt>
                <c:pt idx="2026">
                  <c:v>0.2026</c:v>
                </c:pt>
                <c:pt idx="2027">
                  <c:v>0.2027</c:v>
                </c:pt>
                <c:pt idx="2028">
                  <c:v>0.2028</c:v>
                </c:pt>
                <c:pt idx="2029">
                  <c:v>0.2029</c:v>
                </c:pt>
                <c:pt idx="2030">
                  <c:v>0.203</c:v>
                </c:pt>
                <c:pt idx="2031">
                  <c:v>0.2031</c:v>
                </c:pt>
                <c:pt idx="2032">
                  <c:v>0.2032</c:v>
                </c:pt>
                <c:pt idx="2033">
                  <c:v>0.2033</c:v>
                </c:pt>
                <c:pt idx="2034">
                  <c:v>0.2034</c:v>
                </c:pt>
                <c:pt idx="2035">
                  <c:v>0.2035</c:v>
                </c:pt>
                <c:pt idx="2036">
                  <c:v>0.2036</c:v>
                </c:pt>
                <c:pt idx="2037">
                  <c:v>0.2037</c:v>
                </c:pt>
                <c:pt idx="2038">
                  <c:v>0.2038</c:v>
                </c:pt>
                <c:pt idx="2039">
                  <c:v>0.2039</c:v>
                </c:pt>
                <c:pt idx="2040">
                  <c:v>0.204</c:v>
                </c:pt>
                <c:pt idx="2041">
                  <c:v>0.2041</c:v>
                </c:pt>
                <c:pt idx="2042">
                  <c:v>0.2042</c:v>
                </c:pt>
                <c:pt idx="2043">
                  <c:v>0.2043</c:v>
                </c:pt>
                <c:pt idx="2044">
                  <c:v>0.2044</c:v>
                </c:pt>
                <c:pt idx="2045">
                  <c:v>0.2045</c:v>
                </c:pt>
                <c:pt idx="2046">
                  <c:v>0.2046</c:v>
                </c:pt>
                <c:pt idx="2047">
                  <c:v>0.2047</c:v>
                </c:pt>
                <c:pt idx="2048">
                  <c:v>0.2048</c:v>
                </c:pt>
                <c:pt idx="2049">
                  <c:v>0.2049</c:v>
                </c:pt>
                <c:pt idx="2050">
                  <c:v>0.205</c:v>
                </c:pt>
                <c:pt idx="2051">
                  <c:v>0.2051</c:v>
                </c:pt>
                <c:pt idx="2052">
                  <c:v>0.2052</c:v>
                </c:pt>
                <c:pt idx="2053">
                  <c:v>0.2053</c:v>
                </c:pt>
                <c:pt idx="2054">
                  <c:v>0.2054</c:v>
                </c:pt>
                <c:pt idx="2055">
                  <c:v>0.2055</c:v>
                </c:pt>
                <c:pt idx="2056">
                  <c:v>0.2056</c:v>
                </c:pt>
                <c:pt idx="2057">
                  <c:v>0.2057</c:v>
                </c:pt>
                <c:pt idx="2058">
                  <c:v>0.2058</c:v>
                </c:pt>
                <c:pt idx="2059">
                  <c:v>0.2059</c:v>
                </c:pt>
                <c:pt idx="2060">
                  <c:v>0.206</c:v>
                </c:pt>
                <c:pt idx="2061">
                  <c:v>0.2061</c:v>
                </c:pt>
                <c:pt idx="2062">
                  <c:v>0.2062</c:v>
                </c:pt>
                <c:pt idx="2063">
                  <c:v>0.2063</c:v>
                </c:pt>
                <c:pt idx="2064">
                  <c:v>0.2064</c:v>
                </c:pt>
                <c:pt idx="2065">
                  <c:v>0.2065</c:v>
                </c:pt>
                <c:pt idx="2066">
                  <c:v>0.2066</c:v>
                </c:pt>
                <c:pt idx="2067">
                  <c:v>0.2067</c:v>
                </c:pt>
                <c:pt idx="2068">
                  <c:v>0.2068</c:v>
                </c:pt>
                <c:pt idx="2069">
                  <c:v>0.2069</c:v>
                </c:pt>
                <c:pt idx="2070">
                  <c:v>0.207</c:v>
                </c:pt>
                <c:pt idx="2071">
                  <c:v>0.2071</c:v>
                </c:pt>
                <c:pt idx="2072">
                  <c:v>0.2072</c:v>
                </c:pt>
                <c:pt idx="2073">
                  <c:v>0.2073</c:v>
                </c:pt>
                <c:pt idx="2074">
                  <c:v>0.2074</c:v>
                </c:pt>
                <c:pt idx="2075">
                  <c:v>0.2075</c:v>
                </c:pt>
                <c:pt idx="2076">
                  <c:v>0.2076</c:v>
                </c:pt>
                <c:pt idx="2077">
                  <c:v>0.2077</c:v>
                </c:pt>
                <c:pt idx="2078">
                  <c:v>0.2078</c:v>
                </c:pt>
                <c:pt idx="2079">
                  <c:v>0.2079</c:v>
                </c:pt>
                <c:pt idx="2080">
                  <c:v>0.208</c:v>
                </c:pt>
                <c:pt idx="2081">
                  <c:v>0.2081</c:v>
                </c:pt>
                <c:pt idx="2082">
                  <c:v>0.2082</c:v>
                </c:pt>
                <c:pt idx="2083">
                  <c:v>0.2083</c:v>
                </c:pt>
                <c:pt idx="2084">
                  <c:v>0.2084</c:v>
                </c:pt>
                <c:pt idx="2085">
                  <c:v>0.2085</c:v>
                </c:pt>
                <c:pt idx="2086">
                  <c:v>0.2086</c:v>
                </c:pt>
                <c:pt idx="2087">
                  <c:v>0.2087</c:v>
                </c:pt>
                <c:pt idx="2088">
                  <c:v>0.2088</c:v>
                </c:pt>
                <c:pt idx="2089">
                  <c:v>0.2089</c:v>
                </c:pt>
                <c:pt idx="2090">
                  <c:v>0.209</c:v>
                </c:pt>
                <c:pt idx="2091">
                  <c:v>0.2091</c:v>
                </c:pt>
                <c:pt idx="2092">
                  <c:v>0.2092</c:v>
                </c:pt>
                <c:pt idx="2093">
                  <c:v>0.2093</c:v>
                </c:pt>
                <c:pt idx="2094">
                  <c:v>0.2094</c:v>
                </c:pt>
                <c:pt idx="2095">
                  <c:v>0.2095</c:v>
                </c:pt>
                <c:pt idx="2096">
                  <c:v>0.2096</c:v>
                </c:pt>
                <c:pt idx="2097">
                  <c:v>0.2097</c:v>
                </c:pt>
                <c:pt idx="2098">
                  <c:v>0.2098</c:v>
                </c:pt>
                <c:pt idx="2099">
                  <c:v>0.2099</c:v>
                </c:pt>
                <c:pt idx="2100">
                  <c:v>0.21</c:v>
                </c:pt>
                <c:pt idx="2101">
                  <c:v>0.2101</c:v>
                </c:pt>
                <c:pt idx="2102">
                  <c:v>0.2102</c:v>
                </c:pt>
                <c:pt idx="2103">
                  <c:v>0.2103</c:v>
                </c:pt>
                <c:pt idx="2104">
                  <c:v>0.2104</c:v>
                </c:pt>
                <c:pt idx="2105">
                  <c:v>0.2105</c:v>
                </c:pt>
                <c:pt idx="2106">
                  <c:v>0.2106</c:v>
                </c:pt>
                <c:pt idx="2107">
                  <c:v>0.2107</c:v>
                </c:pt>
                <c:pt idx="2108">
                  <c:v>0.2108</c:v>
                </c:pt>
                <c:pt idx="2109">
                  <c:v>0.2109</c:v>
                </c:pt>
                <c:pt idx="2110">
                  <c:v>0.211</c:v>
                </c:pt>
                <c:pt idx="2111">
                  <c:v>0.2111</c:v>
                </c:pt>
                <c:pt idx="2112">
                  <c:v>0.2112</c:v>
                </c:pt>
                <c:pt idx="2113">
                  <c:v>0.2113</c:v>
                </c:pt>
                <c:pt idx="2114">
                  <c:v>0.2114</c:v>
                </c:pt>
                <c:pt idx="2115">
                  <c:v>0.2115</c:v>
                </c:pt>
                <c:pt idx="2116">
                  <c:v>0.2116</c:v>
                </c:pt>
                <c:pt idx="2117">
                  <c:v>0.2117</c:v>
                </c:pt>
                <c:pt idx="2118">
                  <c:v>0.2118</c:v>
                </c:pt>
                <c:pt idx="2119">
                  <c:v>0.2119</c:v>
                </c:pt>
                <c:pt idx="2120">
                  <c:v>0.212</c:v>
                </c:pt>
                <c:pt idx="2121">
                  <c:v>0.2121</c:v>
                </c:pt>
                <c:pt idx="2122">
                  <c:v>0.2122</c:v>
                </c:pt>
                <c:pt idx="2123">
                  <c:v>0.2123</c:v>
                </c:pt>
                <c:pt idx="2124">
                  <c:v>0.2124</c:v>
                </c:pt>
                <c:pt idx="2125">
                  <c:v>0.2125</c:v>
                </c:pt>
                <c:pt idx="2126">
                  <c:v>0.2126</c:v>
                </c:pt>
                <c:pt idx="2127">
                  <c:v>0.2127</c:v>
                </c:pt>
                <c:pt idx="2128">
                  <c:v>0.2128</c:v>
                </c:pt>
                <c:pt idx="2129">
                  <c:v>0.2129</c:v>
                </c:pt>
                <c:pt idx="2130">
                  <c:v>0.213</c:v>
                </c:pt>
                <c:pt idx="2131">
                  <c:v>0.2131</c:v>
                </c:pt>
                <c:pt idx="2132">
                  <c:v>0.2132</c:v>
                </c:pt>
                <c:pt idx="2133">
                  <c:v>0.2133</c:v>
                </c:pt>
                <c:pt idx="2134">
                  <c:v>0.2134</c:v>
                </c:pt>
                <c:pt idx="2135">
                  <c:v>0.2135</c:v>
                </c:pt>
                <c:pt idx="2136">
                  <c:v>0.2136</c:v>
                </c:pt>
                <c:pt idx="2137">
                  <c:v>0.2137</c:v>
                </c:pt>
                <c:pt idx="2138">
                  <c:v>0.2138</c:v>
                </c:pt>
                <c:pt idx="2139">
                  <c:v>0.2139</c:v>
                </c:pt>
                <c:pt idx="2140">
                  <c:v>0.214</c:v>
                </c:pt>
                <c:pt idx="2141">
                  <c:v>0.2141</c:v>
                </c:pt>
                <c:pt idx="2142">
                  <c:v>0.2142</c:v>
                </c:pt>
                <c:pt idx="2143">
                  <c:v>0.2143</c:v>
                </c:pt>
                <c:pt idx="2144">
                  <c:v>0.2144</c:v>
                </c:pt>
                <c:pt idx="2145">
                  <c:v>0.2145</c:v>
                </c:pt>
                <c:pt idx="2146">
                  <c:v>0.2146</c:v>
                </c:pt>
                <c:pt idx="2147">
                  <c:v>0.2147</c:v>
                </c:pt>
                <c:pt idx="2148">
                  <c:v>0.2148</c:v>
                </c:pt>
                <c:pt idx="2149">
                  <c:v>0.2149</c:v>
                </c:pt>
                <c:pt idx="2150">
                  <c:v>0.215</c:v>
                </c:pt>
                <c:pt idx="2151">
                  <c:v>0.2151</c:v>
                </c:pt>
                <c:pt idx="2152">
                  <c:v>0.2152</c:v>
                </c:pt>
                <c:pt idx="2153">
                  <c:v>0.2153</c:v>
                </c:pt>
                <c:pt idx="2154">
                  <c:v>0.2154</c:v>
                </c:pt>
                <c:pt idx="2155">
                  <c:v>0.2155</c:v>
                </c:pt>
                <c:pt idx="2156">
                  <c:v>0.2156</c:v>
                </c:pt>
                <c:pt idx="2157">
                  <c:v>0.2157</c:v>
                </c:pt>
                <c:pt idx="2158">
                  <c:v>0.2158</c:v>
                </c:pt>
                <c:pt idx="2159">
                  <c:v>0.2159</c:v>
                </c:pt>
                <c:pt idx="2160">
                  <c:v>0.216</c:v>
                </c:pt>
                <c:pt idx="2161">
                  <c:v>0.2161</c:v>
                </c:pt>
                <c:pt idx="2162">
                  <c:v>0.2162</c:v>
                </c:pt>
                <c:pt idx="2163">
                  <c:v>0.2163</c:v>
                </c:pt>
                <c:pt idx="2164">
                  <c:v>0.2164</c:v>
                </c:pt>
                <c:pt idx="2165">
                  <c:v>0.2165</c:v>
                </c:pt>
                <c:pt idx="2166">
                  <c:v>0.2166</c:v>
                </c:pt>
                <c:pt idx="2167">
                  <c:v>0.2167</c:v>
                </c:pt>
                <c:pt idx="2168">
                  <c:v>0.2168</c:v>
                </c:pt>
                <c:pt idx="2169">
                  <c:v>0.2169</c:v>
                </c:pt>
                <c:pt idx="2170">
                  <c:v>0.217</c:v>
                </c:pt>
                <c:pt idx="2171">
                  <c:v>0.2171</c:v>
                </c:pt>
                <c:pt idx="2172">
                  <c:v>0.2172</c:v>
                </c:pt>
                <c:pt idx="2173">
                  <c:v>0.2173</c:v>
                </c:pt>
                <c:pt idx="2174">
                  <c:v>0.2174</c:v>
                </c:pt>
                <c:pt idx="2175">
                  <c:v>0.2175</c:v>
                </c:pt>
                <c:pt idx="2176">
                  <c:v>0.2176</c:v>
                </c:pt>
                <c:pt idx="2177">
                  <c:v>0.2177</c:v>
                </c:pt>
                <c:pt idx="2178">
                  <c:v>0.2178</c:v>
                </c:pt>
                <c:pt idx="2179">
                  <c:v>0.2179</c:v>
                </c:pt>
                <c:pt idx="2180">
                  <c:v>0.218</c:v>
                </c:pt>
                <c:pt idx="2181">
                  <c:v>0.2181</c:v>
                </c:pt>
                <c:pt idx="2182">
                  <c:v>0.2182</c:v>
                </c:pt>
                <c:pt idx="2183">
                  <c:v>0.2183</c:v>
                </c:pt>
                <c:pt idx="2184">
                  <c:v>0.2184</c:v>
                </c:pt>
                <c:pt idx="2185">
                  <c:v>0.2185</c:v>
                </c:pt>
                <c:pt idx="2186">
                  <c:v>0.2186</c:v>
                </c:pt>
                <c:pt idx="2187">
                  <c:v>0.2187</c:v>
                </c:pt>
                <c:pt idx="2188">
                  <c:v>0.2188</c:v>
                </c:pt>
                <c:pt idx="2189">
                  <c:v>0.2189</c:v>
                </c:pt>
                <c:pt idx="2190">
                  <c:v>0.219</c:v>
                </c:pt>
                <c:pt idx="2191">
                  <c:v>0.2191</c:v>
                </c:pt>
                <c:pt idx="2192">
                  <c:v>0.2192</c:v>
                </c:pt>
                <c:pt idx="2193">
                  <c:v>0.2193</c:v>
                </c:pt>
                <c:pt idx="2194">
                  <c:v>0.2194</c:v>
                </c:pt>
                <c:pt idx="2195">
                  <c:v>0.2195</c:v>
                </c:pt>
                <c:pt idx="2196">
                  <c:v>0.2196</c:v>
                </c:pt>
                <c:pt idx="2197">
                  <c:v>0.2197</c:v>
                </c:pt>
                <c:pt idx="2198">
                  <c:v>0.2198</c:v>
                </c:pt>
                <c:pt idx="2199">
                  <c:v>0.2199</c:v>
                </c:pt>
                <c:pt idx="2200">
                  <c:v>0.22</c:v>
                </c:pt>
                <c:pt idx="2201">
                  <c:v>0.2201</c:v>
                </c:pt>
                <c:pt idx="2202">
                  <c:v>0.2202</c:v>
                </c:pt>
                <c:pt idx="2203">
                  <c:v>0.2203</c:v>
                </c:pt>
                <c:pt idx="2204">
                  <c:v>0.2204</c:v>
                </c:pt>
                <c:pt idx="2205">
                  <c:v>0.2205</c:v>
                </c:pt>
                <c:pt idx="2206">
                  <c:v>0.2206</c:v>
                </c:pt>
                <c:pt idx="2207">
                  <c:v>0.2207</c:v>
                </c:pt>
                <c:pt idx="2208">
                  <c:v>0.2208</c:v>
                </c:pt>
                <c:pt idx="2209">
                  <c:v>0.2209</c:v>
                </c:pt>
                <c:pt idx="2210">
                  <c:v>0.221</c:v>
                </c:pt>
                <c:pt idx="2211">
                  <c:v>0.2211</c:v>
                </c:pt>
                <c:pt idx="2212">
                  <c:v>0.2212</c:v>
                </c:pt>
                <c:pt idx="2213">
                  <c:v>0.2213</c:v>
                </c:pt>
                <c:pt idx="2214">
                  <c:v>0.2214</c:v>
                </c:pt>
                <c:pt idx="2215">
                  <c:v>0.2215</c:v>
                </c:pt>
                <c:pt idx="2216">
                  <c:v>0.2216</c:v>
                </c:pt>
                <c:pt idx="2217">
                  <c:v>0.2217</c:v>
                </c:pt>
                <c:pt idx="2218">
                  <c:v>0.2218</c:v>
                </c:pt>
                <c:pt idx="2219">
                  <c:v>0.2219</c:v>
                </c:pt>
                <c:pt idx="2220">
                  <c:v>0.222</c:v>
                </c:pt>
                <c:pt idx="2221">
                  <c:v>0.2221</c:v>
                </c:pt>
                <c:pt idx="2222">
                  <c:v>0.2222</c:v>
                </c:pt>
                <c:pt idx="2223">
                  <c:v>0.2223</c:v>
                </c:pt>
                <c:pt idx="2224">
                  <c:v>0.2224</c:v>
                </c:pt>
                <c:pt idx="2225">
                  <c:v>0.2225</c:v>
                </c:pt>
                <c:pt idx="2226">
                  <c:v>0.2226</c:v>
                </c:pt>
                <c:pt idx="2227">
                  <c:v>0.2227</c:v>
                </c:pt>
                <c:pt idx="2228">
                  <c:v>0.2228</c:v>
                </c:pt>
                <c:pt idx="2229">
                  <c:v>0.2229</c:v>
                </c:pt>
                <c:pt idx="2230">
                  <c:v>0.223</c:v>
                </c:pt>
                <c:pt idx="2231">
                  <c:v>0.2231</c:v>
                </c:pt>
                <c:pt idx="2232">
                  <c:v>0.2232</c:v>
                </c:pt>
                <c:pt idx="2233">
                  <c:v>0.2233</c:v>
                </c:pt>
                <c:pt idx="2234">
                  <c:v>0.2234</c:v>
                </c:pt>
                <c:pt idx="2235">
                  <c:v>0.2235</c:v>
                </c:pt>
                <c:pt idx="2236">
                  <c:v>0.2236</c:v>
                </c:pt>
                <c:pt idx="2237">
                  <c:v>0.2237</c:v>
                </c:pt>
                <c:pt idx="2238">
                  <c:v>0.2238</c:v>
                </c:pt>
                <c:pt idx="2239">
                  <c:v>0.2239</c:v>
                </c:pt>
                <c:pt idx="2240">
                  <c:v>0.224</c:v>
                </c:pt>
                <c:pt idx="2241">
                  <c:v>0.2241</c:v>
                </c:pt>
                <c:pt idx="2242">
                  <c:v>0.2242</c:v>
                </c:pt>
                <c:pt idx="2243">
                  <c:v>0.2243</c:v>
                </c:pt>
                <c:pt idx="2244">
                  <c:v>0.2244</c:v>
                </c:pt>
                <c:pt idx="2245">
                  <c:v>0.2245</c:v>
                </c:pt>
                <c:pt idx="2246">
                  <c:v>0.2246</c:v>
                </c:pt>
                <c:pt idx="2247">
                  <c:v>0.2247</c:v>
                </c:pt>
                <c:pt idx="2248">
                  <c:v>0.2248</c:v>
                </c:pt>
                <c:pt idx="2249">
                  <c:v>0.2249</c:v>
                </c:pt>
                <c:pt idx="2250">
                  <c:v>0.225</c:v>
                </c:pt>
                <c:pt idx="2251">
                  <c:v>0.2251</c:v>
                </c:pt>
                <c:pt idx="2252">
                  <c:v>0.2252</c:v>
                </c:pt>
                <c:pt idx="2253">
                  <c:v>0.2253</c:v>
                </c:pt>
                <c:pt idx="2254">
                  <c:v>0.2254</c:v>
                </c:pt>
                <c:pt idx="2255">
                  <c:v>0.2255</c:v>
                </c:pt>
                <c:pt idx="2256">
                  <c:v>0.2256</c:v>
                </c:pt>
                <c:pt idx="2257">
                  <c:v>0.2257</c:v>
                </c:pt>
                <c:pt idx="2258">
                  <c:v>0.2258</c:v>
                </c:pt>
                <c:pt idx="2259">
                  <c:v>0.2259</c:v>
                </c:pt>
                <c:pt idx="2260">
                  <c:v>0.226</c:v>
                </c:pt>
                <c:pt idx="2261">
                  <c:v>0.2261</c:v>
                </c:pt>
                <c:pt idx="2262">
                  <c:v>0.2262</c:v>
                </c:pt>
                <c:pt idx="2263">
                  <c:v>0.2263</c:v>
                </c:pt>
                <c:pt idx="2264">
                  <c:v>0.2264</c:v>
                </c:pt>
                <c:pt idx="2265">
                  <c:v>0.2265</c:v>
                </c:pt>
                <c:pt idx="2266">
                  <c:v>0.2266</c:v>
                </c:pt>
                <c:pt idx="2267">
                  <c:v>0.2267</c:v>
                </c:pt>
                <c:pt idx="2268">
                  <c:v>0.2268</c:v>
                </c:pt>
                <c:pt idx="2269">
                  <c:v>0.2269</c:v>
                </c:pt>
                <c:pt idx="2270">
                  <c:v>0.227</c:v>
                </c:pt>
                <c:pt idx="2271">
                  <c:v>0.2271</c:v>
                </c:pt>
                <c:pt idx="2272">
                  <c:v>0.2272</c:v>
                </c:pt>
                <c:pt idx="2273">
                  <c:v>0.2273</c:v>
                </c:pt>
                <c:pt idx="2274">
                  <c:v>0.2274</c:v>
                </c:pt>
                <c:pt idx="2275">
                  <c:v>0.2275</c:v>
                </c:pt>
                <c:pt idx="2276">
                  <c:v>0.2276</c:v>
                </c:pt>
                <c:pt idx="2277">
                  <c:v>0.2277</c:v>
                </c:pt>
                <c:pt idx="2278">
                  <c:v>0.2278</c:v>
                </c:pt>
                <c:pt idx="2279">
                  <c:v>0.2279</c:v>
                </c:pt>
                <c:pt idx="2280">
                  <c:v>0.228</c:v>
                </c:pt>
                <c:pt idx="2281">
                  <c:v>0.2281</c:v>
                </c:pt>
                <c:pt idx="2282">
                  <c:v>0.2282</c:v>
                </c:pt>
                <c:pt idx="2283">
                  <c:v>0.2283</c:v>
                </c:pt>
                <c:pt idx="2284">
                  <c:v>0.2284</c:v>
                </c:pt>
                <c:pt idx="2285">
                  <c:v>0.2285</c:v>
                </c:pt>
                <c:pt idx="2286">
                  <c:v>0.2286</c:v>
                </c:pt>
                <c:pt idx="2287">
                  <c:v>0.2287</c:v>
                </c:pt>
                <c:pt idx="2288">
                  <c:v>0.2288</c:v>
                </c:pt>
                <c:pt idx="2289">
                  <c:v>0.2289</c:v>
                </c:pt>
                <c:pt idx="2290">
                  <c:v>0.229</c:v>
                </c:pt>
                <c:pt idx="2291">
                  <c:v>0.2291</c:v>
                </c:pt>
                <c:pt idx="2292">
                  <c:v>0.2292</c:v>
                </c:pt>
                <c:pt idx="2293">
                  <c:v>0.2293</c:v>
                </c:pt>
                <c:pt idx="2294">
                  <c:v>0.2294</c:v>
                </c:pt>
                <c:pt idx="2295">
                  <c:v>0.2295</c:v>
                </c:pt>
                <c:pt idx="2296">
                  <c:v>0.2296</c:v>
                </c:pt>
                <c:pt idx="2297">
                  <c:v>0.2297</c:v>
                </c:pt>
                <c:pt idx="2298">
                  <c:v>0.2298</c:v>
                </c:pt>
                <c:pt idx="2299">
                  <c:v>0.2299</c:v>
                </c:pt>
                <c:pt idx="2300">
                  <c:v>0.23</c:v>
                </c:pt>
                <c:pt idx="2301">
                  <c:v>0.2301</c:v>
                </c:pt>
                <c:pt idx="2302">
                  <c:v>0.2302</c:v>
                </c:pt>
                <c:pt idx="2303">
                  <c:v>0.2303</c:v>
                </c:pt>
                <c:pt idx="2304">
                  <c:v>0.2304</c:v>
                </c:pt>
                <c:pt idx="2305">
                  <c:v>0.2305</c:v>
                </c:pt>
                <c:pt idx="2306">
                  <c:v>0.2306</c:v>
                </c:pt>
                <c:pt idx="2307">
                  <c:v>0.2307</c:v>
                </c:pt>
                <c:pt idx="2308">
                  <c:v>0.2308</c:v>
                </c:pt>
                <c:pt idx="2309">
                  <c:v>0.2309</c:v>
                </c:pt>
                <c:pt idx="2310">
                  <c:v>0.231</c:v>
                </c:pt>
                <c:pt idx="2311">
                  <c:v>0.2311</c:v>
                </c:pt>
                <c:pt idx="2312">
                  <c:v>0.2312</c:v>
                </c:pt>
                <c:pt idx="2313">
                  <c:v>0.2313</c:v>
                </c:pt>
                <c:pt idx="2314">
                  <c:v>0.2314</c:v>
                </c:pt>
                <c:pt idx="2315">
                  <c:v>0.2315</c:v>
                </c:pt>
                <c:pt idx="2316">
                  <c:v>0.2316</c:v>
                </c:pt>
                <c:pt idx="2317">
                  <c:v>0.2317</c:v>
                </c:pt>
                <c:pt idx="2318">
                  <c:v>0.2318</c:v>
                </c:pt>
                <c:pt idx="2319">
                  <c:v>0.2319</c:v>
                </c:pt>
                <c:pt idx="2320">
                  <c:v>0.232</c:v>
                </c:pt>
                <c:pt idx="2321">
                  <c:v>0.2321</c:v>
                </c:pt>
                <c:pt idx="2322">
                  <c:v>0.2322</c:v>
                </c:pt>
                <c:pt idx="2323">
                  <c:v>0.2323</c:v>
                </c:pt>
                <c:pt idx="2324">
                  <c:v>0.2324</c:v>
                </c:pt>
                <c:pt idx="2325">
                  <c:v>0.2325</c:v>
                </c:pt>
                <c:pt idx="2326">
                  <c:v>0.2326</c:v>
                </c:pt>
                <c:pt idx="2327">
                  <c:v>0.2327</c:v>
                </c:pt>
                <c:pt idx="2328">
                  <c:v>0.2328</c:v>
                </c:pt>
                <c:pt idx="2329">
                  <c:v>0.2329</c:v>
                </c:pt>
                <c:pt idx="2330">
                  <c:v>0.233</c:v>
                </c:pt>
                <c:pt idx="2331">
                  <c:v>0.2331</c:v>
                </c:pt>
                <c:pt idx="2332">
                  <c:v>0.2332</c:v>
                </c:pt>
                <c:pt idx="2333">
                  <c:v>0.2333</c:v>
                </c:pt>
                <c:pt idx="2334">
                  <c:v>0.2334</c:v>
                </c:pt>
                <c:pt idx="2335">
                  <c:v>0.2335</c:v>
                </c:pt>
                <c:pt idx="2336">
                  <c:v>0.2336</c:v>
                </c:pt>
                <c:pt idx="2337">
                  <c:v>0.2337</c:v>
                </c:pt>
                <c:pt idx="2338">
                  <c:v>0.2338</c:v>
                </c:pt>
                <c:pt idx="2339">
                  <c:v>0.2339</c:v>
                </c:pt>
                <c:pt idx="2340">
                  <c:v>0.234</c:v>
                </c:pt>
                <c:pt idx="2341">
                  <c:v>0.2341</c:v>
                </c:pt>
                <c:pt idx="2342">
                  <c:v>0.2342</c:v>
                </c:pt>
                <c:pt idx="2343">
                  <c:v>0.2343</c:v>
                </c:pt>
                <c:pt idx="2344">
                  <c:v>0.2344</c:v>
                </c:pt>
                <c:pt idx="2345">
                  <c:v>0.2345</c:v>
                </c:pt>
                <c:pt idx="2346">
                  <c:v>0.2346</c:v>
                </c:pt>
                <c:pt idx="2347">
                  <c:v>0.2347</c:v>
                </c:pt>
                <c:pt idx="2348">
                  <c:v>0.2348</c:v>
                </c:pt>
                <c:pt idx="2349">
                  <c:v>0.2349</c:v>
                </c:pt>
                <c:pt idx="2350">
                  <c:v>0.235</c:v>
                </c:pt>
                <c:pt idx="2351">
                  <c:v>0.2351</c:v>
                </c:pt>
                <c:pt idx="2352">
                  <c:v>0.2352</c:v>
                </c:pt>
                <c:pt idx="2353">
                  <c:v>0.2353</c:v>
                </c:pt>
                <c:pt idx="2354">
                  <c:v>0.2354</c:v>
                </c:pt>
                <c:pt idx="2355">
                  <c:v>0.2355</c:v>
                </c:pt>
                <c:pt idx="2356">
                  <c:v>0.2356</c:v>
                </c:pt>
                <c:pt idx="2357">
                  <c:v>0.2357</c:v>
                </c:pt>
                <c:pt idx="2358">
                  <c:v>0.2358</c:v>
                </c:pt>
                <c:pt idx="2359">
                  <c:v>0.2359</c:v>
                </c:pt>
                <c:pt idx="2360">
                  <c:v>0.236</c:v>
                </c:pt>
                <c:pt idx="2361">
                  <c:v>0.2361</c:v>
                </c:pt>
                <c:pt idx="2362">
                  <c:v>0.2362</c:v>
                </c:pt>
                <c:pt idx="2363">
                  <c:v>0.2363</c:v>
                </c:pt>
                <c:pt idx="2364">
                  <c:v>0.2364</c:v>
                </c:pt>
                <c:pt idx="2365">
                  <c:v>0.2365</c:v>
                </c:pt>
                <c:pt idx="2366">
                  <c:v>0.2366</c:v>
                </c:pt>
                <c:pt idx="2367">
                  <c:v>0.2367</c:v>
                </c:pt>
                <c:pt idx="2368">
                  <c:v>0.2368</c:v>
                </c:pt>
                <c:pt idx="2369">
                  <c:v>0.2369</c:v>
                </c:pt>
                <c:pt idx="2370">
                  <c:v>0.237</c:v>
                </c:pt>
                <c:pt idx="2371">
                  <c:v>0.2371</c:v>
                </c:pt>
                <c:pt idx="2372">
                  <c:v>0.2372</c:v>
                </c:pt>
                <c:pt idx="2373">
                  <c:v>0.2373</c:v>
                </c:pt>
                <c:pt idx="2374">
                  <c:v>0.2374</c:v>
                </c:pt>
                <c:pt idx="2375">
                  <c:v>0.2375</c:v>
                </c:pt>
                <c:pt idx="2376">
                  <c:v>0.2376</c:v>
                </c:pt>
                <c:pt idx="2377">
                  <c:v>0.2377</c:v>
                </c:pt>
                <c:pt idx="2378">
                  <c:v>0.2378</c:v>
                </c:pt>
                <c:pt idx="2379">
                  <c:v>0.2379</c:v>
                </c:pt>
                <c:pt idx="2380">
                  <c:v>0.238</c:v>
                </c:pt>
                <c:pt idx="2381">
                  <c:v>0.2381</c:v>
                </c:pt>
                <c:pt idx="2382">
                  <c:v>0.2382</c:v>
                </c:pt>
                <c:pt idx="2383">
                  <c:v>0.2383</c:v>
                </c:pt>
                <c:pt idx="2384">
                  <c:v>0.2384</c:v>
                </c:pt>
                <c:pt idx="2385">
                  <c:v>0.2385</c:v>
                </c:pt>
                <c:pt idx="2386">
                  <c:v>0.2386</c:v>
                </c:pt>
                <c:pt idx="2387">
                  <c:v>0.2387</c:v>
                </c:pt>
                <c:pt idx="2388">
                  <c:v>0.2388</c:v>
                </c:pt>
                <c:pt idx="2389">
                  <c:v>0.2389</c:v>
                </c:pt>
                <c:pt idx="2390">
                  <c:v>0.239</c:v>
                </c:pt>
                <c:pt idx="2391">
                  <c:v>0.2391</c:v>
                </c:pt>
                <c:pt idx="2392">
                  <c:v>0.2392</c:v>
                </c:pt>
                <c:pt idx="2393">
                  <c:v>0.2393</c:v>
                </c:pt>
                <c:pt idx="2394">
                  <c:v>0.2394</c:v>
                </c:pt>
                <c:pt idx="2395">
                  <c:v>0.2395</c:v>
                </c:pt>
                <c:pt idx="2396">
                  <c:v>0.2396</c:v>
                </c:pt>
                <c:pt idx="2397">
                  <c:v>0.2397</c:v>
                </c:pt>
                <c:pt idx="2398">
                  <c:v>0.2398</c:v>
                </c:pt>
                <c:pt idx="2399">
                  <c:v>0.2399</c:v>
                </c:pt>
                <c:pt idx="2400">
                  <c:v>0.24</c:v>
                </c:pt>
                <c:pt idx="2401">
                  <c:v>0.2401</c:v>
                </c:pt>
                <c:pt idx="2402">
                  <c:v>0.2402</c:v>
                </c:pt>
                <c:pt idx="2403">
                  <c:v>0.2403</c:v>
                </c:pt>
                <c:pt idx="2404">
                  <c:v>0.2404</c:v>
                </c:pt>
                <c:pt idx="2405">
                  <c:v>0.2405</c:v>
                </c:pt>
                <c:pt idx="2406">
                  <c:v>0.2406</c:v>
                </c:pt>
                <c:pt idx="2407">
                  <c:v>0.2407</c:v>
                </c:pt>
                <c:pt idx="2408">
                  <c:v>0.2408</c:v>
                </c:pt>
                <c:pt idx="2409">
                  <c:v>0.2409</c:v>
                </c:pt>
                <c:pt idx="2410">
                  <c:v>0.241</c:v>
                </c:pt>
                <c:pt idx="2411">
                  <c:v>0.2411</c:v>
                </c:pt>
                <c:pt idx="2412">
                  <c:v>0.2412</c:v>
                </c:pt>
                <c:pt idx="2413">
                  <c:v>0.2413</c:v>
                </c:pt>
                <c:pt idx="2414">
                  <c:v>0.2414</c:v>
                </c:pt>
                <c:pt idx="2415">
                  <c:v>0.2415</c:v>
                </c:pt>
                <c:pt idx="2416">
                  <c:v>0.2416</c:v>
                </c:pt>
                <c:pt idx="2417">
                  <c:v>0.2417</c:v>
                </c:pt>
                <c:pt idx="2418">
                  <c:v>0.2418</c:v>
                </c:pt>
                <c:pt idx="2419">
                  <c:v>0.2419</c:v>
                </c:pt>
                <c:pt idx="2420">
                  <c:v>0.242</c:v>
                </c:pt>
                <c:pt idx="2421">
                  <c:v>0.2421</c:v>
                </c:pt>
                <c:pt idx="2422">
                  <c:v>0.2422</c:v>
                </c:pt>
                <c:pt idx="2423">
                  <c:v>0.2423</c:v>
                </c:pt>
                <c:pt idx="2424">
                  <c:v>0.2424</c:v>
                </c:pt>
                <c:pt idx="2425">
                  <c:v>0.2425</c:v>
                </c:pt>
                <c:pt idx="2426">
                  <c:v>0.2426</c:v>
                </c:pt>
                <c:pt idx="2427">
                  <c:v>0.2427</c:v>
                </c:pt>
                <c:pt idx="2428">
                  <c:v>0.2428</c:v>
                </c:pt>
                <c:pt idx="2429">
                  <c:v>0.2429</c:v>
                </c:pt>
                <c:pt idx="2430">
                  <c:v>0.243</c:v>
                </c:pt>
                <c:pt idx="2431">
                  <c:v>0.2431</c:v>
                </c:pt>
                <c:pt idx="2432">
                  <c:v>0.2432</c:v>
                </c:pt>
                <c:pt idx="2433">
                  <c:v>0.2433</c:v>
                </c:pt>
                <c:pt idx="2434">
                  <c:v>0.2434</c:v>
                </c:pt>
                <c:pt idx="2435">
                  <c:v>0.2435</c:v>
                </c:pt>
                <c:pt idx="2436">
                  <c:v>0.2436</c:v>
                </c:pt>
                <c:pt idx="2437">
                  <c:v>0.2437</c:v>
                </c:pt>
                <c:pt idx="2438">
                  <c:v>0.2438</c:v>
                </c:pt>
                <c:pt idx="2439">
                  <c:v>0.2439</c:v>
                </c:pt>
                <c:pt idx="2440">
                  <c:v>0.244</c:v>
                </c:pt>
                <c:pt idx="2441">
                  <c:v>0.2441</c:v>
                </c:pt>
                <c:pt idx="2442">
                  <c:v>0.2442</c:v>
                </c:pt>
                <c:pt idx="2443">
                  <c:v>0.2443</c:v>
                </c:pt>
                <c:pt idx="2444">
                  <c:v>0.2444</c:v>
                </c:pt>
                <c:pt idx="2445">
                  <c:v>0.2445</c:v>
                </c:pt>
                <c:pt idx="2446">
                  <c:v>0.2446</c:v>
                </c:pt>
                <c:pt idx="2447">
                  <c:v>0.2447</c:v>
                </c:pt>
                <c:pt idx="2448">
                  <c:v>0.2448</c:v>
                </c:pt>
                <c:pt idx="2449">
                  <c:v>0.2449</c:v>
                </c:pt>
                <c:pt idx="2450">
                  <c:v>0.245</c:v>
                </c:pt>
                <c:pt idx="2451">
                  <c:v>0.2451</c:v>
                </c:pt>
                <c:pt idx="2452">
                  <c:v>0.2452</c:v>
                </c:pt>
                <c:pt idx="2453">
                  <c:v>0.2453</c:v>
                </c:pt>
                <c:pt idx="2454">
                  <c:v>0.2454</c:v>
                </c:pt>
                <c:pt idx="2455">
                  <c:v>0.2455</c:v>
                </c:pt>
                <c:pt idx="2456">
                  <c:v>0.2456</c:v>
                </c:pt>
                <c:pt idx="2457">
                  <c:v>0.2457</c:v>
                </c:pt>
                <c:pt idx="2458">
                  <c:v>0.2458</c:v>
                </c:pt>
                <c:pt idx="2459">
                  <c:v>0.2459</c:v>
                </c:pt>
                <c:pt idx="2460">
                  <c:v>0.246</c:v>
                </c:pt>
                <c:pt idx="2461">
                  <c:v>0.2461</c:v>
                </c:pt>
                <c:pt idx="2462">
                  <c:v>0.2462</c:v>
                </c:pt>
                <c:pt idx="2463">
                  <c:v>0.2463</c:v>
                </c:pt>
                <c:pt idx="2464">
                  <c:v>0.2464</c:v>
                </c:pt>
                <c:pt idx="2465">
                  <c:v>0.2465</c:v>
                </c:pt>
                <c:pt idx="2466">
                  <c:v>0.2466</c:v>
                </c:pt>
                <c:pt idx="2467">
                  <c:v>0.2467</c:v>
                </c:pt>
                <c:pt idx="2468">
                  <c:v>0.2468</c:v>
                </c:pt>
                <c:pt idx="2469">
                  <c:v>0.2469</c:v>
                </c:pt>
                <c:pt idx="2470">
                  <c:v>0.247</c:v>
                </c:pt>
                <c:pt idx="2471">
                  <c:v>0.2471</c:v>
                </c:pt>
                <c:pt idx="2472">
                  <c:v>0.2472</c:v>
                </c:pt>
                <c:pt idx="2473">
                  <c:v>0.2473</c:v>
                </c:pt>
                <c:pt idx="2474">
                  <c:v>0.2474</c:v>
                </c:pt>
                <c:pt idx="2475">
                  <c:v>0.2475</c:v>
                </c:pt>
                <c:pt idx="2476">
                  <c:v>0.2476</c:v>
                </c:pt>
                <c:pt idx="2477">
                  <c:v>0.2477</c:v>
                </c:pt>
                <c:pt idx="2478">
                  <c:v>0.2478</c:v>
                </c:pt>
                <c:pt idx="2479">
                  <c:v>0.2479</c:v>
                </c:pt>
                <c:pt idx="2480">
                  <c:v>0.248</c:v>
                </c:pt>
                <c:pt idx="2481">
                  <c:v>0.2481</c:v>
                </c:pt>
                <c:pt idx="2482">
                  <c:v>0.2482</c:v>
                </c:pt>
                <c:pt idx="2483">
                  <c:v>0.2483</c:v>
                </c:pt>
                <c:pt idx="2484">
                  <c:v>0.2484</c:v>
                </c:pt>
                <c:pt idx="2485">
                  <c:v>0.2485</c:v>
                </c:pt>
                <c:pt idx="2486">
                  <c:v>0.2486</c:v>
                </c:pt>
                <c:pt idx="2487">
                  <c:v>0.2487</c:v>
                </c:pt>
                <c:pt idx="2488">
                  <c:v>0.2488</c:v>
                </c:pt>
                <c:pt idx="2489">
                  <c:v>0.2489</c:v>
                </c:pt>
                <c:pt idx="2490">
                  <c:v>0.249</c:v>
                </c:pt>
                <c:pt idx="2491">
                  <c:v>0.2491</c:v>
                </c:pt>
                <c:pt idx="2492">
                  <c:v>0.2492</c:v>
                </c:pt>
                <c:pt idx="2493">
                  <c:v>0.2493</c:v>
                </c:pt>
                <c:pt idx="2494">
                  <c:v>0.2494</c:v>
                </c:pt>
                <c:pt idx="2495">
                  <c:v>0.2495</c:v>
                </c:pt>
                <c:pt idx="2496">
                  <c:v>0.2496</c:v>
                </c:pt>
                <c:pt idx="2497">
                  <c:v>0.2497</c:v>
                </c:pt>
                <c:pt idx="2498">
                  <c:v>0.2498</c:v>
                </c:pt>
                <c:pt idx="2499">
                  <c:v>0.2499</c:v>
                </c:pt>
                <c:pt idx="2500">
                  <c:v>0.25</c:v>
                </c:pt>
                <c:pt idx="2501">
                  <c:v>0.2501</c:v>
                </c:pt>
                <c:pt idx="2502">
                  <c:v>0.2502</c:v>
                </c:pt>
                <c:pt idx="2503">
                  <c:v>0.2503</c:v>
                </c:pt>
                <c:pt idx="2504">
                  <c:v>0.2504</c:v>
                </c:pt>
                <c:pt idx="2505">
                  <c:v>0.2505</c:v>
                </c:pt>
                <c:pt idx="2506">
                  <c:v>0.2506</c:v>
                </c:pt>
                <c:pt idx="2507">
                  <c:v>0.2507</c:v>
                </c:pt>
                <c:pt idx="2508">
                  <c:v>0.2508</c:v>
                </c:pt>
                <c:pt idx="2509">
                  <c:v>0.2509</c:v>
                </c:pt>
                <c:pt idx="2510">
                  <c:v>0.251</c:v>
                </c:pt>
                <c:pt idx="2511">
                  <c:v>0.2511</c:v>
                </c:pt>
                <c:pt idx="2512">
                  <c:v>0.2512</c:v>
                </c:pt>
                <c:pt idx="2513">
                  <c:v>0.2513</c:v>
                </c:pt>
                <c:pt idx="2514">
                  <c:v>0.2514</c:v>
                </c:pt>
                <c:pt idx="2515">
                  <c:v>0.2515</c:v>
                </c:pt>
                <c:pt idx="2516">
                  <c:v>0.2516</c:v>
                </c:pt>
                <c:pt idx="2517">
                  <c:v>0.2517</c:v>
                </c:pt>
                <c:pt idx="2518">
                  <c:v>0.2518</c:v>
                </c:pt>
                <c:pt idx="2519">
                  <c:v>0.2519</c:v>
                </c:pt>
                <c:pt idx="2520">
                  <c:v>0.252</c:v>
                </c:pt>
                <c:pt idx="2521">
                  <c:v>0.2521</c:v>
                </c:pt>
                <c:pt idx="2522">
                  <c:v>0.2522</c:v>
                </c:pt>
                <c:pt idx="2523">
                  <c:v>0.2523</c:v>
                </c:pt>
                <c:pt idx="2524">
                  <c:v>0.2524</c:v>
                </c:pt>
                <c:pt idx="2525">
                  <c:v>0.2525</c:v>
                </c:pt>
                <c:pt idx="2526">
                  <c:v>0.2526</c:v>
                </c:pt>
                <c:pt idx="2527">
                  <c:v>0.2527</c:v>
                </c:pt>
                <c:pt idx="2528">
                  <c:v>0.2528</c:v>
                </c:pt>
                <c:pt idx="2529">
                  <c:v>0.2529</c:v>
                </c:pt>
                <c:pt idx="2530">
                  <c:v>0.253</c:v>
                </c:pt>
                <c:pt idx="2531">
                  <c:v>0.2531</c:v>
                </c:pt>
                <c:pt idx="2532">
                  <c:v>0.2532</c:v>
                </c:pt>
                <c:pt idx="2533">
                  <c:v>0.2533</c:v>
                </c:pt>
                <c:pt idx="2534">
                  <c:v>0.2534</c:v>
                </c:pt>
                <c:pt idx="2535">
                  <c:v>0.2535</c:v>
                </c:pt>
                <c:pt idx="2536">
                  <c:v>0.2536</c:v>
                </c:pt>
                <c:pt idx="2537">
                  <c:v>0.2537</c:v>
                </c:pt>
                <c:pt idx="2538">
                  <c:v>0.2538</c:v>
                </c:pt>
                <c:pt idx="2539">
                  <c:v>0.2539</c:v>
                </c:pt>
                <c:pt idx="2540">
                  <c:v>0.254</c:v>
                </c:pt>
                <c:pt idx="2541">
                  <c:v>0.2541</c:v>
                </c:pt>
                <c:pt idx="2542">
                  <c:v>0.2542</c:v>
                </c:pt>
                <c:pt idx="2543">
                  <c:v>0.2543</c:v>
                </c:pt>
                <c:pt idx="2544">
                  <c:v>0.2544</c:v>
                </c:pt>
                <c:pt idx="2545">
                  <c:v>0.2545</c:v>
                </c:pt>
                <c:pt idx="2546">
                  <c:v>0.2546</c:v>
                </c:pt>
                <c:pt idx="2547">
                  <c:v>0.2547</c:v>
                </c:pt>
                <c:pt idx="2548">
                  <c:v>0.2548</c:v>
                </c:pt>
                <c:pt idx="2549">
                  <c:v>0.2549</c:v>
                </c:pt>
                <c:pt idx="2550">
                  <c:v>0.255</c:v>
                </c:pt>
                <c:pt idx="2551">
                  <c:v>0.2551</c:v>
                </c:pt>
                <c:pt idx="2552">
                  <c:v>0.2552</c:v>
                </c:pt>
                <c:pt idx="2553">
                  <c:v>0.2553</c:v>
                </c:pt>
                <c:pt idx="2554">
                  <c:v>0.2554</c:v>
                </c:pt>
                <c:pt idx="2555">
                  <c:v>0.2555</c:v>
                </c:pt>
                <c:pt idx="2556">
                  <c:v>0.2556</c:v>
                </c:pt>
                <c:pt idx="2557">
                  <c:v>0.2557</c:v>
                </c:pt>
                <c:pt idx="2558">
                  <c:v>0.2558</c:v>
                </c:pt>
                <c:pt idx="2559">
                  <c:v>0.2559</c:v>
                </c:pt>
                <c:pt idx="2560">
                  <c:v>0.256</c:v>
                </c:pt>
                <c:pt idx="2561">
                  <c:v>0.2561</c:v>
                </c:pt>
                <c:pt idx="2562">
                  <c:v>0.2562</c:v>
                </c:pt>
                <c:pt idx="2563">
                  <c:v>0.2563</c:v>
                </c:pt>
                <c:pt idx="2564">
                  <c:v>0.2564</c:v>
                </c:pt>
                <c:pt idx="2565">
                  <c:v>0.2565</c:v>
                </c:pt>
                <c:pt idx="2566">
                  <c:v>0.2566</c:v>
                </c:pt>
                <c:pt idx="2567">
                  <c:v>0.2567</c:v>
                </c:pt>
                <c:pt idx="2568">
                  <c:v>0.2568</c:v>
                </c:pt>
                <c:pt idx="2569">
                  <c:v>0.2569</c:v>
                </c:pt>
                <c:pt idx="2570">
                  <c:v>0.257</c:v>
                </c:pt>
                <c:pt idx="2571">
                  <c:v>0.2571</c:v>
                </c:pt>
                <c:pt idx="2572">
                  <c:v>0.2572</c:v>
                </c:pt>
                <c:pt idx="2573">
                  <c:v>0.2573</c:v>
                </c:pt>
                <c:pt idx="2574">
                  <c:v>0.2574</c:v>
                </c:pt>
                <c:pt idx="2575">
                  <c:v>0.2575</c:v>
                </c:pt>
                <c:pt idx="2576">
                  <c:v>0.2576</c:v>
                </c:pt>
                <c:pt idx="2577">
                  <c:v>0.2577</c:v>
                </c:pt>
                <c:pt idx="2578">
                  <c:v>0.2578</c:v>
                </c:pt>
                <c:pt idx="2579">
                  <c:v>0.2579</c:v>
                </c:pt>
                <c:pt idx="2580">
                  <c:v>0.258</c:v>
                </c:pt>
                <c:pt idx="2581">
                  <c:v>0.2581</c:v>
                </c:pt>
                <c:pt idx="2582">
                  <c:v>0.2582</c:v>
                </c:pt>
                <c:pt idx="2583">
                  <c:v>0.2583</c:v>
                </c:pt>
                <c:pt idx="2584">
                  <c:v>0.2584</c:v>
                </c:pt>
                <c:pt idx="2585">
                  <c:v>0.2585</c:v>
                </c:pt>
                <c:pt idx="2586">
                  <c:v>0.2586</c:v>
                </c:pt>
                <c:pt idx="2587">
                  <c:v>0.2587</c:v>
                </c:pt>
                <c:pt idx="2588">
                  <c:v>0.2588</c:v>
                </c:pt>
                <c:pt idx="2589">
                  <c:v>0.2589</c:v>
                </c:pt>
                <c:pt idx="2590">
                  <c:v>0.259</c:v>
                </c:pt>
                <c:pt idx="2591">
                  <c:v>0.2591</c:v>
                </c:pt>
                <c:pt idx="2592">
                  <c:v>0.2592</c:v>
                </c:pt>
                <c:pt idx="2593">
                  <c:v>0.2593</c:v>
                </c:pt>
                <c:pt idx="2594">
                  <c:v>0.2594</c:v>
                </c:pt>
                <c:pt idx="2595">
                  <c:v>0.2595</c:v>
                </c:pt>
                <c:pt idx="2596">
                  <c:v>0.2596</c:v>
                </c:pt>
                <c:pt idx="2597">
                  <c:v>0.2597</c:v>
                </c:pt>
                <c:pt idx="2598">
                  <c:v>0.2598</c:v>
                </c:pt>
                <c:pt idx="2599">
                  <c:v>0.2599</c:v>
                </c:pt>
                <c:pt idx="2600">
                  <c:v>0.26</c:v>
                </c:pt>
                <c:pt idx="2601">
                  <c:v>0.2601</c:v>
                </c:pt>
                <c:pt idx="2602">
                  <c:v>0.2602</c:v>
                </c:pt>
                <c:pt idx="2603">
                  <c:v>0.2603</c:v>
                </c:pt>
                <c:pt idx="2604">
                  <c:v>0.2604</c:v>
                </c:pt>
                <c:pt idx="2605">
                  <c:v>0.2605</c:v>
                </c:pt>
                <c:pt idx="2606">
                  <c:v>0.2606</c:v>
                </c:pt>
                <c:pt idx="2607">
                  <c:v>0.2607</c:v>
                </c:pt>
                <c:pt idx="2608">
                  <c:v>0.2608</c:v>
                </c:pt>
                <c:pt idx="2609">
                  <c:v>0.2609</c:v>
                </c:pt>
                <c:pt idx="2610">
                  <c:v>0.261</c:v>
                </c:pt>
                <c:pt idx="2611">
                  <c:v>0.2611</c:v>
                </c:pt>
                <c:pt idx="2612">
                  <c:v>0.2612</c:v>
                </c:pt>
                <c:pt idx="2613">
                  <c:v>0.2613</c:v>
                </c:pt>
                <c:pt idx="2614">
                  <c:v>0.2614</c:v>
                </c:pt>
                <c:pt idx="2615">
                  <c:v>0.2615</c:v>
                </c:pt>
                <c:pt idx="2616">
                  <c:v>0.2616</c:v>
                </c:pt>
                <c:pt idx="2617">
                  <c:v>0.2617</c:v>
                </c:pt>
                <c:pt idx="2618">
                  <c:v>0.2618</c:v>
                </c:pt>
                <c:pt idx="2619">
                  <c:v>0.2619</c:v>
                </c:pt>
                <c:pt idx="2620">
                  <c:v>0.262</c:v>
                </c:pt>
                <c:pt idx="2621">
                  <c:v>0.2621</c:v>
                </c:pt>
                <c:pt idx="2622">
                  <c:v>0.2622</c:v>
                </c:pt>
                <c:pt idx="2623">
                  <c:v>0.2623</c:v>
                </c:pt>
                <c:pt idx="2624">
                  <c:v>0.2624</c:v>
                </c:pt>
                <c:pt idx="2625">
                  <c:v>0.2625</c:v>
                </c:pt>
                <c:pt idx="2626">
                  <c:v>0.2626</c:v>
                </c:pt>
                <c:pt idx="2627">
                  <c:v>0.2627</c:v>
                </c:pt>
                <c:pt idx="2628">
                  <c:v>0.2628</c:v>
                </c:pt>
                <c:pt idx="2629">
                  <c:v>0.2629</c:v>
                </c:pt>
                <c:pt idx="2630">
                  <c:v>0.263</c:v>
                </c:pt>
                <c:pt idx="2631">
                  <c:v>0.2631</c:v>
                </c:pt>
                <c:pt idx="2632">
                  <c:v>0.2632</c:v>
                </c:pt>
                <c:pt idx="2633">
                  <c:v>0.2633</c:v>
                </c:pt>
                <c:pt idx="2634">
                  <c:v>0.2634</c:v>
                </c:pt>
                <c:pt idx="2635">
                  <c:v>0.2635</c:v>
                </c:pt>
                <c:pt idx="2636">
                  <c:v>0.2636</c:v>
                </c:pt>
                <c:pt idx="2637">
                  <c:v>0.2637</c:v>
                </c:pt>
                <c:pt idx="2638">
                  <c:v>0.2638</c:v>
                </c:pt>
                <c:pt idx="2639">
                  <c:v>0.2639</c:v>
                </c:pt>
                <c:pt idx="2640">
                  <c:v>0.264</c:v>
                </c:pt>
                <c:pt idx="2641">
                  <c:v>0.2641</c:v>
                </c:pt>
                <c:pt idx="2642">
                  <c:v>0.2642</c:v>
                </c:pt>
                <c:pt idx="2643">
                  <c:v>0.2643</c:v>
                </c:pt>
                <c:pt idx="2644">
                  <c:v>0.2644</c:v>
                </c:pt>
                <c:pt idx="2645">
                  <c:v>0.2645</c:v>
                </c:pt>
                <c:pt idx="2646">
                  <c:v>0.2646</c:v>
                </c:pt>
                <c:pt idx="2647">
                  <c:v>0.2647</c:v>
                </c:pt>
                <c:pt idx="2648">
                  <c:v>0.2648</c:v>
                </c:pt>
                <c:pt idx="2649">
                  <c:v>0.2649</c:v>
                </c:pt>
                <c:pt idx="2650">
                  <c:v>0.265</c:v>
                </c:pt>
                <c:pt idx="2651">
                  <c:v>0.2651</c:v>
                </c:pt>
                <c:pt idx="2652">
                  <c:v>0.2652</c:v>
                </c:pt>
                <c:pt idx="2653">
                  <c:v>0.2653</c:v>
                </c:pt>
                <c:pt idx="2654">
                  <c:v>0.2654</c:v>
                </c:pt>
                <c:pt idx="2655">
                  <c:v>0.2655</c:v>
                </c:pt>
                <c:pt idx="2656">
                  <c:v>0.2656</c:v>
                </c:pt>
                <c:pt idx="2657">
                  <c:v>0.2657</c:v>
                </c:pt>
                <c:pt idx="2658">
                  <c:v>0.2658</c:v>
                </c:pt>
                <c:pt idx="2659">
                  <c:v>0.2659</c:v>
                </c:pt>
                <c:pt idx="2660">
                  <c:v>0.266</c:v>
                </c:pt>
                <c:pt idx="2661">
                  <c:v>0.2661</c:v>
                </c:pt>
                <c:pt idx="2662">
                  <c:v>0.2662</c:v>
                </c:pt>
                <c:pt idx="2663">
                  <c:v>0.2663</c:v>
                </c:pt>
                <c:pt idx="2664">
                  <c:v>0.2664</c:v>
                </c:pt>
                <c:pt idx="2665">
                  <c:v>0.2665</c:v>
                </c:pt>
                <c:pt idx="2666">
                  <c:v>0.2666</c:v>
                </c:pt>
                <c:pt idx="2667">
                  <c:v>0.2667</c:v>
                </c:pt>
                <c:pt idx="2668">
                  <c:v>0.2668</c:v>
                </c:pt>
                <c:pt idx="2669">
                  <c:v>0.2669</c:v>
                </c:pt>
                <c:pt idx="2670">
                  <c:v>0.267</c:v>
                </c:pt>
                <c:pt idx="2671">
                  <c:v>0.2671</c:v>
                </c:pt>
                <c:pt idx="2672">
                  <c:v>0.2672</c:v>
                </c:pt>
                <c:pt idx="2673">
                  <c:v>0.2673</c:v>
                </c:pt>
                <c:pt idx="2674">
                  <c:v>0.2674</c:v>
                </c:pt>
                <c:pt idx="2675">
                  <c:v>0.2675</c:v>
                </c:pt>
                <c:pt idx="2676">
                  <c:v>0.2676</c:v>
                </c:pt>
                <c:pt idx="2677">
                  <c:v>0.2677</c:v>
                </c:pt>
                <c:pt idx="2678">
                  <c:v>0.2678</c:v>
                </c:pt>
                <c:pt idx="2679">
                  <c:v>0.2679</c:v>
                </c:pt>
                <c:pt idx="2680">
                  <c:v>0.268</c:v>
                </c:pt>
                <c:pt idx="2681">
                  <c:v>0.2681</c:v>
                </c:pt>
                <c:pt idx="2682">
                  <c:v>0.2682</c:v>
                </c:pt>
                <c:pt idx="2683">
                  <c:v>0.2683</c:v>
                </c:pt>
                <c:pt idx="2684">
                  <c:v>0.2684</c:v>
                </c:pt>
                <c:pt idx="2685">
                  <c:v>0.2685</c:v>
                </c:pt>
                <c:pt idx="2686">
                  <c:v>0.2686</c:v>
                </c:pt>
                <c:pt idx="2687">
                  <c:v>0.2687</c:v>
                </c:pt>
                <c:pt idx="2688">
                  <c:v>0.2688</c:v>
                </c:pt>
                <c:pt idx="2689">
                  <c:v>0.2689</c:v>
                </c:pt>
                <c:pt idx="2690">
                  <c:v>0.269</c:v>
                </c:pt>
                <c:pt idx="2691">
                  <c:v>0.2691</c:v>
                </c:pt>
                <c:pt idx="2692">
                  <c:v>0.2692</c:v>
                </c:pt>
                <c:pt idx="2693">
                  <c:v>0.2693</c:v>
                </c:pt>
                <c:pt idx="2694">
                  <c:v>0.2694</c:v>
                </c:pt>
                <c:pt idx="2695">
                  <c:v>0.2695</c:v>
                </c:pt>
                <c:pt idx="2696">
                  <c:v>0.2696</c:v>
                </c:pt>
                <c:pt idx="2697">
                  <c:v>0.2697</c:v>
                </c:pt>
                <c:pt idx="2698">
                  <c:v>0.2698</c:v>
                </c:pt>
                <c:pt idx="2699">
                  <c:v>0.2699</c:v>
                </c:pt>
                <c:pt idx="2700">
                  <c:v>0.27</c:v>
                </c:pt>
                <c:pt idx="2701">
                  <c:v>0.2701</c:v>
                </c:pt>
                <c:pt idx="2702">
                  <c:v>0.2702</c:v>
                </c:pt>
                <c:pt idx="2703">
                  <c:v>0.2703</c:v>
                </c:pt>
                <c:pt idx="2704">
                  <c:v>0.2704</c:v>
                </c:pt>
                <c:pt idx="2705">
                  <c:v>0.2705</c:v>
                </c:pt>
                <c:pt idx="2706">
                  <c:v>0.2706</c:v>
                </c:pt>
                <c:pt idx="2707">
                  <c:v>0.2707</c:v>
                </c:pt>
                <c:pt idx="2708">
                  <c:v>0.2708</c:v>
                </c:pt>
                <c:pt idx="2709">
                  <c:v>0.2709</c:v>
                </c:pt>
                <c:pt idx="2710">
                  <c:v>0.271</c:v>
                </c:pt>
                <c:pt idx="2711">
                  <c:v>0.2711</c:v>
                </c:pt>
                <c:pt idx="2712">
                  <c:v>0.2712</c:v>
                </c:pt>
                <c:pt idx="2713">
                  <c:v>0.2713</c:v>
                </c:pt>
                <c:pt idx="2714">
                  <c:v>0.2714</c:v>
                </c:pt>
                <c:pt idx="2715">
                  <c:v>0.2715</c:v>
                </c:pt>
                <c:pt idx="2716">
                  <c:v>0.2716</c:v>
                </c:pt>
                <c:pt idx="2717">
                  <c:v>0.2717</c:v>
                </c:pt>
                <c:pt idx="2718">
                  <c:v>0.2718</c:v>
                </c:pt>
                <c:pt idx="2719">
                  <c:v>0.2719</c:v>
                </c:pt>
                <c:pt idx="2720">
                  <c:v>0.272</c:v>
                </c:pt>
                <c:pt idx="2721">
                  <c:v>0.2721</c:v>
                </c:pt>
                <c:pt idx="2722">
                  <c:v>0.2722</c:v>
                </c:pt>
                <c:pt idx="2723">
                  <c:v>0.2723</c:v>
                </c:pt>
                <c:pt idx="2724">
                  <c:v>0.2724</c:v>
                </c:pt>
                <c:pt idx="2725">
                  <c:v>0.2725</c:v>
                </c:pt>
                <c:pt idx="2726">
                  <c:v>0.2726</c:v>
                </c:pt>
                <c:pt idx="2727">
                  <c:v>0.2727</c:v>
                </c:pt>
                <c:pt idx="2728">
                  <c:v>0.2728</c:v>
                </c:pt>
                <c:pt idx="2729">
                  <c:v>0.2729</c:v>
                </c:pt>
                <c:pt idx="2730">
                  <c:v>0.273</c:v>
                </c:pt>
                <c:pt idx="2731">
                  <c:v>0.2731</c:v>
                </c:pt>
                <c:pt idx="2732">
                  <c:v>0.2732</c:v>
                </c:pt>
                <c:pt idx="2733">
                  <c:v>0.2733</c:v>
                </c:pt>
                <c:pt idx="2734">
                  <c:v>0.2734</c:v>
                </c:pt>
                <c:pt idx="2735">
                  <c:v>0.2735</c:v>
                </c:pt>
                <c:pt idx="2736">
                  <c:v>0.2736</c:v>
                </c:pt>
                <c:pt idx="2737">
                  <c:v>0.2737</c:v>
                </c:pt>
                <c:pt idx="2738">
                  <c:v>0.2738</c:v>
                </c:pt>
                <c:pt idx="2739">
                  <c:v>0.2739</c:v>
                </c:pt>
                <c:pt idx="2740">
                  <c:v>0.274</c:v>
                </c:pt>
                <c:pt idx="2741">
                  <c:v>0.2741</c:v>
                </c:pt>
                <c:pt idx="2742">
                  <c:v>0.2742</c:v>
                </c:pt>
                <c:pt idx="2743">
                  <c:v>0.2743</c:v>
                </c:pt>
                <c:pt idx="2744">
                  <c:v>0.2744</c:v>
                </c:pt>
                <c:pt idx="2745">
                  <c:v>0.2745</c:v>
                </c:pt>
                <c:pt idx="2746">
                  <c:v>0.2746</c:v>
                </c:pt>
                <c:pt idx="2747">
                  <c:v>0.2747</c:v>
                </c:pt>
                <c:pt idx="2748">
                  <c:v>0.2748</c:v>
                </c:pt>
                <c:pt idx="2749">
                  <c:v>0.2749</c:v>
                </c:pt>
                <c:pt idx="2750">
                  <c:v>0.275</c:v>
                </c:pt>
                <c:pt idx="2751">
                  <c:v>0.2751</c:v>
                </c:pt>
                <c:pt idx="2752">
                  <c:v>0.2752</c:v>
                </c:pt>
                <c:pt idx="2753">
                  <c:v>0.2753</c:v>
                </c:pt>
                <c:pt idx="2754">
                  <c:v>0.2754</c:v>
                </c:pt>
                <c:pt idx="2755">
                  <c:v>0.2755</c:v>
                </c:pt>
                <c:pt idx="2756">
                  <c:v>0.2756</c:v>
                </c:pt>
                <c:pt idx="2757">
                  <c:v>0.2757</c:v>
                </c:pt>
                <c:pt idx="2758">
                  <c:v>0.2758</c:v>
                </c:pt>
                <c:pt idx="2759">
                  <c:v>0.2759</c:v>
                </c:pt>
                <c:pt idx="2760">
                  <c:v>0.276</c:v>
                </c:pt>
                <c:pt idx="2761">
                  <c:v>0.2761</c:v>
                </c:pt>
                <c:pt idx="2762">
                  <c:v>0.2762</c:v>
                </c:pt>
                <c:pt idx="2763">
                  <c:v>0.2763</c:v>
                </c:pt>
                <c:pt idx="2764">
                  <c:v>0.2764</c:v>
                </c:pt>
                <c:pt idx="2765">
                  <c:v>0.2765</c:v>
                </c:pt>
                <c:pt idx="2766">
                  <c:v>0.2766</c:v>
                </c:pt>
                <c:pt idx="2767">
                  <c:v>0.2767</c:v>
                </c:pt>
                <c:pt idx="2768">
                  <c:v>0.2768</c:v>
                </c:pt>
                <c:pt idx="2769">
                  <c:v>0.2769</c:v>
                </c:pt>
                <c:pt idx="2770">
                  <c:v>0.277</c:v>
                </c:pt>
                <c:pt idx="2771">
                  <c:v>0.2771</c:v>
                </c:pt>
                <c:pt idx="2772">
                  <c:v>0.2772</c:v>
                </c:pt>
                <c:pt idx="2773">
                  <c:v>0.2773</c:v>
                </c:pt>
                <c:pt idx="2774">
                  <c:v>0.2774</c:v>
                </c:pt>
                <c:pt idx="2775">
                  <c:v>0.2775</c:v>
                </c:pt>
                <c:pt idx="2776">
                  <c:v>0.2776</c:v>
                </c:pt>
                <c:pt idx="2777">
                  <c:v>0.2777</c:v>
                </c:pt>
                <c:pt idx="2778">
                  <c:v>0.2778</c:v>
                </c:pt>
                <c:pt idx="2779">
                  <c:v>0.2779</c:v>
                </c:pt>
                <c:pt idx="2780">
                  <c:v>0.278</c:v>
                </c:pt>
                <c:pt idx="2781">
                  <c:v>0.2781</c:v>
                </c:pt>
                <c:pt idx="2782">
                  <c:v>0.2782</c:v>
                </c:pt>
                <c:pt idx="2783">
                  <c:v>0.2783</c:v>
                </c:pt>
                <c:pt idx="2784">
                  <c:v>0.2784</c:v>
                </c:pt>
                <c:pt idx="2785">
                  <c:v>0.2785</c:v>
                </c:pt>
                <c:pt idx="2786">
                  <c:v>0.2786</c:v>
                </c:pt>
                <c:pt idx="2787">
                  <c:v>0.2787</c:v>
                </c:pt>
                <c:pt idx="2788">
                  <c:v>0.2788</c:v>
                </c:pt>
                <c:pt idx="2789">
                  <c:v>0.2789</c:v>
                </c:pt>
                <c:pt idx="2790">
                  <c:v>0.279</c:v>
                </c:pt>
                <c:pt idx="2791">
                  <c:v>0.2791</c:v>
                </c:pt>
                <c:pt idx="2792">
                  <c:v>0.2792</c:v>
                </c:pt>
                <c:pt idx="2793">
                  <c:v>0.2793</c:v>
                </c:pt>
                <c:pt idx="2794">
                  <c:v>0.2794</c:v>
                </c:pt>
                <c:pt idx="2795">
                  <c:v>0.2795</c:v>
                </c:pt>
                <c:pt idx="2796">
                  <c:v>0.2796</c:v>
                </c:pt>
                <c:pt idx="2797">
                  <c:v>0.2797</c:v>
                </c:pt>
                <c:pt idx="2798">
                  <c:v>0.2798</c:v>
                </c:pt>
                <c:pt idx="2799">
                  <c:v>0.2799</c:v>
                </c:pt>
                <c:pt idx="2800">
                  <c:v>0.28</c:v>
                </c:pt>
                <c:pt idx="2801">
                  <c:v>0.2801</c:v>
                </c:pt>
                <c:pt idx="2802">
                  <c:v>0.2802</c:v>
                </c:pt>
                <c:pt idx="2803">
                  <c:v>0.2803</c:v>
                </c:pt>
                <c:pt idx="2804">
                  <c:v>0.2804</c:v>
                </c:pt>
                <c:pt idx="2805">
                  <c:v>0.2805</c:v>
                </c:pt>
                <c:pt idx="2806">
                  <c:v>0.2806</c:v>
                </c:pt>
                <c:pt idx="2807">
                  <c:v>0.2807</c:v>
                </c:pt>
                <c:pt idx="2808">
                  <c:v>0.2808</c:v>
                </c:pt>
                <c:pt idx="2809">
                  <c:v>0.2809</c:v>
                </c:pt>
                <c:pt idx="2810">
                  <c:v>0.281</c:v>
                </c:pt>
                <c:pt idx="2811">
                  <c:v>0.2811</c:v>
                </c:pt>
                <c:pt idx="2812">
                  <c:v>0.2812</c:v>
                </c:pt>
                <c:pt idx="2813">
                  <c:v>0.2813</c:v>
                </c:pt>
                <c:pt idx="2814">
                  <c:v>0.2814</c:v>
                </c:pt>
                <c:pt idx="2815">
                  <c:v>0.2815</c:v>
                </c:pt>
                <c:pt idx="2816">
                  <c:v>0.2816</c:v>
                </c:pt>
                <c:pt idx="2817">
                  <c:v>0.2817</c:v>
                </c:pt>
                <c:pt idx="2818">
                  <c:v>0.2818</c:v>
                </c:pt>
                <c:pt idx="2819">
                  <c:v>0.2819</c:v>
                </c:pt>
                <c:pt idx="2820">
                  <c:v>0.282</c:v>
                </c:pt>
                <c:pt idx="2821">
                  <c:v>0.2821</c:v>
                </c:pt>
                <c:pt idx="2822">
                  <c:v>0.2822</c:v>
                </c:pt>
                <c:pt idx="2823">
                  <c:v>0.2823</c:v>
                </c:pt>
                <c:pt idx="2824">
                  <c:v>0.2824</c:v>
                </c:pt>
                <c:pt idx="2825">
                  <c:v>0.2825</c:v>
                </c:pt>
                <c:pt idx="2826">
                  <c:v>0.2826</c:v>
                </c:pt>
                <c:pt idx="2827">
                  <c:v>0.2827</c:v>
                </c:pt>
                <c:pt idx="2828">
                  <c:v>0.2828</c:v>
                </c:pt>
                <c:pt idx="2829">
                  <c:v>0.2829</c:v>
                </c:pt>
                <c:pt idx="2830">
                  <c:v>0.283</c:v>
                </c:pt>
                <c:pt idx="2831">
                  <c:v>0.2831</c:v>
                </c:pt>
                <c:pt idx="2832">
                  <c:v>0.2832</c:v>
                </c:pt>
                <c:pt idx="2833">
                  <c:v>0.2833</c:v>
                </c:pt>
                <c:pt idx="2834">
                  <c:v>0.2834</c:v>
                </c:pt>
                <c:pt idx="2835">
                  <c:v>0.2835</c:v>
                </c:pt>
                <c:pt idx="2836">
                  <c:v>0.2836</c:v>
                </c:pt>
                <c:pt idx="2837">
                  <c:v>0.2837</c:v>
                </c:pt>
                <c:pt idx="2838">
                  <c:v>0.2838</c:v>
                </c:pt>
                <c:pt idx="2839">
                  <c:v>0.2839</c:v>
                </c:pt>
                <c:pt idx="2840">
                  <c:v>0.284</c:v>
                </c:pt>
                <c:pt idx="2841">
                  <c:v>0.2841</c:v>
                </c:pt>
                <c:pt idx="2842">
                  <c:v>0.2842</c:v>
                </c:pt>
                <c:pt idx="2843">
                  <c:v>0.2843</c:v>
                </c:pt>
                <c:pt idx="2844">
                  <c:v>0.2844</c:v>
                </c:pt>
                <c:pt idx="2845">
                  <c:v>0.2845</c:v>
                </c:pt>
                <c:pt idx="2846">
                  <c:v>0.2846</c:v>
                </c:pt>
                <c:pt idx="2847">
                  <c:v>0.2847</c:v>
                </c:pt>
                <c:pt idx="2848">
                  <c:v>0.2848</c:v>
                </c:pt>
                <c:pt idx="2849">
                  <c:v>0.2849</c:v>
                </c:pt>
                <c:pt idx="2850">
                  <c:v>0.285</c:v>
                </c:pt>
                <c:pt idx="2851">
                  <c:v>0.2851</c:v>
                </c:pt>
                <c:pt idx="2852">
                  <c:v>0.2852</c:v>
                </c:pt>
                <c:pt idx="2853">
                  <c:v>0.2853</c:v>
                </c:pt>
                <c:pt idx="2854">
                  <c:v>0.2854</c:v>
                </c:pt>
                <c:pt idx="2855">
                  <c:v>0.2855</c:v>
                </c:pt>
                <c:pt idx="2856">
                  <c:v>0.2856</c:v>
                </c:pt>
                <c:pt idx="2857">
                  <c:v>0.2857</c:v>
                </c:pt>
                <c:pt idx="2858">
                  <c:v>0.2858</c:v>
                </c:pt>
                <c:pt idx="2859">
                  <c:v>0.2859</c:v>
                </c:pt>
                <c:pt idx="2860">
                  <c:v>0.286</c:v>
                </c:pt>
                <c:pt idx="2861">
                  <c:v>0.2861</c:v>
                </c:pt>
                <c:pt idx="2862">
                  <c:v>0.2862</c:v>
                </c:pt>
                <c:pt idx="2863">
                  <c:v>0.2863</c:v>
                </c:pt>
                <c:pt idx="2864">
                  <c:v>0.2864</c:v>
                </c:pt>
                <c:pt idx="2865">
                  <c:v>0.2865</c:v>
                </c:pt>
                <c:pt idx="2866">
                  <c:v>0.2866</c:v>
                </c:pt>
                <c:pt idx="2867">
                  <c:v>0.2867</c:v>
                </c:pt>
                <c:pt idx="2868">
                  <c:v>0.2868</c:v>
                </c:pt>
                <c:pt idx="2869">
                  <c:v>0.2869</c:v>
                </c:pt>
                <c:pt idx="2870">
                  <c:v>0.287</c:v>
                </c:pt>
                <c:pt idx="2871">
                  <c:v>0.2871</c:v>
                </c:pt>
                <c:pt idx="2872">
                  <c:v>0.2872</c:v>
                </c:pt>
                <c:pt idx="2873">
                  <c:v>0.2873</c:v>
                </c:pt>
                <c:pt idx="2874">
                  <c:v>0.2874</c:v>
                </c:pt>
                <c:pt idx="2875">
                  <c:v>0.2875</c:v>
                </c:pt>
                <c:pt idx="2876">
                  <c:v>0.2876</c:v>
                </c:pt>
                <c:pt idx="2877">
                  <c:v>0.2877</c:v>
                </c:pt>
                <c:pt idx="2878">
                  <c:v>0.2878</c:v>
                </c:pt>
                <c:pt idx="2879">
                  <c:v>0.2879</c:v>
                </c:pt>
                <c:pt idx="2880">
                  <c:v>0.288</c:v>
                </c:pt>
                <c:pt idx="2881">
                  <c:v>0.2881</c:v>
                </c:pt>
                <c:pt idx="2882">
                  <c:v>0.2882</c:v>
                </c:pt>
                <c:pt idx="2883">
                  <c:v>0.2883</c:v>
                </c:pt>
                <c:pt idx="2884">
                  <c:v>0.2884</c:v>
                </c:pt>
                <c:pt idx="2885">
                  <c:v>0.2885</c:v>
                </c:pt>
                <c:pt idx="2886">
                  <c:v>0.2886</c:v>
                </c:pt>
                <c:pt idx="2887">
                  <c:v>0.2887</c:v>
                </c:pt>
                <c:pt idx="2888">
                  <c:v>0.2888</c:v>
                </c:pt>
                <c:pt idx="2889">
                  <c:v>0.2889</c:v>
                </c:pt>
                <c:pt idx="2890">
                  <c:v>0.289</c:v>
                </c:pt>
                <c:pt idx="2891">
                  <c:v>0.2891</c:v>
                </c:pt>
                <c:pt idx="2892">
                  <c:v>0.2892</c:v>
                </c:pt>
                <c:pt idx="2893">
                  <c:v>0.2893</c:v>
                </c:pt>
                <c:pt idx="2894">
                  <c:v>0.2894</c:v>
                </c:pt>
                <c:pt idx="2895">
                  <c:v>0.2895</c:v>
                </c:pt>
                <c:pt idx="2896">
                  <c:v>0.2896</c:v>
                </c:pt>
                <c:pt idx="2897">
                  <c:v>0.2897</c:v>
                </c:pt>
                <c:pt idx="2898">
                  <c:v>0.2898</c:v>
                </c:pt>
                <c:pt idx="2899">
                  <c:v>0.2899</c:v>
                </c:pt>
                <c:pt idx="2900">
                  <c:v>0.29</c:v>
                </c:pt>
                <c:pt idx="2901">
                  <c:v>0.2901</c:v>
                </c:pt>
                <c:pt idx="2902">
                  <c:v>0.2902</c:v>
                </c:pt>
                <c:pt idx="2903">
                  <c:v>0.2903</c:v>
                </c:pt>
                <c:pt idx="2904">
                  <c:v>0.2904</c:v>
                </c:pt>
                <c:pt idx="2905">
                  <c:v>0.2905</c:v>
                </c:pt>
                <c:pt idx="2906">
                  <c:v>0.2906</c:v>
                </c:pt>
                <c:pt idx="2907">
                  <c:v>0.2907</c:v>
                </c:pt>
                <c:pt idx="2908">
                  <c:v>0.2908</c:v>
                </c:pt>
                <c:pt idx="2909">
                  <c:v>0.2909</c:v>
                </c:pt>
                <c:pt idx="2910">
                  <c:v>0.291</c:v>
                </c:pt>
                <c:pt idx="2911">
                  <c:v>0.2911</c:v>
                </c:pt>
                <c:pt idx="2912">
                  <c:v>0.2912</c:v>
                </c:pt>
                <c:pt idx="2913">
                  <c:v>0.2913</c:v>
                </c:pt>
                <c:pt idx="2914">
                  <c:v>0.2914</c:v>
                </c:pt>
                <c:pt idx="2915">
                  <c:v>0.2915</c:v>
                </c:pt>
                <c:pt idx="2916">
                  <c:v>0.2916</c:v>
                </c:pt>
                <c:pt idx="2917">
                  <c:v>0.2917</c:v>
                </c:pt>
                <c:pt idx="2918">
                  <c:v>0.2918</c:v>
                </c:pt>
                <c:pt idx="2919">
                  <c:v>0.2919</c:v>
                </c:pt>
                <c:pt idx="2920">
                  <c:v>0.292</c:v>
                </c:pt>
                <c:pt idx="2921">
                  <c:v>0.2921</c:v>
                </c:pt>
                <c:pt idx="2922">
                  <c:v>0.2922</c:v>
                </c:pt>
                <c:pt idx="2923">
                  <c:v>0.2923</c:v>
                </c:pt>
                <c:pt idx="2924">
                  <c:v>0.2924</c:v>
                </c:pt>
                <c:pt idx="2925">
                  <c:v>0.2925</c:v>
                </c:pt>
                <c:pt idx="2926">
                  <c:v>0.2926</c:v>
                </c:pt>
                <c:pt idx="2927">
                  <c:v>0.2927</c:v>
                </c:pt>
                <c:pt idx="2928">
                  <c:v>0.2928</c:v>
                </c:pt>
                <c:pt idx="2929">
                  <c:v>0.2929</c:v>
                </c:pt>
                <c:pt idx="2930">
                  <c:v>0.293</c:v>
                </c:pt>
                <c:pt idx="2931">
                  <c:v>0.2931</c:v>
                </c:pt>
                <c:pt idx="2932">
                  <c:v>0.2932</c:v>
                </c:pt>
                <c:pt idx="2933">
                  <c:v>0.2933</c:v>
                </c:pt>
                <c:pt idx="2934">
                  <c:v>0.2934</c:v>
                </c:pt>
                <c:pt idx="2935">
                  <c:v>0.2935</c:v>
                </c:pt>
                <c:pt idx="2936">
                  <c:v>0.2936</c:v>
                </c:pt>
                <c:pt idx="2937">
                  <c:v>0.2937</c:v>
                </c:pt>
                <c:pt idx="2938">
                  <c:v>0.2938</c:v>
                </c:pt>
                <c:pt idx="2939">
                  <c:v>0.2939</c:v>
                </c:pt>
                <c:pt idx="2940">
                  <c:v>0.294</c:v>
                </c:pt>
                <c:pt idx="2941">
                  <c:v>0.2941</c:v>
                </c:pt>
                <c:pt idx="2942">
                  <c:v>0.2942</c:v>
                </c:pt>
                <c:pt idx="2943">
                  <c:v>0.2943</c:v>
                </c:pt>
                <c:pt idx="2944">
                  <c:v>0.2944</c:v>
                </c:pt>
                <c:pt idx="2945">
                  <c:v>0.2945</c:v>
                </c:pt>
                <c:pt idx="2946">
                  <c:v>0.2946</c:v>
                </c:pt>
                <c:pt idx="2947">
                  <c:v>0.2947</c:v>
                </c:pt>
                <c:pt idx="2948">
                  <c:v>0.2948</c:v>
                </c:pt>
                <c:pt idx="2949">
                  <c:v>0.2949</c:v>
                </c:pt>
                <c:pt idx="2950">
                  <c:v>0.295</c:v>
                </c:pt>
                <c:pt idx="2951">
                  <c:v>0.2951</c:v>
                </c:pt>
                <c:pt idx="2952">
                  <c:v>0.2952</c:v>
                </c:pt>
                <c:pt idx="2953">
                  <c:v>0.2953</c:v>
                </c:pt>
                <c:pt idx="2954">
                  <c:v>0.2954</c:v>
                </c:pt>
                <c:pt idx="2955">
                  <c:v>0.2955</c:v>
                </c:pt>
                <c:pt idx="2956">
                  <c:v>0.2956</c:v>
                </c:pt>
                <c:pt idx="2957">
                  <c:v>0.2957</c:v>
                </c:pt>
                <c:pt idx="2958">
                  <c:v>0.2958</c:v>
                </c:pt>
                <c:pt idx="2959">
                  <c:v>0.2959</c:v>
                </c:pt>
                <c:pt idx="2960">
                  <c:v>0.296</c:v>
                </c:pt>
                <c:pt idx="2961">
                  <c:v>0.2961</c:v>
                </c:pt>
                <c:pt idx="2962">
                  <c:v>0.2962</c:v>
                </c:pt>
                <c:pt idx="2963">
                  <c:v>0.2963</c:v>
                </c:pt>
                <c:pt idx="2964">
                  <c:v>0.2964</c:v>
                </c:pt>
                <c:pt idx="2965">
                  <c:v>0.2965</c:v>
                </c:pt>
                <c:pt idx="2966">
                  <c:v>0.2966</c:v>
                </c:pt>
                <c:pt idx="2967">
                  <c:v>0.2967</c:v>
                </c:pt>
                <c:pt idx="2968">
                  <c:v>0.2968</c:v>
                </c:pt>
                <c:pt idx="2969">
                  <c:v>0.2969</c:v>
                </c:pt>
                <c:pt idx="2970">
                  <c:v>0.297</c:v>
                </c:pt>
                <c:pt idx="2971">
                  <c:v>0.2971</c:v>
                </c:pt>
                <c:pt idx="2972">
                  <c:v>0.2972</c:v>
                </c:pt>
                <c:pt idx="2973">
                  <c:v>0.2973</c:v>
                </c:pt>
                <c:pt idx="2974">
                  <c:v>0.2974</c:v>
                </c:pt>
                <c:pt idx="2975">
                  <c:v>0.2975</c:v>
                </c:pt>
                <c:pt idx="2976">
                  <c:v>0.2976</c:v>
                </c:pt>
                <c:pt idx="2977">
                  <c:v>0.2977</c:v>
                </c:pt>
                <c:pt idx="2978">
                  <c:v>0.2978</c:v>
                </c:pt>
                <c:pt idx="2979">
                  <c:v>0.2979</c:v>
                </c:pt>
                <c:pt idx="2980">
                  <c:v>0.298</c:v>
                </c:pt>
                <c:pt idx="2981">
                  <c:v>0.2981</c:v>
                </c:pt>
                <c:pt idx="2982">
                  <c:v>0.2982</c:v>
                </c:pt>
                <c:pt idx="2983">
                  <c:v>0.2983</c:v>
                </c:pt>
                <c:pt idx="2984">
                  <c:v>0.2984</c:v>
                </c:pt>
                <c:pt idx="2985">
                  <c:v>0.2985</c:v>
                </c:pt>
                <c:pt idx="2986">
                  <c:v>0.2986</c:v>
                </c:pt>
                <c:pt idx="2987">
                  <c:v>0.2987</c:v>
                </c:pt>
                <c:pt idx="2988">
                  <c:v>0.2988</c:v>
                </c:pt>
                <c:pt idx="2989">
                  <c:v>0.2989</c:v>
                </c:pt>
                <c:pt idx="2990">
                  <c:v>0.299</c:v>
                </c:pt>
                <c:pt idx="2991">
                  <c:v>0.2991</c:v>
                </c:pt>
                <c:pt idx="2992">
                  <c:v>0.2992</c:v>
                </c:pt>
                <c:pt idx="2993">
                  <c:v>0.2993</c:v>
                </c:pt>
                <c:pt idx="2994">
                  <c:v>0.2994</c:v>
                </c:pt>
                <c:pt idx="2995">
                  <c:v>0.2995</c:v>
                </c:pt>
                <c:pt idx="2996">
                  <c:v>0.2996</c:v>
                </c:pt>
                <c:pt idx="2997">
                  <c:v>0.2997</c:v>
                </c:pt>
                <c:pt idx="2998">
                  <c:v>0.2998</c:v>
                </c:pt>
                <c:pt idx="2999">
                  <c:v>0.2999</c:v>
                </c:pt>
                <c:pt idx="3000">
                  <c:v>0.3</c:v>
                </c:pt>
                <c:pt idx="3001">
                  <c:v>0.3001</c:v>
                </c:pt>
                <c:pt idx="3002">
                  <c:v>0.3002</c:v>
                </c:pt>
                <c:pt idx="3003">
                  <c:v>0.3003</c:v>
                </c:pt>
                <c:pt idx="3004">
                  <c:v>0.3004</c:v>
                </c:pt>
                <c:pt idx="3005">
                  <c:v>0.3005</c:v>
                </c:pt>
                <c:pt idx="3006">
                  <c:v>0.3006</c:v>
                </c:pt>
                <c:pt idx="3007">
                  <c:v>0.3007</c:v>
                </c:pt>
                <c:pt idx="3008">
                  <c:v>0.3008</c:v>
                </c:pt>
                <c:pt idx="3009">
                  <c:v>0.3009</c:v>
                </c:pt>
                <c:pt idx="3010">
                  <c:v>0.301</c:v>
                </c:pt>
                <c:pt idx="3011">
                  <c:v>0.3011</c:v>
                </c:pt>
                <c:pt idx="3012">
                  <c:v>0.3012</c:v>
                </c:pt>
                <c:pt idx="3013">
                  <c:v>0.3013</c:v>
                </c:pt>
                <c:pt idx="3014">
                  <c:v>0.3014</c:v>
                </c:pt>
                <c:pt idx="3015">
                  <c:v>0.3015</c:v>
                </c:pt>
                <c:pt idx="3016">
                  <c:v>0.3016</c:v>
                </c:pt>
                <c:pt idx="3017">
                  <c:v>0.3017</c:v>
                </c:pt>
                <c:pt idx="3018">
                  <c:v>0.3018</c:v>
                </c:pt>
                <c:pt idx="3019">
                  <c:v>0.3019</c:v>
                </c:pt>
                <c:pt idx="3020">
                  <c:v>0.302</c:v>
                </c:pt>
                <c:pt idx="3021">
                  <c:v>0.3021</c:v>
                </c:pt>
                <c:pt idx="3022">
                  <c:v>0.3022</c:v>
                </c:pt>
                <c:pt idx="3023">
                  <c:v>0.3023</c:v>
                </c:pt>
                <c:pt idx="3024">
                  <c:v>0.3024</c:v>
                </c:pt>
                <c:pt idx="3025">
                  <c:v>0.3025</c:v>
                </c:pt>
                <c:pt idx="3026">
                  <c:v>0.3026</c:v>
                </c:pt>
                <c:pt idx="3027">
                  <c:v>0.3027</c:v>
                </c:pt>
                <c:pt idx="3028">
                  <c:v>0.3028</c:v>
                </c:pt>
                <c:pt idx="3029">
                  <c:v>0.3029</c:v>
                </c:pt>
                <c:pt idx="3030">
                  <c:v>0.303</c:v>
                </c:pt>
                <c:pt idx="3031">
                  <c:v>0.3031</c:v>
                </c:pt>
                <c:pt idx="3032">
                  <c:v>0.3032</c:v>
                </c:pt>
                <c:pt idx="3033">
                  <c:v>0.3033</c:v>
                </c:pt>
                <c:pt idx="3034">
                  <c:v>0.3034</c:v>
                </c:pt>
                <c:pt idx="3035">
                  <c:v>0.3035</c:v>
                </c:pt>
                <c:pt idx="3036">
                  <c:v>0.3036</c:v>
                </c:pt>
                <c:pt idx="3037">
                  <c:v>0.3037</c:v>
                </c:pt>
                <c:pt idx="3038">
                  <c:v>0.3038</c:v>
                </c:pt>
                <c:pt idx="3039">
                  <c:v>0.3039</c:v>
                </c:pt>
                <c:pt idx="3040">
                  <c:v>0.304</c:v>
                </c:pt>
                <c:pt idx="3041">
                  <c:v>0.3041</c:v>
                </c:pt>
                <c:pt idx="3042">
                  <c:v>0.3042</c:v>
                </c:pt>
                <c:pt idx="3043">
                  <c:v>0.3043</c:v>
                </c:pt>
                <c:pt idx="3044">
                  <c:v>0.3044</c:v>
                </c:pt>
                <c:pt idx="3045">
                  <c:v>0.3045</c:v>
                </c:pt>
                <c:pt idx="3046">
                  <c:v>0.3046</c:v>
                </c:pt>
                <c:pt idx="3047">
                  <c:v>0.3047</c:v>
                </c:pt>
                <c:pt idx="3048">
                  <c:v>0.3048</c:v>
                </c:pt>
                <c:pt idx="3049">
                  <c:v>0.3049</c:v>
                </c:pt>
                <c:pt idx="3050">
                  <c:v>0.305</c:v>
                </c:pt>
                <c:pt idx="3051">
                  <c:v>0.3051</c:v>
                </c:pt>
                <c:pt idx="3052">
                  <c:v>0.3052</c:v>
                </c:pt>
                <c:pt idx="3053">
                  <c:v>0.3053</c:v>
                </c:pt>
                <c:pt idx="3054">
                  <c:v>0.3054</c:v>
                </c:pt>
                <c:pt idx="3055">
                  <c:v>0.3055</c:v>
                </c:pt>
                <c:pt idx="3056">
                  <c:v>0.3056</c:v>
                </c:pt>
                <c:pt idx="3057">
                  <c:v>0.3057</c:v>
                </c:pt>
                <c:pt idx="3058">
                  <c:v>0.3058</c:v>
                </c:pt>
                <c:pt idx="3059">
                  <c:v>0.3059</c:v>
                </c:pt>
                <c:pt idx="3060">
                  <c:v>0.306</c:v>
                </c:pt>
                <c:pt idx="3061">
                  <c:v>0.3061</c:v>
                </c:pt>
                <c:pt idx="3062">
                  <c:v>0.3062</c:v>
                </c:pt>
                <c:pt idx="3063">
                  <c:v>0.3063</c:v>
                </c:pt>
                <c:pt idx="3064">
                  <c:v>0.3064</c:v>
                </c:pt>
                <c:pt idx="3065">
                  <c:v>0.3065</c:v>
                </c:pt>
                <c:pt idx="3066">
                  <c:v>0.3066</c:v>
                </c:pt>
                <c:pt idx="3067">
                  <c:v>0.3067</c:v>
                </c:pt>
                <c:pt idx="3068">
                  <c:v>0.3068</c:v>
                </c:pt>
                <c:pt idx="3069">
                  <c:v>0.3069</c:v>
                </c:pt>
                <c:pt idx="3070">
                  <c:v>0.307</c:v>
                </c:pt>
                <c:pt idx="3071">
                  <c:v>0.3071</c:v>
                </c:pt>
                <c:pt idx="3072">
                  <c:v>0.3072</c:v>
                </c:pt>
                <c:pt idx="3073">
                  <c:v>0.3073</c:v>
                </c:pt>
                <c:pt idx="3074">
                  <c:v>0.3074</c:v>
                </c:pt>
                <c:pt idx="3075">
                  <c:v>0.3075</c:v>
                </c:pt>
                <c:pt idx="3076">
                  <c:v>0.3076</c:v>
                </c:pt>
                <c:pt idx="3077">
                  <c:v>0.3077</c:v>
                </c:pt>
                <c:pt idx="3078">
                  <c:v>0.3078</c:v>
                </c:pt>
                <c:pt idx="3079">
                  <c:v>0.3079</c:v>
                </c:pt>
                <c:pt idx="3080">
                  <c:v>0.308</c:v>
                </c:pt>
                <c:pt idx="3081">
                  <c:v>0.3081</c:v>
                </c:pt>
                <c:pt idx="3082">
                  <c:v>0.3082</c:v>
                </c:pt>
                <c:pt idx="3083">
                  <c:v>0.3083</c:v>
                </c:pt>
                <c:pt idx="3084">
                  <c:v>0.3084</c:v>
                </c:pt>
                <c:pt idx="3085">
                  <c:v>0.3085</c:v>
                </c:pt>
                <c:pt idx="3086">
                  <c:v>0.3086</c:v>
                </c:pt>
                <c:pt idx="3087">
                  <c:v>0.3087</c:v>
                </c:pt>
                <c:pt idx="3088">
                  <c:v>0.3088</c:v>
                </c:pt>
                <c:pt idx="3089">
                  <c:v>0.3089</c:v>
                </c:pt>
                <c:pt idx="3090">
                  <c:v>0.309</c:v>
                </c:pt>
                <c:pt idx="3091">
                  <c:v>0.3091</c:v>
                </c:pt>
                <c:pt idx="3092">
                  <c:v>0.3092</c:v>
                </c:pt>
                <c:pt idx="3093">
                  <c:v>0.3093</c:v>
                </c:pt>
                <c:pt idx="3094">
                  <c:v>0.3094</c:v>
                </c:pt>
                <c:pt idx="3095">
                  <c:v>0.3095</c:v>
                </c:pt>
                <c:pt idx="3096">
                  <c:v>0.3096</c:v>
                </c:pt>
                <c:pt idx="3097">
                  <c:v>0.3097</c:v>
                </c:pt>
                <c:pt idx="3098">
                  <c:v>0.3098</c:v>
                </c:pt>
                <c:pt idx="3099">
                  <c:v>0.3099</c:v>
                </c:pt>
                <c:pt idx="3100">
                  <c:v>0.31</c:v>
                </c:pt>
                <c:pt idx="3101">
                  <c:v>0.3101</c:v>
                </c:pt>
                <c:pt idx="3102">
                  <c:v>0.3102</c:v>
                </c:pt>
                <c:pt idx="3103">
                  <c:v>0.3103</c:v>
                </c:pt>
                <c:pt idx="3104">
                  <c:v>0.3104</c:v>
                </c:pt>
                <c:pt idx="3105">
                  <c:v>0.3105</c:v>
                </c:pt>
                <c:pt idx="3106">
                  <c:v>0.3106</c:v>
                </c:pt>
                <c:pt idx="3107">
                  <c:v>0.3107</c:v>
                </c:pt>
                <c:pt idx="3108">
                  <c:v>0.3108</c:v>
                </c:pt>
                <c:pt idx="3109">
                  <c:v>0.3109</c:v>
                </c:pt>
                <c:pt idx="3110">
                  <c:v>0.311</c:v>
                </c:pt>
                <c:pt idx="3111">
                  <c:v>0.3111</c:v>
                </c:pt>
                <c:pt idx="3112">
                  <c:v>0.3112</c:v>
                </c:pt>
                <c:pt idx="3113">
                  <c:v>0.3113</c:v>
                </c:pt>
                <c:pt idx="3114">
                  <c:v>0.3114</c:v>
                </c:pt>
                <c:pt idx="3115">
                  <c:v>0.3115</c:v>
                </c:pt>
                <c:pt idx="3116">
                  <c:v>0.3116</c:v>
                </c:pt>
                <c:pt idx="3117">
                  <c:v>0.3117</c:v>
                </c:pt>
                <c:pt idx="3118">
                  <c:v>0.3118</c:v>
                </c:pt>
                <c:pt idx="3119">
                  <c:v>0.3119</c:v>
                </c:pt>
                <c:pt idx="3120">
                  <c:v>0.312</c:v>
                </c:pt>
                <c:pt idx="3121">
                  <c:v>0.3121</c:v>
                </c:pt>
                <c:pt idx="3122">
                  <c:v>0.3122</c:v>
                </c:pt>
                <c:pt idx="3123">
                  <c:v>0.3123</c:v>
                </c:pt>
                <c:pt idx="3124">
                  <c:v>0.3124</c:v>
                </c:pt>
                <c:pt idx="3125">
                  <c:v>0.3125</c:v>
                </c:pt>
                <c:pt idx="3126">
                  <c:v>0.3126</c:v>
                </c:pt>
                <c:pt idx="3127">
                  <c:v>0.3127</c:v>
                </c:pt>
                <c:pt idx="3128">
                  <c:v>0.3128</c:v>
                </c:pt>
                <c:pt idx="3129">
                  <c:v>0.3129</c:v>
                </c:pt>
                <c:pt idx="3130">
                  <c:v>0.313</c:v>
                </c:pt>
                <c:pt idx="3131">
                  <c:v>0.3131</c:v>
                </c:pt>
                <c:pt idx="3132">
                  <c:v>0.3132</c:v>
                </c:pt>
                <c:pt idx="3133">
                  <c:v>0.3133</c:v>
                </c:pt>
                <c:pt idx="3134">
                  <c:v>0.3134</c:v>
                </c:pt>
                <c:pt idx="3135">
                  <c:v>0.3135</c:v>
                </c:pt>
                <c:pt idx="3136">
                  <c:v>0.3136</c:v>
                </c:pt>
                <c:pt idx="3137">
                  <c:v>0.3137</c:v>
                </c:pt>
                <c:pt idx="3138">
                  <c:v>0.3138</c:v>
                </c:pt>
                <c:pt idx="3139">
                  <c:v>0.3139</c:v>
                </c:pt>
                <c:pt idx="3140">
                  <c:v>0.314</c:v>
                </c:pt>
                <c:pt idx="3141">
                  <c:v>0.3141</c:v>
                </c:pt>
                <c:pt idx="3142">
                  <c:v>0.3142</c:v>
                </c:pt>
                <c:pt idx="3143">
                  <c:v>0.3143</c:v>
                </c:pt>
                <c:pt idx="3144">
                  <c:v>0.3144</c:v>
                </c:pt>
                <c:pt idx="3145">
                  <c:v>0.3145</c:v>
                </c:pt>
                <c:pt idx="3146">
                  <c:v>0.3146</c:v>
                </c:pt>
                <c:pt idx="3147">
                  <c:v>0.3147</c:v>
                </c:pt>
                <c:pt idx="3148">
                  <c:v>0.3148</c:v>
                </c:pt>
                <c:pt idx="3149">
                  <c:v>0.3149</c:v>
                </c:pt>
                <c:pt idx="3150">
                  <c:v>0.315</c:v>
                </c:pt>
                <c:pt idx="3151">
                  <c:v>0.3151</c:v>
                </c:pt>
                <c:pt idx="3152">
                  <c:v>0.3152</c:v>
                </c:pt>
                <c:pt idx="3153">
                  <c:v>0.3153</c:v>
                </c:pt>
                <c:pt idx="3154">
                  <c:v>0.3154</c:v>
                </c:pt>
                <c:pt idx="3155">
                  <c:v>0.3155</c:v>
                </c:pt>
                <c:pt idx="3156">
                  <c:v>0.3156</c:v>
                </c:pt>
                <c:pt idx="3157">
                  <c:v>0.3157</c:v>
                </c:pt>
                <c:pt idx="3158">
                  <c:v>0.3158</c:v>
                </c:pt>
                <c:pt idx="3159">
                  <c:v>0.3159</c:v>
                </c:pt>
                <c:pt idx="3160">
                  <c:v>0.316</c:v>
                </c:pt>
                <c:pt idx="3161">
                  <c:v>0.3161</c:v>
                </c:pt>
                <c:pt idx="3162">
                  <c:v>0.3162</c:v>
                </c:pt>
                <c:pt idx="3163">
                  <c:v>0.3163</c:v>
                </c:pt>
                <c:pt idx="3164">
                  <c:v>0.3164</c:v>
                </c:pt>
                <c:pt idx="3165">
                  <c:v>0.3165</c:v>
                </c:pt>
                <c:pt idx="3166">
                  <c:v>0.3166</c:v>
                </c:pt>
                <c:pt idx="3167">
                  <c:v>0.3167</c:v>
                </c:pt>
                <c:pt idx="3168">
                  <c:v>0.3168</c:v>
                </c:pt>
                <c:pt idx="3169">
                  <c:v>0.3169</c:v>
                </c:pt>
                <c:pt idx="3170">
                  <c:v>0.317</c:v>
                </c:pt>
                <c:pt idx="3171">
                  <c:v>0.3171</c:v>
                </c:pt>
                <c:pt idx="3172">
                  <c:v>0.3172</c:v>
                </c:pt>
                <c:pt idx="3173">
                  <c:v>0.3173</c:v>
                </c:pt>
                <c:pt idx="3174">
                  <c:v>0.3174</c:v>
                </c:pt>
                <c:pt idx="3175">
                  <c:v>0.3175</c:v>
                </c:pt>
                <c:pt idx="3176">
                  <c:v>0.3176</c:v>
                </c:pt>
                <c:pt idx="3177">
                  <c:v>0.3177</c:v>
                </c:pt>
                <c:pt idx="3178">
                  <c:v>0.3178</c:v>
                </c:pt>
                <c:pt idx="3179">
                  <c:v>0.3179</c:v>
                </c:pt>
                <c:pt idx="3180">
                  <c:v>0.318</c:v>
                </c:pt>
                <c:pt idx="3181">
                  <c:v>0.3181</c:v>
                </c:pt>
                <c:pt idx="3182">
                  <c:v>0.3182</c:v>
                </c:pt>
                <c:pt idx="3183">
                  <c:v>0.3183</c:v>
                </c:pt>
                <c:pt idx="3184">
                  <c:v>0.3184</c:v>
                </c:pt>
                <c:pt idx="3185">
                  <c:v>0.3185</c:v>
                </c:pt>
                <c:pt idx="3186">
                  <c:v>0.3186</c:v>
                </c:pt>
                <c:pt idx="3187">
                  <c:v>0.3187</c:v>
                </c:pt>
                <c:pt idx="3188">
                  <c:v>0.3188</c:v>
                </c:pt>
                <c:pt idx="3189">
                  <c:v>0.3189</c:v>
                </c:pt>
                <c:pt idx="3190">
                  <c:v>0.319</c:v>
                </c:pt>
                <c:pt idx="3191">
                  <c:v>0.3191</c:v>
                </c:pt>
                <c:pt idx="3192">
                  <c:v>0.3192</c:v>
                </c:pt>
                <c:pt idx="3193">
                  <c:v>0.3193</c:v>
                </c:pt>
                <c:pt idx="3194">
                  <c:v>0.3194</c:v>
                </c:pt>
                <c:pt idx="3195">
                  <c:v>0.3195</c:v>
                </c:pt>
                <c:pt idx="3196">
                  <c:v>0.3196</c:v>
                </c:pt>
                <c:pt idx="3197">
                  <c:v>0.3197</c:v>
                </c:pt>
                <c:pt idx="3198">
                  <c:v>0.3198</c:v>
                </c:pt>
                <c:pt idx="3199">
                  <c:v>0.3199</c:v>
                </c:pt>
                <c:pt idx="3200">
                  <c:v>0.32</c:v>
                </c:pt>
                <c:pt idx="3201">
                  <c:v>0.3201</c:v>
                </c:pt>
                <c:pt idx="3202">
                  <c:v>0.3202</c:v>
                </c:pt>
                <c:pt idx="3203">
                  <c:v>0.3203</c:v>
                </c:pt>
                <c:pt idx="3204">
                  <c:v>0.3204</c:v>
                </c:pt>
                <c:pt idx="3205">
                  <c:v>0.3205</c:v>
                </c:pt>
                <c:pt idx="3206">
                  <c:v>0.3206</c:v>
                </c:pt>
                <c:pt idx="3207">
                  <c:v>0.3207</c:v>
                </c:pt>
                <c:pt idx="3208">
                  <c:v>0.3208</c:v>
                </c:pt>
                <c:pt idx="3209">
                  <c:v>0.3209</c:v>
                </c:pt>
                <c:pt idx="3210">
                  <c:v>0.321</c:v>
                </c:pt>
                <c:pt idx="3211">
                  <c:v>0.3211</c:v>
                </c:pt>
                <c:pt idx="3212">
                  <c:v>0.3212</c:v>
                </c:pt>
                <c:pt idx="3213">
                  <c:v>0.3213</c:v>
                </c:pt>
                <c:pt idx="3214">
                  <c:v>0.3214</c:v>
                </c:pt>
                <c:pt idx="3215">
                  <c:v>0.3215</c:v>
                </c:pt>
                <c:pt idx="3216">
                  <c:v>0.3216</c:v>
                </c:pt>
                <c:pt idx="3217">
                  <c:v>0.3217</c:v>
                </c:pt>
                <c:pt idx="3218">
                  <c:v>0.3218</c:v>
                </c:pt>
                <c:pt idx="3219">
                  <c:v>0.3219</c:v>
                </c:pt>
                <c:pt idx="3220">
                  <c:v>0.322</c:v>
                </c:pt>
                <c:pt idx="3221">
                  <c:v>0.3221</c:v>
                </c:pt>
                <c:pt idx="3222">
                  <c:v>0.3222</c:v>
                </c:pt>
                <c:pt idx="3223">
                  <c:v>0.3223</c:v>
                </c:pt>
                <c:pt idx="3224">
                  <c:v>0.3224</c:v>
                </c:pt>
                <c:pt idx="3225">
                  <c:v>0.3225</c:v>
                </c:pt>
                <c:pt idx="3226">
                  <c:v>0.3226</c:v>
                </c:pt>
                <c:pt idx="3227">
                  <c:v>0.3227</c:v>
                </c:pt>
                <c:pt idx="3228">
                  <c:v>0.3228</c:v>
                </c:pt>
                <c:pt idx="3229">
                  <c:v>0.3229</c:v>
                </c:pt>
                <c:pt idx="3230">
                  <c:v>0.323</c:v>
                </c:pt>
                <c:pt idx="3231">
                  <c:v>0.3231</c:v>
                </c:pt>
                <c:pt idx="3232">
                  <c:v>0.3232</c:v>
                </c:pt>
                <c:pt idx="3233">
                  <c:v>0.3233</c:v>
                </c:pt>
                <c:pt idx="3234">
                  <c:v>0.3234</c:v>
                </c:pt>
                <c:pt idx="3235">
                  <c:v>0.3235</c:v>
                </c:pt>
                <c:pt idx="3236">
                  <c:v>0.3236</c:v>
                </c:pt>
                <c:pt idx="3237">
                  <c:v>0.3237</c:v>
                </c:pt>
                <c:pt idx="3238">
                  <c:v>0.3238</c:v>
                </c:pt>
                <c:pt idx="3239">
                  <c:v>0.3239</c:v>
                </c:pt>
                <c:pt idx="3240">
                  <c:v>0.324</c:v>
                </c:pt>
                <c:pt idx="3241">
                  <c:v>0.3241</c:v>
                </c:pt>
                <c:pt idx="3242">
                  <c:v>0.3242</c:v>
                </c:pt>
                <c:pt idx="3243">
                  <c:v>0.3243</c:v>
                </c:pt>
                <c:pt idx="3244">
                  <c:v>0.3244</c:v>
                </c:pt>
                <c:pt idx="3245">
                  <c:v>0.3245</c:v>
                </c:pt>
                <c:pt idx="3246">
                  <c:v>0.3246</c:v>
                </c:pt>
                <c:pt idx="3247">
                  <c:v>0.3247</c:v>
                </c:pt>
                <c:pt idx="3248">
                  <c:v>0.3248</c:v>
                </c:pt>
                <c:pt idx="3249">
                  <c:v>0.3249</c:v>
                </c:pt>
                <c:pt idx="3250">
                  <c:v>0.325</c:v>
                </c:pt>
                <c:pt idx="3251">
                  <c:v>0.3251</c:v>
                </c:pt>
                <c:pt idx="3252">
                  <c:v>0.3252</c:v>
                </c:pt>
                <c:pt idx="3253">
                  <c:v>0.3253</c:v>
                </c:pt>
                <c:pt idx="3254">
                  <c:v>0.3254</c:v>
                </c:pt>
                <c:pt idx="3255">
                  <c:v>0.3255</c:v>
                </c:pt>
                <c:pt idx="3256">
                  <c:v>0.3256</c:v>
                </c:pt>
                <c:pt idx="3257">
                  <c:v>0.3257</c:v>
                </c:pt>
                <c:pt idx="3258">
                  <c:v>0.3258</c:v>
                </c:pt>
                <c:pt idx="3259">
                  <c:v>0.3259</c:v>
                </c:pt>
                <c:pt idx="3260">
                  <c:v>0.326</c:v>
                </c:pt>
                <c:pt idx="3261">
                  <c:v>0.3261</c:v>
                </c:pt>
                <c:pt idx="3262">
                  <c:v>0.3262</c:v>
                </c:pt>
                <c:pt idx="3263">
                  <c:v>0.3263</c:v>
                </c:pt>
                <c:pt idx="3264">
                  <c:v>0.3264</c:v>
                </c:pt>
                <c:pt idx="3265">
                  <c:v>0.3265</c:v>
                </c:pt>
                <c:pt idx="3266">
                  <c:v>0.3266</c:v>
                </c:pt>
                <c:pt idx="3267">
                  <c:v>0.3267</c:v>
                </c:pt>
                <c:pt idx="3268">
                  <c:v>0.3268</c:v>
                </c:pt>
                <c:pt idx="3269">
                  <c:v>0.3269</c:v>
                </c:pt>
                <c:pt idx="3270">
                  <c:v>0.327</c:v>
                </c:pt>
                <c:pt idx="3271">
                  <c:v>0.3271</c:v>
                </c:pt>
                <c:pt idx="3272">
                  <c:v>0.3272</c:v>
                </c:pt>
                <c:pt idx="3273">
                  <c:v>0.3273</c:v>
                </c:pt>
                <c:pt idx="3274">
                  <c:v>0.3274</c:v>
                </c:pt>
                <c:pt idx="3275">
                  <c:v>0.3275</c:v>
                </c:pt>
                <c:pt idx="3276">
                  <c:v>0.3276</c:v>
                </c:pt>
                <c:pt idx="3277">
                  <c:v>0.3277</c:v>
                </c:pt>
                <c:pt idx="3278">
                  <c:v>0.3278</c:v>
                </c:pt>
                <c:pt idx="3279">
                  <c:v>0.3279</c:v>
                </c:pt>
                <c:pt idx="3280">
                  <c:v>0.328</c:v>
                </c:pt>
                <c:pt idx="3281">
                  <c:v>0.3281</c:v>
                </c:pt>
                <c:pt idx="3282">
                  <c:v>0.3282</c:v>
                </c:pt>
                <c:pt idx="3283">
                  <c:v>0.3283</c:v>
                </c:pt>
                <c:pt idx="3284">
                  <c:v>0.3284</c:v>
                </c:pt>
                <c:pt idx="3285">
                  <c:v>0.3285</c:v>
                </c:pt>
                <c:pt idx="3286">
                  <c:v>0.3286</c:v>
                </c:pt>
                <c:pt idx="3287">
                  <c:v>0.3287</c:v>
                </c:pt>
                <c:pt idx="3288">
                  <c:v>0.3288</c:v>
                </c:pt>
                <c:pt idx="3289">
                  <c:v>0.3289</c:v>
                </c:pt>
                <c:pt idx="3290">
                  <c:v>0.329</c:v>
                </c:pt>
                <c:pt idx="3291">
                  <c:v>0.3291</c:v>
                </c:pt>
                <c:pt idx="3292">
                  <c:v>0.3292</c:v>
                </c:pt>
                <c:pt idx="3293">
                  <c:v>0.3293</c:v>
                </c:pt>
                <c:pt idx="3294">
                  <c:v>0.3294</c:v>
                </c:pt>
                <c:pt idx="3295">
                  <c:v>0.3295</c:v>
                </c:pt>
                <c:pt idx="3296">
                  <c:v>0.3296</c:v>
                </c:pt>
                <c:pt idx="3297">
                  <c:v>0.3297</c:v>
                </c:pt>
                <c:pt idx="3298">
                  <c:v>0.3298</c:v>
                </c:pt>
                <c:pt idx="3299">
                  <c:v>0.3299</c:v>
                </c:pt>
                <c:pt idx="3300">
                  <c:v>0.33</c:v>
                </c:pt>
                <c:pt idx="3301">
                  <c:v>0.3301</c:v>
                </c:pt>
                <c:pt idx="3302">
                  <c:v>0.3302</c:v>
                </c:pt>
                <c:pt idx="3303">
                  <c:v>0.3303</c:v>
                </c:pt>
                <c:pt idx="3304">
                  <c:v>0.3304</c:v>
                </c:pt>
                <c:pt idx="3305">
                  <c:v>0.3305</c:v>
                </c:pt>
                <c:pt idx="3306">
                  <c:v>0.3306</c:v>
                </c:pt>
                <c:pt idx="3307">
                  <c:v>0.3307</c:v>
                </c:pt>
                <c:pt idx="3308">
                  <c:v>0.3308</c:v>
                </c:pt>
                <c:pt idx="3309">
                  <c:v>0.3309</c:v>
                </c:pt>
                <c:pt idx="3310">
                  <c:v>0.331</c:v>
                </c:pt>
                <c:pt idx="3311">
                  <c:v>0.3311</c:v>
                </c:pt>
                <c:pt idx="3312">
                  <c:v>0.3312</c:v>
                </c:pt>
                <c:pt idx="3313">
                  <c:v>0.3313</c:v>
                </c:pt>
                <c:pt idx="3314">
                  <c:v>0.3314</c:v>
                </c:pt>
                <c:pt idx="3315">
                  <c:v>0.3315</c:v>
                </c:pt>
                <c:pt idx="3316">
                  <c:v>0.3316</c:v>
                </c:pt>
                <c:pt idx="3317">
                  <c:v>0.3317</c:v>
                </c:pt>
                <c:pt idx="3318">
                  <c:v>0.3318</c:v>
                </c:pt>
                <c:pt idx="3319">
                  <c:v>0.3319</c:v>
                </c:pt>
                <c:pt idx="3320">
                  <c:v>0.332</c:v>
                </c:pt>
                <c:pt idx="3321">
                  <c:v>0.3321</c:v>
                </c:pt>
                <c:pt idx="3322">
                  <c:v>0.3322</c:v>
                </c:pt>
                <c:pt idx="3323">
                  <c:v>0.3323</c:v>
                </c:pt>
                <c:pt idx="3324">
                  <c:v>0.3324</c:v>
                </c:pt>
                <c:pt idx="3325">
                  <c:v>0.3325</c:v>
                </c:pt>
                <c:pt idx="3326">
                  <c:v>0.3326</c:v>
                </c:pt>
                <c:pt idx="3327">
                  <c:v>0.3327</c:v>
                </c:pt>
                <c:pt idx="3328">
                  <c:v>0.3328</c:v>
                </c:pt>
                <c:pt idx="3329">
                  <c:v>0.3329</c:v>
                </c:pt>
                <c:pt idx="3330">
                  <c:v>0.333</c:v>
                </c:pt>
                <c:pt idx="3331">
                  <c:v>0.3331</c:v>
                </c:pt>
                <c:pt idx="3332">
                  <c:v>0.3332</c:v>
                </c:pt>
                <c:pt idx="3333">
                  <c:v>0.3333</c:v>
                </c:pt>
                <c:pt idx="3334">
                  <c:v>0.3334</c:v>
                </c:pt>
                <c:pt idx="3335">
                  <c:v>0.3335</c:v>
                </c:pt>
                <c:pt idx="3336">
                  <c:v>0.3336</c:v>
                </c:pt>
                <c:pt idx="3337">
                  <c:v>0.3337</c:v>
                </c:pt>
                <c:pt idx="3338">
                  <c:v>0.3338</c:v>
                </c:pt>
                <c:pt idx="3339">
                  <c:v>0.3339</c:v>
                </c:pt>
                <c:pt idx="3340">
                  <c:v>0.334</c:v>
                </c:pt>
                <c:pt idx="3341">
                  <c:v>0.3341</c:v>
                </c:pt>
                <c:pt idx="3342">
                  <c:v>0.3342</c:v>
                </c:pt>
                <c:pt idx="3343">
                  <c:v>0.3343</c:v>
                </c:pt>
                <c:pt idx="3344">
                  <c:v>0.3344</c:v>
                </c:pt>
                <c:pt idx="3345">
                  <c:v>0.3345</c:v>
                </c:pt>
                <c:pt idx="3346">
                  <c:v>0.3346</c:v>
                </c:pt>
                <c:pt idx="3347">
                  <c:v>0.3347</c:v>
                </c:pt>
                <c:pt idx="3348">
                  <c:v>0.3348</c:v>
                </c:pt>
                <c:pt idx="3349">
                  <c:v>0.3349</c:v>
                </c:pt>
                <c:pt idx="3350">
                  <c:v>0.335</c:v>
                </c:pt>
                <c:pt idx="3351">
                  <c:v>0.3351</c:v>
                </c:pt>
                <c:pt idx="3352">
                  <c:v>0.3352</c:v>
                </c:pt>
                <c:pt idx="3353">
                  <c:v>0.3353</c:v>
                </c:pt>
                <c:pt idx="3354">
                  <c:v>0.3354</c:v>
                </c:pt>
                <c:pt idx="3355">
                  <c:v>0.3355</c:v>
                </c:pt>
                <c:pt idx="3356">
                  <c:v>0.3356</c:v>
                </c:pt>
                <c:pt idx="3357">
                  <c:v>0.3357</c:v>
                </c:pt>
                <c:pt idx="3358">
                  <c:v>0.3358</c:v>
                </c:pt>
                <c:pt idx="3359">
                  <c:v>0.3359</c:v>
                </c:pt>
                <c:pt idx="3360">
                  <c:v>0.336</c:v>
                </c:pt>
                <c:pt idx="3361">
                  <c:v>0.3361</c:v>
                </c:pt>
                <c:pt idx="3362">
                  <c:v>0.3362</c:v>
                </c:pt>
                <c:pt idx="3363">
                  <c:v>0.3363</c:v>
                </c:pt>
                <c:pt idx="3364">
                  <c:v>0.3364</c:v>
                </c:pt>
                <c:pt idx="3365">
                  <c:v>0.3365</c:v>
                </c:pt>
                <c:pt idx="3366">
                  <c:v>0.3366</c:v>
                </c:pt>
                <c:pt idx="3367">
                  <c:v>0.3367</c:v>
                </c:pt>
                <c:pt idx="3368">
                  <c:v>0.3368</c:v>
                </c:pt>
                <c:pt idx="3369">
                  <c:v>0.3369</c:v>
                </c:pt>
                <c:pt idx="3370">
                  <c:v>0.337</c:v>
                </c:pt>
                <c:pt idx="3371">
                  <c:v>0.3371</c:v>
                </c:pt>
                <c:pt idx="3372">
                  <c:v>0.3372</c:v>
                </c:pt>
                <c:pt idx="3373">
                  <c:v>0.3373</c:v>
                </c:pt>
                <c:pt idx="3374">
                  <c:v>0.3374</c:v>
                </c:pt>
                <c:pt idx="3375">
                  <c:v>0.3375</c:v>
                </c:pt>
                <c:pt idx="3376">
                  <c:v>0.3376</c:v>
                </c:pt>
                <c:pt idx="3377">
                  <c:v>0.3377</c:v>
                </c:pt>
                <c:pt idx="3378">
                  <c:v>0.3378</c:v>
                </c:pt>
                <c:pt idx="3379">
                  <c:v>0.3379</c:v>
                </c:pt>
                <c:pt idx="3380">
                  <c:v>0.338</c:v>
                </c:pt>
                <c:pt idx="3381">
                  <c:v>0.3381</c:v>
                </c:pt>
                <c:pt idx="3382">
                  <c:v>0.3382</c:v>
                </c:pt>
                <c:pt idx="3383">
                  <c:v>0.3383</c:v>
                </c:pt>
                <c:pt idx="3384">
                  <c:v>0.3384</c:v>
                </c:pt>
                <c:pt idx="3385">
                  <c:v>0.3385</c:v>
                </c:pt>
                <c:pt idx="3386">
                  <c:v>0.3386</c:v>
                </c:pt>
                <c:pt idx="3387">
                  <c:v>0.3387</c:v>
                </c:pt>
                <c:pt idx="3388">
                  <c:v>0.3388</c:v>
                </c:pt>
                <c:pt idx="3389">
                  <c:v>0.3389</c:v>
                </c:pt>
                <c:pt idx="3390">
                  <c:v>0.339</c:v>
                </c:pt>
                <c:pt idx="3391">
                  <c:v>0.3391</c:v>
                </c:pt>
                <c:pt idx="3392">
                  <c:v>0.3392</c:v>
                </c:pt>
                <c:pt idx="3393">
                  <c:v>0.3393</c:v>
                </c:pt>
                <c:pt idx="3394">
                  <c:v>0.3394</c:v>
                </c:pt>
                <c:pt idx="3395">
                  <c:v>0.3395</c:v>
                </c:pt>
                <c:pt idx="3396">
                  <c:v>0.3396</c:v>
                </c:pt>
                <c:pt idx="3397">
                  <c:v>0.3397</c:v>
                </c:pt>
                <c:pt idx="3398">
                  <c:v>0.3398</c:v>
                </c:pt>
                <c:pt idx="3399">
                  <c:v>0.3399</c:v>
                </c:pt>
                <c:pt idx="3400">
                  <c:v>0.34</c:v>
                </c:pt>
                <c:pt idx="3401">
                  <c:v>0.3401</c:v>
                </c:pt>
                <c:pt idx="3402">
                  <c:v>0.3402</c:v>
                </c:pt>
                <c:pt idx="3403">
                  <c:v>0.3403</c:v>
                </c:pt>
                <c:pt idx="3404">
                  <c:v>0.3404</c:v>
                </c:pt>
                <c:pt idx="3405">
                  <c:v>0.3405</c:v>
                </c:pt>
                <c:pt idx="3406">
                  <c:v>0.3406</c:v>
                </c:pt>
                <c:pt idx="3407">
                  <c:v>0.3407</c:v>
                </c:pt>
                <c:pt idx="3408">
                  <c:v>0.3408</c:v>
                </c:pt>
                <c:pt idx="3409">
                  <c:v>0.3409</c:v>
                </c:pt>
                <c:pt idx="3410">
                  <c:v>0.341</c:v>
                </c:pt>
                <c:pt idx="3411">
                  <c:v>0.3411</c:v>
                </c:pt>
                <c:pt idx="3412">
                  <c:v>0.3412</c:v>
                </c:pt>
                <c:pt idx="3413">
                  <c:v>0.3413</c:v>
                </c:pt>
                <c:pt idx="3414">
                  <c:v>0.3414</c:v>
                </c:pt>
                <c:pt idx="3415">
                  <c:v>0.3415</c:v>
                </c:pt>
                <c:pt idx="3416">
                  <c:v>0.3416</c:v>
                </c:pt>
                <c:pt idx="3417">
                  <c:v>0.3417</c:v>
                </c:pt>
                <c:pt idx="3418">
                  <c:v>0.3418</c:v>
                </c:pt>
                <c:pt idx="3419">
                  <c:v>0.3419</c:v>
                </c:pt>
                <c:pt idx="3420">
                  <c:v>0.342</c:v>
                </c:pt>
                <c:pt idx="3421">
                  <c:v>0.3421</c:v>
                </c:pt>
                <c:pt idx="3422">
                  <c:v>0.3422</c:v>
                </c:pt>
                <c:pt idx="3423">
                  <c:v>0.3423</c:v>
                </c:pt>
                <c:pt idx="3424">
                  <c:v>0.3424</c:v>
                </c:pt>
                <c:pt idx="3425">
                  <c:v>0.3425</c:v>
                </c:pt>
                <c:pt idx="3426">
                  <c:v>0.3426</c:v>
                </c:pt>
                <c:pt idx="3427">
                  <c:v>0.3427</c:v>
                </c:pt>
                <c:pt idx="3428">
                  <c:v>0.3428</c:v>
                </c:pt>
                <c:pt idx="3429">
                  <c:v>0.3429</c:v>
                </c:pt>
                <c:pt idx="3430">
                  <c:v>0.343</c:v>
                </c:pt>
                <c:pt idx="3431">
                  <c:v>0.3431</c:v>
                </c:pt>
                <c:pt idx="3432">
                  <c:v>0.3432</c:v>
                </c:pt>
                <c:pt idx="3433">
                  <c:v>0.3433</c:v>
                </c:pt>
                <c:pt idx="3434">
                  <c:v>0.3434</c:v>
                </c:pt>
                <c:pt idx="3435">
                  <c:v>0.3435</c:v>
                </c:pt>
                <c:pt idx="3436">
                  <c:v>0.3436</c:v>
                </c:pt>
                <c:pt idx="3437">
                  <c:v>0.3437</c:v>
                </c:pt>
                <c:pt idx="3438">
                  <c:v>0.3438</c:v>
                </c:pt>
                <c:pt idx="3439">
                  <c:v>0.3439</c:v>
                </c:pt>
                <c:pt idx="3440">
                  <c:v>0.344</c:v>
                </c:pt>
                <c:pt idx="3441">
                  <c:v>0.3441</c:v>
                </c:pt>
                <c:pt idx="3442">
                  <c:v>0.3442</c:v>
                </c:pt>
                <c:pt idx="3443">
                  <c:v>0.3443</c:v>
                </c:pt>
                <c:pt idx="3444">
                  <c:v>0.3444</c:v>
                </c:pt>
                <c:pt idx="3445">
                  <c:v>0.3445</c:v>
                </c:pt>
                <c:pt idx="3446">
                  <c:v>0.3446</c:v>
                </c:pt>
                <c:pt idx="3447">
                  <c:v>0.3447</c:v>
                </c:pt>
                <c:pt idx="3448">
                  <c:v>0.3448</c:v>
                </c:pt>
                <c:pt idx="3449">
                  <c:v>0.3449</c:v>
                </c:pt>
                <c:pt idx="3450">
                  <c:v>0.345</c:v>
                </c:pt>
                <c:pt idx="3451">
                  <c:v>0.3451</c:v>
                </c:pt>
                <c:pt idx="3452">
                  <c:v>0.3452</c:v>
                </c:pt>
                <c:pt idx="3453">
                  <c:v>0.3453</c:v>
                </c:pt>
                <c:pt idx="3454">
                  <c:v>0.3454</c:v>
                </c:pt>
                <c:pt idx="3455">
                  <c:v>0.3455</c:v>
                </c:pt>
                <c:pt idx="3456">
                  <c:v>0.3456</c:v>
                </c:pt>
                <c:pt idx="3457">
                  <c:v>0.3457</c:v>
                </c:pt>
                <c:pt idx="3458">
                  <c:v>0.3458</c:v>
                </c:pt>
                <c:pt idx="3459">
                  <c:v>0.3459</c:v>
                </c:pt>
                <c:pt idx="3460">
                  <c:v>0.346</c:v>
                </c:pt>
                <c:pt idx="3461">
                  <c:v>0.3461</c:v>
                </c:pt>
                <c:pt idx="3462">
                  <c:v>0.3462</c:v>
                </c:pt>
                <c:pt idx="3463">
                  <c:v>0.3463</c:v>
                </c:pt>
                <c:pt idx="3464">
                  <c:v>0.3464</c:v>
                </c:pt>
                <c:pt idx="3465">
                  <c:v>0.3465</c:v>
                </c:pt>
                <c:pt idx="3466">
                  <c:v>0.3466</c:v>
                </c:pt>
                <c:pt idx="3467">
                  <c:v>0.3467</c:v>
                </c:pt>
                <c:pt idx="3468">
                  <c:v>0.3468</c:v>
                </c:pt>
                <c:pt idx="3469">
                  <c:v>0.3469</c:v>
                </c:pt>
                <c:pt idx="3470">
                  <c:v>0.347</c:v>
                </c:pt>
                <c:pt idx="3471">
                  <c:v>0.3471</c:v>
                </c:pt>
                <c:pt idx="3472">
                  <c:v>0.3472</c:v>
                </c:pt>
                <c:pt idx="3473">
                  <c:v>0.3473</c:v>
                </c:pt>
                <c:pt idx="3474">
                  <c:v>0.3474</c:v>
                </c:pt>
                <c:pt idx="3475">
                  <c:v>0.3475</c:v>
                </c:pt>
                <c:pt idx="3476">
                  <c:v>0.3476</c:v>
                </c:pt>
                <c:pt idx="3477">
                  <c:v>0.3477</c:v>
                </c:pt>
                <c:pt idx="3478">
                  <c:v>0.3478</c:v>
                </c:pt>
                <c:pt idx="3479">
                  <c:v>0.3479</c:v>
                </c:pt>
                <c:pt idx="3480">
                  <c:v>0.348</c:v>
                </c:pt>
                <c:pt idx="3481">
                  <c:v>0.3481</c:v>
                </c:pt>
                <c:pt idx="3482">
                  <c:v>0.3482</c:v>
                </c:pt>
                <c:pt idx="3483">
                  <c:v>0.3483</c:v>
                </c:pt>
                <c:pt idx="3484">
                  <c:v>0.3484</c:v>
                </c:pt>
                <c:pt idx="3485">
                  <c:v>0.3485</c:v>
                </c:pt>
                <c:pt idx="3486">
                  <c:v>0.3486</c:v>
                </c:pt>
                <c:pt idx="3487">
                  <c:v>0.3487</c:v>
                </c:pt>
                <c:pt idx="3488">
                  <c:v>0.3488</c:v>
                </c:pt>
                <c:pt idx="3489">
                  <c:v>0.3489</c:v>
                </c:pt>
                <c:pt idx="3490">
                  <c:v>0.349</c:v>
                </c:pt>
                <c:pt idx="3491">
                  <c:v>0.3491</c:v>
                </c:pt>
                <c:pt idx="3492">
                  <c:v>0.3492</c:v>
                </c:pt>
                <c:pt idx="3493">
                  <c:v>0.3493</c:v>
                </c:pt>
                <c:pt idx="3494">
                  <c:v>0.3494</c:v>
                </c:pt>
                <c:pt idx="3495">
                  <c:v>0.3495</c:v>
                </c:pt>
                <c:pt idx="3496">
                  <c:v>0.3496</c:v>
                </c:pt>
                <c:pt idx="3497">
                  <c:v>0.3497</c:v>
                </c:pt>
                <c:pt idx="3498">
                  <c:v>0.3498</c:v>
                </c:pt>
                <c:pt idx="3499">
                  <c:v>0.3499</c:v>
                </c:pt>
                <c:pt idx="3500">
                  <c:v>0.35</c:v>
                </c:pt>
                <c:pt idx="3501">
                  <c:v>0.3501</c:v>
                </c:pt>
                <c:pt idx="3502">
                  <c:v>0.3502</c:v>
                </c:pt>
                <c:pt idx="3503">
                  <c:v>0.3503</c:v>
                </c:pt>
                <c:pt idx="3504">
                  <c:v>0.3504</c:v>
                </c:pt>
                <c:pt idx="3505">
                  <c:v>0.3505</c:v>
                </c:pt>
                <c:pt idx="3506">
                  <c:v>0.3506</c:v>
                </c:pt>
                <c:pt idx="3507">
                  <c:v>0.3507</c:v>
                </c:pt>
                <c:pt idx="3508">
                  <c:v>0.3508</c:v>
                </c:pt>
                <c:pt idx="3509">
                  <c:v>0.3509</c:v>
                </c:pt>
                <c:pt idx="3510">
                  <c:v>0.351</c:v>
                </c:pt>
                <c:pt idx="3511">
                  <c:v>0.3511</c:v>
                </c:pt>
                <c:pt idx="3512">
                  <c:v>0.3512</c:v>
                </c:pt>
                <c:pt idx="3513">
                  <c:v>0.3513</c:v>
                </c:pt>
                <c:pt idx="3514">
                  <c:v>0.3514</c:v>
                </c:pt>
                <c:pt idx="3515">
                  <c:v>0.3515</c:v>
                </c:pt>
                <c:pt idx="3516">
                  <c:v>0.3516</c:v>
                </c:pt>
                <c:pt idx="3517">
                  <c:v>0.3517</c:v>
                </c:pt>
                <c:pt idx="3518">
                  <c:v>0.3518</c:v>
                </c:pt>
                <c:pt idx="3519">
                  <c:v>0.3519</c:v>
                </c:pt>
                <c:pt idx="3520">
                  <c:v>0.352</c:v>
                </c:pt>
                <c:pt idx="3521">
                  <c:v>0.3521</c:v>
                </c:pt>
                <c:pt idx="3522">
                  <c:v>0.3522</c:v>
                </c:pt>
                <c:pt idx="3523">
                  <c:v>0.3523</c:v>
                </c:pt>
                <c:pt idx="3524">
                  <c:v>0.3524</c:v>
                </c:pt>
                <c:pt idx="3525">
                  <c:v>0.3525</c:v>
                </c:pt>
                <c:pt idx="3526">
                  <c:v>0.3526</c:v>
                </c:pt>
                <c:pt idx="3527">
                  <c:v>0.3527</c:v>
                </c:pt>
                <c:pt idx="3528">
                  <c:v>0.3528</c:v>
                </c:pt>
                <c:pt idx="3529">
                  <c:v>0.3529</c:v>
                </c:pt>
                <c:pt idx="3530">
                  <c:v>0.353</c:v>
                </c:pt>
                <c:pt idx="3531">
                  <c:v>0.3531</c:v>
                </c:pt>
                <c:pt idx="3532">
                  <c:v>0.3532</c:v>
                </c:pt>
                <c:pt idx="3533">
                  <c:v>0.3533</c:v>
                </c:pt>
                <c:pt idx="3534">
                  <c:v>0.3534</c:v>
                </c:pt>
                <c:pt idx="3535">
                  <c:v>0.3535</c:v>
                </c:pt>
                <c:pt idx="3536">
                  <c:v>0.3536</c:v>
                </c:pt>
                <c:pt idx="3537">
                  <c:v>0.3537</c:v>
                </c:pt>
                <c:pt idx="3538">
                  <c:v>0.3538</c:v>
                </c:pt>
                <c:pt idx="3539">
                  <c:v>0.3539</c:v>
                </c:pt>
                <c:pt idx="3540">
                  <c:v>0.354</c:v>
                </c:pt>
                <c:pt idx="3541">
                  <c:v>0.3541</c:v>
                </c:pt>
                <c:pt idx="3542">
                  <c:v>0.3542</c:v>
                </c:pt>
                <c:pt idx="3543">
                  <c:v>0.3543</c:v>
                </c:pt>
                <c:pt idx="3544">
                  <c:v>0.3544</c:v>
                </c:pt>
                <c:pt idx="3545">
                  <c:v>0.3545</c:v>
                </c:pt>
                <c:pt idx="3546">
                  <c:v>0.3546</c:v>
                </c:pt>
                <c:pt idx="3547">
                  <c:v>0.3547</c:v>
                </c:pt>
                <c:pt idx="3548">
                  <c:v>0.3548</c:v>
                </c:pt>
                <c:pt idx="3549">
                  <c:v>0.3549</c:v>
                </c:pt>
                <c:pt idx="3550">
                  <c:v>0.355</c:v>
                </c:pt>
                <c:pt idx="3551">
                  <c:v>0.3551</c:v>
                </c:pt>
                <c:pt idx="3552">
                  <c:v>0.3552</c:v>
                </c:pt>
                <c:pt idx="3553">
                  <c:v>0.3553</c:v>
                </c:pt>
                <c:pt idx="3554">
                  <c:v>0.3554</c:v>
                </c:pt>
                <c:pt idx="3555">
                  <c:v>0.3555</c:v>
                </c:pt>
                <c:pt idx="3556">
                  <c:v>0.3556</c:v>
                </c:pt>
                <c:pt idx="3557">
                  <c:v>0.3557</c:v>
                </c:pt>
                <c:pt idx="3558">
                  <c:v>0.3558</c:v>
                </c:pt>
                <c:pt idx="3559">
                  <c:v>0.3559</c:v>
                </c:pt>
                <c:pt idx="3560">
                  <c:v>0.356</c:v>
                </c:pt>
                <c:pt idx="3561">
                  <c:v>0.3561</c:v>
                </c:pt>
                <c:pt idx="3562">
                  <c:v>0.3562</c:v>
                </c:pt>
                <c:pt idx="3563">
                  <c:v>0.3563</c:v>
                </c:pt>
                <c:pt idx="3564">
                  <c:v>0.3564</c:v>
                </c:pt>
                <c:pt idx="3565">
                  <c:v>0.3565</c:v>
                </c:pt>
                <c:pt idx="3566">
                  <c:v>0.3566</c:v>
                </c:pt>
                <c:pt idx="3567">
                  <c:v>0.3567</c:v>
                </c:pt>
                <c:pt idx="3568">
                  <c:v>0.3568</c:v>
                </c:pt>
                <c:pt idx="3569">
                  <c:v>0.3569</c:v>
                </c:pt>
                <c:pt idx="3570">
                  <c:v>0.357</c:v>
                </c:pt>
                <c:pt idx="3571">
                  <c:v>0.3571</c:v>
                </c:pt>
                <c:pt idx="3572">
                  <c:v>0.3572</c:v>
                </c:pt>
                <c:pt idx="3573">
                  <c:v>0.3573</c:v>
                </c:pt>
                <c:pt idx="3574">
                  <c:v>0.3574</c:v>
                </c:pt>
                <c:pt idx="3575">
                  <c:v>0.3575</c:v>
                </c:pt>
                <c:pt idx="3576">
                  <c:v>0.3576</c:v>
                </c:pt>
                <c:pt idx="3577">
                  <c:v>0.3577</c:v>
                </c:pt>
                <c:pt idx="3578">
                  <c:v>0.3578</c:v>
                </c:pt>
                <c:pt idx="3579">
                  <c:v>0.3579</c:v>
                </c:pt>
                <c:pt idx="3580">
                  <c:v>0.358</c:v>
                </c:pt>
                <c:pt idx="3581">
                  <c:v>0.3581</c:v>
                </c:pt>
                <c:pt idx="3582">
                  <c:v>0.3582</c:v>
                </c:pt>
                <c:pt idx="3583">
                  <c:v>0.3583</c:v>
                </c:pt>
                <c:pt idx="3584">
                  <c:v>0.3584</c:v>
                </c:pt>
                <c:pt idx="3585">
                  <c:v>0.3585</c:v>
                </c:pt>
                <c:pt idx="3586">
                  <c:v>0.3586</c:v>
                </c:pt>
                <c:pt idx="3587">
                  <c:v>0.3587</c:v>
                </c:pt>
                <c:pt idx="3588">
                  <c:v>0.3588</c:v>
                </c:pt>
                <c:pt idx="3589">
                  <c:v>0.3589</c:v>
                </c:pt>
                <c:pt idx="3590">
                  <c:v>0.359</c:v>
                </c:pt>
                <c:pt idx="3591">
                  <c:v>0.3591</c:v>
                </c:pt>
                <c:pt idx="3592">
                  <c:v>0.3592</c:v>
                </c:pt>
                <c:pt idx="3593">
                  <c:v>0.3593</c:v>
                </c:pt>
                <c:pt idx="3594">
                  <c:v>0.3594</c:v>
                </c:pt>
                <c:pt idx="3595">
                  <c:v>0.3595</c:v>
                </c:pt>
                <c:pt idx="3596">
                  <c:v>0.3596</c:v>
                </c:pt>
                <c:pt idx="3597">
                  <c:v>0.3597</c:v>
                </c:pt>
                <c:pt idx="3598">
                  <c:v>0.3598</c:v>
                </c:pt>
                <c:pt idx="3599">
                  <c:v>0.3599</c:v>
                </c:pt>
                <c:pt idx="3600">
                  <c:v>0.36</c:v>
                </c:pt>
                <c:pt idx="3601">
                  <c:v>0.3601</c:v>
                </c:pt>
                <c:pt idx="3602">
                  <c:v>0.3602</c:v>
                </c:pt>
                <c:pt idx="3603">
                  <c:v>0.3603</c:v>
                </c:pt>
                <c:pt idx="3604">
                  <c:v>0.3604</c:v>
                </c:pt>
                <c:pt idx="3605">
                  <c:v>0.3605</c:v>
                </c:pt>
                <c:pt idx="3606">
                  <c:v>0.3606</c:v>
                </c:pt>
                <c:pt idx="3607">
                  <c:v>0.3607</c:v>
                </c:pt>
                <c:pt idx="3608">
                  <c:v>0.3608</c:v>
                </c:pt>
                <c:pt idx="3609">
                  <c:v>0.3609</c:v>
                </c:pt>
                <c:pt idx="3610">
                  <c:v>0.361</c:v>
                </c:pt>
                <c:pt idx="3611">
                  <c:v>0.3611</c:v>
                </c:pt>
                <c:pt idx="3612">
                  <c:v>0.3612</c:v>
                </c:pt>
                <c:pt idx="3613">
                  <c:v>0.3613</c:v>
                </c:pt>
                <c:pt idx="3614">
                  <c:v>0.3614</c:v>
                </c:pt>
                <c:pt idx="3615">
                  <c:v>0.3615</c:v>
                </c:pt>
                <c:pt idx="3616">
                  <c:v>0.3616</c:v>
                </c:pt>
                <c:pt idx="3617">
                  <c:v>0.3617</c:v>
                </c:pt>
                <c:pt idx="3618">
                  <c:v>0.3618</c:v>
                </c:pt>
                <c:pt idx="3619">
                  <c:v>0.3619</c:v>
                </c:pt>
                <c:pt idx="3620">
                  <c:v>0.362</c:v>
                </c:pt>
                <c:pt idx="3621">
                  <c:v>0.3621</c:v>
                </c:pt>
                <c:pt idx="3622">
                  <c:v>0.3622</c:v>
                </c:pt>
                <c:pt idx="3623">
                  <c:v>0.3623</c:v>
                </c:pt>
                <c:pt idx="3624">
                  <c:v>0.3624</c:v>
                </c:pt>
                <c:pt idx="3625">
                  <c:v>0.3625</c:v>
                </c:pt>
                <c:pt idx="3626">
                  <c:v>0.3626</c:v>
                </c:pt>
                <c:pt idx="3627">
                  <c:v>0.3627</c:v>
                </c:pt>
                <c:pt idx="3628">
                  <c:v>0.3628</c:v>
                </c:pt>
                <c:pt idx="3629">
                  <c:v>0.3629</c:v>
                </c:pt>
                <c:pt idx="3630">
                  <c:v>0.363</c:v>
                </c:pt>
                <c:pt idx="3631">
                  <c:v>0.3631</c:v>
                </c:pt>
                <c:pt idx="3632">
                  <c:v>0.3632</c:v>
                </c:pt>
                <c:pt idx="3633">
                  <c:v>0.3633</c:v>
                </c:pt>
                <c:pt idx="3634">
                  <c:v>0.3634</c:v>
                </c:pt>
                <c:pt idx="3635">
                  <c:v>0.3635</c:v>
                </c:pt>
                <c:pt idx="3636">
                  <c:v>0.3636</c:v>
                </c:pt>
                <c:pt idx="3637">
                  <c:v>0.3637</c:v>
                </c:pt>
                <c:pt idx="3638">
                  <c:v>0.3638</c:v>
                </c:pt>
                <c:pt idx="3639">
                  <c:v>0.3639</c:v>
                </c:pt>
                <c:pt idx="3640">
                  <c:v>0.364</c:v>
                </c:pt>
                <c:pt idx="3641">
                  <c:v>0.3641</c:v>
                </c:pt>
                <c:pt idx="3642">
                  <c:v>0.3642</c:v>
                </c:pt>
                <c:pt idx="3643">
                  <c:v>0.3643</c:v>
                </c:pt>
                <c:pt idx="3644">
                  <c:v>0.3644</c:v>
                </c:pt>
                <c:pt idx="3645">
                  <c:v>0.3645</c:v>
                </c:pt>
                <c:pt idx="3646">
                  <c:v>0.3646</c:v>
                </c:pt>
                <c:pt idx="3647">
                  <c:v>0.3647</c:v>
                </c:pt>
                <c:pt idx="3648">
                  <c:v>0.3648</c:v>
                </c:pt>
                <c:pt idx="3649">
                  <c:v>0.3649</c:v>
                </c:pt>
                <c:pt idx="3650">
                  <c:v>0.365</c:v>
                </c:pt>
                <c:pt idx="3651">
                  <c:v>0.3651</c:v>
                </c:pt>
                <c:pt idx="3652">
                  <c:v>0.3652</c:v>
                </c:pt>
                <c:pt idx="3653">
                  <c:v>0.3653</c:v>
                </c:pt>
                <c:pt idx="3654">
                  <c:v>0.3654</c:v>
                </c:pt>
                <c:pt idx="3655">
                  <c:v>0.3655</c:v>
                </c:pt>
                <c:pt idx="3656">
                  <c:v>0.3656</c:v>
                </c:pt>
                <c:pt idx="3657">
                  <c:v>0.3657</c:v>
                </c:pt>
                <c:pt idx="3658">
                  <c:v>0.3658</c:v>
                </c:pt>
                <c:pt idx="3659">
                  <c:v>0.3659</c:v>
                </c:pt>
                <c:pt idx="3660">
                  <c:v>0.366</c:v>
                </c:pt>
                <c:pt idx="3661">
                  <c:v>0.3661</c:v>
                </c:pt>
                <c:pt idx="3662">
                  <c:v>0.3662</c:v>
                </c:pt>
                <c:pt idx="3663">
                  <c:v>0.3663</c:v>
                </c:pt>
                <c:pt idx="3664">
                  <c:v>0.3664</c:v>
                </c:pt>
                <c:pt idx="3665">
                  <c:v>0.3665</c:v>
                </c:pt>
                <c:pt idx="3666">
                  <c:v>0.3666</c:v>
                </c:pt>
                <c:pt idx="3667">
                  <c:v>0.3667</c:v>
                </c:pt>
                <c:pt idx="3668">
                  <c:v>0.3668</c:v>
                </c:pt>
                <c:pt idx="3669">
                  <c:v>0.3669</c:v>
                </c:pt>
                <c:pt idx="3670">
                  <c:v>0.367</c:v>
                </c:pt>
                <c:pt idx="3671">
                  <c:v>0.3671</c:v>
                </c:pt>
                <c:pt idx="3672">
                  <c:v>0.3672</c:v>
                </c:pt>
                <c:pt idx="3673">
                  <c:v>0.3673</c:v>
                </c:pt>
                <c:pt idx="3674">
                  <c:v>0.3674</c:v>
                </c:pt>
                <c:pt idx="3675">
                  <c:v>0.3675</c:v>
                </c:pt>
                <c:pt idx="3676">
                  <c:v>0.3676</c:v>
                </c:pt>
                <c:pt idx="3677">
                  <c:v>0.3677</c:v>
                </c:pt>
                <c:pt idx="3678">
                  <c:v>0.3678</c:v>
                </c:pt>
                <c:pt idx="3679">
                  <c:v>0.3679</c:v>
                </c:pt>
                <c:pt idx="3680">
                  <c:v>0.368</c:v>
                </c:pt>
                <c:pt idx="3681">
                  <c:v>0.3681</c:v>
                </c:pt>
                <c:pt idx="3682">
                  <c:v>0.3682</c:v>
                </c:pt>
                <c:pt idx="3683">
                  <c:v>0.3683</c:v>
                </c:pt>
                <c:pt idx="3684">
                  <c:v>0.3684</c:v>
                </c:pt>
                <c:pt idx="3685">
                  <c:v>0.3685</c:v>
                </c:pt>
                <c:pt idx="3686">
                  <c:v>0.3686</c:v>
                </c:pt>
                <c:pt idx="3687">
                  <c:v>0.3687</c:v>
                </c:pt>
                <c:pt idx="3688">
                  <c:v>0.3688</c:v>
                </c:pt>
                <c:pt idx="3689">
                  <c:v>0.3689</c:v>
                </c:pt>
                <c:pt idx="3690">
                  <c:v>0.369</c:v>
                </c:pt>
                <c:pt idx="3691">
                  <c:v>0.3691</c:v>
                </c:pt>
                <c:pt idx="3692">
                  <c:v>0.3692</c:v>
                </c:pt>
                <c:pt idx="3693">
                  <c:v>0.3693</c:v>
                </c:pt>
                <c:pt idx="3694">
                  <c:v>0.3694</c:v>
                </c:pt>
                <c:pt idx="3695">
                  <c:v>0.3695</c:v>
                </c:pt>
                <c:pt idx="3696">
                  <c:v>0.3696</c:v>
                </c:pt>
                <c:pt idx="3697">
                  <c:v>0.3697</c:v>
                </c:pt>
                <c:pt idx="3698">
                  <c:v>0.3698</c:v>
                </c:pt>
                <c:pt idx="3699">
                  <c:v>0.3699</c:v>
                </c:pt>
                <c:pt idx="3700">
                  <c:v>0.37</c:v>
                </c:pt>
                <c:pt idx="3701">
                  <c:v>0.3701</c:v>
                </c:pt>
                <c:pt idx="3702">
                  <c:v>0.3702</c:v>
                </c:pt>
                <c:pt idx="3703">
                  <c:v>0.3703</c:v>
                </c:pt>
                <c:pt idx="3704">
                  <c:v>0.3704</c:v>
                </c:pt>
                <c:pt idx="3705">
                  <c:v>0.3705</c:v>
                </c:pt>
                <c:pt idx="3706">
                  <c:v>0.3706</c:v>
                </c:pt>
                <c:pt idx="3707">
                  <c:v>0.3707</c:v>
                </c:pt>
                <c:pt idx="3708">
                  <c:v>0.3708</c:v>
                </c:pt>
                <c:pt idx="3709">
                  <c:v>0.3709</c:v>
                </c:pt>
                <c:pt idx="3710">
                  <c:v>0.371</c:v>
                </c:pt>
                <c:pt idx="3711">
                  <c:v>0.3711</c:v>
                </c:pt>
                <c:pt idx="3712">
                  <c:v>0.3712</c:v>
                </c:pt>
                <c:pt idx="3713">
                  <c:v>0.3713</c:v>
                </c:pt>
                <c:pt idx="3714">
                  <c:v>0.3714</c:v>
                </c:pt>
                <c:pt idx="3715">
                  <c:v>0.3715</c:v>
                </c:pt>
                <c:pt idx="3716">
                  <c:v>0.3716</c:v>
                </c:pt>
                <c:pt idx="3717">
                  <c:v>0.3717</c:v>
                </c:pt>
                <c:pt idx="3718">
                  <c:v>0.3718</c:v>
                </c:pt>
                <c:pt idx="3719">
                  <c:v>0.3719</c:v>
                </c:pt>
                <c:pt idx="3720">
                  <c:v>0.372</c:v>
                </c:pt>
                <c:pt idx="3721">
                  <c:v>0.3721</c:v>
                </c:pt>
                <c:pt idx="3722">
                  <c:v>0.3722</c:v>
                </c:pt>
                <c:pt idx="3723">
                  <c:v>0.3723</c:v>
                </c:pt>
                <c:pt idx="3724">
                  <c:v>0.3724</c:v>
                </c:pt>
                <c:pt idx="3725">
                  <c:v>0.3725</c:v>
                </c:pt>
                <c:pt idx="3726">
                  <c:v>0.3726</c:v>
                </c:pt>
                <c:pt idx="3727">
                  <c:v>0.3727</c:v>
                </c:pt>
                <c:pt idx="3728">
                  <c:v>0.3728</c:v>
                </c:pt>
                <c:pt idx="3729">
                  <c:v>0.3729</c:v>
                </c:pt>
                <c:pt idx="3730">
                  <c:v>0.373</c:v>
                </c:pt>
                <c:pt idx="3731">
                  <c:v>0.3731</c:v>
                </c:pt>
                <c:pt idx="3732">
                  <c:v>0.3732</c:v>
                </c:pt>
                <c:pt idx="3733">
                  <c:v>0.3733</c:v>
                </c:pt>
                <c:pt idx="3734">
                  <c:v>0.3734</c:v>
                </c:pt>
                <c:pt idx="3735">
                  <c:v>0.3735</c:v>
                </c:pt>
                <c:pt idx="3736">
                  <c:v>0.3736</c:v>
                </c:pt>
                <c:pt idx="3737">
                  <c:v>0.3737</c:v>
                </c:pt>
                <c:pt idx="3738">
                  <c:v>0.3738</c:v>
                </c:pt>
                <c:pt idx="3739">
                  <c:v>0.3739</c:v>
                </c:pt>
                <c:pt idx="3740">
                  <c:v>0.374</c:v>
                </c:pt>
                <c:pt idx="3741">
                  <c:v>0.3741</c:v>
                </c:pt>
                <c:pt idx="3742">
                  <c:v>0.3742</c:v>
                </c:pt>
                <c:pt idx="3743">
                  <c:v>0.3743</c:v>
                </c:pt>
                <c:pt idx="3744">
                  <c:v>0.3744</c:v>
                </c:pt>
                <c:pt idx="3745">
                  <c:v>0.3745</c:v>
                </c:pt>
                <c:pt idx="3746">
                  <c:v>0.3746</c:v>
                </c:pt>
                <c:pt idx="3747">
                  <c:v>0.3747</c:v>
                </c:pt>
                <c:pt idx="3748">
                  <c:v>0.3748</c:v>
                </c:pt>
                <c:pt idx="3749">
                  <c:v>0.3749</c:v>
                </c:pt>
                <c:pt idx="3750">
                  <c:v>0.375</c:v>
                </c:pt>
                <c:pt idx="3751">
                  <c:v>0.3751</c:v>
                </c:pt>
                <c:pt idx="3752">
                  <c:v>0.3752</c:v>
                </c:pt>
                <c:pt idx="3753">
                  <c:v>0.3753</c:v>
                </c:pt>
                <c:pt idx="3754">
                  <c:v>0.3754</c:v>
                </c:pt>
                <c:pt idx="3755">
                  <c:v>0.3755</c:v>
                </c:pt>
                <c:pt idx="3756">
                  <c:v>0.3756</c:v>
                </c:pt>
                <c:pt idx="3757">
                  <c:v>0.3757</c:v>
                </c:pt>
                <c:pt idx="3758">
                  <c:v>0.3758</c:v>
                </c:pt>
                <c:pt idx="3759">
                  <c:v>0.3759</c:v>
                </c:pt>
                <c:pt idx="3760">
                  <c:v>0.376</c:v>
                </c:pt>
                <c:pt idx="3761">
                  <c:v>0.3761</c:v>
                </c:pt>
                <c:pt idx="3762">
                  <c:v>0.3762</c:v>
                </c:pt>
                <c:pt idx="3763">
                  <c:v>0.3763</c:v>
                </c:pt>
                <c:pt idx="3764">
                  <c:v>0.3764</c:v>
                </c:pt>
                <c:pt idx="3765">
                  <c:v>0.3765</c:v>
                </c:pt>
                <c:pt idx="3766">
                  <c:v>0.3766</c:v>
                </c:pt>
                <c:pt idx="3767">
                  <c:v>0.3767</c:v>
                </c:pt>
                <c:pt idx="3768">
                  <c:v>0.3768</c:v>
                </c:pt>
                <c:pt idx="3769">
                  <c:v>0.3769</c:v>
                </c:pt>
                <c:pt idx="3770">
                  <c:v>0.377</c:v>
                </c:pt>
                <c:pt idx="3771">
                  <c:v>0.3771</c:v>
                </c:pt>
                <c:pt idx="3772">
                  <c:v>0.3772</c:v>
                </c:pt>
                <c:pt idx="3773">
                  <c:v>0.3773</c:v>
                </c:pt>
                <c:pt idx="3774">
                  <c:v>0.3774</c:v>
                </c:pt>
                <c:pt idx="3775">
                  <c:v>0.3775</c:v>
                </c:pt>
                <c:pt idx="3776">
                  <c:v>0.3776</c:v>
                </c:pt>
                <c:pt idx="3777">
                  <c:v>0.3777</c:v>
                </c:pt>
                <c:pt idx="3778">
                  <c:v>0.3778</c:v>
                </c:pt>
                <c:pt idx="3779">
                  <c:v>0.3779</c:v>
                </c:pt>
                <c:pt idx="3780">
                  <c:v>0.378</c:v>
                </c:pt>
                <c:pt idx="3781">
                  <c:v>0.3781</c:v>
                </c:pt>
                <c:pt idx="3782">
                  <c:v>0.3782</c:v>
                </c:pt>
                <c:pt idx="3783">
                  <c:v>0.3783</c:v>
                </c:pt>
                <c:pt idx="3784">
                  <c:v>0.3784</c:v>
                </c:pt>
                <c:pt idx="3785">
                  <c:v>0.3785</c:v>
                </c:pt>
                <c:pt idx="3786">
                  <c:v>0.3786</c:v>
                </c:pt>
                <c:pt idx="3787">
                  <c:v>0.3787</c:v>
                </c:pt>
                <c:pt idx="3788">
                  <c:v>0.3788</c:v>
                </c:pt>
                <c:pt idx="3789">
                  <c:v>0.3789</c:v>
                </c:pt>
                <c:pt idx="3790">
                  <c:v>0.379</c:v>
                </c:pt>
                <c:pt idx="3791">
                  <c:v>0.3791</c:v>
                </c:pt>
                <c:pt idx="3792">
                  <c:v>0.3792</c:v>
                </c:pt>
                <c:pt idx="3793">
                  <c:v>0.3793</c:v>
                </c:pt>
                <c:pt idx="3794">
                  <c:v>0.3794</c:v>
                </c:pt>
                <c:pt idx="3795">
                  <c:v>0.3795</c:v>
                </c:pt>
                <c:pt idx="3796">
                  <c:v>0.3796</c:v>
                </c:pt>
                <c:pt idx="3797">
                  <c:v>0.3797</c:v>
                </c:pt>
                <c:pt idx="3798">
                  <c:v>0.3798</c:v>
                </c:pt>
                <c:pt idx="3799">
                  <c:v>0.3799</c:v>
                </c:pt>
                <c:pt idx="3800">
                  <c:v>0.38</c:v>
                </c:pt>
                <c:pt idx="3801">
                  <c:v>0.3801</c:v>
                </c:pt>
                <c:pt idx="3802">
                  <c:v>0.3802</c:v>
                </c:pt>
                <c:pt idx="3803">
                  <c:v>0.3803</c:v>
                </c:pt>
                <c:pt idx="3804">
                  <c:v>0.3804</c:v>
                </c:pt>
                <c:pt idx="3805">
                  <c:v>0.3805</c:v>
                </c:pt>
                <c:pt idx="3806">
                  <c:v>0.3806</c:v>
                </c:pt>
                <c:pt idx="3807">
                  <c:v>0.3807</c:v>
                </c:pt>
                <c:pt idx="3808">
                  <c:v>0.3808</c:v>
                </c:pt>
                <c:pt idx="3809">
                  <c:v>0.3809</c:v>
                </c:pt>
                <c:pt idx="3810">
                  <c:v>0.381</c:v>
                </c:pt>
                <c:pt idx="3811">
                  <c:v>0.3811</c:v>
                </c:pt>
                <c:pt idx="3812">
                  <c:v>0.3812</c:v>
                </c:pt>
                <c:pt idx="3813">
                  <c:v>0.3813</c:v>
                </c:pt>
                <c:pt idx="3814">
                  <c:v>0.3814</c:v>
                </c:pt>
                <c:pt idx="3815">
                  <c:v>0.3815</c:v>
                </c:pt>
                <c:pt idx="3816">
                  <c:v>0.3816</c:v>
                </c:pt>
                <c:pt idx="3817">
                  <c:v>0.3817</c:v>
                </c:pt>
                <c:pt idx="3818">
                  <c:v>0.3818</c:v>
                </c:pt>
                <c:pt idx="3819">
                  <c:v>0.3819</c:v>
                </c:pt>
                <c:pt idx="3820">
                  <c:v>0.382</c:v>
                </c:pt>
                <c:pt idx="3821">
                  <c:v>0.3821</c:v>
                </c:pt>
                <c:pt idx="3822">
                  <c:v>0.3822</c:v>
                </c:pt>
                <c:pt idx="3823">
                  <c:v>0.3823</c:v>
                </c:pt>
                <c:pt idx="3824">
                  <c:v>0.3824</c:v>
                </c:pt>
                <c:pt idx="3825">
                  <c:v>0.3825</c:v>
                </c:pt>
                <c:pt idx="3826">
                  <c:v>0.3826</c:v>
                </c:pt>
                <c:pt idx="3827">
                  <c:v>0.3827</c:v>
                </c:pt>
                <c:pt idx="3828">
                  <c:v>0.3828</c:v>
                </c:pt>
                <c:pt idx="3829">
                  <c:v>0.3829</c:v>
                </c:pt>
                <c:pt idx="3830">
                  <c:v>0.383</c:v>
                </c:pt>
                <c:pt idx="3831">
                  <c:v>0.3831</c:v>
                </c:pt>
                <c:pt idx="3832">
                  <c:v>0.3832</c:v>
                </c:pt>
                <c:pt idx="3833">
                  <c:v>0.3833</c:v>
                </c:pt>
                <c:pt idx="3834">
                  <c:v>0.3834</c:v>
                </c:pt>
                <c:pt idx="3835">
                  <c:v>0.3835</c:v>
                </c:pt>
                <c:pt idx="3836">
                  <c:v>0.3836</c:v>
                </c:pt>
                <c:pt idx="3837">
                  <c:v>0.3837</c:v>
                </c:pt>
                <c:pt idx="3838">
                  <c:v>0.3838</c:v>
                </c:pt>
                <c:pt idx="3839">
                  <c:v>0.3839</c:v>
                </c:pt>
                <c:pt idx="3840">
                  <c:v>0.384</c:v>
                </c:pt>
                <c:pt idx="3841">
                  <c:v>0.3841</c:v>
                </c:pt>
                <c:pt idx="3842">
                  <c:v>0.3842</c:v>
                </c:pt>
                <c:pt idx="3843">
                  <c:v>0.3843</c:v>
                </c:pt>
                <c:pt idx="3844">
                  <c:v>0.3844</c:v>
                </c:pt>
                <c:pt idx="3845">
                  <c:v>0.3845</c:v>
                </c:pt>
                <c:pt idx="3846">
                  <c:v>0.3846</c:v>
                </c:pt>
                <c:pt idx="3847">
                  <c:v>0.3847</c:v>
                </c:pt>
                <c:pt idx="3848">
                  <c:v>0.3848</c:v>
                </c:pt>
                <c:pt idx="3849">
                  <c:v>0.3849</c:v>
                </c:pt>
                <c:pt idx="3850">
                  <c:v>0.385</c:v>
                </c:pt>
                <c:pt idx="3851">
                  <c:v>0.3851</c:v>
                </c:pt>
                <c:pt idx="3852">
                  <c:v>0.3852</c:v>
                </c:pt>
                <c:pt idx="3853">
                  <c:v>0.3853</c:v>
                </c:pt>
                <c:pt idx="3854">
                  <c:v>0.3854</c:v>
                </c:pt>
                <c:pt idx="3855">
                  <c:v>0.3855</c:v>
                </c:pt>
                <c:pt idx="3856">
                  <c:v>0.3856</c:v>
                </c:pt>
                <c:pt idx="3857">
                  <c:v>0.3857</c:v>
                </c:pt>
                <c:pt idx="3858">
                  <c:v>0.3858</c:v>
                </c:pt>
                <c:pt idx="3859">
                  <c:v>0.3859</c:v>
                </c:pt>
                <c:pt idx="3860">
                  <c:v>0.386</c:v>
                </c:pt>
                <c:pt idx="3861">
                  <c:v>0.3861</c:v>
                </c:pt>
                <c:pt idx="3862">
                  <c:v>0.3862</c:v>
                </c:pt>
                <c:pt idx="3863">
                  <c:v>0.3863</c:v>
                </c:pt>
                <c:pt idx="3864">
                  <c:v>0.3864</c:v>
                </c:pt>
                <c:pt idx="3865">
                  <c:v>0.3865</c:v>
                </c:pt>
                <c:pt idx="3866">
                  <c:v>0.3866</c:v>
                </c:pt>
                <c:pt idx="3867">
                  <c:v>0.3867</c:v>
                </c:pt>
                <c:pt idx="3868">
                  <c:v>0.3868</c:v>
                </c:pt>
                <c:pt idx="3869">
                  <c:v>0.3869</c:v>
                </c:pt>
                <c:pt idx="3870">
                  <c:v>0.387</c:v>
                </c:pt>
                <c:pt idx="3871">
                  <c:v>0.3871</c:v>
                </c:pt>
                <c:pt idx="3872">
                  <c:v>0.3872</c:v>
                </c:pt>
                <c:pt idx="3873">
                  <c:v>0.3873</c:v>
                </c:pt>
                <c:pt idx="3874">
                  <c:v>0.3874</c:v>
                </c:pt>
                <c:pt idx="3875">
                  <c:v>0.3875</c:v>
                </c:pt>
                <c:pt idx="3876">
                  <c:v>0.3876</c:v>
                </c:pt>
                <c:pt idx="3877">
                  <c:v>0.3877</c:v>
                </c:pt>
                <c:pt idx="3878">
                  <c:v>0.3878</c:v>
                </c:pt>
                <c:pt idx="3879">
                  <c:v>0.3879</c:v>
                </c:pt>
                <c:pt idx="3880">
                  <c:v>0.388</c:v>
                </c:pt>
                <c:pt idx="3881">
                  <c:v>0.3881</c:v>
                </c:pt>
                <c:pt idx="3882">
                  <c:v>0.3882</c:v>
                </c:pt>
                <c:pt idx="3883">
                  <c:v>0.3883</c:v>
                </c:pt>
                <c:pt idx="3884">
                  <c:v>0.3884</c:v>
                </c:pt>
                <c:pt idx="3885">
                  <c:v>0.3885</c:v>
                </c:pt>
                <c:pt idx="3886">
                  <c:v>0.3886</c:v>
                </c:pt>
                <c:pt idx="3887">
                  <c:v>0.3887</c:v>
                </c:pt>
                <c:pt idx="3888">
                  <c:v>0.3888</c:v>
                </c:pt>
                <c:pt idx="3889">
                  <c:v>0.3889</c:v>
                </c:pt>
                <c:pt idx="3890">
                  <c:v>0.389</c:v>
                </c:pt>
                <c:pt idx="3891">
                  <c:v>0.3891</c:v>
                </c:pt>
                <c:pt idx="3892">
                  <c:v>0.3892</c:v>
                </c:pt>
                <c:pt idx="3893">
                  <c:v>0.3893</c:v>
                </c:pt>
                <c:pt idx="3894">
                  <c:v>0.3894</c:v>
                </c:pt>
                <c:pt idx="3895">
                  <c:v>0.3895</c:v>
                </c:pt>
                <c:pt idx="3896">
                  <c:v>0.3896</c:v>
                </c:pt>
                <c:pt idx="3897">
                  <c:v>0.3897</c:v>
                </c:pt>
                <c:pt idx="3898">
                  <c:v>0.3898</c:v>
                </c:pt>
                <c:pt idx="3899">
                  <c:v>0.3899</c:v>
                </c:pt>
                <c:pt idx="3900">
                  <c:v>0.39</c:v>
                </c:pt>
                <c:pt idx="3901">
                  <c:v>0.3901</c:v>
                </c:pt>
                <c:pt idx="3902">
                  <c:v>0.3902</c:v>
                </c:pt>
                <c:pt idx="3903">
                  <c:v>0.3903</c:v>
                </c:pt>
                <c:pt idx="3904">
                  <c:v>0.3904</c:v>
                </c:pt>
                <c:pt idx="3905">
                  <c:v>0.3905</c:v>
                </c:pt>
                <c:pt idx="3906">
                  <c:v>0.3906</c:v>
                </c:pt>
                <c:pt idx="3907">
                  <c:v>0.3907</c:v>
                </c:pt>
                <c:pt idx="3908">
                  <c:v>0.3908</c:v>
                </c:pt>
                <c:pt idx="3909">
                  <c:v>0.3909</c:v>
                </c:pt>
                <c:pt idx="3910">
                  <c:v>0.391</c:v>
                </c:pt>
                <c:pt idx="3911">
                  <c:v>0.3911</c:v>
                </c:pt>
                <c:pt idx="3912">
                  <c:v>0.3912</c:v>
                </c:pt>
                <c:pt idx="3913">
                  <c:v>0.3913</c:v>
                </c:pt>
                <c:pt idx="3914">
                  <c:v>0.3914</c:v>
                </c:pt>
                <c:pt idx="3915">
                  <c:v>0.3915</c:v>
                </c:pt>
                <c:pt idx="3916">
                  <c:v>0.3916</c:v>
                </c:pt>
                <c:pt idx="3917">
                  <c:v>0.3917</c:v>
                </c:pt>
                <c:pt idx="3918">
                  <c:v>0.3918</c:v>
                </c:pt>
                <c:pt idx="3919">
                  <c:v>0.3919</c:v>
                </c:pt>
                <c:pt idx="3920">
                  <c:v>0.392</c:v>
                </c:pt>
                <c:pt idx="3921">
                  <c:v>0.3921</c:v>
                </c:pt>
                <c:pt idx="3922">
                  <c:v>0.3922</c:v>
                </c:pt>
                <c:pt idx="3923">
                  <c:v>0.3923</c:v>
                </c:pt>
                <c:pt idx="3924">
                  <c:v>0.3924</c:v>
                </c:pt>
                <c:pt idx="3925">
                  <c:v>0.3925</c:v>
                </c:pt>
                <c:pt idx="3926">
                  <c:v>0.3926</c:v>
                </c:pt>
                <c:pt idx="3927">
                  <c:v>0.3927</c:v>
                </c:pt>
                <c:pt idx="3928">
                  <c:v>0.3928</c:v>
                </c:pt>
                <c:pt idx="3929">
                  <c:v>0.3929</c:v>
                </c:pt>
                <c:pt idx="3930">
                  <c:v>0.393</c:v>
                </c:pt>
                <c:pt idx="3931">
                  <c:v>0.3931</c:v>
                </c:pt>
                <c:pt idx="3932">
                  <c:v>0.3932</c:v>
                </c:pt>
                <c:pt idx="3933">
                  <c:v>0.3933</c:v>
                </c:pt>
                <c:pt idx="3934">
                  <c:v>0.3934</c:v>
                </c:pt>
                <c:pt idx="3935">
                  <c:v>0.3935</c:v>
                </c:pt>
                <c:pt idx="3936">
                  <c:v>0.3936</c:v>
                </c:pt>
                <c:pt idx="3937">
                  <c:v>0.3937</c:v>
                </c:pt>
                <c:pt idx="3938">
                  <c:v>0.3938</c:v>
                </c:pt>
                <c:pt idx="3939">
                  <c:v>0.3939</c:v>
                </c:pt>
                <c:pt idx="3940">
                  <c:v>0.394</c:v>
                </c:pt>
                <c:pt idx="3941">
                  <c:v>0.3941</c:v>
                </c:pt>
                <c:pt idx="3942">
                  <c:v>0.3942</c:v>
                </c:pt>
                <c:pt idx="3943">
                  <c:v>0.3943</c:v>
                </c:pt>
                <c:pt idx="3944">
                  <c:v>0.3944</c:v>
                </c:pt>
                <c:pt idx="3945">
                  <c:v>0.3945</c:v>
                </c:pt>
                <c:pt idx="3946">
                  <c:v>0.3946</c:v>
                </c:pt>
                <c:pt idx="3947">
                  <c:v>0.3947</c:v>
                </c:pt>
                <c:pt idx="3948">
                  <c:v>0.3948</c:v>
                </c:pt>
                <c:pt idx="3949">
                  <c:v>0.3949</c:v>
                </c:pt>
                <c:pt idx="3950">
                  <c:v>0.395</c:v>
                </c:pt>
                <c:pt idx="3951">
                  <c:v>0.3951</c:v>
                </c:pt>
                <c:pt idx="3952">
                  <c:v>0.3952</c:v>
                </c:pt>
                <c:pt idx="3953">
                  <c:v>0.3953</c:v>
                </c:pt>
                <c:pt idx="3954">
                  <c:v>0.3954</c:v>
                </c:pt>
                <c:pt idx="3955">
                  <c:v>0.3955</c:v>
                </c:pt>
                <c:pt idx="3956">
                  <c:v>0.3956</c:v>
                </c:pt>
                <c:pt idx="3957">
                  <c:v>0.3957</c:v>
                </c:pt>
                <c:pt idx="3958">
                  <c:v>0.3958</c:v>
                </c:pt>
                <c:pt idx="3959">
                  <c:v>0.3959</c:v>
                </c:pt>
                <c:pt idx="3960">
                  <c:v>0.396</c:v>
                </c:pt>
                <c:pt idx="3961">
                  <c:v>0.3961</c:v>
                </c:pt>
                <c:pt idx="3962">
                  <c:v>0.3962</c:v>
                </c:pt>
                <c:pt idx="3963">
                  <c:v>0.3963</c:v>
                </c:pt>
                <c:pt idx="3964">
                  <c:v>0.3964</c:v>
                </c:pt>
                <c:pt idx="3965">
                  <c:v>0.3965</c:v>
                </c:pt>
                <c:pt idx="3966">
                  <c:v>0.3966</c:v>
                </c:pt>
                <c:pt idx="3967">
                  <c:v>0.3967</c:v>
                </c:pt>
                <c:pt idx="3968">
                  <c:v>0.3968</c:v>
                </c:pt>
                <c:pt idx="3969">
                  <c:v>0.3969</c:v>
                </c:pt>
                <c:pt idx="3970">
                  <c:v>0.397</c:v>
                </c:pt>
                <c:pt idx="3971">
                  <c:v>0.3971</c:v>
                </c:pt>
                <c:pt idx="3972">
                  <c:v>0.3972</c:v>
                </c:pt>
                <c:pt idx="3973">
                  <c:v>0.3973</c:v>
                </c:pt>
                <c:pt idx="3974">
                  <c:v>0.3974</c:v>
                </c:pt>
                <c:pt idx="3975">
                  <c:v>0.3975</c:v>
                </c:pt>
                <c:pt idx="3976">
                  <c:v>0.3976</c:v>
                </c:pt>
                <c:pt idx="3977">
                  <c:v>0.3977</c:v>
                </c:pt>
                <c:pt idx="3978">
                  <c:v>0.3978</c:v>
                </c:pt>
                <c:pt idx="3979">
                  <c:v>0.3979</c:v>
                </c:pt>
                <c:pt idx="3980">
                  <c:v>0.398</c:v>
                </c:pt>
                <c:pt idx="3981">
                  <c:v>0.3981</c:v>
                </c:pt>
                <c:pt idx="3982">
                  <c:v>0.3982</c:v>
                </c:pt>
                <c:pt idx="3983">
                  <c:v>0.3983</c:v>
                </c:pt>
                <c:pt idx="3984">
                  <c:v>0.3984</c:v>
                </c:pt>
                <c:pt idx="3985">
                  <c:v>0.3985</c:v>
                </c:pt>
                <c:pt idx="3986">
                  <c:v>0.3986</c:v>
                </c:pt>
                <c:pt idx="3987">
                  <c:v>0.3987</c:v>
                </c:pt>
                <c:pt idx="3988">
                  <c:v>0.3988</c:v>
                </c:pt>
                <c:pt idx="3989">
                  <c:v>0.3989</c:v>
                </c:pt>
                <c:pt idx="3990">
                  <c:v>0.399</c:v>
                </c:pt>
                <c:pt idx="3991">
                  <c:v>0.3991</c:v>
                </c:pt>
                <c:pt idx="3992">
                  <c:v>0.3992</c:v>
                </c:pt>
                <c:pt idx="3993">
                  <c:v>0.3993</c:v>
                </c:pt>
                <c:pt idx="3994">
                  <c:v>0.3994</c:v>
                </c:pt>
                <c:pt idx="3995">
                  <c:v>0.3995</c:v>
                </c:pt>
                <c:pt idx="3996">
                  <c:v>0.3996</c:v>
                </c:pt>
                <c:pt idx="3997">
                  <c:v>0.3997</c:v>
                </c:pt>
                <c:pt idx="3998">
                  <c:v>0.3998</c:v>
                </c:pt>
                <c:pt idx="3999">
                  <c:v>0.3999</c:v>
                </c:pt>
                <c:pt idx="4000">
                  <c:v>0.4</c:v>
                </c:pt>
                <c:pt idx="4001">
                  <c:v>0.4001</c:v>
                </c:pt>
                <c:pt idx="4002">
                  <c:v>0.4002</c:v>
                </c:pt>
                <c:pt idx="4003">
                  <c:v>0.4003</c:v>
                </c:pt>
                <c:pt idx="4004">
                  <c:v>0.4004</c:v>
                </c:pt>
                <c:pt idx="4005">
                  <c:v>0.4005</c:v>
                </c:pt>
                <c:pt idx="4006">
                  <c:v>0.4006</c:v>
                </c:pt>
                <c:pt idx="4007">
                  <c:v>0.4007</c:v>
                </c:pt>
                <c:pt idx="4008">
                  <c:v>0.4008</c:v>
                </c:pt>
                <c:pt idx="4009">
                  <c:v>0.4009</c:v>
                </c:pt>
                <c:pt idx="4010">
                  <c:v>0.401</c:v>
                </c:pt>
                <c:pt idx="4011">
                  <c:v>0.4011</c:v>
                </c:pt>
                <c:pt idx="4012">
                  <c:v>0.4012</c:v>
                </c:pt>
                <c:pt idx="4013">
                  <c:v>0.4013</c:v>
                </c:pt>
                <c:pt idx="4014">
                  <c:v>0.4014</c:v>
                </c:pt>
                <c:pt idx="4015">
                  <c:v>0.4015</c:v>
                </c:pt>
                <c:pt idx="4016">
                  <c:v>0.4016</c:v>
                </c:pt>
                <c:pt idx="4017">
                  <c:v>0.4017</c:v>
                </c:pt>
                <c:pt idx="4018">
                  <c:v>0.4018</c:v>
                </c:pt>
                <c:pt idx="4019">
                  <c:v>0.4019</c:v>
                </c:pt>
                <c:pt idx="4020">
                  <c:v>0.402</c:v>
                </c:pt>
                <c:pt idx="4021">
                  <c:v>0.4021</c:v>
                </c:pt>
                <c:pt idx="4022">
                  <c:v>0.4022</c:v>
                </c:pt>
                <c:pt idx="4023">
                  <c:v>0.4023</c:v>
                </c:pt>
                <c:pt idx="4024">
                  <c:v>0.4024</c:v>
                </c:pt>
                <c:pt idx="4025">
                  <c:v>0.4025</c:v>
                </c:pt>
                <c:pt idx="4026">
                  <c:v>0.4026</c:v>
                </c:pt>
                <c:pt idx="4027">
                  <c:v>0.4027</c:v>
                </c:pt>
                <c:pt idx="4028">
                  <c:v>0.4028</c:v>
                </c:pt>
                <c:pt idx="4029">
                  <c:v>0.4029</c:v>
                </c:pt>
                <c:pt idx="4030">
                  <c:v>0.403</c:v>
                </c:pt>
                <c:pt idx="4031">
                  <c:v>0.4031</c:v>
                </c:pt>
                <c:pt idx="4032">
                  <c:v>0.4032</c:v>
                </c:pt>
                <c:pt idx="4033">
                  <c:v>0.4033</c:v>
                </c:pt>
                <c:pt idx="4034">
                  <c:v>0.4034</c:v>
                </c:pt>
                <c:pt idx="4035">
                  <c:v>0.4035</c:v>
                </c:pt>
                <c:pt idx="4036">
                  <c:v>0.4036</c:v>
                </c:pt>
                <c:pt idx="4037">
                  <c:v>0.4037</c:v>
                </c:pt>
                <c:pt idx="4038">
                  <c:v>0.4038</c:v>
                </c:pt>
                <c:pt idx="4039">
                  <c:v>0.4039</c:v>
                </c:pt>
                <c:pt idx="4040">
                  <c:v>0.404</c:v>
                </c:pt>
                <c:pt idx="4041">
                  <c:v>0.4041</c:v>
                </c:pt>
                <c:pt idx="4042">
                  <c:v>0.4042</c:v>
                </c:pt>
                <c:pt idx="4043">
                  <c:v>0.4043</c:v>
                </c:pt>
                <c:pt idx="4044">
                  <c:v>0.4044</c:v>
                </c:pt>
                <c:pt idx="4045">
                  <c:v>0.4045</c:v>
                </c:pt>
                <c:pt idx="4046">
                  <c:v>0.4046</c:v>
                </c:pt>
                <c:pt idx="4047">
                  <c:v>0.4047</c:v>
                </c:pt>
                <c:pt idx="4048">
                  <c:v>0.4048</c:v>
                </c:pt>
                <c:pt idx="4049">
                  <c:v>0.4049</c:v>
                </c:pt>
                <c:pt idx="4050">
                  <c:v>0.405</c:v>
                </c:pt>
                <c:pt idx="4051">
                  <c:v>0.4051</c:v>
                </c:pt>
                <c:pt idx="4052">
                  <c:v>0.4052</c:v>
                </c:pt>
                <c:pt idx="4053">
                  <c:v>0.4053</c:v>
                </c:pt>
                <c:pt idx="4054">
                  <c:v>0.4054</c:v>
                </c:pt>
                <c:pt idx="4055">
                  <c:v>0.4055</c:v>
                </c:pt>
                <c:pt idx="4056">
                  <c:v>0.4056</c:v>
                </c:pt>
                <c:pt idx="4057">
                  <c:v>0.4057</c:v>
                </c:pt>
                <c:pt idx="4058">
                  <c:v>0.4058</c:v>
                </c:pt>
                <c:pt idx="4059">
                  <c:v>0.4059</c:v>
                </c:pt>
                <c:pt idx="4060">
                  <c:v>0.406</c:v>
                </c:pt>
                <c:pt idx="4061">
                  <c:v>0.4061</c:v>
                </c:pt>
                <c:pt idx="4062">
                  <c:v>0.4062</c:v>
                </c:pt>
                <c:pt idx="4063">
                  <c:v>0.4063</c:v>
                </c:pt>
                <c:pt idx="4064">
                  <c:v>0.4064</c:v>
                </c:pt>
                <c:pt idx="4065">
                  <c:v>0.4065</c:v>
                </c:pt>
                <c:pt idx="4066">
                  <c:v>0.4066</c:v>
                </c:pt>
                <c:pt idx="4067">
                  <c:v>0.4067</c:v>
                </c:pt>
                <c:pt idx="4068">
                  <c:v>0.4068</c:v>
                </c:pt>
                <c:pt idx="4069">
                  <c:v>0.4069</c:v>
                </c:pt>
                <c:pt idx="4070">
                  <c:v>0.407</c:v>
                </c:pt>
                <c:pt idx="4071">
                  <c:v>0.4071</c:v>
                </c:pt>
                <c:pt idx="4072">
                  <c:v>0.4072</c:v>
                </c:pt>
                <c:pt idx="4073">
                  <c:v>0.4073</c:v>
                </c:pt>
                <c:pt idx="4074">
                  <c:v>0.4074</c:v>
                </c:pt>
                <c:pt idx="4075">
                  <c:v>0.4075</c:v>
                </c:pt>
                <c:pt idx="4076">
                  <c:v>0.4076</c:v>
                </c:pt>
                <c:pt idx="4077">
                  <c:v>0.4077</c:v>
                </c:pt>
                <c:pt idx="4078">
                  <c:v>0.4078</c:v>
                </c:pt>
                <c:pt idx="4079">
                  <c:v>0.4079</c:v>
                </c:pt>
                <c:pt idx="4080">
                  <c:v>0.408</c:v>
                </c:pt>
                <c:pt idx="4081">
                  <c:v>0.4081</c:v>
                </c:pt>
                <c:pt idx="4082">
                  <c:v>0.4082</c:v>
                </c:pt>
                <c:pt idx="4083">
                  <c:v>0.4083</c:v>
                </c:pt>
                <c:pt idx="4084">
                  <c:v>0.4084</c:v>
                </c:pt>
                <c:pt idx="4085">
                  <c:v>0.4085</c:v>
                </c:pt>
                <c:pt idx="4086">
                  <c:v>0.4086</c:v>
                </c:pt>
                <c:pt idx="4087">
                  <c:v>0.4087</c:v>
                </c:pt>
                <c:pt idx="4088">
                  <c:v>0.4088</c:v>
                </c:pt>
                <c:pt idx="4089">
                  <c:v>0.4089</c:v>
                </c:pt>
                <c:pt idx="4090">
                  <c:v>0.409</c:v>
                </c:pt>
                <c:pt idx="4091">
                  <c:v>0.4091</c:v>
                </c:pt>
                <c:pt idx="4092">
                  <c:v>0.4092</c:v>
                </c:pt>
                <c:pt idx="4093">
                  <c:v>0.4093</c:v>
                </c:pt>
                <c:pt idx="4094">
                  <c:v>0.4094</c:v>
                </c:pt>
                <c:pt idx="4095">
                  <c:v>0.4095</c:v>
                </c:pt>
                <c:pt idx="4096">
                  <c:v>0.4096</c:v>
                </c:pt>
                <c:pt idx="4097">
                  <c:v>0.4097</c:v>
                </c:pt>
                <c:pt idx="4098">
                  <c:v>0.4098</c:v>
                </c:pt>
                <c:pt idx="4099">
                  <c:v>0.4099</c:v>
                </c:pt>
                <c:pt idx="4100">
                  <c:v>0.41</c:v>
                </c:pt>
                <c:pt idx="4101">
                  <c:v>0.4101</c:v>
                </c:pt>
                <c:pt idx="4102">
                  <c:v>0.4102</c:v>
                </c:pt>
                <c:pt idx="4103">
                  <c:v>0.4103</c:v>
                </c:pt>
                <c:pt idx="4104">
                  <c:v>0.4104</c:v>
                </c:pt>
                <c:pt idx="4105">
                  <c:v>0.4105</c:v>
                </c:pt>
                <c:pt idx="4106">
                  <c:v>0.4106</c:v>
                </c:pt>
                <c:pt idx="4107">
                  <c:v>0.4107</c:v>
                </c:pt>
                <c:pt idx="4108">
                  <c:v>0.4108</c:v>
                </c:pt>
                <c:pt idx="4109">
                  <c:v>0.4109</c:v>
                </c:pt>
                <c:pt idx="4110">
                  <c:v>0.411</c:v>
                </c:pt>
                <c:pt idx="4111">
                  <c:v>0.4111</c:v>
                </c:pt>
                <c:pt idx="4112">
                  <c:v>0.4112</c:v>
                </c:pt>
                <c:pt idx="4113">
                  <c:v>0.4113</c:v>
                </c:pt>
                <c:pt idx="4114">
                  <c:v>0.4114</c:v>
                </c:pt>
                <c:pt idx="4115">
                  <c:v>0.4115</c:v>
                </c:pt>
                <c:pt idx="4116">
                  <c:v>0.4116</c:v>
                </c:pt>
                <c:pt idx="4117">
                  <c:v>0.4117</c:v>
                </c:pt>
                <c:pt idx="4118">
                  <c:v>0.4118</c:v>
                </c:pt>
                <c:pt idx="4119">
                  <c:v>0.4119</c:v>
                </c:pt>
                <c:pt idx="4120">
                  <c:v>0.412</c:v>
                </c:pt>
                <c:pt idx="4121">
                  <c:v>0.4121</c:v>
                </c:pt>
                <c:pt idx="4122">
                  <c:v>0.4122</c:v>
                </c:pt>
                <c:pt idx="4123">
                  <c:v>0.4123</c:v>
                </c:pt>
                <c:pt idx="4124">
                  <c:v>0.4124</c:v>
                </c:pt>
                <c:pt idx="4125">
                  <c:v>0.4125</c:v>
                </c:pt>
                <c:pt idx="4126">
                  <c:v>0.4126</c:v>
                </c:pt>
                <c:pt idx="4127">
                  <c:v>0.4127</c:v>
                </c:pt>
                <c:pt idx="4128">
                  <c:v>0.4128</c:v>
                </c:pt>
                <c:pt idx="4129">
                  <c:v>0.4129</c:v>
                </c:pt>
                <c:pt idx="4130">
                  <c:v>0.413</c:v>
                </c:pt>
                <c:pt idx="4131">
                  <c:v>0.4131</c:v>
                </c:pt>
                <c:pt idx="4132">
                  <c:v>0.4132</c:v>
                </c:pt>
                <c:pt idx="4133">
                  <c:v>0.4133</c:v>
                </c:pt>
                <c:pt idx="4134">
                  <c:v>0.4134</c:v>
                </c:pt>
                <c:pt idx="4135">
                  <c:v>0.4135</c:v>
                </c:pt>
                <c:pt idx="4136">
                  <c:v>0.4136</c:v>
                </c:pt>
                <c:pt idx="4137">
                  <c:v>0.4137</c:v>
                </c:pt>
                <c:pt idx="4138">
                  <c:v>0.4138</c:v>
                </c:pt>
                <c:pt idx="4139">
                  <c:v>0.4139</c:v>
                </c:pt>
                <c:pt idx="4140">
                  <c:v>0.414</c:v>
                </c:pt>
                <c:pt idx="4141">
                  <c:v>0.4141</c:v>
                </c:pt>
                <c:pt idx="4142">
                  <c:v>0.4142</c:v>
                </c:pt>
                <c:pt idx="4143">
                  <c:v>0.4143</c:v>
                </c:pt>
                <c:pt idx="4144">
                  <c:v>0.4144</c:v>
                </c:pt>
                <c:pt idx="4145">
                  <c:v>0.4145</c:v>
                </c:pt>
                <c:pt idx="4146">
                  <c:v>0.4146</c:v>
                </c:pt>
                <c:pt idx="4147">
                  <c:v>0.4147</c:v>
                </c:pt>
                <c:pt idx="4148">
                  <c:v>0.4148</c:v>
                </c:pt>
                <c:pt idx="4149">
                  <c:v>0.4149</c:v>
                </c:pt>
                <c:pt idx="4150">
                  <c:v>0.415</c:v>
                </c:pt>
                <c:pt idx="4151">
                  <c:v>0.4151</c:v>
                </c:pt>
                <c:pt idx="4152">
                  <c:v>0.4152</c:v>
                </c:pt>
                <c:pt idx="4153">
                  <c:v>0.4153</c:v>
                </c:pt>
                <c:pt idx="4154">
                  <c:v>0.4154</c:v>
                </c:pt>
                <c:pt idx="4155">
                  <c:v>0.4155</c:v>
                </c:pt>
                <c:pt idx="4156">
                  <c:v>0.4156</c:v>
                </c:pt>
                <c:pt idx="4157">
                  <c:v>0.4157</c:v>
                </c:pt>
                <c:pt idx="4158">
                  <c:v>0.4158</c:v>
                </c:pt>
                <c:pt idx="4159">
                  <c:v>0.4159</c:v>
                </c:pt>
                <c:pt idx="4160">
                  <c:v>0.416</c:v>
                </c:pt>
                <c:pt idx="4161">
                  <c:v>0.4161</c:v>
                </c:pt>
                <c:pt idx="4162">
                  <c:v>0.4162</c:v>
                </c:pt>
                <c:pt idx="4163">
                  <c:v>0.4163</c:v>
                </c:pt>
                <c:pt idx="4164">
                  <c:v>0.4164</c:v>
                </c:pt>
                <c:pt idx="4165">
                  <c:v>0.4165</c:v>
                </c:pt>
                <c:pt idx="4166">
                  <c:v>0.4166</c:v>
                </c:pt>
                <c:pt idx="4167">
                  <c:v>0.4167</c:v>
                </c:pt>
                <c:pt idx="4168">
                  <c:v>0.4168</c:v>
                </c:pt>
                <c:pt idx="4169">
                  <c:v>0.4169</c:v>
                </c:pt>
                <c:pt idx="4170">
                  <c:v>0.417</c:v>
                </c:pt>
                <c:pt idx="4171">
                  <c:v>0.4171</c:v>
                </c:pt>
                <c:pt idx="4172">
                  <c:v>0.4172</c:v>
                </c:pt>
                <c:pt idx="4173">
                  <c:v>0.4173</c:v>
                </c:pt>
                <c:pt idx="4174">
                  <c:v>0.4174</c:v>
                </c:pt>
                <c:pt idx="4175">
                  <c:v>0.4175</c:v>
                </c:pt>
                <c:pt idx="4176">
                  <c:v>0.4176</c:v>
                </c:pt>
                <c:pt idx="4177">
                  <c:v>0.4177</c:v>
                </c:pt>
                <c:pt idx="4178">
                  <c:v>0.4178</c:v>
                </c:pt>
                <c:pt idx="4179">
                  <c:v>0.4179</c:v>
                </c:pt>
                <c:pt idx="4180">
                  <c:v>0.418</c:v>
                </c:pt>
                <c:pt idx="4181">
                  <c:v>0.4181</c:v>
                </c:pt>
                <c:pt idx="4182">
                  <c:v>0.4182</c:v>
                </c:pt>
                <c:pt idx="4183">
                  <c:v>0.4183</c:v>
                </c:pt>
                <c:pt idx="4184">
                  <c:v>0.4184</c:v>
                </c:pt>
                <c:pt idx="4185">
                  <c:v>0.4185</c:v>
                </c:pt>
                <c:pt idx="4186">
                  <c:v>0.4186</c:v>
                </c:pt>
                <c:pt idx="4187">
                  <c:v>0.4187</c:v>
                </c:pt>
                <c:pt idx="4188">
                  <c:v>0.4188</c:v>
                </c:pt>
                <c:pt idx="4189">
                  <c:v>0.4189</c:v>
                </c:pt>
                <c:pt idx="4190">
                  <c:v>0.419</c:v>
                </c:pt>
                <c:pt idx="4191">
                  <c:v>0.4191</c:v>
                </c:pt>
                <c:pt idx="4192">
                  <c:v>0.4192</c:v>
                </c:pt>
                <c:pt idx="4193">
                  <c:v>0.4193</c:v>
                </c:pt>
                <c:pt idx="4194">
                  <c:v>0.4194</c:v>
                </c:pt>
                <c:pt idx="4195">
                  <c:v>0.4195</c:v>
                </c:pt>
                <c:pt idx="4196">
                  <c:v>0.4196</c:v>
                </c:pt>
                <c:pt idx="4197">
                  <c:v>0.4197</c:v>
                </c:pt>
                <c:pt idx="4198">
                  <c:v>0.4198</c:v>
                </c:pt>
                <c:pt idx="4199">
                  <c:v>0.4199</c:v>
                </c:pt>
                <c:pt idx="4200">
                  <c:v>0.42</c:v>
                </c:pt>
                <c:pt idx="4201">
                  <c:v>0.4201</c:v>
                </c:pt>
                <c:pt idx="4202">
                  <c:v>0.4202</c:v>
                </c:pt>
                <c:pt idx="4203">
                  <c:v>0.4203</c:v>
                </c:pt>
                <c:pt idx="4204">
                  <c:v>0.4204</c:v>
                </c:pt>
                <c:pt idx="4205">
                  <c:v>0.4205</c:v>
                </c:pt>
                <c:pt idx="4206">
                  <c:v>0.4206</c:v>
                </c:pt>
                <c:pt idx="4207">
                  <c:v>0.4207</c:v>
                </c:pt>
                <c:pt idx="4208">
                  <c:v>0.4208</c:v>
                </c:pt>
                <c:pt idx="4209">
                  <c:v>0.4209</c:v>
                </c:pt>
                <c:pt idx="4210">
                  <c:v>0.421</c:v>
                </c:pt>
                <c:pt idx="4211">
                  <c:v>0.4211</c:v>
                </c:pt>
                <c:pt idx="4212">
                  <c:v>0.4212</c:v>
                </c:pt>
                <c:pt idx="4213">
                  <c:v>0.4213</c:v>
                </c:pt>
                <c:pt idx="4214">
                  <c:v>0.4214</c:v>
                </c:pt>
                <c:pt idx="4215">
                  <c:v>0.4215</c:v>
                </c:pt>
                <c:pt idx="4216">
                  <c:v>0.4216</c:v>
                </c:pt>
                <c:pt idx="4217">
                  <c:v>0.4217</c:v>
                </c:pt>
                <c:pt idx="4218">
                  <c:v>0.4218</c:v>
                </c:pt>
                <c:pt idx="4219">
                  <c:v>0.4219</c:v>
                </c:pt>
                <c:pt idx="4220">
                  <c:v>0.422</c:v>
                </c:pt>
                <c:pt idx="4221">
                  <c:v>0.4221</c:v>
                </c:pt>
                <c:pt idx="4222">
                  <c:v>0.4222</c:v>
                </c:pt>
                <c:pt idx="4223">
                  <c:v>0.4223</c:v>
                </c:pt>
                <c:pt idx="4224">
                  <c:v>0.4224</c:v>
                </c:pt>
                <c:pt idx="4225">
                  <c:v>0.4225</c:v>
                </c:pt>
                <c:pt idx="4226">
                  <c:v>0.4226</c:v>
                </c:pt>
                <c:pt idx="4227">
                  <c:v>0.4227</c:v>
                </c:pt>
                <c:pt idx="4228">
                  <c:v>0.4228</c:v>
                </c:pt>
                <c:pt idx="4229">
                  <c:v>0.4229</c:v>
                </c:pt>
                <c:pt idx="4230">
                  <c:v>0.423</c:v>
                </c:pt>
                <c:pt idx="4231">
                  <c:v>0.4231</c:v>
                </c:pt>
                <c:pt idx="4232">
                  <c:v>0.4232</c:v>
                </c:pt>
                <c:pt idx="4233">
                  <c:v>0.4233</c:v>
                </c:pt>
                <c:pt idx="4234">
                  <c:v>0.4234</c:v>
                </c:pt>
                <c:pt idx="4235">
                  <c:v>0.4235</c:v>
                </c:pt>
                <c:pt idx="4236">
                  <c:v>0.4236</c:v>
                </c:pt>
                <c:pt idx="4237">
                  <c:v>0.4237</c:v>
                </c:pt>
                <c:pt idx="4238">
                  <c:v>0.4238</c:v>
                </c:pt>
                <c:pt idx="4239">
                  <c:v>0.4239</c:v>
                </c:pt>
                <c:pt idx="4240">
                  <c:v>0.424</c:v>
                </c:pt>
                <c:pt idx="4241">
                  <c:v>0.4241</c:v>
                </c:pt>
                <c:pt idx="4242">
                  <c:v>0.4242</c:v>
                </c:pt>
                <c:pt idx="4243">
                  <c:v>0.4243</c:v>
                </c:pt>
                <c:pt idx="4244">
                  <c:v>0.4244</c:v>
                </c:pt>
                <c:pt idx="4245">
                  <c:v>0.4245</c:v>
                </c:pt>
                <c:pt idx="4246">
                  <c:v>0.4246</c:v>
                </c:pt>
                <c:pt idx="4247">
                  <c:v>0.4247</c:v>
                </c:pt>
                <c:pt idx="4248">
                  <c:v>0.4248</c:v>
                </c:pt>
                <c:pt idx="4249">
                  <c:v>0.4249</c:v>
                </c:pt>
                <c:pt idx="4250">
                  <c:v>0.425</c:v>
                </c:pt>
                <c:pt idx="4251">
                  <c:v>0.4251</c:v>
                </c:pt>
                <c:pt idx="4252">
                  <c:v>0.4252</c:v>
                </c:pt>
                <c:pt idx="4253">
                  <c:v>0.4253</c:v>
                </c:pt>
                <c:pt idx="4254">
                  <c:v>0.4254</c:v>
                </c:pt>
                <c:pt idx="4255">
                  <c:v>0.4255</c:v>
                </c:pt>
                <c:pt idx="4256">
                  <c:v>0.4256</c:v>
                </c:pt>
                <c:pt idx="4257">
                  <c:v>0.4257</c:v>
                </c:pt>
                <c:pt idx="4258">
                  <c:v>0.4258</c:v>
                </c:pt>
                <c:pt idx="4259">
                  <c:v>0.4259</c:v>
                </c:pt>
                <c:pt idx="4260">
                  <c:v>0.426</c:v>
                </c:pt>
                <c:pt idx="4261">
                  <c:v>0.4261</c:v>
                </c:pt>
                <c:pt idx="4262">
                  <c:v>0.4262</c:v>
                </c:pt>
                <c:pt idx="4263">
                  <c:v>0.4263</c:v>
                </c:pt>
                <c:pt idx="4264">
                  <c:v>0.4264</c:v>
                </c:pt>
                <c:pt idx="4265">
                  <c:v>0.4265</c:v>
                </c:pt>
                <c:pt idx="4266">
                  <c:v>0.4266</c:v>
                </c:pt>
                <c:pt idx="4267">
                  <c:v>0.4267</c:v>
                </c:pt>
                <c:pt idx="4268">
                  <c:v>0.4268</c:v>
                </c:pt>
                <c:pt idx="4269">
                  <c:v>0.4269</c:v>
                </c:pt>
                <c:pt idx="4270">
                  <c:v>0.427</c:v>
                </c:pt>
                <c:pt idx="4271">
                  <c:v>0.4271</c:v>
                </c:pt>
                <c:pt idx="4272">
                  <c:v>0.4272</c:v>
                </c:pt>
                <c:pt idx="4273">
                  <c:v>0.4273</c:v>
                </c:pt>
                <c:pt idx="4274">
                  <c:v>0.4274</c:v>
                </c:pt>
                <c:pt idx="4275">
                  <c:v>0.4275</c:v>
                </c:pt>
                <c:pt idx="4276">
                  <c:v>0.4276</c:v>
                </c:pt>
                <c:pt idx="4277">
                  <c:v>0.4277</c:v>
                </c:pt>
                <c:pt idx="4278">
                  <c:v>0.4278</c:v>
                </c:pt>
                <c:pt idx="4279">
                  <c:v>0.4279</c:v>
                </c:pt>
                <c:pt idx="4280">
                  <c:v>0.428</c:v>
                </c:pt>
                <c:pt idx="4281">
                  <c:v>0.4281</c:v>
                </c:pt>
                <c:pt idx="4282">
                  <c:v>0.4282</c:v>
                </c:pt>
                <c:pt idx="4283">
                  <c:v>0.4283</c:v>
                </c:pt>
                <c:pt idx="4284">
                  <c:v>0.4284</c:v>
                </c:pt>
                <c:pt idx="4285">
                  <c:v>0.4285</c:v>
                </c:pt>
                <c:pt idx="4286">
                  <c:v>0.4286</c:v>
                </c:pt>
                <c:pt idx="4287">
                  <c:v>0.4287</c:v>
                </c:pt>
                <c:pt idx="4288">
                  <c:v>0.4288</c:v>
                </c:pt>
                <c:pt idx="4289">
                  <c:v>0.4289</c:v>
                </c:pt>
                <c:pt idx="4290">
                  <c:v>0.429</c:v>
                </c:pt>
                <c:pt idx="4291">
                  <c:v>0.4291</c:v>
                </c:pt>
                <c:pt idx="4292">
                  <c:v>0.4292</c:v>
                </c:pt>
                <c:pt idx="4293">
                  <c:v>0.4293</c:v>
                </c:pt>
                <c:pt idx="4294">
                  <c:v>0.4294</c:v>
                </c:pt>
                <c:pt idx="4295">
                  <c:v>0.4295</c:v>
                </c:pt>
                <c:pt idx="4296">
                  <c:v>0.4296</c:v>
                </c:pt>
                <c:pt idx="4297">
                  <c:v>0.4297</c:v>
                </c:pt>
                <c:pt idx="4298">
                  <c:v>0.4298</c:v>
                </c:pt>
                <c:pt idx="4299">
                  <c:v>0.4299</c:v>
                </c:pt>
                <c:pt idx="4300">
                  <c:v>0.43</c:v>
                </c:pt>
                <c:pt idx="4301">
                  <c:v>0.4301</c:v>
                </c:pt>
                <c:pt idx="4302">
                  <c:v>0.4302</c:v>
                </c:pt>
                <c:pt idx="4303">
                  <c:v>0.4303</c:v>
                </c:pt>
                <c:pt idx="4304">
                  <c:v>0.4304</c:v>
                </c:pt>
                <c:pt idx="4305">
                  <c:v>0.4305</c:v>
                </c:pt>
                <c:pt idx="4306">
                  <c:v>0.4306</c:v>
                </c:pt>
                <c:pt idx="4307">
                  <c:v>0.4307</c:v>
                </c:pt>
                <c:pt idx="4308">
                  <c:v>0.4308</c:v>
                </c:pt>
                <c:pt idx="4309">
                  <c:v>0.4309</c:v>
                </c:pt>
                <c:pt idx="4310">
                  <c:v>0.431</c:v>
                </c:pt>
                <c:pt idx="4311">
                  <c:v>0.4311</c:v>
                </c:pt>
                <c:pt idx="4312">
                  <c:v>0.4312</c:v>
                </c:pt>
                <c:pt idx="4313">
                  <c:v>0.4313</c:v>
                </c:pt>
                <c:pt idx="4314">
                  <c:v>0.4314</c:v>
                </c:pt>
                <c:pt idx="4315">
                  <c:v>0.4315</c:v>
                </c:pt>
                <c:pt idx="4316">
                  <c:v>0.4316</c:v>
                </c:pt>
                <c:pt idx="4317">
                  <c:v>0.4317</c:v>
                </c:pt>
                <c:pt idx="4318">
                  <c:v>0.4318</c:v>
                </c:pt>
                <c:pt idx="4319">
                  <c:v>0.4319</c:v>
                </c:pt>
                <c:pt idx="4320">
                  <c:v>0.432</c:v>
                </c:pt>
                <c:pt idx="4321">
                  <c:v>0.4321</c:v>
                </c:pt>
                <c:pt idx="4322">
                  <c:v>0.4322</c:v>
                </c:pt>
                <c:pt idx="4323">
                  <c:v>0.4323</c:v>
                </c:pt>
                <c:pt idx="4324">
                  <c:v>0.4324</c:v>
                </c:pt>
                <c:pt idx="4325">
                  <c:v>0.4325</c:v>
                </c:pt>
                <c:pt idx="4326">
                  <c:v>0.4326</c:v>
                </c:pt>
                <c:pt idx="4327">
                  <c:v>0.4327</c:v>
                </c:pt>
                <c:pt idx="4328">
                  <c:v>0.4328</c:v>
                </c:pt>
                <c:pt idx="4329">
                  <c:v>0.4329</c:v>
                </c:pt>
                <c:pt idx="4330">
                  <c:v>0.433</c:v>
                </c:pt>
                <c:pt idx="4331">
                  <c:v>0.4331</c:v>
                </c:pt>
                <c:pt idx="4332">
                  <c:v>0.4332</c:v>
                </c:pt>
                <c:pt idx="4333">
                  <c:v>0.4333</c:v>
                </c:pt>
                <c:pt idx="4334">
                  <c:v>0.4334</c:v>
                </c:pt>
                <c:pt idx="4335">
                  <c:v>0.4335</c:v>
                </c:pt>
                <c:pt idx="4336">
                  <c:v>0.4336</c:v>
                </c:pt>
                <c:pt idx="4337">
                  <c:v>0.4337</c:v>
                </c:pt>
                <c:pt idx="4338">
                  <c:v>0.4338</c:v>
                </c:pt>
                <c:pt idx="4339">
                  <c:v>0.4339</c:v>
                </c:pt>
                <c:pt idx="4340">
                  <c:v>0.434</c:v>
                </c:pt>
                <c:pt idx="4341">
                  <c:v>0.4341</c:v>
                </c:pt>
                <c:pt idx="4342">
                  <c:v>0.4342</c:v>
                </c:pt>
                <c:pt idx="4343">
                  <c:v>0.4343</c:v>
                </c:pt>
                <c:pt idx="4344">
                  <c:v>0.4344</c:v>
                </c:pt>
                <c:pt idx="4345">
                  <c:v>0.4345</c:v>
                </c:pt>
                <c:pt idx="4346">
                  <c:v>0.4346</c:v>
                </c:pt>
                <c:pt idx="4347">
                  <c:v>0.4347</c:v>
                </c:pt>
                <c:pt idx="4348">
                  <c:v>0.4348</c:v>
                </c:pt>
                <c:pt idx="4349">
                  <c:v>0.4349</c:v>
                </c:pt>
                <c:pt idx="4350">
                  <c:v>0.435</c:v>
                </c:pt>
                <c:pt idx="4351">
                  <c:v>0.4351</c:v>
                </c:pt>
                <c:pt idx="4352">
                  <c:v>0.4352</c:v>
                </c:pt>
                <c:pt idx="4353">
                  <c:v>0.4353</c:v>
                </c:pt>
                <c:pt idx="4354">
                  <c:v>0.4354</c:v>
                </c:pt>
                <c:pt idx="4355">
                  <c:v>0.4355</c:v>
                </c:pt>
                <c:pt idx="4356">
                  <c:v>0.4356</c:v>
                </c:pt>
                <c:pt idx="4357">
                  <c:v>0.4357</c:v>
                </c:pt>
                <c:pt idx="4358">
                  <c:v>0.4358</c:v>
                </c:pt>
                <c:pt idx="4359">
                  <c:v>0.4359</c:v>
                </c:pt>
                <c:pt idx="4360">
                  <c:v>0.436</c:v>
                </c:pt>
                <c:pt idx="4361">
                  <c:v>0.4361</c:v>
                </c:pt>
                <c:pt idx="4362">
                  <c:v>0.4362</c:v>
                </c:pt>
                <c:pt idx="4363">
                  <c:v>0.4363</c:v>
                </c:pt>
                <c:pt idx="4364">
                  <c:v>0.4364</c:v>
                </c:pt>
                <c:pt idx="4365">
                  <c:v>0.4365</c:v>
                </c:pt>
                <c:pt idx="4366">
                  <c:v>0.4366</c:v>
                </c:pt>
                <c:pt idx="4367">
                  <c:v>0.4367</c:v>
                </c:pt>
                <c:pt idx="4368">
                  <c:v>0.4368</c:v>
                </c:pt>
                <c:pt idx="4369">
                  <c:v>0.4369</c:v>
                </c:pt>
                <c:pt idx="4370">
                  <c:v>0.437</c:v>
                </c:pt>
                <c:pt idx="4371">
                  <c:v>0.4371</c:v>
                </c:pt>
                <c:pt idx="4372">
                  <c:v>0.4372</c:v>
                </c:pt>
                <c:pt idx="4373">
                  <c:v>0.4373</c:v>
                </c:pt>
                <c:pt idx="4374">
                  <c:v>0.4374</c:v>
                </c:pt>
                <c:pt idx="4375">
                  <c:v>0.4375</c:v>
                </c:pt>
                <c:pt idx="4376">
                  <c:v>0.4376</c:v>
                </c:pt>
                <c:pt idx="4377">
                  <c:v>0.4377</c:v>
                </c:pt>
                <c:pt idx="4378">
                  <c:v>0.4378</c:v>
                </c:pt>
                <c:pt idx="4379">
                  <c:v>0.4379</c:v>
                </c:pt>
                <c:pt idx="4380">
                  <c:v>0.438</c:v>
                </c:pt>
                <c:pt idx="4381">
                  <c:v>0.4381</c:v>
                </c:pt>
                <c:pt idx="4382">
                  <c:v>0.4382</c:v>
                </c:pt>
                <c:pt idx="4383">
                  <c:v>0.4383</c:v>
                </c:pt>
                <c:pt idx="4384">
                  <c:v>0.4384</c:v>
                </c:pt>
                <c:pt idx="4385">
                  <c:v>0.4385</c:v>
                </c:pt>
                <c:pt idx="4386">
                  <c:v>0.4386</c:v>
                </c:pt>
                <c:pt idx="4387">
                  <c:v>0.4387</c:v>
                </c:pt>
                <c:pt idx="4388">
                  <c:v>0.4388</c:v>
                </c:pt>
                <c:pt idx="4389">
                  <c:v>0.4389</c:v>
                </c:pt>
                <c:pt idx="4390">
                  <c:v>0.439</c:v>
                </c:pt>
                <c:pt idx="4391">
                  <c:v>0.4391</c:v>
                </c:pt>
                <c:pt idx="4392">
                  <c:v>0.4392</c:v>
                </c:pt>
                <c:pt idx="4393">
                  <c:v>0.4393</c:v>
                </c:pt>
                <c:pt idx="4394">
                  <c:v>0.4394</c:v>
                </c:pt>
                <c:pt idx="4395">
                  <c:v>0.4395</c:v>
                </c:pt>
                <c:pt idx="4396">
                  <c:v>0.4396</c:v>
                </c:pt>
                <c:pt idx="4397">
                  <c:v>0.4397</c:v>
                </c:pt>
                <c:pt idx="4398">
                  <c:v>0.4398</c:v>
                </c:pt>
                <c:pt idx="4399">
                  <c:v>0.4399</c:v>
                </c:pt>
                <c:pt idx="4400">
                  <c:v>0.44</c:v>
                </c:pt>
                <c:pt idx="4401">
                  <c:v>0.4401</c:v>
                </c:pt>
                <c:pt idx="4402">
                  <c:v>0.4402</c:v>
                </c:pt>
                <c:pt idx="4403">
                  <c:v>0.4403</c:v>
                </c:pt>
                <c:pt idx="4404">
                  <c:v>0.4404</c:v>
                </c:pt>
                <c:pt idx="4405">
                  <c:v>0.4405</c:v>
                </c:pt>
                <c:pt idx="4406">
                  <c:v>0.4406</c:v>
                </c:pt>
                <c:pt idx="4407">
                  <c:v>0.4407</c:v>
                </c:pt>
                <c:pt idx="4408">
                  <c:v>0.4408</c:v>
                </c:pt>
                <c:pt idx="4409">
                  <c:v>0.4409</c:v>
                </c:pt>
                <c:pt idx="4410">
                  <c:v>0.441</c:v>
                </c:pt>
                <c:pt idx="4411">
                  <c:v>0.4411</c:v>
                </c:pt>
                <c:pt idx="4412">
                  <c:v>0.4412</c:v>
                </c:pt>
                <c:pt idx="4413">
                  <c:v>0.4413</c:v>
                </c:pt>
                <c:pt idx="4414">
                  <c:v>0.4414</c:v>
                </c:pt>
                <c:pt idx="4415">
                  <c:v>0.4415</c:v>
                </c:pt>
                <c:pt idx="4416">
                  <c:v>0.4416</c:v>
                </c:pt>
                <c:pt idx="4417">
                  <c:v>0.4417</c:v>
                </c:pt>
                <c:pt idx="4418">
                  <c:v>0.4418</c:v>
                </c:pt>
                <c:pt idx="4419">
                  <c:v>0.4419</c:v>
                </c:pt>
                <c:pt idx="4420">
                  <c:v>0.442</c:v>
                </c:pt>
                <c:pt idx="4421">
                  <c:v>0.4421</c:v>
                </c:pt>
                <c:pt idx="4422">
                  <c:v>0.4422</c:v>
                </c:pt>
                <c:pt idx="4423">
                  <c:v>0.4423</c:v>
                </c:pt>
                <c:pt idx="4424">
                  <c:v>0.4424</c:v>
                </c:pt>
                <c:pt idx="4425">
                  <c:v>0.4425</c:v>
                </c:pt>
                <c:pt idx="4426">
                  <c:v>0.4426</c:v>
                </c:pt>
                <c:pt idx="4427">
                  <c:v>0.4427</c:v>
                </c:pt>
                <c:pt idx="4428">
                  <c:v>0.4428</c:v>
                </c:pt>
                <c:pt idx="4429">
                  <c:v>0.4429</c:v>
                </c:pt>
                <c:pt idx="4430">
                  <c:v>0.443</c:v>
                </c:pt>
                <c:pt idx="4431">
                  <c:v>0.4431</c:v>
                </c:pt>
                <c:pt idx="4432">
                  <c:v>0.4432</c:v>
                </c:pt>
                <c:pt idx="4433">
                  <c:v>0.4433</c:v>
                </c:pt>
                <c:pt idx="4434">
                  <c:v>0.4434</c:v>
                </c:pt>
                <c:pt idx="4435">
                  <c:v>0.4435</c:v>
                </c:pt>
                <c:pt idx="4436">
                  <c:v>0.4436</c:v>
                </c:pt>
                <c:pt idx="4437">
                  <c:v>0.4437</c:v>
                </c:pt>
                <c:pt idx="4438">
                  <c:v>0.4438</c:v>
                </c:pt>
                <c:pt idx="4439">
                  <c:v>0.4439</c:v>
                </c:pt>
                <c:pt idx="4440">
                  <c:v>0.444</c:v>
                </c:pt>
                <c:pt idx="4441">
                  <c:v>0.4441</c:v>
                </c:pt>
                <c:pt idx="4442">
                  <c:v>0.4442</c:v>
                </c:pt>
                <c:pt idx="4443">
                  <c:v>0.4443</c:v>
                </c:pt>
                <c:pt idx="4444">
                  <c:v>0.4444</c:v>
                </c:pt>
                <c:pt idx="4445">
                  <c:v>0.4445</c:v>
                </c:pt>
                <c:pt idx="4446">
                  <c:v>0.4446</c:v>
                </c:pt>
                <c:pt idx="4447">
                  <c:v>0.4447</c:v>
                </c:pt>
                <c:pt idx="4448">
                  <c:v>0.4448</c:v>
                </c:pt>
                <c:pt idx="4449">
                  <c:v>0.4449</c:v>
                </c:pt>
                <c:pt idx="4450">
                  <c:v>0.445</c:v>
                </c:pt>
                <c:pt idx="4451">
                  <c:v>0.4451</c:v>
                </c:pt>
                <c:pt idx="4452">
                  <c:v>0.4452</c:v>
                </c:pt>
                <c:pt idx="4453">
                  <c:v>0.4453</c:v>
                </c:pt>
                <c:pt idx="4454">
                  <c:v>0.4454</c:v>
                </c:pt>
                <c:pt idx="4455">
                  <c:v>0.4455</c:v>
                </c:pt>
                <c:pt idx="4456">
                  <c:v>0.4456</c:v>
                </c:pt>
                <c:pt idx="4457">
                  <c:v>0.4457</c:v>
                </c:pt>
                <c:pt idx="4458">
                  <c:v>0.4458</c:v>
                </c:pt>
                <c:pt idx="4459">
                  <c:v>0.4459</c:v>
                </c:pt>
                <c:pt idx="4460">
                  <c:v>0.446</c:v>
                </c:pt>
                <c:pt idx="4461">
                  <c:v>0.4461</c:v>
                </c:pt>
                <c:pt idx="4462">
                  <c:v>0.4462</c:v>
                </c:pt>
                <c:pt idx="4463">
                  <c:v>0.4463</c:v>
                </c:pt>
                <c:pt idx="4464">
                  <c:v>0.4464</c:v>
                </c:pt>
                <c:pt idx="4465">
                  <c:v>0.4465</c:v>
                </c:pt>
                <c:pt idx="4466">
                  <c:v>0.4466</c:v>
                </c:pt>
                <c:pt idx="4467">
                  <c:v>0.4467</c:v>
                </c:pt>
                <c:pt idx="4468">
                  <c:v>0.4468</c:v>
                </c:pt>
                <c:pt idx="4469">
                  <c:v>0.4469</c:v>
                </c:pt>
                <c:pt idx="4470">
                  <c:v>0.447</c:v>
                </c:pt>
                <c:pt idx="4471">
                  <c:v>0.4471</c:v>
                </c:pt>
                <c:pt idx="4472">
                  <c:v>0.4472</c:v>
                </c:pt>
                <c:pt idx="4473">
                  <c:v>0.4473</c:v>
                </c:pt>
                <c:pt idx="4474">
                  <c:v>0.4474</c:v>
                </c:pt>
                <c:pt idx="4475">
                  <c:v>0.4475</c:v>
                </c:pt>
                <c:pt idx="4476">
                  <c:v>0.4476</c:v>
                </c:pt>
                <c:pt idx="4477">
                  <c:v>0.4477</c:v>
                </c:pt>
                <c:pt idx="4478">
                  <c:v>0.4478</c:v>
                </c:pt>
                <c:pt idx="4479">
                  <c:v>0.4479</c:v>
                </c:pt>
                <c:pt idx="4480">
                  <c:v>0.448</c:v>
                </c:pt>
                <c:pt idx="4481">
                  <c:v>0.4481</c:v>
                </c:pt>
                <c:pt idx="4482">
                  <c:v>0.4482</c:v>
                </c:pt>
                <c:pt idx="4483">
                  <c:v>0.4483</c:v>
                </c:pt>
                <c:pt idx="4484">
                  <c:v>0.4484</c:v>
                </c:pt>
                <c:pt idx="4485">
                  <c:v>0.4485</c:v>
                </c:pt>
                <c:pt idx="4486">
                  <c:v>0.4486</c:v>
                </c:pt>
                <c:pt idx="4487">
                  <c:v>0.4487</c:v>
                </c:pt>
                <c:pt idx="4488">
                  <c:v>0.4488</c:v>
                </c:pt>
                <c:pt idx="4489">
                  <c:v>0.4489</c:v>
                </c:pt>
                <c:pt idx="4490">
                  <c:v>0.449</c:v>
                </c:pt>
                <c:pt idx="4491">
                  <c:v>0.4491</c:v>
                </c:pt>
                <c:pt idx="4492">
                  <c:v>0.4492</c:v>
                </c:pt>
                <c:pt idx="4493">
                  <c:v>0.4493</c:v>
                </c:pt>
                <c:pt idx="4494">
                  <c:v>0.4494</c:v>
                </c:pt>
                <c:pt idx="4495">
                  <c:v>0.4495</c:v>
                </c:pt>
                <c:pt idx="4496">
                  <c:v>0.4496</c:v>
                </c:pt>
                <c:pt idx="4497">
                  <c:v>0.4497</c:v>
                </c:pt>
                <c:pt idx="4498">
                  <c:v>0.4498</c:v>
                </c:pt>
                <c:pt idx="4499">
                  <c:v>0.4499</c:v>
                </c:pt>
                <c:pt idx="4500">
                  <c:v>0.45</c:v>
                </c:pt>
                <c:pt idx="4501">
                  <c:v>0.4501</c:v>
                </c:pt>
                <c:pt idx="4502">
                  <c:v>0.4502</c:v>
                </c:pt>
                <c:pt idx="4503">
                  <c:v>0.4503</c:v>
                </c:pt>
                <c:pt idx="4504">
                  <c:v>0.4504</c:v>
                </c:pt>
                <c:pt idx="4505">
                  <c:v>0.4505</c:v>
                </c:pt>
                <c:pt idx="4506">
                  <c:v>0.4506</c:v>
                </c:pt>
                <c:pt idx="4507">
                  <c:v>0.4507</c:v>
                </c:pt>
                <c:pt idx="4508">
                  <c:v>0.4508</c:v>
                </c:pt>
                <c:pt idx="4509">
                  <c:v>0.4509</c:v>
                </c:pt>
                <c:pt idx="4510">
                  <c:v>0.451</c:v>
                </c:pt>
                <c:pt idx="4511">
                  <c:v>0.4511</c:v>
                </c:pt>
                <c:pt idx="4512">
                  <c:v>0.4512</c:v>
                </c:pt>
                <c:pt idx="4513">
                  <c:v>0.4513</c:v>
                </c:pt>
                <c:pt idx="4514">
                  <c:v>0.4514</c:v>
                </c:pt>
                <c:pt idx="4515">
                  <c:v>0.4515</c:v>
                </c:pt>
                <c:pt idx="4516">
                  <c:v>0.4516</c:v>
                </c:pt>
                <c:pt idx="4517">
                  <c:v>0.4517</c:v>
                </c:pt>
                <c:pt idx="4518">
                  <c:v>0.4518</c:v>
                </c:pt>
                <c:pt idx="4519">
                  <c:v>0.4519</c:v>
                </c:pt>
                <c:pt idx="4520">
                  <c:v>0.452</c:v>
                </c:pt>
                <c:pt idx="4521">
                  <c:v>0.4521</c:v>
                </c:pt>
                <c:pt idx="4522">
                  <c:v>0.4522</c:v>
                </c:pt>
                <c:pt idx="4523">
                  <c:v>0.4523</c:v>
                </c:pt>
                <c:pt idx="4524">
                  <c:v>0.4524</c:v>
                </c:pt>
                <c:pt idx="4525">
                  <c:v>0.4525</c:v>
                </c:pt>
                <c:pt idx="4526">
                  <c:v>0.4526</c:v>
                </c:pt>
                <c:pt idx="4527">
                  <c:v>0.4527</c:v>
                </c:pt>
                <c:pt idx="4528">
                  <c:v>0.4528</c:v>
                </c:pt>
                <c:pt idx="4529">
                  <c:v>0.4529</c:v>
                </c:pt>
                <c:pt idx="4530">
                  <c:v>0.453</c:v>
                </c:pt>
                <c:pt idx="4531">
                  <c:v>0.4531</c:v>
                </c:pt>
                <c:pt idx="4532">
                  <c:v>0.4532</c:v>
                </c:pt>
                <c:pt idx="4533">
                  <c:v>0.4533</c:v>
                </c:pt>
                <c:pt idx="4534">
                  <c:v>0.4534</c:v>
                </c:pt>
                <c:pt idx="4535">
                  <c:v>0.4535</c:v>
                </c:pt>
                <c:pt idx="4536">
                  <c:v>0.4536</c:v>
                </c:pt>
                <c:pt idx="4537">
                  <c:v>0.4537</c:v>
                </c:pt>
                <c:pt idx="4538">
                  <c:v>0.4538</c:v>
                </c:pt>
                <c:pt idx="4539">
                  <c:v>0.4539</c:v>
                </c:pt>
                <c:pt idx="4540">
                  <c:v>0.454</c:v>
                </c:pt>
                <c:pt idx="4541">
                  <c:v>0.4541</c:v>
                </c:pt>
                <c:pt idx="4542">
                  <c:v>0.4542</c:v>
                </c:pt>
                <c:pt idx="4543">
                  <c:v>0.4543</c:v>
                </c:pt>
                <c:pt idx="4544">
                  <c:v>0.4544</c:v>
                </c:pt>
                <c:pt idx="4545">
                  <c:v>0.4545</c:v>
                </c:pt>
                <c:pt idx="4546">
                  <c:v>0.4546</c:v>
                </c:pt>
                <c:pt idx="4547">
                  <c:v>0.4547</c:v>
                </c:pt>
                <c:pt idx="4548">
                  <c:v>0.4548</c:v>
                </c:pt>
                <c:pt idx="4549">
                  <c:v>0.4549</c:v>
                </c:pt>
                <c:pt idx="4550">
                  <c:v>0.455</c:v>
                </c:pt>
                <c:pt idx="4551">
                  <c:v>0.4551</c:v>
                </c:pt>
                <c:pt idx="4552">
                  <c:v>0.4552</c:v>
                </c:pt>
                <c:pt idx="4553">
                  <c:v>0.4553</c:v>
                </c:pt>
                <c:pt idx="4554">
                  <c:v>0.4554</c:v>
                </c:pt>
                <c:pt idx="4555">
                  <c:v>0.4555</c:v>
                </c:pt>
                <c:pt idx="4556">
                  <c:v>0.4556</c:v>
                </c:pt>
                <c:pt idx="4557">
                  <c:v>0.4557</c:v>
                </c:pt>
                <c:pt idx="4558">
                  <c:v>0.4558</c:v>
                </c:pt>
                <c:pt idx="4559">
                  <c:v>0.4559</c:v>
                </c:pt>
                <c:pt idx="4560">
                  <c:v>0.456</c:v>
                </c:pt>
                <c:pt idx="4561">
                  <c:v>0.4561</c:v>
                </c:pt>
                <c:pt idx="4562">
                  <c:v>0.4562</c:v>
                </c:pt>
                <c:pt idx="4563">
                  <c:v>0.4563</c:v>
                </c:pt>
                <c:pt idx="4564">
                  <c:v>0.4564</c:v>
                </c:pt>
                <c:pt idx="4565">
                  <c:v>0.4565</c:v>
                </c:pt>
                <c:pt idx="4566">
                  <c:v>0.4566</c:v>
                </c:pt>
                <c:pt idx="4567">
                  <c:v>0.4567</c:v>
                </c:pt>
                <c:pt idx="4568">
                  <c:v>0.4568</c:v>
                </c:pt>
                <c:pt idx="4569">
                  <c:v>0.4569</c:v>
                </c:pt>
                <c:pt idx="4570">
                  <c:v>0.457</c:v>
                </c:pt>
                <c:pt idx="4571">
                  <c:v>0.4571</c:v>
                </c:pt>
                <c:pt idx="4572">
                  <c:v>0.4572</c:v>
                </c:pt>
                <c:pt idx="4573">
                  <c:v>0.4573</c:v>
                </c:pt>
                <c:pt idx="4574">
                  <c:v>0.4574</c:v>
                </c:pt>
                <c:pt idx="4575">
                  <c:v>0.4575</c:v>
                </c:pt>
                <c:pt idx="4576">
                  <c:v>0.4576</c:v>
                </c:pt>
                <c:pt idx="4577">
                  <c:v>0.4577</c:v>
                </c:pt>
                <c:pt idx="4578">
                  <c:v>0.4578</c:v>
                </c:pt>
                <c:pt idx="4579">
                  <c:v>0.4579</c:v>
                </c:pt>
                <c:pt idx="4580">
                  <c:v>0.458</c:v>
                </c:pt>
                <c:pt idx="4581">
                  <c:v>0.4581</c:v>
                </c:pt>
                <c:pt idx="4582">
                  <c:v>0.4582</c:v>
                </c:pt>
                <c:pt idx="4583">
                  <c:v>0.4583</c:v>
                </c:pt>
                <c:pt idx="4584">
                  <c:v>0.4584</c:v>
                </c:pt>
                <c:pt idx="4585">
                  <c:v>0.4585</c:v>
                </c:pt>
                <c:pt idx="4586">
                  <c:v>0.4586</c:v>
                </c:pt>
                <c:pt idx="4587">
                  <c:v>0.4587</c:v>
                </c:pt>
                <c:pt idx="4588">
                  <c:v>0.4588</c:v>
                </c:pt>
                <c:pt idx="4589">
                  <c:v>0.4589</c:v>
                </c:pt>
                <c:pt idx="4590">
                  <c:v>0.459</c:v>
                </c:pt>
                <c:pt idx="4591">
                  <c:v>0.4591</c:v>
                </c:pt>
                <c:pt idx="4592">
                  <c:v>0.4592</c:v>
                </c:pt>
                <c:pt idx="4593">
                  <c:v>0.4593</c:v>
                </c:pt>
                <c:pt idx="4594">
                  <c:v>0.4594</c:v>
                </c:pt>
                <c:pt idx="4595">
                  <c:v>0.4595</c:v>
                </c:pt>
                <c:pt idx="4596">
                  <c:v>0.4596</c:v>
                </c:pt>
                <c:pt idx="4597">
                  <c:v>0.4597</c:v>
                </c:pt>
                <c:pt idx="4598">
                  <c:v>0.4598</c:v>
                </c:pt>
                <c:pt idx="4599">
                  <c:v>0.4599</c:v>
                </c:pt>
                <c:pt idx="4600">
                  <c:v>0.46</c:v>
                </c:pt>
                <c:pt idx="4601">
                  <c:v>0.4601</c:v>
                </c:pt>
                <c:pt idx="4602">
                  <c:v>0.4602</c:v>
                </c:pt>
                <c:pt idx="4603">
                  <c:v>0.4603</c:v>
                </c:pt>
                <c:pt idx="4604">
                  <c:v>0.4604</c:v>
                </c:pt>
                <c:pt idx="4605">
                  <c:v>0.4605</c:v>
                </c:pt>
                <c:pt idx="4606">
                  <c:v>0.4606</c:v>
                </c:pt>
                <c:pt idx="4607">
                  <c:v>0.4607</c:v>
                </c:pt>
                <c:pt idx="4608">
                  <c:v>0.4608</c:v>
                </c:pt>
                <c:pt idx="4609">
                  <c:v>0.4609</c:v>
                </c:pt>
                <c:pt idx="4610">
                  <c:v>0.461</c:v>
                </c:pt>
                <c:pt idx="4611">
                  <c:v>0.4611</c:v>
                </c:pt>
                <c:pt idx="4612">
                  <c:v>0.4612</c:v>
                </c:pt>
                <c:pt idx="4613">
                  <c:v>0.4613</c:v>
                </c:pt>
                <c:pt idx="4614">
                  <c:v>0.4614</c:v>
                </c:pt>
                <c:pt idx="4615">
                  <c:v>0.4615</c:v>
                </c:pt>
                <c:pt idx="4616">
                  <c:v>0.4616</c:v>
                </c:pt>
                <c:pt idx="4617">
                  <c:v>0.4617</c:v>
                </c:pt>
                <c:pt idx="4618">
                  <c:v>0.4618</c:v>
                </c:pt>
                <c:pt idx="4619">
                  <c:v>0.4619</c:v>
                </c:pt>
                <c:pt idx="4620">
                  <c:v>0.462</c:v>
                </c:pt>
                <c:pt idx="4621">
                  <c:v>0.4621</c:v>
                </c:pt>
                <c:pt idx="4622">
                  <c:v>0.4622</c:v>
                </c:pt>
                <c:pt idx="4623">
                  <c:v>0.4623</c:v>
                </c:pt>
                <c:pt idx="4624">
                  <c:v>0.4624</c:v>
                </c:pt>
                <c:pt idx="4625">
                  <c:v>0.4625</c:v>
                </c:pt>
                <c:pt idx="4626">
                  <c:v>0.4626</c:v>
                </c:pt>
                <c:pt idx="4627">
                  <c:v>0.4627</c:v>
                </c:pt>
                <c:pt idx="4628">
                  <c:v>0.4628</c:v>
                </c:pt>
                <c:pt idx="4629">
                  <c:v>0.4629</c:v>
                </c:pt>
                <c:pt idx="4630">
                  <c:v>0.463</c:v>
                </c:pt>
                <c:pt idx="4631">
                  <c:v>0.4631</c:v>
                </c:pt>
                <c:pt idx="4632">
                  <c:v>0.4632</c:v>
                </c:pt>
                <c:pt idx="4633">
                  <c:v>0.4633</c:v>
                </c:pt>
                <c:pt idx="4634">
                  <c:v>0.4634</c:v>
                </c:pt>
                <c:pt idx="4635">
                  <c:v>0.4635</c:v>
                </c:pt>
                <c:pt idx="4636">
                  <c:v>0.4636</c:v>
                </c:pt>
                <c:pt idx="4637">
                  <c:v>0.4637</c:v>
                </c:pt>
                <c:pt idx="4638">
                  <c:v>0.4638</c:v>
                </c:pt>
                <c:pt idx="4639">
                  <c:v>0.4639</c:v>
                </c:pt>
                <c:pt idx="4640">
                  <c:v>0.464</c:v>
                </c:pt>
                <c:pt idx="4641">
                  <c:v>0.4641</c:v>
                </c:pt>
                <c:pt idx="4642">
                  <c:v>0.4642</c:v>
                </c:pt>
                <c:pt idx="4643">
                  <c:v>0.4643</c:v>
                </c:pt>
                <c:pt idx="4644">
                  <c:v>0.4644</c:v>
                </c:pt>
                <c:pt idx="4645">
                  <c:v>0.4645</c:v>
                </c:pt>
                <c:pt idx="4646">
                  <c:v>0.4646</c:v>
                </c:pt>
                <c:pt idx="4647">
                  <c:v>0.4647</c:v>
                </c:pt>
                <c:pt idx="4648">
                  <c:v>0.4648</c:v>
                </c:pt>
                <c:pt idx="4649">
                  <c:v>0.4649</c:v>
                </c:pt>
                <c:pt idx="4650">
                  <c:v>0.465</c:v>
                </c:pt>
                <c:pt idx="4651">
                  <c:v>0.4651</c:v>
                </c:pt>
                <c:pt idx="4652">
                  <c:v>0.4652</c:v>
                </c:pt>
                <c:pt idx="4653">
                  <c:v>0.4653</c:v>
                </c:pt>
                <c:pt idx="4654">
                  <c:v>0.4654</c:v>
                </c:pt>
                <c:pt idx="4655">
                  <c:v>0.4655</c:v>
                </c:pt>
                <c:pt idx="4656">
                  <c:v>0.4656</c:v>
                </c:pt>
                <c:pt idx="4657">
                  <c:v>0.4657</c:v>
                </c:pt>
                <c:pt idx="4658">
                  <c:v>0.4658</c:v>
                </c:pt>
                <c:pt idx="4659">
                  <c:v>0.4659</c:v>
                </c:pt>
                <c:pt idx="4660">
                  <c:v>0.466</c:v>
                </c:pt>
                <c:pt idx="4661">
                  <c:v>0.4661</c:v>
                </c:pt>
                <c:pt idx="4662">
                  <c:v>0.4662</c:v>
                </c:pt>
                <c:pt idx="4663">
                  <c:v>0.4663</c:v>
                </c:pt>
                <c:pt idx="4664">
                  <c:v>0.4664</c:v>
                </c:pt>
                <c:pt idx="4665">
                  <c:v>0.4665</c:v>
                </c:pt>
                <c:pt idx="4666">
                  <c:v>0.4666</c:v>
                </c:pt>
                <c:pt idx="4667">
                  <c:v>0.4667</c:v>
                </c:pt>
                <c:pt idx="4668">
                  <c:v>0.4668</c:v>
                </c:pt>
                <c:pt idx="4669">
                  <c:v>0.4669</c:v>
                </c:pt>
                <c:pt idx="4670">
                  <c:v>0.467</c:v>
                </c:pt>
                <c:pt idx="4671">
                  <c:v>0.4671</c:v>
                </c:pt>
                <c:pt idx="4672">
                  <c:v>0.4672</c:v>
                </c:pt>
                <c:pt idx="4673">
                  <c:v>0.4673</c:v>
                </c:pt>
                <c:pt idx="4674">
                  <c:v>0.4674</c:v>
                </c:pt>
                <c:pt idx="4675">
                  <c:v>0.4675</c:v>
                </c:pt>
                <c:pt idx="4676">
                  <c:v>0.4676</c:v>
                </c:pt>
                <c:pt idx="4677">
                  <c:v>0.4677</c:v>
                </c:pt>
                <c:pt idx="4678">
                  <c:v>0.4678</c:v>
                </c:pt>
                <c:pt idx="4679">
                  <c:v>0.4679</c:v>
                </c:pt>
                <c:pt idx="4680">
                  <c:v>0.468</c:v>
                </c:pt>
                <c:pt idx="4681">
                  <c:v>0.4681</c:v>
                </c:pt>
                <c:pt idx="4682">
                  <c:v>0.4682</c:v>
                </c:pt>
                <c:pt idx="4683">
                  <c:v>0.4683</c:v>
                </c:pt>
                <c:pt idx="4684">
                  <c:v>0.4684</c:v>
                </c:pt>
                <c:pt idx="4685">
                  <c:v>0.4685</c:v>
                </c:pt>
                <c:pt idx="4686">
                  <c:v>0.4686</c:v>
                </c:pt>
                <c:pt idx="4687">
                  <c:v>0.4687</c:v>
                </c:pt>
                <c:pt idx="4688">
                  <c:v>0.4688</c:v>
                </c:pt>
                <c:pt idx="4689">
                  <c:v>0.4689</c:v>
                </c:pt>
                <c:pt idx="4690">
                  <c:v>0.469</c:v>
                </c:pt>
                <c:pt idx="4691">
                  <c:v>0.4691</c:v>
                </c:pt>
                <c:pt idx="4692">
                  <c:v>0.4692</c:v>
                </c:pt>
                <c:pt idx="4693">
                  <c:v>0.4693</c:v>
                </c:pt>
                <c:pt idx="4694">
                  <c:v>0.4694</c:v>
                </c:pt>
                <c:pt idx="4695">
                  <c:v>0.4695</c:v>
                </c:pt>
                <c:pt idx="4696">
                  <c:v>0.4696</c:v>
                </c:pt>
                <c:pt idx="4697">
                  <c:v>0.4697</c:v>
                </c:pt>
                <c:pt idx="4698">
                  <c:v>0.4698</c:v>
                </c:pt>
                <c:pt idx="4699">
                  <c:v>0.4699</c:v>
                </c:pt>
                <c:pt idx="4700">
                  <c:v>0.47</c:v>
                </c:pt>
                <c:pt idx="4701">
                  <c:v>0.4701</c:v>
                </c:pt>
                <c:pt idx="4702">
                  <c:v>0.4702</c:v>
                </c:pt>
                <c:pt idx="4703">
                  <c:v>0.4703</c:v>
                </c:pt>
                <c:pt idx="4704">
                  <c:v>0.4704</c:v>
                </c:pt>
                <c:pt idx="4705">
                  <c:v>0.4705</c:v>
                </c:pt>
                <c:pt idx="4706">
                  <c:v>0.4706</c:v>
                </c:pt>
                <c:pt idx="4707">
                  <c:v>0.4707</c:v>
                </c:pt>
                <c:pt idx="4708">
                  <c:v>0.4708</c:v>
                </c:pt>
                <c:pt idx="4709">
                  <c:v>0.4709</c:v>
                </c:pt>
                <c:pt idx="4710">
                  <c:v>0.471</c:v>
                </c:pt>
                <c:pt idx="4711">
                  <c:v>0.4711</c:v>
                </c:pt>
                <c:pt idx="4712">
                  <c:v>0.4712</c:v>
                </c:pt>
                <c:pt idx="4713">
                  <c:v>0.4713</c:v>
                </c:pt>
                <c:pt idx="4714">
                  <c:v>0.4714</c:v>
                </c:pt>
                <c:pt idx="4715">
                  <c:v>0.4715</c:v>
                </c:pt>
                <c:pt idx="4716">
                  <c:v>0.4716</c:v>
                </c:pt>
                <c:pt idx="4717">
                  <c:v>0.4717</c:v>
                </c:pt>
                <c:pt idx="4718">
                  <c:v>0.4718</c:v>
                </c:pt>
                <c:pt idx="4719">
                  <c:v>0.4719</c:v>
                </c:pt>
                <c:pt idx="4720">
                  <c:v>0.472</c:v>
                </c:pt>
                <c:pt idx="4721">
                  <c:v>0.4721</c:v>
                </c:pt>
                <c:pt idx="4722">
                  <c:v>0.4722</c:v>
                </c:pt>
                <c:pt idx="4723">
                  <c:v>0.4723</c:v>
                </c:pt>
                <c:pt idx="4724">
                  <c:v>0.4724</c:v>
                </c:pt>
                <c:pt idx="4725">
                  <c:v>0.4725</c:v>
                </c:pt>
                <c:pt idx="4726">
                  <c:v>0.4726</c:v>
                </c:pt>
                <c:pt idx="4727">
                  <c:v>0.4727</c:v>
                </c:pt>
                <c:pt idx="4728">
                  <c:v>0.4728</c:v>
                </c:pt>
                <c:pt idx="4729">
                  <c:v>0.4729</c:v>
                </c:pt>
                <c:pt idx="4730">
                  <c:v>0.473</c:v>
                </c:pt>
                <c:pt idx="4731">
                  <c:v>0.4731</c:v>
                </c:pt>
                <c:pt idx="4732">
                  <c:v>0.4732</c:v>
                </c:pt>
                <c:pt idx="4733">
                  <c:v>0.4733</c:v>
                </c:pt>
                <c:pt idx="4734">
                  <c:v>0.4734</c:v>
                </c:pt>
                <c:pt idx="4735">
                  <c:v>0.4735</c:v>
                </c:pt>
                <c:pt idx="4736">
                  <c:v>0.4736</c:v>
                </c:pt>
                <c:pt idx="4737">
                  <c:v>0.4737</c:v>
                </c:pt>
                <c:pt idx="4738">
                  <c:v>0.4738</c:v>
                </c:pt>
                <c:pt idx="4739">
                  <c:v>0.4739</c:v>
                </c:pt>
                <c:pt idx="4740">
                  <c:v>0.474</c:v>
                </c:pt>
                <c:pt idx="4741">
                  <c:v>0.4741</c:v>
                </c:pt>
                <c:pt idx="4742">
                  <c:v>0.4742</c:v>
                </c:pt>
                <c:pt idx="4743">
                  <c:v>0.4743</c:v>
                </c:pt>
                <c:pt idx="4744">
                  <c:v>0.4744</c:v>
                </c:pt>
                <c:pt idx="4745">
                  <c:v>0.4745</c:v>
                </c:pt>
                <c:pt idx="4746">
                  <c:v>0.4746</c:v>
                </c:pt>
                <c:pt idx="4747">
                  <c:v>0.4747</c:v>
                </c:pt>
                <c:pt idx="4748">
                  <c:v>0.4748</c:v>
                </c:pt>
                <c:pt idx="4749">
                  <c:v>0.4749</c:v>
                </c:pt>
                <c:pt idx="4750">
                  <c:v>0.475</c:v>
                </c:pt>
                <c:pt idx="4751">
                  <c:v>0.4751</c:v>
                </c:pt>
                <c:pt idx="4752">
                  <c:v>0.4752</c:v>
                </c:pt>
                <c:pt idx="4753">
                  <c:v>0.4753</c:v>
                </c:pt>
                <c:pt idx="4754">
                  <c:v>0.4754</c:v>
                </c:pt>
                <c:pt idx="4755">
                  <c:v>0.4755</c:v>
                </c:pt>
                <c:pt idx="4756">
                  <c:v>0.4756</c:v>
                </c:pt>
                <c:pt idx="4757">
                  <c:v>0.4757</c:v>
                </c:pt>
                <c:pt idx="4758">
                  <c:v>0.4758</c:v>
                </c:pt>
                <c:pt idx="4759">
                  <c:v>0.4759</c:v>
                </c:pt>
                <c:pt idx="4760">
                  <c:v>0.476</c:v>
                </c:pt>
                <c:pt idx="4761">
                  <c:v>0.4761</c:v>
                </c:pt>
                <c:pt idx="4762">
                  <c:v>0.4762</c:v>
                </c:pt>
                <c:pt idx="4763">
                  <c:v>0.4763</c:v>
                </c:pt>
                <c:pt idx="4764">
                  <c:v>0.4764</c:v>
                </c:pt>
                <c:pt idx="4765">
                  <c:v>0.4765</c:v>
                </c:pt>
                <c:pt idx="4766">
                  <c:v>0.4766</c:v>
                </c:pt>
                <c:pt idx="4767">
                  <c:v>0.4767</c:v>
                </c:pt>
                <c:pt idx="4768">
                  <c:v>0.4768</c:v>
                </c:pt>
                <c:pt idx="4769">
                  <c:v>0.4769</c:v>
                </c:pt>
                <c:pt idx="4770">
                  <c:v>0.477</c:v>
                </c:pt>
                <c:pt idx="4771">
                  <c:v>0.4771</c:v>
                </c:pt>
                <c:pt idx="4772">
                  <c:v>0.4772</c:v>
                </c:pt>
                <c:pt idx="4773">
                  <c:v>0.4773</c:v>
                </c:pt>
                <c:pt idx="4774">
                  <c:v>0.4774</c:v>
                </c:pt>
                <c:pt idx="4775">
                  <c:v>0.4775</c:v>
                </c:pt>
                <c:pt idx="4776">
                  <c:v>0.4776</c:v>
                </c:pt>
                <c:pt idx="4777">
                  <c:v>0.4777</c:v>
                </c:pt>
                <c:pt idx="4778">
                  <c:v>0.4778</c:v>
                </c:pt>
                <c:pt idx="4779">
                  <c:v>0.4779</c:v>
                </c:pt>
                <c:pt idx="4780">
                  <c:v>0.478</c:v>
                </c:pt>
                <c:pt idx="4781">
                  <c:v>0.4781</c:v>
                </c:pt>
                <c:pt idx="4782">
                  <c:v>0.4782</c:v>
                </c:pt>
                <c:pt idx="4783">
                  <c:v>0.4783</c:v>
                </c:pt>
                <c:pt idx="4784">
                  <c:v>0.4784</c:v>
                </c:pt>
                <c:pt idx="4785">
                  <c:v>0.4785</c:v>
                </c:pt>
                <c:pt idx="4786">
                  <c:v>0.4786</c:v>
                </c:pt>
                <c:pt idx="4787">
                  <c:v>0.4787</c:v>
                </c:pt>
                <c:pt idx="4788">
                  <c:v>0.4788</c:v>
                </c:pt>
                <c:pt idx="4789">
                  <c:v>0.4789</c:v>
                </c:pt>
                <c:pt idx="4790">
                  <c:v>0.479</c:v>
                </c:pt>
                <c:pt idx="4791">
                  <c:v>0.4791</c:v>
                </c:pt>
                <c:pt idx="4792">
                  <c:v>0.4792</c:v>
                </c:pt>
                <c:pt idx="4793">
                  <c:v>0.4793</c:v>
                </c:pt>
                <c:pt idx="4794">
                  <c:v>0.4794</c:v>
                </c:pt>
                <c:pt idx="4795">
                  <c:v>0.4795</c:v>
                </c:pt>
                <c:pt idx="4796">
                  <c:v>0.4796</c:v>
                </c:pt>
                <c:pt idx="4797">
                  <c:v>0.4797</c:v>
                </c:pt>
                <c:pt idx="4798">
                  <c:v>0.4798</c:v>
                </c:pt>
                <c:pt idx="4799">
                  <c:v>0.4799</c:v>
                </c:pt>
                <c:pt idx="4800">
                  <c:v>0.48</c:v>
                </c:pt>
                <c:pt idx="4801">
                  <c:v>0.4801</c:v>
                </c:pt>
                <c:pt idx="4802">
                  <c:v>0.4802</c:v>
                </c:pt>
                <c:pt idx="4803">
                  <c:v>0.4803</c:v>
                </c:pt>
                <c:pt idx="4804">
                  <c:v>0.4804</c:v>
                </c:pt>
                <c:pt idx="4805">
                  <c:v>0.4805</c:v>
                </c:pt>
                <c:pt idx="4806">
                  <c:v>0.4806</c:v>
                </c:pt>
                <c:pt idx="4807">
                  <c:v>0.4807</c:v>
                </c:pt>
                <c:pt idx="4808">
                  <c:v>0.4808</c:v>
                </c:pt>
                <c:pt idx="4809">
                  <c:v>0.4809</c:v>
                </c:pt>
                <c:pt idx="4810">
                  <c:v>0.481</c:v>
                </c:pt>
                <c:pt idx="4811">
                  <c:v>0.4811</c:v>
                </c:pt>
                <c:pt idx="4812">
                  <c:v>0.4812</c:v>
                </c:pt>
                <c:pt idx="4813">
                  <c:v>0.4813</c:v>
                </c:pt>
                <c:pt idx="4814">
                  <c:v>0.4814</c:v>
                </c:pt>
                <c:pt idx="4815">
                  <c:v>0.4815</c:v>
                </c:pt>
                <c:pt idx="4816">
                  <c:v>0.4816</c:v>
                </c:pt>
                <c:pt idx="4817">
                  <c:v>0.4817</c:v>
                </c:pt>
                <c:pt idx="4818">
                  <c:v>0.4818</c:v>
                </c:pt>
                <c:pt idx="4819">
                  <c:v>0.4819</c:v>
                </c:pt>
                <c:pt idx="4820">
                  <c:v>0.482</c:v>
                </c:pt>
                <c:pt idx="4821">
                  <c:v>0.4821</c:v>
                </c:pt>
                <c:pt idx="4822">
                  <c:v>0.4822</c:v>
                </c:pt>
                <c:pt idx="4823">
                  <c:v>0.4823</c:v>
                </c:pt>
                <c:pt idx="4824">
                  <c:v>0.4824</c:v>
                </c:pt>
                <c:pt idx="4825">
                  <c:v>0.4825</c:v>
                </c:pt>
                <c:pt idx="4826">
                  <c:v>0.4826</c:v>
                </c:pt>
                <c:pt idx="4827">
                  <c:v>0.4827</c:v>
                </c:pt>
                <c:pt idx="4828">
                  <c:v>0.4828</c:v>
                </c:pt>
                <c:pt idx="4829">
                  <c:v>0.4829</c:v>
                </c:pt>
                <c:pt idx="4830">
                  <c:v>0.483</c:v>
                </c:pt>
                <c:pt idx="4831">
                  <c:v>0.4831</c:v>
                </c:pt>
                <c:pt idx="4832">
                  <c:v>0.4832</c:v>
                </c:pt>
                <c:pt idx="4833">
                  <c:v>0.4833</c:v>
                </c:pt>
                <c:pt idx="4834">
                  <c:v>0.4834</c:v>
                </c:pt>
                <c:pt idx="4835">
                  <c:v>0.4835</c:v>
                </c:pt>
                <c:pt idx="4836">
                  <c:v>0.4836</c:v>
                </c:pt>
                <c:pt idx="4837">
                  <c:v>0.4837</c:v>
                </c:pt>
                <c:pt idx="4838">
                  <c:v>0.4838</c:v>
                </c:pt>
                <c:pt idx="4839">
                  <c:v>0.4839</c:v>
                </c:pt>
                <c:pt idx="4840">
                  <c:v>0.484</c:v>
                </c:pt>
                <c:pt idx="4841">
                  <c:v>0.4841</c:v>
                </c:pt>
                <c:pt idx="4842">
                  <c:v>0.4842</c:v>
                </c:pt>
                <c:pt idx="4843">
                  <c:v>0.4843</c:v>
                </c:pt>
                <c:pt idx="4844">
                  <c:v>0.4844</c:v>
                </c:pt>
                <c:pt idx="4845">
                  <c:v>0.4845</c:v>
                </c:pt>
                <c:pt idx="4846">
                  <c:v>0.4846</c:v>
                </c:pt>
                <c:pt idx="4847">
                  <c:v>0.4847</c:v>
                </c:pt>
                <c:pt idx="4848">
                  <c:v>0.4848</c:v>
                </c:pt>
                <c:pt idx="4849">
                  <c:v>0.4849</c:v>
                </c:pt>
                <c:pt idx="4850">
                  <c:v>0.485</c:v>
                </c:pt>
                <c:pt idx="4851">
                  <c:v>0.4851</c:v>
                </c:pt>
                <c:pt idx="4852">
                  <c:v>0.4852</c:v>
                </c:pt>
                <c:pt idx="4853">
                  <c:v>0.4853</c:v>
                </c:pt>
                <c:pt idx="4854">
                  <c:v>0.4854</c:v>
                </c:pt>
                <c:pt idx="4855">
                  <c:v>0.4855</c:v>
                </c:pt>
                <c:pt idx="4856">
                  <c:v>0.4856</c:v>
                </c:pt>
                <c:pt idx="4857">
                  <c:v>0.4857</c:v>
                </c:pt>
                <c:pt idx="4858">
                  <c:v>0.4858</c:v>
                </c:pt>
                <c:pt idx="4859">
                  <c:v>0.4859</c:v>
                </c:pt>
                <c:pt idx="4860">
                  <c:v>0.486</c:v>
                </c:pt>
                <c:pt idx="4861">
                  <c:v>0.4861</c:v>
                </c:pt>
                <c:pt idx="4862">
                  <c:v>0.4862</c:v>
                </c:pt>
                <c:pt idx="4863">
                  <c:v>0.4863</c:v>
                </c:pt>
                <c:pt idx="4864">
                  <c:v>0.4864</c:v>
                </c:pt>
                <c:pt idx="4865">
                  <c:v>0.4865</c:v>
                </c:pt>
                <c:pt idx="4866">
                  <c:v>0.4866</c:v>
                </c:pt>
                <c:pt idx="4867">
                  <c:v>0.4867</c:v>
                </c:pt>
                <c:pt idx="4868">
                  <c:v>0.4868</c:v>
                </c:pt>
                <c:pt idx="4869">
                  <c:v>0.4869</c:v>
                </c:pt>
                <c:pt idx="4870">
                  <c:v>0.487</c:v>
                </c:pt>
                <c:pt idx="4871">
                  <c:v>0.4871</c:v>
                </c:pt>
                <c:pt idx="4872">
                  <c:v>0.4872</c:v>
                </c:pt>
                <c:pt idx="4873">
                  <c:v>0.4873</c:v>
                </c:pt>
                <c:pt idx="4874">
                  <c:v>0.4874</c:v>
                </c:pt>
                <c:pt idx="4875">
                  <c:v>0.4875</c:v>
                </c:pt>
                <c:pt idx="4876">
                  <c:v>0.4876</c:v>
                </c:pt>
                <c:pt idx="4877">
                  <c:v>0.4877</c:v>
                </c:pt>
                <c:pt idx="4878">
                  <c:v>0.4878</c:v>
                </c:pt>
                <c:pt idx="4879">
                  <c:v>0.4879</c:v>
                </c:pt>
                <c:pt idx="4880">
                  <c:v>0.488</c:v>
                </c:pt>
                <c:pt idx="4881">
                  <c:v>0.4881</c:v>
                </c:pt>
                <c:pt idx="4882">
                  <c:v>0.4882</c:v>
                </c:pt>
                <c:pt idx="4883">
                  <c:v>0.4883</c:v>
                </c:pt>
                <c:pt idx="4884">
                  <c:v>0.4884</c:v>
                </c:pt>
                <c:pt idx="4885">
                  <c:v>0.4885</c:v>
                </c:pt>
                <c:pt idx="4886">
                  <c:v>0.4886</c:v>
                </c:pt>
                <c:pt idx="4887">
                  <c:v>0.4887</c:v>
                </c:pt>
                <c:pt idx="4888">
                  <c:v>0.4888</c:v>
                </c:pt>
                <c:pt idx="4889">
                  <c:v>0.4889</c:v>
                </c:pt>
                <c:pt idx="4890">
                  <c:v>0.489</c:v>
                </c:pt>
                <c:pt idx="4891">
                  <c:v>0.4891</c:v>
                </c:pt>
                <c:pt idx="4892">
                  <c:v>0.4892</c:v>
                </c:pt>
                <c:pt idx="4893">
                  <c:v>0.4893</c:v>
                </c:pt>
                <c:pt idx="4894">
                  <c:v>0.4894</c:v>
                </c:pt>
                <c:pt idx="4895">
                  <c:v>0.4895</c:v>
                </c:pt>
                <c:pt idx="4896">
                  <c:v>0.4896</c:v>
                </c:pt>
                <c:pt idx="4897">
                  <c:v>0.4897</c:v>
                </c:pt>
                <c:pt idx="4898">
                  <c:v>0.4898</c:v>
                </c:pt>
                <c:pt idx="4899">
                  <c:v>0.4899</c:v>
                </c:pt>
                <c:pt idx="4900">
                  <c:v>0.49</c:v>
                </c:pt>
                <c:pt idx="4901">
                  <c:v>0.4901</c:v>
                </c:pt>
                <c:pt idx="4902">
                  <c:v>0.4902</c:v>
                </c:pt>
                <c:pt idx="4903">
                  <c:v>0.4903</c:v>
                </c:pt>
                <c:pt idx="4904">
                  <c:v>0.4904</c:v>
                </c:pt>
                <c:pt idx="4905">
                  <c:v>0.4905</c:v>
                </c:pt>
                <c:pt idx="4906">
                  <c:v>0.4906</c:v>
                </c:pt>
                <c:pt idx="4907">
                  <c:v>0.4907</c:v>
                </c:pt>
                <c:pt idx="4908">
                  <c:v>0.4908</c:v>
                </c:pt>
                <c:pt idx="4909">
                  <c:v>0.4909</c:v>
                </c:pt>
                <c:pt idx="4910">
                  <c:v>0.491</c:v>
                </c:pt>
                <c:pt idx="4911">
                  <c:v>0.4911</c:v>
                </c:pt>
                <c:pt idx="4912">
                  <c:v>0.4912</c:v>
                </c:pt>
                <c:pt idx="4913">
                  <c:v>0.4913</c:v>
                </c:pt>
                <c:pt idx="4914">
                  <c:v>0.4914</c:v>
                </c:pt>
                <c:pt idx="4915">
                  <c:v>0.4915</c:v>
                </c:pt>
                <c:pt idx="4916">
                  <c:v>0.4916</c:v>
                </c:pt>
                <c:pt idx="4917">
                  <c:v>0.4917</c:v>
                </c:pt>
                <c:pt idx="4918">
                  <c:v>0.4918</c:v>
                </c:pt>
                <c:pt idx="4919">
                  <c:v>0.4919</c:v>
                </c:pt>
                <c:pt idx="4920">
                  <c:v>0.492</c:v>
                </c:pt>
                <c:pt idx="4921">
                  <c:v>0.4921</c:v>
                </c:pt>
                <c:pt idx="4922">
                  <c:v>0.4922</c:v>
                </c:pt>
                <c:pt idx="4923">
                  <c:v>0.4923</c:v>
                </c:pt>
                <c:pt idx="4924">
                  <c:v>0.4924</c:v>
                </c:pt>
                <c:pt idx="4925">
                  <c:v>0.4925</c:v>
                </c:pt>
                <c:pt idx="4926">
                  <c:v>0.4926</c:v>
                </c:pt>
                <c:pt idx="4927">
                  <c:v>0.4927</c:v>
                </c:pt>
                <c:pt idx="4928">
                  <c:v>0.4928</c:v>
                </c:pt>
                <c:pt idx="4929">
                  <c:v>0.4929</c:v>
                </c:pt>
                <c:pt idx="4930">
                  <c:v>0.493</c:v>
                </c:pt>
                <c:pt idx="4931">
                  <c:v>0.4931</c:v>
                </c:pt>
                <c:pt idx="4932">
                  <c:v>0.4932</c:v>
                </c:pt>
                <c:pt idx="4933">
                  <c:v>0.4933</c:v>
                </c:pt>
                <c:pt idx="4934">
                  <c:v>0.4934</c:v>
                </c:pt>
                <c:pt idx="4935">
                  <c:v>0.4935</c:v>
                </c:pt>
                <c:pt idx="4936">
                  <c:v>0.4936</c:v>
                </c:pt>
                <c:pt idx="4937">
                  <c:v>0.4937</c:v>
                </c:pt>
                <c:pt idx="4938">
                  <c:v>0.4938</c:v>
                </c:pt>
                <c:pt idx="4939">
                  <c:v>0.4939</c:v>
                </c:pt>
                <c:pt idx="4940">
                  <c:v>0.494</c:v>
                </c:pt>
                <c:pt idx="4941">
                  <c:v>0.4941</c:v>
                </c:pt>
                <c:pt idx="4942">
                  <c:v>0.4942</c:v>
                </c:pt>
                <c:pt idx="4943">
                  <c:v>0.4943</c:v>
                </c:pt>
                <c:pt idx="4944">
                  <c:v>0.4944</c:v>
                </c:pt>
                <c:pt idx="4945">
                  <c:v>0.4945</c:v>
                </c:pt>
                <c:pt idx="4946">
                  <c:v>0.4946</c:v>
                </c:pt>
                <c:pt idx="4947">
                  <c:v>0.4947</c:v>
                </c:pt>
                <c:pt idx="4948">
                  <c:v>0.4948</c:v>
                </c:pt>
                <c:pt idx="4949">
                  <c:v>0.4949</c:v>
                </c:pt>
                <c:pt idx="4950">
                  <c:v>0.495</c:v>
                </c:pt>
                <c:pt idx="4951">
                  <c:v>0.4951</c:v>
                </c:pt>
                <c:pt idx="4952">
                  <c:v>0.4952</c:v>
                </c:pt>
                <c:pt idx="4953">
                  <c:v>0.4953</c:v>
                </c:pt>
                <c:pt idx="4954">
                  <c:v>0.4954</c:v>
                </c:pt>
                <c:pt idx="4955">
                  <c:v>0.4955</c:v>
                </c:pt>
                <c:pt idx="4956">
                  <c:v>0.4956</c:v>
                </c:pt>
                <c:pt idx="4957">
                  <c:v>0.4957</c:v>
                </c:pt>
                <c:pt idx="4958">
                  <c:v>0.4958</c:v>
                </c:pt>
                <c:pt idx="4959">
                  <c:v>0.4959</c:v>
                </c:pt>
                <c:pt idx="4960">
                  <c:v>0.496</c:v>
                </c:pt>
                <c:pt idx="4961">
                  <c:v>0.4961</c:v>
                </c:pt>
                <c:pt idx="4962">
                  <c:v>0.4962</c:v>
                </c:pt>
                <c:pt idx="4963">
                  <c:v>0.4963</c:v>
                </c:pt>
                <c:pt idx="4964">
                  <c:v>0.4964</c:v>
                </c:pt>
                <c:pt idx="4965">
                  <c:v>0.4965</c:v>
                </c:pt>
                <c:pt idx="4966">
                  <c:v>0.4966</c:v>
                </c:pt>
                <c:pt idx="4967">
                  <c:v>0.4967</c:v>
                </c:pt>
                <c:pt idx="4968">
                  <c:v>0.4968</c:v>
                </c:pt>
                <c:pt idx="4969">
                  <c:v>0.4969</c:v>
                </c:pt>
                <c:pt idx="4970">
                  <c:v>0.497</c:v>
                </c:pt>
                <c:pt idx="4971">
                  <c:v>0.4971</c:v>
                </c:pt>
                <c:pt idx="4972">
                  <c:v>0.4972</c:v>
                </c:pt>
                <c:pt idx="4973">
                  <c:v>0.4973</c:v>
                </c:pt>
                <c:pt idx="4974">
                  <c:v>0.4974</c:v>
                </c:pt>
                <c:pt idx="4975">
                  <c:v>0.4975</c:v>
                </c:pt>
                <c:pt idx="4976">
                  <c:v>0.4976</c:v>
                </c:pt>
                <c:pt idx="4977">
                  <c:v>0.4977</c:v>
                </c:pt>
                <c:pt idx="4978">
                  <c:v>0.4978</c:v>
                </c:pt>
                <c:pt idx="4979">
                  <c:v>0.4979</c:v>
                </c:pt>
                <c:pt idx="4980">
                  <c:v>0.498</c:v>
                </c:pt>
                <c:pt idx="4981">
                  <c:v>0.4981</c:v>
                </c:pt>
                <c:pt idx="4982">
                  <c:v>0.4982</c:v>
                </c:pt>
                <c:pt idx="4983">
                  <c:v>0.4983</c:v>
                </c:pt>
                <c:pt idx="4984">
                  <c:v>0.4984</c:v>
                </c:pt>
                <c:pt idx="4985">
                  <c:v>0.4985</c:v>
                </c:pt>
                <c:pt idx="4986">
                  <c:v>0.4986</c:v>
                </c:pt>
                <c:pt idx="4987">
                  <c:v>0.4987</c:v>
                </c:pt>
                <c:pt idx="4988">
                  <c:v>0.4988</c:v>
                </c:pt>
                <c:pt idx="4989">
                  <c:v>0.4989</c:v>
                </c:pt>
                <c:pt idx="4990">
                  <c:v>0.499</c:v>
                </c:pt>
                <c:pt idx="4991">
                  <c:v>0.4991</c:v>
                </c:pt>
                <c:pt idx="4992">
                  <c:v>0.4992</c:v>
                </c:pt>
                <c:pt idx="4993">
                  <c:v>0.4993</c:v>
                </c:pt>
                <c:pt idx="4994">
                  <c:v>0.4994</c:v>
                </c:pt>
                <c:pt idx="4995">
                  <c:v>0.4995</c:v>
                </c:pt>
                <c:pt idx="4996">
                  <c:v>0.4996</c:v>
                </c:pt>
                <c:pt idx="4997">
                  <c:v>0.4997</c:v>
                </c:pt>
                <c:pt idx="4998">
                  <c:v>0.4998</c:v>
                </c:pt>
                <c:pt idx="4999">
                  <c:v>0.4999</c:v>
                </c:pt>
                <c:pt idx="5000">
                  <c:v>0.5</c:v>
                </c:pt>
              </c:numCache>
            </c:numRef>
          </c:xVal>
          <c:yVal>
            <c:numRef>
              <c:f>omega!$B$2:$B$5002</c:f>
              <c:numCache>
                <c:formatCode>General</c:formatCode>
                <c:ptCount val="5001"/>
                <c:pt idx="0">
                  <c:v>5.129424999999997</c:v>
                </c:pt>
                <c:pt idx="1">
                  <c:v>5.132483999999997</c:v>
                </c:pt>
                <c:pt idx="2">
                  <c:v>5.135539999999997</c:v>
                </c:pt>
                <c:pt idx="3">
                  <c:v>5.138593</c:v>
                </c:pt>
                <c:pt idx="4">
                  <c:v>5.141642</c:v>
                </c:pt>
                <c:pt idx="5">
                  <c:v>5.144687999999997</c:v>
                </c:pt>
                <c:pt idx="6">
                  <c:v>5.147729999999997</c:v>
                </c:pt>
                <c:pt idx="7">
                  <c:v>5.150769</c:v>
                </c:pt>
                <c:pt idx="8">
                  <c:v>5.153803999999997</c:v>
                </c:pt>
                <c:pt idx="9">
                  <c:v>5.156835999999997</c:v>
                </c:pt>
                <c:pt idx="10">
                  <c:v>5.159864</c:v>
                </c:pt>
                <c:pt idx="11">
                  <c:v>5.162888999999994</c:v>
                </c:pt>
                <c:pt idx="12">
                  <c:v>5.165909999999996</c:v>
                </c:pt>
                <c:pt idx="13">
                  <c:v>5.168927999999997</c:v>
                </c:pt>
                <c:pt idx="14">
                  <c:v>5.171943</c:v>
                </c:pt>
                <c:pt idx="15">
                  <c:v>5.174953999999997</c:v>
                </c:pt>
                <c:pt idx="16">
                  <c:v>5.177960999999997</c:v>
                </c:pt>
                <c:pt idx="17">
                  <c:v>5.180964999999997</c:v>
                </c:pt>
                <c:pt idx="18">
                  <c:v>5.183965999999997</c:v>
                </c:pt>
                <c:pt idx="19">
                  <c:v>5.186963</c:v>
                </c:pt>
                <c:pt idx="20">
                  <c:v>5.189956999999997</c:v>
                </c:pt>
                <c:pt idx="21">
                  <c:v>5.192946999999997</c:v>
                </c:pt>
                <c:pt idx="22">
                  <c:v>5.195933999999996</c:v>
                </c:pt>
                <c:pt idx="23">
                  <c:v>5.198916999999994</c:v>
                </c:pt>
                <c:pt idx="24">
                  <c:v>5.201897</c:v>
                </c:pt>
                <c:pt idx="25">
                  <c:v>5.204873</c:v>
                </c:pt>
                <c:pt idx="26">
                  <c:v>5.207846</c:v>
                </c:pt>
                <c:pt idx="27">
                  <c:v>5.210814999999997</c:v>
                </c:pt>
                <c:pt idx="28">
                  <c:v>5.213781</c:v>
                </c:pt>
                <c:pt idx="29">
                  <c:v>5.216744</c:v>
                </c:pt>
                <c:pt idx="30">
                  <c:v>5.219703</c:v>
                </c:pt>
                <c:pt idx="31">
                  <c:v>5.222658</c:v>
                </c:pt>
                <c:pt idx="32">
                  <c:v>5.225610999999997</c:v>
                </c:pt>
                <c:pt idx="33">
                  <c:v>5.228558999999997</c:v>
                </c:pt>
                <c:pt idx="34">
                  <c:v>5.231504</c:v>
                </c:pt>
                <c:pt idx="35">
                  <c:v>5.234446</c:v>
                </c:pt>
                <c:pt idx="36">
                  <c:v>5.237384</c:v>
                </c:pt>
                <c:pt idx="37">
                  <c:v>5.240319</c:v>
                </c:pt>
                <c:pt idx="38">
                  <c:v>5.243251</c:v>
                </c:pt>
                <c:pt idx="39">
                  <c:v>5.246179</c:v>
                </c:pt>
                <c:pt idx="40">
                  <c:v>5.249103</c:v>
                </c:pt>
                <c:pt idx="41">
                  <c:v>5.252024</c:v>
                </c:pt>
                <c:pt idx="42">
                  <c:v>5.254941999999997</c:v>
                </c:pt>
                <c:pt idx="43">
                  <c:v>5.257855999999997</c:v>
                </c:pt>
                <c:pt idx="44">
                  <c:v>5.260766</c:v>
                </c:pt>
                <c:pt idx="45">
                  <c:v>5.263673</c:v>
                </c:pt>
                <c:pt idx="46">
                  <c:v>5.266576999999997</c:v>
                </c:pt>
                <c:pt idx="47">
                  <c:v>5.269477</c:v>
                </c:pt>
                <c:pt idx="48">
                  <c:v>5.272374</c:v>
                </c:pt>
                <c:pt idx="49">
                  <c:v>5.275268</c:v>
                </c:pt>
                <c:pt idx="50">
                  <c:v>5.278158</c:v>
                </c:pt>
                <c:pt idx="51">
                  <c:v>5.281044</c:v>
                </c:pt>
                <c:pt idx="52">
                  <c:v>5.283927</c:v>
                </c:pt>
                <c:pt idx="53">
                  <c:v>5.286807</c:v>
                </c:pt>
                <c:pt idx="54">
                  <c:v>5.289683</c:v>
                </c:pt>
                <c:pt idx="55">
                  <c:v>5.292554999999996</c:v>
                </c:pt>
                <c:pt idx="56">
                  <c:v>5.295424</c:v>
                </c:pt>
                <c:pt idx="57">
                  <c:v>5.29829</c:v>
                </c:pt>
                <c:pt idx="58">
                  <c:v>5.301152</c:v>
                </c:pt>
                <c:pt idx="59">
                  <c:v>5.304010999999996</c:v>
                </c:pt>
                <c:pt idx="60">
                  <c:v>5.306867</c:v>
                </c:pt>
                <c:pt idx="61">
                  <c:v>5.309719</c:v>
                </c:pt>
                <c:pt idx="62">
                  <c:v>5.312566999999997</c:v>
                </c:pt>
                <c:pt idx="63">
                  <c:v>5.315411999999997</c:v>
                </c:pt>
                <c:pt idx="64">
                  <c:v>5.318254</c:v>
                </c:pt>
                <c:pt idx="65">
                  <c:v>5.321092</c:v>
                </c:pt>
                <c:pt idx="66">
                  <c:v>5.323925999999996</c:v>
                </c:pt>
                <c:pt idx="67">
                  <c:v>5.326757999999997</c:v>
                </c:pt>
                <c:pt idx="68">
                  <c:v>5.329584999999994</c:v>
                </c:pt>
                <c:pt idx="69">
                  <c:v>5.332409999999998</c:v>
                </c:pt>
                <c:pt idx="70">
                  <c:v>5.335231</c:v>
                </c:pt>
                <c:pt idx="71">
                  <c:v>5.338048</c:v>
                </c:pt>
                <c:pt idx="72">
                  <c:v>5.340862</c:v>
                </c:pt>
                <c:pt idx="73">
                  <c:v>5.343673</c:v>
                </c:pt>
                <c:pt idx="74">
                  <c:v>5.34648</c:v>
                </c:pt>
                <c:pt idx="75">
                  <c:v>5.349283</c:v>
                </c:pt>
                <c:pt idx="76">
                  <c:v>5.352082999999997</c:v>
                </c:pt>
                <c:pt idx="77">
                  <c:v>5.354879999999997</c:v>
                </c:pt>
                <c:pt idx="78">
                  <c:v>5.357673999999998</c:v>
                </c:pt>
                <c:pt idx="79">
                  <c:v>5.360463</c:v>
                </c:pt>
                <c:pt idx="80">
                  <c:v>5.36325</c:v>
                </c:pt>
                <c:pt idx="81">
                  <c:v>5.366032999999997</c:v>
                </c:pt>
                <c:pt idx="82">
                  <c:v>5.368811999999996</c:v>
                </c:pt>
                <c:pt idx="83">
                  <c:v>5.371588</c:v>
                </c:pt>
                <c:pt idx="84">
                  <c:v>5.374361</c:v>
                </c:pt>
                <c:pt idx="85">
                  <c:v>5.377129999999997</c:v>
                </c:pt>
                <c:pt idx="86">
                  <c:v>5.379896</c:v>
                </c:pt>
                <c:pt idx="87">
                  <c:v>5.382658</c:v>
                </c:pt>
                <c:pt idx="88">
                  <c:v>5.385416999999997</c:v>
                </c:pt>
                <c:pt idx="89">
                  <c:v>5.388173</c:v>
                </c:pt>
                <c:pt idx="90">
                  <c:v>5.390924999999996</c:v>
                </c:pt>
                <c:pt idx="91">
                  <c:v>5.393673</c:v>
                </c:pt>
                <c:pt idx="92">
                  <c:v>5.396417999999997</c:v>
                </c:pt>
                <c:pt idx="93">
                  <c:v>5.39916</c:v>
                </c:pt>
                <c:pt idx="94">
                  <c:v>5.401898</c:v>
                </c:pt>
                <c:pt idx="95">
                  <c:v>5.404633</c:v>
                </c:pt>
                <c:pt idx="96">
                  <c:v>5.407364</c:v>
                </c:pt>
                <c:pt idx="97">
                  <c:v>5.410092</c:v>
                </c:pt>
                <c:pt idx="98">
                  <c:v>5.412815999999997</c:v>
                </c:pt>
                <c:pt idx="99">
                  <c:v>5.415537999999997</c:v>
                </c:pt>
                <c:pt idx="100">
                  <c:v>5.418255</c:v>
                </c:pt>
                <c:pt idx="101">
                  <c:v>5.420969</c:v>
                </c:pt>
                <c:pt idx="102">
                  <c:v>5.42368</c:v>
                </c:pt>
                <c:pt idx="103">
                  <c:v>5.426387</c:v>
                </c:pt>
                <c:pt idx="104">
                  <c:v>5.429091</c:v>
                </c:pt>
                <c:pt idx="105">
                  <c:v>5.431791</c:v>
                </c:pt>
                <c:pt idx="106">
                  <c:v>5.434488</c:v>
                </c:pt>
                <c:pt idx="107">
                  <c:v>5.437182</c:v>
                </c:pt>
                <c:pt idx="108">
                  <c:v>5.439872</c:v>
                </c:pt>
                <c:pt idx="109">
                  <c:v>5.442559</c:v>
                </c:pt>
                <c:pt idx="110">
                  <c:v>5.445242</c:v>
                </c:pt>
                <c:pt idx="111">
                  <c:v>5.447922</c:v>
                </c:pt>
                <c:pt idx="112">
                  <c:v>5.450598</c:v>
                </c:pt>
                <c:pt idx="113">
                  <c:v>5.453271</c:v>
                </c:pt>
                <c:pt idx="114">
                  <c:v>5.45594</c:v>
                </c:pt>
                <c:pt idx="115">
                  <c:v>5.458607</c:v>
                </c:pt>
                <c:pt idx="116">
                  <c:v>5.461269</c:v>
                </c:pt>
                <c:pt idx="117">
                  <c:v>5.463928</c:v>
                </c:pt>
                <c:pt idx="118">
                  <c:v>5.466583999999997</c:v>
                </c:pt>
                <c:pt idx="119">
                  <c:v>5.469236</c:v>
                </c:pt>
                <c:pt idx="120">
                  <c:v>5.471885</c:v>
                </c:pt>
                <c:pt idx="121">
                  <c:v>5.474530999999997</c:v>
                </c:pt>
                <c:pt idx="122">
                  <c:v>5.477173</c:v>
                </c:pt>
                <c:pt idx="123">
                  <c:v>5.479811</c:v>
                </c:pt>
                <c:pt idx="124">
                  <c:v>5.482447</c:v>
                </c:pt>
                <c:pt idx="125">
                  <c:v>5.485078</c:v>
                </c:pt>
                <c:pt idx="126">
                  <c:v>5.487707</c:v>
                </c:pt>
                <c:pt idx="127">
                  <c:v>5.490332</c:v>
                </c:pt>
                <c:pt idx="128">
                  <c:v>5.492953</c:v>
                </c:pt>
                <c:pt idx="129">
                  <c:v>5.495571</c:v>
                </c:pt>
                <c:pt idx="130">
                  <c:v>5.498185999999997</c:v>
                </c:pt>
                <c:pt idx="131">
                  <c:v>5.500797</c:v>
                </c:pt>
                <c:pt idx="132">
                  <c:v>5.503404999999997</c:v>
                </c:pt>
                <c:pt idx="133">
                  <c:v>5.506009</c:v>
                </c:pt>
                <c:pt idx="134">
                  <c:v>5.50861</c:v>
                </c:pt>
                <c:pt idx="135">
                  <c:v>5.511208</c:v>
                </c:pt>
                <c:pt idx="136">
                  <c:v>5.513802</c:v>
                </c:pt>
                <c:pt idx="137">
                  <c:v>5.516392</c:v>
                </c:pt>
                <c:pt idx="138">
                  <c:v>5.518978999999997</c:v>
                </c:pt>
                <c:pt idx="139">
                  <c:v>5.521563</c:v>
                </c:pt>
                <c:pt idx="140">
                  <c:v>5.524143999999997</c:v>
                </c:pt>
                <c:pt idx="141">
                  <c:v>5.526721</c:v>
                </c:pt>
                <c:pt idx="142">
                  <c:v>5.529294</c:v>
                </c:pt>
                <c:pt idx="143">
                  <c:v>5.531864</c:v>
                </c:pt>
                <c:pt idx="144">
                  <c:v>5.534430999999997</c:v>
                </c:pt>
                <c:pt idx="145">
                  <c:v>5.536994</c:v>
                </c:pt>
                <c:pt idx="146">
                  <c:v>5.539554</c:v>
                </c:pt>
                <c:pt idx="147">
                  <c:v>5.542110999999997</c:v>
                </c:pt>
                <c:pt idx="148">
                  <c:v>5.544664</c:v>
                </c:pt>
                <c:pt idx="149">
                  <c:v>5.547213</c:v>
                </c:pt>
                <c:pt idx="150">
                  <c:v>5.549759</c:v>
                </c:pt>
                <c:pt idx="151">
                  <c:v>5.552302</c:v>
                </c:pt>
                <c:pt idx="152">
                  <c:v>5.554840999999997</c:v>
                </c:pt>
                <c:pt idx="153">
                  <c:v>5.557376999999997</c:v>
                </c:pt>
                <c:pt idx="154">
                  <c:v>5.559909999999999</c:v>
                </c:pt>
                <c:pt idx="155">
                  <c:v>5.562438999999997</c:v>
                </c:pt>
                <c:pt idx="156">
                  <c:v>5.564964999999995</c:v>
                </c:pt>
                <c:pt idx="157">
                  <c:v>5.567486999999995</c:v>
                </c:pt>
                <c:pt idx="158">
                  <c:v>5.570006</c:v>
                </c:pt>
                <c:pt idx="159">
                  <c:v>5.572521</c:v>
                </c:pt>
                <c:pt idx="160">
                  <c:v>5.575033</c:v>
                </c:pt>
                <c:pt idx="161">
                  <c:v>5.577542</c:v>
                </c:pt>
                <c:pt idx="162">
                  <c:v>5.580047</c:v>
                </c:pt>
                <c:pt idx="163">
                  <c:v>5.582549</c:v>
                </c:pt>
                <c:pt idx="164">
                  <c:v>5.585048</c:v>
                </c:pt>
                <c:pt idx="165">
                  <c:v>5.587543</c:v>
                </c:pt>
                <c:pt idx="166">
                  <c:v>5.590033999999997</c:v>
                </c:pt>
                <c:pt idx="167">
                  <c:v>5.592521999999997</c:v>
                </c:pt>
                <c:pt idx="168">
                  <c:v>5.595006999999997</c:v>
                </c:pt>
                <c:pt idx="169">
                  <c:v>5.597487999999997</c:v>
                </c:pt>
                <c:pt idx="170">
                  <c:v>5.599966</c:v>
                </c:pt>
                <c:pt idx="171">
                  <c:v>5.602440999999997</c:v>
                </c:pt>
                <c:pt idx="172">
                  <c:v>5.604911999999994</c:v>
                </c:pt>
                <c:pt idx="173">
                  <c:v>5.607379999999997</c:v>
                </c:pt>
                <c:pt idx="174">
                  <c:v>5.609844</c:v>
                </c:pt>
                <c:pt idx="175">
                  <c:v>5.612304999999996</c:v>
                </c:pt>
                <c:pt idx="176">
                  <c:v>5.614762999999997</c:v>
                </c:pt>
                <c:pt idx="177">
                  <c:v>5.617216999999996</c:v>
                </c:pt>
                <c:pt idx="178">
                  <c:v>5.619667</c:v>
                </c:pt>
                <c:pt idx="179">
                  <c:v>5.622114999999993</c:v>
                </c:pt>
                <c:pt idx="180">
                  <c:v>5.624558999999994</c:v>
                </c:pt>
                <c:pt idx="181">
                  <c:v>5.626998999999997</c:v>
                </c:pt>
                <c:pt idx="182">
                  <c:v>5.629435999999996</c:v>
                </c:pt>
                <c:pt idx="183">
                  <c:v>5.63187</c:v>
                </c:pt>
                <c:pt idx="184">
                  <c:v>5.6343</c:v>
                </c:pt>
                <c:pt idx="185">
                  <c:v>5.636727</c:v>
                </c:pt>
                <c:pt idx="186">
                  <c:v>5.639151</c:v>
                </c:pt>
                <c:pt idx="187">
                  <c:v>5.641570999999997</c:v>
                </c:pt>
                <c:pt idx="188">
                  <c:v>5.643987999999996</c:v>
                </c:pt>
                <c:pt idx="189">
                  <c:v>5.646401</c:v>
                </c:pt>
                <c:pt idx="190">
                  <c:v>5.648810999999996</c:v>
                </c:pt>
                <c:pt idx="191">
                  <c:v>5.651216999999997</c:v>
                </c:pt>
                <c:pt idx="192">
                  <c:v>5.653621</c:v>
                </c:pt>
                <c:pt idx="193">
                  <c:v>5.656019999999997</c:v>
                </c:pt>
                <c:pt idx="194">
                  <c:v>5.658416999999995</c:v>
                </c:pt>
                <c:pt idx="195">
                  <c:v>5.660809999999997</c:v>
                </c:pt>
                <c:pt idx="196">
                  <c:v>5.663198999999997</c:v>
                </c:pt>
                <c:pt idx="197">
                  <c:v>5.665585999999994</c:v>
                </c:pt>
                <c:pt idx="198">
                  <c:v>5.667967999999996</c:v>
                </c:pt>
                <c:pt idx="199">
                  <c:v>5.670348</c:v>
                </c:pt>
                <c:pt idx="200">
                  <c:v>5.672724</c:v>
                </c:pt>
                <c:pt idx="201">
                  <c:v>5.675095999999997</c:v>
                </c:pt>
                <c:pt idx="202">
                  <c:v>5.677465999999997</c:v>
                </c:pt>
                <c:pt idx="203">
                  <c:v>5.679831</c:v>
                </c:pt>
                <c:pt idx="204">
                  <c:v>5.682193999999997</c:v>
                </c:pt>
                <c:pt idx="205">
                  <c:v>5.684552999999996</c:v>
                </c:pt>
                <c:pt idx="206">
                  <c:v>5.686909</c:v>
                </c:pt>
                <c:pt idx="207">
                  <c:v>5.689261</c:v>
                </c:pt>
                <c:pt idx="208">
                  <c:v>5.69161</c:v>
                </c:pt>
                <c:pt idx="209">
                  <c:v>5.693955999999995</c:v>
                </c:pt>
                <c:pt idx="210">
                  <c:v>5.696298</c:v>
                </c:pt>
                <c:pt idx="211">
                  <c:v>5.698636999999997</c:v>
                </c:pt>
                <c:pt idx="212">
                  <c:v>5.700972</c:v>
                </c:pt>
                <c:pt idx="213">
                  <c:v>5.703304</c:v>
                </c:pt>
                <c:pt idx="214">
                  <c:v>5.705633</c:v>
                </c:pt>
                <c:pt idx="215">
                  <c:v>5.707957999999997</c:v>
                </c:pt>
                <c:pt idx="216">
                  <c:v>5.71028</c:v>
                </c:pt>
                <c:pt idx="217">
                  <c:v>5.712597999999997</c:v>
                </c:pt>
                <c:pt idx="218">
                  <c:v>5.714912999999996</c:v>
                </c:pt>
                <c:pt idx="219">
                  <c:v>5.717225</c:v>
                </c:pt>
                <c:pt idx="220">
                  <c:v>5.719533999999998</c:v>
                </c:pt>
                <c:pt idx="221">
                  <c:v>5.721839</c:v>
                </c:pt>
                <c:pt idx="222">
                  <c:v>5.724139999999996</c:v>
                </c:pt>
                <c:pt idx="223">
                  <c:v>5.726439</c:v>
                </c:pt>
                <c:pt idx="224">
                  <c:v>5.728733</c:v>
                </c:pt>
                <c:pt idx="225">
                  <c:v>5.731025</c:v>
                </c:pt>
                <c:pt idx="226">
                  <c:v>5.733313</c:v>
                </c:pt>
                <c:pt idx="227">
                  <c:v>5.735598</c:v>
                </c:pt>
                <c:pt idx="228">
                  <c:v>5.737879</c:v>
                </c:pt>
                <c:pt idx="229">
                  <c:v>5.740157</c:v>
                </c:pt>
                <c:pt idx="230">
                  <c:v>5.742432</c:v>
                </c:pt>
                <c:pt idx="231">
                  <c:v>5.744703</c:v>
                </c:pt>
                <c:pt idx="232">
                  <c:v>5.746971</c:v>
                </c:pt>
                <c:pt idx="233">
                  <c:v>5.749236</c:v>
                </c:pt>
                <c:pt idx="234">
                  <c:v>5.751497</c:v>
                </c:pt>
                <c:pt idx="235">
                  <c:v>5.753755</c:v>
                </c:pt>
                <c:pt idx="236">
                  <c:v>5.75601</c:v>
                </c:pt>
                <c:pt idx="237">
                  <c:v>5.758261</c:v>
                </c:pt>
                <c:pt idx="238">
                  <c:v>5.760507999999997</c:v>
                </c:pt>
                <c:pt idx="239">
                  <c:v>5.762753</c:v>
                </c:pt>
                <c:pt idx="240">
                  <c:v>5.764993999999997</c:v>
                </c:pt>
                <c:pt idx="241">
                  <c:v>5.767231999999997</c:v>
                </c:pt>
                <c:pt idx="242">
                  <c:v>5.769466</c:v>
                </c:pt>
                <c:pt idx="243">
                  <c:v>5.771697</c:v>
                </c:pt>
                <c:pt idx="244">
                  <c:v>5.773925</c:v>
                </c:pt>
                <c:pt idx="245">
                  <c:v>5.776149</c:v>
                </c:pt>
                <c:pt idx="246">
                  <c:v>5.77837</c:v>
                </c:pt>
                <c:pt idx="247">
                  <c:v>5.780586999999997</c:v>
                </c:pt>
                <c:pt idx="248">
                  <c:v>5.782802</c:v>
                </c:pt>
                <c:pt idx="249">
                  <c:v>5.785012</c:v>
                </c:pt>
                <c:pt idx="250">
                  <c:v>5.78722</c:v>
                </c:pt>
                <c:pt idx="251">
                  <c:v>5.789424</c:v>
                </c:pt>
                <c:pt idx="252">
                  <c:v>5.791625</c:v>
                </c:pt>
                <c:pt idx="253">
                  <c:v>5.793821999999999</c:v>
                </c:pt>
                <c:pt idx="254">
                  <c:v>5.796015999999997</c:v>
                </c:pt>
                <c:pt idx="255">
                  <c:v>5.798207</c:v>
                </c:pt>
                <c:pt idx="256">
                  <c:v>5.800395</c:v>
                </c:pt>
                <c:pt idx="257">
                  <c:v>5.802578999999997</c:v>
                </c:pt>
                <c:pt idx="258">
                  <c:v>5.804758999999997</c:v>
                </c:pt>
                <c:pt idx="259">
                  <c:v>5.806936999999997</c:v>
                </c:pt>
                <c:pt idx="260">
                  <c:v>5.809110999999997</c:v>
                </c:pt>
                <c:pt idx="261">
                  <c:v>5.811282</c:v>
                </c:pt>
                <c:pt idx="262">
                  <c:v>5.813449</c:v>
                </c:pt>
                <c:pt idx="263">
                  <c:v>5.815612999999997</c:v>
                </c:pt>
                <c:pt idx="264">
                  <c:v>5.817773999999997</c:v>
                </c:pt>
                <c:pt idx="265">
                  <c:v>5.819930999999997</c:v>
                </c:pt>
                <c:pt idx="266">
                  <c:v>5.822084999999995</c:v>
                </c:pt>
                <c:pt idx="267">
                  <c:v>5.824235999999995</c:v>
                </c:pt>
                <c:pt idx="268">
                  <c:v>5.826382999999997</c:v>
                </c:pt>
                <c:pt idx="269">
                  <c:v>5.828526999999997</c:v>
                </c:pt>
                <c:pt idx="270">
                  <c:v>5.830668</c:v>
                </c:pt>
                <c:pt idx="271">
                  <c:v>5.832804999999997</c:v>
                </c:pt>
                <c:pt idx="272">
                  <c:v>5.834938999999997</c:v>
                </c:pt>
                <c:pt idx="273">
                  <c:v>5.83707</c:v>
                </c:pt>
                <c:pt idx="274">
                  <c:v>5.839197</c:v>
                </c:pt>
                <c:pt idx="275">
                  <c:v>5.841321</c:v>
                </c:pt>
                <c:pt idx="276">
                  <c:v>5.843442</c:v>
                </c:pt>
                <c:pt idx="277">
                  <c:v>5.845558999999997</c:v>
                </c:pt>
                <c:pt idx="278">
                  <c:v>5.847673</c:v>
                </c:pt>
                <c:pt idx="279">
                  <c:v>5.849784</c:v>
                </c:pt>
                <c:pt idx="280">
                  <c:v>5.851891</c:v>
                </c:pt>
                <c:pt idx="281">
                  <c:v>5.853994999999997</c:v>
                </c:pt>
                <c:pt idx="282">
                  <c:v>5.856096</c:v>
                </c:pt>
                <c:pt idx="283">
                  <c:v>5.858193999999997</c:v>
                </c:pt>
                <c:pt idx="284">
                  <c:v>5.860287999999997</c:v>
                </c:pt>
                <c:pt idx="285">
                  <c:v>5.862377999999997</c:v>
                </c:pt>
                <c:pt idx="286">
                  <c:v>5.864465999999996</c:v>
                </c:pt>
                <c:pt idx="287">
                  <c:v>5.866549999999997</c:v>
                </c:pt>
                <c:pt idx="288">
                  <c:v>5.868630999999997</c:v>
                </c:pt>
                <c:pt idx="289">
                  <c:v>5.870708</c:v>
                </c:pt>
                <c:pt idx="290">
                  <c:v>5.872783</c:v>
                </c:pt>
                <c:pt idx="291">
                  <c:v>5.874853999999997</c:v>
                </c:pt>
                <c:pt idx="292">
                  <c:v>5.876921</c:v>
                </c:pt>
                <c:pt idx="293">
                  <c:v>5.878984999999996</c:v>
                </c:pt>
                <c:pt idx="294">
                  <c:v>5.881046</c:v>
                </c:pt>
                <c:pt idx="295">
                  <c:v>5.883103999999998</c:v>
                </c:pt>
                <c:pt idx="296">
                  <c:v>5.885157999999997</c:v>
                </c:pt>
                <c:pt idx="297">
                  <c:v>5.887209</c:v>
                </c:pt>
                <c:pt idx="298">
                  <c:v>5.889257</c:v>
                </c:pt>
                <c:pt idx="299">
                  <c:v>5.891302</c:v>
                </c:pt>
                <c:pt idx="300">
                  <c:v>5.893343</c:v>
                </c:pt>
                <c:pt idx="301">
                  <c:v>5.895380999999997</c:v>
                </c:pt>
                <c:pt idx="302">
                  <c:v>5.897414999999994</c:v>
                </c:pt>
                <c:pt idx="303">
                  <c:v>5.899446</c:v>
                </c:pt>
                <c:pt idx="304">
                  <c:v>5.901474</c:v>
                </c:pt>
                <c:pt idx="305">
                  <c:v>5.903499</c:v>
                </c:pt>
                <c:pt idx="306">
                  <c:v>5.90552</c:v>
                </c:pt>
                <c:pt idx="307">
                  <c:v>5.907537999999997</c:v>
                </c:pt>
                <c:pt idx="308">
                  <c:v>5.909553</c:v>
                </c:pt>
                <c:pt idx="309">
                  <c:v>5.911564</c:v>
                </c:pt>
                <c:pt idx="310">
                  <c:v>5.913573</c:v>
                </c:pt>
                <c:pt idx="311">
                  <c:v>5.915576999999997</c:v>
                </c:pt>
                <c:pt idx="312">
                  <c:v>5.917578999999997</c:v>
                </c:pt>
                <c:pt idx="313">
                  <c:v>5.919577</c:v>
                </c:pt>
                <c:pt idx="314">
                  <c:v>5.921572</c:v>
                </c:pt>
                <c:pt idx="315">
                  <c:v>5.923564</c:v>
                </c:pt>
                <c:pt idx="316">
                  <c:v>5.925551999999997</c:v>
                </c:pt>
                <c:pt idx="317">
                  <c:v>5.927537999999997</c:v>
                </c:pt>
                <c:pt idx="318">
                  <c:v>5.929519</c:v>
                </c:pt>
                <c:pt idx="319">
                  <c:v>5.931498</c:v>
                </c:pt>
                <c:pt idx="320">
                  <c:v>5.933473</c:v>
                </c:pt>
                <c:pt idx="321">
                  <c:v>5.935445</c:v>
                </c:pt>
                <c:pt idx="322">
                  <c:v>5.937413999999999</c:v>
                </c:pt>
                <c:pt idx="323">
                  <c:v>5.93938</c:v>
                </c:pt>
                <c:pt idx="324">
                  <c:v>5.941342</c:v>
                </c:pt>
                <c:pt idx="325">
                  <c:v>5.943301</c:v>
                </c:pt>
                <c:pt idx="326">
                  <c:v>5.945256</c:v>
                </c:pt>
                <c:pt idx="327">
                  <c:v>5.947209</c:v>
                </c:pt>
                <c:pt idx="328">
                  <c:v>5.949158</c:v>
                </c:pt>
                <c:pt idx="329">
                  <c:v>5.951104</c:v>
                </c:pt>
                <c:pt idx="330">
                  <c:v>5.953046</c:v>
                </c:pt>
                <c:pt idx="331">
                  <c:v>5.954984999999994</c:v>
                </c:pt>
                <c:pt idx="332">
                  <c:v>5.956921</c:v>
                </c:pt>
                <c:pt idx="333">
                  <c:v>5.958854</c:v>
                </c:pt>
                <c:pt idx="334">
                  <c:v>5.960783999999998</c:v>
                </c:pt>
                <c:pt idx="335">
                  <c:v>5.962709999999999</c:v>
                </c:pt>
                <c:pt idx="336">
                  <c:v>5.964633</c:v>
                </c:pt>
                <c:pt idx="337">
                  <c:v>5.966553</c:v>
                </c:pt>
                <c:pt idx="338">
                  <c:v>5.968469</c:v>
                </c:pt>
                <c:pt idx="339">
                  <c:v>5.970382</c:v>
                </c:pt>
                <c:pt idx="340">
                  <c:v>5.972292</c:v>
                </c:pt>
                <c:pt idx="341">
                  <c:v>5.974199</c:v>
                </c:pt>
                <c:pt idx="342">
                  <c:v>5.976102</c:v>
                </c:pt>
                <c:pt idx="343">
                  <c:v>5.978002</c:v>
                </c:pt>
                <c:pt idx="344">
                  <c:v>5.979899</c:v>
                </c:pt>
                <c:pt idx="345">
                  <c:v>5.981793</c:v>
                </c:pt>
                <c:pt idx="346">
                  <c:v>5.983683</c:v>
                </c:pt>
                <c:pt idx="347">
                  <c:v>5.985571</c:v>
                </c:pt>
                <c:pt idx="348">
                  <c:v>5.987454999999997</c:v>
                </c:pt>
                <c:pt idx="349">
                  <c:v>5.989335</c:v>
                </c:pt>
                <c:pt idx="350">
                  <c:v>5.991213</c:v>
                </c:pt>
                <c:pt idx="351">
                  <c:v>5.993087</c:v>
                </c:pt>
                <c:pt idx="352">
                  <c:v>5.994957999999997</c:v>
                </c:pt>
                <c:pt idx="353">
                  <c:v>5.996826</c:v>
                </c:pt>
                <c:pt idx="354">
                  <c:v>5.99869</c:v>
                </c:pt>
                <c:pt idx="355">
                  <c:v>6.000550999999997</c:v>
                </c:pt>
                <c:pt idx="356">
                  <c:v>6.002409</c:v>
                </c:pt>
                <c:pt idx="357">
                  <c:v>6.004264</c:v>
                </c:pt>
                <c:pt idx="358">
                  <c:v>6.006115999999997</c:v>
                </c:pt>
                <c:pt idx="359">
                  <c:v>6.007963999999999</c:v>
                </c:pt>
                <c:pt idx="360">
                  <c:v>6.009809</c:v>
                </c:pt>
                <c:pt idx="361">
                  <c:v>6.011651</c:v>
                </c:pt>
                <c:pt idx="362">
                  <c:v>6.013488999999997</c:v>
                </c:pt>
                <c:pt idx="363">
                  <c:v>6.015324999999997</c:v>
                </c:pt>
                <c:pt idx="364">
                  <c:v>6.017156999999996</c:v>
                </c:pt>
                <c:pt idx="365">
                  <c:v>6.018985999999995</c:v>
                </c:pt>
                <c:pt idx="366">
                  <c:v>6.020811999999997</c:v>
                </c:pt>
                <c:pt idx="367">
                  <c:v>6.022633999999997</c:v>
                </c:pt>
                <c:pt idx="368">
                  <c:v>6.024452999999997</c:v>
                </c:pt>
                <c:pt idx="369">
                  <c:v>6.026269</c:v>
                </c:pt>
                <c:pt idx="370">
                  <c:v>6.028081999999997</c:v>
                </c:pt>
                <c:pt idx="371">
                  <c:v>6.029892</c:v>
                </c:pt>
                <c:pt idx="372">
                  <c:v>6.031698</c:v>
                </c:pt>
                <c:pt idx="373">
                  <c:v>6.033501</c:v>
                </c:pt>
                <c:pt idx="374">
                  <c:v>6.035301</c:v>
                </c:pt>
                <c:pt idx="375">
                  <c:v>6.037098</c:v>
                </c:pt>
                <c:pt idx="376">
                  <c:v>6.038892</c:v>
                </c:pt>
                <c:pt idx="377">
                  <c:v>6.040682</c:v>
                </c:pt>
                <c:pt idx="378">
                  <c:v>6.042469</c:v>
                </c:pt>
                <c:pt idx="379">
                  <c:v>6.044253</c:v>
                </c:pt>
                <c:pt idx="380">
                  <c:v>6.046034</c:v>
                </c:pt>
                <c:pt idx="381">
                  <c:v>6.047810999999997</c:v>
                </c:pt>
                <c:pt idx="382">
                  <c:v>6.049585999999997</c:v>
                </c:pt>
                <c:pt idx="383">
                  <c:v>6.051357</c:v>
                </c:pt>
                <c:pt idx="384">
                  <c:v>6.053124999999997</c:v>
                </c:pt>
                <c:pt idx="385">
                  <c:v>6.054889999999997</c:v>
                </c:pt>
                <c:pt idx="386">
                  <c:v>6.056651</c:v>
                </c:pt>
                <c:pt idx="387">
                  <c:v>6.058409</c:v>
                </c:pt>
                <c:pt idx="388">
                  <c:v>6.060164999999997</c:v>
                </c:pt>
                <c:pt idx="389">
                  <c:v>6.061916999999997</c:v>
                </c:pt>
                <c:pt idx="390">
                  <c:v>6.063665</c:v>
                </c:pt>
                <c:pt idx="391">
                  <c:v>6.065410999999996</c:v>
                </c:pt>
                <c:pt idx="392">
                  <c:v>6.067152999999997</c:v>
                </c:pt>
                <c:pt idx="393">
                  <c:v>6.068893</c:v>
                </c:pt>
                <c:pt idx="394">
                  <c:v>6.070629</c:v>
                </c:pt>
                <c:pt idx="395">
                  <c:v>6.072361</c:v>
                </c:pt>
                <c:pt idx="396">
                  <c:v>6.074091</c:v>
                </c:pt>
                <c:pt idx="397">
                  <c:v>6.075817999999997</c:v>
                </c:pt>
                <c:pt idx="398">
                  <c:v>6.077541</c:v>
                </c:pt>
                <c:pt idx="399">
                  <c:v>6.079261</c:v>
                </c:pt>
                <c:pt idx="400">
                  <c:v>6.080978</c:v>
                </c:pt>
                <c:pt idx="401">
                  <c:v>6.082692</c:v>
                </c:pt>
                <c:pt idx="402">
                  <c:v>6.084403</c:v>
                </c:pt>
                <c:pt idx="403">
                  <c:v>6.08611</c:v>
                </c:pt>
                <c:pt idx="404">
                  <c:v>6.087813999999997</c:v>
                </c:pt>
                <c:pt idx="405">
                  <c:v>6.089514999999997</c:v>
                </c:pt>
                <c:pt idx="406">
                  <c:v>6.091213</c:v>
                </c:pt>
                <c:pt idx="407">
                  <c:v>6.092908</c:v>
                </c:pt>
                <c:pt idx="408">
                  <c:v>6.094599999999997</c:v>
                </c:pt>
                <c:pt idx="409">
                  <c:v>6.096288</c:v>
                </c:pt>
                <c:pt idx="410">
                  <c:v>6.097973999999997</c:v>
                </c:pt>
                <c:pt idx="411">
                  <c:v>6.099656</c:v>
                </c:pt>
                <c:pt idx="412">
                  <c:v>6.101334999999997</c:v>
                </c:pt>
                <c:pt idx="413">
                  <c:v>6.103011</c:v>
                </c:pt>
                <c:pt idx="414">
                  <c:v>6.104682999999997</c:v>
                </c:pt>
                <c:pt idx="415">
                  <c:v>6.106353</c:v>
                </c:pt>
                <c:pt idx="416">
                  <c:v>6.108018999999997</c:v>
                </c:pt>
                <c:pt idx="417">
                  <c:v>6.109683</c:v>
                </c:pt>
                <c:pt idx="418">
                  <c:v>6.111343</c:v>
                </c:pt>
                <c:pt idx="419">
                  <c:v>6.113</c:v>
                </c:pt>
                <c:pt idx="420">
                  <c:v>6.114652999999997</c:v>
                </c:pt>
                <c:pt idx="421">
                  <c:v>6.116304</c:v>
                </c:pt>
                <c:pt idx="422">
                  <c:v>6.117951999999994</c:v>
                </c:pt>
                <c:pt idx="423">
                  <c:v>6.119595999999997</c:v>
                </c:pt>
                <c:pt idx="424">
                  <c:v>6.121236999999997</c:v>
                </c:pt>
                <c:pt idx="425">
                  <c:v>6.122874999999994</c:v>
                </c:pt>
                <c:pt idx="426">
                  <c:v>6.124509999999995</c:v>
                </c:pt>
                <c:pt idx="427">
                  <c:v>6.126141999999997</c:v>
                </c:pt>
                <c:pt idx="428">
                  <c:v>6.127770999999996</c:v>
                </c:pt>
                <c:pt idx="429">
                  <c:v>6.129397</c:v>
                </c:pt>
                <c:pt idx="430">
                  <c:v>6.131019</c:v>
                </c:pt>
                <c:pt idx="431">
                  <c:v>6.132638</c:v>
                </c:pt>
                <c:pt idx="432">
                  <c:v>6.134254999999997</c:v>
                </c:pt>
                <c:pt idx="433">
                  <c:v>6.135868</c:v>
                </c:pt>
                <c:pt idx="434">
                  <c:v>6.137477999999997</c:v>
                </c:pt>
                <c:pt idx="435">
                  <c:v>6.139084999999997</c:v>
                </c:pt>
                <c:pt idx="436">
                  <c:v>6.140687999999997</c:v>
                </c:pt>
                <c:pt idx="437">
                  <c:v>6.142288999999997</c:v>
                </c:pt>
                <c:pt idx="438">
                  <c:v>6.143886999999997</c:v>
                </c:pt>
                <c:pt idx="439">
                  <c:v>6.145480999999997</c:v>
                </c:pt>
                <c:pt idx="440">
                  <c:v>6.147071999999997</c:v>
                </c:pt>
                <c:pt idx="441">
                  <c:v>6.14866</c:v>
                </c:pt>
                <c:pt idx="442">
                  <c:v>6.150246</c:v>
                </c:pt>
                <c:pt idx="443">
                  <c:v>6.151826999999997</c:v>
                </c:pt>
                <c:pt idx="444">
                  <c:v>6.153405999999997</c:v>
                </c:pt>
                <c:pt idx="445">
                  <c:v>6.154981999999995</c:v>
                </c:pt>
                <c:pt idx="446">
                  <c:v>6.156554999999996</c:v>
                </c:pt>
                <c:pt idx="447">
                  <c:v>6.158123999999997</c:v>
                </c:pt>
                <c:pt idx="448">
                  <c:v>6.159691</c:v>
                </c:pt>
                <c:pt idx="449">
                  <c:v>6.161254</c:v>
                </c:pt>
                <c:pt idx="450">
                  <c:v>6.162814999999994</c:v>
                </c:pt>
                <c:pt idx="451">
                  <c:v>6.164371999999997</c:v>
                </c:pt>
                <c:pt idx="452">
                  <c:v>6.165925999999994</c:v>
                </c:pt>
                <c:pt idx="453">
                  <c:v>6.167476999999995</c:v>
                </c:pt>
                <c:pt idx="454">
                  <c:v>6.169025</c:v>
                </c:pt>
                <c:pt idx="455">
                  <c:v>6.17057</c:v>
                </c:pt>
                <c:pt idx="456">
                  <c:v>6.172110999999996</c:v>
                </c:pt>
                <c:pt idx="457">
                  <c:v>6.17365</c:v>
                </c:pt>
                <c:pt idx="458">
                  <c:v>6.175185999999996</c:v>
                </c:pt>
                <c:pt idx="459">
                  <c:v>6.176718</c:v>
                </c:pt>
                <c:pt idx="460">
                  <c:v>6.178248</c:v>
                </c:pt>
                <c:pt idx="461">
                  <c:v>6.179774</c:v>
                </c:pt>
                <c:pt idx="462">
                  <c:v>6.181297</c:v>
                </c:pt>
                <c:pt idx="463">
                  <c:v>6.182817999999996</c:v>
                </c:pt>
                <c:pt idx="464">
                  <c:v>6.184334999999995</c:v>
                </c:pt>
                <c:pt idx="465">
                  <c:v>6.185849</c:v>
                </c:pt>
                <c:pt idx="466">
                  <c:v>6.18736</c:v>
                </c:pt>
                <c:pt idx="467">
                  <c:v>6.188868</c:v>
                </c:pt>
                <c:pt idx="468">
                  <c:v>6.190373</c:v>
                </c:pt>
                <c:pt idx="469">
                  <c:v>6.191874999999997</c:v>
                </c:pt>
                <c:pt idx="470">
                  <c:v>6.193373999999999</c:v>
                </c:pt>
                <c:pt idx="471">
                  <c:v>6.194868999999997</c:v>
                </c:pt>
                <c:pt idx="472">
                  <c:v>6.196362</c:v>
                </c:pt>
                <c:pt idx="473">
                  <c:v>6.197851999999996</c:v>
                </c:pt>
                <c:pt idx="474">
                  <c:v>6.199338</c:v>
                </c:pt>
                <c:pt idx="475">
                  <c:v>6.200822</c:v>
                </c:pt>
                <c:pt idx="476">
                  <c:v>6.202302</c:v>
                </c:pt>
                <c:pt idx="477">
                  <c:v>6.20378</c:v>
                </c:pt>
                <c:pt idx="478">
                  <c:v>6.205254</c:v>
                </c:pt>
                <c:pt idx="479">
                  <c:v>6.206725</c:v>
                </c:pt>
                <c:pt idx="480">
                  <c:v>6.208194</c:v>
                </c:pt>
                <c:pt idx="481">
                  <c:v>6.209659</c:v>
                </c:pt>
                <c:pt idx="482">
                  <c:v>6.211121</c:v>
                </c:pt>
                <c:pt idx="483">
                  <c:v>6.212579999999997</c:v>
                </c:pt>
                <c:pt idx="484">
                  <c:v>6.214036999999997</c:v>
                </c:pt>
                <c:pt idx="485">
                  <c:v>6.21549</c:v>
                </c:pt>
                <c:pt idx="486">
                  <c:v>6.21694</c:v>
                </c:pt>
                <c:pt idx="487">
                  <c:v>6.218386999999997</c:v>
                </c:pt>
                <c:pt idx="488">
                  <c:v>6.219831</c:v>
                </c:pt>
                <c:pt idx="489">
                  <c:v>6.221272</c:v>
                </c:pt>
                <c:pt idx="490">
                  <c:v>6.222709999999998</c:v>
                </c:pt>
                <c:pt idx="491">
                  <c:v>6.224144999999996</c:v>
                </c:pt>
                <c:pt idx="492">
                  <c:v>6.225576999999997</c:v>
                </c:pt>
                <c:pt idx="493">
                  <c:v>6.227005999999997</c:v>
                </c:pt>
                <c:pt idx="494">
                  <c:v>6.228431999999997</c:v>
                </c:pt>
                <c:pt idx="495">
                  <c:v>6.229854999999997</c:v>
                </c:pt>
                <c:pt idx="496">
                  <c:v>6.231275</c:v>
                </c:pt>
                <c:pt idx="497">
                  <c:v>6.232692</c:v>
                </c:pt>
                <c:pt idx="498">
                  <c:v>6.234105999999997</c:v>
                </c:pt>
                <c:pt idx="499">
                  <c:v>6.235516999999997</c:v>
                </c:pt>
                <c:pt idx="500">
                  <c:v>6.236924</c:v>
                </c:pt>
                <c:pt idx="501">
                  <c:v>6.238329</c:v>
                </c:pt>
                <c:pt idx="502">
                  <c:v>6.239731</c:v>
                </c:pt>
                <c:pt idx="503">
                  <c:v>6.24113</c:v>
                </c:pt>
                <c:pt idx="504">
                  <c:v>6.242525999999997</c:v>
                </c:pt>
                <c:pt idx="505">
                  <c:v>6.243919</c:v>
                </c:pt>
                <c:pt idx="506">
                  <c:v>6.245309</c:v>
                </c:pt>
                <c:pt idx="507">
                  <c:v>6.246696</c:v>
                </c:pt>
                <c:pt idx="508">
                  <c:v>6.24808</c:v>
                </c:pt>
                <c:pt idx="509">
                  <c:v>6.249461</c:v>
                </c:pt>
                <c:pt idx="510">
                  <c:v>6.250839</c:v>
                </c:pt>
                <c:pt idx="511">
                  <c:v>6.252213999999999</c:v>
                </c:pt>
                <c:pt idx="512">
                  <c:v>6.253585999999997</c:v>
                </c:pt>
                <c:pt idx="513">
                  <c:v>6.254954999999994</c:v>
                </c:pt>
                <c:pt idx="514">
                  <c:v>6.256321</c:v>
                </c:pt>
                <c:pt idx="515">
                  <c:v>6.257683999999998</c:v>
                </c:pt>
                <c:pt idx="516">
                  <c:v>6.259044</c:v>
                </c:pt>
                <c:pt idx="517">
                  <c:v>6.260400999999997</c:v>
                </c:pt>
                <c:pt idx="518">
                  <c:v>6.261756</c:v>
                </c:pt>
                <c:pt idx="519">
                  <c:v>6.263106999999997</c:v>
                </c:pt>
                <c:pt idx="520">
                  <c:v>6.264454999999995</c:v>
                </c:pt>
                <c:pt idx="521">
                  <c:v>6.2658</c:v>
                </c:pt>
                <c:pt idx="522">
                  <c:v>6.267142999999997</c:v>
                </c:pt>
                <c:pt idx="523">
                  <c:v>6.268481999999997</c:v>
                </c:pt>
                <c:pt idx="524">
                  <c:v>6.269819</c:v>
                </c:pt>
                <c:pt idx="525">
                  <c:v>6.271152</c:v>
                </c:pt>
                <c:pt idx="526">
                  <c:v>6.272483</c:v>
                </c:pt>
                <c:pt idx="527">
                  <c:v>6.27381</c:v>
                </c:pt>
                <c:pt idx="528">
                  <c:v>6.275134999999997</c:v>
                </c:pt>
                <c:pt idx="529">
                  <c:v>6.276457</c:v>
                </c:pt>
                <c:pt idx="530">
                  <c:v>6.277775</c:v>
                </c:pt>
                <c:pt idx="531">
                  <c:v>6.279091</c:v>
                </c:pt>
                <c:pt idx="532">
                  <c:v>6.280404</c:v>
                </c:pt>
                <c:pt idx="533">
                  <c:v>6.281714</c:v>
                </c:pt>
                <c:pt idx="534">
                  <c:v>6.283021</c:v>
                </c:pt>
                <c:pt idx="535">
                  <c:v>6.284324999999997</c:v>
                </c:pt>
                <c:pt idx="536">
                  <c:v>6.285626</c:v>
                </c:pt>
                <c:pt idx="537">
                  <c:v>6.286924</c:v>
                </c:pt>
                <c:pt idx="538">
                  <c:v>6.28822</c:v>
                </c:pt>
                <c:pt idx="539">
                  <c:v>6.289512</c:v>
                </c:pt>
                <c:pt idx="540">
                  <c:v>6.290801</c:v>
                </c:pt>
                <c:pt idx="541">
                  <c:v>6.292087999999997</c:v>
                </c:pt>
                <c:pt idx="542">
                  <c:v>6.293371</c:v>
                </c:pt>
                <c:pt idx="543">
                  <c:v>6.294652</c:v>
                </c:pt>
                <c:pt idx="544">
                  <c:v>6.295929999999998</c:v>
                </c:pt>
                <c:pt idx="545">
                  <c:v>6.297204999999997</c:v>
                </c:pt>
                <c:pt idx="546">
                  <c:v>6.298477</c:v>
                </c:pt>
                <c:pt idx="547">
                  <c:v>6.299746</c:v>
                </c:pt>
                <c:pt idx="548">
                  <c:v>6.301012</c:v>
                </c:pt>
                <c:pt idx="549">
                  <c:v>6.302274999999997</c:v>
                </c:pt>
                <c:pt idx="550">
                  <c:v>6.303534999999996</c:v>
                </c:pt>
                <c:pt idx="551">
                  <c:v>6.304793</c:v>
                </c:pt>
                <c:pt idx="552">
                  <c:v>6.306047</c:v>
                </c:pt>
                <c:pt idx="553">
                  <c:v>6.307299</c:v>
                </c:pt>
                <c:pt idx="554">
                  <c:v>6.308546999999997</c:v>
                </c:pt>
                <c:pt idx="555">
                  <c:v>6.309793</c:v>
                </c:pt>
                <c:pt idx="556">
                  <c:v>6.311035999999997</c:v>
                </c:pt>
                <c:pt idx="557">
                  <c:v>6.312275999999997</c:v>
                </c:pt>
                <c:pt idx="558">
                  <c:v>6.313512999999997</c:v>
                </c:pt>
                <c:pt idx="559">
                  <c:v>6.314747999999997</c:v>
                </c:pt>
                <c:pt idx="560">
                  <c:v>6.315978999999997</c:v>
                </c:pt>
                <c:pt idx="561">
                  <c:v>6.317207999999997</c:v>
                </c:pt>
                <c:pt idx="562">
                  <c:v>6.318432999999997</c:v>
                </c:pt>
                <c:pt idx="563">
                  <c:v>6.319656</c:v>
                </c:pt>
                <c:pt idx="564">
                  <c:v>6.320875999999996</c:v>
                </c:pt>
                <c:pt idx="565">
                  <c:v>6.322092999999997</c:v>
                </c:pt>
                <c:pt idx="566">
                  <c:v>6.323306999999997</c:v>
                </c:pt>
                <c:pt idx="567">
                  <c:v>6.324517999999994</c:v>
                </c:pt>
                <c:pt idx="568">
                  <c:v>6.325726999999997</c:v>
                </c:pt>
                <c:pt idx="569">
                  <c:v>6.326931999999997</c:v>
                </c:pt>
                <c:pt idx="570">
                  <c:v>6.328134999999994</c:v>
                </c:pt>
                <c:pt idx="571">
                  <c:v>6.329334999999997</c:v>
                </c:pt>
                <c:pt idx="572">
                  <c:v>6.330531999999997</c:v>
                </c:pt>
                <c:pt idx="573">
                  <c:v>6.331726</c:v>
                </c:pt>
                <c:pt idx="574">
                  <c:v>6.332916999999996</c:v>
                </c:pt>
                <c:pt idx="575">
                  <c:v>6.334105999999997</c:v>
                </c:pt>
                <c:pt idx="576">
                  <c:v>6.335291</c:v>
                </c:pt>
                <c:pt idx="577">
                  <c:v>6.336474</c:v>
                </c:pt>
                <c:pt idx="578">
                  <c:v>6.337654</c:v>
                </c:pt>
                <c:pt idx="579">
                  <c:v>6.338830999999997</c:v>
                </c:pt>
                <c:pt idx="580">
                  <c:v>6.340004999999997</c:v>
                </c:pt>
                <c:pt idx="581">
                  <c:v>6.341177</c:v>
                </c:pt>
                <c:pt idx="582">
                  <c:v>6.342344999999997</c:v>
                </c:pt>
                <c:pt idx="583">
                  <c:v>6.343510999999997</c:v>
                </c:pt>
                <c:pt idx="584">
                  <c:v>6.344673999999999</c:v>
                </c:pt>
                <c:pt idx="585">
                  <c:v>6.345833999999997</c:v>
                </c:pt>
                <c:pt idx="586">
                  <c:v>6.346991</c:v>
                </c:pt>
                <c:pt idx="587">
                  <c:v>6.348144999999997</c:v>
                </c:pt>
                <c:pt idx="588">
                  <c:v>6.349297</c:v>
                </c:pt>
                <c:pt idx="589">
                  <c:v>6.350445999999997</c:v>
                </c:pt>
                <c:pt idx="590">
                  <c:v>6.351592</c:v>
                </c:pt>
                <c:pt idx="591">
                  <c:v>6.352734999999996</c:v>
                </c:pt>
                <c:pt idx="592">
                  <c:v>6.353874999999997</c:v>
                </c:pt>
                <c:pt idx="593">
                  <c:v>6.355012999999997</c:v>
                </c:pt>
                <c:pt idx="594">
                  <c:v>6.356147</c:v>
                </c:pt>
                <c:pt idx="595">
                  <c:v>6.357279</c:v>
                </c:pt>
                <c:pt idx="596">
                  <c:v>6.358407999999997</c:v>
                </c:pt>
                <c:pt idx="597">
                  <c:v>6.359534999999996</c:v>
                </c:pt>
                <c:pt idx="598">
                  <c:v>6.360657999999997</c:v>
                </c:pt>
                <c:pt idx="599">
                  <c:v>6.361779</c:v>
                </c:pt>
                <c:pt idx="600">
                  <c:v>6.362896999999997</c:v>
                </c:pt>
                <c:pt idx="601">
                  <c:v>6.364011999999994</c:v>
                </c:pt>
                <c:pt idx="602">
                  <c:v>6.365123999999997</c:v>
                </c:pt>
                <c:pt idx="603">
                  <c:v>6.366233999999999</c:v>
                </c:pt>
                <c:pt idx="604">
                  <c:v>6.367339999999997</c:v>
                </c:pt>
                <c:pt idx="605">
                  <c:v>6.368443999999997</c:v>
                </c:pt>
                <c:pt idx="606">
                  <c:v>6.369545999999997</c:v>
                </c:pt>
                <c:pt idx="607">
                  <c:v>6.370644</c:v>
                </c:pt>
                <c:pt idx="608">
                  <c:v>6.37174</c:v>
                </c:pt>
                <c:pt idx="609">
                  <c:v>6.372831999999997</c:v>
                </c:pt>
                <c:pt idx="610">
                  <c:v>6.373923</c:v>
                </c:pt>
                <c:pt idx="611">
                  <c:v>6.37501</c:v>
                </c:pt>
                <c:pt idx="612">
                  <c:v>6.376094</c:v>
                </c:pt>
                <c:pt idx="613">
                  <c:v>6.377175999999997</c:v>
                </c:pt>
                <c:pt idx="614">
                  <c:v>6.378255</c:v>
                </c:pt>
                <c:pt idx="615">
                  <c:v>6.379331</c:v>
                </c:pt>
                <c:pt idx="616">
                  <c:v>6.380404999999997</c:v>
                </c:pt>
                <c:pt idx="617">
                  <c:v>6.381476</c:v>
                </c:pt>
                <c:pt idx="618">
                  <c:v>6.382543999999997</c:v>
                </c:pt>
                <c:pt idx="619">
                  <c:v>6.383609</c:v>
                </c:pt>
                <c:pt idx="620">
                  <c:v>6.384671</c:v>
                </c:pt>
                <c:pt idx="621">
                  <c:v>6.385730999999997</c:v>
                </c:pt>
                <c:pt idx="622">
                  <c:v>6.386788</c:v>
                </c:pt>
                <c:pt idx="623">
                  <c:v>6.387842</c:v>
                </c:pt>
                <c:pt idx="624">
                  <c:v>6.388894</c:v>
                </c:pt>
                <c:pt idx="625">
                  <c:v>6.389943</c:v>
                </c:pt>
                <c:pt idx="626">
                  <c:v>6.390988999999997</c:v>
                </c:pt>
                <c:pt idx="627">
                  <c:v>6.392031999999997</c:v>
                </c:pt>
                <c:pt idx="628">
                  <c:v>6.393072</c:v>
                </c:pt>
                <c:pt idx="629">
                  <c:v>6.394109999999997</c:v>
                </c:pt>
                <c:pt idx="630">
                  <c:v>6.395144999999997</c:v>
                </c:pt>
                <c:pt idx="631">
                  <c:v>6.396177999999997</c:v>
                </c:pt>
                <c:pt idx="632">
                  <c:v>6.397206999999997</c:v>
                </c:pt>
                <c:pt idx="633">
                  <c:v>6.398233999999999</c:v>
                </c:pt>
                <c:pt idx="634">
                  <c:v>6.399259</c:v>
                </c:pt>
                <c:pt idx="635">
                  <c:v>6.40028</c:v>
                </c:pt>
                <c:pt idx="636">
                  <c:v>6.401299</c:v>
                </c:pt>
                <c:pt idx="637">
                  <c:v>6.402314999999997</c:v>
                </c:pt>
                <c:pt idx="638">
                  <c:v>6.403328</c:v>
                </c:pt>
                <c:pt idx="639">
                  <c:v>6.404339</c:v>
                </c:pt>
                <c:pt idx="640">
                  <c:v>6.405347</c:v>
                </c:pt>
                <c:pt idx="641">
                  <c:v>6.406352</c:v>
                </c:pt>
                <c:pt idx="642">
                  <c:v>6.407354999999997</c:v>
                </c:pt>
                <c:pt idx="643">
                  <c:v>6.408355</c:v>
                </c:pt>
                <c:pt idx="644">
                  <c:v>6.409352</c:v>
                </c:pt>
                <c:pt idx="645">
                  <c:v>6.410347</c:v>
                </c:pt>
                <c:pt idx="646">
                  <c:v>6.411338</c:v>
                </c:pt>
                <c:pt idx="647">
                  <c:v>6.412327</c:v>
                </c:pt>
                <c:pt idx="648">
                  <c:v>6.413314</c:v>
                </c:pt>
                <c:pt idx="649">
                  <c:v>6.414298</c:v>
                </c:pt>
                <c:pt idx="650">
                  <c:v>6.415279</c:v>
                </c:pt>
                <c:pt idx="651">
                  <c:v>6.416257</c:v>
                </c:pt>
                <c:pt idx="652">
                  <c:v>6.417233</c:v>
                </c:pt>
                <c:pt idx="653">
                  <c:v>6.418206</c:v>
                </c:pt>
                <c:pt idx="654">
                  <c:v>6.419176</c:v>
                </c:pt>
                <c:pt idx="655">
                  <c:v>6.420144</c:v>
                </c:pt>
                <c:pt idx="656">
                  <c:v>6.421109</c:v>
                </c:pt>
                <c:pt idx="657">
                  <c:v>6.422070999999997</c:v>
                </c:pt>
                <c:pt idx="658">
                  <c:v>6.423030999999997</c:v>
                </c:pt>
                <c:pt idx="659">
                  <c:v>6.423987999999997</c:v>
                </c:pt>
                <c:pt idx="660">
                  <c:v>6.424941999999997</c:v>
                </c:pt>
                <c:pt idx="661">
                  <c:v>6.425894</c:v>
                </c:pt>
                <c:pt idx="662">
                  <c:v>6.426843</c:v>
                </c:pt>
                <c:pt idx="663">
                  <c:v>6.427789999999997</c:v>
                </c:pt>
                <c:pt idx="664">
                  <c:v>6.428733999999999</c:v>
                </c:pt>
                <c:pt idx="665">
                  <c:v>6.429675</c:v>
                </c:pt>
                <c:pt idx="666">
                  <c:v>6.430613</c:v>
                </c:pt>
                <c:pt idx="667">
                  <c:v>6.431549</c:v>
                </c:pt>
                <c:pt idx="668">
                  <c:v>6.432482</c:v>
                </c:pt>
                <c:pt idx="669">
                  <c:v>6.433413</c:v>
                </c:pt>
                <c:pt idx="670">
                  <c:v>6.434341</c:v>
                </c:pt>
                <c:pt idx="671">
                  <c:v>6.435266</c:v>
                </c:pt>
                <c:pt idx="672">
                  <c:v>6.436189</c:v>
                </c:pt>
                <c:pt idx="673">
                  <c:v>6.437109</c:v>
                </c:pt>
                <c:pt idx="674">
                  <c:v>6.438026</c:v>
                </c:pt>
                <c:pt idx="675">
                  <c:v>6.438941</c:v>
                </c:pt>
                <c:pt idx="676">
                  <c:v>6.439853</c:v>
                </c:pt>
                <c:pt idx="677">
                  <c:v>6.440763</c:v>
                </c:pt>
                <c:pt idx="678">
                  <c:v>6.44167</c:v>
                </c:pt>
                <c:pt idx="679">
                  <c:v>6.442574</c:v>
                </c:pt>
                <c:pt idx="680">
                  <c:v>6.443476</c:v>
                </c:pt>
                <c:pt idx="681">
                  <c:v>6.444375</c:v>
                </c:pt>
                <c:pt idx="682">
                  <c:v>6.445272</c:v>
                </c:pt>
                <c:pt idx="683">
                  <c:v>6.446166</c:v>
                </c:pt>
                <c:pt idx="684">
                  <c:v>6.447057</c:v>
                </c:pt>
                <c:pt idx="685">
                  <c:v>6.447946</c:v>
                </c:pt>
                <c:pt idx="686">
                  <c:v>6.448832</c:v>
                </c:pt>
                <c:pt idx="687">
                  <c:v>6.449716</c:v>
                </c:pt>
                <c:pt idx="688">
                  <c:v>6.450597</c:v>
                </c:pt>
                <c:pt idx="689">
                  <c:v>6.451475</c:v>
                </c:pt>
                <c:pt idx="690">
                  <c:v>6.452351</c:v>
                </c:pt>
                <c:pt idx="691">
                  <c:v>6.453224</c:v>
                </c:pt>
                <c:pt idx="692">
                  <c:v>6.454094999999997</c:v>
                </c:pt>
                <c:pt idx="693">
                  <c:v>6.454963</c:v>
                </c:pt>
                <c:pt idx="694">
                  <c:v>6.455828</c:v>
                </c:pt>
                <c:pt idx="695">
                  <c:v>6.456691</c:v>
                </c:pt>
                <c:pt idx="696">
                  <c:v>6.457551999999997</c:v>
                </c:pt>
                <c:pt idx="697">
                  <c:v>6.458409</c:v>
                </c:pt>
                <c:pt idx="698">
                  <c:v>6.459265</c:v>
                </c:pt>
                <c:pt idx="699">
                  <c:v>6.460116999999997</c:v>
                </c:pt>
                <c:pt idx="700">
                  <c:v>6.460967</c:v>
                </c:pt>
                <c:pt idx="701">
                  <c:v>6.461814999999997</c:v>
                </c:pt>
                <c:pt idx="702">
                  <c:v>6.46266</c:v>
                </c:pt>
                <c:pt idx="703">
                  <c:v>6.463502</c:v>
                </c:pt>
                <c:pt idx="704">
                  <c:v>6.464342</c:v>
                </c:pt>
                <c:pt idx="705">
                  <c:v>6.465179999999997</c:v>
                </c:pt>
                <c:pt idx="706">
                  <c:v>6.466013999999999</c:v>
                </c:pt>
                <c:pt idx="707">
                  <c:v>6.466847</c:v>
                </c:pt>
                <c:pt idx="708">
                  <c:v>6.467676</c:v>
                </c:pt>
                <c:pt idx="709">
                  <c:v>6.468503</c:v>
                </c:pt>
                <c:pt idx="710">
                  <c:v>6.469328</c:v>
                </c:pt>
                <c:pt idx="711">
                  <c:v>6.47015</c:v>
                </c:pt>
                <c:pt idx="712">
                  <c:v>6.47097</c:v>
                </c:pt>
                <c:pt idx="713">
                  <c:v>6.471787</c:v>
                </c:pt>
                <c:pt idx="714">
                  <c:v>6.472601</c:v>
                </c:pt>
                <c:pt idx="715">
                  <c:v>6.473413</c:v>
                </c:pt>
                <c:pt idx="716">
                  <c:v>6.474223</c:v>
                </c:pt>
                <c:pt idx="717">
                  <c:v>6.47503</c:v>
                </c:pt>
                <c:pt idx="718">
                  <c:v>6.475834</c:v>
                </c:pt>
                <c:pt idx="719">
                  <c:v>6.476636</c:v>
                </c:pt>
                <c:pt idx="720">
                  <c:v>6.477434999999997</c:v>
                </c:pt>
                <c:pt idx="721">
                  <c:v>6.478232</c:v>
                </c:pt>
                <c:pt idx="722">
                  <c:v>6.479027</c:v>
                </c:pt>
                <c:pt idx="723">
                  <c:v>6.479819</c:v>
                </c:pt>
                <c:pt idx="724">
                  <c:v>6.480608</c:v>
                </c:pt>
                <c:pt idx="725">
                  <c:v>6.481395</c:v>
                </c:pt>
                <c:pt idx="726">
                  <c:v>6.482179</c:v>
                </c:pt>
                <c:pt idx="727">
                  <c:v>6.482961</c:v>
                </c:pt>
                <c:pt idx="728">
                  <c:v>6.483741</c:v>
                </c:pt>
                <c:pt idx="729">
                  <c:v>6.484516999999997</c:v>
                </c:pt>
                <c:pt idx="730">
                  <c:v>6.485292</c:v>
                </c:pt>
                <c:pt idx="731">
                  <c:v>6.486064</c:v>
                </c:pt>
                <c:pt idx="732">
                  <c:v>6.486833</c:v>
                </c:pt>
                <c:pt idx="733">
                  <c:v>6.4876</c:v>
                </c:pt>
                <c:pt idx="734">
                  <c:v>6.488365</c:v>
                </c:pt>
                <c:pt idx="735">
                  <c:v>6.489127</c:v>
                </c:pt>
                <c:pt idx="736">
                  <c:v>6.489886</c:v>
                </c:pt>
                <c:pt idx="737">
                  <c:v>6.490644</c:v>
                </c:pt>
                <c:pt idx="738">
                  <c:v>6.491398</c:v>
                </c:pt>
                <c:pt idx="739">
                  <c:v>6.49215</c:v>
                </c:pt>
                <c:pt idx="740">
                  <c:v>6.4929</c:v>
                </c:pt>
                <c:pt idx="741">
                  <c:v>6.493647</c:v>
                </c:pt>
                <c:pt idx="742">
                  <c:v>6.494392</c:v>
                </c:pt>
                <c:pt idx="743">
                  <c:v>6.495133999999997</c:v>
                </c:pt>
                <c:pt idx="744">
                  <c:v>6.495874</c:v>
                </c:pt>
                <c:pt idx="745">
                  <c:v>6.496612</c:v>
                </c:pt>
                <c:pt idx="746">
                  <c:v>6.497347</c:v>
                </c:pt>
                <c:pt idx="747">
                  <c:v>6.498079</c:v>
                </c:pt>
                <c:pt idx="748">
                  <c:v>6.498809</c:v>
                </c:pt>
                <c:pt idx="749">
                  <c:v>6.499537</c:v>
                </c:pt>
                <c:pt idx="750">
                  <c:v>6.500262</c:v>
                </c:pt>
                <c:pt idx="751">
                  <c:v>6.500984999999996</c:v>
                </c:pt>
                <c:pt idx="752">
                  <c:v>6.501705</c:v>
                </c:pt>
                <c:pt idx="753">
                  <c:v>6.502423</c:v>
                </c:pt>
                <c:pt idx="754">
                  <c:v>6.503139</c:v>
                </c:pt>
                <c:pt idx="755">
                  <c:v>6.503852</c:v>
                </c:pt>
                <c:pt idx="756">
                  <c:v>6.504563</c:v>
                </c:pt>
                <c:pt idx="757">
                  <c:v>6.505271</c:v>
                </c:pt>
                <c:pt idx="758">
                  <c:v>6.505976999999997</c:v>
                </c:pt>
                <c:pt idx="759">
                  <c:v>6.50668</c:v>
                </c:pt>
                <c:pt idx="760">
                  <c:v>6.507380999999997</c:v>
                </c:pt>
                <c:pt idx="761">
                  <c:v>6.50808</c:v>
                </c:pt>
                <c:pt idx="762">
                  <c:v>6.508776</c:v>
                </c:pt>
                <c:pt idx="763">
                  <c:v>6.50947</c:v>
                </c:pt>
                <c:pt idx="764">
                  <c:v>6.510161</c:v>
                </c:pt>
                <c:pt idx="765">
                  <c:v>6.51085</c:v>
                </c:pt>
                <c:pt idx="766">
                  <c:v>6.511536999999997</c:v>
                </c:pt>
                <c:pt idx="767">
                  <c:v>6.512221</c:v>
                </c:pt>
                <c:pt idx="768">
                  <c:v>6.512902999999997</c:v>
                </c:pt>
                <c:pt idx="769">
                  <c:v>6.513582</c:v>
                </c:pt>
                <c:pt idx="770">
                  <c:v>6.514259</c:v>
                </c:pt>
                <c:pt idx="771">
                  <c:v>6.514933999999996</c:v>
                </c:pt>
                <c:pt idx="772">
                  <c:v>6.515606</c:v>
                </c:pt>
                <c:pt idx="773">
                  <c:v>6.516276</c:v>
                </c:pt>
                <c:pt idx="774">
                  <c:v>6.516943</c:v>
                </c:pt>
                <c:pt idx="775">
                  <c:v>6.517608</c:v>
                </c:pt>
                <c:pt idx="776">
                  <c:v>6.518271</c:v>
                </c:pt>
                <c:pt idx="777">
                  <c:v>6.518932</c:v>
                </c:pt>
                <c:pt idx="778">
                  <c:v>6.51959</c:v>
                </c:pt>
                <c:pt idx="779">
                  <c:v>6.520245</c:v>
                </c:pt>
                <c:pt idx="780">
                  <c:v>6.520899</c:v>
                </c:pt>
                <c:pt idx="781">
                  <c:v>6.52155</c:v>
                </c:pt>
                <c:pt idx="782">
                  <c:v>6.522197999999997</c:v>
                </c:pt>
                <c:pt idx="783">
                  <c:v>6.522843999999997</c:v>
                </c:pt>
                <c:pt idx="784">
                  <c:v>6.523488</c:v>
                </c:pt>
                <c:pt idx="785">
                  <c:v>6.524129999999997</c:v>
                </c:pt>
                <c:pt idx="786">
                  <c:v>6.524769</c:v>
                </c:pt>
                <c:pt idx="787">
                  <c:v>6.525405999999997</c:v>
                </c:pt>
                <c:pt idx="788">
                  <c:v>6.52604</c:v>
                </c:pt>
                <c:pt idx="789">
                  <c:v>6.526673</c:v>
                </c:pt>
                <c:pt idx="790">
                  <c:v>6.527301999999997</c:v>
                </c:pt>
                <c:pt idx="791">
                  <c:v>6.527929999999997</c:v>
                </c:pt>
                <c:pt idx="792">
                  <c:v>6.528554999999995</c:v>
                </c:pt>
                <c:pt idx="793">
                  <c:v>6.529177999999997</c:v>
                </c:pt>
                <c:pt idx="794">
                  <c:v>6.529798</c:v>
                </c:pt>
                <c:pt idx="795">
                  <c:v>6.530416999999997</c:v>
                </c:pt>
                <c:pt idx="796">
                  <c:v>6.531032</c:v>
                </c:pt>
                <c:pt idx="797">
                  <c:v>6.531646</c:v>
                </c:pt>
                <c:pt idx="798">
                  <c:v>6.532257</c:v>
                </c:pt>
                <c:pt idx="799">
                  <c:v>6.532866</c:v>
                </c:pt>
                <c:pt idx="800">
                  <c:v>6.533473</c:v>
                </c:pt>
                <c:pt idx="801">
                  <c:v>6.534076999999997</c:v>
                </c:pt>
                <c:pt idx="802">
                  <c:v>6.534679</c:v>
                </c:pt>
                <c:pt idx="803">
                  <c:v>6.535279</c:v>
                </c:pt>
                <c:pt idx="804">
                  <c:v>6.535876</c:v>
                </c:pt>
                <c:pt idx="805">
                  <c:v>6.536471</c:v>
                </c:pt>
                <c:pt idx="806">
                  <c:v>6.537064</c:v>
                </c:pt>
                <c:pt idx="807">
                  <c:v>6.537655</c:v>
                </c:pt>
                <c:pt idx="808">
                  <c:v>6.538243</c:v>
                </c:pt>
                <c:pt idx="809">
                  <c:v>6.538829</c:v>
                </c:pt>
                <c:pt idx="810">
                  <c:v>6.539413</c:v>
                </c:pt>
                <c:pt idx="811">
                  <c:v>6.539994</c:v>
                </c:pt>
                <c:pt idx="812">
                  <c:v>6.540573</c:v>
                </c:pt>
                <c:pt idx="813">
                  <c:v>6.54115</c:v>
                </c:pt>
                <c:pt idx="814">
                  <c:v>6.541724</c:v>
                </c:pt>
                <c:pt idx="815">
                  <c:v>6.542297</c:v>
                </c:pt>
                <c:pt idx="816">
                  <c:v>6.542867</c:v>
                </c:pt>
                <c:pt idx="817">
                  <c:v>6.543434</c:v>
                </c:pt>
                <c:pt idx="818">
                  <c:v>6.544</c:v>
                </c:pt>
                <c:pt idx="819">
                  <c:v>6.544563</c:v>
                </c:pt>
                <c:pt idx="820">
                  <c:v>6.545123999999999</c:v>
                </c:pt>
                <c:pt idx="821">
                  <c:v>6.545683</c:v>
                </c:pt>
                <c:pt idx="822">
                  <c:v>6.546239</c:v>
                </c:pt>
                <c:pt idx="823">
                  <c:v>6.546793</c:v>
                </c:pt>
                <c:pt idx="824">
                  <c:v>6.547345</c:v>
                </c:pt>
                <c:pt idx="825">
                  <c:v>6.547894999999997</c:v>
                </c:pt>
                <c:pt idx="826">
                  <c:v>6.548443</c:v>
                </c:pt>
                <c:pt idx="827">
                  <c:v>6.548987999999997</c:v>
                </c:pt>
                <c:pt idx="828">
                  <c:v>6.549531</c:v>
                </c:pt>
                <c:pt idx="829">
                  <c:v>6.550071</c:v>
                </c:pt>
                <c:pt idx="830">
                  <c:v>6.55061</c:v>
                </c:pt>
                <c:pt idx="831">
                  <c:v>6.551146</c:v>
                </c:pt>
                <c:pt idx="832">
                  <c:v>6.55168</c:v>
                </c:pt>
                <c:pt idx="833">
                  <c:v>6.552211999999997</c:v>
                </c:pt>
                <c:pt idx="834">
                  <c:v>6.552742</c:v>
                </c:pt>
                <c:pt idx="835">
                  <c:v>6.553269</c:v>
                </c:pt>
                <c:pt idx="836">
                  <c:v>6.553794</c:v>
                </c:pt>
                <c:pt idx="837">
                  <c:v>6.554316999999996</c:v>
                </c:pt>
                <c:pt idx="838">
                  <c:v>6.554837999999996</c:v>
                </c:pt>
                <c:pt idx="839">
                  <c:v>6.555355999999997</c:v>
                </c:pt>
                <c:pt idx="840">
                  <c:v>6.555873</c:v>
                </c:pt>
                <c:pt idx="841">
                  <c:v>6.556387</c:v>
                </c:pt>
                <c:pt idx="842">
                  <c:v>6.556899</c:v>
                </c:pt>
                <c:pt idx="843">
                  <c:v>6.557407999999997</c:v>
                </c:pt>
                <c:pt idx="844">
                  <c:v>6.557915999999994</c:v>
                </c:pt>
                <c:pt idx="845">
                  <c:v>6.558421</c:v>
                </c:pt>
                <c:pt idx="846">
                  <c:v>6.558923999999998</c:v>
                </c:pt>
                <c:pt idx="847">
                  <c:v>6.559425</c:v>
                </c:pt>
                <c:pt idx="848">
                  <c:v>6.559924</c:v>
                </c:pt>
                <c:pt idx="849">
                  <c:v>6.560420999999997</c:v>
                </c:pt>
                <c:pt idx="850">
                  <c:v>6.560914999999994</c:v>
                </c:pt>
                <c:pt idx="851">
                  <c:v>6.561407</c:v>
                </c:pt>
                <c:pt idx="852">
                  <c:v>6.561897</c:v>
                </c:pt>
                <c:pt idx="853">
                  <c:v>6.562384999999995</c:v>
                </c:pt>
                <c:pt idx="854">
                  <c:v>6.562870999999997</c:v>
                </c:pt>
                <c:pt idx="855">
                  <c:v>6.563353999999999</c:v>
                </c:pt>
                <c:pt idx="856">
                  <c:v>6.563835999999997</c:v>
                </c:pt>
                <c:pt idx="857">
                  <c:v>6.564314999999994</c:v>
                </c:pt>
                <c:pt idx="858">
                  <c:v>6.564791999999997</c:v>
                </c:pt>
                <c:pt idx="859">
                  <c:v>6.565267</c:v>
                </c:pt>
                <c:pt idx="860">
                  <c:v>6.565738999999997</c:v>
                </c:pt>
                <c:pt idx="861">
                  <c:v>6.56621</c:v>
                </c:pt>
                <c:pt idx="862">
                  <c:v>6.566678</c:v>
                </c:pt>
                <c:pt idx="863">
                  <c:v>6.567144999999996</c:v>
                </c:pt>
                <c:pt idx="864">
                  <c:v>6.567609</c:v>
                </c:pt>
                <c:pt idx="865">
                  <c:v>6.568070999999997</c:v>
                </c:pt>
                <c:pt idx="866">
                  <c:v>6.568529999999997</c:v>
                </c:pt>
                <c:pt idx="867">
                  <c:v>6.568987999999996</c:v>
                </c:pt>
                <c:pt idx="868">
                  <c:v>6.569444</c:v>
                </c:pt>
                <c:pt idx="869">
                  <c:v>6.569897</c:v>
                </c:pt>
                <c:pt idx="870">
                  <c:v>6.570348</c:v>
                </c:pt>
                <c:pt idx="871">
                  <c:v>6.570797</c:v>
                </c:pt>
                <c:pt idx="872">
                  <c:v>6.571245</c:v>
                </c:pt>
                <c:pt idx="873">
                  <c:v>6.571689</c:v>
                </c:pt>
                <c:pt idx="874">
                  <c:v>6.572131999999997</c:v>
                </c:pt>
                <c:pt idx="875">
                  <c:v>6.572573</c:v>
                </c:pt>
                <c:pt idx="876">
                  <c:v>6.573011</c:v>
                </c:pt>
                <c:pt idx="877">
                  <c:v>6.573448</c:v>
                </c:pt>
                <c:pt idx="878">
                  <c:v>6.573882</c:v>
                </c:pt>
                <c:pt idx="879">
                  <c:v>6.574313999999998</c:v>
                </c:pt>
                <c:pt idx="880">
                  <c:v>6.574744</c:v>
                </c:pt>
                <c:pt idx="881">
                  <c:v>6.575172</c:v>
                </c:pt>
                <c:pt idx="882">
                  <c:v>6.575598</c:v>
                </c:pt>
                <c:pt idx="883">
                  <c:v>6.576022</c:v>
                </c:pt>
                <c:pt idx="884">
                  <c:v>6.576444</c:v>
                </c:pt>
                <c:pt idx="885">
                  <c:v>6.576863</c:v>
                </c:pt>
                <c:pt idx="886">
                  <c:v>6.577281</c:v>
                </c:pt>
                <c:pt idx="887">
                  <c:v>6.577696</c:v>
                </c:pt>
                <c:pt idx="888">
                  <c:v>6.57811</c:v>
                </c:pt>
                <c:pt idx="889">
                  <c:v>6.578521</c:v>
                </c:pt>
                <c:pt idx="890">
                  <c:v>6.57893</c:v>
                </c:pt>
                <c:pt idx="891">
                  <c:v>6.579337</c:v>
                </c:pt>
                <c:pt idx="892">
                  <c:v>6.579742</c:v>
                </c:pt>
                <c:pt idx="893">
                  <c:v>6.580144999999997</c:v>
                </c:pt>
                <c:pt idx="894">
                  <c:v>6.580546</c:v>
                </c:pt>
                <c:pt idx="895">
                  <c:v>6.580944999999997</c:v>
                </c:pt>
                <c:pt idx="896">
                  <c:v>6.581342</c:v>
                </c:pt>
                <c:pt idx="897">
                  <c:v>6.581737</c:v>
                </c:pt>
                <c:pt idx="898">
                  <c:v>6.582129</c:v>
                </c:pt>
                <c:pt idx="899">
                  <c:v>6.582519999999997</c:v>
                </c:pt>
                <c:pt idx="900">
                  <c:v>6.582907999999997</c:v>
                </c:pt>
                <c:pt idx="901">
                  <c:v>6.583295</c:v>
                </c:pt>
                <c:pt idx="902">
                  <c:v>6.583679</c:v>
                </c:pt>
                <c:pt idx="903">
                  <c:v>6.584062</c:v>
                </c:pt>
                <c:pt idx="904">
                  <c:v>6.584442</c:v>
                </c:pt>
                <c:pt idx="905">
                  <c:v>6.584819999999997</c:v>
                </c:pt>
                <c:pt idx="906">
                  <c:v>6.585197</c:v>
                </c:pt>
                <c:pt idx="907">
                  <c:v>6.585570999999997</c:v>
                </c:pt>
                <c:pt idx="908">
                  <c:v>6.585943</c:v>
                </c:pt>
                <c:pt idx="909">
                  <c:v>6.586313</c:v>
                </c:pt>
                <c:pt idx="910">
                  <c:v>6.586681</c:v>
                </c:pt>
                <c:pt idx="911">
                  <c:v>6.587048</c:v>
                </c:pt>
                <c:pt idx="912">
                  <c:v>6.587411999999997</c:v>
                </c:pt>
                <c:pt idx="913">
                  <c:v>6.587774</c:v>
                </c:pt>
                <c:pt idx="914">
                  <c:v>6.588133999999997</c:v>
                </c:pt>
                <c:pt idx="915">
                  <c:v>6.588492</c:v>
                </c:pt>
                <c:pt idx="916">
                  <c:v>6.588848</c:v>
                </c:pt>
                <c:pt idx="917">
                  <c:v>6.589202</c:v>
                </c:pt>
                <c:pt idx="918">
                  <c:v>6.589554</c:v>
                </c:pt>
                <c:pt idx="919">
                  <c:v>6.589904</c:v>
                </c:pt>
                <c:pt idx="920">
                  <c:v>6.590252</c:v>
                </c:pt>
                <c:pt idx="921">
                  <c:v>6.590598</c:v>
                </c:pt>
                <c:pt idx="922">
                  <c:v>6.590942</c:v>
                </c:pt>
                <c:pt idx="923">
                  <c:v>6.591284</c:v>
                </c:pt>
                <c:pt idx="924">
                  <c:v>6.591624</c:v>
                </c:pt>
                <c:pt idx="925">
                  <c:v>6.591962</c:v>
                </c:pt>
                <c:pt idx="926">
                  <c:v>6.592298</c:v>
                </c:pt>
                <c:pt idx="927">
                  <c:v>6.592632</c:v>
                </c:pt>
                <c:pt idx="928">
                  <c:v>6.592963999999998</c:v>
                </c:pt>
                <c:pt idx="929">
                  <c:v>6.593294</c:v>
                </c:pt>
                <c:pt idx="930">
                  <c:v>6.593622</c:v>
                </c:pt>
                <c:pt idx="931">
                  <c:v>6.593948</c:v>
                </c:pt>
                <c:pt idx="932">
                  <c:v>6.594272</c:v>
                </c:pt>
                <c:pt idx="933">
                  <c:v>6.594594999999996</c:v>
                </c:pt>
                <c:pt idx="934">
                  <c:v>6.594914999999995</c:v>
                </c:pt>
                <c:pt idx="935">
                  <c:v>6.595233</c:v>
                </c:pt>
                <c:pt idx="936">
                  <c:v>6.595549</c:v>
                </c:pt>
                <c:pt idx="937">
                  <c:v>6.595864</c:v>
                </c:pt>
                <c:pt idx="938">
                  <c:v>6.596175999999997</c:v>
                </c:pt>
                <c:pt idx="939">
                  <c:v>6.596486999999997</c:v>
                </c:pt>
                <c:pt idx="940">
                  <c:v>6.596795</c:v>
                </c:pt>
                <c:pt idx="941">
                  <c:v>6.597101999999997</c:v>
                </c:pt>
                <c:pt idx="942">
                  <c:v>6.597405999999997</c:v>
                </c:pt>
                <c:pt idx="943">
                  <c:v>6.597709</c:v>
                </c:pt>
                <c:pt idx="944">
                  <c:v>6.598009</c:v>
                </c:pt>
                <c:pt idx="945">
                  <c:v>6.598308</c:v>
                </c:pt>
                <c:pt idx="946">
                  <c:v>6.598605</c:v>
                </c:pt>
                <c:pt idx="947">
                  <c:v>6.5989</c:v>
                </c:pt>
                <c:pt idx="948">
                  <c:v>6.599193</c:v>
                </c:pt>
                <c:pt idx="949">
                  <c:v>6.599483999999999</c:v>
                </c:pt>
                <c:pt idx="950">
                  <c:v>6.599773</c:v>
                </c:pt>
                <c:pt idx="951">
                  <c:v>6.60006</c:v>
                </c:pt>
                <c:pt idx="952">
                  <c:v>6.600344999999997</c:v>
                </c:pt>
                <c:pt idx="953">
                  <c:v>6.600629</c:v>
                </c:pt>
                <c:pt idx="954">
                  <c:v>6.600909999999997</c:v>
                </c:pt>
                <c:pt idx="955">
                  <c:v>6.601189999999997</c:v>
                </c:pt>
                <c:pt idx="956">
                  <c:v>6.601467</c:v>
                </c:pt>
                <c:pt idx="957">
                  <c:v>6.601743</c:v>
                </c:pt>
                <c:pt idx="958">
                  <c:v>6.602016999999995</c:v>
                </c:pt>
                <c:pt idx="959">
                  <c:v>6.602287999999997</c:v>
                </c:pt>
                <c:pt idx="960">
                  <c:v>6.602557999999996</c:v>
                </c:pt>
                <c:pt idx="961">
                  <c:v>6.602826999999997</c:v>
                </c:pt>
                <c:pt idx="962">
                  <c:v>6.603093</c:v>
                </c:pt>
                <c:pt idx="963">
                  <c:v>6.603356999999997</c:v>
                </c:pt>
                <c:pt idx="964">
                  <c:v>6.603619</c:v>
                </c:pt>
                <c:pt idx="965">
                  <c:v>6.603879999999997</c:v>
                </c:pt>
                <c:pt idx="966">
                  <c:v>6.604137999999994</c:v>
                </c:pt>
                <c:pt idx="967">
                  <c:v>6.604394999999996</c:v>
                </c:pt>
                <c:pt idx="968">
                  <c:v>6.604649999999998</c:v>
                </c:pt>
                <c:pt idx="969">
                  <c:v>6.604902999999996</c:v>
                </c:pt>
                <c:pt idx="970">
                  <c:v>6.605153999999997</c:v>
                </c:pt>
                <c:pt idx="971">
                  <c:v>6.605402999999997</c:v>
                </c:pt>
                <c:pt idx="972">
                  <c:v>6.605650999999997</c:v>
                </c:pt>
                <c:pt idx="973">
                  <c:v>6.605895999999997</c:v>
                </c:pt>
                <c:pt idx="974">
                  <c:v>6.606139999999997</c:v>
                </c:pt>
                <c:pt idx="975">
                  <c:v>6.606380999999997</c:v>
                </c:pt>
                <c:pt idx="976">
                  <c:v>6.606621</c:v>
                </c:pt>
                <c:pt idx="977">
                  <c:v>6.606859</c:v>
                </c:pt>
                <c:pt idx="978">
                  <c:v>6.607094999999996</c:v>
                </c:pt>
                <c:pt idx="979">
                  <c:v>6.607329999999997</c:v>
                </c:pt>
                <c:pt idx="980">
                  <c:v>6.607561999999997</c:v>
                </c:pt>
                <c:pt idx="981">
                  <c:v>6.607793</c:v>
                </c:pt>
                <c:pt idx="982">
                  <c:v>6.608022</c:v>
                </c:pt>
                <c:pt idx="983">
                  <c:v>6.608249</c:v>
                </c:pt>
                <c:pt idx="984">
                  <c:v>6.608473999999997</c:v>
                </c:pt>
                <c:pt idx="985">
                  <c:v>6.608697</c:v>
                </c:pt>
                <c:pt idx="986">
                  <c:v>6.608917999999996</c:v>
                </c:pt>
                <c:pt idx="987">
                  <c:v>6.609137999999997</c:v>
                </c:pt>
                <c:pt idx="988">
                  <c:v>6.609356</c:v>
                </c:pt>
                <c:pt idx="989">
                  <c:v>6.609570999999997</c:v>
                </c:pt>
                <c:pt idx="990">
                  <c:v>6.609785999999997</c:v>
                </c:pt>
                <c:pt idx="991">
                  <c:v>6.609998</c:v>
                </c:pt>
                <c:pt idx="992">
                  <c:v>6.610208</c:v>
                </c:pt>
                <c:pt idx="993">
                  <c:v>6.610416999999995</c:v>
                </c:pt>
                <c:pt idx="994">
                  <c:v>6.610624</c:v>
                </c:pt>
                <c:pt idx="995">
                  <c:v>6.610828999999997</c:v>
                </c:pt>
                <c:pt idx="996">
                  <c:v>6.611031999999997</c:v>
                </c:pt>
                <c:pt idx="997">
                  <c:v>6.611233</c:v>
                </c:pt>
                <c:pt idx="998">
                  <c:v>6.611432999999997</c:v>
                </c:pt>
                <c:pt idx="999">
                  <c:v>6.611631</c:v>
                </c:pt>
                <c:pt idx="1000">
                  <c:v>6.611826999999997</c:v>
                </c:pt>
                <c:pt idx="1001">
                  <c:v>6.612020999999997</c:v>
                </c:pt>
                <c:pt idx="1002">
                  <c:v>6.612212999999997</c:v>
                </c:pt>
                <c:pt idx="1003">
                  <c:v>6.612403999999997</c:v>
                </c:pt>
                <c:pt idx="1004">
                  <c:v>6.612591999999996</c:v>
                </c:pt>
                <c:pt idx="1005">
                  <c:v>6.612778999999997</c:v>
                </c:pt>
                <c:pt idx="1006">
                  <c:v>6.612964999999995</c:v>
                </c:pt>
                <c:pt idx="1007">
                  <c:v>6.613147999999997</c:v>
                </c:pt>
                <c:pt idx="1008">
                  <c:v>6.613329999999999</c:v>
                </c:pt>
                <c:pt idx="1009">
                  <c:v>6.613509999999997</c:v>
                </c:pt>
                <c:pt idx="1010">
                  <c:v>6.613687999999997</c:v>
                </c:pt>
                <c:pt idx="1011">
                  <c:v>6.613863999999999</c:v>
                </c:pt>
                <c:pt idx="1012">
                  <c:v>6.614037999999994</c:v>
                </c:pt>
                <c:pt idx="1013">
                  <c:v>6.614210999999996</c:v>
                </c:pt>
                <c:pt idx="1014">
                  <c:v>6.614381999999995</c:v>
                </c:pt>
                <c:pt idx="1015">
                  <c:v>6.614550999999994</c:v>
                </c:pt>
                <c:pt idx="1016">
                  <c:v>6.614718999999995</c:v>
                </c:pt>
                <c:pt idx="1017">
                  <c:v>6.614884999999994</c:v>
                </c:pt>
                <c:pt idx="1018">
                  <c:v>6.615049</c:v>
                </c:pt>
                <c:pt idx="1019">
                  <c:v>6.615210999999997</c:v>
                </c:pt>
                <c:pt idx="1020">
                  <c:v>6.615370999999997</c:v>
                </c:pt>
                <c:pt idx="1021">
                  <c:v>6.615529999999997</c:v>
                </c:pt>
                <c:pt idx="1022">
                  <c:v>6.615686999999997</c:v>
                </c:pt>
                <c:pt idx="1023">
                  <c:v>6.615841999999997</c:v>
                </c:pt>
                <c:pt idx="1024">
                  <c:v>6.615995999999995</c:v>
                </c:pt>
                <c:pt idx="1025">
                  <c:v>6.616146999999997</c:v>
                </c:pt>
                <c:pt idx="1026">
                  <c:v>6.616297</c:v>
                </c:pt>
                <c:pt idx="1027">
                  <c:v>6.616445999999997</c:v>
                </c:pt>
                <c:pt idx="1028">
                  <c:v>6.616591999999997</c:v>
                </c:pt>
                <c:pt idx="1029">
                  <c:v>6.616736999999997</c:v>
                </c:pt>
                <c:pt idx="1030">
                  <c:v>6.616879999999997</c:v>
                </c:pt>
                <c:pt idx="1031">
                  <c:v>6.617020999999997</c:v>
                </c:pt>
                <c:pt idx="1032">
                  <c:v>6.617160999999997</c:v>
                </c:pt>
                <c:pt idx="1033">
                  <c:v>6.617299</c:v>
                </c:pt>
                <c:pt idx="1034">
                  <c:v>6.617434999999995</c:v>
                </c:pt>
                <c:pt idx="1035">
                  <c:v>6.617569999999997</c:v>
                </c:pt>
                <c:pt idx="1036">
                  <c:v>6.617701999999997</c:v>
                </c:pt>
                <c:pt idx="1037">
                  <c:v>6.617832999999996</c:v>
                </c:pt>
                <c:pt idx="1038">
                  <c:v>6.617962999999997</c:v>
                </c:pt>
                <c:pt idx="1039">
                  <c:v>6.618089999999997</c:v>
                </c:pt>
                <c:pt idx="1040">
                  <c:v>6.618215999999997</c:v>
                </c:pt>
                <c:pt idx="1041">
                  <c:v>6.618341</c:v>
                </c:pt>
                <c:pt idx="1042">
                  <c:v>6.618463</c:v>
                </c:pt>
                <c:pt idx="1043">
                  <c:v>6.618583999999996</c:v>
                </c:pt>
                <c:pt idx="1044">
                  <c:v>6.618703</c:v>
                </c:pt>
                <c:pt idx="1045">
                  <c:v>6.618820999999997</c:v>
                </c:pt>
                <c:pt idx="1046">
                  <c:v>6.618935999999994</c:v>
                </c:pt>
                <c:pt idx="1047">
                  <c:v>6.61905</c:v>
                </c:pt>
                <c:pt idx="1048">
                  <c:v>6.619163</c:v>
                </c:pt>
                <c:pt idx="1049">
                  <c:v>6.619274</c:v>
                </c:pt>
                <c:pt idx="1050">
                  <c:v>6.619383</c:v>
                </c:pt>
                <c:pt idx="1051">
                  <c:v>6.619489999999997</c:v>
                </c:pt>
                <c:pt idx="1052">
                  <c:v>6.619595999999997</c:v>
                </c:pt>
                <c:pt idx="1053">
                  <c:v>6.6197</c:v>
                </c:pt>
                <c:pt idx="1054">
                  <c:v>6.619802</c:v>
                </c:pt>
                <c:pt idx="1055">
                  <c:v>6.619902999999997</c:v>
                </c:pt>
                <c:pt idx="1056">
                  <c:v>6.620001999999997</c:v>
                </c:pt>
                <c:pt idx="1057">
                  <c:v>6.620098999999997</c:v>
                </c:pt>
                <c:pt idx="1058">
                  <c:v>6.620194999999994</c:v>
                </c:pt>
                <c:pt idx="1059">
                  <c:v>6.620288999999997</c:v>
                </c:pt>
                <c:pt idx="1060">
                  <c:v>6.620380999999996</c:v>
                </c:pt>
                <c:pt idx="1061">
                  <c:v>6.620471999999997</c:v>
                </c:pt>
                <c:pt idx="1062">
                  <c:v>6.620560999999997</c:v>
                </c:pt>
                <c:pt idx="1063">
                  <c:v>6.620648</c:v>
                </c:pt>
                <c:pt idx="1064">
                  <c:v>6.620733999999997</c:v>
                </c:pt>
                <c:pt idx="1065">
                  <c:v>6.620817999999994</c:v>
                </c:pt>
                <c:pt idx="1066">
                  <c:v>6.620900999999995</c:v>
                </c:pt>
                <c:pt idx="1067">
                  <c:v>6.620981999999994</c:v>
                </c:pt>
                <c:pt idx="1068">
                  <c:v>6.621061</c:v>
                </c:pt>
                <c:pt idx="1069">
                  <c:v>6.621138999999997</c:v>
                </c:pt>
                <c:pt idx="1070">
                  <c:v>6.621214999999997</c:v>
                </c:pt>
                <c:pt idx="1071">
                  <c:v>6.621289</c:v>
                </c:pt>
                <c:pt idx="1072">
                  <c:v>6.621362</c:v>
                </c:pt>
                <c:pt idx="1073">
                  <c:v>6.621432999999997</c:v>
                </c:pt>
                <c:pt idx="1074">
                  <c:v>6.621501999999997</c:v>
                </c:pt>
                <c:pt idx="1075">
                  <c:v>6.621569999999997</c:v>
                </c:pt>
                <c:pt idx="1076">
                  <c:v>6.621635999999997</c:v>
                </c:pt>
                <c:pt idx="1077">
                  <c:v>6.621700999999997</c:v>
                </c:pt>
                <c:pt idx="1078">
                  <c:v>6.621764</c:v>
                </c:pt>
                <c:pt idx="1079">
                  <c:v>6.621825999999997</c:v>
                </c:pt>
                <c:pt idx="1080">
                  <c:v>6.621884999999994</c:v>
                </c:pt>
                <c:pt idx="1081">
                  <c:v>6.621943999999997</c:v>
                </c:pt>
                <c:pt idx="1082">
                  <c:v>6.621999999999997</c:v>
                </c:pt>
                <c:pt idx="1083">
                  <c:v>6.622054999999994</c:v>
                </c:pt>
                <c:pt idx="1084">
                  <c:v>6.622108999999995</c:v>
                </c:pt>
                <c:pt idx="1085">
                  <c:v>6.622159999999996</c:v>
                </c:pt>
                <c:pt idx="1086">
                  <c:v>6.622210999999996</c:v>
                </c:pt>
                <c:pt idx="1087">
                  <c:v>6.622258999999997</c:v>
                </c:pt>
                <c:pt idx="1088">
                  <c:v>6.622305999999995</c:v>
                </c:pt>
                <c:pt idx="1089">
                  <c:v>6.622351999999996</c:v>
                </c:pt>
                <c:pt idx="1090">
                  <c:v>6.622395999999996</c:v>
                </c:pt>
                <c:pt idx="1091">
                  <c:v>6.622437999999994</c:v>
                </c:pt>
                <c:pt idx="1092">
                  <c:v>6.622478999999996</c:v>
                </c:pt>
                <c:pt idx="1093">
                  <c:v>6.622517999999994</c:v>
                </c:pt>
                <c:pt idx="1094">
                  <c:v>6.622554999999994</c:v>
                </c:pt>
                <c:pt idx="1095">
                  <c:v>6.622590999999994</c:v>
                </c:pt>
                <c:pt idx="1096">
                  <c:v>6.622625999999997</c:v>
                </c:pt>
                <c:pt idx="1097">
                  <c:v>6.622658999999997</c:v>
                </c:pt>
                <c:pt idx="1098">
                  <c:v>6.622689999999997</c:v>
                </c:pt>
                <c:pt idx="1099">
                  <c:v>6.622719999999996</c:v>
                </c:pt>
                <c:pt idx="1100">
                  <c:v>6.622747999999997</c:v>
                </c:pt>
                <c:pt idx="1101">
                  <c:v>6.622774999999994</c:v>
                </c:pt>
                <c:pt idx="1102">
                  <c:v>6.622799999999997</c:v>
                </c:pt>
                <c:pt idx="1103">
                  <c:v>6.622822999999997</c:v>
                </c:pt>
                <c:pt idx="1104">
                  <c:v>6.622844999999994</c:v>
                </c:pt>
                <c:pt idx="1105">
                  <c:v>6.622865999999996</c:v>
                </c:pt>
                <c:pt idx="1106">
                  <c:v>6.622883999999995</c:v>
                </c:pt>
                <c:pt idx="1107">
                  <c:v>6.622901999999994</c:v>
                </c:pt>
                <c:pt idx="1108">
                  <c:v>6.622917999999994</c:v>
                </c:pt>
                <c:pt idx="1109">
                  <c:v>6.622931999999994</c:v>
                </c:pt>
                <c:pt idx="1110">
                  <c:v>6.622944999999994</c:v>
                </c:pt>
                <c:pt idx="1111">
                  <c:v>6.622955999999994</c:v>
                </c:pt>
                <c:pt idx="1112">
                  <c:v>6.622964999999994</c:v>
                </c:pt>
                <c:pt idx="1113">
                  <c:v>6.622973999999995</c:v>
                </c:pt>
                <c:pt idx="1114">
                  <c:v>6.622979999999995</c:v>
                </c:pt>
                <c:pt idx="1115">
                  <c:v>6.622984999999991</c:v>
                </c:pt>
                <c:pt idx="1116">
                  <c:v>6.622988999999994</c:v>
                </c:pt>
                <c:pt idx="1117">
                  <c:v>6.622990999999994</c:v>
                </c:pt>
                <c:pt idx="1118">
                  <c:v>6.622990999999994</c:v>
                </c:pt>
                <c:pt idx="1119">
                  <c:v>6.622989999999994</c:v>
                </c:pt>
                <c:pt idx="1120">
                  <c:v>6.622987999999994</c:v>
                </c:pt>
                <c:pt idx="1121">
                  <c:v>6.622983999999994</c:v>
                </c:pt>
                <c:pt idx="1122">
                  <c:v>6.622977999999994</c:v>
                </c:pt>
                <c:pt idx="1123">
                  <c:v>6.622970999999994</c:v>
                </c:pt>
                <c:pt idx="1124">
                  <c:v>6.622962999999997</c:v>
                </c:pt>
                <c:pt idx="1125">
                  <c:v>6.622952999999994</c:v>
                </c:pt>
                <c:pt idx="1126">
                  <c:v>6.622940999999995</c:v>
                </c:pt>
                <c:pt idx="1127">
                  <c:v>6.622927999999995</c:v>
                </c:pt>
                <c:pt idx="1128">
                  <c:v>6.622913999999994</c:v>
                </c:pt>
                <c:pt idx="1129">
                  <c:v>6.622897999999996</c:v>
                </c:pt>
                <c:pt idx="1130">
                  <c:v>6.622879999999996</c:v>
                </c:pt>
                <c:pt idx="1131">
                  <c:v>6.622860999999997</c:v>
                </c:pt>
                <c:pt idx="1132">
                  <c:v>6.622840999999996</c:v>
                </c:pt>
                <c:pt idx="1133">
                  <c:v>6.622818999999994</c:v>
                </c:pt>
                <c:pt idx="1134">
                  <c:v>6.622794999999995</c:v>
                </c:pt>
                <c:pt idx="1135">
                  <c:v>6.622769999999997</c:v>
                </c:pt>
                <c:pt idx="1136">
                  <c:v>6.622743999999997</c:v>
                </c:pt>
                <c:pt idx="1137">
                  <c:v>6.622715999999994</c:v>
                </c:pt>
                <c:pt idx="1138">
                  <c:v>6.622686999999995</c:v>
                </c:pt>
                <c:pt idx="1139">
                  <c:v>6.622655999999996</c:v>
                </c:pt>
                <c:pt idx="1140">
                  <c:v>6.622623999999997</c:v>
                </c:pt>
                <c:pt idx="1141">
                  <c:v>6.622589999999994</c:v>
                </c:pt>
                <c:pt idx="1142">
                  <c:v>6.622554999999994</c:v>
                </c:pt>
                <c:pt idx="1143">
                  <c:v>6.622517999999994</c:v>
                </c:pt>
                <c:pt idx="1144">
                  <c:v>6.622479999999996</c:v>
                </c:pt>
                <c:pt idx="1145">
                  <c:v>6.622440999999996</c:v>
                </c:pt>
                <c:pt idx="1146">
                  <c:v>6.622399999999997</c:v>
                </c:pt>
                <c:pt idx="1147">
                  <c:v>6.622356999999996</c:v>
                </c:pt>
                <c:pt idx="1148">
                  <c:v>6.622312999999996</c:v>
                </c:pt>
                <c:pt idx="1149">
                  <c:v>6.622268</c:v>
                </c:pt>
                <c:pt idx="1150">
                  <c:v>6.622220999999997</c:v>
                </c:pt>
                <c:pt idx="1151">
                  <c:v>6.622172999999996</c:v>
                </c:pt>
                <c:pt idx="1152">
                  <c:v>6.622122999999996</c:v>
                </c:pt>
                <c:pt idx="1153">
                  <c:v>6.622071999999996</c:v>
                </c:pt>
                <c:pt idx="1154">
                  <c:v>6.622019999999995</c:v>
                </c:pt>
                <c:pt idx="1155">
                  <c:v>6.621965999999997</c:v>
                </c:pt>
                <c:pt idx="1156">
                  <c:v>6.621909999999997</c:v>
                </c:pt>
                <c:pt idx="1157">
                  <c:v>6.621852999999997</c:v>
                </c:pt>
                <c:pt idx="1158">
                  <c:v>6.621794999999997</c:v>
                </c:pt>
                <c:pt idx="1159">
                  <c:v>6.621734999999996</c:v>
                </c:pt>
                <c:pt idx="1160">
                  <c:v>6.621674</c:v>
                </c:pt>
                <c:pt idx="1161">
                  <c:v>6.621611999999997</c:v>
                </c:pt>
                <c:pt idx="1162">
                  <c:v>6.621547999999997</c:v>
                </c:pt>
                <c:pt idx="1163">
                  <c:v>6.621482999999997</c:v>
                </c:pt>
                <c:pt idx="1164">
                  <c:v>6.621415999999995</c:v>
                </c:pt>
                <c:pt idx="1165">
                  <c:v>6.621348</c:v>
                </c:pt>
                <c:pt idx="1166">
                  <c:v>6.621278</c:v>
                </c:pt>
                <c:pt idx="1167">
                  <c:v>6.621207</c:v>
                </c:pt>
                <c:pt idx="1168">
                  <c:v>6.621134999999994</c:v>
                </c:pt>
                <c:pt idx="1169">
                  <c:v>6.621061</c:v>
                </c:pt>
                <c:pt idx="1170">
                  <c:v>6.620985999999994</c:v>
                </c:pt>
                <c:pt idx="1171">
                  <c:v>6.620908999999996</c:v>
                </c:pt>
                <c:pt idx="1172">
                  <c:v>6.620830999999994</c:v>
                </c:pt>
                <c:pt idx="1173">
                  <c:v>6.620751999999997</c:v>
                </c:pt>
                <c:pt idx="1174">
                  <c:v>6.620670999999997</c:v>
                </c:pt>
                <c:pt idx="1175">
                  <c:v>6.620588999999994</c:v>
                </c:pt>
                <c:pt idx="1176">
                  <c:v>6.620504999999994</c:v>
                </c:pt>
                <c:pt idx="1177">
                  <c:v>6.620419999999996</c:v>
                </c:pt>
                <c:pt idx="1178">
                  <c:v>6.620333999999997</c:v>
                </c:pt>
                <c:pt idx="1179">
                  <c:v>6.620247</c:v>
                </c:pt>
                <c:pt idx="1180">
                  <c:v>6.620156999999994</c:v>
                </c:pt>
                <c:pt idx="1181">
                  <c:v>6.620066999999997</c:v>
                </c:pt>
                <c:pt idx="1182">
                  <c:v>6.619974999999996</c:v>
                </c:pt>
                <c:pt idx="1183">
                  <c:v>6.619881999999997</c:v>
                </c:pt>
                <c:pt idx="1184">
                  <c:v>6.619787999999997</c:v>
                </c:pt>
                <c:pt idx="1185">
                  <c:v>6.619692</c:v>
                </c:pt>
                <c:pt idx="1186">
                  <c:v>6.619593999999997</c:v>
                </c:pt>
                <c:pt idx="1187">
                  <c:v>6.619495999999997</c:v>
                </c:pt>
                <c:pt idx="1188">
                  <c:v>6.619396</c:v>
                </c:pt>
                <c:pt idx="1189">
                  <c:v>6.619295</c:v>
                </c:pt>
                <c:pt idx="1190">
                  <c:v>6.619192</c:v>
                </c:pt>
                <c:pt idx="1191">
                  <c:v>6.619087999999997</c:v>
                </c:pt>
                <c:pt idx="1192">
                  <c:v>6.618981999999994</c:v>
                </c:pt>
                <c:pt idx="1193">
                  <c:v>6.618875999999996</c:v>
                </c:pt>
                <c:pt idx="1194">
                  <c:v>6.618768</c:v>
                </c:pt>
                <c:pt idx="1195">
                  <c:v>6.618657999999997</c:v>
                </c:pt>
                <c:pt idx="1196">
                  <c:v>6.618546999999997</c:v>
                </c:pt>
                <c:pt idx="1197">
                  <c:v>6.618434999999994</c:v>
                </c:pt>
                <c:pt idx="1198">
                  <c:v>6.618322</c:v>
                </c:pt>
                <c:pt idx="1199">
                  <c:v>6.618207</c:v>
                </c:pt>
                <c:pt idx="1200">
                  <c:v>6.618090999999997</c:v>
                </c:pt>
                <c:pt idx="1201">
                  <c:v>6.617973999999996</c:v>
                </c:pt>
                <c:pt idx="1202">
                  <c:v>6.617854999999994</c:v>
                </c:pt>
                <c:pt idx="1203">
                  <c:v>6.617734999999994</c:v>
                </c:pt>
                <c:pt idx="1204">
                  <c:v>6.617612999999997</c:v>
                </c:pt>
                <c:pt idx="1205">
                  <c:v>6.617490999999996</c:v>
                </c:pt>
                <c:pt idx="1206">
                  <c:v>6.617366999999997</c:v>
                </c:pt>
                <c:pt idx="1207">
                  <c:v>6.617240999999997</c:v>
                </c:pt>
                <c:pt idx="1208">
                  <c:v>6.617114999999994</c:v>
                </c:pt>
                <c:pt idx="1209">
                  <c:v>6.616986999999995</c:v>
                </c:pt>
                <c:pt idx="1210">
                  <c:v>6.616856999999997</c:v>
                </c:pt>
                <c:pt idx="1211">
                  <c:v>6.616727</c:v>
                </c:pt>
                <c:pt idx="1212">
                  <c:v>6.616594999999996</c:v>
                </c:pt>
                <c:pt idx="1213">
                  <c:v>6.616462</c:v>
                </c:pt>
                <c:pt idx="1214">
                  <c:v>6.616327</c:v>
                </c:pt>
                <c:pt idx="1215">
                  <c:v>6.616190999999997</c:v>
                </c:pt>
                <c:pt idx="1216">
                  <c:v>6.616053999999997</c:v>
                </c:pt>
                <c:pt idx="1217">
                  <c:v>6.615915999999994</c:v>
                </c:pt>
                <c:pt idx="1218">
                  <c:v>6.615775999999997</c:v>
                </c:pt>
                <c:pt idx="1219">
                  <c:v>6.615634999999996</c:v>
                </c:pt>
                <c:pt idx="1220">
                  <c:v>6.615492999999997</c:v>
                </c:pt>
                <c:pt idx="1221">
                  <c:v>6.615349</c:v>
                </c:pt>
                <c:pt idx="1222">
                  <c:v>6.615203999999998</c:v>
                </c:pt>
                <c:pt idx="1223">
                  <c:v>6.615057999999997</c:v>
                </c:pt>
                <c:pt idx="1224">
                  <c:v>6.614910999999994</c:v>
                </c:pt>
                <c:pt idx="1225">
                  <c:v>6.614761999999997</c:v>
                </c:pt>
                <c:pt idx="1226">
                  <c:v>6.614611999999996</c:v>
                </c:pt>
                <c:pt idx="1227">
                  <c:v>6.614460999999997</c:v>
                </c:pt>
                <c:pt idx="1228">
                  <c:v>6.614307999999997</c:v>
                </c:pt>
                <c:pt idx="1229">
                  <c:v>6.614154999999994</c:v>
                </c:pt>
                <c:pt idx="1230">
                  <c:v>6.613999999999997</c:v>
                </c:pt>
                <c:pt idx="1231">
                  <c:v>6.613843</c:v>
                </c:pt>
                <c:pt idx="1232">
                  <c:v>6.613685999999997</c:v>
                </c:pt>
                <c:pt idx="1233">
                  <c:v>6.613526999999997</c:v>
                </c:pt>
                <c:pt idx="1234">
                  <c:v>6.613367</c:v>
                </c:pt>
                <c:pt idx="1235">
                  <c:v>6.613204999999997</c:v>
                </c:pt>
                <c:pt idx="1236">
                  <c:v>6.613043</c:v>
                </c:pt>
                <c:pt idx="1237">
                  <c:v>6.612878999999997</c:v>
                </c:pt>
                <c:pt idx="1238">
                  <c:v>6.612713999999997</c:v>
                </c:pt>
                <c:pt idx="1239">
                  <c:v>6.612547999999997</c:v>
                </c:pt>
                <c:pt idx="1240">
                  <c:v>6.612379999999997</c:v>
                </c:pt>
                <c:pt idx="1241">
                  <c:v>6.612210999999997</c:v>
                </c:pt>
                <c:pt idx="1242">
                  <c:v>6.612040999999997</c:v>
                </c:pt>
                <c:pt idx="1243">
                  <c:v>6.61187</c:v>
                </c:pt>
                <c:pt idx="1244">
                  <c:v>6.611697</c:v>
                </c:pt>
                <c:pt idx="1245">
                  <c:v>6.611523</c:v>
                </c:pt>
                <c:pt idx="1246">
                  <c:v>6.611347999999999</c:v>
                </c:pt>
                <c:pt idx="1247">
                  <c:v>6.611171999999997</c:v>
                </c:pt>
                <c:pt idx="1248">
                  <c:v>6.610993999999997</c:v>
                </c:pt>
                <c:pt idx="1249">
                  <c:v>6.610815999999994</c:v>
                </c:pt>
                <c:pt idx="1250">
                  <c:v>6.610635999999997</c:v>
                </c:pt>
                <c:pt idx="1251">
                  <c:v>6.610454999999995</c:v>
                </c:pt>
                <c:pt idx="1252">
                  <c:v>6.610272</c:v>
                </c:pt>
                <c:pt idx="1253">
                  <c:v>6.610088999999997</c:v>
                </c:pt>
                <c:pt idx="1254">
                  <c:v>6.609903999999997</c:v>
                </c:pt>
                <c:pt idx="1255">
                  <c:v>6.609718</c:v>
                </c:pt>
                <c:pt idx="1256">
                  <c:v>6.609529999999998</c:v>
                </c:pt>
                <c:pt idx="1257">
                  <c:v>6.609342</c:v>
                </c:pt>
                <c:pt idx="1258">
                  <c:v>6.609151999999997</c:v>
                </c:pt>
                <c:pt idx="1259">
                  <c:v>6.608960999999997</c:v>
                </c:pt>
                <c:pt idx="1260">
                  <c:v>6.608769</c:v>
                </c:pt>
                <c:pt idx="1261">
                  <c:v>6.608575999999996</c:v>
                </c:pt>
                <c:pt idx="1262">
                  <c:v>6.608381999999997</c:v>
                </c:pt>
                <c:pt idx="1263">
                  <c:v>6.608185999999994</c:v>
                </c:pt>
                <c:pt idx="1264">
                  <c:v>6.607988999999994</c:v>
                </c:pt>
                <c:pt idx="1265">
                  <c:v>6.607790999999997</c:v>
                </c:pt>
                <c:pt idx="1266">
                  <c:v>6.607591999999997</c:v>
                </c:pt>
                <c:pt idx="1267">
                  <c:v>6.607390999999997</c:v>
                </c:pt>
                <c:pt idx="1268">
                  <c:v>6.607188999999995</c:v>
                </c:pt>
                <c:pt idx="1269">
                  <c:v>6.606986999999996</c:v>
                </c:pt>
                <c:pt idx="1270">
                  <c:v>6.606783</c:v>
                </c:pt>
                <c:pt idx="1271">
                  <c:v>6.606576999999997</c:v>
                </c:pt>
                <c:pt idx="1272">
                  <c:v>6.606371</c:v>
                </c:pt>
                <c:pt idx="1273">
                  <c:v>6.606162999999999</c:v>
                </c:pt>
                <c:pt idx="1274">
                  <c:v>6.605954999999994</c:v>
                </c:pt>
                <c:pt idx="1275">
                  <c:v>6.605744999999997</c:v>
                </c:pt>
                <c:pt idx="1276">
                  <c:v>6.605533999999997</c:v>
                </c:pt>
                <c:pt idx="1277">
                  <c:v>6.605321</c:v>
                </c:pt>
                <c:pt idx="1278">
                  <c:v>6.605107999999997</c:v>
                </c:pt>
                <c:pt idx="1279">
                  <c:v>6.604892999999997</c:v>
                </c:pt>
                <c:pt idx="1280">
                  <c:v>6.604677999999997</c:v>
                </c:pt>
                <c:pt idx="1281">
                  <c:v>6.604460999999997</c:v>
                </c:pt>
                <c:pt idx="1282">
                  <c:v>6.604243</c:v>
                </c:pt>
                <c:pt idx="1283">
                  <c:v>6.604022999999997</c:v>
                </c:pt>
                <c:pt idx="1284">
                  <c:v>6.603803</c:v>
                </c:pt>
                <c:pt idx="1285">
                  <c:v>6.603581999999997</c:v>
                </c:pt>
                <c:pt idx="1286">
                  <c:v>6.603359</c:v>
                </c:pt>
                <c:pt idx="1287">
                  <c:v>6.603134999999995</c:v>
                </c:pt>
                <c:pt idx="1288">
                  <c:v>6.602909999999997</c:v>
                </c:pt>
                <c:pt idx="1289">
                  <c:v>6.602683999999997</c:v>
                </c:pt>
                <c:pt idx="1290">
                  <c:v>6.602456999999996</c:v>
                </c:pt>
                <c:pt idx="1291">
                  <c:v>6.602228</c:v>
                </c:pt>
                <c:pt idx="1292">
                  <c:v>6.601999</c:v>
                </c:pt>
                <c:pt idx="1293">
                  <c:v>6.601768</c:v>
                </c:pt>
                <c:pt idx="1294">
                  <c:v>6.601535999999997</c:v>
                </c:pt>
                <c:pt idx="1295">
                  <c:v>6.601303</c:v>
                </c:pt>
                <c:pt idx="1296">
                  <c:v>6.601069</c:v>
                </c:pt>
                <c:pt idx="1297">
                  <c:v>6.600833999999997</c:v>
                </c:pt>
                <c:pt idx="1298">
                  <c:v>6.600596999999997</c:v>
                </c:pt>
                <c:pt idx="1299">
                  <c:v>6.60036</c:v>
                </c:pt>
                <c:pt idx="1300">
                  <c:v>6.600120999999997</c:v>
                </c:pt>
                <c:pt idx="1301">
                  <c:v>6.599882</c:v>
                </c:pt>
                <c:pt idx="1302">
                  <c:v>6.599641</c:v>
                </c:pt>
                <c:pt idx="1303">
                  <c:v>6.599399</c:v>
                </c:pt>
                <c:pt idx="1304">
                  <c:v>6.599155999999997</c:v>
                </c:pt>
                <c:pt idx="1305">
                  <c:v>6.598911999999997</c:v>
                </c:pt>
                <c:pt idx="1306">
                  <c:v>6.598666</c:v>
                </c:pt>
                <c:pt idx="1307">
                  <c:v>6.59842</c:v>
                </c:pt>
                <c:pt idx="1308">
                  <c:v>6.598171999999997</c:v>
                </c:pt>
                <c:pt idx="1309">
                  <c:v>6.597923999999997</c:v>
                </c:pt>
                <c:pt idx="1310">
                  <c:v>6.597674</c:v>
                </c:pt>
                <c:pt idx="1311">
                  <c:v>6.597423</c:v>
                </c:pt>
                <c:pt idx="1312">
                  <c:v>6.597170999999997</c:v>
                </c:pt>
                <c:pt idx="1313">
                  <c:v>6.596917999999997</c:v>
                </c:pt>
                <c:pt idx="1314">
                  <c:v>6.596664</c:v>
                </c:pt>
                <c:pt idx="1315">
                  <c:v>6.596409</c:v>
                </c:pt>
                <c:pt idx="1316">
                  <c:v>6.596153</c:v>
                </c:pt>
                <c:pt idx="1317">
                  <c:v>6.595894999999997</c:v>
                </c:pt>
                <c:pt idx="1318">
                  <c:v>6.595637</c:v>
                </c:pt>
                <c:pt idx="1319">
                  <c:v>6.595377</c:v>
                </c:pt>
                <c:pt idx="1320">
                  <c:v>6.595115999999996</c:v>
                </c:pt>
                <c:pt idx="1321">
                  <c:v>6.594854999999995</c:v>
                </c:pt>
                <c:pt idx="1322">
                  <c:v>6.594591999999997</c:v>
                </c:pt>
                <c:pt idx="1323">
                  <c:v>6.594328</c:v>
                </c:pt>
                <c:pt idx="1324">
                  <c:v>6.594063</c:v>
                </c:pt>
                <c:pt idx="1325">
                  <c:v>6.593797</c:v>
                </c:pt>
                <c:pt idx="1326">
                  <c:v>6.593529999999999</c:v>
                </c:pt>
                <c:pt idx="1327">
                  <c:v>6.593262</c:v>
                </c:pt>
                <c:pt idx="1328">
                  <c:v>6.592991999999997</c:v>
                </c:pt>
                <c:pt idx="1329">
                  <c:v>6.592722</c:v>
                </c:pt>
                <c:pt idx="1330">
                  <c:v>6.592450999999997</c:v>
                </c:pt>
                <c:pt idx="1331">
                  <c:v>6.592177999999997</c:v>
                </c:pt>
                <c:pt idx="1332">
                  <c:v>6.591904999999997</c:v>
                </c:pt>
                <c:pt idx="1333">
                  <c:v>6.59163</c:v>
                </c:pt>
                <c:pt idx="1334">
                  <c:v>6.591354</c:v>
                </c:pt>
                <c:pt idx="1335">
                  <c:v>6.591078</c:v>
                </c:pt>
                <c:pt idx="1336">
                  <c:v>6.5908</c:v>
                </c:pt>
                <c:pt idx="1337">
                  <c:v>6.590520999999997</c:v>
                </c:pt>
                <c:pt idx="1338">
                  <c:v>6.590241</c:v>
                </c:pt>
                <c:pt idx="1339">
                  <c:v>6.58996</c:v>
                </c:pt>
                <c:pt idx="1340">
                  <c:v>6.589678</c:v>
                </c:pt>
                <c:pt idx="1341">
                  <c:v>6.589395</c:v>
                </c:pt>
                <c:pt idx="1342">
                  <c:v>6.589110999999997</c:v>
                </c:pt>
                <c:pt idx="1343">
                  <c:v>6.588826</c:v>
                </c:pt>
                <c:pt idx="1344">
                  <c:v>6.58854</c:v>
                </c:pt>
                <c:pt idx="1345">
                  <c:v>6.588253</c:v>
                </c:pt>
                <c:pt idx="1346">
                  <c:v>6.587964999999997</c:v>
                </c:pt>
                <c:pt idx="1347">
                  <c:v>6.587676</c:v>
                </c:pt>
                <c:pt idx="1348">
                  <c:v>6.587384999999997</c:v>
                </c:pt>
                <c:pt idx="1349">
                  <c:v>6.587094</c:v>
                </c:pt>
                <c:pt idx="1350">
                  <c:v>6.586802</c:v>
                </c:pt>
                <c:pt idx="1351">
                  <c:v>6.586508</c:v>
                </c:pt>
                <c:pt idx="1352">
                  <c:v>6.586214</c:v>
                </c:pt>
                <c:pt idx="1353">
                  <c:v>6.585918999999997</c:v>
                </c:pt>
                <c:pt idx="1354">
                  <c:v>6.585622</c:v>
                </c:pt>
                <c:pt idx="1355">
                  <c:v>6.585325</c:v>
                </c:pt>
                <c:pt idx="1356">
                  <c:v>6.585026</c:v>
                </c:pt>
                <c:pt idx="1357">
                  <c:v>6.584727</c:v>
                </c:pt>
                <c:pt idx="1358">
                  <c:v>6.584426999999997</c:v>
                </c:pt>
                <c:pt idx="1359">
                  <c:v>6.584124999999997</c:v>
                </c:pt>
                <c:pt idx="1360">
                  <c:v>6.583823</c:v>
                </c:pt>
                <c:pt idx="1361">
                  <c:v>6.583518999999997</c:v>
                </c:pt>
                <c:pt idx="1362">
                  <c:v>6.583215</c:v>
                </c:pt>
                <c:pt idx="1363">
                  <c:v>6.582908999999997</c:v>
                </c:pt>
                <c:pt idx="1364">
                  <c:v>6.582603</c:v>
                </c:pt>
                <c:pt idx="1365">
                  <c:v>6.582295</c:v>
                </c:pt>
                <c:pt idx="1366">
                  <c:v>6.581986999999997</c:v>
                </c:pt>
                <c:pt idx="1367">
                  <c:v>6.581677</c:v>
                </c:pt>
                <c:pt idx="1368">
                  <c:v>6.581367</c:v>
                </c:pt>
                <c:pt idx="1369">
                  <c:v>6.581055</c:v>
                </c:pt>
                <c:pt idx="1370">
                  <c:v>6.580743</c:v>
                </c:pt>
                <c:pt idx="1371">
                  <c:v>6.580429</c:v>
                </c:pt>
                <c:pt idx="1372">
                  <c:v>6.580114999999996</c:v>
                </c:pt>
                <c:pt idx="1373">
                  <c:v>6.5798</c:v>
                </c:pt>
                <c:pt idx="1374">
                  <c:v>6.579483</c:v>
                </c:pt>
                <c:pt idx="1375">
                  <c:v>6.579166</c:v>
                </c:pt>
                <c:pt idx="1376">
                  <c:v>6.578847</c:v>
                </c:pt>
                <c:pt idx="1377">
                  <c:v>6.578528</c:v>
                </c:pt>
                <c:pt idx="1378">
                  <c:v>6.578208</c:v>
                </c:pt>
                <c:pt idx="1379">
                  <c:v>6.577886999999997</c:v>
                </c:pt>
                <c:pt idx="1380">
                  <c:v>6.577564</c:v>
                </c:pt>
                <c:pt idx="1381">
                  <c:v>6.577241</c:v>
                </c:pt>
                <c:pt idx="1382">
                  <c:v>6.576916999999997</c:v>
                </c:pt>
                <c:pt idx="1383">
                  <c:v>6.576592</c:v>
                </c:pt>
                <c:pt idx="1384">
                  <c:v>6.576266</c:v>
                </c:pt>
                <c:pt idx="1385">
                  <c:v>6.575939</c:v>
                </c:pt>
                <c:pt idx="1386">
                  <c:v>6.57561</c:v>
                </c:pt>
                <c:pt idx="1387">
                  <c:v>6.575281</c:v>
                </c:pt>
                <c:pt idx="1388">
                  <c:v>6.574951999999997</c:v>
                </c:pt>
                <c:pt idx="1389">
                  <c:v>6.574621</c:v>
                </c:pt>
                <c:pt idx="1390">
                  <c:v>6.574289</c:v>
                </c:pt>
                <c:pt idx="1391">
                  <c:v>6.573955999999997</c:v>
                </c:pt>
                <c:pt idx="1392">
                  <c:v>6.573622</c:v>
                </c:pt>
                <c:pt idx="1393">
                  <c:v>6.573287</c:v>
                </c:pt>
                <c:pt idx="1394">
                  <c:v>6.572951999999997</c:v>
                </c:pt>
                <c:pt idx="1395">
                  <c:v>6.572614999999997</c:v>
                </c:pt>
                <c:pt idx="1396">
                  <c:v>6.572278</c:v>
                </c:pt>
                <c:pt idx="1397">
                  <c:v>6.571939</c:v>
                </c:pt>
                <c:pt idx="1398">
                  <c:v>6.5716</c:v>
                </c:pt>
                <c:pt idx="1399">
                  <c:v>6.571259</c:v>
                </c:pt>
                <c:pt idx="1400">
                  <c:v>6.570917999999997</c:v>
                </c:pt>
                <c:pt idx="1401">
                  <c:v>6.570576</c:v>
                </c:pt>
                <c:pt idx="1402">
                  <c:v>6.570233</c:v>
                </c:pt>
                <c:pt idx="1403">
                  <c:v>6.569887999999997</c:v>
                </c:pt>
                <c:pt idx="1404">
                  <c:v>6.569543</c:v>
                </c:pt>
                <c:pt idx="1405">
                  <c:v>6.569197</c:v>
                </c:pt>
                <c:pt idx="1406">
                  <c:v>6.568851</c:v>
                </c:pt>
                <c:pt idx="1407">
                  <c:v>6.568502999999997</c:v>
                </c:pt>
                <c:pt idx="1408">
                  <c:v>6.568153999999997</c:v>
                </c:pt>
                <c:pt idx="1409">
                  <c:v>6.567803999999997</c:v>
                </c:pt>
                <c:pt idx="1410">
                  <c:v>6.567453999999997</c:v>
                </c:pt>
                <c:pt idx="1411">
                  <c:v>6.567101999999997</c:v>
                </c:pt>
                <c:pt idx="1412">
                  <c:v>6.56675</c:v>
                </c:pt>
                <c:pt idx="1413">
                  <c:v>6.566397</c:v>
                </c:pt>
                <c:pt idx="1414">
                  <c:v>6.566042</c:v>
                </c:pt>
                <c:pt idx="1415">
                  <c:v>6.565686999999997</c:v>
                </c:pt>
                <c:pt idx="1416">
                  <c:v>6.565330999999997</c:v>
                </c:pt>
                <c:pt idx="1417">
                  <c:v>6.564973999999997</c:v>
                </c:pt>
                <c:pt idx="1418">
                  <c:v>6.564615999999996</c:v>
                </c:pt>
                <c:pt idx="1419">
                  <c:v>6.564257999999997</c:v>
                </c:pt>
                <c:pt idx="1420">
                  <c:v>6.563898</c:v>
                </c:pt>
                <c:pt idx="1421">
                  <c:v>6.563536999999996</c:v>
                </c:pt>
                <c:pt idx="1422">
                  <c:v>6.563175999999997</c:v>
                </c:pt>
                <c:pt idx="1423">
                  <c:v>6.562813999999997</c:v>
                </c:pt>
                <c:pt idx="1424">
                  <c:v>6.562449999999997</c:v>
                </c:pt>
                <c:pt idx="1425">
                  <c:v>6.562085999999995</c:v>
                </c:pt>
                <c:pt idx="1426">
                  <c:v>6.561721</c:v>
                </c:pt>
                <c:pt idx="1427">
                  <c:v>6.561354999999997</c:v>
                </c:pt>
                <c:pt idx="1428">
                  <c:v>6.560988999999997</c:v>
                </c:pt>
                <c:pt idx="1429">
                  <c:v>6.560621</c:v>
                </c:pt>
                <c:pt idx="1430">
                  <c:v>6.560252</c:v>
                </c:pt>
                <c:pt idx="1431">
                  <c:v>6.559883</c:v>
                </c:pt>
                <c:pt idx="1432">
                  <c:v>6.559511999999997</c:v>
                </c:pt>
                <c:pt idx="1433">
                  <c:v>6.559141</c:v>
                </c:pt>
                <c:pt idx="1434">
                  <c:v>6.558769</c:v>
                </c:pt>
                <c:pt idx="1435">
                  <c:v>6.558396</c:v>
                </c:pt>
                <c:pt idx="1436">
                  <c:v>6.558022</c:v>
                </c:pt>
                <c:pt idx="1437">
                  <c:v>6.557648</c:v>
                </c:pt>
                <c:pt idx="1438">
                  <c:v>6.557272</c:v>
                </c:pt>
                <c:pt idx="1439">
                  <c:v>6.556896</c:v>
                </c:pt>
                <c:pt idx="1440">
                  <c:v>6.556517999999997</c:v>
                </c:pt>
                <c:pt idx="1441">
                  <c:v>6.55614</c:v>
                </c:pt>
                <c:pt idx="1442">
                  <c:v>6.555761</c:v>
                </c:pt>
                <c:pt idx="1443">
                  <c:v>6.555380999999997</c:v>
                </c:pt>
                <c:pt idx="1444">
                  <c:v>6.555000999999997</c:v>
                </c:pt>
                <c:pt idx="1445">
                  <c:v>6.554618999999997</c:v>
                </c:pt>
                <c:pt idx="1446">
                  <c:v>6.554235999999997</c:v>
                </c:pt>
                <c:pt idx="1447">
                  <c:v>6.553853</c:v>
                </c:pt>
                <c:pt idx="1448">
                  <c:v>6.553469</c:v>
                </c:pt>
                <c:pt idx="1449">
                  <c:v>6.553083999999997</c:v>
                </c:pt>
                <c:pt idx="1450">
                  <c:v>6.552698</c:v>
                </c:pt>
                <c:pt idx="1451">
                  <c:v>6.552311</c:v>
                </c:pt>
                <c:pt idx="1452">
                  <c:v>6.551924</c:v>
                </c:pt>
                <c:pt idx="1453">
                  <c:v>6.551534999999997</c:v>
                </c:pt>
                <c:pt idx="1454">
                  <c:v>6.551146</c:v>
                </c:pt>
                <c:pt idx="1455">
                  <c:v>6.550755999999997</c:v>
                </c:pt>
                <c:pt idx="1456">
                  <c:v>6.550365</c:v>
                </c:pt>
                <c:pt idx="1457">
                  <c:v>6.549973</c:v>
                </c:pt>
                <c:pt idx="1458">
                  <c:v>6.549580999999997</c:v>
                </c:pt>
                <c:pt idx="1459">
                  <c:v>6.549186999999997</c:v>
                </c:pt>
                <c:pt idx="1460">
                  <c:v>6.548793</c:v>
                </c:pt>
                <c:pt idx="1461">
                  <c:v>6.548398</c:v>
                </c:pt>
                <c:pt idx="1462">
                  <c:v>6.548002</c:v>
                </c:pt>
                <c:pt idx="1463">
                  <c:v>6.547604999999997</c:v>
                </c:pt>
                <c:pt idx="1464">
                  <c:v>6.547207</c:v>
                </c:pt>
                <c:pt idx="1465">
                  <c:v>6.546809</c:v>
                </c:pt>
                <c:pt idx="1466">
                  <c:v>6.54641</c:v>
                </c:pt>
                <c:pt idx="1467">
                  <c:v>6.54601</c:v>
                </c:pt>
                <c:pt idx="1468">
                  <c:v>6.545609</c:v>
                </c:pt>
                <c:pt idx="1469">
                  <c:v>6.545207</c:v>
                </c:pt>
                <c:pt idx="1470">
                  <c:v>6.544803999999997</c:v>
                </c:pt>
                <c:pt idx="1471">
                  <c:v>6.544400999999997</c:v>
                </c:pt>
                <c:pt idx="1472">
                  <c:v>6.543997</c:v>
                </c:pt>
                <c:pt idx="1473">
                  <c:v>6.543592</c:v>
                </c:pt>
                <c:pt idx="1474">
                  <c:v>6.543185999999997</c:v>
                </c:pt>
                <c:pt idx="1475">
                  <c:v>6.54278</c:v>
                </c:pt>
                <c:pt idx="1476">
                  <c:v>6.542372</c:v>
                </c:pt>
                <c:pt idx="1477">
                  <c:v>6.541964</c:v>
                </c:pt>
                <c:pt idx="1478">
                  <c:v>6.541554999999997</c:v>
                </c:pt>
                <c:pt idx="1479">
                  <c:v>6.541145</c:v>
                </c:pt>
                <c:pt idx="1480">
                  <c:v>6.540734999999997</c:v>
                </c:pt>
                <c:pt idx="1481">
                  <c:v>6.540323</c:v>
                </c:pt>
                <c:pt idx="1482">
                  <c:v>6.539911</c:v>
                </c:pt>
                <c:pt idx="1483">
                  <c:v>6.539498</c:v>
                </c:pt>
                <c:pt idx="1484">
                  <c:v>6.539084</c:v>
                </c:pt>
                <c:pt idx="1485">
                  <c:v>6.53867</c:v>
                </c:pt>
                <c:pt idx="1486">
                  <c:v>6.538254</c:v>
                </c:pt>
                <c:pt idx="1487">
                  <c:v>6.537837999999997</c:v>
                </c:pt>
                <c:pt idx="1488">
                  <c:v>6.537421</c:v>
                </c:pt>
                <c:pt idx="1489">
                  <c:v>6.537003</c:v>
                </c:pt>
                <c:pt idx="1490">
                  <c:v>6.536584999999997</c:v>
                </c:pt>
                <c:pt idx="1491">
                  <c:v>6.536166</c:v>
                </c:pt>
                <c:pt idx="1492">
                  <c:v>6.535745</c:v>
                </c:pt>
                <c:pt idx="1493">
                  <c:v>6.535325</c:v>
                </c:pt>
                <c:pt idx="1494">
                  <c:v>6.534902999999997</c:v>
                </c:pt>
                <c:pt idx="1495">
                  <c:v>6.534481</c:v>
                </c:pt>
                <c:pt idx="1496">
                  <c:v>6.534056999999997</c:v>
                </c:pt>
                <c:pt idx="1497">
                  <c:v>6.533633</c:v>
                </c:pt>
                <c:pt idx="1498">
                  <c:v>6.533209</c:v>
                </c:pt>
                <c:pt idx="1499">
                  <c:v>6.532783</c:v>
                </c:pt>
                <c:pt idx="1500">
                  <c:v>6.532357</c:v>
                </c:pt>
                <c:pt idx="1501">
                  <c:v>6.53193</c:v>
                </c:pt>
                <c:pt idx="1502">
                  <c:v>6.531502</c:v>
                </c:pt>
                <c:pt idx="1503">
                  <c:v>6.531073</c:v>
                </c:pt>
                <c:pt idx="1504">
                  <c:v>6.530644</c:v>
                </c:pt>
                <c:pt idx="1505">
                  <c:v>6.530214</c:v>
                </c:pt>
                <c:pt idx="1506">
                  <c:v>6.529783</c:v>
                </c:pt>
                <c:pt idx="1507">
                  <c:v>6.529351</c:v>
                </c:pt>
                <c:pt idx="1508">
                  <c:v>6.528918999999996</c:v>
                </c:pt>
                <c:pt idx="1509">
                  <c:v>6.528485999999996</c:v>
                </c:pt>
                <c:pt idx="1510">
                  <c:v>6.528051999999997</c:v>
                </c:pt>
                <c:pt idx="1511">
                  <c:v>6.527616999999997</c:v>
                </c:pt>
                <c:pt idx="1512">
                  <c:v>6.527181999999994</c:v>
                </c:pt>
                <c:pt idx="1513">
                  <c:v>6.526746</c:v>
                </c:pt>
                <c:pt idx="1514">
                  <c:v>6.526309</c:v>
                </c:pt>
                <c:pt idx="1515">
                  <c:v>6.525871</c:v>
                </c:pt>
                <c:pt idx="1516">
                  <c:v>6.525432999999997</c:v>
                </c:pt>
                <c:pt idx="1517">
                  <c:v>6.524993999999997</c:v>
                </c:pt>
                <c:pt idx="1518">
                  <c:v>6.524553999999996</c:v>
                </c:pt>
                <c:pt idx="1519">
                  <c:v>6.524112999999994</c:v>
                </c:pt>
                <c:pt idx="1520">
                  <c:v>6.523672</c:v>
                </c:pt>
                <c:pt idx="1521">
                  <c:v>6.52323</c:v>
                </c:pt>
                <c:pt idx="1522">
                  <c:v>6.522786999999996</c:v>
                </c:pt>
                <c:pt idx="1523">
                  <c:v>6.522343999999999</c:v>
                </c:pt>
                <c:pt idx="1524">
                  <c:v>6.521899</c:v>
                </c:pt>
                <c:pt idx="1525">
                  <c:v>6.521453999999999</c:v>
                </c:pt>
                <c:pt idx="1526">
                  <c:v>6.521009</c:v>
                </c:pt>
                <c:pt idx="1527">
                  <c:v>6.520562</c:v>
                </c:pt>
                <c:pt idx="1528">
                  <c:v>6.520114999999994</c:v>
                </c:pt>
                <c:pt idx="1529">
                  <c:v>6.519667</c:v>
                </c:pt>
                <c:pt idx="1530">
                  <c:v>6.519219</c:v>
                </c:pt>
                <c:pt idx="1531">
                  <c:v>6.518769</c:v>
                </c:pt>
                <c:pt idx="1532">
                  <c:v>6.518319</c:v>
                </c:pt>
                <c:pt idx="1533">
                  <c:v>6.517868</c:v>
                </c:pt>
                <c:pt idx="1534">
                  <c:v>6.517416999999996</c:v>
                </c:pt>
                <c:pt idx="1535">
                  <c:v>6.516964999999997</c:v>
                </c:pt>
                <c:pt idx="1536">
                  <c:v>6.516511999999997</c:v>
                </c:pt>
                <c:pt idx="1537">
                  <c:v>6.516058</c:v>
                </c:pt>
                <c:pt idx="1538">
                  <c:v>6.515604</c:v>
                </c:pt>
                <c:pt idx="1539">
                  <c:v>6.515149</c:v>
                </c:pt>
                <c:pt idx="1540">
                  <c:v>6.514693</c:v>
                </c:pt>
                <c:pt idx="1541">
                  <c:v>6.514235999999997</c:v>
                </c:pt>
                <c:pt idx="1542">
                  <c:v>6.513779</c:v>
                </c:pt>
                <c:pt idx="1543">
                  <c:v>6.513321</c:v>
                </c:pt>
                <c:pt idx="1544">
                  <c:v>6.512863</c:v>
                </c:pt>
                <c:pt idx="1545">
                  <c:v>6.512402999999997</c:v>
                </c:pt>
                <c:pt idx="1546">
                  <c:v>6.511943</c:v>
                </c:pt>
                <c:pt idx="1547">
                  <c:v>6.511483</c:v>
                </c:pt>
                <c:pt idx="1548">
                  <c:v>6.511021</c:v>
                </c:pt>
                <c:pt idx="1549">
                  <c:v>6.510558999999997</c:v>
                </c:pt>
                <c:pt idx="1550">
                  <c:v>6.510097</c:v>
                </c:pt>
                <c:pt idx="1551">
                  <c:v>6.509633</c:v>
                </c:pt>
                <c:pt idx="1552">
                  <c:v>6.509169</c:v>
                </c:pt>
                <c:pt idx="1553">
                  <c:v>6.508704</c:v>
                </c:pt>
                <c:pt idx="1554">
                  <c:v>6.508239</c:v>
                </c:pt>
                <c:pt idx="1555">
                  <c:v>6.507772</c:v>
                </c:pt>
                <c:pt idx="1556">
                  <c:v>6.507304999999997</c:v>
                </c:pt>
                <c:pt idx="1557">
                  <c:v>6.506838</c:v>
                </c:pt>
                <c:pt idx="1558">
                  <c:v>6.50637</c:v>
                </c:pt>
                <c:pt idx="1559">
                  <c:v>6.505900999999997</c:v>
                </c:pt>
                <c:pt idx="1560">
                  <c:v>6.505430999999997</c:v>
                </c:pt>
                <c:pt idx="1561">
                  <c:v>6.504960999999997</c:v>
                </c:pt>
                <c:pt idx="1562">
                  <c:v>6.504489999999997</c:v>
                </c:pt>
                <c:pt idx="1563">
                  <c:v>6.504017999999997</c:v>
                </c:pt>
                <c:pt idx="1564">
                  <c:v>6.503546</c:v>
                </c:pt>
                <c:pt idx="1565">
                  <c:v>6.503073</c:v>
                </c:pt>
                <c:pt idx="1566">
                  <c:v>6.502599</c:v>
                </c:pt>
                <c:pt idx="1567">
                  <c:v>6.502124999999997</c:v>
                </c:pt>
                <c:pt idx="1568">
                  <c:v>6.50165</c:v>
                </c:pt>
                <c:pt idx="1569">
                  <c:v>6.501174</c:v>
                </c:pt>
                <c:pt idx="1570">
                  <c:v>6.500698</c:v>
                </c:pt>
                <c:pt idx="1571">
                  <c:v>6.500221</c:v>
                </c:pt>
                <c:pt idx="1572">
                  <c:v>6.499743</c:v>
                </c:pt>
                <c:pt idx="1573">
                  <c:v>6.499265</c:v>
                </c:pt>
                <c:pt idx="1574">
                  <c:v>6.498786</c:v>
                </c:pt>
                <c:pt idx="1575">
                  <c:v>6.498306</c:v>
                </c:pt>
                <c:pt idx="1576">
                  <c:v>6.497825999999997</c:v>
                </c:pt>
                <c:pt idx="1577">
                  <c:v>6.497345</c:v>
                </c:pt>
                <c:pt idx="1578">
                  <c:v>6.496864</c:v>
                </c:pt>
                <c:pt idx="1579">
                  <c:v>6.496381</c:v>
                </c:pt>
                <c:pt idx="1580">
                  <c:v>6.495898</c:v>
                </c:pt>
                <c:pt idx="1581">
                  <c:v>6.495414999999997</c:v>
                </c:pt>
                <c:pt idx="1582">
                  <c:v>6.494930999999997</c:v>
                </c:pt>
                <c:pt idx="1583">
                  <c:v>6.494445999999997</c:v>
                </c:pt>
                <c:pt idx="1584">
                  <c:v>6.49396</c:v>
                </c:pt>
                <c:pt idx="1585">
                  <c:v>6.493474</c:v>
                </c:pt>
                <c:pt idx="1586">
                  <c:v>6.492987999999997</c:v>
                </c:pt>
                <c:pt idx="1587">
                  <c:v>6.4925</c:v>
                </c:pt>
                <c:pt idx="1588">
                  <c:v>6.492011999999997</c:v>
                </c:pt>
                <c:pt idx="1589">
                  <c:v>6.491523</c:v>
                </c:pt>
                <c:pt idx="1590">
                  <c:v>6.491034</c:v>
                </c:pt>
                <c:pt idx="1591">
                  <c:v>6.490544</c:v>
                </c:pt>
                <c:pt idx="1592">
                  <c:v>6.490054</c:v>
                </c:pt>
                <c:pt idx="1593">
                  <c:v>6.489562</c:v>
                </c:pt>
                <c:pt idx="1594">
                  <c:v>6.489071</c:v>
                </c:pt>
                <c:pt idx="1595">
                  <c:v>6.488578</c:v>
                </c:pt>
                <c:pt idx="1596">
                  <c:v>6.488084999999997</c:v>
                </c:pt>
                <c:pt idx="1597">
                  <c:v>6.487591</c:v>
                </c:pt>
                <c:pt idx="1598">
                  <c:v>6.487097</c:v>
                </c:pt>
                <c:pt idx="1599">
                  <c:v>6.486602</c:v>
                </c:pt>
                <c:pt idx="1600">
                  <c:v>6.486106</c:v>
                </c:pt>
                <c:pt idx="1601">
                  <c:v>6.48561</c:v>
                </c:pt>
                <c:pt idx="1602">
                  <c:v>6.485113</c:v>
                </c:pt>
                <c:pt idx="1603">
                  <c:v>6.484615999999997</c:v>
                </c:pt>
                <c:pt idx="1604">
                  <c:v>6.484117999999997</c:v>
                </c:pt>
                <c:pt idx="1605">
                  <c:v>6.483619</c:v>
                </c:pt>
                <c:pt idx="1606">
                  <c:v>6.48312</c:v>
                </c:pt>
                <c:pt idx="1607">
                  <c:v>6.48262</c:v>
                </c:pt>
                <c:pt idx="1608">
                  <c:v>6.482119</c:v>
                </c:pt>
                <c:pt idx="1609">
                  <c:v>6.481618</c:v>
                </c:pt>
                <c:pt idx="1610">
                  <c:v>6.481117</c:v>
                </c:pt>
                <c:pt idx="1611">
                  <c:v>6.480614</c:v>
                </c:pt>
                <c:pt idx="1612">
                  <c:v>6.480111</c:v>
                </c:pt>
                <c:pt idx="1613">
                  <c:v>6.479608</c:v>
                </c:pt>
                <c:pt idx="1614">
                  <c:v>6.479104</c:v>
                </c:pt>
                <c:pt idx="1615">
                  <c:v>6.478599</c:v>
                </c:pt>
                <c:pt idx="1616">
                  <c:v>6.478093</c:v>
                </c:pt>
                <c:pt idx="1617">
                  <c:v>6.477586999999997</c:v>
                </c:pt>
                <c:pt idx="1618">
                  <c:v>6.477081</c:v>
                </c:pt>
                <c:pt idx="1619">
                  <c:v>6.476574</c:v>
                </c:pt>
                <c:pt idx="1620">
                  <c:v>6.476066</c:v>
                </c:pt>
                <c:pt idx="1621">
                  <c:v>6.475558</c:v>
                </c:pt>
                <c:pt idx="1622">
                  <c:v>6.475049</c:v>
                </c:pt>
                <c:pt idx="1623">
                  <c:v>6.474539</c:v>
                </c:pt>
                <c:pt idx="1624">
                  <c:v>6.474029</c:v>
                </c:pt>
                <c:pt idx="1625">
                  <c:v>6.473518</c:v>
                </c:pt>
                <c:pt idx="1626">
                  <c:v>6.473007</c:v>
                </c:pt>
                <c:pt idx="1627">
                  <c:v>6.472495</c:v>
                </c:pt>
                <c:pt idx="1628">
                  <c:v>6.471983</c:v>
                </c:pt>
                <c:pt idx="1629">
                  <c:v>6.47147</c:v>
                </c:pt>
                <c:pt idx="1630">
                  <c:v>6.470956</c:v>
                </c:pt>
                <c:pt idx="1631">
                  <c:v>6.470442</c:v>
                </c:pt>
                <c:pt idx="1632">
                  <c:v>6.469927</c:v>
                </c:pt>
                <c:pt idx="1633">
                  <c:v>6.469412</c:v>
                </c:pt>
                <c:pt idx="1634">
                  <c:v>6.468896</c:v>
                </c:pt>
                <c:pt idx="1635">
                  <c:v>6.468379</c:v>
                </c:pt>
                <c:pt idx="1636">
                  <c:v>6.467862</c:v>
                </c:pt>
                <c:pt idx="1637">
                  <c:v>6.467344</c:v>
                </c:pt>
                <c:pt idx="1638">
                  <c:v>6.466826</c:v>
                </c:pt>
                <c:pt idx="1639">
                  <c:v>6.466307</c:v>
                </c:pt>
                <c:pt idx="1640">
                  <c:v>6.465787999999997</c:v>
                </c:pt>
                <c:pt idx="1641">
                  <c:v>6.465268</c:v>
                </c:pt>
                <c:pt idx="1642">
                  <c:v>6.464748</c:v>
                </c:pt>
                <c:pt idx="1643">
                  <c:v>6.464226</c:v>
                </c:pt>
                <c:pt idx="1644">
                  <c:v>6.463705</c:v>
                </c:pt>
                <c:pt idx="1645">
                  <c:v>6.463182999999997</c:v>
                </c:pt>
                <c:pt idx="1646">
                  <c:v>6.46266</c:v>
                </c:pt>
                <c:pt idx="1647">
                  <c:v>6.462135999999996</c:v>
                </c:pt>
                <c:pt idx="1648">
                  <c:v>6.461613</c:v>
                </c:pt>
                <c:pt idx="1649">
                  <c:v>6.461088</c:v>
                </c:pt>
                <c:pt idx="1650">
                  <c:v>6.460563</c:v>
                </c:pt>
                <c:pt idx="1651">
                  <c:v>6.460037999999997</c:v>
                </c:pt>
                <c:pt idx="1652">
                  <c:v>6.459512</c:v>
                </c:pt>
                <c:pt idx="1653">
                  <c:v>6.458984999999996</c:v>
                </c:pt>
                <c:pt idx="1654">
                  <c:v>6.458458</c:v>
                </c:pt>
                <c:pt idx="1655">
                  <c:v>6.457929999999997</c:v>
                </c:pt>
                <c:pt idx="1656">
                  <c:v>6.457402</c:v>
                </c:pt>
                <c:pt idx="1657">
                  <c:v>6.456873</c:v>
                </c:pt>
                <c:pt idx="1658">
                  <c:v>6.456343</c:v>
                </c:pt>
                <c:pt idx="1659">
                  <c:v>6.455813</c:v>
                </c:pt>
                <c:pt idx="1660">
                  <c:v>6.455283</c:v>
                </c:pt>
                <c:pt idx="1661">
                  <c:v>6.454752</c:v>
                </c:pt>
                <c:pt idx="1662">
                  <c:v>6.45422</c:v>
                </c:pt>
                <c:pt idx="1663">
                  <c:v>6.453688</c:v>
                </c:pt>
                <c:pt idx="1664">
                  <c:v>6.453155999999997</c:v>
                </c:pt>
                <c:pt idx="1665">
                  <c:v>6.452622</c:v>
                </c:pt>
                <c:pt idx="1666">
                  <c:v>6.452089</c:v>
                </c:pt>
                <c:pt idx="1667">
                  <c:v>6.451554</c:v>
                </c:pt>
                <c:pt idx="1668">
                  <c:v>6.45102</c:v>
                </c:pt>
                <c:pt idx="1669">
                  <c:v>6.450483999999999</c:v>
                </c:pt>
                <c:pt idx="1670">
                  <c:v>6.449948</c:v>
                </c:pt>
                <c:pt idx="1671">
                  <c:v>6.449412</c:v>
                </c:pt>
                <c:pt idx="1672">
                  <c:v>6.448875</c:v>
                </c:pt>
                <c:pt idx="1673">
                  <c:v>6.448338</c:v>
                </c:pt>
                <c:pt idx="1674">
                  <c:v>6.4478</c:v>
                </c:pt>
                <c:pt idx="1675">
                  <c:v>6.447261</c:v>
                </c:pt>
                <c:pt idx="1676">
                  <c:v>6.446722</c:v>
                </c:pt>
                <c:pt idx="1677">
                  <c:v>6.446183</c:v>
                </c:pt>
                <c:pt idx="1678">
                  <c:v>6.445643</c:v>
                </c:pt>
                <c:pt idx="1679">
                  <c:v>6.445102</c:v>
                </c:pt>
                <c:pt idx="1680">
                  <c:v>6.444561</c:v>
                </c:pt>
                <c:pt idx="1681">
                  <c:v>6.444018999999997</c:v>
                </c:pt>
                <c:pt idx="1682">
                  <c:v>6.443477</c:v>
                </c:pt>
                <c:pt idx="1683">
                  <c:v>6.442933999999997</c:v>
                </c:pt>
                <c:pt idx="1684">
                  <c:v>6.442391</c:v>
                </c:pt>
                <c:pt idx="1685">
                  <c:v>6.441848</c:v>
                </c:pt>
                <c:pt idx="1686">
                  <c:v>6.441303</c:v>
                </c:pt>
                <c:pt idx="1687">
                  <c:v>6.440759</c:v>
                </c:pt>
                <c:pt idx="1688">
                  <c:v>6.440214</c:v>
                </c:pt>
                <c:pt idx="1689">
                  <c:v>6.439668</c:v>
                </c:pt>
                <c:pt idx="1690">
                  <c:v>6.439122</c:v>
                </c:pt>
                <c:pt idx="1691">
                  <c:v>6.438575</c:v>
                </c:pt>
                <c:pt idx="1692">
                  <c:v>6.438028</c:v>
                </c:pt>
                <c:pt idx="1693">
                  <c:v>6.43748</c:v>
                </c:pt>
                <c:pt idx="1694">
                  <c:v>6.436932</c:v>
                </c:pt>
                <c:pt idx="1695">
                  <c:v>6.436383</c:v>
                </c:pt>
                <c:pt idx="1696">
                  <c:v>6.435834</c:v>
                </c:pt>
                <c:pt idx="1697">
                  <c:v>6.435284</c:v>
                </c:pt>
                <c:pt idx="1698">
                  <c:v>6.434734</c:v>
                </c:pt>
                <c:pt idx="1699">
                  <c:v>6.434183</c:v>
                </c:pt>
                <c:pt idx="1700">
                  <c:v>6.433632</c:v>
                </c:pt>
                <c:pt idx="1701">
                  <c:v>6.43308</c:v>
                </c:pt>
                <c:pt idx="1702">
                  <c:v>6.432528</c:v>
                </c:pt>
                <c:pt idx="1703">
                  <c:v>6.431975</c:v>
                </c:pt>
                <c:pt idx="1704">
                  <c:v>6.431422</c:v>
                </c:pt>
                <c:pt idx="1705">
                  <c:v>6.430868</c:v>
                </c:pt>
                <c:pt idx="1706">
                  <c:v>6.430314</c:v>
                </c:pt>
                <c:pt idx="1707">
                  <c:v>6.42976</c:v>
                </c:pt>
                <c:pt idx="1708">
                  <c:v>6.429204</c:v>
                </c:pt>
                <c:pt idx="1709">
                  <c:v>6.428649</c:v>
                </c:pt>
                <c:pt idx="1710">
                  <c:v>6.428093</c:v>
                </c:pt>
                <c:pt idx="1711">
                  <c:v>6.427535999999995</c:v>
                </c:pt>
                <c:pt idx="1712">
                  <c:v>6.426979</c:v>
                </c:pt>
                <c:pt idx="1713">
                  <c:v>6.426421</c:v>
                </c:pt>
                <c:pt idx="1714">
                  <c:v>6.425863</c:v>
                </c:pt>
                <c:pt idx="1715">
                  <c:v>6.425304999999997</c:v>
                </c:pt>
                <c:pt idx="1716">
                  <c:v>6.424745999999997</c:v>
                </c:pt>
                <c:pt idx="1717">
                  <c:v>6.424185999999994</c:v>
                </c:pt>
                <c:pt idx="1718">
                  <c:v>6.423627</c:v>
                </c:pt>
                <c:pt idx="1719">
                  <c:v>6.423066</c:v>
                </c:pt>
                <c:pt idx="1720">
                  <c:v>6.422504999999996</c:v>
                </c:pt>
                <c:pt idx="1721">
                  <c:v>6.421944</c:v>
                </c:pt>
                <c:pt idx="1722">
                  <c:v>6.421382</c:v>
                </c:pt>
                <c:pt idx="1723">
                  <c:v>6.42082</c:v>
                </c:pt>
                <c:pt idx="1724">
                  <c:v>6.420257</c:v>
                </c:pt>
                <c:pt idx="1725">
                  <c:v>6.419694</c:v>
                </c:pt>
                <c:pt idx="1726">
                  <c:v>6.41913</c:v>
                </c:pt>
                <c:pt idx="1727">
                  <c:v>6.418566</c:v>
                </c:pt>
                <c:pt idx="1728">
                  <c:v>6.418001</c:v>
                </c:pt>
                <c:pt idx="1729">
                  <c:v>6.417435999999997</c:v>
                </c:pt>
                <c:pt idx="1730">
                  <c:v>6.416871</c:v>
                </c:pt>
                <c:pt idx="1731">
                  <c:v>6.416305</c:v>
                </c:pt>
                <c:pt idx="1732">
                  <c:v>6.415738</c:v>
                </c:pt>
                <c:pt idx="1733">
                  <c:v>6.415172</c:v>
                </c:pt>
                <c:pt idx="1734">
                  <c:v>6.414604</c:v>
                </c:pt>
                <c:pt idx="1735">
                  <c:v>6.414035999999997</c:v>
                </c:pt>
                <c:pt idx="1736">
                  <c:v>6.413468</c:v>
                </c:pt>
                <c:pt idx="1737">
                  <c:v>6.412899</c:v>
                </c:pt>
                <c:pt idx="1738">
                  <c:v>6.41233</c:v>
                </c:pt>
                <c:pt idx="1739">
                  <c:v>6.411761</c:v>
                </c:pt>
                <c:pt idx="1740">
                  <c:v>6.411191</c:v>
                </c:pt>
                <c:pt idx="1741">
                  <c:v>6.41062</c:v>
                </c:pt>
                <c:pt idx="1742">
                  <c:v>6.410049</c:v>
                </c:pt>
                <c:pt idx="1743">
                  <c:v>6.409478</c:v>
                </c:pt>
                <c:pt idx="1744">
                  <c:v>6.408906</c:v>
                </c:pt>
                <c:pt idx="1745">
                  <c:v>6.408334</c:v>
                </c:pt>
                <c:pt idx="1746">
                  <c:v>6.407761</c:v>
                </c:pt>
                <c:pt idx="1747">
                  <c:v>6.407187999999997</c:v>
                </c:pt>
                <c:pt idx="1748">
                  <c:v>6.406614</c:v>
                </c:pt>
                <c:pt idx="1749">
                  <c:v>6.40604</c:v>
                </c:pt>
                <c:pt idx="1750">
                  <c:v>6.405466</c:v>
                </c:pt>
                <c:pt idx="1751">
                  <c:v>6.404891</c:v>
                </c:pt>
                <c:pt idx="1752">
                  <c:v>6.404315</c:v>
                </c:pt>
                <c:pt idx="1753">
                  <c:v>6.403739</c:v>
                </c:pt>
                <c:pt idx="1754">
                  <c:v>6.403163</c:v>
                </c:pt>
                <c:pt idx="1755">
                  <c:v>6.402586999999997</c:v>
                </c:pt>
                <c:pt idx="1756">
                  <c:v>6.402009</c:v>
                </c:pt>
                <c:pt idx="1757">
                  <c:v>6.401432</c:v>
                </c:pt>
                <c:pt idx="1758">
                  <c:v>6.400854</c:v>
                </c:pt>
                <c:pt idx="1759">
                  <c:v>6.400276</c:v>
                </c:pt>
                <c:pt idx="1760">
                  <c:v>6.399697</c:v>
                </c:pt>
                <c:pt idx="1761">
                  <c:v>6.399117999999997</c:v>
                </c:pt>
                <c:pt idx="1762">
                  <c:v>6.398537999999997</c:v>
                </c:pt>
                <c:pt idx="1763">
                  <c:v>6.397957999999996</c:v>
                </c:pt>
                <c:pt idx="1764">
                  <c:v>6.397376999999997</c:v>
                </c:pt>
                <c:pt idx="1765">
                  <c:v>6.396796</c:v>
                </c:pt>
                <c:pt idx="1766">
                  <c:v>6.396214999999997</c:v>
                </c:pt>
                <c:pt idx="1767">
                  <c:v>6.395633</c:v>
                </c:pt>
                <c:pt idx="1768">
                  <c:v>6.395050999999997</c:v>
                </c:pt>
                <c:pt idx="1769">
                  <c:v>6.394467999999997</c:v>
                </c:pt>
                <c:pt idx="1770">
                  <c:v>6.393884999999996</c:v>
                </c:pt>
                <c:pt idx="1771">
                  <c:v>6.393302</c:v>
                </c:pt>
                <c:pt idx="1772">
                  <c:v>6.392717999999997</c:v>
                </c:pt>
                <c:pt idx="1773">
                  <c:v>6.392133999999997</c:v>
                </c:pt>
                <c:pt idx="1774">
                  <c:v>6.391549</c:v>
                </c:pt>
                <c:pt idx="1775">
                  <c:v>6.390963999999998</c:v>
                </c:pt>
                <c:pt idx="1776">
                  <c:v>6.390379</c:v>
                </c:pt>
                <c:pt idx="1777">
                  <c:v>6.389793</c:v>
                </c:pt>
                <c:pt idx="1778">
                  <c:v>6.389206</c:v>
                </c:pt>
                <c:pt idx="1779">
                  <c:v>6.38862</c:v>
                </c:pt>
                <c:pt idx="1780">
                  <c:v>6.388033</c:v>
                </c:pt>
                <c:pt idx="1781">
                  <c:v>6.387444999999997</c:v>
                </c:pt>
                <c:pt idx="1782">
                  <c:v>6.386857</c:v>
                </c:pt>
                <c:pt idx="1783">
                  <c:v>6.386269</c:v>
                </c:pt>
                <c:pt idx="1784">
                  <c:v>6.38568</c:v>
                </c:pt>
                <c:pt idx="1785">
                  <c:v>6.385091</c:v>
                </c:pt>
                <c:pt idx="1786">
                  <c:v>6.384500999999996</c:v>
                </c:pt>
                <c:pt idx="1787">
                  <c:v>6.383910999999997</c:v>
                </c:pt>
                <c:pt idx="1788">
                  <c:v>6.383321</c:v>
                </c:pt>
                <c:pt idx="1789">
                  <c:v>6.38273</c:v>
                </c:pt>
                <c:pt idx="1790">
                  <c:v>6.382138999999997</c:v>
                </c:pt>
                <c:pt idx="1791">
                  <c:v>6.381548</c:v>
                </c:pt>
                <c:pt idx="1792">
                  <c:v>6.380955999999997</c:v>
                </c:pt>
                <c:pt idx="1793">
                  <c:v>6.380363</c:v>
                </c:pt>
                <c:pt idx="1794">
                  <c:v>6.379771</c:v>
                </c:pt>
                <c:pt idx="1795">
                  <c:v>6.379178</c:v>
                </c:pt>
                <c:pt idx="1796">
                  <c:v>6.378583999999997</c:v>
                </c:pt>
                <c:pt idx="1797">
                  <c:v>6.377989999999997</c:v>
                </c:pt>
                <c:pt idx="1798">
                  <c:v>6.377396</c:v>
                </c:pt>
                <c:pt idx="1799">
                  <c:v>6.376801</c:v>
                </c:pt>
                <c:pt idx="1800">
                  <c:v>6.376206</c:v>
                </c:pt>
                <c:pt idx="1801">
                  <c:v>6.375611</c:v>
                </c:pt>
                <c:pt idx="1802">
                  <c:v>6.375014999999997</c:v>
                </c:pt>
                <c:pt idx="1803">
                  <c:v>6.374418999999997</c:v>
                </c:pt>
                <c:pt idx="1804">
                  <c:v>6.373823</c:v>
                </c:pt>
                <c:pt idx="1805">
                  <c:v>6.373226</c:v>
                </c:pt>
                <c:pt idx="1806">
                  <c:v>6.372628</c:v>
                </c:pt>
                <c:pt idx="1807">
                  <c:v>6.372030999999997</c:v>
                </c:pt>
                <c:pt idx="1808">
                  <c:v>6.371433</c:v>
                </c:pt>
                <c:pt idx="1809">
                  <c:v>6.370833999999999</c:v>
                </c:pt>
                <c:pt idx="1810">
                  <c:v>6.370235</c:v>
                </c:pt>
                <c:pt idx="1811">
                  <c:v>6.369635999999997</c:v>
                </c:pt>
                <c:pt idx="1812">
                  <c:v>6.369035999999997</c:v>
                </c:pt>
                <c:pt idx="1813">
                  <c:v>6.368436999999996</c:v>
                </c:pt>
                <c:pt idx="1814">
                  <c:v>6.367835999999994</c:v>
                </c:pt>
                <c:pt idx="1815">
                  <c:v>6.367235999999996</c:v>
                </c:pt>
                <c:pt idx="1816">
                  <c:v>6.366634999999997</c:v>
                </c:pt>
                <c:pt idx="1817">
                  <c:v>6.366032999999997</c:v>
                </c:pt>
                <c:pt idx="1818">
                  <c:v>6.365430999999996</c:v>
                </c:pt>
                <c:pt idx="1819">
                  <c:v>6.364828999999997</c:v>
                </c:pt>
                <c:pt idx="1820">
                  <c:v>6.364226999999997</c:v>
                </c:pt>
                <c:pt idx="1821">
                  <c:v>6.363624</c:v>
                </c:pt>
                <c:pt idx="1822">
                  <c:v>6.363020999999997</c:v>
                </c:pt>
                <c:pt idx="1823">
                  <c:v>6.362416999999994</c:v>
                </c:pt>
                <c:pt idx="1824">
                  <c:v>6.361812999999997</c:v>
                </c:pt>
                <c:pt idx="1825">
                  <c:v>6.361209</c:v>
                </c:pt>
                <c:pt idx="1826">
                  <c:v>6.360603999999999</c:v>
                </c:pt>
                <c:pt idx="1827">
                  <c:v>6.359999</c:v>
                </c:pt>
                <c:pt idx="1828">
                  <c:v>6.359393</c:v>
                </c:pt>
                <c:pt idx="1829">
                  <c:v>6.358787999999997</c:v>
                </c:pt>
                <c:pt idx="1830">
                  <c:v>6.358181999999997</c:v>
                </c:pt>
                <c:pt idx="1831">
                  <c:v>6.357574999999994</c:v>
                </c:pt>
                <c:pt idx="1832">
                  <c:v>6.356968</c:v>
                </c:pt>
                <c:pt idx="1833">
                  <c:v>6.356361</c:v>
                </c:pt>
                <c:pt idx="1834">
                  <c:v>6.355753999999997</c:v>
                </c:pt>
                <c:pt idx="1835">
                  <c:v>6.355145999999997</c:v>
                </c:pt>
                <c:pt idx="1836">
                  <c:v>6.354537999999994</c:v>
                </c:pt>
                <c:pt idx="1837">
                  <c:v>6.353928999999997</c:v>
                </c:pt>
                <c:pt idx="1838">
                  <c:v>6.35332</c:v>
                </c:pt>
                <c:pt idx="1839">
                  <c:v>6.352710999999996</c:v>
                </c:pt>
                <c:pt idx="1840">
                  <c:v>6.352100999999997</c:v>
                </c:pt>
                <c:pt idx="1841">
                  <c:v>6.351491</c:v>
                </c:pt>
                <c:pt idx="1842">
                  <c:v>6.350880999999997</c:v>
                </c:pt>
                <c:pt idx="1843">
                  <c:v>6.35027</c:v>
                </c:pt>
                <c:pt idx="1844">
                  <c:v>6.349659</c:v>
                </c:pt>
                <c:pt idx="1845">
                  <c:v>6.349048</c:v>
                </c:pt>
                <c:pt idx="1846">
                  <c:v>6.348435999999997</c:v>
                </c:pt>
                <c:pt idx="1847">
                  <c:v>6.347823999999997</c:v>
                </c:pt>
                <c:pt idx="1848">
                  <c:v>6.347211999999997</c:v>
                </c:pt>
                <c:pt idx="1849">
                  <c:v>6.346599</c:v>
                </c:pt>
                <c:pt idx="1850">
                  <c:v>6.345985999999995</c:v>
                </c:pt>
                <c:pt idx="1851">
                  <c:v>6.345373</c:v>
                </c:pt>
                <c:pt idx="1852">
                  <c:v>6.344758999999997</c:v>
                </c:pt>
                <c:pt idx="1853">
                  <c:v>6.344144999999996</c:v>
                </c:pt>
                <c:pt idx="1854">
                  <c:v>6.343530999999997</c:v>
                </c:pt>
                <c:pt idx="1855">
                  <c:v>6.342915999999994</c:v>
                </c:pt>
                <c:pt idx="1856">
                  <c:v>6.342301</c:v>
                </c:pt>
                <c:pt idx="1857">
                  <c:v>6.341686</c:v>
                </c:pt>
                <c:pt idx="1858">
                  <c:v>6.34107</c:v>
                </c:pt>
                <c:pt idx="1859">
                  <c:v>6.340453999999998</c:v>
                </c:pt>
                <c:pt idx="1860">
                  <c:v>6.339838</c:v>
                </c:pt>
                <c:pt idx="1861">
                  <c:v>6.339221</c:v>
                </c:pt>
                <c:pt idx="1862">
                  <c:v>6.338604</c:v>
                </c:pt>
                <c:pt idx="1863">
                  <c:v>6.337986999999996</c:v>
                </c:pt>
                <c:pt idx="1864">
                  <c:v>6.337369</c:v>
                </c:pt>
                <c:pt idx="1865">
                  <c:v>6.336751</c:v>
                </c:pt>
                <c:pt idx="1866">
                  <c:v>6.336133</c:v>
                </c:pt>
                <c:pt idx="1867">
                  <c:v>6.335513999999997</c:v>
                </c:pt>
                <c:pt idx="1868">
                  <c:v>6.334894999999997</c:v>
                </c:pt>
                <c:pt idx="1869">
                  <c:v>6.334276</c:v>
                </c:pt>
                <c:pt idx="1870">
                  <c:v>6.333656</c:v>
                </c:pt>
                <c:pt idx="1871">
                  <c:v>6.333037</c:v>
                </c:pt>
                <c:pt idx="1872">
                  <c:v>6.332415999999997</c:v>
                </c:pt>
                <c:pt idx="1873">
                  <c:v>6.331796</c:v>
                </c:pt>
                <c:pt idx="1874">
                  <c:v>6.331175</c:v>
                </c:pt>
                <c:pt idx="1875">
                  <c:v>6.330553999999998</c:v>
                </c:pt>
                <c:pt idx="1876">
                  <c:v>6.329931999999997</c:v>
                </c:pt>
                <c:pt idx="1877">
                  <c:v>6.329310999999997</c:v>
                </c:pt>
                <c:pt idx="1878">
                  <c:v>6.328688999999997</c:v>
                </c:pt>
                <c:pt idx="1879">
                  <c:v>6.328065999999997</c:v>
                </c:pt>
                <c:pt idx="1880">
                  <c:v>6.327443999999997</c:v>
                </c:pt>
                <c:pt idx="1881">
                  <c:v>6.326820999999997</c:v>
                </c:pt>
                <c:pt idx="1882">
                  <c:v>6.326196999999997</c:v>
                </c:pt>
                <c:pt idx="1883">
                  <c:v>6.325573999999997</c:v>
                </c:pt>
                <c:pt idx="1884">
                  <c:v>6.324949999999996</c:v>
                </c:pt>
                <c:pt idx="1885">
                  <c:v>6.324325999999996</c:v>
                </c:pt>
                <c:pt idx="1886">
                  <c:v>6.323700999999997</c:v>
                </c:pt>
                <c:pt idx="1887">
                  <c:v>6.323075999999997</c:v>
                </c:pt>
                <c:pt idx="1888">
                  <c:v>6.322450999999996</c:v>
                </c:pt>
                <c:pt idx="1889">
                  <c:v>6.321825999999997</c:v>
                </c:pt>
                <c:pt idx="1890">
                  <c:v>6.3212</c:v>
                </c:pt>
                <c:pt idx="1891">
                  <c:v>6.320573999999997</c:v>
                </c:pt>
                <c:pt idx="1892">
                  <c:v>6.319948</c:v>
                </c:pt>
                <c:pt idx="1893">
                  <c:v>6.319321</c:v>
                </c:pt>
                <c:pt idx="1894">
                  <c:v>6.318694</c:v>
                </c:pt>
                <c:pt idx="1895">
                  <c:v>6.318067</c:v>
                </c:pt>
                <c:pt idx="1896">
                  <c:v>6.317438999999997</c:v>
                </c:pt>
                <c:pt idx="1897">
                  <c:v>6.316810999999997</c:v>
                </c:pt>
                <c:pt idx="1898">
                  <c:v>6.316182999999997</c:v>
                </c:pt>
                <c:pt idx="1899">
                  <c:v>6.315554999999994</c:v>
                </c:pt>
                <c:pt idx="1900">
                  <c:v>6.314925999999994</c:v>
                </c:pt>
                <c:pt idx="1901">
                  <c:v>6.314296999999997</c:v>
                </c:pt>
                <c:pt idx="1902">
                  <c:v>6.313668</c:v>
                </c:pt>
                <c:pt idx="1903">
                  <c:v>6.313037999999997</c:v>
                </c:pt>
                <c:pt idx="1904">
                  <c:v>6.312408999999997</c:v>
                </c:pt>
                <c:pt idx="1905">
                  <c:v>6.311778</c:v>
                </c:pt>
                <c:pt idx="1906">
                  <c:v>6.311148</c:v>
                </c:pt>
                <c:pt idx="1907">
                  <c:v>6.310516999999995</c:v>
                </c:pt>
                <c:pt idx="1908">
                  <c:v>6.309885999999997</c:v>
                </c:pt>
                <c:pt idx="1909">
                  <c:v>6.309255</c:v>
                </c:pt>
                <c:pt idx="1910">
                  <c:v>6.308624</c:v>
                </c:pt>
                <c:pt idx="1911">
                  <c:v>6.307991999999997</c:v>
                </c:pt>
                <c:pt idx="1912">
                  <c:v>6.30736</c:v>
                </c:pt>
                <c:pt idx="1913">
                  <c:v>6.306727</c:v>
                </c:pt>
                <c:pt idx="1914">
                  <c:v>6.306094</c:v>
                </c:pt>
                <c:pt idx="1915">
                  <c:v>6.305462</c:v>
                </c:pt>
                <c:pt idx="1916">
                  <c:v>6.304827999999997</c:v>
                </c:pt>
                <c:pt idx="1917">
                  <c:v>6.304194999999996</c:v>
                </c:pt>
                <c:pt idx="1918">
                  <c:v>6.303561</c:v>
                </c:pt>
                <c:pt idx="1919">
                  <c:v>6.302926999999997</c:v>
                </c:pt>
                <c:pt idx="1920">
                  <c:v>6.302293</c:v>
                </c:pt>
                <c:pt idx="1921">
                  <c:v>6.301658</c:v>
                </c:pt>
                <c:pt idx="1922">
                  <c:v>6.301023</c:v>
                </c:pt>
                <c:pt idx="1923">
                  <c:v>6.300387999999997</c:v>
                </c:pt>
                <c:pt idx="1924">
                  <c:v>6.299752</c:v>
                </c:pt>
                <c:pt idx="1925">
                  <c:v>6.299116999999997</c:v>
                </c:pt>
                <c:pt idx="1926">
                  <c:v>6.298480999999997</c:v>
                </c:pt>
                <c:pt idx="1927">
                  <c:v>6.297844999999997</c:v>
                </c:pt>
                <c:pt idx="1928">
                  <c:v>6.297208</c:v>
                </c:pt>
                <c:pt idx="1929">
                  <c:v>6.296571</c:v>
                </c:pt>
                <c:pt idx="1930">
                  <c:v>6.295933999999997</c:v>
                </c:pt>
                <c:pt idx="1931">
                  <c:v>6.295297</c:v>
                </c:pt>
                <c:pt idx="1932">
                  <c:v>6.294659</c:v>
                </c:pt>
                <c:pt idx="1933">
                  <c:v>6.294022</c:v>
                </c:pt>
                <c:pt idx="1934">
                  <c:v>6.293383</c:v>
                </c:pt>
                <c:pt idx="1935">
                  <c:v>6.292745</c:v>
                </c:pt>
                <c:pt idx="1936">
                  <c:v>6.292105999999997</c:v>
                </c:pt>
                <c:pt idx="1937">
                  <c:v>6.291468</c:v>
                </c:pt>
                <c:pt idx="1938">
                  <c:v>6.290828</c:v>
                </c:pt>
                <c:pt idx="1939">
                  <c:v>6.290188999999997</c:v>
                </c:pt>
                <c:pt idx="1940">
                  <c:v>6.289549</c:v>
                </c:pt>
                <c:pt idx="1941">
                  <c:v>6.288909</c:v>
                </c:pt>
                <c:pt idx="1942">
                  <c:v>6.288269</c:v>
                </c:pt>
                <c:pt idx="1943">
                  <c:v>6.287629</c:v>
                </c:pt>
                <c:pt idx="1944">
                  <c:v>6.286988</c:v>
                </c:pt>
                <c:pt idx="1945">
                  <c:v>6.286347</c:v>
                </c:pt>
                <c:pt idx="1946">
                  <c:v>6.285706</c:v>
                </c:pt>
                <c:pt idx="1947">
                  <c:v>6.285065</c:v>
                </c:pt>
                <c:pt idx="1948">
                  <c:v>6.284423</c:v>
                </c:pt>
                <c:pt idx="1949">
                  <c:v>6.283781</c:v>
                </c:pt>
                <c:pt idx="1950">
                  <c:v>6.283139</c:v>
                </c:pt>
                <c:pt idx="1951">
                  <c:v>6.282496</c:v>
                </c:pt>
                <c:pt idx="1952">
                  <c:v>6.281854</c:v>
                </c:pt>
                <c:pt idx="1953">
                  <c:v>6.281211</c:v>
                </c:pt>
                <c:pt idx="1954">
                  <c:v>6.280567</c:v>
                </c:pt>
                <c:pt idx="1955">
                  <c:v>6.279924</c:v>
                </c:pt>
                <c:pt idx="1956">
                  <c:v>6.27928</c:v>
                </c:pt>
                <c:pt idx="1957">
                  <c:v>6.278636</c:v>
                </c:pt>
                <c:pt idx="1958">
                  <c:v>6.277992</c:v>
                </c:pt>
                <c:pt idx="1959">
                  <c:v>6.277348</c:v>
                </c:pt>
                <c:pt idx="1960">
                  <c:v>6.276703</c:v>
                </c:pt>
                <c:pt idx="1961">
                  <c:v>6.276058</c:v>
                </c:pt>
                <c:pt idx="1962">
                  <c:v>6.275413</c:v>
                </c:pt>
                <c:pt idx="1963">
                  <c:v>6.274768</c:v>
                </c:pt>
                <c:pt idx="1964">
                  <c:v>6.274122</c:v>
                </c:pt>
                <c:pt idx="1965">
                  <c:v>6.273476</c:v>
                </c:pt>
                <c:pt idx="1966">
                  <c:v>6.27283</c:v>
                </c:pt>
                <c:pt idx="1967">
                  <c:v>6.272183999999998</c:v>
                </c:pt>
                <c:pt idx="1968">
                  <c:v>6.271537</c:v>
                </c:pt>
                <c:pt idx="1969">
                  <c:v>6.27089</c:v>
                </c:pt>
                <c:pt idx="1970">
                  <c:v>6.270243</c:v>
                </c:pt>
                <c:pt idx="1971">
                  <c:v>6.269595999999997</c:v>
                </c:pt>
                <c:pt idx="1972">
                  <c:v>6.268949</c:v>
                </c:pt>
                <c:pt idx="1973">
                  <c:v>6.268301</c:v>
                </c:pt>
                <c:pt idx="1974">
                  <c:v>6.267653</c:v>
                </c:pt>
                <c:pt idx="1975">
                  <c:v>6.267004999999996</c:v>
                </c:pt>
                <c:pt idx="1976">
                  <c:v>6.266356</c:v>
                </c:pt>
                <c:pt idx="1977">
                  <c:v>6.265708</c:v>
                </c:pt>
                <c:pt idx="1978">
                  <c:v>6.265058999999997</c:v>
                </c:pt>
                <c:pt idx="1979">
                  <c:v>6.264409999999997</c:v>
                </c:pt>
                <c:pt idx="1980">
                  <c:v>6.26376</c:v>
                </c:pt>
                <c:pt idx="1981">
                  <c:v>6.263110999999997</c:v>
                </c:pt>
                <c:pt idx="1982">
                  <c:v>6.262461</c:v>
                </c:pt>
                <c:pt idx="1983">
                  <c:v>6.261810999999997</c:v>
                </c:pt>
                <c:pt idx="1984">
                  <c:v>6.261161</c:v>
                </c:pt>
                <c:pt idx="1985">
                  <c:v>6.260509999999997</c:v>
                </c:pt>
                <c:pt idx="1986">
                  <c:v>6.259859</c:v>
                </c:pt>
                <c:pt idx="1987">
                  <c:v>6.259209</c:v>
                </c:pt>
                <c:pt idx="1988">
                  <c:v>6.258556999999997</c:v>
                </c:pt>
                <c:pt idx="1989">
                  <c:v>6.257905999999997</c:v>
                </c:pt>
                <c:pt idx="1990">
                  <c:v>6.257254</c:v>
                </c:pt>
                <c:pt idx="1991">
                  <c:v>6.256603</c:v>
                </c:pt>
                <c:pt idx="1992">
                  <c:v>6.255950999999997</c:v>
                </c:pt>
                <c:pt idx="1993">
                  <c:v>6.255298</c:v>
                </c:pt>
                <c:pt idx="1994">
                  <c:v>6.254646</c:v>
                </c:pt>
                <c:pt idx="1995">
                  <c:v>6.253993</c:v>
                </c:pt>
                <c:pt idx="1996">
                  <c:v>6.25334</c:v>
                </c:pt>
                <c:pt idx="1997">
                  <c:v>6.252686999999997</c:v>
                </c:pt>
                <c:pt idx="1998">
                  <c:v>6.252033999999997</c:v>
                </c:pt>
                <c:pt idx="1999">
                  <c:v>6.251381</c:v>
                </c:pt>
                <c:pt idx="2000">
                  <c:v>6.250727</c:v>
                </c:pt>
                <c:pt idx="2001">
                  <c:v>6.250073</c:v>
                </c:pt>
                <c:pt idx="2002">
                  <c:v>6.249419</c:v>
                </c:pt>
                <c:pt idx="2003">
                  <c:v>6.248764</c:v>
                </c:pt>
                <c:pt idx="2004">
                  <c:v>6.24811</c:v>
                </c:pt>
                <c:pt idx="2005">
                  <c:v>6.247455</c:v>
                </c:pt>
                <c:pt idx="2006">
                  <c:v>6.2468</c:v>
                </c:pt>
                <c:pt idx="2007">
                  <c:v>6.246145</c:v>
                </c:pt>
                <c:pt idx="2008">
                  <c:v>6.245489</c:v>
                </c:pt>
                <c:pt idx="2009">
                  <c:v>6.244833999999997</c:v>
                </c:pt>
                <c:pt idx="2010">
                  <c:v>6.244177999999997</c:v>
                </c:pt>
                <c:pt idx="2011">
                  <c:v>6.243522</c:v>
                </c:pt>
                <c:pt idx="2012">
                  <c:v>6.242866</c:v>
                </c:pt>
                <c:pt idx="2013">
                  <c:v>6.242209</c:v>
                </c:pt>
                <c:pt idx="2014">
                  <c:v>6.241553</c:v>
                </c:pt>
                <c:pt idx="2015">
                  <c:v>6.240896</c:v>
                </c:pt>
                <c:pt idx="2016">
                  <c:v>6.240239</c:v>
                </c:pt>
                <c:pt idx="2017">
                  <c:v>6.239582</c:v>
                </c:pt>
                <c:pt idx="2018">
                  <c:v>6.238924</c:v>
                </c:pt>
                <c:pt idx="2019">
                  <c:v>6.238267</c:v>
                </c:pt>
                <c:pt idx="2020">
                  <c:v>6.237609</c:v>
                </c:pt>
                <c:pt idx="2021">
                  <c:v>6.236951</c:v>
                </c:pt>
                <c:pt idx="2022">
                  <c:v>6.236292</c:v>
                </c:pt>
                <c:pt idx="2023">
                  <c:v>6.235634</c:v>
                </c:pt>
                <c:pt idx="2024">
                  <c:v>6.234974999999997</c:v>
                </c:pt>
                <c:pt idx="2025">
                  <c:v>6.234316999999997</c:v>
                </c:pt>
                <c:pt idx="2026">
                  <c:v>6.233658</c:v>
                </c:pt>
                <c:pt idx="2027">
                  <c:v>6.232998</c:v>
                </c:pt>
                <c:pt idx="2028">
                  <c:v>6.232339</c:v>
                </c:pt>
                <c:pt idx="2029">
                  <c:v>6.231679</c:v>
                </c:pt>
                <c:pt idx="2030">
                  <c:v>6.23102</c:v>
                </c:pt>
                <c:pt idx="2031">
                  <c:v>6.23036</c:v>
                </c:pt>
                <c:pt idx="2032">
                  <c:v>6.2297</c:v>
                </c:pt>
                <c:pt idx="2033">
                  <c:v>6.229039</c:v>
                </c:pt>
                <c:pt idx="2034">
                  <c:v>6.228379</c:v>
                </c:pt>
                <c:pt idx="2035">
                  <c:v>6.227717999999997</c:v>
                </c:pt>
                <c:pt idx="2036">
                  <c:v>6.227056999999997</c:v>
                </c:pt>
                <c:pt idx="2037">
                  <c:v>6.226396</c:v>
                </c:pt>
                <c:pt idx="2038">
                  <c:v>6.225734999999997</c:v>
                </c:pt>
                <c:pt idx="2039">
                  <c:v>6.225073</c:v>
                </c:pt>
                <c:pt idx="2040">
                  <c:v>6.224411999999996</c:v>
                </c:pt>
                <c:pt idx="2041">
                  <c:v>6.22375</c:v>
                </c:pt>
                <c:pt idx="2042">
                  <c:v>6.223087999999997</c:v>
                </c:pt>
                <c:pt idx="2043">
                  <c:v>6.222425999999997</c:v>
                </c:pt>
                <c:pt idx="2044">
                  <c:v>6.221763</c:v>
                </c:pt>
                <c:pt idx="2045">
                  <c:v>6.221101</c:v>
                </c:pt>
                <c:pt idx="2046">
                  <c:v>6.220437999999997</c:v>
                </c:pt>
                <c:pt idx="2047">
                  <c:v>6.219775</c:v>
                </c:pt>
                <c:pt idx="2048">
                  <c:v>6.219112</c:v>
                </c:pt>
                <c:pt idx="2049">
                  <c:v>6.218449</c:v>
                </c:pt>
                <c:pt idx="2050">
                  <c:v>6.217784999999996</c:v>
                </c:pt>
                <c:pt idx="2051">
                  <c:v>6.217121999999997</c:v>
                </c:pt>
                <c:pt idx="2052">
                  <c:v>6.216458</c:v>
                </c:pt>
                <c:pt idx="2053">
                  <c:v>6.215794</c:v>
                </c:pt>
                <c:pt idx="2054">
                  <c:v>6.215129999999998</c:v>
                </c:pt>
                <c:pt idx="2055">
                  <c:v>6.214464999999997</c:v>
                </c:pt>
                <c:pt idx="2056">
                  <c:v>6.213801</c:v>
                </c:pt>
                <c:pt idx="2057">
                  <c:v>6.213136</c:v>
                </c:pt>
                <c:pt idx="2058">
                  <c:v>6.212470999999997</c:v>
                </c:pt>
                <c:pt idx="2059">
                  <c:v>6.211806</c:v>
                </c:pt>
                <c:pt idx="2060">
                  <c:v>6.211141</c:v>
                </c:pt>
                <c:pt idx="2061">
                  <c:v>6.210475999999997</c:v>
                </c:pt>
                <c:pt idx="2062">
                  <c:v>6.20981</c:v>
                </c:pt>
                <c:pt idx="2063">
                  <c:v>6.209145</c:v>
                </c:pt>
                <c:pt idx="2064">
                  <c:v>6.208479</c:v>
                </c:pt>
                <c:pt idx="2065">
                  <c:v>6.207812999999997</c:v>
                </c:pt>
                <c:pt idx="2066">
                  <c:v>6.207145999999997</c:v>
                </c:pt>
                <c:pt idx="2067">
                  <c:v>6.20648</c:v>
                </c:pt>
                <c:pt idx="2068">
                  <c:v>6.205813999999997</c:v>
                </c:pt>
                <c:pt idx="2069">
                  <c:v>6.205147</c:v>
                </c:pt>
                <c:pt idx="2070">
                  <c:v>6.204479999999998</c:v>
                </c:pt>
                <c:pt idx="2071">
                  <c:v>6.203813</c:v>
                </c:pt>
                <c:pt idx="2072">
                  <c:v>6.203146</c:v>
                </c:pt>
                <c:pt idx="2073">
                  <c:v>6.202478</c:v>
                </c:pt>
                <c:pt idx="2074">
                  <c:v>6.201811</c:v>
                </c:pt>
                <c:pt idx="2075">
                  <c:v>6.201143</c:v>
                </c:pt>
                <c:pt idx="2076">
                  <c:v>6.200475</c:v>
                </c:pt>
                <c:pt idx="2077">
                  <c:v>6.199806999999997</c:v>
                </c:pt>
                <c:pt idx="2078">
                  <c:v>6.199138999999997</c:v>
                </c:pt>
                <c:pt idx="2079">
                  <c:v>6.198470999999997</c:v>
                </c:pt>
                <c:pt idx="2080">
                  <c:v>6.197802999999997</c:v>
                </c:pt>
                <c:pt idx="2081">
                  <c:v>6.197133999999996</c:v>
                </c:pt>
                <c:pt idx="2082">
                  <c:v>6.196464999999997</c:v>
                </c:pt>
                <c:pt idx="2083">
                  <c:v>6.195795999999997</c:v>
                </c:pt>
                <c:pt idx="2084">
                  <c:v>6.195126999999997</c:v>
                </c:pt>
                <c:pt idx="2085">
                  <c:v>6.194457999999996</c:v>
                </c:pt>
                <c:pt idx="2086">
                  <c:v>6.193787999999997</c:v>
                </c:pt>
                <c:pt idx="2087">
                  <c:v>6.193118999999997</c:v>
                </c:pt>
                <c:pt idx="2088">
                  <c:v>6.192448999999997</c:v>
                </c:pt>
                <c:pt idx="2089">
                  <c:v>6.191779</c:v>
                </c:pt>
                <c:pt idx="2090">
                  <c:v>6.191109</c:v>
                </c:pt>
                <c:pt idx="2091">
                  <c:v>6.190438999999997</c:v>
                </c:pt>
                <c:pt idx="2092">
                  <c:v>6.189769</c:v>
                </c:pt>
                <c:pt idx="2093">
                  <c:v>6.189098</c:v>
                </c:pt>
                <c:pt idx="2094">
                  <c:v>6.188428</c:v>
                </c:pt>
                <c:pt idx="2095">
                  <c:v>6.187756999999997</c:v>
                </c:pt>
                <c:pt idx="2096">
                  <c:v>6.187085999999995</c:v>
                </c:pt>
                <c:pt idx="2097">
                  <c:v>6.186414999999997</c:v>
                </c:pt>
                <c:pt idx="2098">
                  <c:v>6.185744</c:v>
                </c:pt>
                <c:pt idx="2099">
                  <c:v>6.185071999999997</c:v>
                </c:pt>
                <c:pt idx="2100">
                  <c:v>6.184400999999997</c:v>
                </c:pt>
                <c:pt idx="2101">
                  <c:v>6.183729</c:v>
                </c:pt>
                <c:pt idx="2102">
                  <c:v>6.183056999999997</c:v>
                </c:pt>
                <c:pt idx="2103">
                  <c:v>6.182385999999996</c:v>
                </c:pt>
                <c:pt idx="2104">
                  <c:v>6.181713</c:v>
                </c:pt>
                <c:pt idx="2105">
                  <c:v>6.181041</c:v>
                </c:pt>
                <c:pt idx="2106">
                  <c:v>6.180369</c:v>
                </c:pt>
                <c:pt idx="2107">
                  <c:v>6.179696</c:v>
                </c:pt>
                <c:pt idx="2108">
                  <c:v>6.179024</c:v>
                </c:pt>
                <c:pt idx="2109">
                  <c:v>6.178351</c:v>
                </c:pt>
                <c:pt idx="2110">
                  <c:v>6.177678</c:v>
                </c:pt>
                <c:pt idx="2111">
                  <c:v>6.177004999999997</c:v>
                </c:pt>
                <c:pt idx="2112">
                  <c:v>6.176332</c:v>
                </c:pt>
                <c:pt idx="2113">
                  <c:v>6.175658</c:v>
                </c:pt>
                <c:pt idx="2114">
                  <c:v>6.174984999999995</c:v>
                </c:pt>
                <c:pt idx="2115">
                  <c:v>6.174310999999997</c:v>
                </c:pt>
                <c:pt idx="2116">
                  <c:v>6.173638</c:v>
                </c:pt>
                <c:pt idx="2117">
                  <c:v>6.172963999999999</c:v>
                </c:pt>
                <c:pt idx="2118">
                  <c:v>6.17229</c:v>
                </c:pt>
                <c:pt idx="2119">
                  <c:v>6.171616</c:v>
                </c:pt>
                <c:pt idx="2120">
                  <c:v>6.170941</c:v>
                </c:pt>
                <c:pt idx="2121">
                  <c:v>6.170267</c:v>
                </c:pt>
                <c:pt idx="2122">
                  <c:v>6.169591999999997</c:v>
                </c:pt>
                <c:pt idx="2123">
                  <c:v>6.168917999999994</c:v>
                </c:pt>
                <c:pt idx="2124">
                  <c:v>6.168243</c:v>
                </c:pt>
                <c:pt idx="2125">
                  <c:v>6.167567999999996</c:v>
                </c:pt>
                <c:pt idx="2126">
                  <c:v>6.166893</c:v>
                </c:pt>
                <c:pt idx="2127">
                  <c:v>6.166217999999997</c:v>
                </c:pt>
                <c:pt idx="2128">
                  <c:v>6.165541999999997</c:v>
                </c:pt>
                <c:pt idx="2129">
                  <c:v>6.164866999999996</c:v>
                </c:pt>
                <c:pt idx="2130">
                  <c:v>6.164190999999994</c:v>
                </c:pt>
                <c:pt idx="2131">
                  <c:v>6.163514999999995</c:v>
                </c:pt>
                <c:pt idx="2132">
                  <c:v>6.162839999999996</c:v>
                </c:pt>
                <c:pt idx="2133">
                  <c:v>6.162163999999997</c:v>
                </c:pt>
                <c:pt idx="2134">
                  <c:v>6.161487999999997</c:v>
                </c:pt>
                <c:pt idx="2135">
                  <c:v>6.160810999999994</c:v>
                </c:pt>
                <c:pt idx="2136">
                  <c:v>6.160134999999995</c:v>
                </c:pt>
                <c:pt idx="2137">
                  <c:v>6.159459</c:v>
                </c:pt>
                <c:pt idx="2138">
                  <c:v>6.158782</c:v>
                </c:pt>
                <c:pt idx="2139">
                  <c:v>6.158104999999995</c:v>
                </c:pt>
                <c:pt idx="2140">
                  <c:v>6.157427999999997</c:v>
                </c:pt>
                <c:pt idx="2141">
                  <c:v>6.156750999999997</c:v>
                </c:pt>
                <c:pt idx="2142">
                  <c:v>6.156073999999998</c:v>
                </c:pt>
                <c:pt idx="2143">
                  <c:v>6.155396999999997</c:v>
                </c:pt>
                <c:pt idx="2144">
                  <c:v>6.154719999999997</c:v>
                </c:pt>
                <c:pt idx="2145">
                  <c:v>6.154041999999997</c:v>
                </c:pt>
                <c:pt idx="2146">
                  <c:v>6.153365</c:v>
                </c:pt>
                <c:pt idx="2147">
                  <c:v>6.152686999999997</c:v>
                </c:pt>
                <c:pt idx="2148">
                  <c:v>6.152008999999997</c:v>
                </c:pt>
                <c:pt idx="2149">
                  <c:v>6.151330999999997</c:v>
                </c:pt>
                <c:pt idx="2150">
                  <c:v>6.150653</c:v>
                </c:pt>
                <c:pt idx="2151">
                  <c:v>6.149975</c:v>
                </c:pt>
                <c:pt idx="2152">
                  <c:v>6.149297</c:v>
                </c:pt>
                <c:pt idx="2153">
                  <c:v>6.148619</c:v>
                </c:pt>
                <c:pt idx="2154">
                  <c:v>6.147939999999997</c:v>
                </c:pt>
                <c:pt idx="2155">
                  <c:v>6.147262</c:v>
                </c:pt>
                <c:pt idx="2156">
                  <c:v>6.146582999999997</c:v>
                </c:pt>
                <c:pt idx="2157">
                  <c:v>6.145903999999997</c:v>
                </c:pt>
                <c:pt idx="2158">
                  <c:v>6.145224999999997</c:v>
                </c:pt>
                <c:pt idx="2159">
                  <c:v>6.144545999999996</c:v>
                </c:pt>
                <c:pt idx="2160">
                  <c:v>6.143867</c:v>
                </c:pt>
                <c:pt idx="2161">
                  <c:v>6.143187999999997</c:v>
                </c:pt>
                <c:pt idx="2162">
                  <c:v>6.142507999999997</c:v>
                </c:pt>
                <c:pt idx="2163">
                  <c:v>6.141829</c:v>
                </c:pt>
                <c:pt idx="2164">
                  <c:v>6.141149</c:v>
                </c:pt>
                <c:pt idx="2165">
                  <c:v>6.140469</c:v>
                </c:pt>
                <c:pt idx="2166">
                  <c:v>6.13979</c:v>
                </c:pt>
                <c:pt idx="2167">
                  <c:v>6.13911</c:v>
                </c:pt>
                <c:pt idx="2168">
                  <c:v>6.13843</c:v>
                </c:pt>
                <c:pt idx="2169">
                  <c:v>6.137749</c:v>
                </c:pt>
                <c:pt idx="2170">
                  <c:v>6.137069</c:v>
                </c:pt>
                <c:pt idx="2171">
                  <c:v>6.136389</c:v>
                </c:pt>
                <c:pt idx="2172">
                  <c:v>6.135708</c:v>
                </c:pt>
                <c:pt idx="2173">
                  <c:v>6.135028</c:v>
                </c:pt>
                <c:pt idx="2174">
                  <c:v>6.134347</c:v>
                </c:pt>
                <c:pt idx="2175">
                  <c:v>6.133666</c:v>
                </c:pt>
                <c:pt idx="2176">
                  <c:v>6.132985999999994</c:v>
                </c:pt>
                <c:pt idx="2177">
                  <c:v>6.132304999999997</c:v>
                </c:pt>
                <c:pt idx="2178">
                  <c:v>6.131624</c:v>
                </c:pt>
                <c:pt idx="2179">
                  <c:v>6.130942</c:v>
                </c:pt>
                <c:pt idx="2180">
                  <c:v>6.130261</c:v>
                </c:pt>
                <c:pt idx="2181">
                  <c:v>6.129579999999997</c:v>
                </c:pt>
                <c:pt idx="2182">
                  <c:v>6.128898</c:v>
                </c:pt>
                <c:pt idx="2183">
                  <c:v>6.128216999999997</c:v>
                </c:pt>
                <c:pt idx="2184">
                  <c:v>6.127534999999994</c:v>
                </c:pt>
                <c:pt idx="2185">
                  <c:v>6.126852999999997</c:v>
                </c:pt>
                <c:pt idx="2186">
                  <c:v>6.126170999999997</c:v>
                </c:pt>
                <c:pt idx="2187">
                  <c:v>6.125488999999996</c:v>
                </c:pt>
                <c:pt idx="2188">
                  <c:v>6.124806999999994</c:v>
                </c:pt>
                <c:pt idx="2189">
                  <c:v>6.124124999999994</c:v>
                </c:pt>
                <c:pt idx="2190">
                  <c:v>6.123443</c:v>
                </c:pt>
                <c:pt idx="2191">
                  <c:v>6.122760999999997</c:v>
                </c:pt>
                <c:pt idx="2192">
                  <c:v>6.122077999999996</c:v>
                </c:pt>
                <c:pt idx="2193">
                  <c:v>6.121395999999997</c:v>
                </c:pt>
                <c:pt idx="2194">
                  <c:v>6.120712999999997</c:v>
                </c:pt>
                <c:pt idx="2195">
                  <c:v>6.120029999999997</c:v>
                </c:pt>
                <c:pt idx="2196">
                  <c:v>6.119348</c:v>
                </c:pt>
                <c:pt idx="2197">
                  <c:v>6.118665</c:v>
                </c:pt>
                <c:pt idx="2198">
                  <c:v>6.117981999999994</c:v>
                </c:pt>
                <c:pt idx="2199">
                  <c:v>6.117299</c:v>
                </c:pt>
                <c:pt idx="2200">
                  <c:v>6.116614999999997</c:v>
                </c:pt>
                <c:pt idx="2201">
                  <c:v>6.115931999999995</c:v>
                </c:pt>
                <c:pt idx="2202">
                  <c:v>6.115249</c:v>
                </c:pt>
                <c:pt idx="2203">
                  <c:v>6.114564999999994</c:v>
                </c:pt>
                <c:pt idx="2204">
                  <c:v>6.113881999999997</c:v>
                </c:pt>
                <c:pt idx="2205">
                  <c:v>6.113197999999997</c:v>
                </c:pt>
                <c:pt idx="2206">
                  <c:v>6.112514999999994</c:v>
                </c:pt>
                <c:pt idx="2207">
                  <c:v>6.111830999999997</c:v>
                </c:pt>
                <c:pt idx="2208">
                  <c:v>6.111146999999997</c:v>
                </c:pt>
                <c:pt idx="2209">
                  <c:v>6.110463</c:v>
                </c:pt>
                <c:pt idx="2210">
                  <c:v>6.109779</c:v>
                </c:pt>
                <c:pt idx="2211">
                  <c:v>6.109094999999997</c:v>
                </c:pt>
                <c:pt idx="2212">
                  <c:v>6.108410999999997</c:v>
                </c:pt>
                <c:pt idx="2213">
                  <c:v>6.107726</c:v>
                </c:pt>
                <c:pt idx="2214">
                  <c:v>6.107041999999997</c:v>
                </c:pt>
                <c:pt idx="2215">
                  <c:v>6.106358</c:v>
                </c:pt>
                <c:pt idx="2216">
                  <c:v>6.105673</c:v>
                </c:pt>
                <c:pt idx="2217">
                  <c:v>6.104987999999994</c:v>
                </c:pt>
                <c:pt idx="2218">
                  <c:v>6.104303999999997</c:v>
                </c:pt>
                <c:pt idx="2219">
                  <c:v>6.103619</c:v>
                </c:pt>
                <c:pt idx="2220">
                  <c:v>6.102933999999997</c:v>
                </c:pt>
                <c:pt idx="2221">
                  <c:v>6.102249</c:v>
                </c:pt>
                <c:pt idx="2222">
                  <c:v>6.101564</c:v>
                </c:pt>
                <c:pt idx="2223">
                  <c:v>6.100878999999997</c:v>
                </c:pt>
                <c:pt idx="2224">
                  <c:v>6.100193999999997</c:v>
                </c:pt>
                <c:pt idx="2225">
                  <c:v>6.099509</c:v>
                </c:pt>
                <c:pt idx="2226">
                  <c:v>6.098823</c:v>
                </c:pt>
                <c:pt idx="2227">
                  <c:v>6.098137999999997</c:v>
                </c:pt>
                <c:pt idx="2228">
                  <c:v>6.097451999999997</c:v>
                </c:pt>
                <c:pt idx="2229">
                  <c:v>6.096767</c:v>
                </c:pt>
                <c:pt idx="2230">
                  <c:v>6.096080999999997</c:v>
                </c:pt>
                <c:pt idx="2231">
                  <c:v>6.095394999999997</c:v>
                </c:pt>
                <c:pt idx="2232">
                  <c:v>6.094709999999997</c:v>
                </c:pt>
                <c:pt idx="2233">
                  <c:v>6.094023999999997</c:v>
                </c:pt>
                <c:pt idx="2234">
                  <c:v>6.093338</c:v>
                </c:pt>
                <c:pt idx="2235">
                  <c:v>6.092652</c:v>
                </c:pt>
                <c:pt idx="2236">
                  <c:v>6.091966</c:v>
                </c:pt>
                <c:pt idx="2237">
                  <c:v>6.09128</c:v>
                </c:pt>
                <c:pt idx="2238">
                  <c:v>6.090593</c:v>
                </c:pt>
                <c:pt idx="2239">
                  <c:v>6.089907</c:v>
                </c:pt>
                <c:pt idx="2240">
                  <c:v>6.089221</c:v>
                </c:pt>
                <c:pt idx="2241">
                  <c:v>6.088533999999997</c:v>
                </c:pt>
                <c:pt idx="2242">
                  <c:v>6.087848</c:v>
                </c:pt>
                <c:pt idx="2243">
                  <c:v>6.087161</c:v>
                </c:pt>
                <c:pt idx="2244">
                  <c:v>6.086475</c:v>
                </c:pt>
                <c:pt idx="2245">
                  <c:v>6.085788</c:v>
                </c:pt>
                <c:pt idx="2246">
                  <c:v>6.085100999999997</c:v>
                </c:pt>
                <c:pt idx="2247">
                  <c:v>6.084413999999997</c:v>
                </c:pt>
                <c:pt idx="2248">
                  <c:v>6.083728</c:v>
                </c:pt>
                <c:pt idx="2249">
                  <c:v>6.083041</c:v>
                </c:pt>
                <c:pt idx="2250">
                  <c:v>6.082354</c:v>
                </c:pt>
                <c:pt idx="2251">
                  <c:v>6.081666</c:v>
                </c:pt>
                <c:pt idx="2252">
                  <c:v>6.080979</c:v>
                </c:pt>
                <c:pt idx="2253">
                  <c:v>6.080292</c:v>
                </c:pt>
                <c:pt idx="2254">
                  <c:v>6.079605</c:v>
                </c:pt>
                <c:pt idx="2255">
                  <c:v>6.078916999999997</c:v>
                </c:pt>
                <c:pt idx="2256">
                  <c:v>6.07823</c:v>
                </c:pt>
                <c:pt idx="2257">
                  <c:v>6.077542</c:v>
                </c:pt>
                <c:pt idx="2258">
                  <c:v>6.076855</c:v>
                </c:pt>
                <c:pt idx="2259">
                  <c:v>6.076167</c:v>
                </c:pt>
                <c:pt idx="2260">
                  <c:v>6.07548</c:v>
                </c:pt>
                <c:pt idx="2261">
                  <c:v>6.074792</c:v>
                </c:pt>
                <c:pt idx="2262">
                  <c:v>6.074103999999997</c:v>
                </c:pt>
                <c:pt idx="2263">
                  <c:v>6.073415999999997</c:v>
                </c:pt>
                <c:pt idx="2264">
                  <c:v>6.072728</c:v>
                </c:pt>
                <c:pt idx="2265">
                  <c:v>6.07204</c:v>
                </c:pt>
                <c:pt idx="2266">
                  <c:v>6.071352</c:v>
                </c:pt>
                <c:pt idx="2267">
                  <c:v>6.070664</c:v>
                </c:pt>
                <c:pt idx="2268">
                  <c:v>6.069975999999997</c:v>
                </c:pt>
                <c:pt idx="2269">
                  <c:v>6.069288</c:v>
                </c:pt>
                <c:pt idx="2270">
                  <c:v>6.0686</c:v>
                </c:pt>
                <c:pt idx="2271">
                  <c:v>6.067910999999994</c:v>
                </c:pt>
                <c:pt idx="2272">
                  <c:v>6.067223</c:v>
                </c:pt>
                <c:pt idx="2273">
                  <c:v>6.066534999999996</c:v>
                </c:pt>
                <c:pt idx="2274">
                  <c:v>6.065845999999997</c:v>
                </c:pt>
                <c:pt idx="2275">
                  <c:v>6.065157999999997</c:v>
                </c:pt>
                <c:pt idx="2276">
                  <c:v>6.064468999999997</c:v>
                </c:pt>
                <c:pt idx="2277">
                  <c:v>6.063779999999999</c:v>
                </c:pt>
                <c:pt idx="2278">
                  <c:v>6.063092</c:v>
                </c:pt>
                <c:pt idx="2279">
                  <c:v>6.062402999999997</c:v>
                </c:pt>
                <c:pt idx="2280">
                  <c:v>6.061713999999998</c:v>
                </c:pt>
                <c:pt idx="2281">
                  <c:v>6.061024999999997</c:v>
                </c:pt>
                <c:pt idx="2282">
                  <c:v>6.060335999999997</c:v>
                </c:pt>
                <c:pt idx="2283">
                  <c:v>6.059648</c:v>
                </c:pt>
                <c:pt idx="2284">
                  <c:v>6.058958999999997</c:v>
                </c:pt>
                <c:pt idx="2285">
                  <c:v>6.058269</c:v>
                </c:pt>
                <c:pt idx="2286">
                  <c:v>6.057579999999997</c:v>
                </c:pt>
                <c:pt idx="2287">
                  <c:v>6.056891</c:v>
                </c:pt>
                <c:pt idx="2288">
                  <c:v>6.056202</c:v>
                </c:pt>
                <c:pt idx="2289">
                  <c:v>6.055512999999997</c:v>
                </c:pt>
                <c:pt idx="2290">
                  <c:v>6.054822999999997</c:v>
                </c:pt>
                <c:pt idx="2291">
                  <c:v>6.054133999999997</c:v>
                </c:pt>
                <c:pt idx="2292">
                  <c:v>6.053445</c:v>
                </c:pt>
                <c:pt idx="2293">
                  <c:v>6.052754999999997</c:v>
                </c:pt>
                <c:pt idx="2294">
                  <c:v>6.052065999999997</c:v>
                </c:pt>
                <c:pt idx="2295">
                  <c:v>6.051376</c:v>
                </c:pt>
                <c:pt idx="2296">
                  <c:v>6.050686999999997</c:v>
                </c:pt>
                <c:pt idx="2297">
                  <c:v>6.049997</c:v>
                </c:pt>
                <c:pt idx="2298">
                  <c:v>6.049307</c:v>
                </c:pt>
                <c:pt idx="2299">
                  <c:v>6.048618</c:v>
                </c:pt>
                <c:pt idx="2300">
                  <c:v>6.047927999999997</c:v>
                </c:pt>
                <c:pt idx="2301">
                  <c:v>6.047238</c:v>
                </c:pt>
                <c:pt idx="2302">
                  <c:v>6.046548</c:v>
                </c:pt>
                <c:pt idx="2303">
                  <c:v>6.045858</c:v>
                </c:pt>
                <c:pt idx="2304">
                  <c:v>6.045169</c:v>
                </c:pt>
                <c:pt idx="2305">
                  <c:v>6.044478999999997</c:v>
                </c:pt>
                <c:pt idx="2306">
                  <c:v>6.043789</c:v>
                </c:pt>
                <c:pt idx="2307">
                  <c:v>6.043099</c:v>
                </c:pt>
                <c:pt idx="2308">
                  <c:v>6.042408</c:v>
                </c:pt>
                <c:pt idx="2309">
                  <c:v>6.041718</c:v>
                </c:pt>
                <c:pt idx="2310">
                  <c:v>6.041028</c:v>
                </c:pt>
                <c:pt idx="2311">
                  <c:v>6.040338</c:v>
                </c:pt>
                <c:pt idx="2312">
                  <c:v>6.039648</c:v>
                </c:pt>
                <c:pt idx="2313">
                  <c:v>6.038956999999997</c:v>
                </c:pt>
                <c:pt idx="2314">
                  <c:v>6.038267</c:v>
                </c:pt>
                <c:pt idx="2315">
                  <c:v>6.037576999999997</c:v>
                </c:pt>
                <c:pt idx="2316">
                  <c:v>6.036886</c:v>
                </c:pt>
                <c:pt idx="2317">
                  <c:v>6.036196</c:v>
                </c:pt>
                <c:pt idx="2318">
                  <c:v>6.035505999999997</c:v>
                </c:pt>
                <c:pt idx="2319">
                  <c:v>6.034814999999996</c:v>
                </c:pt>
                <c:pt idx="2320">
                  <c:v>6.034123999999998</c:v>
                </c:pt>
                <c:pt idx="2321">
                  <c:v>6.033434</c:v>
                </c:pt>
                <c:pt idx="2322">
                  <c:v>6.032743</c:v>
                </c:pt>
                <c:pt idx="2323">
                  <c:v>6.032053</c:v>
                </c:pt>
                <c:pt idx="2324">
                  <c:v>6.031362</c:v>
                </c:pt>
                <c:pt idx="2325">
                  <c:v>6.030671</c:v>
                </c:pt>
                <c:pt idx="2326">
                  <c:v>6.029980999999997</c:v>
                </c:pt>
                <c:pt idx="2327">
                  <c:v>6.02929</c:v>
                </c:pt>
                <c:pt idx="2328">
                  <c:v>6.028598999999997</c:v>
                </c:pt>
                <c:pt idx="2329">
                  <c:v>6.027907999999996</c:v>
                </c:pt>
                <c:pt idx="2330">
                  <c:v>6.027216999999997</c:v>
                </c:pt>
                <c:pt idx="2331">
                  <c:v>6.026525999999997</c:v>
                </c:pt>
                <c:pt idx="2332">
                  <c:v>6.025834999999994</c:v>
                </c:pt>
                <c:pt idx="2333">
                  <c:v>6.025143999999997</c:v>
                </c:pt>
                <c:pt idx="2334">
                  <c:v>6.024453999999997</c:v>
                </c:pt>
                <c:pt idx="2335">
                  <c:v>6.023762</c:v>
                </c:pt>
                <c:pt idx="2336">
                  <c:v>6.023070999999997</c:v>
                </c:pt>
                <c:pt idx="2337">
                  <c:v>6.022379999999997</c:v>
                </c:pt>
                <c:pt idx="2338">
                  <c:v>6.021689</c:v>
                </c:pt>
                <c:pt idx="2339">
                  <c:v>6.020997999999997</c:v>
                </c:pt>
                <c:pt idx="2340">
                  <c:v>6.020306999999997</c:v>
                </c:pt>
                <c:pt idx="2341">
                  <c:v>6.019616</c:v>
                </c:pt>
                <c:pt idx="2342">
                  <c:v>6.018924999999997</c:v>
                </c:pt>
                <c:pt idx="2343">
                  <c:v>6.018233</c:v>
                </c:pt>
                <c:pt idx="2344">
                  <c:v>6.017541999999997</c:v>
                </c:pt>
                <c:pt idx="2345">
                  <c:v>6.016850999999997</c:v>
                </c:pt>
                <c:pt idx="2346">
                  <c:v>6.016159</c:v>
                </c:pt>
                <c:pt idx="2347">
                  <c:v>6.015468</c:v>
                </c:pt>
                <c:pt idx="2348">
                  <c:v>6.014776999999997</c:v>
                </c:pt>
                <c:pt idx="2349">
                  <c:v>6.014084999999994</c:v>
                </c:pt>
                <c:pt idx="2350">
                  <c:v>6.013394</c:v>
                </c:pt>
                <c:pt idx="2351">
                  <c:v>6.012702</c:v>
                </c:pt>
                <c:pt idx="2352">
                  <c:v>6.012010999999997</c:v>
                </c:pt>
                <c:pt idx="2353">
                  <c:v>6.01132</c:v>
                </c:pt>
                <c:pt idx="2354">
                  <c:v>6.010628</c:v>
                </c:pt>
                <c:pt idx="2355">
                  <c:v>6.009936999999997</c:v>
                </c:pt>
                <c:pt idx="2356">
                  <c:v>6.009245</c:v>
                </c:pt>
                <c:pt idx="2357">
                  <c:v>6.008553</c:v>
                </c:pt>
                <c:pt idx="2358">
                  <c:v>6.007862</c:v>
                </c:pt>
                <c:pt idx="2359">
                  <c:v>6.007169999999999</c:v>
                </c:pt>
                <c:pt idx="2360">
                  <c:v>6.006479</c:v>
                </c:pt>
                <c:pt idx="2361">
                  <c:v>6.005786999999997</c:v>
                </c:pt>
                <c:pt idx="2362">
                  <c:v>6.005094999999997</c:v>
                </c:pt>
                <c:pt idx="2363">
                  <c:v>6.004403999999997</c:v>
                </c:pt>
                <c:pt idx="2364">
                  <c:v>6.003712</c:v>
                </c:pt>
                <c:pt idx="2365">
                  <c:v>6.00302</c:v>
                </c:pt>
                <c:pt idx="2366">
                  <c:v>6.002328</c:v>
                </c:pt>
                <c:pt idx="2367">
                  <c:v>6.001637</c:v>
                </c:pt>
                <c:pt idx="2368">
                  <c:v>6.000944999999997</c:v>
                </c:pt>
                <c:pt idx="2369">
                  <c:v>6.000253</c:v>
                </c:pt>
                <c:pt idx="2370">
                  <c:v>5.999561</c:v>
                </c:pt>
                <c:pt idx="2371">
                  <c:v>5.998869</c:v>
                </c:pt>
                <c:pt idx="2372">
                  <c:v>5.998178</c:v>
                </c:pt>
                <c:pt idx="2373">
                  <c:v>5.997485999999997</c:v>
                </c:pt>
                <c:pt idx="2374">
                  <c:v>5.996794</c:v>
                </c:pt>
                <c:pt idx="2375">
                  <c:v>5.996102</c:v>
                </c:pt>
                <c:pt idx="2376">
                  <c:v>5.99541</c:v>
                </c:pt>
                <c:pt idx="2377">
                  <c:v>5.994717999999997</c:v>
                </c:pt>
                <c:pt idx="2378">
                  <c:v>5.994025999999997</c:v>
                </c:pt>
                <c:pt idx="2379">
                  <c:v>5.993334</c:v>
                </c:pt>
                <c:pt idx="2380">
                  <c:v>5.992642</c:v>
                </c:pt>
                <c:pt idx="2381">
                  <c:v>5.99195</c:v>
                </c:pt>
                <c:pt idx="2382">
                  <c:v>5.991258</c:v>
                </c:pt>
                <c:pt idx="2383">
                  <c:v>5.990566</c:v>
                </c:pt>
                <c:pt idx="2384">
                  <c:v>5.989874</c:v>
                </c:pt>
                <c:pt idx="2385">
                  <c:v>5.989182</c:v>
                </c:pt>
                <c:pt idx="2386">
                  <c:v>5.98849</c:v>
                </c:pt>
                <c:pt idx="2387">
                  <c:v>5.987798</c:v>
                </c:pt>
                <c:pt idx="2388">
                  <c:v>5.987105999999997</c:v>
                </c:pt>
                <c:pt idx="2389">
                  <c:v>5.986414</c:v>
                </c:pt>
                <c:pt idx="2390">
                  <c:v>5.985722</c:v>
                </c:pt>
                <c:pt idx="2391">
                  <c:v>5.98503</c:v>
                </c:pt>
                <c:pt idx="2392">
                  <c:v>5.984338</c:v>
                </c:pt>
                <c:pt idx="2393">
                  <c:v>5.983646</c:v>
                </c:pt>
                <c:pt idx="2394">
                  <c:v>5.982953999999999</c:v>
                </c:pt>
                <c:pt idx="2395">
                  <c:v>5.982262</c:v>
                </c:pt>
                <c:pt idx="2396">
                  <c:v>5.98157</c:v>
                </c:pt>
                <c:pt idx="2397">
                  <c:v>5.980878</c:v>
                </c:pt>
                <c:pt idx="2398">
                  <c:v>5.980185999999997</c:v>
                </c:pt>
                <c:pt idx="2399">
                  <c:v>5.979493</c:v>
                </c:pt>
                <c:pt idx="2400">
                  <c:v>5.978801</c:v>
                </c:pt>
                <c:pt idx="2401">
                  <c:v>5.978109</c:v>
                </c:pt>
                <c:pt idx="2402">
                  <c:v>5.977417</c:v>
                </c:pt>
                <c:pt idx="2403">
                  <c:v>5.976725</c:v>
                </c:pt>
                <c:pt idx="2404">
                  <c:v>5.976033</c:v>
                </c:pt>
                <c:pt idx="2405">
                  <c:v>5.975341</c:v>
                </c:pt>
                <c:pt idx="2406">
                  <c:v>5.974648</c:v>
                </c:pt>
                <c:pt idx="2407">
                  <c:v>5.973956</c:v>
                </c:pt>
                <c:pt idx="2408">
                  <c:v>5.973264</c:v>
                </c:pt>
                <c:pt idx="2409">
                  <c:v>5.972572</c:v>
                </c:pt>
                <c:pt idx="2410">
                  <c:v>5.97188</c:v>
                </c:pt>
                <c:pt idx="2411">
                  <c:v>5.971188</c:v>
                </c:pt>
                <c:pt idx="2412">
                  <c:v>5.970495</c:v>
                </c:pt>
                <c:pt idx="2413">
                  <c:v>5.969803</c:v>
                </c:pt>
                <c:pt idx="2414">
                  <c:v>5.969110999999997</c:v>
                </c:pt>
                <c:pt idx="2415">
                  <c:v>5.968418999999997</c:v>
                </c:pt>
                <c:pt idx="2416">
                  <c:v>5.967727</c:v>
                </c:pt>
                <c:pt idx="2417">
                  <c:v>5.967034999999996</c:v>
                </c:pt>
                <c:pt idx="2418">
                  <c:v>5.966342</c:v>
                </c:pt>
                <c:pt idx="2419">
                  <c:v>5.96565</c:v>
                </c:pt>
                <c:pt idx="2420">
                  <c:v>5.964957999999997</c:v>
                </c:pt>
                <c:pt idx="2421">
                  <c:v>5.964266</c:v>
                </c:pt>
                <c:pt idx="2422">
                  <c:v>5.963573999999999</c:v>
                </c:pt>
                <c:pt idx="2423">
                  <c:v>5.962881999999997</c:v>
                </c:pt>
                <c:pt idx="2424">
                  <c:v>5.962188999999997</c:v>
                </c:pt>
                <c:pt idx="2425">
                  <c:v>5.961497</c:v>
                </c:pt>
                <c:pt idx="2426">
                  <c:v>5.960804999999997</c:v>
                </c:pt>
                <c:pt idx="2427">
                  <c:v>5.960112999999997</c:v>
                </c:pt>
                <c:pt idx="2428">
                  <c:v>5.959421</c:v>
                </c:pt>
                <c:pt idx="2429">
                  <c:v>5.958729</c:v>
                </c:pt>
                <c:pt idx="2430">
                  <c:v>5.958037</c:v>
                </c:pt>
                <c:pt idx="2431">
                  <c:v>5.957344</c:v>
                </c:pt>
                <c:pt idx="2432">
                  <c:v>5.956652</c:v>
                </c:pt>
                <c:pt idx="2433">
                  <c:v>5.95596</c:v>
                </c:pt>
                <c:pt idx="2434">
                  <c:v>5.955268</c:v>
                </c:pt>
                <c:pt idx="2435">
                  <c:v>5.954575999999997</c:v>
                </c:pt>
                <c:pt idx="2436">
                  <c:v>5.953883999999999</c:v>
                </c:pt>
                <c:pt idx="2437">
                  <c:v>5.953192</c:v>
                </c:pt>
                <c:pt idx="2438">
                  <c:v>5.9525</c:v>
                </c:pt>
                <c:pt idx="2439">
                  <c:v>5.951808</c:v>
                </c:pt>
                <c:pt idx="2440">
                  <c:v>5.951115999999997</c:v>
                </c:pt>
                <c:pt idx="2441">
                  <c:v>5.950423</c:v>
                </c:pt>
                <c:pt idx="2442">
                  <c:v>5.949731</c:v>
                </c:pt>
                <c:pt idx="2443">
                  <c:v>5.949039</c:v>
                </c:pt>
                <c:pt idx="2444">
                  <c:v>5.948347</c:v>
                </c:pt>
                <c:pt idx="2445">
                  <c:v>5.947655</c:v>
                </c:pt>
                <c:pt idx="2446">
                  <c:v>5.946963</c:v>
                </c:pt>
                <c:pt idx="2447">
                  <c:v>5.946271</c:v>
                </c:pt>
                <c:pt idx="2448">
                  <c:v>5.945579</c:v>
                </c:pt>
                <c:pt idx="2449">
                  <c:v>5.944886999999997</c:v>
                </c:pt>
                <c:pt idx="2450">
                  <c:v>5.944194999999997</c:v>
                </c:pt>
                <c:pt idx="2451">
                  <c:v>5.943503</c:v>
                </c:pt>
                <c:pt idx="2452">
                  <c:v>5.942810999999997</c:v>
                </c:pt>
                <c:pt idx="2453">
                  <c:v>5.942118999999997</c:v>
                </c:pt>
                <c:pt idx="2454">
                  <c:v>5.941427</c:v>
                </c:pt>
                <c:pt idx="2455">
                  <c:v>5.940736</c:v>
                </c:pt>
                <c:pt idx="2456">
                  <c:v>5.940044</c:v>
                </c:pt>
                <c:pt idx="2457">
                  <c:v>5.939352</c:v>
                </c:pt>
                <c:pt idx="2458">
                  <c:v>5.93866</c:v>
                </c:pt>
                <c:pt idx="2459">
                  <c:v>5.937968</c:v>
                </c:pt>
                <c:pt idx="2460">
                  <c:v>5.937276</c:v>
                </c:pt>
                <c:pt idx="2461">
                  <c:v>5.936584</c:v>
                </c:pt>
                <c:pt idx="2462">
                  <c:v>5.935892</c:v>
                </c:pt>
                <c:pt idx="2463">
                  <c:v>5.935201</c:v>
                </c:pt>
                <c:pt idx="2464">
                  <c:v>5.934509</c:v>
                </c:pt>
                <c:pt idx="2465">
                  <c:v>5.933817</c:v>
                </c:pt>
                <c:pt idx="2466">
                  <c:v>5.933125</c:v>
                </c:pt>
                <c:pt idx="2467">
                  <c:v>5.932434</c:v>
                </c:pt>
                <c:pt idx="2468">
                  <c:v>5.931742</c:v>
                </c:pt>
                <c:pt idx="2469">
                  <c:v>5.93105</c:v>
                </c:pt>
                <c:pt idx="2470">
                  <c:v>5.930358</c:v>
                </c:pt>
                <c:pt idx="2471">
                  <c:v>5.929667</c:v>
                </c:pt>
                <c:pt idx="2472">
                  <c:v>5.928974999999997</c:v>
                </c:pt>
                <c:pt idx="2473">
                  <c:v>5.928283</c:v>
                </c:pt>
                <c:pt idx="2474">
                  <c:v>5.927591999999997</c:v>
                </c:pt>
                <c:pt idx="2475">
                  <c:v>5.9269</c:v>
                </c:pt>
                <c:pt idx="2476">
                  <c:v>5.926209</c:v>
                </c:pt>
                <c:pt idx="2477">
                  <c:v>5.925516999999996</c:v>
                </c:pt>
                <c:pt idx="2478">
                  <c:v>5.924825999999997</c:v>
                </c:pt>
                <c:pt idx="2479">
                  <c:v>5.924133999999997</c:v>
                </c:pt>
                <c:pt idx="2480">
                  <c:v>5.923442</c:v>
                </c:pt>
                <c:pt idx="2481">
                  <c:v>5.922750999999997</c:v>
                </c:pt>
                <c:pt idx="2482">
                  <c:v>5.92206</c:v>
                </c:pt>
                <c:pt idx="2483">
                  <c:v>5.921368</c:v>
                </c:pt>
                <c:pt idx="2484">
                  <c:v>5.920677</c:v>
                </c:pt>
                <c:pt idx="2485">
                  <c:v>5.919984999999997</c:v>
                </c:pt>
                <c:pt idx="2486">
                  <c:v>5.919294</c:v>
                </c:pt>
                <c:pt idx="2487">
                  <c:v>5.918603</c:v>
                </c:pt>
                <c:pt idx="2488">
                  <c:v>5.917910999999996</c:v>
                </c:pt>
                <c:pt idx="2489">
                  <c:v>5.91722</c:v>
                </c:pt>
                <c:pt idx="2490">
                  <c:v>5.916529</c:v>
                </c:pt>
                <c:pt idx="2491">
                  <c:v>5.915836999999997</c:v>
                </c:pt>
                <c:pt idx="2492">
                  <c:v>5.915146</c:v>
                </c:pt>
                <c:pt idx="2493">
                  <c:v>5.914454999999997</c:v>
                </c:pt>
                <c:pt idx="2494">
                  <c:v>5.913764</c:v>
                </c:pt>
                <c:pt idx="2495">
                  <c:v>5.913072</c:v>
                </c:pt>
                <c:pt idx="2496">
                  <c:v>5.912380999999997</c:v>
                </c:pt>
                <c:pt idx="2497">
                  <c:v>5.91169</c:v>
                </c:pt>
                <c:pt idx="2498">
                  <c:v>5.910999</c:v>
                </c:pt>
                <c:pt idx="2499">
                  <c:v>5.910308</c:v>
                </c:pt>
                <c:pt idx="2500">
                  <c:v>5.909617</c:v>
                </c:pt>
                <c:pt idx="2501">
                  <c:v>5.908926</c:v>
                </c:pt>
                <c:pt idx="2502">
                  <c:v>5.908235</c:v>
                </c:pt>
                <c:pt idx="2503">
                  <c:v>5.907544</c:v>
                </c:pt>
                <c:pt idx="2504">
                  <c:v>5.906853</c:v>
                </c:pt>
                <c:pt idx="2505">
                  <c:v>5.906162</c:v>
                </c:pt>
                <c:pt idx="2506">
                  <c:v>5.905471</c:v>
                </c:pt>
                <c:pt idx="2507">
                  <c:v>5.90478</c:v>
                </c:pt>
                <c:pt idx="2508">
                  <c:v>5.904088999999997</c:v>
                </c:pt>
                <c:pt idx="2509">
                  <c:v>5.903399</c:v>
                </c:pt>
                <c:pt idx="2510">
                  <c:v>5.902708</c:v>
                </c:pt>
                <c:pt idx="2511">
                  <c:v>5.902016999999997</c:v>
                </c:pt>
                <c:pt idx="2512">
                  <c:v>5.901326</c:v>
                </c:pt>
                <c:pt idx="2513">
                  <c:v>5.900636</c:v>
                </c:pt>
                <c:pt idx="2514">
                  <c:v>5.899944999999997</c:v>
                </c:pt>
                <c:pt idx="2515">
                  <c:v>5.899254</c:v>
                </c:pt>
                <c:pt idx="2516">
                  <c:v>5.898563999999999</c:v>
                </c:pt>
                <c:pt idx="2517">
                  <c:v>5.897872999999997</c:v>
                </c:pt>
                <c:pt idx="2518">
                  <c:v>5.897182999999996</c:v>
                </c:pt>
                <c:pt idx="2519">
                  <c:v>5.896492</c:v>
                </c:pt>
                <c:pt idx="2520">
                  <c:v>5.895801999999997</c:v>
                </c:pt>
                <c:pt idx="2521">
                  <c:v>5.895110999999995</c:v>
                </c:pt>
                <c:pt idx="2522">
                  <c:v>5.894420999999997</c:v>
                </c:pt>
                <c:pt idx="2523">
                  <c:v>5.89373</c:v>
                </c:pt>
                <c:pt idx="2524">
                  <c:v>5.89304</c:v>
                </c:pt>
                <c:pt idx="2525">
                  <c:v>5.892349999999999</c:v>
                </c:pt>
                <c:pt idx="2526">
                  <c:v>5.89166</c:v>
                </c:pt>
                <c:pt idx="2527">
                  <c:v>5.890969</c:v>
                </c:pt>
                <c:pt idx="2528">
                  <c:v>5.890279</c:v>
                </c:pt>
                <c:pt idx="2529">
                  <c:v>5.889589</c:v>
                </c:pt>
                <c:pt idx="2530">
                  <c:v>5.888899</c:v>
                </c:pt>
                <c:pt idx="2531">
                  <c:v>5.888209</c:v>
                </c:pt>
                <c:pt idx="2532">
                  <c:v>5.887518999999996</c:v>
                </c:pt>
                <c:pt idx="2533">
                  <c:v>5.886828</c:v>
                </c:pt>
                <c:pt idx="2534">
                  <c:v>5.886137999999997</c:v>
                </c:pt>
                <c:pt idx="2535">
                  <c:v>5.885448</c:v>
                </c:pt>
                <c:pt idx="2536">
                  <c:v>5.884758999999997</c:v>
                </c:pt>
                <c:pt idx="2537">
                  <c:v>5.884069</c:v>
                </c:pt>
                <c:pt idx="2538">
                  <c:v>5.883379</c:v>
                </c:pt>
                <c:pt idx="2539">
                  <c:v>5.882689</c:v>
                </c:pt>
                <c:pt idx="2540">
                  <c:v>5.881999</c:v>
                </c:pt>
                <c:pt idx="2541">
                  <c:v>5.881309</c:v>
                </c:pt>
                <c:pt idx="2542">
                  <c:v>5.88062</c:v>
                </c:pt>
                <c:pt idx="2543">
                  <c:v>5.87993</c:v>
                </c:pt>
                <c:pt idx="2544">
                  <c:v>5.87924</c:v>
                </c:pt>
                <c:pt idx="2545">
                  <c:v>5.878550999999997</c:v>
                </c:pt>
                <c:pt idx="2546">
                  <c:v>5.877861</c:v>
                </c:pt>
                <c:pt idx="2547">
                  <c:v>5.877171999999997</c:v>
                </c:pt>
                <c:pt idx="2548">
                  <c:v>5.876482</c:v>
                </c:pt>
                <c:pt idx="2549">
                  <c:v>5.875793</c:v>
                </c:pt>
                <c:pt idx="2550">
                  <c:v>5.875103</c:v>
                </c:pt>
                <c:pt idx="2551">
                  <c:v>5.874413999999997</c:v>
                </c:pt>
                <c:pt idx="2552">
                  <c:v>5.873724</c:v>
                </c:pt>
                <c:pt idx="2553">
                  <c:v>5.873034999999997</c:v>
                </c:pt>
                <c:pt idx="2554">
                  <c:v>5.872346</c:v>
                </c:pt>
                <c:pt idx="2555">
                  <c:v>5.871657</c:v>
                </c:pt>
                <c:pt idx="2556">
                  <c:v>5.870967</c:v>
                </c:pt>
                <c:pt idx="2557">
                  <c:v>5.870278</c:v>
                </c:pt>
                <c:pt idx="2558">
                  <c:v>5.869588999999997</c:v>
                </c:pt>
                <c:pt idx="2559">
                  <c:v>5.868899999999997</c:v>
                </c:pt>
                <c:pt idx="2560">
                  <c:v>5.868210999999997</c:v>
                </c:pt>
                <c:pt idx="2561">
                  <c:v>5.867521999999996</c:v>
                </c:pt>
                <c:pt idx="2562">
                  <c:v>5.866832999999997</c:v>
                </c:pt>
                <c:pt idx="2563">
                  <c:v>5.866143999999998</c:v>
                </c:pt>
                <c:pt idx="2564">
                  <c:v>5.865455999999996</c:v>
                </c:pt>
                <c:pt idx="2565">
                  <c:v>5.864766999999997</c:v>
                </c:pt>
                <c:pt idx="2566">
                  <c:v>5.864077999999996</c:v>
                </c:pt>
                <c:pt idx="2567">
                  <c:v>5.863388999999997</c:v>
                </c:pt>
                <c:pt idx="2568">
                  <c:v>5.862700999999997</c:v>
                </c:pt>
                <c:pt idx="2569">
                  <c:v>5.862011999999996</c:v>
                </c:pt>
                <c:pt idx="2570">
                  <c:v>5.861323</c:v>
                </c:pt>
                <c:pt idx="2571">
                  <c:v>5.860634999999997</c:v>
                </c:pt>
                <c:pt idx="2572">
                  <c:v>5.859945999999997</c:v>
                </c:pt>
                <c:pt idx="2573">
                  <c:v>5.859258</c:v>
                </c:pt>
                <c:pt idx="2574">
                  <c:v>5.858569</c:v>
                </c:pt>
                <c:pt idx="2575">
                  <c:v>5.857880999999995</c:v>
                </c:pt>
                <c:pt idx="2576">
                  <c:v>5.857192999999997</c:v>
                </c:pt>
                <c:pt idx="2577">
                  <c:v>5.856503999999997</c:v>
                </c:pt>
                <c:pt idx="2578">
                  <c:v>5.855815999999995</c:v>
                </c:pt>
                <c:pt idx="2579">
                  <c:v>5.855127999999997</c:v>
                </c:pt>
                <c:pt idx="2580">
                  <c:v>5.854439999999997</c:v>
                </c:pt>
                <c:pt idx="2581">
                  <c:v>5.853752</c:v>
                </c:pt>
                <c:pt idx="2582">
                  <c:v>5.853064</c:v>
                </c:pt>
                <c:pt idx="2583">
                  <c:v>5.852375999999997</c:v>
                </c:pt>
                <c:pt idx="2584">
                  <c:v>5.851688</c:v>
                </c:pt>
                <c:pt idx="2585">
                  <c:v>5.851</c:v>
                </c:pt>
                <c:pt idx="2586">
                  <c:v>5.850311999999997</c:v>
                </c:pt>
                <c:pt idx="2587">
                  <c:v>5.849624</c:v>
                </c:pt>
                <c:pt idx="2588">
                  <c:v>5.848936999999997</c:v>
                </c:pt>
                <c:pt idx="2589">
                  <c:v>5.848249</c:v>
                </c:pt>
                <c:pt idx="2590">
                  <c:v>5.847560999999997</c:v>
                </c:pt>
                <c:pt idx="2591">
                  <c:v>5.846874</c:v>
                </c:pt>
                <c:pt idx="2592">
                  <c:v>5.846185999999997</c:v>
                </c:pt>
                <c:pt idx="2593">
                  <c:v>5.845499</c:v>
                </c:pt>
                <c:pt idx="2594">
                  <c:v>5.844810999999995</c:v>
                </c:pt>
                <c:pt idx="2595">
                  <c:v>5.844123999999997</c:v>
                </c:pt>
                <c:pt idx="2596">
                  <c:v>5.843435999999997</c:v>
                </c:pt>
                <c:pt idx="2597">
                  <c:v>5.842749</c:v>
                </c:pt>
                <c:pt idx="2598">
                  <c:v>5.842062</c:v>
                </c:pt>
                <c:pt idx="2599">
                  <c:v>5.841375</c:v>
                </c:pt>
                <c:pt idx="2600">
                  <c:v>5.840687</c:v>
                </c:pt>
                <c:pt idx="2601">
                  <c:v>5.84</c:v>
                </c:pt>
                <c:pt idx="2602">
                  <c:v>5.839313</c:v>
                </c:pt>
                <c:pt idx="2603">
                  <c:v>5.838626</c:v>
                </c:pt>
                <c:pt idx="2604">
                  <c:v>5.837938999999997</c:v>
                </c:pt>
                <c:pt idx="2605">
                  <c:v>5.837252</c:v>
                </c:pt>
                <c:pt idx="2606">
                  <c:v>5.836566</c:v>
                </c:pt>
                <c:pt idx="2607">
                  <c:v>5.835879</c:v>
                </c:pt>
                <c:pt idx="2608">
                  <c:v>5.835192</c:v>
                </c:pt>
                <c:pt idx="2609">
                  <c:v>5.834504999999996</c:v>
                </c:pt>
                <c:pt idx="2610">
                  <c:v>5.833819</c:v>
                </c:pt>
                <c:pt idx="2611">
                  <c:v>5.833132</c:v>
                </c:pt>
                <c:pt idx="2612">
                  <c:v>5.832446</c:v>
                </c:pt>
                <c:pt idx="2613">
                  <c:v>5.831759</c:v>
                </c:pt>
                <c:pt idx="2614">
                  <c:v>5.831073</c:v>
                </c:pt>
                <c:pt idx="2615">
                  <c:v>5.830385999999997</c:v>
                </c:pt>
                <c:pt idx="2616">
                  <c:v>5.8297</c:v>
                </c:pt>
                <c:pt idx="2617">
                  <c:v>5.829013999999997</c:v>
                </c:pt>
                <c:pt idx="2618">
                  <c:v>5.828328</c:v>
                </c:pt>
                <c:pt idx="2619">
                  <c:v>5.827640999999997</c:v>
                </c:pt>
                <c:pt idx="2620">
                  <c:v>5.826954999999995</c:v>
                </c:pt>
                <c:pt idx="2621">
                  <c:v>5.826269</c:v>
                </c:pt>
                <c:pt idx="2622">
                  <c:v>5.825582999999995</c:v>
                </c:pt>
                <c:pt idx="2623">
                  <c:v>5.824896999999996</c:v>
                </c:pt>
                <c:pt idx="2624">
                  <c:v>5.824210999999996</c:v>
                </c:pt>
                <c:pt idx="2625">
                  <c:v>5.823525999999996</c:v>
                </c:pt>
                <c:pt idx="2626">
                  <c:v>5.822839999999997</c:v>
                </c:pt>
                <c:pt idx="2627">
                  <c:v>5.822153999999996</c:v>
                </c:pt>
                <c:pt idx="2628">
                  <c:v>5.821469</c:v>
                </c:pt>
                <c:pt idx="2629">
                  <c:v>5.820782999999997</c:v>
                </c:pt>
                <c:pt idx="2630">
                  <c:v>5.820097999999997</c:v>
                </c:pt>
                <c:pt idx="2631">
                  <c:v>5.819411999999997</c:v>
                </c:pt>
                <c:pt idx="2632">
                  <c:v>5.818727</c:v>
                </c:pt>
                <c:pt idx="2633">
                  <c:v>5.818041</c:v>
                </c:pt>
                <c:pt idx="2634">
                  <c:v>5.817355999999996</c:v>
                </c:pt>
                <c:pt idx="2635">
                  <c:v>5.816671</c:v>
                </c:pt>
                <c:pt idx="2636">
                  <c:v>5.815985999999994</c:v>
                </c:pt>
                <c:pt idx="2637">
                  <c:v>5.8153</c:v>
                </c:pt>
                <c:pt idx="2638">
                  <c:v>5.814614999999994</c:v>
                </c:pt>
                <c:pt idx="2639">
                  <c:v>5.813929999999997</c:v>
                </c:pt>
                <c:pt idx="2640">
                  <c:v>5.813245</c:v>
                </c:pt>
                <c:pt idx="2641">
                  <c:v>5.812560999999997</c:v>
                </c:pt>
                <c:pt idx="2642">
                  <c:v>5.811875999999997</c:v>
                </c:pt>
                <c:pt idx="2643">
                  <c:v>5.811191</c:v>
                </c:pt>
                <c:pt idx="2644">
                  <c:v>5.810505999999996</c:v>
                </c:pt>
                <c:pt idx="2645">
                  <c:v>5.809822</c:v>
                </c:pt>
                <c:pt idx="2646">
                  <c:v>5.809136999999997</c:v>
                </c:pt>
                <c:pt idx="2647">
                  <c:v>5.808453</c:v>
                </c:pt>
                <c:pt idx="2648">
                  <c:v>5.807768</c:v>
                </c:pt>
                <c:pt idx="2649">
                  <c:v>5.807083999999997</c:v>
                </c:pt>
                <c:pt idx="2650">
                  <c:v>5.806399</c:v>
                </c:pt>
                <c:pt idx="2651">
                  <c:v>5.805714999999996</c:v>
                </c:pt>
                <c:pt idx="2652">
                  <c:v>5.805030999999997</c:v>
                </c:pt>
                <c:pt idx="2653">
                  <c:v>5.804346999999997</c:v>
                </c:pt>
                <c:pt idx="2654">
                  <c:v>5.803663</c:v>
                </c:pt>
                <c:pt idx="2655">
                  <c:v>5.802978999999997</c:v>
                </c:pt>
                <c:pt idx="2656">
                  <c:v>5.802295</c:v>
                </c:pt>
                <c:pt idx="2657">
                  <c:v>5.801611</c:v>
                </c:pt>
                <c:pt idx="2658">
                  <c:v>5.800926999999997</c:v>
                </c:pt>
                <c:pt idx="2659">
                  <c:v>5.800243</c:v>
                </c:pt>
                <c:pt idx="2660">
                  <c:v>5.79956</c:v>
                </c:pt>
                <c:pt idx="2661">
                  <c:v>5.798875999999997</c:v>
                </c:pt>
                <c:pt idx="2662">
                  <c:v>5.798192</c:v>
                </c:pt>
                <c:pt idx="2663">
                  <c:v>5.797508999999997</c:v>
                </c:pt>
                <c:pt idx="2664">
                  <c:v>5.796826</c:v>
                </c:pt>
                <c:pt idx="2665">
                  <c:v>5.796142</c:v>
                </c:pt>
                <c:pt idx="2666">
                  <c:v>5.795459</c:v>
                </c:pt>
                <c:pt idx="2667">
                  <c:v>5.794775999999997</c:v>
                </c:pt>
                <c:pt idx="2668">
                  <c:v>5.794092</c:v>
                </c:pt>
                <c:pt idx="2669">
                  <c:v>5.793408999999999</c:v>
                </c:pt>
                <c:pt idx="2670">
                  <c:v>5.792726</c:v>
                </c:pt>
                <c:pt idx="2671">
                  <c:v>5.792043</c:v>
                </c:pt>
                <c:pt idx="2672">
                  <c:v>5.79136</c:v>
                </c:pt>
                <c:pt idx="2673">
                  <c:v>5.790677</c:v>
                </c:pt>
                <c:pt idx="2674">
                  <c:v>5.789995</c:v>
                </c:pt>
                <c:pt idx="2675">
                  <c:v>5.789312</c:v>
                </c:pt>
                <c:pt idx="2676">
                  <c:v>5.788629</c:v>
                </c:pt>
                <c:pt idx="2677">
                  <c:v>5.787947</c:v>
                </c:pt>
                <c:pt idx="2678">
                  <c:v>5.787264</c:v>
                </c:pt>
                <c:pt idx="2679">
                  <c:v>5.786582</c:v>
                </c:pt>
                <c:pt idx="2680">
                  <c:v>5.785899</c:v>
                </c:pt>
                <c:pt idx="2681">
                  <c:v>5.785217</c:v>
                </c:pt>
                <c:pt idx="2682">
                  <c:v>5.784534999999995</c:v>
                </c:pt>
                <c:pt idx="2683">
                  <c:v>5.783853</c:v>
                </c:pt>
                <c:pt idx="2684">
                  <c:v>5.783171</c:v>
                </c:pt>
                <c:pt idx="2685">
                  <c:v>5.782489</c:v>
                </c:pt>
                <c:pt idx="2686">
                  <c:v>5.781807</c:v>
                </c:pt>
                <c:pt idx="2687">
                  <c:v>5.781125</c:v>
                </c:pt>
                <c:pt idx="2688">
                  <c:v>5.780443</c:v>
                </c:pt>
                <c:pt idx="2689">
                  <c:v>5.779761</c:v>
                </c:pt>
                <c:pt idx="2690">
                  <c:v>5.779079</c:v>
                </c:pt>
                <c:pt idx="2691">
                  <c:v>5.778398</c:v>
                </c:pt>
                <c:pt idx="2692">
                  <c:v>5.777715999999997</c:v>
                </c:pt>
                <c:pt idx="2693">
                  <c:v>5.777034999999997</c:v>
                </c:pt>
                <c:pt idx="2694">
                  <c:v>5.776353</c:v>
                </c:pt>
                <c:pt idx="2695">
                  <c:v>5.775672</c:v>
                </c:pt>
                <c:pt idx="2696">
                  <c:v>5.774991</c:v>
                </c:pt>
                <c:pt idx="2697">
                  <c:v>5.774309</c:v>
                </c:pt>
                <c:pt idx="2698">
                  <c:v>5.773628</c:v>
                </c:pt>
                <c:pt idx="2699">
                  <c:v>5.772947</c:v>
                </c:pt>
                <c:pt idx="2700">
                  <c:v>5.772266</c:v>
                </c:pt>
                <c:pt idx="2701">
                  <c:v>5.771585</c:v>
                </c:pt>
                <c:pt idx="2702">
                  <c:v>5.770905</c:v>
                </c:pt>
                <c:pt idx="2703">
                  <c:v>5.770224</c:v>
                </c:pt>
                <c:pt idx="2704">
                  <c:v>5.769543</c:v>
                </c:pt>
                <c:pt idx="2705">
                  <c:v>5.768862</c:v>
                </c:pt>
                <c:pt idx="2706">
                  <c:v>5.768181999999997</c:v>
                </c:pt>
                <c:pt idx="2707">
                  <c:v>5.767500999999996</c:v>
                </c:pt>
                <c:pt idx="2708">
                  <c:v>5.766821</c:v>
                </c:pt>
                <c:pt idx="2709">
                  <c:v>5.766141</c:v>
                </c:pt>
                <c:pt idx="2710">
                  <c:v>5.76546</c:v>
                </c:pt>
                <c:pt idx="2711">
                  <c:v>5.764779999999997</c:v>
                </c:pt>
                <c:pt idx="2712">
                  <c:v>5.764099999999997</c:v>
                </c:pt>
                <c:pt idx="2713">
                  <c:v>5.76342</c:v>
                </c:pt>
                <c:pt idx="2714">
                  <c:v>5.76274</c:v>
                </c:pt>
                <c:pt idx="2715">
                  <c:v>5.76206</c:v>
                </c:pt>
                <c:pt idx="2716">
                  <c:v>5.76138</c:v>
                </c:pt>
                <c:pt idx="2717">
                  <c:v>5.760701</c:v>
                </c:pt>
                <c:pt idx="2718">
                  <c:v>5.760021</c:v>
                </c:pt>
                <c:pt idx="2719">
                  <c:v>5.759341</c:v>
                </c:pt>
                <c:pt idx="2720">
                  <c:v>5.758662</c:v>
                </c:pt>
                <c:pt idx="2721">
                  <c:v>5.757981999999996</c:v>
                </c:pt>
                <c:pt idx="2722">
                  <c:v>5.757303</c:v>
                </c:pt>
                <c:pt idx="2723">
                  <c:v>5.756624</c:v>
                </c:pt>
                <c:pt idx="2724">
                  <c:v>5.755944999999997</c:v>
                </c:pt>
                <c:pt idx="2725">
                  <c:v>5.755265</c:v>
                </c:pt>
                <c:pt idx="2726">
                  <c:v>5.754585999999994</c:v>
                </c:pt>
                <c:pt idx="2727">
                  <c:v>5.753906999999997</c:v>
                </c:pt>
                <c:pt idx="2728">
                  <c:v>5.753228</c:v>
                </c:pt>
                <c:pt idx="2729">
                  <c:v>5.752549999999998</c:v>
                </c:pt>
                <c:pt idx="2730">
                  <c:v>5.751871</c:v>
                </c:pt>
                <c:pt idx="2731">
                  <c:v>5.751192</c:v>
                </c:pt>
                <c:pt idx="2732">
                  <c:v>5.750513999999997</c:v>
                </c:pt>
                <c:pt idx="2733">
                  <c:v>5.749835</c:v>
                </c:pt>
                <c:pt idx="2734">
                  <c:v>5.749157</c:v>
                </c:pt>
                <c:pt idx="2735">
                  <c:v>5.748478</c:v>
                </c:pt>
                <c:pt idx="2736">
                  <c:v>5.7478</c:v>
                </c:pt>
                <c:pt idx="2737">
                  <c:v>5.747122</c:v>
                </c:pt>
                <c:pt idx="2738">
                  <c:v>5.746444</c:v>
                </c:pt>
                <c:pt idx="2739">
                  <c:v>5.745764999999999</c:v>
                </c:pt>
                <c:pt idx="2740">
                  <c:v>5.745086999999997</c:v>
                </c:pt>
                <c:pt idx="2741">
                  <c:v>5.744409999999997</c:v>
                </c:pt>
                <c:pt idx="2742">
                  <c:v>5.743732</c:v>
                </c:pt>
                <c:pt idx="2743">
                  <c:v>5.743054</c:v>
                </c:pt>
                <c:pt idx="2744">
                  <c:v>5.742376</c:v>
                </c:pt>
                <c:pt idx="2745">
                  <c:v>5.741699</c:v>
                </c:pt>
                <c:pt idx="2746">
                  <c:v>5.741021</c:v>
                </c:pt>
                <c:pt idx="2747">
                  <c:v>5.740344</c:v>
                </c:pt>
                <c:pt idx="2748">
                  <c:v>5.739666</c:v>
                </c:pt>
                <c:pt idx="2749">
                  <c:v>5.738989</c:v>
                </c:pt>
                <c:pt idx="2750">
                  <c:v>5.738312</c:v>
                </c:pt>
                <c:pt idx="2751">
                  <c:v>5.737635</c:v>
                </c:pt>
                <c:pt idx="2752">
                  <c:v>5.736957999999999</c:v>
                </c:pt>
                <c:pt idx="2753">
                  <c:v>5.736281</c:v>
                </c:pt>
                <c:pt idx="2754">
                  <c:v>5.735604</c:v>
                </c:pt>
                <c:pt idx="2755">
                  <c:v>5.734926999999997</c:v>
                </c:pt>
                <c:pt idx="2756">
                  <c:v>5.73425</c:v>
                </c:pt>
                <c:pt idx="2757">
                  <c:v>5.733574</c:v>
                </c:pt>
                <c:pt idx="2758">
                  <c:v>5.732897</c:v>
                </c:pt>
                <c:pt idx="2759">
                  <c:v>5.732221</c:v>
                </c:pt>
                <c:pt idx="2760">
                  <c:v>5.731544</c:v>
                </c:pt>
                <c:pt idx="2761">
                  <c:v>5.730868</c:v>
                </c:pt>
                <c:pt idx="2762">
                  <c:v>5.730192</c:v>
                </c:pt>
                <c:pt idx="2763">
                  <c:v>5.729515999999997</c:v>
                </c:pt>
                <c:pt idx="2764">
                  <c:v>5.728839999999997</c:v>
                </c:pt>
                <c:pt idx="2765">
                  <c:v>5.728164</c:v>
                </c:pt>
                <c:pt idx="2766">
                  <c:v>5.727487999999996</c:v>
                </c:pt>
                <c:pt idx="2767">
                  <c:v>5.726811999999997</c:v>
                </c:pt>
                <c:pt idx="2768">
                  <c:v>5.726135999999997</c:v>
                </c:pt>
                <c:pt idx="2769">
                  <c:v>5.725461</c:v>
                </c:pt>
                <c:pt idx="2770">
                  <c:v>5.724784999999994</c:v>
                </c:pt>
                <c:pt idx="2771">
                  <c:v>5.724109999999997</c:v>
                </c:pt>
                <c:pt idx="2772">
                  <c:v>5.723433999999997</c:v>
                </c:pt>
                <c:pt idx="2773">
                  <c:v>5.722758999999997</c:v>
                </c:pt>
                <c:pt idx="2774">
                  <c:v>5.722083999999997</c:v>
                </c:pt>
                <c:pt idx="2775">
                  <c:v>5.721409</c:v>
                </c:pt>
                <c:pt idx="2776">
                  <c:v>5.720733999999997</c:v>
                </c:pt>
                <c:pt idx="2777">
                  <c:v>5.720059</c:v>
                </c:pt>
                <c:pt idx="2778">
                  <c:v>5.719384</c:v>
                </c:pt>
                <c:pt idx="2779">
                  <c:v>5.718709</c:v>
                </c:pt>
                <c:pt idx="2780">
                  <c:v>5.718033999999998</c:v>
                </c:pt>
                <c:pt idx="2781">
                  <c:v>5.71736</c:v>
                </c:pt>
                <c:pt idx="2782">
                  <c:v>5.716685</c:v>
                </c:pt>
                <c:pt idx="2783">
                  <c:v>5.716011</c:v>
                </c:pt>
                <c:pt idx="2784">
                  <c:v>5.715335999999997</c:v>
                </c:pt>
                <c:pt idx="2785">
                  <c:v>5.714662</c:v>
                </c:pt>
                <c:pt idx="2786">
                  <c:v>5.713987999999997</c:v>
                </c:pt>
                <c:pt idx="2787">
                  <c:v>5.713313999999999</c:v>
                </c:pt>
                <c:pt idx="2788">
                  <c:v>5.712639</c:v>
                </c:pt>
                <c:pt idx="2789">
                  <c:v>5.711966</c:v>
                </c:pt>
                <c:pt idx="2790">
                  <c:v>5.711292</c:v>
                </c:pt>
                <c:pt idx="2791">
                  <c:v>5.710618</c:v>
                </c:pt>
                <c:pt idx="2792">
                  <c:v>5.709944</c:v>
                </c:pt>
                <c:pt idx="2793">
                  <c:v>5.709271</c:v>
                </c:pt>
                <c:pt idx="2794">
                  <c:v>5.708597</c:v>
                </c:pt>
                <c:pt idx="2795">
                  <c:v>5.707923999999997</c:v>
                </c:pt>
                <c:pt idx="2796">
                  <c:v>5.70725</c:v>
                </c:pt>
                <c:pt idx="2797">
                  <c:v>5.706577</c:v>
                </c:pt>
                <c:pt idx="2798">
                  <c:v>5.705903999999998</c:v>
                </c:pt>
                <c:pt idx="2799">
                  <c:v>5.705231</c:v>
                </c:pt>
                <c:pt idx="2800">
                  <c:v>5.704557999999997</c:v>
                </c:pt>
                <c:pt idx="2801">
                  <c:v>5.703884999999997</c:v>
                </c:pt>
                <c:pt idx="2802">
                  <c:v>5.703212</c:v>
                </c:pt>
                <c:pt idx="2803">
                  <c:v>5.702538999999997</c:v>
                </c:pt>
                <c:pt idx="2804">
                  <c:v>5.701867</c:v>
                </c:pt>
                <c:pt idx="2805">
                  <c:v>5.701194</c:v>
                </c:pt>
                <c:pt idx="2806">
                  <c:v>5.700522</c:v>
                </c:pt>
                <c:pt idx="2807">
                  <c:v>5.699849</c:v>
                </c:pt>
                <c:pt idx="2808">
                  <c:v>5.699176999999997</c:v>
                </c:pt>
                <c:pt idx="2809">
                  <c:v>5.698504999999994</c:v>
                </c:pt>
                <c:pt idx="2810">
                  <c:v>5.697832999999996</c:v>
                </c:pt>
                <c:pt idx="2811">
                  <c:v>5.697160999999997</c:v>
                </c:pt>
                <c:pt idx="2812">
                  <c:v>5.696488999999997</c:v>
                </c:pt>
                <c:pt idx="2813">
                  <c:v>5.695816999999994</c:v>
                </c:pt>
                <c:pt idx="2814">
                  <c:v>5.695144999999996</c:v>
                </c:pt>
                <c:pt idx="2815">
                  <c:v>5.694472999999997</c:v>
                </c:pt>
                <c:pt idx="2816">
                  <c:v>5.693801999999997</c:v>
                </c:pt>
                <c:pt idx="2817">
                  <c:v>5.693129999999997</c:v>
                </c:pt>
                <c:pt idx="2818">
                  <c:v>5.692458999999997</c:v>
                </c:pt>
                <c:pt idx="2819">
                  <c:v>5.691787999999997</c:v>
                </c:pt>
                <c:pt idx="2820">
                  <c:v>5.691116999999996</c:v>
                </c:pt>
                <c:pt idx="2821">
                  <c:v>5.690444999999997</c:v>
                </c:pt>
                <c:pt idx="2822">
                  <c:v>5.689774</c:v>
                </c:pt>
                <c:pt idx="2823">
                  <c:v>5.689103</c:v>
                </c:pt>
                <c:pt idx="2824">
                  <c:v>5.688432999999997</c:v>
                </c:pt>
                <c:pt idx="2825">
                  <c:v>5.687762</c:v>
                </c:pt>
                <c:pt idx="2826">
                  <c:v>5.687090999999997</c:v>
                </c:pt>
                <c:pt idx="2827">
                  <c:v>5.686421</c:v>
                </c:pt>
                <c:pt idx="2828">
                  <c:v>5.68575</c:v>
                </c:pt>
                <c:pt idx="2829">
                  <c:v>5.685079999999997</c:v>
                </c:pt>
                <c:pt idx="2830">
                  <c:v>5.684408999999997</c:v>
                </c:pt>
                <c:pt idx="2831">
                  <c:v>5.683739</c:v>
                </c:pt>
                <c:pt idx="2832">
                  <c:v>5.683069</c:v>
                </c:pt>
                <c:pt idx="2833">
                  <c:v>5.682399</c:v>
                </c:pt>
                <c:pt idx="2834">
                  <c:v>5.681729</c:v>
                </c:pt>
                <c:pt idx="2835">
                  <c:v>5.681059</c:v>
                </c:pt>
                <c:pt idx="2836">
                  <c:v>5.68039</c:v>
                </c:pt>
                <c:pt idx="2837">
                  <c:v>5.67972</c:v>
                </c:pt>
                <c:pt idx="2838">
                  <c:v>5.67905</c:v>
                </c:pt>
                <c:pt idx="2839">
                  <c:v>5.678380999999997</c:v>
                </c:pt>
                <c:pt idx="2840">
                  <c:v>5.677710999999997</c:v>
                </c:pt>
                <c:pt idx="2841">
                  <c:v>5.677042</c:v>
                </c:pt>
                <c:pt idx="2842">
                  <c:v>5.676373</c:v>
                </c:pt>
                <c:pt idx="2843">
                  <c:v>5.675704</c:v>
                </c:pt>
                <c:pt idx="2844">
                  <c:v>5.675034999999997</c:v>
                </c:pt>
                <c:pt idx="2845">
                  <c:v>5.674366</c:v>
                </c:pt>
                <c:pt idx="2846">
                  <c:v>5.673697</c:v>
                </c:pt>
                <c:pt idx="2847">
                  <c:v>5.673028</c:v>
                </c:pt>
                <c:pt idx="2848">
                  <c:v>5.67236</c:v>
                </c:pt>
                <c:pt idx="2849">
                  <c:v>5.671691</c:v>
                </c:pt>
                <c:pt idx="2850">
                  <c:v>5.671023</c:v>
                </c:pt>
                <c:pt idx="2851">
                  <c:v>5.670354999999997</c:v>
                </c:pt>
                <c:pt idx="2852">
                  <c:v>5.669685999999997</c:v>
                </c:pt>
                <c:pt idx="2853">
                  <c:v>5.669017999999997</c:v>
                </c:pt>
                <c:pt idx="2854">
                  <c:v>5.668349999999997</c:v>
                </c:pt>
                <c:pt idx="2855">
                  <c:v>5.667681999999996</c:v>
                </c:pt>
                <c:pt idx="2856">
                  <c:v>5.667013999999995</c:v>
                </c:pt>
                <c:pt idx="2857">
                  <c:v>5.666345999999997</c:v>
                </c:pt>
                <c:pt idx="2858">
                  <c:v>5.665678999999997</c:v>
                </c:pt>
                <c:pt idx="2859">
                  <c:v>5.665010999999994</c:v>
                </c:pt>
                <c:pt idx="2860">
                  <c:v>5.664343999999997</c:v>
                </c:pt>
                <c:pt idx="2861">
                  <c:v>5.663675999999997</c:v>
                </c:pt>
                <c:pt idx="2862">
                  <c:v>5.663008999999997</c:v>
                </c:pt>
                <c:pt idx="2863">
                  <c:v>5.662341999999997</c:v>
                </c:pt>
                <c:pt idx="2864">
                  <c:v>5.661674999999997</c:v>
                </c:pt>
                <c:pt idx="2865">
                  <c:v>5.661007999999997</c:v>
                </c:pt>
                <c:pt idx="2866">
                  <c:v>5.660340999999997</c:v>
                </c:pt>
                <c:pt idx="2867">
                  <c:v>5.659674</c:v>
                </c:pt>
                <c:pt idx="2868">
                  <c:v>5.659006999999997</c:v>
                </c:pt>
                <c:pt idx="2869">
                  <c:v>5.658341</c:v>
                </c:pt>
                <c:pt idx="2870">
                  <c:v>5.657673999999997</c:v>
                </c:pt>
                <c:pt idx="2871">
                  <c:v>5.657007999999996</c:v>
                </c:pt>
                <c:pt idx="2872">
                  <c:v>5.656341</c:v>
                </c:pt>
                <c:pt idx="2873">
                  <c:v>5.655674999999997</c:v>
                </c:pt>
                <c:pt idx="2874">
                  <c:v>5.655008999999997</c:v>
                </c:pt>
                <c:pt idx="2875">
                  <c:v>5.654342999999997</c:v>
                </c:pt>
                <c:pt idx="2876">
                  <c:v>5.653677</c:v>
                </c:pt>
                <c:pt idx="2877">
                  <c:v>5.653010999999996</c:v>
                </c:pt>
                <c:pt idx="2878">
                  <c:v>5.652344999999997</c:v>
                </c:pt>
                <c:pt idx="2879">
                  <c:v>5.65168</c:v>
                </c:pt>
                <c:pt idx="2880">
                  <c:v>5.651013999999997</c:v>
                </c:pt>
                <c:pt idx="2881">
                  <c:v>5.650349</c:v>
                </c:pt>
                <c:pt idx="2882">
                  <c:v>5.649682999999999</c:v>
                </c:pt>
                <c:pt idx="2883">
                  <c:v>5.649017999999997</c:v>
                </c:pt>
                <c:pt idx="2884">
                  <c:v>5.648353</c:v>
                </c:pt>
                <c:pt idx="2885">
                  <c:v>5.647687999999997</c:v>
                </c:pt>
                <c:pt idx="2886">
                  <c:v>5.647022999999997</c:v>
                </c:pt>
                <c:pt idx="2887">
                  <c:v>5.646358</c:v>
                </c:pt>
                <c:pt idx="2888">
                  <c:v>5.645693</c:v>
                </c:pt>
                <c:pt idx="2889">
                  <c:v>5.645029</c:v>
                </c:pt>
                <c:pt idx="2890">
                  <c:v>5.644363999999999</c:v>
                </c:pt>
                <c:pt idx="2891">
                  <c:v>5.6437</c:v>
                </c:pt>
                <c:pt idx="2892">
                  <c:v>5.643034999999996</c:v>
                </c:pt>
                <c:pt idx="2893">
                  <c:v>5.642370999999997</c:v>
                </c:pt>
                <c:pt idx="2894">
                  <c:v>5.641707</c:v>
                </c:pt>
                <c:pt idx="2895">
                  <c:v>5.641043</c:v>
                </c:pt>
                <c:pt idx="2896">
                  <c:v>5.640379</c:v>
                </c:pt>
                <c:pt idx="2897">
                  <c:v>5.639714999999997</c:v>
                </c:pt>
                <c:pt idx="2898">
                  <c:v>5.639051</c:v>
                </c:pt>
                <c:pt idx="2899">
                  <c:v>5.638388</c:v>
                </c:pt>
                <c:pt idx="2900">
                  <c:v>5.637723999999999</c:v>
                </c:pt>
                <c:pt idx="2901">
                  <c:v>5.637061</c:v>
                </c:pt>
                <c:pt idx="2902">
                  <c:v>5.636397</c:v>
                </c:pt>
                <c:pt idx="2903">
                  <c:v>5.635733999999997</c:v>
                </c:pt>
                <c:pt idx="2904">
                  <c:v>5.635070999999997</c:v>
                </c:pt>
                <c:pt idx="2905">
                  <c:v>5.634407999999997</c:v>
                </c:pt>
                <c:pt idx="2906">
                  <c:v>5.633745</c:v>
                </c:pt>
                <c:pt idx="2907">
                  <c:v>5.633081999999997</c:v>
                </c:pt>
                <c:pt idx="2908">
                  <c:v>5.632418999999997</c:v>
                </c:pt>
                <c:pt idx="2909">
                  <c:v>5.631757</c:v>
                </c:pt>
                <c:pt idx="2910">
                  <c:v>5.631094</c:v>
                </c:pt>
                <c:pt idx="2911">
                  <c:v>5.630431999999997</c:v>
                </c:pt>
                <c:pt idx="2912">
                  <c:v>5.629768999999999</c:v>
                </c:pt>
                <c:pt idx="2913">
                  <c:v>5.629106999999997</c:v>
                </c:pt>
                <c:pt idx="2914">
                  <c:v>5.628444999999996</c:v>
                </c:pt>
                <c:pt idx="2915">
                  <c:v>5.627782999999995</c:v>
                </c:pt>
                <c:pt idx="2916">
                  <c:v>5.627120999999994</c:v>
                </c:pt>
                <c:pt idx="2917">
                  <c:v>5.626458999999997</c:v>
                </c:pt>
                <c:pt idx="2918">
                  <c:v>5.625796999999997</c:v>
                </c:pt>
                <c:pt idx="2919">
                  <c:v>5.625135999999994</c:v>
                </c:pt>
                <c:pt idx="2920">
                  <c:v>5.624473999999996</c:v>
                </c:pt>
                <c:pt idx="2921">
                  <c:v>5.623812999999996</c:v>
                </c:pt>
                <c:pt idx="2922">
                  <c:v>5.623150999999995</c:v>
                </c:pt>
                <c:pt idx="2923">
                  <c:v>5.622489999999995</c:v>
                </c:pt>
                <c:pt idx="2924">
                  <c:v>5.621829</c:v>
                </c:pt>
                <c:pt idx="2925">
                  <c:v>5.621167999999997</c:v>
                </c:pt>
                <c:pt idx="2926">
                  <c:v>5.620506999999994</c:v>
                </c:pt>
                <c:pt idx="2927">
                  <c:v>5.619845999999997</c:v>
                </c:pt>
                <c:pt idx="2928">
                  <c:v>5.619184999999994</c:v>
                </c:pt>
                <c:pt idx="2929">
                  <c:v>5.618524999999995</c:v>
                </c:pt>
                <c:pt idx="2930">
                  <c:v>5.617863999999997</c:v>
                </c:pt>
                <c:pt idx="2931">
                  <c:v>5.617203999999997</c:v>
                </c:pt>
                <c:pt idx="2932">
                  <c:v>5.616543999999997</c:v>
                </c:pt>
                <c:pt idx="2933">
                  <c:v>5.615882999999996</c:v>
                </c:pt>
                <c:pt idx="2934">
                  <c:v>5.615223</c:v>
                </c:pt>
                <c:pt idx="2935">
                  <c:v>5.614562999999997</c:v>
                </c:pt>
                <c:pt idx="2936">
                  <c:v>5.613903999999997</c:v>
                </c:pt>
                <c:pt idx="2937">
                  <c:v>5.613244</c:v>
                </c:pt>
                <c:pt idx="2938">
                  <c:v>5.612583999999995</c:v>
                </c:pt>
                <c:pt idx="2939">
                  <c:v>5.611924999999997</c:v>
                </c:pt>
                <c:pt idx="2940">
                  <c:v>5.611265</c:v>
                </c:pt>
                <c:pt idx="2941">
                  <c:v>5.610605999999997</c:v>
                </c:pt>
                <c:pt idx="2942">
                  <c:v>5.609945999999997</c:v>
                </c:pt>
                <c:pt idx="2943">
                  <c:v>5.609287</c:v>
                </c:pt>
                <c:pt idx="2944">
                  <c:v>5.608628</c:v>
                </c:pt>
                <c:pt idx="2945">
                  <c:v>5.607968999999997</c:v>
                </c:pt>
                <c:pt idx="2946">
                  <c:v>5.607310999999996</c:v>
                </c:pt>
                <c:pt idx="2947">
                  <c:v>5.606652</c:v>
                </c:pt>
                <c:pt idx="2948">
                  <c:v>5.605992999999997</c:v>
                </c:pt>
                <c:pt idx="2949">
                  <c:v>5.605334999999996</c:v>
                </c:pt>
                <c:pt idx="2950">
                  <c:v>5.604675999999997</c:v>
                </c:pt>
                <c:pt idx="2951">
                  <c:v>5.604017999999995</c:v>
                </c:pt>
                <c:pt idx="2952">
                  <c:v>5.60336</c:v>
                </c:pt>
                <c:pt idx="2953">
                  <c:v>5.602701999999997</c:v>
                </c:pt>
                <c:pt idx="2954">
                  <c:v>5.602043999999997</c:v>
                </c:pt>
                <c:pt idx="2955">
                  <c:v>5.601385999999997</c:v>
                </c:pt>
                <c:pt idx="2956">
                  <c:v>5.600728</c:v>
                </c:pt>
                <c:pt idx="2957">
                  <c:v>5.60007</c:v>
                </c:pt>
                <c:pt idx="2958">
                  <c:v>5.599413</c:v>
                </c:pt>
                <c:pt idx="2959">
                  <c:v>5.598754999999997</c:v>
                </c:pt>
                <c:pt idx="2960">
                  <c:v>5.598098</c:v>
                </c:pt>
                <c:pt idx="2961">
                  <c:v>5.597440999999997</c:v>
                </c:pt>
                <c:pt idx="2962">
                  <c:v>5.596784</c:v>
                </c:pt>
                <c:pt idx="2963">
                  <c:v>5.596127</c:v>
                </c:pt>
                <c:pt idx="2964">
                  <c:v>5.59547</c:v>
                </c:pt>
                <c:pt idx="2965">
                  <c:v>5.594812999999997</c:v>
                </c:pt>
                <c:pt idx="2966">
                  <c:v>5.594155999999995</c:v>
                </c:pt>
                <c:pt idx="2967">
                  <c:v>5.5935</c:v>
                </c:pt>
                <c:pt idx="2968">
                  <c:v>5.592843</c:v>
                </c:pt>
                <c:pt idx="2969">
                  <c:v>5.592186999999996</c:v>
                </c:pt>
                <c:pt idx="2970">
                  <c:v>5.59153</c:v>
                </c:pt>
                <c:pt idx="2971">
                  <c:v>5.590873999999999</c:v>
                </c:pt>
                <c:pt idx="2972">
                  <c:v>5.590218</c:v>
                </c:pt>
                <c:pt idx="2973">
                  <c:v>5.589562</c:v>
                </c:pt>
                <c:pt idx="2974">
                  <c:v>5.588905999999997</c:v>
                </c:pt>
                <c:pt idx="2975">
                  <c:v>5.588251</c:v>
                </c:pt>
                <c:pt idx="2976">
                  <c:v>5.587594999999997</c:v>
                </c:pt>
                <c:pt idx="2977">
                  <c:v>5.586939</c:v>
                </c:pt>
                <c:pt idx="2978">
                  <c:v>5.586284</c:v>
                </c:pt>
                <c:pt idx="2979">
                  <c:v>5.585629</c:v>
                </c:pt>
                <c:pt idx="2980">
                  <c:v>5.584972999999997</c:v>
                </c:pt>
                <c:pt idx="2981">
                  <c:v>5.584317999999997</c:v>
                </c:pt>
                <c:pt idx="2982">
                  <c:v>5.583663</c:v>
                </c:pt>
                <c:pt idx="2983">
                  <c:v>5.583009</c:v>
                </c:pt>
                <c:pt idx="2984">
                  <c:v>5.582354</c:v>
                </c:pt>
                <c:pt idx="2985">
                  <c:v>5.581699</c:v>
                </c:pt>
                <c:pt idx="2986">
                  <c:v>5.581045</c:v>
                </c:pt>
                <c:pt idx="2987">
                  <c:v>5.58039</c:v>
                </c:pt>
                <c:pt idx="2988">
                  <c:v>5.579736</c:v>
                </c:pt>
                <c:pt idx="2989">
                  <c:v>5.579082</c:v>
                </c:pt>
                <c:pt idx="2990">
                  <c:v>5.578427</c:v>
                </c:pt>
                <c:pt idx="2991">
                  <c:v>5.577773</c:v>
                </c:pt>
                <c:pt idx="2992">
                  <c:v>5.577119999999997</c:v>
                </c:pt>
                <c:pt idx="2993">
                  <c:v>5.576466</c:v>
                </c:pt>
                <c:pt idx="2994">
                  <c:v>5.575812</c:v>
                </c:pt>
                <c:pt idx="2995">
                  <c:v>5.575159</c:v>
                </c:pt>
                <c:pt idx="2996">
                  <c:v>5.574504999999997</c:v>
                </c:pt>
                <c:pt idx="2997">
                  <c:v>5.573852</c:v>
                </c:pt>
                <c:pt idx="2998">
                  <c:v>5.573199</c:v>
                </c:pt>
                <c:pt idx="2999">
                  <c:v>5.572544999999997</c:v>
                </c:pt>
                <c:pt idx="3000">
                  <c:v>5.571892</c:v>
                </c:pt>
                <c:pt idx="3001">
                  <c:v>5.57124</c:v>
                </c:pt>
                <c:pt idx="3002">
                  <c:v>5.570586999999997</c:v>
                </c:pt>
                <c:pt idx="3003">
                  <c:v>5.569933999999997</c:v>
                </c:pt>
                <c:pt idx="3004">
                  <c:v>5.569281</c:v>
                </c:pt>
                <c:pt idx="3005">
                  <c:v>5.568629</c:v>
                </c:pt>
                <c:pt idx="3006">
                  <c:v>5.567976999999995</c:v>
                </c:pt>
                <c:pt idx="3007">
                  <c:v>5.567323999999997</c:v>
                </c:pt>
                <c:pt idx="3008">
                  <c:v>5.566672</c:v>
                </c:pt>
                <c:pt idx="3009">
                  <c:v>5.56602</c:v>
                </c:pt>
                <c:pt idx="3010">
                  <c:v>5.565368</c:v>
                </c:pt>
                <c:pt idx="3011">
                  <c:v>5.564716999999995</c:v>
                </c:pt>
                <c:pt idx="3012">
                  <c:v>5.564064999999997</c:v>
                </c:pt>
                <c:pt idx="3013">
                  <c:v>5.563412999999997</c:v>
                </c:pt>
                <c:pt idx="3014">
                  <c:v>5.562762</c:v>
                </c:pt>
                <c:pt idx="3015">
                  <c:v>5.562109999999997</c:v>
                </c:pt>
                <c:pt idx="3016">
                  <c:v>5.561459</c:v>
                </c:pt>
                <c:pt idx="3017">
                  <c:v>5.560807999999997</c:v>
                </c:pt>
                <c:pt idx="3018">
                  <c:v>5.560156999999997</c:v>
                </c:pt>
                <c:pt idx="3019">
                  <c:v>5.559505999999997</c:v>
                </c:pt>
                <c:pt idx="3020">
                  <c:v>5.558854999999997</c:v>
                </c:pt>
                <c:pt idx="3021">
                  <c:v>5.558205</c:v>
                </c:pt>
                <c:pt idx="3022">
                  <c:v>5.557553999999997</c:v>
                </c:pt>
                <c:pt idx="3023">
                  <c:v>5.556903999999998</c:v>
                </c:pt>
                <c:pt idx="3024">
                  <c:v>5.556253</c:v>
                </c:pt>
                <c:pt idx="3025">
                  <c:v>5.555603</c:v>
                </c:pt>
                <c:pt idx="3026">
                  <c:v>5.554952999999997</c:v>
                </c:pt>
                <c:pt idx="3027">
                  <c:v>5.554303</c:v>
                </c:pt>
                <c:pt idx="3028">
                  <c:v>5.553653</c:v>
                </c:pt>
                <c:pt idx="3029">
                  <c:v>5.553003</c:v>
                </c:pt>
                <c:pt idx="3030">
                  <c:v>5.552353999999998</c:v>
                </c:pt>
                <c:pt idx="3031">
                  <c:v>5.551704</c:v>
                </c:pt>
                <c:pt idx="3032">
                  <c:v>5.551054999999997</c:v>
                </c:pt>
                <c:pt idx="3033">
                  <c:v>5.550404999999997</c:v>
                </c:pt>
                <c:pt idx="3034">
                  <c:v>5.549756</c:v>
                </c:pt>
                <c:pt idx="3035">
                  <c:v>5.549107</c:v>
                </c:pt>
                <c:pt idx="3036">
                  <c:v>5.548458</c:v>
                </c:pt>
                <c:pt idx="3037">
                  <c:v>5.547809</c:v>
                </c:pt>
                <c:pt idx="3038">
                  <c:v>5.547159999999997</c:v>
                </c:pt>
                <c:pt idx="3039">
                  <c:v>5.546511999999997</c:v>
                </c:pt>
                <c:pt idx="3040">
                  <c:v>5.545863</c:v>
                </c:pt>
                <c:pt idx="3041">
                  <c:v>5.545214999999997</c:v>
                </c:pt>
                <c:pt idx="3042">
                  <c:v>5.544565999999997</c:v>
                </c:pt>
                <c:pt idx="3043">
                  <c:v>5.543917999999997</c:v>
                </c:pt>
                <c:pt idx="3044">
                  <c:v>5.54327</c:v>
                </c:pt>
                <c:pt idx="3045">
                  <c:v>5.542622</c:v>
                </c:pt>
                <c:pt idx="3046">
                  <c:v>5.541974</c:v>
                </c:pt>
                <c:pt idx="3047">
                  <c:v>5.541327</c:v>
                </c:pt>
                <c:pt idx="3048">
                  <c:v>5.540679</c:v>
                </c:pt>
                <c:pt idx="3049">
                  <c:v>5.540030999999997</c:v>
                </c:pt>
                <c:pt idx="3050">
                  <c:v>5.539384</c:v>
                </c:pt>
                <c:pt idx="3051">
                  <c:v>5.538737</c:v>
                </c:pt>
                <c:pt idx="3052">
                  <c:v>5.53809</c:v>
                </c:pt>
                <c:pt idx="3053">
                  <c:v>5.537442</c:v>
                </c:pt>
                <c:pt idx="3054">
                  <c:v>5.536796</c:v>
                </c:pt>
                <c:pt idx="3055">
                  <c:v>5.536149</c:v>
                </c:pt>
                <c:pt idx="3056">
                  <c:v>5.535502</c:v>
                </c:pt>
                <c:pt idx="3057">
                  <c:v>5.534854999999997</c:v>
                </c:pt>
                <c:pt idx="3058">
                  <c:v>5.534209</c:v>
                </c:pt>
                <c:pt idx="3059">
                  <c:v>5.533562</c:v>
                </c:pt>
                <c:pt idx="3060">
                  <c:v>5.532915999999996</c:v>
                </c:pt>
                <c:pt idx="3061">
                  <c:v>5.53227</c:v>
                </c:pt>
                <c:pt idx="3062">
                  <c:v>5.531624</c:v>
                </c:pt>
                <c:pt idx="3063">
                  <c:v>5.530978</c:v>
                </c:pt>
                <c:pt idx="3064">
                  <c:v>5.530332</c:v>
                </c:pt>
                <c:pt idx="3065">
                  <c:v>5.529687</c:v>
                </c:pt>
                <c:pt idx="3066">
                  <c:v>5.529041</c:v>
                </c:pt>
                <c:pt idx="3067">
                  <c:v>5.528395999999997</c:v>
                </c:pt>
                <c:pt idx="3068">
                  <c:v>5.527749999999997</c:v>
                </c:pt>
                <c:pt idx="3069">
                  <c:v>5.527104999999994</c:v>
                </c:pt>
                <c:pt idx="3070">
                  <c:v>5.52646</c:v>
                </c:pt>
                <c:pt idx="3071">
                  <c:v>5.525814999999994</c:v>
                </c:pt>
                <c:pt idx="3072">
                  <c:v>5.525169999999997</c:v>
                </c:pt>
                <c:pt idx="3073">
                  <c:v>5.524524999999994</c:v>
                </c:pt>
                <c:pt idx="3074">
                  <c:v>5.523880999999997</c:v>
                </c:pt>
                <c:pt idx="3075">
                  <c:v>5.523235999999997</c:v>
                </c:pt>
                <c:pt idx="3076">
                  <c:v>5.522591999999997</c:v>
                </c:pt>
                <c:pt idx="3077">
                  <c:v>5.521946999999997</c:v>
                </c:pt>
                <c:pt idx="3078">
                  <c:v>5.521303</c:v>
                </c:pt>
                <c:pt idx="3079">
                  <c:v>5.520659</c:v>
                </c:pt>
                <c:pt idx="3080">
                  <c:v>5.520014999999995</c:v>
                </c:pt>
                <c:pt idx="3081">
                  <c:v>5.519371</c:v>
                </c:pt>
                <c:pt idx="3082">
                  <c:v>5.518728</c:v>
                </c:pt>
                <c:pt idx="3083">
                  <c:v>5.518083999999997</c:v>
                </c:pt>
                <c:pt idx="3084">
                  <c:v>5.517440999999997</c:v>
                </c:pt>
                <c:pt idx="3085">
                  <c:v>5.516797</c:v>
                </c:pt>
                <c:pt idx="3086">
                  <c:v>5.516153999999998</c:v>
                </c:pt>
                <c:pt idx="3087">
                  <c:v>5.515510999999996</c:v>
                </c:pt>
                <c:pt idx="3088">
                  <c:v>5.514867999999997</c:v>
                </c:pt>
                <c:pt idx="3089">
                  <c:v>5.514224999999997</c:v>
                </c:pt>
                <c:pt idx="3090">
                  <c:v>5.513582</c:v>
                </c:pt>
                <c:pt idx="3091">
                  <c:v>5.51294</c:v>
                </c:pt>
                <c:pt idx="3092">
                  <c:v>5.512297</c:v>
                </c:pt>
                <c:pt idx="3093">
                  <c:v>5.511655</c:v>
                </c:pt>
                <c:pt idx="3094">
                  <c:v>5.511012</c:v>
                </c:pt>
                <c:pt idx="3095">
                  <c:v>5.51037</c:v>
                </c:pt>
                <c:pt idx="3096">
                  <c:v>5.509728</c:v>
                </c:pt>
                <c:pt idx="3097">
                  <c:v>5.509085999999997</c:v>
                </c:pt>
                <c:pt idx="3098">
                  <c:v>5.508444</c:v>
                </c:pt>
                <c:pt idx="3099">
                  <c:v>5.507801999999997</c:v>
                </c:pt>
                <c:pt idx="3100">
                  <c:v>5.507161</c:v>
                </c:pt>
                <c:pt idx="3101">
                  <c:v>5.506518999999997</c:v>
                </c:pt>
                <c:pt idx="3102">
                  <c:v>5.505878</c:v>
                </c:pt>
                <c:pt idx="3103">
                  <c:v>5.505237</c:v>
                </c:pt>
                <c:pt idx="3104">
                  <c:v>5.504595999999997</c:v>
                </c:pt>
                <c:pt idx="3105">
                  <c:v>5.503954999999997</c:v>
                </c:pt>
                <c:pt idx="3106">
                  <c:v>5.503314</c:v>
                </c:pt>
                <c:pt idx="3107">
                  <c:v>5.502673</c:v>
                </c:pt>
                <c:pt idx="3108">
                  <c:v>5.502031999999997</c:v>
                </c:pt>
                <c:pt idx="3109">
                  <c:v>5.501392</c:v>
                </c:pt>
                <c:pt idx="3110">
                  <c:v>5.500751</c:v>
                </c:pt>
                <c:pt idx="3111">
                  <c:v>5.500111</c:v>
                </c:pt>
                <c:pt idx="3112">
                  <c:v>5.499471</c:v>
                </c:pt>
                <c:pt idx="3113">
                  <c:v>5.498831</c:v>
                </c:pt>
                <c:pt idx="3114">
                  <c:v>5.498191</c:v>
                </c:pt>
                <c:pt idx="3115">
                  <c:v>5.497550999999997</c:v>
                </c:pt>
                <c:pt idx="3116">
                  <c:v>5.496910999999997</c:v>
                </c:pt>
                <c:pt idx="3117">
                  <c:v>5.496271</c:v>
                </c:pt>
                <c:pt idx="3118">
                  <c:v>5.495632</c:v>
                </c:pt>
                <c:pt idx="3119">
                  <c:v>5.494993</c:v>
                </c:pt>
                <c:pt idx="3120">
                  <c:v>5.494353</c:v>
                </c:pt>
                <c:pt idx="3121">
                  <c:v>5.493714</c:v>
                </c:pt>
                <c:pt idx="3122">
                  <c:v>5.493075</c:v>
                </c:pt>
                <c:pt idx="3123">
                  <c:v>5.492435999999997</c:v>
                </c:pt>
                <c:pt idx="3124">
                  <c:v>5.491798</c:v>
                </c:pt>
                <c:pt idx="3125">
                  <c:v>5.491159</c:v>
                </c:pt>
                <c:pt idx="3126">
                  <c:v>5.49052</c:v>
                </c:pt>
                <c:pt idx="3127">
                  <c:v>5.489882</c:v>
                </c:pt>
                <c:pt idx="3128">
                  <c:v>5.489244</c:v>
                </c:pt>
                <c:pt idx="3129">
                  <c:v>5.488605</c:v>
                </c:pt>
                <c:pt idx="3130">
                  <c:v>5.487967</c:v>
                </c:pt>
                <c:pt idx="3131">
                  <c:v>5.487329</c:v>
                </c:pt>
                <c:pt idx="3132">
                  <c:v>5.486692</c:v>
                </c:pt>
                <c:pt idx="3133">
                  <c:v>5.486054</c:v>
                </c:pt>
                <c:pt idx="3134">
                  <c:v>5.485415999999997</c:v>
                </c:pt>
                <c:pt idx="3135">
                  <c:v>5.484779</c:v>
                </c:pt>
                <c:pt idx="3136">
                  <c:v>5.484142</c:v>
                </c:pt>
                <c:pt idx="3137">
                  <c:v>5.483504</c:v>
                </c:pt>
                <c:pt idx="3138">
                  <c:v>5.482867</c:v>
                </c:pt>
                <c:pt idx="3139">
                  <c:v>5.48223</c:v>
                </c:pt>
                <c:pt idx="3140">
                  <c:v>5.481593</c:v>
                </c:pt>
                <c:pt idx="3141">
                  <c:v>5.480957</c:v>
                </c:pt>
                <c:pt idx="3142">
                  <c:v>5.48032</c:v>
                </c:pt>
                <c:pt idx="3143">
                  <c:v>5.479683</c:v>
                </c:pt>
                <c:pt idx="3144">
                  <c:v>5.479047</c:v>
                </c:pt>
                <c:pt idx="3145">
                  <c:v>5.478411</c:v>
                </c:pt>
                <c:pt idx="3146">
                  <c:v>5.477775</c:v>
                </c:pt>
                <c:pt idx="3147">
                  <c:v>5.477139</c:v>
                </c:pt>
                <c:pt idx="3148">
                  <c:v>5.476503</c:v>
                </c:pt>
                <c:pt idx="3149">
                  <c:v>5.475867</c:v>
                </c:pt>
                <c:pt idx="3150">
                  <c:v>5.475231</c:v>
                </c:pt>
                <c:pt idx="3151">
                  <c:v>5.474596</c:v>
                </c:pt>
                <c:pt idx="3152">
                  <c:v>5.47396</c:v>
                </c:pt>
                <c:pt idx="3153">
                  <c:v>5.473325</c:v>
                </c:pt>
                <c:pt idx="3154">
                  <c:v>5.47269</c:v>
                </c:pt>
                <c:pt idx="3155">
                  <c:v>5.472055</c:v>
                </c:pt>
                <c:pt idx="3156">
                  <c:v>5.47142</c:v>
                </c:pt>
                <c:pt idx="3157">
                  <c:v>5.470785</c:v>
                </c:pt>
                <c:pt idx="3158">
                  <c:v>5.47015</c:v>
                </c:pt>
                <c:pt idx="3159">
                  <c:v>5.469515999999997</c:v>
                </c:pt>
                <c:pt idx="3160">
                  <c:v>5.468880999999997</c:v>
                </c:pt>
                <c:pt idx="3161">
                  <c:v>5.468247</c:v>
                </c:pt>
                <c:pt idx="3162">
                  <c:v>5.467613</c:v>
                </c:pt>
                <c:pt idx="3163">
                  <c:v>5.466979</c:v>
                </c:pt>
                <c:pt idx="3164">
                  <c:v>5.466345</c:v>
                </c:pt>
                <c:pt idx="3165">
                  <c:v>5.465710999999997</c:v>
                </c:pt>
                <c:pt idx="3166">
                  <c:v>5.465077</c:v>
                </c:pt>
                <c:pt idx="3167">
                  <c:v>5.464443999999998</c:v>
                </c:pt>
                <c:pt idx="3168">
                  <c:v>5.46381</c:v>
                </c:pt>
                <c:pt idx="3169">
                  <c:v>5.463176999999997</c:v>
                </c:pt>
                <c:pt idx="3170">
                  <c:v>5.462543</c:v>
                </c:pt>
                <c:pt idx="3171">
                  <c:v>5.46191</c:v>
                </c:pt>
                <c:pt idx="3172">
                  <c:v>5.461277</c:v>
                </c:pt>
                <c:pt idx="3173">
                  <c:v>5.460644</c:v>
                </c:pt>
                <c:pt idx="3174">
                  <c:v>5.460011999999997</c:v>
                </c:pt>
                <c:pt idx="3175">
                  <c:v>5.459379</c:v>
                </c:pt>
                <c:pt idx="3176">
                  <c:v>5.458747</c:v>
                </c:pt>
                <c:pt idx="3177">
                  <c:v>5.458113999999997</c:v>
                </c:pt>
                <c:pt idx="3178">
                  <c:v>5.457481999999997</c:v>
                </c:pt>
                <c:pt idx="3179">
                  <c:v>5.45685</c:v>
                </c:pt>
                <c:pt idx="3180">
                  <c:v>5.456218</c:v>
                </c:pt>
                <c:pt idx="3181">
                  <c:v>5.455585999999997</c:v>
                </c:pt>
                <c:pt idx="3182">
                  <c:v>5.454953999999997</c:v>
                </c:pt>
                <c:pt idx="3183">
                  <c:v>5.454322</c:v>
                </c:pt>
                <c:pt idx="3184">
                  <c:v>5.453691</c:v>
                </c:pt>
                <c:pt idx="3185">
                  <c:v>5.453059</c:v>
                </c:pt>
                <c:pt idx="3186">
                  <c:v>5.452428</c:v>
                </c:pt>
                <c:pt idx="3187">
                  <c:v>5.451797</c:v>
                </c:pt>
                <c:pt idx="3188">
                  <c:v>5.451166</c:v>
                </c:pt>
                <c:pt idx="3189">
                  <c:v>5.450534999999997</c:v>
                </c:pt>
                <c:pt idx="3190">
                  <c:v>5.449904</c:v>
                </c:pt>
                <c:pt idx="3191">
                  <c:v>5.449273</c:v>
                </c:pt>
                <c:pt idx="3192">
                  <c:v>5.448643</c:v>
                </c:pt>
                <c:pt idx="3193">
                  <c:v>5.448012</c:v>
                </c:pt>
                <c:pt idx="3194">
                  <c:v>5.447382</c:v>
                </c:pt>
                <c:pt idx="3195">
                  <c:v>5.446752</c:v>
                </c:pt>
                <c:pt idx="3196">
                  <c:v>5.446122</c:v>
                </c:pt>
                <c:pt idx="3197">
                  <c:v>5.445492</c:v>
                </c:pt>
                <c:pt idx="3198">
                  <c:v>5.444862</c:v>
                </c:pt>
                <c:pt idx="3199">
                  <c:v>5.444232</c:v>
                </c:pt>
                <c:pt idx="3200">
                  <c:v>5.443603</c:v>
                </c:pt>
                <c:pt idx="3201">
                  <c:v>5.442973</c:v>
                </c:pt>
                <c:pt idx="3202">
                  <c:v>5.442344</c:v>
                </c:pt>
                <c:pt idx="3203">
                  <c:v>5.441715</c:v>
                </c:pt>
                <c:pt idx="3204">
                  <c:v>5.441086</c:v>
                </c:pt>
                <c:pt idx="3205">
                  <c:v>5.440457</c:v>
                </c:pt>
                <c:pt idx="3206">
                  <c:v>5.439828</c:v>
                </c:pt>
                <c:pt idx="3207">
                  <c:v>5.439199</c:v>
                </c:pt>
                <c:pt idx="3208">
                  <c:v>5.438571</c:v>
                </c:pt>
                <c:pt idx="3209">
                  <c:v>5.437942</c:v>
                </c:pt>
                <c:pt idx="3210">
                  <c:v>5.437314</c:v>
                </c:pt>
                <c:pt idx="3211">
                  <c:v>5.436686</c:v>
                </c:pt>
                <c:pt idx="3212">
                  <c:v>5.436057</c:v>
                </c:pt>
                <c:pt idx="3213">
                  <c:v>5.435429</c:v>
                </c:pt>
                <c:pt idx="3214">
                  <c:v>5.434802</c:v>
                </c:pt>
                <c:pt idx="3215">
                  <c:v>5.434174</c:v>
                </c:pt>
                <c:pt idx="3216">
                  <c:v>5.433546</c:v>
                </c:pt>
                <c:pt idx="3217">
                  <c:v>5.432919</c:v>
                </c:pt>
                <c:pt idx="3218">
                  <c:v>5.432291</c:v>
                </c:pt>
                <c:pt idx="3219">
                  <c:v>5.431664</c:v>
                </c:pt>
                <c:pt idx="3220">
                  <c:v>5.431037</c:v>
                </c:pt>
                <c:pt idx="3221">
                  <c:v>5.43041</c:v>
                </c:pt>
                <c:pt idx="3222">
                  <c:v>5.429783</c:v>
                </c:pt>
                <c:pt idx="3223">
                  <c:v>5.429155999999997</c:v>
                </c:pt>
                <c:pt idx="3224">
                  <c:v>5.428529999999998</c:v>
                </c:pt>
                <c:pt idx="3225">
                  <c:v>5.427902999999997</c:v>
                </c:pt>
                <c:pt idx="3226">
                  <c:v>5.427277</c:v>
                </c:pt>
                <c:pt idx="3227">
                  <c:v>5.426651</c:v>
                </c:pt>
                <c:pt idx="3228">
                  <c:v>5.426025</c:v>
                </c:pt>
                <c:pt idx="3229">
                  <c:v>5.425399</c:v>
                </c:pt>
                <c:pt idx="3230">
                  <c:v>5.424773</c:v>
                </c:pt>
                <c:pt idx="3231">
                  <c:v>5.424146999999997</c:v>
                </c:pt>
                <c:pt idx="3232">
                  <c:v>5.423521</c:v>
                </c:pt>
                <c:pt idx="3233">
                  <c:v>5.422895999999997</c:v>
                </c:pt>
                <c:pt idx="3234">
                  <c:v>5.42227</c:v>
                </c:pt>
                <c:pt idx="3235">
                  <c:v>5.421645</c:v>
                </c:pt>
                <c:pt idx="3236">
                  <c:v>5.42102</c:v>
                </c:pt>
                <c:pt idx="3237">
                  <c:v>5.420395</c:v>
                </c:pt>
                <c:pt idx="3238">
                  <c:v>5.41977</c:v>
                </c:pt>
                <c:pt idx="3239">
                  <c:v>5.419145</c:v>
                </c:pt>
                <c:pt idx="3240">
                  <c:v>5.418521</c:v>
                </c:pt>
                <c:pt idx="3241">
                  <c:v>5.417895999999997</c:v>
                </c:pt>
                <c:pt idx="3242">
                  <c:v>5.417272</c:v>
                </c:pt>
                <c:pt idx="3243">
                  <c:v>5.416648</c:v>
                </c:pt>
                <c:pt idx="3244">
                  <c:v>5.416023</c:v>
                </c:pt>
                <c:pt idx="3245">
                  <c:v>5.415399</c:v>
                </c:pt>
                <c:pt idx="3246">
                  <c:v>5.414775999999997</c:v>
                </c:pt>
                <c:pt idx="3247">
                  <c:v>5.414151999999997</c:v>
                </c:pt>
                <c:pt idx="3248">
                  <c:v>5.413528</c:v>
                </c:pt>
                <c:pt idx="3249">
                  <c:v>5.412904999999997</c:v>
                </c:pt>
                <c:pt idx="3250">
                  <c:v>5.412281</c:v>
                </c:pt>
                <c:pt idx="3251">
                  <c:v>5.411658</c:v>
                </c:pt>
                <c:pt idx="3252">
                  <c:v>5.411035</c:v>
                </c:pt>
                <c:pt idx="3253">
                  <c:v>5.410412</c:v>
                </c:pt>
                <c:pt idx="3254">
                  <c:v>5.409789</c:v>
                </c:pt>
                <c:pt idx="3255">
                  <c:v>5.409166</c:v>
                </c:pt>
                <c:pt idx="3256">
                  <c:v>5.408544</c:v>
                </c:pt>
                <c:pt idx="3257">
                  <c:v>5.407921</c:v>
                </c:pt>
                <c:pt idx="3258">
                  <c:v>5.407299</c:v>
                </c:pt>
                <c:pt idx="3259">
                  <c:v>5.406676</c:v>
                </c:pt>
                <c:pt idx="3260">
                  <c:v>5.406054</c:v>
                </c:pt>
                <c:pt idx="3261">
                  <c:v>5.405432</c:v>
                </c:pt>
                <c:pt idx="3262">
                  <c:v>5.404809999999999</c:v>
                </c:pt>
                <c:pt idx="3263">
                  <c:v>5.404188999999997</c:v>
                </c:pt>
                <c:pt idx="3264">
                  <c:v>5.403567</c:v>
                </c:pt>
                <c:pt idx="3265">
                  <c:v>5.402944999999997</c:v>
                </c:pt>
                <c:pt idx="3266">
                  <c:v>5.402324</c:v>
                </c:pt>
                <c:pt idx="3267">
                  <c:v>5.401703</c:v>
                </c:pt>
                <c:pt idx="3268">
                  <c:v>5.401082</c:v>
                </c:pt>
                <c:pt idx="3269">
                  <c:v>5.400461</c:v>
                </c:pt>
                <c:pt idx="3270">
                  <c:v>5.39984</c:v>
                </c:pt>
                <c:pt idx="3271">
                  <c:v>5.399219</c:v>
                </c:pt>
                <c:pt idx="3272">
                  <c:v>5.398597999999997</c:v>
                </c:pt>
                <c:pt idx="3273">
                  <c:v>5.397977999999996</c:v>
                </c:pt>
                <c:pt idx="3274">
                  <c:v>5.397357999999997</c:v>
                </c:pt>
                <c:pt idx="3275">
                  <c:v>5.396736999999997</c:v>
                </c:pt>
                <c:pt idx="3276">
                  <c:v>5.396116999999997</c:v>
                </c:pt>
                <c:pt idx="3277">
                  <c:v>5.395496999999997</c:v>
                </c:pt>
                <c:pt idx="3278">
                  <c:v>5.394876999999996</c:v>
                </c:pt>
                <c:pt idx="3279">
                  <c:v>5.394257999999997</c:v>
                </c:pt>
                <c:pt idx="3280">
                  <c:v>5.393638</c:v>
                </c:pt>
                <c:pt idx="3281">
                  <c:v>5.393017999999997</c:v>
                </c:pt>
                <c:pt idx="3282">
                  <c:v>5.392399</c:v>
                </c:pt>
                <c:pt idx="3283">
                  <c:v>5.39178</c:v>
                </c:pt>
                <c:pt idx="3284">
                  <c:v>5.391161</c:v>
                </c:pt>
                <c:pt idx="3285">
                  <c:v>5.390541999999997</c:v>
                </c:pt>
                <c:pt idx="3286">
                  <c:v>5.389923</c:v>
                </c:pt>
                <c:pt idx="3287">
                  <c:v>5.389304</c:v>
                </c:pt>
                <c:pt idx="3288">
                  <c:v>5.388684999999997</c:v>
                </c:pt>
                <c:pt idx="3289">
                  <c:v>5.388067</c:v>
                </c:pt>
                <c:pt idx="3290">
                  <c:v>5.387449</c:v>
                </c:pt>
                <c:pt idx="3291">
                  <c:v>5.38683</c:v>
                </c:pt>
                <c:pt idx="3292">
                  <c:v>5.386212</c:v>
                </c:pt>
                <c:pt idx="3293">
                  <c:v>5.385593999999997</c:v>
                </c:pt>
                <c:pt idx="3294">
                  <c:v>5.384975999999995</c:v>
                </c:pt>
                <c:pt idx="3295">
                  <c:v>5.384358999999997</c:v>
                </c:pt>
                <c:pt idx="3296">
                  <c:v>5.383741</c:v>
                </c:pt>
                <c:pt idx="3297">
                  <c:v>5.383124</c:v>
                </c:pt>
                <c:pt idx="3298">
                  <c:v>5.382505999999997</c:v>
                </c:pt>
                <c:pt idx="3299">
                  <c:v>5.381889</c:v>
                </c:pt>
                <c:pt idx="3300">
                  <c:v>5.381272</c:v>
                </c:pt>
                <c:pt idx="3301">
                  <c:v>5.380655</c:v>
                </c:pt>
                <c:pt idx="3302">
                  <c:v>5.380037999999997</c:v>
                </c:pt>
                <c:pt idx="3303">
                  <c:v>5.379421</c:v>
                </c:pt>
                <c:pt idx="3304">
                  <c:v>5.378804999999997</c:v>
                </c:pt>
                <c:pt idx="3305">
                  <c:v>5.378187999999997</c:v>
                </c:pt>
                <c:pt idx="3306">
                  <c:v>5.377571999999997</c:v>
                </c:pt>
                <c:pt idx="3307">
                  <c:v>5.376955999999997</c:v>
                </c:pt>
                <c:pt idx="3308">
                  <c:v>5.37634</c:v>
                </c:pt>
                <c:pt idx="3309">
                  <c:v>5.375724</c:v>
                </c:pt>
                <c:pt idx="3310">
                  <c:v>5.375108</c:v>
                </c:pt>
                <c:pt idx="3311">
                  <c:v>5.374492</c:v>
                </c:pt>
                <c:pt idx="3312">
                  <c:v>5.373876</c:v>
                </c:pt>
                <c:pt idx="3313">
                  <c:v>5.373261</c:v>
                </c:pt>
                <c:pt idx="3314">
                  <c:v>5.372646</c:v>
                </c:pt>
                <c:pt idx="3315">
                  <c:v>5.37203</c:v>
                </c:pt>
                <c:pt idx="3316">
                  <c:v>5.371414999999997</c:v>
                </c:pt>
                <c:pt idx="3317">
                  <c:v>5.3708</c:v>
                </c:pt>
                <c:pt idx="3318">
                  <c:v>5.370185999999997</c:v>
                </c:pt>
                <c:pt idx="3319">
                  <c:v>5.369570999999997</c:v>
                </c:pt>
                <c:pt idx="3320">
                  <c:v>5.368955999999994</c:v>
                </c:pt>
                <c:pt idx="3321">
                  <c:v>5.368342</c:v>
                </c:pt>
                <c:pt idx="3322">
                  <c:v>5.367727999999997</c:v>
                </c:pt>
                <c:pt idx="3323">
                  <c:v>5.367112999999994</c:v>
                </c:pt>
                <c:pt idx="3324">
                  <c:v>5.366499</c:v>
                </c:pt>
                <c:pt idx="3325">
                  <c:v>5.365884999999994</c:v>
                </c:pt>
                <c:pt idx="3326">
                  <c:v>5.365272</c:v>
                </c:pt>
                <c:pt idx="3327">
                  <c:v>5.364657999999997</c:v>
                </c:pt>
                <c:pt idx="3328">
                  <c:v>5.364043999999997</c:v>
                </c:pt>
                <c:pt idx="3329">
                  <c:v>5.363430999999997</c:v>
                </c:pt>
                <c:pt idx="3330">
                  <c:v>5.362817999999994</c:v>
                </c:pt>
                <c:pt idx="3331">
                  <c:v>5.362203999999997</c:v>
                </c:pt>
                <c:pt idx="3332">
                  <c:v>5.361590999999997</c:v>
                </c:pt>
                <c:pt idx="3333">
                  <c:v>5.360978999999997</c:v>
                </c:pt>
                <c:pt idx="3334">
                  <c:v>5.360366</c:v>
                </c:pt>
                <c:pt idx="3335">
                  <c:v>5.359753</c:v>
                </c:pt>
                <c:pt idx="3336">
                  <c:v>5.359141</c:v>
                </c:pt>
                <c:pt idx="3337">
                  <c:v>5.358527999999997</c:v>
                </c:pt>
                <c:pt idx="3338">
                  <c:v>5.357915999999995</c:v>
                </c:pt>
                <c:pt idx="3339">
                  <c:v>5.357303999999997</c:v>
                </c:pt>
                <c:pt idx="3340">
                  <c:v>5.356692</c:v>
                </c:pt>
                <c:pt idx="3341">
                  <c:v>5.356079999999999</c:v>
                </c:pt>
                <c:pt idx="3342">
                  <c:v>5.355468</c:v>
                </c:pt>
                <c:pt idx="3343">
                  <c:v>5.354855999999994</c:v>
                </c:pt>
                <c:pt idx="3344">
                  <c:v>5.354244999999997</c:v>
                </c:pt>
                <c:pt idx="3345">
                  <c:v>5.353633</c:v>
                </c:pt>
                <c:pt idx="3346">
                  <c:v>5.353022</c:v>
                </c:pt>
                <c:pt idx="3347">
                  <c:v>5.352410999999996</c:v>
                </c:pt>
                <c:pt idx="3348">
                  <c:v>5.3518</c:v>
                </c:pt>
                <c:pt idx="3349">
                  <c:v>5.351188999999997</c:v>
                </c:pt>
                <c:pt idx="3350">
                  <c:v>5.350577999999997</c:v>
                </c:pt>
                <c:pt idx="3351">
                  <c:v>5.349968</c:v>
                </c:pt>
                <c:pt idx="3352">
                  <c:v>5.349357</c:v>
                </c:pt>
                <c:pt idx="3353">
                  <c:v>5.348747</c:v>
                </c:pt>
                <c:pt idx="3354">
                  <c:v>5.348136999999997</c:v>
                </c:pt>
                <c:pt idx="3355">
                  <c:v>5.347526999999997</c:v>
                </c:pt>
                <c:pt idx="3356">
                  <c:v>5.346916999999997</c:v>
                </c:pt>
                <c:pt idx="3357">
                  <c:v>5.346307</c:v>
                </c:pt>
                <c:pt idx="3358">
                  <c:v>5.345697</c:v>
                </c:pt>
                <c:pt idx="3359">
                  <c:v>5.345086999999997</c:v>
                </c:pt>
                <c:pt idx="3360">
                  <c:v>5.344477999999997</c:v>
                </c:pt>
                <c:pt idx="3361">
                  <c:v>5.343869</c:v>
                </c:pt>
                <c:pt idx="3362">
                  <c:v>5.343259</c:v>
                </c:pt>
                <c:pt idx="3363">
                  <c:v>5.34265</c:v>
                </c:pt>
                <c:pt idx="3364">
                  <c:v>5.342041</c:v>
                </c:pt>
                <c:pt idx="3365">
                  <c:v>5.341433</c:v>
                </c:pt>
                <c:pt idx="3366">
                  <c:v>5.340824</c:v>
                </c:pt>
                <c:pt idx="3367">
                  <c:v>5.340214999999997</c:v>
                </c:pt>
                <c:pt idx="3368">
                  <c:v>5.339607</c:v>
                </c:pt>
                <c:pt idx="3369">
                  <c:v>5.338999</c:v>
                </c:pt>
                <c:pt idx="3370">
                  <c:v>5.33839</c:v>
                </c:pt>
                <c:pt idx="3371">
                  <c:v>5.337781999999997</c:v>
                </c:pt>
                <c:pt idx="3372">
                  <c:v>5.337173999999997</c:v>
                </c:pt>
                <c:pt idx="3373">
                  <c:v>5.336567</c:v>
                </c:pt>
                <c:pt idx="3374">
                  <c:v>5.335958999999997</c:v>
                </c:pt>
                <c:pt idx="3375">
                  <c:v>5.335351</c:v>
                </c:pt>
                <c:pt idx="3376">
                  <c:v>5.334744</c:v>
                </c:pt>
                <c:pt idx="3377">
                  <c:v>5.334136999999996</c:v>
                </c:pt>
                <c:pt idx="3378">
                  <c:v>5.333529</c:v>
                </c:pt>
                <c:pt idx="3379">
                  <c:v>5.332921999999997</c:v>
                </c:pt>
                <c:pt idx="3380">
                  <c:v>5.332315999999997</c:v>
                </c:pt>
                <c:pt idx="3381">
                  <c:v>5.331709</c:v>
                </c:pt>
                <c:pt idx="3382">
                  <c:v>5.331102</c:v>
                </c:pt>
                <c:pt idx="3383">
                  <c:v>5.330496</c:v>
                </c:pt>
                <c:pt idx="3384">
                  <c:v>5.329888999999997</c:v>
                </c:pt>
                <c:pt idx="3385">
                  <c:v>5.329283</c:v>
                </c:pt>
                <c:pt idx="3386">
                  <c:v>5.328676999999997</c:v>
                </c:pt>
                <c:pt idx="3387">
                  <c:v>5.328070999999997</c:v>
                </c:pt>
                <c:pt idx="3388">
                  <c:v>5.327464999999996</c:v>
                </c:pt>
                <c:pt idx="3389">
                  <c:v>5.326858999999997</c:v>
                </c:pt>
                <c:pt idx="3390">
                  <c:v>5.326254</c:v>
                </c:pt>
                <c:pt idx="3391">
                  <c:v>5.325648</c:v>
                </c:pt>
                <c:pt idx="3392">
                  <c:v>5.325043</c:v>
                </c:pt>
                <c:pt idx="3393">
                  <c:v>5.324436999999994</c:v>
                </c:pt>
                <c:pt idx="3394">
                  <c:v>5.323831999999997</c:v>
                </c:pt>
                <c:pt idx="3395">
                  <c:v>5.323227</c:v>
                </c:pt>
                <c:pt idx="3396">
                  <c:v>5.322623</c:v>
                </c:pt>
                <c:pt idx="3397">
                  <c:v>5.322017999999995</c:v>
                </c:pt>
                <c:pt idx="3398">
                  <c:v>5.321412999999997</c:v>
                </c:pt>
                <c:pt idx="3399">
                  <c:v>5.320808999999997</c:v>
                </c:pt>
                <c:pt idx="3400">
                  <c:v>5.320203999999999</c:v>
                </c:pt>
                <c:pt idx="3401">
                  <c:v>5.3196</c:v>
                </c:pt>
                <c:pt idx="3402">
                  <c:v>5.318995999999997</c:v>
                </c:pt>
                <c:pt idx="3403">
                  <c:v>5.318392</c:v>
                </c:pt>
                <c:pt idx="3404">
                  <c:v>5.317787999999996</c:v>
                </c:pt>
                <c:pt idx="3405">
                  <c:v>5.317184999999994</c:v>
                </c:pt>
                <c:pt idx="3406">
                  <c:v>5.316580999999997</c:v>
                </c:pt>
                <c:pt idx="3407">
                  <c:v>5.315977999999997</c:v>
                </c:pt>
                <c:pt idx="3408">
                  <c:v>5.315373999999998</c:v>
                </c:pt>
                <c:pt idx="3409">
                  <c:v>5.314770999999997</c:v>
                </c:pt>
                <c:pt idx="3410">
                  <c:v>5.314167999999997</c:v>
                </c:pt>
                <c:pt idx="3411">
                  <c:v>5.313564999999997</c:v>
                </c:pt>
                <c:pt idx="3412">
                  <c:v>5.312961999999997</c:v>
                </c:pt>
                <c:pt idx="3413">
                  <c:v>5.31236</c:v>
                </c:pt>
                <c:pt idx="3414">
                  <c:v>5.311757</c:v>
                </c:pt>
                <c:pt idx="3415">
                  <c:v>5.311154999999997</c:v>
                </c:pt>
                <c:pt idx="3416">
                  <c:v>5.310552999999997</c:v>
                </c:pt>
                <c:pt idx="3417">
                  <c:v>5.30995</c:v>
                </c:pt>
                <c:pt idx="3418">
                  <c:v>5.309348</c:v>
                </c:pt>
                <c:pt idx="3419">
                  <c:v>5.308747</c:v>
                </c:pt>
                <c:pt idx="3420">
                  <c:v>5.308144999999997</c:v>
                </c:pt>
                <c:pt idx="3421">
                  <c:v>5.307542999999997</c:v>
                </c:pt>
                <c:pt idx="3422">
                  <c:v>5.306942</c:v>
                </c:pt>
                <c:pt idx="3423">
                  <c:v>5.30634</c:v>
                </c:pt>
                <c:pt idx="3424">
                  <c:v>5.305739</c:v>
                </c:pt>
                <c:pt idx="3425">
                  <c:v>5.305137999999997</c:v>
                </c:pt>
                <c:pt idx="3426">
                  <c:v>5.304536999999994</c:v>
                </c:pt>
                <c:pt idx="3427">
                  <c:v>5.303935999999996</c:v>
                </c:pt>
                <c:pt idx="3428">
                  <c:v>5.303334999999997</c:v>
                </c:pt>
                <c:pt idx="3429">
                  <c:v>5.302734999999996</c:v>
                </c:pt>
                <c:pt idx="3430">
                  <c:v>5.302133999999997</c:v>
                </c:pt>
                <c:pt idx="3431">
                  <c:v>5.301533999999997</c:v>
                </c:pt>
                <c:pt idx="3432">
                  <c:v>5.300933999999997</c:v>
                </c:pt>
                <c:pt idx="3433">
                  <c:v>5.300333999999999</c:v>
                </c:pt>
                <c:pt idx="3434">
                  <c:v>5.299734</c:v>
                </c:pt>
                <c:pt idx="3435">
                  <c:v>5.299134</c:v>
                </c:pt>
                <c:pt idx="3436">
                  <c:v>5.298533999999997</c:v>
                </c:pt>
                <c:pt idx="3437">
                  <c:v>5.297934999999994</c:v>
                </c:pt>
                <c:pt idx="3438">
                  <c:v>5.297334999999997</c:v>
                </c:pt>
                <c:pt idx="3439">
                  <c:v>5.296736</c:v>
                </c:pt>
                <c:pt idx="3440">
                  <c:v>5.296136999999997</c:v>
                </c:pt>
                <c:pt idx="3441">
                  <c:v>5.295537999999997</c:v>
                </c:pt>
                <c:pt idx="3442">
                  <c:v>5.294938999999997</c:v>
                </c:pt>
                <c:pt idx="3443">
                  <c:v>5.29434</c:v>
                </c:pt>
                <c:pt idx="3444">
                  <c:v>5.293741</c:v>
                </c:pt>
                <c:pt idx="3445">
                  <c:v>5.293143</c:v>
                </c:pt>
                <c:pt idx="3446">
                  <c:v>5.292543999999999</c:v>
                </c:pt>
                <c:pt idx="3447">
                  <c:v>5.291946</c:v>
                </c:pt>
                <c:pt idx="3448">
                  <c:v>5.291348</c:v>
                </c:pt>
                <c:pt idx="3449">
                  <c:v>5.29075</c:v>
                </c:pt>
                <c:pt idx="3450">
                  <c:v>5.290152</c:v>
                </c:pt>
                <c:pt idx="3451">
                  <c:v>5.289554</c:v>
                </c:pt>
                <c:pt idx="3452">
                  <c:v>5.288956999999997</c:v>
                </c:pt>
                <c:pt idx="3453">
                  <c:v>5.288359</c:v>
                </c:pt>
                <c:pt idx="3454">
                  <c:v>5.287762</c:v>
                </c:pt>
                <c:pt idx="3455">
                  <c:v>5.287164999999997</c:v>
                </c:pt>
                <c:pt idx="3456">
                  <c:v>5.286568</c:v>
                </c:pt>
                <c:pt idx="3457">
                  <c:v>5.285971</c:v>
                </c:pt>
                <c:pt idx="3458">
                  <c:v>5.285374</c:v>
                </c:pt>
                <c:pt idx="3459">
                  <c:v>5.284777</c:v>
                </c:pt>
                <c:pt idx="3460">
                  <c:v>5.284179999999997</c:v>
                </c:pt>
                <c:pt idx="3461">
                  <c:v>5.283583999999998</c:v>
                </c:pt>
                <c:pt idx="3462">
                  <c:v>5.282987999999997</c:v>
                </c:pt>
                <c:pt idx="3463">
                  <c:v>5.282392</c:v>
                </c:pt>
                <c:pt idx="3464">
                  <c:v>5.281795</c:v>
                </c:pt>
                <c:pt idx="3465">
                  <c:v>5.2812</c:v>
                </c:pt>
                <c:pt idx="3466">
                  <c:v>5.280604</c:v>
                </c:pt>
                <c:pt idx="3467">
                  <c:v>5.280008</c:v>
                </c:pt>
                <c:pt idx="3468">
                  <c:v>5.279412</c:v>
                </c:pt>
                <c:pt idx="3469">
                  <c:v>5.278817</c:v>
                </c:pt>
                <c:pt idx="3470">
                  <c:v>5.278222</c:v>
                </c:pt>
                <c:pt idx="3471">
                  <c:v>5.277627</c:v>
                </c:pt>
                <c:pt idx="3472">
                  <c:v>5.277032</c:v>
                </c:pt>
                <c:pt idx="3473">
                  <c:v>5.276437</c:v>
                </c:pt>
                <c:pt idx="3474">
                  <c:v>5.275842</c:v>
                </c:pt>
                <c:pt idx="3475">
                  <c:v>5.275247</c:v>
                </c:pt>
                <c:pt idx="3476">
                  <c:v>5.274653</c:v>
                </c:pt>
                <c:pt idx="3477">
                  <c:v>5.274058</c:v>
                </c:pt>
                <c:pt idx="3478">
                  <c:v>5.273464</c:v>
                </c:pt>
                <c:pt idx="3479">
                  <c:v>5.27287</c:v>
                </c:pt>
                <c:pt idx="3480">
                  <c:v>5.272276</c:v>
                </c:pt>
                <c:pt idx="3481">
                  <c:v>5.271682</c:v>
                </c:pt>
                <c:pt idx="3482">
                  <c:v>5.271088</c:v>
                </c:pt>
                <c:pt idx="3483">
                  <c:v>5.270495</c:v>
                </c:pt>
                <c:pt idx="3484">
                  <c:v>5.269900999999997</c:v>
                </c:pt>
                <c:pt idx="3485">
                  <c:v>5.269308</c:v>
                </c:pt>
                <c:pt idx="3486">
                  <c:v>5.268714999999997</c:v>
                </c:pt>
                <c:pt idx="3487">
                  <c:v>5.268122</c:v>
                </c:pt>
                <c:pt idx="3488">
                  <c:v>5.267528999999997</c:v>
                </c:pt>
                <c:pt idx="3489">
                  <c:v>5.266935999999997</c:v>
                </c:pt>
                <c:pt idx="3490">
                  <c:v>5.266343</c:v>
                </c:pt>
                <c:pt idx="3491">
                  <c:v>5.265750999999997</c:v>
                </c:pt>
                <c:pt idx="3492">
                  <c:v>5.265157999999997</c:v>
                </c:pt>
                <c:pt idx="3493">
                  <c:v>5.264565999999997</c:v>
                </c:pt>
                <c:pt idx="3494">
                  <c:v>5.263973999999997</c:v>
                </c:pt>
                <c:pt idx="3495">
                  <c:v>5.263382</c:v>
                </c:pt>
                <c:pt idx="3496">
                  <c:v>5.262789999999997</c:v>
                </c:pt>
                <c:pt idx="3497">
                  <c:v>5.262197999999997</c:v>
                </c:pt>
                <c:pt idx="3498">
                  <c:v>5.261606</c:v>
                </c:pt>
                <c:pt idx="3499">
                  <c:v>5.261015</c:v>
                </c:pt>
                <c:pt idx="3500">
                  <c:v>5.260423</c:v>
                </c:pt>
                <c:pt idx="3501">
                  <c:v>5.259832</c:v>
                </c:pt>
                <c:pt idx="3502">
                  <c:v>5.259241</c:v>
                </c:pt>
                <c:pt idx="3503">
                  <c:v>5.25865</c:v>
                </c:pt>
                <c:pt idx="3504">
                  <c:v>5.258059</c:v>
                </c:pt>
                <c:pt idx="3505">
                  <c:v>5.257468</c:v>
                </c:pt>
                <c:pt idx="3506">
                  <c:v>5.256878</c:v>
                </c:pt>
                <c:pt idx="3507">
                  <c:v>5.256287</c:v>
                </c:pt>
                <c:pt idx="3508">
                  <c:v>5.255697</c:v>
                </c:pt>
                <c:pt idx="3509">
                  <c:v>5.255106999999997</c:v>
                </c:pt>
                <c:pt idx="3510">
                  <c:v>5.254516999999995</c:v>
                </c:pt>
                <c:pt idx="3511">
                  <c:v>5.253927</c:v>
                </c:pt>
                <c:pt idx="3512">
                  <c:v>5.253337</c:v>
                </c:pt>
                <c:pt idx="3513">
                  <c:v>5.252747</c:v>
                </c:pt>
                <c:pt idx="3514">
                  <c:v>5.252157999999997</c:v>
                </c:pt>
                <c:pt idx="3515">
                  <c:v>5.251568</c:v>
                </c:pt>
                <c:pt idx="3516">
                  <c:v>5.250979</c:v>
                </c:pt>
                <c:pt idx="3517">
                  <c:v>5.25039</c:v>
                </c:pt>
                <c:pt idx="3518">
                  <c:v>5.249801</c:v>
                </c:pt>
                <c:pt idx="3519">
                  <c:v>5.249212</c:v>
                </c:pt>
                <c:pt idx="3520">
                  <c:v>5.248623</c:v>
                </c:pt>
                <c:pt idx="3521">
                  <c:v>5.248034</c:v>
                </c:pt>
                <c:pt idx="3522">
                  <c:v>5.247446</c:v>
                </c:pt>
                <c:pt idx="3523">
                  <c:v>5.246857</c:v>
                </c:pt>
                <c:pt idx="3524">
                  <c:v>5.246269</c:v>
                </c:pt>
                <c:pt idx="3525">
                  <c:v>5.245681</c:v>
                </c:pt>
                <c:pt idx="3526">
                  <c:v>5.245093</c:v>
                </c:pt>
                <c:pt idx="3527">
                  <c:v>5.244504999999997</c:v>
                </c:pt>
                <c:pt idx="3528">
                  <c:v>5.243916999999997</c:v>
                </c:pt>
                <c:pt idx="3529">
                  <c:v>5.243329</c:v>
                </c:pt>
                <c:pt idx="3530">
                  <c:v>5.242742</c:v>
                </c:pt>
                <c:pt idx="3531">
                  <c:v>5.242154999999997</c:v>
                </c:pt>
                <c:pt idx="3532">
                  <c:v>5.241567</c:v>
                </c:pt>
                <c:pt idx="3533">
                  <c:v>5.24098</c:v>
                </c:pt>
                <c:pt idx="3534">
                  <c:v>5.240393</c:v>
                </c:pt>
                <c:pt idx="3535">
                  <c:v>5.239806</c:v>
                </c:pt>
                <c:pt idx="3536">
                  <c:v>5.23922</c:v>
                </c:pt>
                <c:pt idx="3537">
                  <c:v>5.238633</c:v>
                </c:pt>
                <c:pt idx="3538">
                  <c:v>5.238047</c:v>
                </c:pt>
                <c:pt idx="3539">
                  <c:v>5.23746</c:v>
                </c:pt>
                <c:pt idx="3540">
                  <c:v>5.236874</c:v>
                </c:pt>
                <c:pt idx="3541">
                  <c:v>5.236288</c:v>
                </c:pt>
                <c:pt idx="3542">
                  <c:v>5.235702</c:v>
                </c:pt>
                <c:pt idx="3543">
                  <c:v>5.235115999999997</c:v>
                </c:pt>
                <c:pt idx="3544">
                  <c:v>5.234530999999997</c:v>
                </c:pt>
                <c:pt idx="3545">
                  <c:v>5.233945</c:v>
                </c:pt>
                <c:pt idx="3546">
                  <c:v>5.23336</c:v>
                </c:pt>
                <c:pt idx="3547">
                  <c:v>5.232774</c:v>
                </c:pt>
                <c:pt idx="3548">
                  <c:v>5.232189</c:v>
                </c:pt>
                <c:pt idx="3549">
                  <c:v>5.231604</c:v>
                </c:pt>
                <c:pt idx="3550">
                  <c:v>5.231019</c:v>
                </c:pt>
                <c:pt idx="3551">
                  <c:v>5.230434999999997</c:v>
                </c:pt>
                <c:pt idx="3552">
                  <c:v>5.22985</c:v>
                </c:pt>
                <c:pt idx="3553">
                  <c:v>5.229265</c:v>
                </c:pt>
                <c:pt idx="3554">
                  <c:v>5.228680999999997</c:v>
                </c:pt>
                <c:pt idx="3555">
                  <c:v>5.228097</c:v>
                </c:pt>
                <c:pt idx="3556">
                  <c:v>5.227512999999996</c:v>
                </c:pt>
                <c:pt idx="3557">
                  <c:v>5.226929</c:v>
                </c:pt>
                <c:pt idx="3558">
                  <c:v>5.226345</c:v>
                </c:pt>
                <c:pt idx="3559">
                  <c:v>5.225761</c:v>
                </c:pt>
                <c:pt idx="3560">
                  <c:v>5.225177</c:v>
                </c:pt>
                <c:pt idx="3561">
                  <c:v>5.224593999999997</c:v>
                </c:pt>
                <c:pt idx="3562">
                  <c:v>5.224010999999996</c:v>
                </c:pt>
                <c:pt idx="3563">
                  <c:v>5.223427</c:v>
                </c:pt>
                <c:pt idx="3564">
                  <c:v>5.222843999999998</c:v>
                </c:pt>
                <c:pt idx="3565">
                  <c:v>5.222261</c:v>
                </c:pt>
                <c:pt idx="3566">
                  <c:v>5.221679</c:v>
                </c:pt>
                <c:pt idx="3567">
                  <c:v>5.221096</c:v>
                </c:pt>
                <c:pt idx="3568">
                  <c:v>5.220512999999997</c:v>
                </c:pt>
                <c:pt idx="3569">
                  <c:v>5.219930999999997</c:v>
                </c:pt>
                <c:pt idx="3570">
                  <c:v>5.219349</c:v>
                </c:pt>
                <c:pt idx="3571">
                  <c:v>5.218767</c:v>
                </c:pt>
                <c:pt idx="3572">
                  <c:v>5.218183999999997</c:v>
                </c:pt>
                <c:pt idx="3573">
                  <c:v>5.217603</c:v>
                </c:pt>
                <c:pt idx="3574">
                  <c:v>5.217020999999997</c:v>
                </c:pt>
                <c:pt idx="3575">
                  <c:v>5.216439</c:v>
                </c:pt>
                <c:pt idx="3576">
                  <c:v>5.215857999999997</c:v>
                </c:pt>
                <c:pt idx="3577">
                  <c:v>5.215276</c:v>
                </c:pt>
                <c:pt idx="3578">
                  <c:v>5.214694999999997</c:v>
                </c:pt>
                <c:pt idx="3579">
                  <c:v>5.214113999999997</c:v>
                </c:pt>
                <c:pt idx="3580">
                  <c:v>5.213533</c:v>
                </c:pt>
                <c:pt idx="3581">
                  <c:v>5.212951999999997</c:v>
                </c:pt>
                <c:pt idx="3582">
                  <c:v>5.212371</c:v>
                </c:pt>
                <c:pt idx="3583">
                  <c:v>5.211791</c:v>
                </c:pt>
                <c:pt idx="3584">
                  <c:v>5.21121</c:v>
                </c:pt>
                <c:pt idx="3585">
                  <c:v>5.21063</c:v>
                </c:pt>
                <c:pt idx="3586">
                  <c:v>5.21005</c:v>
                </c:pt>
                <c:pt idx="3587">
                  <c:v>5.20947</c:v>
                </c:pt>
                <c:pt idx="3588">
                  <c:v>5.20889</c:v>
                </c:pt>
                <c:pt idx="3589">
                  <c:v>5.20831</c:v>
                </c:pt>
                <c:pt idx="3590">
                  <c:v>5.20773</c:v>
                </c:pt>
                <c:pt idx="3591">
                  <c:v>5.207150999999997</c:v>
                </c:pt>
                <c:pt idx="3592">
                  <c:v>5.206571</c:v>
                </c:pt>
                <c:pt idx="3593">
                  <c:v>5.205992</c:v>
                </c:pt>
                <c:pt idx="3594">
                  <c:v>5.205413</c:v>
                </c:pt>
                <c:pt idx="3595">
                  <c:v>5.204833999999997</c:v>
                </c:pt>
                <c:pt idx="3596">
                  <c:v>5.204254999999997</c:v>
                </c:pt>
                <c:pt idx="3597">
                  <c:v>5.203676</c:v>
                </c:pt>
                <c:pt idx="3598">
                  <c:v>5.203097</c:v>
                </c:pt>
                <c:pt idx="3599">
                  <c:v>5.202518999999997</c:v>
                </c:pt>
                <c:pt idx="3600">
                  <c:v>5.20194</c:v>
                </c:pt>
                <c:pt idx="3601">
                  <c:v>5.201362</c:v>
                </c:pt>
                <c:pt idx="3602">
                  <c:v>5.200784</c:v>
                </c:pt>
                <c:pt idx="3603">
                  <c:v>5.200206</c:v>
                </c:pt>
                <c:pt idx="3604">
                  <c:v>5.199628</c:v>
                </c:pt>
                <c:pt idx="3605">
                  <c:v>5.19905</c:v>
                </c:pt>
                <c:pt idx="3606">
                  <c:v>5.198472999999997</c:v>
                </c:pt>
                <c:pt idx="3607">
                  <c:v>5.197894999999995</c:v>
                </c:pt>
                <c:pt idx="3608">
                  <c:v>5.197317999999996</c:v>
                </c:pt>
                <c:pt idx="3609">
                  <c:v>5.196741</c:v>
                </c:pt>
                <c:pt idx="3610">
                  <c:v>5.196164</c:v>
                </c:pt>
                <c:pt idx="3611">
                  <c:v>5.195586999999994</c:v>
                </c:pt>
                <c:pt idx="3612">
                  <c:v>5.195009999999997</c:v>
                </c:pt>
                <c:pt idx="3613">
                  <c:v>5.194432999999996</c:v>
                </c:pt>
                <c:pt idx="3614">
                  <c:v>5.193855999999997</c:v>
                </c:pt>
                <c:pt idx="3615">
                  <c:v>5.19328</c:v>
                </c:pt>
                <c:pt idx="3616">
                  <c:v>5.192703999999997</c:v>
                </c:pt>
                <c:pt idx="3617">
                  <c:v>5.192127999999997</c:v>
                </c:pt>
                <c:pt idx="3618">
                  <c:v>5.191550999999997</c:v>
                </c:pt>
                <c:pt idx="3619">
                  <c:v>5.190975999999996</c:v>
                </c:pt>
                <c:pt idx="3620">
                  <c:v>5.190399999999999</c:v>
                </c:pt>
                <c:pt idx="3621">
                  <c:v>5.189824</c:v>
                </c:pt>
                <c:pt idx="3622">
                  <c:v>5.189249</c:v>
                </c:pt>
                <c:pt idx="3623">
                  <c:v>5.188673</c:v>
                </c:pt>
                <c:pt idx="3624">
                  <c:v>5.188098</c:v>
                </c:pt>
                <c:pt idx="3625">
                  <c:v>5.187522999999997</c:v>
                </c:pt>
                <c:pt idx="3626">
                  <c:v>5.186948</c:v>
                </c:pt>
                <c:pt idx="3627">
                  <c:v>5.186373</c:v>
                </c:pt>
                <c:pt idx="3628">
                  <c:v>5.185798</c:v>
                </c:pt>
                <c:pt idx="3629">
                  <c:v>5.185223</c:v>
                </c:pt>
                <c:pt idx="3630">
                  <c:v>5.184649</c:v>
                </c:pt>
                <c:pt idx="3631">
                  <c:v>5.184074999999996</c:v>
                </c:pt>
                <c:pt idx="3632">
                  <c:v>5.1835</c:v>
                </c:pt>
                <c:pt idx="3633">
                  <c:v>5.182925999999996</c:v>
                </c:pt>
                <c:pt idx="3634">
                  <c:v>5.182351999999997</c:v>
                </c:pt>
                <c:pt idx="3635">
                  <c:v>5.181778</c:v>
                </c:pt>
                <c:pt idx="3636">
                  <c:v>5.181205</c:v>
                </c:pt>
                <c:pt idx="3637">
                  <c:v>5.180631</c:v>
                </c:pt>
                <c:pt idx="3638">
                  <c:v>5.180057999999997</c:v>
                </c:pt>
                <c:pt idx="3639">
                  <c:v>5.179484</c:v>
                </c:pt>
                <c:pt idx="3640">
                  <c:v>5.178910999999997</c:v>
                </c:pt>
                <c:pt idx="3641">
                  <c:v>5.178338</c:v>
                </c:pt>
                <c:pt idx="3642">
                  <c:v>5.177765</c:v>
                </c:pt>
                <c:pt idx="3643">
                  <c:v>5.177191999999997</c:v>
                </c:pt>
                <c:pt idx="3644">
                  <c:v>5.17662</c:v>
                </c:pt>
                <c:pt idx="3645">
                  <c:v>5.176047</c:v>
                </c:pt>
                <c:pt idx="3646">
                  <c:v>5.175474999999997</c:v>
                </c:pt>
                <c:pt idx="3647">
                  <c:v>5.174902999999997</c:v>
                </c:pt>
                <c:pt idx="3648">
                  <c:v>5.174329999999999</c:v>
                </c:pt>
                <c:pt idx="3649">
                  <c:v>5.173758</c:v>
                </c:pt>
                <c:pt idx="3650">
                  <c:v>5.173185999999997</c:v>
                </c:pt>
                <c:pt idx="3651">
                  <c:v>5.172615</c:v>
                </c:pt>
                <c:pt idx="3652">
                  <c:v>5.172043</c:v>
                </c:pt>
                <c:pt idx="3653">
                  <c:v>5.171472</c:v>
                </c:pt>
                <c:pt idx="3654">
                  <c:v>5.1709</c:v>
                </c:pt>
                <c:pt idx="3655">
                  <c:v>5.170329</c:v>
                </c:pt>
                <c:pt idx="3656">
                  <c:v>5.169757999999997</c:v>
                </c:pt>
                <c:pt idx="3657">
                  <c:v>5.169186999999996</c:v>
                </c:pt>
                <c:pt idx="3658">
                  <c:v>5.168615999999996</c:v>
                </c:pt>
                <c:pt idx="3659">
                  <c:v>5.168044999999997</c:v>
                </c:pt>
                <c:pt idx="3660">
                  <c:v>5.167474999999994</c:v>
                </c:pt>
                <c:pt idx="3661">
                  <c:v>5.166903999999997</c:v>
                </c:pt>
                <c:pt idx="3662">
                  <c:v>5.166333999999997</c:v>
                </c:pt>
                <c:pt idx="3663">
                  <c:v>5.165763999999998</c:v>
                </c:pt>
                <c:pt idx="3664">
                  <c:v>5.165193999999997</c:v>
                </c:pt>
                <c:pt idx="3665">
                  <c:v>5.164623999999997</c:v>
                </c:pt>
                <c:pt idx="3666">
                  <c:v>5.164053999999996</c:v>
                </c:pt>
                <c:pt idx="3667">
                  <c:v>5.163483999999997</c:v>
                </c:pt>
                <c:pt idx="3668">
                  <c:v>5.162914999999993</c:v>
                </c:pt>
                <c:pt idx="3669">
                  <c:v>5.162344999999997</c:v>
                </c:pt>
                <c:pt idx="3670">
                  <c:v>5.161775999999997</c:v>
                </c:pt>
                <c:pt idx="3671">
                  <c:v>5.161207</c:v>
                </c:pt>
                <c:pt idx="3672">
                  <c:v>5.160637999999997</c:v>
                </c:pt>
                <c:pt idx="3673">
                  <c:v>5.160069</c:v>
                </c:pt>
                <c:pt idx="3674">
                  <c:v>5.1595</c:v>
                </c:pt>
                <c:pt idx="3675">
                  <c:v>5.158930999999995</c:v>
                </c:pt>
                <c:pt idx="3676">
                  <c:v>5.158363</c:v>
                </c:pt>
                <c:pt idx="3677">
                  <c:v>5.157793999999997</c:v>
                </c:pt>
                <c:pt idx="3678">
                  <c:v>5.157225999999997</c:v>
                </c:pt>
                <c:pt idx="3679">
                  <c:v>5.156658</c:v>
                </c:pt>
                <c:pt idx="3680">
                  <c:v>5.156089999999997</c:v>
                </c:pt>
                <c:pt idx="3681">
                  <c:v>5.155521999999997</c:v>
                </c:pt>
                <c:pt idx="3682">
                  <c:v>5.154953999999995</c:v>
                </c:pt>
                <c:pt idx="3683">
                  <c:v>5.154386999999994</c:v>
                </c:pt>
                <c:pt idx="3684">
                  <c:v>5.153818999999997</c:v>
                </c:pt>
                <c:pt idx="3685">
                  <c:v>5.153252</c:v>
                </c:pt>
                <c:pt idx="3686">
                  <c:v>5.152684999999996</c:v>
                </c:pt>
                <c:pt idx="3687">
                  <c:v>5.152117999999994</c:v>
                </c:pt>
                <c:pt idx="3688">
                  <c:v>5.151551</c:v>
                </c:pt>
                <c:pt idx="3689">
                  <c:v>5.150983999999996</c:v>
                </c:pt>
                <c:pt idx="3690">
                  <c:v>5.150416999999996</c:v>
                </c:pt>
                <c:pt idx="3691">
                  <c:v>5.149851</c:v>
                </c:pt>
                <c:pt idx="3692">
                  <c:v>5.149284</c:v>
                </c:pt>
                <c:pt idx="3693">
                  <c:v>5.148717999999997</c:v>
                </c:pt>
                <c:pt idx="3694">
                  <c:v>5.148151999999997</c:v>
                </c:pt>
                <c:pt idx="3695">
                  <c:v>5.147585999999995</c:v>
                </c:pt>
                <c:pt idx="3696">
                  <c:v>5.147019999999997</c:v>
                </c:pt>
                <c:pt idx="3697">
                  <c:v>5.146453999999999</c:v>
                </c:pt>
                <c:pt idx="3698">
                  <c:v>5.145887999999997</c:v>
                </c:pt>
                <c:pt idx="3699">
                  <c:v>5.145323</c:v>
                </c:pt>
                <c:pt idx="3700">
                  <c:v>5.144756999999997</c:v>
                </c:pt>
                <c:pt idx="3701">
                  <c:v>5.144191999999997</c:v>
                </c:pt>
                <c:pt idx="3702">
                  <c:v>5.143627</c:v>
                </c:pt>
                <c:pt idx="3703">
                  <c:v>5.143062</c:v>
                </c:pt>
                <c:pt idx="3704">
                  <c:v>5.142496999999997</c:v>
                </c:pt>
                <c:pt idx="3705">
                  <c:v>5.141931999999997</c:v>
                </c:pt>
                <c:pt idx="3706">
                  <c:v>5.141368</c:v>
                </c:pt>
                <c:pt idx="3707">
                  <c:v>5.140803</c:v>
                </c:pt>
                <c:pt idx="3708">
                  <c:v>5.140239</c:v>
                </c:pt>
                <c:pt idx="3709">
                  <c:v>5.139674</c:v>
                </c:pt>
                <c:pt idx="3710">
                  <c:v>5.13911</c:v>
                </c:pt>
                <c:pt idx="3711">
                  <c:v>5.138545999999997</c:v>
                </c:pt>
                <c:pt idx="3712">
                  <c:v>5.137982999999997</c:v>
                </c:pt>
                <c:pt idx="3713">
                  <c:v>5.137419</c:v>
                </c:pt>
                <c:pt idx="3714">
                  <c:v>5.136854999999997</c:v>
                </c:pt>
                <c:pt idx="3715">
                  <c:v>5.136292</c:v>
                </c:pt>
                <c:pt idx="3716">
                  <c:v>5.135728</c:v>
                </c:pt>
                <c:pt idx="3717">
                  <c:v>5.135164999999997</c:v>
                </c:pt>
                <c:pt idx="3718">
                  <c:v>5.134602</c:v>
                </c:pt>
                <c:pt idx="3719">
                  <c:v>5.134038999999997</c:v>
                </c:pt>
                <c:pt idx="3720">
                  <c:v>5.133475999999997</c:v>
                </c:pt>
                <c:pt idx="3721">
                  <c:v>5.132913999999997</c:v>
                </c:pt>
                <c:pt idx="3722">
                  <c:v>5.132350999999997</c:v>
                </c:pt>
                <c:pt idx="3723">
                  <c:v>5.131789</c:v>
                </c:pt>
                <c:pt idx="3724">
                  <c:v>5.131226</c:v>
                </c:pt>
                <c:pt idx="3725">
                  <c:v>5.130664</c:v>
                </c:pt>
                <c:pt idx="3726">
                  <c:v>5.130101999999997</c:v>
                </c:pt>
                <c:pt idx="3727">
                  <c:v>5.12954</c:v>
                </c:pt>
                <c:pt idx="3728">
                  <c:v>5.128977999999996</c:v>
                </c:pt>
                <c:pt idx="3729">
                  <c:v>5.128416999999994</c:v>
                </c:pt>
                <c:pt idx="3730">
                  <c:v>5.127854999999994</c:v>
                </c:pt>
                <c:pt idx="3731">
                  <c:v>5.127293999999997</c:v>
                </c:pt>
                <c:pt idx="3732">
                  <c:v>5.126732999999997</c:v>
                </c:pt>
                <c:pt idx="3733">
                  <c:v>5.126171999999997</c:v>
                </c:pt>
                <c:pt idx="3734">
                  <c:v>5.125610999999996</c:v>
                </c:pt>
                <c:pt idx="3735">
                  <c:v>5.125049999999997</c:v>
                </c:pt>
                <c:pt idx="3736">
                  <c:v>5.124488999999994</c:v>
                </c:pt>
                <c:pt idx="3737">
                  <c:v>5.123927999999997</c:v>
                </c:pt>
                <c:pt idx="3738">
                  <c:v>5.123368</c:v>
                </c:pt>
                <c:pt idx="3739">
                  <c:v>5.122806999999995</c:v>
                </c:pt>
                <c:pt idx="3740">
                  <c:v>5.122246999999997</c:v>
                </c:pt>
                <c:pt idx="3741">
                  <c:v>5.121686999999997</c:v>
                </c:pt>
                <c:pt idx="3742">
                  <c:v>5.121127</c:v>
                </c:pt>
                <c:pt idx="3743">
                  <c:v>5.120566999999997</c:v>
                </c:pt>
                <c:pt idx="3744">
                  <c:v>5.120007999999997</c:v>
                </c:pt>
                <c:pt idx="3745">
                  <c:v>5.119448</c:v>
                </c:pt>
                <c:pt idx="3746">
                  <c:v>5.118887999999996</c:v>
                </c:pt>
                <c:pt idx="3747">
                  <c:v>5.118329</c:v>
                </c:pt>
                <c:pt idx="3748">
                  <c:v>5.117769999999997</c:v>
                </c:pt>
                <c:pt idx="3749">
                  <c:v>5.117210999999997</c:v>
                </c:pt>
                <c:pt idx="3750">
                  <c:v>5.116652</c:v>
                </c:pt>
                <c:pt idx="3751">
                  <c:v>5.116093</c:v>
                </c:pt>
                <c:pt idx="3752">
                  <c:v>5.115533999999996</c:v>
                </c:pt>
                <c:pt idx="3753">
                  <c:v>5.114975999999995</c:v>
                </c:pt>
                <c:pt idx="3754">
                  <c:v>5.114416999999995</c:v>
                </c:pt>
                <c:pt idx="3755">
                  <c:v>5.113858999999997</c:v>
                </c:pt>
                <c:pt idx="3756">
                  <c:v>5.113300999999997</c:v>
                </c:pt>
                <c:pt idx="3757">
                  <c:v>5.112743</c:v>
                </c:pt>
                <c:pt idx="3758">
                  <c:v>5.112184999999994</c:v>
                </c:pt>
                <c:pt idx="3759">
                  <c:v>5.111627</c:v>
                </c:pt>
                <c:pt idx="3760">
                  <c:v>5.11107</c:v>
                </c:pt>
                <c:pt idx="3761">
                  <c:v>5.110511999999995</c:v>
                </c:pt>
                <c:pt idx="3762">
                  <c:v>5.109954999999997</c:v>
                </c:pt>
                <c:pt idx="3763">
                  <c:v>5.109397</c:v>
                </c:pt>
                <c:pt idx="3764">
                  <c:v>5.108839999999997</c:v>
                </c:pt>
                <c:pt idx="3765">
                  <c:v>5.108283</c:v>
                </c:pt>
                <c:pt idx="3766">
                  <c:v>5.107726</c:v>
                </c:pt>
                <c:pt idx="3767">
                  <c:v>5.107169999999997</c:v>
                </c:pt>
                <c:pt idx="3768">
                  <c:v>5.106613</c:v>
                </c:pt>
                <c:pt idx="3769">
                  <c:v>5.106056999999997</c:v>
                </c:pt>
                <c:pt idx="3770">
                  <c:v>5.105499999999997</c:v>
                </c:pt>
                <c:pt idx="3771">
                  <c:v>5.104943999999997</c:v>
                </c:pt>
                <c:pt idx="3772">
                  <c:v>5.104387999999996</c:v>
                </c:pt>
                <c:pt idx="3773">
                  <c:v>5.103831999999997</c:v>
                </c:pt>
                <c:pt idx="3774">
                  <c:v>5.103276</c:v>
                </c:pt>
                <c:pt idx="3775">
                  <c:v>5.102719999999997</c:v>
                </c:pt>
                <c:pt idx="3776">
                  <c:v>5.102164999999997</c:v>
                </c:pt>
                <c:pt idx="3777">
                  <c:v>5.101609</c:v>
                </c:pt>
                <c:pt idx="3778">
                  <c:v>5.101054</c:v>
                </c:pt>
                <c:pt idx="3779">
                  <c:v>5.100499</c:v>
                </c:pt>
                <c:pt idx="3780">
                  <c:v>5.099944</c:v>
                </c:pt>
                <c:pt idx="3781">
                  <c:v>5.099389</c:v>
                </c:pt>
                <c:pt idx="3782">
                  <c:v>5.098833999999997</c:v>
                </c:pt>
                <c:pt idx="3783">
                  <c:v>5.098279</c:v>
                </c:pt>
                <c:pt idx="3784">
                  <c:v>5.097724999999997</c:v>
                </c:pt>
                <c:pt idx="3785">
                  <c:v>5.097169999999998</c:v>
                </c:pt>
                <c:pt idx="3786">
                  <c:v>5.096616</c:v>
                </c:pt>
                <c:pt idx="3787">
                  <c:v>5.096062</c:v>
                </c:pt>
                <c:pt idx="3788">
                  <c:v>5.095507999999997</c:v>
                </c:pt>
                <c:pt idx="3789">
                  <c:v>5.094953999999997</c:v>
                </c:pt>
                <c:pt idx="3790">
                  <c:v>5.094399999999998</c:v>
                </c:pt>
                <c:pt idx="3791">
                  <c:v>5.093846</c:v>
                </c:pt>
                <c:pt idx="3792">
                  <c:v>5.093293</c:v>
                </c:pt>
                <c:pt idx="3793">
                  <c:v>5.092738999999997</c:v>
                </c:pt>
                <c:pt idx="3794">
                  <c:v>5.092185999999995</c:v>
                </c:pt>
                <c:pt idx="3795">
                  <c:v>5.091633</c:v>
                </c:pt>
                <c:pt idx="3796">
                  <c:v>5.09108</c:v>
                </c:pt>
                <c:pt idx="3797">
                  <c:v>5.090526999999997</c:v>
                </c:pt>
                <c:pt idx="3798">
                  <c:v>5.089974</c:v>
                </c:pt>
                <c:pt idx="3799">
                  <c:v>5.089422</c:v>
                </c:pt>
                <c:pt idx="3800">
                  <c:v>5.088869</c:v>
                </c:pt>
                <c:pt idx="3801">
                  <c:v>5.088317</c:v>
                </c:pt>
                <c:pt idx="3802">
                  <c:v>5.087765</c:v>
                </c:pt>
                <c:pt idx="3803">
                  <c:v>5.087212</c:v>
                </c:pt>
                <c:pt idx="3804">
                  <c:v>5.08666</c:v>
                </c:pt>
                <c:pt idx="3805">
                  <c:v>5.086109</c:v>
                </c:pt>
                <c:pt idx="3806">
                  <c:v>5.085556999999997</c:v>
                </c:pt>
                <c:pt idx="3807">
                  <c:v>5.085004999999997</c:v>
                </c:pt>
                <c:pt idx="3808">
                  <c:v>5.084453999999997</c:v>
                </c:pt>
                <c:pt idx="3809">
                  <c:v>5.083902</c:v>
                </c:pt>
                <c:pt idx="3810">
                  <c:v>5.083351</c:v>
                </c:pt>
                <c:pt idx="3811">
                  <c:v>5.0828</c:v>
                </c:pt>
                <c:pt idx="3812">
                  <c:v>5.082249</c:v>
                </c:pt>
                <c:pt idx="3813">
                  <c:v>5.081698</c:v>
                </c:pt>
                <c:pt idx="3814">
                  <c:v>5.081148</c:v>
                </c:pt>
                <c:pt idx="3815">
                  <c:v>5.080597</c:v>
                </c:pt>
                <c:pt idx="3816">
                  <c:v>5.080047</c:v>
                </c:pt>
                <c:pt idx="3817">
                  <c:v>5.079496</c:v>
                </c:pt>
                <c:pt idx="3818">
                  <c:v>5.078946</c:v>
                </c:pt>
                <c:pt idx="3819">
                  <c:v>5.078396</c:v>
                </c:pt>
                <c:pt idx="3820">
                  <c:v>5.077846</c:v>
                </c:pt>
                <c:pt idx="3821">
                  <c:v>5.077296</c:v>
                </c:pt>
                <c:pt idx="3822">
                  <c:v>5.076747</c:v>
                </c:pt>
                <c:pt idx="3823">
                  <c:v>5.076197</c:v>
                </c:pt>
                <c:pt idx="3824">
                  <c:v>5.075648</c:v>
                </c:pt>
                <c:pt idx="3825">
                  <c:v>5.075098</c:v>
                </c:pt>
                <c:pt idx="3826">
                  <c:v>5.074549</c:v>
                </c:pt>
                <c:pt idx="3827">
                  <c:v>5.074</c:v>
                </c:pt>
                <c:pt idx="3828">
                  <c:v>5.073451</c:v>
                </c:pt>
                <c:pt idx="3829">
                  <c:v>5.072902</c:v>
                </c:pt>
                <c:pt idx="3830">
                  <c:v>5.072354</c:v>
                </c:pt>
                <c:pt idx="3831">
                  <c:v>5.071805</c:v>
                </c:pt>
                <c:pt idx="3832">
                  <c:v>5.071257</c:v>
                </c:pt>
                <c:pt idx="3833">
                  <c:v>5.070708</c:v>
                </c:pt>
                <c:pt idx="3834">
                  <c:v>5.07016</c:v>
                </c:pt>
                <c:pt idx="3835">
                  <c:v>5.069612</c:v>
                </c:pt>
                <c:pt idx="3836">
                  <c:v>5.069064</c:v>
                </c:pt>
                <c:pt idx="3837">
                  <c:v>5.068516999999995</c:v>
                </c:pt>
                <c:pt idx="3838">
                  <c:v>5.067968999999997</c:v>
                </c:pt>
                <c:pt idx="3839">
                  <c:v>5.067420999999997</c:v>
                </c:pt>
                <c:pt idx="3840">
                  <c:v>5.066873999999999</c:v>
                </c:pt>
                <c:pt idx="3841">
                  <c:v>5.066327</c:v>
                </c:pt>
                <c:pt idx="3842">
                  <c:v>5.065779999999997</c:v>
                </c:pt>
                <c:pt idx="3843">
                  <c:v>5.065233</c:v>
                </c:pt>
                <c:pt idx="3844">
                  <c:v>5.064685999999996</c:v>
                </c:pt>
                <c:pt idx="3845">
                  <c:v>5.064138999999995</c:v>
                </c:pt>
                <c:pt idx="3846">
                  <c:v>5.063593</c:v>
                </c:pt>
                <c:pt idx="3847">
                  <c:v>5.063045999999997</c:v>
                </c:pt>
                <c:pt idx="3848">
                  <c:v>5.062499999999997</c:v>
                </c:pt>
                <c:pt idx="3849">
                  <c:v>5.061952999999997</c:v>
                </c:pt>
                <c:pt idx="3850">
                  <c:v>5.061407</c:v>
                </c:pt>
                <c:pt idx="3851">
                  <c:v>5.060861</c:v>
                </c:pt>
                <c:pt idx="3852">
                  <c:v>5.060315999999997</c:v>
                </c:pt>
                <c:pt idx="3853">
                  <c:v>5.05977</c:v>
                </c:pt>
                <c:pt idx="3854">
                  <c:v>5.059224</c:v>
                </c:pt>
                <c:pt idx="3855">
                  <c:v>5.058679</c:v>
                </c:pt>
                <c:pt idx="3856">
                  <c:v>5.058132999999997</c:v>
                </c:pt>
                <c:pt idx="3857">
                  <c:v>5.057587999999996</c:v>
                </c:pt>
                <c:pt idx="3858">
                  <c:v>5.057043</c:v>
                </c:pt>
                <c:pt idx="3859">
                  <c:v>5.056498</c:v>
                </c:pt>
                <c:pt idx="3860">
                  <c:v>5.055952999999997</c:v>
                </c:pt>
                <c:pt idx="3861">
                  <c:v>5.055409</c:v>
                </c:pt>
                <c:pt idx="3862">
                  <c:v>5.054863999999998</c:v>
                </c:pt>
                <c:pt idx="3863">
                  <c:v>5.054319999999997</c:v>
                </c:pt>
                <c:pt idx="3864">
                  <c:v>5.053774999999997</c:v>
                </c:pt>
                <c:pt idx="3865">
                  <c:v>5.053231</c:v>
                </c:pt>
                <c:pt idx="3866">
                  <c:v>5.052686999999997</c:v>
                </c:pt>
                <c:pt idx="3867">
                  <c:v>5.052143</c:v>
                </c:pt>
                <c:pt idx="3868">
                  <c:v>5.051599</c:v>
                </c:pt>
                <c:pt idx="3869">
                  <c:v>5.051056</c:v>
                </c:pt>
                <c:pt idx="3870">
                  <c:v>5.050511999999997</c:v>
                </c:pt>
                <c:pt idx="3871">
                  <c:v>5.049969</c:v>
                </c:pt>
                <c:pt idx="3872">
                  <c:v>5.049425</c:v>
                </c:pt>
                <c:pt idx="3873">
                  <c:v>5.048881999999997</c:v>
                </c:pt>
                <c:pt idx="3874">
                  <c:v>5.048339</c:v>
                </c:pt>
                <c:pt idx="3875">
                  <c:v>5.047795999999997</c:v>
                </c:pt>
                <c:pt idx="3876">
                  <c:v>5.047253</c:v>
                </c:pt>
                <c:pt idx="3877">
                  <c:v>5.046711</c:v>
                </c:pt>
                <c:pt idx="3878">
                  <c:v>5.046168</c:v>
                </c:pt>
                <c:pt idx="3879">
                  <c:v>5.045626</c:v>
                </c:pt>
                <c:pt idx="3880">
                  <c:v>5.045083999999997</c:v>
                </c:pt>
                <c:pt idx="3881">
                  <c:v>5.044540999999997</c:v>
                </c:pt>
                <c:pt idx="3882">
                  <c:v>5.043999</c:v>
                </c:pt>
                <c:pt idx="3883">
                  <c:v>5.043457</c:v>
                </c:pt>
                <c:pt idx="3884">
                  <c:v>5.042915999999996</c:v>
                </c:pt>
                <c:pt idx="3885">
                  <c:v>5.042374</c:v>
                </c:pt>
                <c:pt idx="3886">
                  <c:v>5.041832</c:v>
                </c:pt>
                <c:pt idx="3887">
                  <c:v>5.041291</c:v>
                </c:pt>
                <c:pt idx="3888">
                  <c:v>5.04075</c:v>
                </c:pt>
                <c:pt idx="3889">
                  <c:v>5.040209</c:v>
                </c:pt>
                <c:pt idx="3890">
                  <c:v>5.039668</c:v>
                </c:pt>
                <c:pt idx="3891">
                  <c:v>5.039127</c:v>
                </c:pt>
                <c:pt idx="3892">
                  <c:v>5.038585999999997</c:v>
                </c:pt>
                <c:pt idx="3893">
                  <c:v>5.038045</c:v>
                </c:pt>
                <c:pt idx="3894">
                  <c:v>5.037504999999997</c:v>
                </c:pt>
                <c:pt idx="3895">
                  <c:v>5.036965</c:v>
                </c:pt>
                <c:pt idx="3896">
                  <c:v>5.036424</c:v>
                </c:pt>
                <c:pt idx="3897">
                  <c:v>5.035883999999998</c:v>
                </c:pt>
                <c:pt idx="3898">
                  <c:v>5.035344</c:v>
                </c:pt>
                <c:pt idx="3899">
                  <c:v>5.034803999999998</c:v>
                </c:pt>
                <c:pt idx="3900">
                  <c:v>5.034265</c:v>
                </c:pt>
                <c:pt idx="3901">
                  <c:v>5.033725</c:v>
                </c:pt>
                <c:pt idx="3902">
                  <c:v>5.033184999999997</c:v>
                </c:pt>
                <c:pt idx="3903">
                  <c:v>5.032646</c:v>
                </c:pt>
                <c:pt idx="3904">
                  <c:v>5.032106999999997</c:v>
                </c:pt>
                <c:pt idx="3905">
                  <c:v>5.031568</c:v>
                </c:pt>
                <c:pt idx="3906">
                  <c:v>5.031029</c:v>
                </c:pt>
                <c:pt idx="3907">
                  <c:v>5.03049</c:v>
                </c:pt>
                <c:pt idx="3908">
                  <c:v>5.029950999999997</c:v>
                </c:pt>
                <c:pt idx="3909">
                  <c:v>5.029412999999997</c:v>
                </c:pt>
                <c:pt idx="3910">
                  <c:v>5.028873999999997</c:v>
                </c:pt>
                <c:pt idx="3911">
                  <c:v>5.028335999999997</c:v>
                </c:pt>
                <c:pt idx="3912">
                  <c:v>5.027797999999997</c:v>
                </c:pt>
                <c:pt idx="3913">
                  <c:v>5.027258999999997</c:v>
                </c:pt>
                <c:pt idx="3914">
                  <c:v>5.026721</c:v>
                </c:pt>
                <c:pt idx="3915">
                  <c:v>5.026183999999997</c:v>
                </c:pt>
                <c:pt idx="3916">
                  <c:v>5.025646</c:v>
                </c:pt>
                <c:pt idx="3917">
                  <c:v>5.025107999999997</c:v>
                </c:pt>
                <c:pt idx="3918">
                  <c:v>5.024570999999995</c:v>
                </c:pt>
                <c:pt idx="3919">
                  <c:v>5.024033999999997</c:v>
                </c:pt>
                <c:pt idx="3920">
                  <c:v>5.023495999999997</c:v>
                </c:pt>
                <c:pt idx="3921">
                  <c:v>5.022958999999997</c:v>
                </c:pt>
                <c:pt idx="3922">
                  <c:v>5.022421999999997</c:v>
                </c:pt>
                <c:pt idx="3923">
                  <c:v>5.021884999999996</c:v>
                </c:pt>
                <c:pt idx="3924">
                  <c:v>5.021349</c:v>
                </c:pt>
                <c:pt idx="3925">
                  <c:v>5.020811999999997</c:v>
                </c:pt>
                <c:pt idx="3926">
                  <c:v>5.020276</c:v>
                </c:pt>
                <c:pt idx="3927">
                  <c:v>5.019739</c:v>
                </c:pt>
                <c:pt idx="3928">
                  <c:v>5.019203</c:v>
                </c:pt>
                <c:pt idx="3929">
                  <c:v>5.018667</c:v>
                </c:pt>
                <c:pt idx="3930">
                  <c:v>5.018130999999997</c:v>
                </c:pt>
                <c:pt idx="3931">
                  <c:v>5.017594999999996</c:v>
                </c:pt>
                <c:pt idx="3932">
                  <c:v>5.017059999999997</c:v>
                </c:pt>
                <c:pt idx="3933">
                  <c:v>5.016524</c:v>
                </c:pt>
                <c:pt idx="3934">
                  <c:v>5.015988999999997</c:v>
                </c:pt>
                <c:pt idx="3935">
                  <c:v>5.015452999999997</c:v>
                </c:pt>
                <c:pt idx="3936">
                  <c:v>5.014917999999994</c:v>
                </c:pt>
                <c:pt idx="3937">
                  <c:v>5.014382999999997</c:v>
                </c:pt>
                <c:pt idx="3938">
                  <c:v>5.013848</c:v>
                </c:pt>
                <c:pt idx="3939">
                  <c:v>5.013313</c:v>
                </c:pt>
                <c:pt idx="3940">
                  <c:v>5.012779</c:v>
                </c:pt>
                <c:pt idx="3941">
                  <c:v>5.012244</c:v>
                </c:pt>
                <c:pt idx="3942">
                  <c:v>5.01171</c:v>
                </c:pt>
                <c:pt idx="3943">
                  <c:v>5.011174999999997</c:v>
                </c:pt>
                <c:pt idx="3944">
                  <c:v>5.010641</c:v>
                </c:pt>
                <c:pt idx="3945">
                  <c:v>5.010106999999997</c:v>
                </c:pt>
                <c:pt idx="3946">
                  <c:v>5.009573</c:v>
                </c:pt>
                <c:pt idx="3947">
                  <c:v>5.009039</c:v>
                </c:pt>
                <c:pt idx="3948">
                  <c:v>5.008505999999997</c:v>
                </c:pt>
                <c:pt idx="3949">
                  <c:v>5.007971999999997</c:v>
                </c:pt>
                <c:pt idx="3950">
                  <c:v>5.007438999999997</c:v>
                </c:pt>
                <c:pt idx="3951">
                  <c:v>5.006904999999997</c:v>
                </c:pt>
                <c:pt idx="3952">
                  <c:v>5.006372</c:v>
                </c:pt>
                <c:pt idx="3953">
                  <c:v>5.005838999999997</c:v>
                </c:pt>
                <c:pt idx="3954">
                  <c:v>5.005306</c:v>
                </c:pt>
                <c:pt idx="3955">
                  <c:v>5.004773</c:v>
                </c:pt>
                <c:pt idx="3956">
                  <c:v>5.004241</c:v>
                </c:pt>
                <c:pt idx="3957">
                  <c:v>5.003708</c:v>
                </c:pt>
                <c:pt idx="3958">
                  <c:v>5.003175999999997</c:v>
                </c:pt>
                <c:pt idx="3959">
                  <c:v>5.002644</c:v>
                </c:pt>
                <c:pt idx="3960">
                  <c:v>5.002110999999997</c:v>
                </c:pt>
                <c:pt idx="3961">
                  <c:v>5.001579</c:v>
                </c:pt>
                <c:pt idx="3962">
                  <c:v>5.001047</c:v>
                </c:pt>
                <c:pt idx="3963">
                  <c:v>5.000515999999997</c:v>
                </c:pt>
                <c:pt idx="3964">
                  <c:v>4.999983999999999</c:v>
                </c:pt>
                <c:pt idx="3965">
                  <c:v>4.999452</c:v>
                </c:pt>
                <c:pt idx="3966">
                  <c:v>4.998921</c:v>
                </c:pt>
                <c:pt idx="3967">
                  <c:v>4.99839</c:v>
                </c:pt>
                <c:pt idx="3968">
                  <c:v>4.997859</c:v>
                </c:pt>
                <c:pt idx="3969">
                  <c:v>4.997328</c:v>
                </c:pt>
                <c:pt idx="3970">
                  <c:v>4.996797</c:v>
                </c:pt>
                <c:pt idx="3971">
                  <c:v>4.996266</c:v>
                </c:pt>
                <c:pt idx="3972">
                  <c:v>4.995734999999997</c:v>
                </c:pt>
                <c:pt idx="3973">
                  <c:v>4.995205</c:v>
                </c:pt>
                <c:pt idx="3974">
                  <c:v>4.994674</c:v>
                </c:pt>
                <c:pt idx="3975">
                  <c:v>4.994143999999999</c:v>
                </c:pt>
                <c:pt idx="3976">
                  <c:v>4.993614</c:v>
                </c:pt>
                <c:pt idx="3977">
                  <c:v>4.993084</c:v>
                </c:pt>
                <c:pt idx="3978">
                  <c:v>4.992553999999997</c:v>
                </c:pt>
                <c:pt idx="3979">
                  <c:v>4.992024</c:v>
                </c:pt>
                <c:pt idx="3980">
                  <c:v>4.991494</c:v>
                </c:pt>
                <c:pt idx="3981">
                  <c:v>4.990965</c:v>
                </c:pt>
                <c:pt idx="3982">
                  <c:v>4.990434999999997</c:v>
                </c:pt>
                <c:pt idx="3983">
                  <c:v>4.989906</c:v>
                </c:pt>
                <c:pt idx="3984">
                  <c:v>4.989377</c:v>
                </c:pt>
                <c:pt idx="3985">
                  <c:v>4.988848</c:v>
                </c:pt>
                <c:pt idx="3986">
                  <c:v>4.988319</c:v>
                </c:pt>
                <c:pt idx="3987">
                  <c:v>4.98779</c:v>
                </c:pt>
                <c:pt idx="3988">
                  <c:v>4.987262</c:v>
                </c:pt>
                <c:pt idx="3989">
                  <c:v>4.986733</c:v>
                </c:pt>
                <c:pt idx="3990">
                  <c:v>4.986205</c:v>
                </c:pt>
                <c:pt idx="3991">
                  <c:v>4.985676</c:v>
                </c:pt>
                <c:pt idx="3992">
                  <c:v>4.985148</c:v>
                </c:pt>
                <c:pt idx="3993">
                  <c:v>4.98462</c:v>
                </c:pt>
                <c:pt idx="3994">
                  <c:v>4.984092</c:v>
                </c:pt>
                <c:pt idx="3995">
                  <c:v>4.983564</c:v>
                </c:pt>
                <c:pt idx="3996">
                  <c:v>4.983037</c:v>
                </c:pt>
                <c:pt idx="3997">
                  <c:v>4.982509</c:v>
                </c:pt>
                <c:pt idx="3998">
                  <c:v>4.981982</c:v>
                </c:pt>
                <c:pt idx="3999">
                  <c:v>4.981455</c:v>
                </c:pt>
                <c:pt idx="4000">
                  <c:v>4.980927</c:v>
                </c:pt>
                <c:pt idx="4001">
                  <c:v>4.9804</c:v>
                </c:pt>
                <c:pt idx="4002">
                  <c:v>4.979873</c:v>
                </c:pt>
                <c:pt idx="4003">
                  <c:v>4.979347</c:v>
                </c:pt>
                <c:pt idx="4004">
                  <c:v>4.97882</c:v>
                </c:pt>
                <c:pt idx="4005">
                  <c:v>4.978293</c:v>
                </c:pt>
                <c:pt idx="4006">
                  <c:v>4.977767</c:v>
                </c:pt>
                <c:pt idx="4007">
                  <c:v>4.977241</c:v>
                </c:pt>
                <c:pt idx="4008">
                  <c:v>4.976715</c:v>
                </c:pt>
                <c:pt idx="4009">
                  <c:v>4.976189</c:v>
                </c:pt>
                <c:pt idx="4010">
                  <c:v>4.975663</c:v>
                </c:pt>
                <c:pt idx="4011">
                  <c:v>4.975137</c:v>
                </c:pt>
                <c:pt idx="4012">
                  <c:v>4.974611</c:v>
                </c:pt>
                <c:pt idx="4013">
                  <c:v>4.974085999999997</c:v>
                </c:pt>
                <c:pt idx="4014">
                  <c:v>4.97356</c:v>
                </c:pt>
                <c:pt idx="4015">
                  <c:v>4.973035</c:v>
                </c:pt>
                <c:pt idx="4016">
                  <c:v>4.97251</c:v>
                </c:pt>
                <c:pt idx="4017">
                  <c:v>4.971985</c:v>
                </c:pt>
                <c:pt idx="4018">
                  <c:v>4.97146</c:v>
                </c:pt>
                <c:pt idx="4019">
                  <c:v>4.970934999999997</c:v>
                </c:pt>
                <c:pt idx="4020">
                  <c:v>4.97041</c:v>
                </c:pt>
                <c:pt idx="4021">
                  <c:v>4.969885999999997</c:v>
                </c:pt>
                <c:pt idx="4022">
                  <c:v>4.969361</c:v>
                </c:pt>
                <c:pt idx="4023">
                  <c:v>4.968836999999997</c:v>
                </c:pt>
                <c:pt idx="4024">
                  <c:v>4.968313</c:v>
                </c:pt>
                <c:pt idx="4025">
                  <c:v>4.967788999999997</c:v>
                </c:pt>
                <c:pt idx="4026">
                  <c:v>4.967265</c:v>
                </c:pt>
                <c:pt idx="4027">
                  <c:v>4.966741</c:v>
                </c:pt>
                <c:pt idx="4028">
                  <c:v>4.966217</c:v>
                </c:pt>
                <c:pt idx="4029">
                  <c:v>4.965694</c:v>
                </c:pt>
                <c:pt idx="4030">
                  <c:v>4.96517</c:v>
                </c:pt>
                <c:pt idx="4031">
                  <c:v>4.964647</c:v>
                </c:pt>
                <c:pt idx="4032">
                  <c:v>4.964123999999997</c:v>
                </c:pt>
                <c:pt idx="4033">
                  <c:v>4.963601</c:v>
                </c:pt>
                <c:pt idx="4034">
                  <c:v>4.963078</c:v>
                </c:pt>
                <c:pt idx="4035">
                  <c:v>4.962554999999996</c:v>
                </c:pt>
                <c:pt idx="4036">
                  <c:v>4.962032999999997</c:v>
                </c:pt>
                <c:pt idx="4037">
                  <c:v>4.96151</c:v>
                </c:pt>
                <c:pt idx="4038">
                  <c:v>4.960987999999997</c:v>
                </c:pt>
                <c:pt idx="4039">
                  <c:v>4.960465</c:v>
                </c:pt>
                <c:pt idx="4040">
                  <c:v>4.959943</c:v>
                </c:pt>
                <c:pt idx="4041">
                  <c:v>4.959421</c:v>
                </c:pt>
                <c:pt idx="4042">
                  <c:v>4.958899</c:v>
                </c:pt>
                <c:pt idx="4043">
                  <c:v>4.958377</c:v>
                </c:pt>
                <c:pt idx="4044">
                  <c:v>4.957855999999997</c:v>
                </c:pt>
                <c:pt idx="4045">
                  <c:v>4.957333999999999</c:v>
                </c:pt>
                <c:pt idx="4046">
                  <c:v>4.956813</c:v>
                </c:pt>
                <c:pt idx="4047">
                  <c:v>4.956291</c:v>
                </c:pt>
                <c:pt idx="4048">
                  <c:v>4.95577</c:v>
                </c:pt>
                <c:pt idx="4049">
                  <c:v>4.955249</c:v>
                </c:pt>
                <c:pt idx="4050">
                  <c:v>4.954728</c:v>
                </c:pt>
                <c:pt idx="4051">
                  <c:v>4.954207</c:v>
                </c:pt>
                <c:pt idx="4052">
                  <c:v>4.953686</c:v>
                </c:pt>
                <c:pt idx="4053">
                  <c:v>4.953166</c:v>
                </c:pt>
                <c:pt idx="4054">
                  <c:v>4.952645</c:v>
                </c:pt>
                <c:pt idx="4055">
                  <c:v>4.952124999999997</c:v>
                </c:pt>
                <c:pt idx="4056">
                  <c:v>4.951605</c:v>
                </c:pt>
                <c:pt idx="4057">
                  <c:v>4.951085</c:v>
                </c:pt>
                <c:pt idx="4058">
                  <c:v>4.950565</c:v>
                </c:pt>
                <c:pt idx="4059">
                  <c:v>4.950045</c:v>
                </c:pt>
                <c:pt idx="4060">
                  <c:v>4.949525</c:v>
                </c:pt>
                <c:pt idx="4061">
                  <c:v>4.949006</c:v>
                </c:pt>
                <c:pt idx="4062">
                  <c:v>4.948485999999997</c:v>
                </c:pt>
                <c:pt idx="4063">
                  <c:v>4.947967</c:v>
                </c:pt>
                <c:pt idx="4064">
                  <c:v>4.947448</c:v>
                </c:pt>
                <c:pt idx="4065">
                  <c:v>4.946929</c:v>
                </c:pt>
                <c:pt idx="4066">
                  <c:v>4.94641</c:v>
                </c:pt>
                <c:pt idx="4067">
                  <c:v>4.945891</c:v>
                </c:pt>
                <c:pt idx="4068">
                  <c:v>4.945372</c:v>
                </c:pt>
                <c:pt idx="4069">
                  <c:v>4.944853</c:v>
                </c:pt>
                <c:pt idx="4070">
                  <c:v>4.944334999999997</c:v>
                </c:pt>
                <c:pt idx="4071">
                  <c:v>4.943817</c:v>
                </c:pt>
                <c:pt idx="4072">
                  <c:v>4.943298</c:v>
                </c:pt>
                <c:pt idx="4073">
                  <c:v>4.94278</c:v>
                </c:pt>
                <c:pt idx="4074">
                  <c:v>4.942262</c:v>
                </c:pt>
                <c:pt idx="4075">
                  <c:v>4.941744</c:v>
                </c:pt>
                <c:pt idx="4076">
                  <c:v>4.941227</c:v>
                </c:pt>
                <c:pt idx="4077">
                  <c:v>4.940709</c:v>
                </c:pt>
                <c:pt idx="4078">
                  <c:v>4.940192</c:v>
                </c:pt>
                <c:pt idx="4079">
                  <c:v>4.939674</c:v>
                </c:pt>
                <c:pt idx="4080">
                  <c:v>4.939157</c:v>
                </c:pt>
                <c:pt idx="4081">
                  <c:v>4.93864</c:v>
                </c:pt>
                <c:pt idx="4082">
                  <c:v>4.938123</c:v>
                </c:pt>
                <c:pt idx="4083">
                  <c:v>4.937606</c:v>
                </c:pt>
                <c:pt idx="4084">
                  <c:v>4.937089</c:v>
                </c:pt>
                <c:pt idx="4085">
                  <c:v>4.936573</c:v>
                </c:pt>
                <c:pt idx="4086">
                  <c:v>4.936056</c:v>
                </c:pt>
                <c:pt idx="4087">
                  <c:v>4.93554</c:v>
                </c:pt>
                <c:pt idx="4088">
                  <c:v>4.935023</c:v>
                </c:pt>
                <c:pt idx="4089">
                  <c:v>4.934507</c:v>
                </c:pt>
                <c:pt idx="4090">
                  <c:v>4.933991</c:v>
                </c:pt>
                <c:pt idx="4091">
                  <c:v>4.933475</c:v>
                </c:pt>
                <c:pt idx="4092">
                  <c:v>4.93296</c:v>
                </c:pt>
                <c:pt idx="4093">
                  <c:v>4.932444</c:v>
                </c:pt>
                <c:pt idx="4094">
                  <c:v>4.931928</c:v>
                </c:pt>
                <c:pt idx="4095">
                  <c:v>4.931413</c:v>
                </c:pt>
                <c:pt idx="4096">
                  <c:v>4.930898</c:v>
                </c:pt>
                <c:pt idx="4097">
                  <c:v>4.930382</c:v>
                </c:pt>
                <c:pt idx="4098">
                  <c:v>4.929867</c:v>
                </c:pt>
                <c:pt idx="4099">
                  <c:v>4.929353</c:v>
                </c:pt>
                <c:pt idx="4100">
                  <c:v>4.928837999999997</c:v>
                </c:pt>
                <c:pt idx="4101">
                  <c:v>4.928323</c:v>
                </c:pt>
                <c:pt idx="4102">
                  <c:v>4.927807999999997</c:v>
                </c:pt>
                <c:pt idx="4103">
                  <c:v>4.927294</c:v>
                </c:pt>
                <c:pt idx="4104">
                  <c:v>4.92678</c:v>
                </c:pt>
                <c:pt idx="4105">
                  <c:v>4.926266</c:v>
                </c:pt>
                <c:pt idx="4106">
                  <c:v>4.925752</c:v>
                </c:pt>
                <c:pt idx="4107">
                  <c:v>4.925238</c:v>
                </c:pt>
                <c:pt idx="4108">
                  <c:v>4.924723999999999</c:v>
                </c:pt>
                <c:pt idx="4109">
                  <c:v>4.92421</c:v>
                </c:pt>
                <c:pt idx="4110">
                  <c:v>4.923696</c:v>
                </c:pt>
                <c:pt idx="4111">
                  <c:v>4.923182999999997</c:v>
                </c:pt>
                <c:pt idx="4112">
                  <c:v>4.92267</c:v>
                </c:pt>
                <c:pt idx="4113">
                  <c:v>4.922156999999997</c:v>
                </c:pt>
                <c:pt idx="4114">
                  <c:v>4.921643</c:v>
                </c:pt>
                <c:pt idx="4115">
                  <c:v>4.92113</c:v>
                </c:pt>
                <c:pt idx="4116">
                  <c:v>4.920618</c:v>
                </c:pt>
                <c:pt idx="4117">
                  <c:v>4.920104999999997</c:v>
                </c:pt>
                <c:pt idx="4118">
                  <c:v>4.919592</c:v>
                </c:pt>
                <c:pt idx="4119">
                  <c:v>4.91908</c:v>
                </c:pt>
                <c:pt idx="4120">
                  <c:v>4.918568</c:v>
                </c:pt>
                <c:pt idx="4121">
                  <c:v>4.918054999999997</c:v>
                </c:pt>
                <c:pt idx="4122">
                  <c:v>4.917543</c:v>
                </c:pt>
                <c:pt idx="4123">
                  <c:v>4.917030999999997</c:v>
                </c:pt>
                <c:pt idx="4124">
                  <c:v>4.916519</c:v>
                </c:pt>
                <c:pt idx="4125">
                  <c:v>4.916008</c:v>
                </c:pt>
                <c:pt idx="4126">
                  <c:v>4.915496</c:v>
                </c:pt>
                <c:pt idx="4127">
                  <c:v>4.914983999999997</c:v>
                </c:pt>
                <c:pt idx="4128">
                  <c:v>4.914473</c:v>
                </c:pt>
                <c:pt idx="4129">
                  <c:v>4.913962</c:v>
                </c:pt>
                <c:pt idx="4130">
                  <c:v>4.913451</c:v>
                </c:pt>
                <c:pt idx="4131">
                  <c:v>4.912939999999997</c:v>
                </c:pt>
                <c:pt idx="4132">
                  <c:v>4.912429</c:v>
                </c:pt>
                <c:pt idx="4133">
                  <c:v>4.911918</c:v>
                </c:pt>
                <c:pt idx="4134">
                  <c:v>4.911407</c:v>
                </c:pt>
                <c:pt idx="4135">
                  <c:v>4.910897</c:v>
                </c:pt>
                <c:pt idx="4136">
                  <c:v>4.910385999999997</c:v>
                </c:pt>
                <c:pt idx="4137">
                  <c:v>4.909876</c:v>
                </c:pt>
                <c:pt idx="4138">
                  <c:v>4.909366</c:v>
                </c:pt>
                <c:pt idx="4139">
                  <c:v>4.908856</c:v>
                </c:pt>
                <c:pt idx="4140">
                  <c:v>4.908346</c:v>
                </c:pt>
                <c:pt idx="4141">
                  <c:v>4.907835999999997</c:v>
                </c:pt>
                <c:pt idx="4142">
                  <c:v>4.907327</c:v>
                </c:pt>
                <c:pt idx="4143">
                  <c:v>4.906817</c:v>
                </c:pt>
                <c:pt idx="4144">
                  <c:v>4.906308</c:v>
                </c:pt>
                <c:pt idx="4145">
                  <c:v>4.905798</c:v>
                </c:pt>
                <c:pt idx="4146">
                  <c:v>4.905289</c:v>
                </c:pt>
                <c:pt idx="4147">
                  <c:v>4.90478</c:v>
                </c:pt>
                <c:pt idx="4148">
                  <c:v>4.904271</c:v>
                </c:pt>
                <c:pt idx="4149">
                  <c:v>4.903762</c:v>
                </c:pt>
                <c:pt idx="4150">
                  <c:v>4.903254</c:v>
                </c:pt>
                <c:pt idx="4151">
                  <c:v>4.902745</c:v>
                </c:pt>
                <c:pt idx="4152">
                  <c:v>4.902237</c:v>
                </c:pt>
                <c:pt idx="4153">
                  <c:v>4.901728</c:v>
                </c:pt>
                <c:pt idx="4154">
                  <c:v>4.90122</c:v>
                </c:pt>
                <c:pt idx="4155">
                  <c:v>4.900712</c:v>
                </c:pt>
                <c:pt idx="4156">
                  <c:v>4.900204</c:v>
                </c:pt>
                <c:pt idx="4157">
                  <c:v>4.899696</c:v>
                </c:pt>
                <c:pt idx="4158">
                  <c:v>4.899187999999997</c:v>
                </c:pt>
                <c:pt idx="4159">
                  <c:v>4.898680999999997</c:v>
                </c:pt>
                <c:pt idx="4160">
                  <c:v>4.898172999999997</c:v>
                </c:pt>
                <c:pt idx="4161">
                  <c:v>4.897666</c:v>
                </c:pt>
                <c:pt idx="4162">
                  <c:v>4.897158999999997</c:v>
                </c:pt>
                <c:pt idx="4163">
                  <c:v>4.896651999999999</c:v>
                </c:pt>
                <c:pt idx="4164">
                  <c:v>4.896144999999997</c:v>
                </c:pt>
                <c:pt idx="4165">
                  <c:v>4.895637999999997</c:v>
                </c:pt>
                <c:pt idx="4166">
                  <c:v>4.895130999999996</c:v>
                </c:pt>
                <c:pt idx="4167">
                  <c:v>4.894623999999998</c:v>
                </c:pt>
                <c:pt idx="4168">
                  <c:v>4.894117999999994</c:v>
                </c:pt>
                <c:pt idx="4169">
                  <c:v>4.893610999999997</c:v>
                </c:pt>
                <c:pt idx="4170">
                  <c:v>4.893104999999997</c:v>
                </c:pt>
                <c:pt idx="4171">
                  <c:v>4.892598999999997</c:v>
                </c:pt>
                <c:pt idx="4172">
                  <c:v>4.892093</c:v>
                </c:pt>
                <c:pt idx="4173">
                  <c:v>4.891586999999997</c:v>
                </c:pt>
                <c:pt idx="4174">
                  <c:v>4.891080999999997</c:v>
                </c:pt>
                <c:pt idx="4175">
                  <c:v>4.890574999999996</c:v>
                </c:pt>
                <c:pt idx="4176">
                  <c:v>4.89007</c:v>
                </c:pt>
                <c:pt idx="4177">
                  <c:v>4.889564</c:v>
                </c:pt>
                <c:pt idx="4178">
                  <c:v>4.889059</c:v>
                </c:pt>
                <c:pt idx="4179">
                  <c:v>4.888553999999997</c:v>
                </c:pt>
                <c:pt idx="4180">
                  <c:v>4.888049</c:v>
                </c:pt>
                <c:pt idx="4181">
                  <c:v>4.887543999999997</c:v>
                </c:pt>
                <c:pt idx="4182">
                  <c:v>4.887038999999997</c:v>
                </c:pt>
                <c:pt idx="4183">
                  <c:v>4.886533999999997</c:v>
                </c:pt>
                <c:pt idx="4184">
                  <c:v>4.88603</c:v>
                </c:pt>
                <c:pt idx="4185">
                  <c:v>4.885524999999997</c:v>
                </c:pt>
                <c:pt idx="4186">
                  <c:v>4.885021</c:v>
                </c:pt>
                <c:pt idx="4187">
                  <c:v>4.884516999999994</c:v>
                </c:pt>
                <c:pt idx="4188">
                  <c:v>4.884012999999997</c:v>
                </c:pt>
                <c:pt idx="4189">
                  <c:v>4.883509</c:v>
                </c:pt>
                <c:pt idx="4190">
                  <c:v>4.883004999999997</c:v>
                </c:pt>
                <c:pt idx="4191">
                  <c:v>4.882500999999997</c:v>
                </c:pt>
                <c:pt idx="4192">
                  <c:v>4.881997</c:v>
                </c:pt>
                <c:pt idx="4193">
                  <c:v>4.881494</c:v>
                </c:pt>
                <c:pt idx="4194">
                  <c:v>4.880989999999997</c:v>
                </c:pt>
                <c:pt idx="4195">
                  <c:v>4.880486999999997</c:v>
                </c:pt>
                <c:pt idx="4196">
                  <c:v>4.879983999999998</c:v>
                </c:pt>
                <c:pt idx="4197">
                  <c:v>4.879481</c:v>
                </c:pt>
                <c:pt idx="4198">
                  <c:v>4.878978</c:v>
                </c:pt>
                <c:pt idx="4199">
                  <c:v>4.878474999999997</c:v>
                </c:pt>
                <c:pt idx="4200">
                  <c:v>4.877972999999997</c:v>
                </c:pt>
                <c:pt idx="4201">
                  <c:v>4.87747</c:v>
                </c:pt>
                <c:pt idx="4202">
                  <c:v>4.876968</c:v>
                </c:pt>
                <c:pt idx="4203">
                  <c:v>4.876465</c:v>
                </c:pt>
                <c:pt idx="4204">
                  <c:v>4.875963</c:v>
                </c:pt>
                <c:pt idx="4205">
                  <c:v>4.875461</c:v>
                </c:pt>
                <c:pt idx="4206">
                  <c:v>4.874958999999997</c:v>
                </c:pt>
                <c:pt idx="4207">
                  <c:v>4.874456999999997</c:v>
                </c:pt>
                <c:pt idx="4208">
                  <c:v>4.873955999999997</c:v>
                </c:pt>
                <c:pt idx="4209">
                  <c:v>4.873454</c:v>
                </c:pt>
                <c:pt idx="4210">
                  <c:v>4.872952999999997</c:v>
                </c:pt>
                <c:pt idx="4211">
                  <c:v>4.872450999999997</c:v>
                </c:pt>
                <c:pt idx="4212">
                  <c:v>4.87195</c:v>
                </c:pt>
                <c:pt idx="4213">
                  <c:v>4.871449</c:v>
                </c:pt>
                <c:pt idx="4214">
                  <c:v>4.870948</c:v>
                </c:pt>
                <c:pt idx="4215">
                  <c:v>4.870447</c:v>
                </c:pt>
                <c:pt idx="4216">
                  <c:v>4.869945999999997</c:v>
                </c:pt>
                <c:pt idx="4217">
                  <c:v>4.869445999999997</c:v>
                </c:pt>
                <c:pt idx="4218">
                  <c:v>4.868944999999996</c:v>
                </c:pt>
                <c:pt idx="4219">
                  <c:v>4.868444999999997</c:v>
                </c:pt>
                <c:pt idx="4220">
                  <c:v>4.867943999999997</c:v>
                </c:pt>
                <c:pt idx="4221">
                  <c:v>4.867443999999997</c:v>
                </c:pt>
                <c:pt idx="4222">
                  <c:v>4.866943999999997</c:v>
                </c:pt>
                <c:pt idx="4223">
                  <c:v>4.866443999999999</c:v>
                </c:pt>
                <c:pt idx="4224">
                  <c:v>4.865943999999997</c:v>
                </c:pt>
                <c:pt idx="4225">
                  <c:v>4.865444999999997</c:v>
                </c:pt>
                <c:pt idx="4226">
                  <c:v>4.864944999999994</c:v>
                </c:pt>
                <c:pt idx="4227">
                  <c:v>4.864445999999996</c:v>
                </c:pt>
                <c:pt idx="4228">
                  <c:v>4.863945999999997</c:v>
                </c:pt>
                <c:pt idx="4229">
                  <c:v>4.863446999999997</c:v>
                </c:pt>
                <c:pt idx="4230">
                  <c:v>4.862947999999997</c:v>
                </c:pt>
                <c:pt idx="4231">
                  <c:v>4.862448999999997</c:v>
                </c:pt>
                <c:pt idx="4232">
                  <c:v>4.861949999999997</c:v>
                </c:pt>
                <c:pt idx="4233">
                  <c:v>4.861451999999997</c:v>
                </c:pt>
                <c:pt idx="4234">
                  <c:v>4.860952999999997</c:v>
                </c:pt>
                <c:pt idx="4235">
                  <c:v>4.860454999999995</c:v>
                </c:pt>
                <c:pt idx="4236">
                  <c:v>4.859955999999997</c:v>
                </c:pt>
                <c:pt idx="4237">
                  <c:v>4.859458</c:v>
                </c:pt>
                <c:pt idx="4238">
                  <c:v>4.858959999999997</c:v>
                </c:pt>
                <c:pt idx="4239">
                  <c:v>4.858462</c:v>
                </c:pt>
                <c:pt idx="4240">
                  <c:v>4.857963999999997</c:v>
                </c:pt>
                <c:pt idx="4241">
                  <c:v>4.857465999999997</c:v>
                </c:pt>
                <c:pt idx="4242">
                  <c:v>4.856968</c:v>
                </c:pt>
                <c:pt idx="4243">
                  <c:v>4.856471</c:v>
                </c:pt>
                <c:pt idx="4244">
                  <c:v>4.855973999999997</c:v>
                </c:pt>
                <c:pt idx="4245">
                  <c:v>4.855475999999997</c:v>
                </c:pt>
                <c:pt idx="4246">
                  <c:v>4.854978999999996</c:v>
                </c:pt>
                <c:pt idx="4247">
                  <c:v>4.854481999999995</c:v>
                </c:pt>
                <c:pt idx="4248">
                  <c:v>4.853984999999994</c:v>
                </c:pt>
                <c:pt idx="4249">
                  <c:v>4.853487999999997</c:v>
                </c:pt>
                <c:pt idx="4250">
                  <c:v>4.852991999999997</c:v>
                </c:pt>
                <c:pt idx="4251">
                  <c:v>4.852494999999997</c:v>
                </c:pt>
                <c:pt idx="4252">
                  <c:v>4.851998</c:v>
                </c:pt>
                <c:pt idx="4253">
                  <c:v>4.851502</c:v>
                </c:pt>
                <c:pt idx="4254">
                  <c:v>4.851005999999997</c:v>
                </c:pt>
                <c:pt idx="4255">
                  <c:v>4.850509999999997</c:v>
                </c:pt>
                <c:pt idx="4256">
                  <c:v>4.850013999999997</c:v>
                </c:pt>
                <c:pt idx="4257">
                  <c:v>4.849517999999997</c:v>
                </c:pt>
                <c:pt idx="4258">
                  <c:v>4.849022</c:v>
                </c:pt>
                <c:pt idx="4259">
                  <c:v>4.848526999999997</c:v>
                </c:pt>
                <c:pt idx="4260">
                  <c:v>4.848030999999997</c:v>
                </c:pt>
                <c:pt idx="4261">
                  <c:v>4.847535999999994</c:v>
                </c:pt>
                <c:pt idx="4262">
                  <c:v>4.847039999999997</c:v>
                </c:pt>
                <c:pt idx="4263">
                  <c:v>4.846544999999997</c:v>
                </c:pt>
                <c:pt idx="4264">
                  <c:v>4.84605</c:v>
                </c:pt>
                <c:pt idx="4265">
                  <c:v>4.845554999999996</c:v>
                </c:pt>
                <c:pt idx="4266">
                  <c:v>4.84506</c:v>
                </c:pt>
                <c:pt idx="4267">
                  <c:v>4.844565999999997</c:v>
                </c:pt>
                <c:pt idx="4268">
                  <c:v>4.844070999999997</c:v>
                </c:pt>
                <c:pt idx="4269">
                  <c:v>4.843576999999997</c:v>
                </c:pt>
                <c:pt idx="4270">
                  <c:v>4.843081999999997</c:v>
                </c:pt>
                <c:pt idx="4271">
                  <c:v>4.842587999999996</c:v>
                </c:pt>
                <c:pt idx="4272">
                  <c:v>4.842093999999999</c:v>
                </c:pt>
                <c:pt idx="4273">
                  <c:v>4.8416</c:v>
                </c:pt>
                <c:pt idx="4274">
                  <c:v>4.841105999999997</c:v>
                </c:pt>
                <c:pt idx="4275">
                  <c:v>4.840612</c:v>
                </c:pt>
                <c:pt idx="4276">
                  <c:v>4.840118999999997</c:v>
                </c:pt>
                <c:pt idx="4277">
                  <c:v>4.839625</c:v>
                </c:pt>
                <c:pt idx="4278">
                  <c:v>4.839132</c:v>
                </c:pt>
                <c:pt idx="4279">
                  <c:v>4.838639</c:v>
                </c:pt>
                <c:pt idx="4280">
                  <c:v>4.838144999999997</c:v>
                </c:pt>
                <c:pt idx="4281">
                  <c:v>4.837652</c:v>
                </c:pt>
                <c:pt idx="4282">
                  <c:v>4.837158999999997</c:v>
                </c:pt>
                <c:pt idx="4283">
                  <c:v>4.836667</c:v>
                </c:pt>
                <c:pt idx="4284">
                  <c:v>4.836174</c:v>
                </c:pt>
                <c:pt idx="4285">
                  <c:v>4.835681</c:v>
                </c:pt>
                <c:pt idx="4286">
                  <c:v>4.835188999999997</c:v>
                </c:pt>
                <c:pt idx="4287">
                  <c:v>4.834697</c:v>
                </c:pt>
                <c:pt idx="4288">
                  <c:v>4.834204</c:v>
                </c:pt>
                <c:pt idx="4289">
                  <c:v>4.833712</c:v>
                </c:pt>
                <c:pt idx="4290">
                  <c:v>4.83322</c:v>
                </c:pt>
                <c:pt idx="4291">
                  <c:v>4.832728</c:v>
                </c:pt>
                <c:pt idx="4292">
                  <c:v>4.832237</c:v>
                </c:pt>
                <c:pt idx="4293">
                  <c:v>4.831745</c:v>
                </c:pt>
                <c:pt idx="4294">
                  <c:v>4.831254</c:v>
                </c:pt>
                <c:pt idx="4295">
                  <c:v>4.830762</c:v>
                </c:pt>
                <c:pt idx="4296">
                  <c:v>4.830271</c:v>
                </c:pt>
                <c:pt idx="4297">
                  <c:v>4.829779999999999</c:v>
                </c:pt>
                <c:pt idx="4298">
                  <c:v>4.829289</c:v>
                </c:pt>
                <c:pt idx="4299">
                  <c:v>4.828797999999997</c:v>
                </c:pt>
                <c:pt idx="4300">
                  <c:v>4.828306999999997</c:v>
                </c:pt>
                <c:pt idx="4301">
                  <c:v>4.827815999999995</c:v>
                </c:pt>
                <c:pt idx="4302">
                  <c:v>4.827325999999997</c:v>
                </c:pt>
                <c:pt idx="4303">
                  <c:v>4.826834999999995</c:v>
                </c:pt>
                <c:pt idx="4304">
                  <c:v>4.826344999999997</c:v>
                </c:pt>
                <c:pt idx="4305">
                  <c:v>4.825854999999994</c:v>
                </c:pt>
                <c:pt idx="4306">
                  <c:v>4.825364999999997</c:v>
                </c:pt>
                <c:pt idx="4307">
                  <c:v>4.824874999999994</c:v>
                </c:pt>
                <c:pt idx="4308">
                  <c:v>4.824384999999995</c:v>
                </c:pt>
                <c:pt idx="4309">
                  <c:v>4.823894999999997</c:v>
                </c:pt>
                <c:pt idx="4310">
                  <c:v>4.823404999999996</c:v>
                </c:pt>
                <c:pt idx="4311">
                  <c:v>4.822915999999994</c:v>
                </c:pt>
                <c:pt idx="4312">
                  <c:v>4.822425999999996</c:v>
                </c:pt>
                <c:pt idx="4313">
                  <c:v>4.821936999999996</c:v>
                </c:pt>
                <c:pt idx="4314">
                  <c:v>4.821448</c:v>
                </c:pt>
                <c:pt idx="4315">
                  <c:v>4.820958999999997</c:v>
                </c:pt>
                <c:pt idx="4316">
                  <c:v>4.820469999999998</c:v>
                </c:pt>
                <c:pt idx="4317">
                  <c:v>4.819980999999997</c:v>
                </c:pt>
                <c:pt idx="4318">
                  <c:v>4.819492</c:v>
                </c:pt>
                <c:pt idx="4319">
                  <c:v>4.819004</c:v>
                </c:pt>
                <c:pt idx="4320">
                  <c:v>4.818514999999994</c:v>
                </c:pt>
                <c:pt idx="4321">
                  <c:v>4.818026999999997</c:v>
                </c:pt>
                <c:pt idx="4322">
                  <c:v>4.817538999999996</c:v>
                </c:pt>
                <c:pt idx="4323">
                  <c:v>4.817050999999996</c:v>
                </c:pt>
                <c:pt idx="4324">
                  <c:v>4.816563</c:v>
                </c:pt>
                <c:pt idx="4325">
                  <c:v>4.816074999999997</c:v>
                </c:pt>
                <c:pt idx="4326">
                  <c:v>4.815586999999994</c:v>
                </c:pt>
                <c:pt idx="4327">
                  <c:v>4.815099</c:v>
                </c:pt>
                <c:pt idx="4328">
                  <c:v>4.814611999999997</c:v>
                </c:pt>
                <c:pt idx="4329">
                  <c:v>4.814123999999997</c:v>
                </c:pt>
                <c:pt idx="4330">
                  <c:v>4.813636999999997</c:v>
                </c:pt>
                <c:pt idx="4331">
                  <c:v>4.813149999999998</c:v>
                </c:pt>
                <c:pt idx="4332">
                  <c:v>4.812663</c:v>
                </c:pt>
                <c:pt idx="4333">
                  <c:v>4.812175999999996</c:v>
                </c:pt>
                <c:pt idx="4334">
                  <c:v>4.811689</c:v>
                </c:pt>
                <c:pt idx="4335">
                  <c:v>4.811202</c:v>
                </c:pt>
                <c:pt idx="4336">
                  <c:v>4.810715999999997</c:v>
                </c:pt>
                <c:pt idx="4337">
                  <c:v>4.810229</c:v>
                </c:pt>
                <c:pt idx="4338">
                  <c:v>4.809743</c:v>
                </c:pt>
                <c:pt idx="4339">
                  <c:v>4.809257</c:v>
                </c:pt>
                <c:pt idx="4340">
                  <c:v>4.808771</c:v>
                </c:pt>
                <c:pt idx="4341">
                  <c:v>4.808284999999997</c:v>
                </c:pt>
                <c:pt idx="4342">
                  <c:v>4.807799</c:v>
                </c:pt>
                <c:pt idx="4343">
                  <c:v>4.807312999999997</c:v>
                </c:pt>
                <c:pt idx="4344">
                  <c:v>4.806827</c:v>
                </c:pt>
                <c:pt idx="4345">
                  <c:v>4.806342</c:v>
                </c:pt>
                <c:pt idx="4346">
                  <c:v>4.805855999999997</c:v>
                </c:pt>
                <c:pt idx="4347">
                  <c:v>4.805371</c:v>
                </c:pt>
                <c:pt idx="4348">
                  <c:v>4.804885999999994</c:v>
                </c:pt>
                <c:pt idx="4349">
                  <c:v>4.804400999999997</c:v>
                </c:pt>
                <c:pt idx="4350">
                  <c:v>4.803915999999996</c:v>
                </c:pt>
                <c:pt idx="4351">
                  <c:v>4.803430999999997</c:v>
                </c:pt>
                <c:pt idx="4352">
                  <c:v>4.802945999999997</c:v>
                </c:pt>
                <c:pt idx="4353">
                  <c:v>4.802461</c:v>
                </c:pt>
                <c:pt idx="4354">
                  <c:v>4.801976999999997</c:v>
                </c:pt>
                <c:pt idx="4355">
                  <c:v>4.801492</c:v>
                </c:pt>
                <c:pt idx="4356">
                  <c:v>4.801008</c:v>
                </c:pt>
                <c:pt idx="4357">
                  <c:v>4.800523999999998</c:v>
                </c:pt>
                <c:pt idx="4358">
                  <c:v>4.80004</c:v>
                </c:pt>
                <c:pt idx="4359">
                  <c:v>4.799555999999997</c:v>
                </c:pt>
                <c:pt idx="4360">
                  <c:v>4.799072</c:v>
                </c:pt>
                <c:pt idx="4361">
                  <c:v>4.798588999999997</c:v>
                </c:pt>
                <c:pt idx="4362">
                  <c:v>4.798104999999997</c:v>
                </c:pt>
                <c:pt idx="4363">
                  <c:v>4.797621</c:v>
                </c:pt>
                <c:pt idx="4364">
                  <c:v>4.797137999999997</c:v>
                </c:pt>
                <c:pt idx="4365">
                  <c:v>4.796655</c:v>
                </c:pt>
                <c:pt idx="4366">
                  <c:v>4.796172</c:v>
                </c:pt>
                <c:pt idx="4367">
                  <c:v>4.795689</c:v>
                </c:pt>
                <c:pt idx="4368">
                  <c:v>4.795206</c:v>
                </c:pt>
                <c:pt idx="4369">
                  <c:v>4.794723</c:v>
                </c:pt>
                <c:pt idx="4370">
                  <c:v>4.79424</c:v>
                </c:pt>
                <c:pt idx="4371">
                  <c:v>4.793758</c:v>
                </c:pt>
                <c:pt idx="4372">
                  <c:v>4.793275</c:v>
                </c:pt>
                <c:pt idx="4373">
                  <c:v>4.792793</c:v>
                </c:pt>
                <c:pt idx="4374">
                  <c:v>4.792310999999997</c:v>
                </c:pt>
                <c:pt idx="4375">
                  <c:v>4.791829</c:v>
                </c:pt>
                <c:pt idx="4376">
                  <c:v>4.791347</c:v>
                </c:pt>
                <c:pt idx="4377">
                  <c:v>4.790865</c:v>
                </c:pt>
                <c:pt idx="4378">
                  <c:v>4.790383</c:v>
                </c:pt>
                <c:pt idx="4379">
                  <c:v>4.789902</c:v>
                </c:pt>
                <c:pt idx="4380">
                  <c:v>4.78942</c:v>
                </c:pt>
                <c:pt idx="4381">
                  <c:v>4.788939</c:v>
                </c:pt>
                <c:pt idx="4382">
                  <c:v>4.788457</c:v>
                </c:pt>
                <c:pt idx="4383">
                  <c:v>4.787975999999997</c:v>
                </c:pt>
                <c:pt idx="4384">
                  <c:v>4.787494999999997</c:v>
                </c:pt>
                <c:pt idx="4385">
                  <c:v>4.787013999999997</c:v>
                </c:pt>
                <c:pt idx="4386">
                  <c:v>4.786533</c:v>
                </c:pt>
                <c:pt idx="4387">
                  <c:v>4.786053</c:v>
                </c:pt>
                <c:pt idx="4388">
                  <c:v>4.785572</c:v>
                </c:pt>
                <c:pt idx="4389">
                  <c:v>4.785092</c:v>
                </c:pt>
                <c:pt idx="4390">
                  <c:v>4.784610999999997</c:v>
                </c:pt>
                <c:pt idx="4391">
                  <c:v>4.784130999999997</c:v>
                </c:pt>
                <c:pt idx="4392">
                  <c:v>4.783651</c:v>
                </c:pt>
                <c:pt idx="4393">
                  <c:v>4.783171</c:v>
                </c:pt>
                <c:pt idx="4394">
                  <c:v>4.782691</c:v>
                </c:pt>
                <c:pt idx="4395">
                  <c:v>4.782211</c:v>
                </c:pt>
                <c:pt idx="4396">
                  <c:v>4.781731</c:v>
                </c:pt>
                <c:pt idx="4397">
                  <c:v>4.781252</c:v>
                </c:pt>
                <c:pt idx="4398">
                  <c:v>4.780772</c:v>
                </c:pt>
                <c:pt idx="4399">
                  <c:v>4.780293</c:v>
                </c:pt>
                <c:pt idx="4400">
                  <c:v>4.779814</c:v>
                </c:pt>
                <c:pt idx="4401">
                  <c:v>4.779335</c:v>
                </c:pt>
                <c:pt idx="4402">
                  <c:v>4.778856</c:v>
                </c:pt>
                <c:pt idx="4403">
                  <c:v>4.778377</c:v>
                </c:pt>
                <c:pt idx="4404">
                  <c:v>4.777898</c:v>
                </c:pt>
                <c:pt idx="4405">
                  <c:v>4.77742</c:v>
                </c:pt>
                <c:pt idx="4406">
                  <c:v>4.776941</c:v>
                </c:pt>
                <c:pt idx="4407">
                  <c:v>4.776463</c:v>
                </c:pt>
                <c:pt idx="4408">
                  <c:v>4.775983999999997</c:v>
                </c:pt>
                <c:pt idx="4409">
                  <c:v>4.775506</c:v>
                </c:pt>
                <c:pt idx="4410">
                  <c:v>4.775028</c:v>
                </c:pt>
                <c:pt idx="4411">
                  <c:v>4.77455</c:v>
                </c:pt>
                <c:pt idx="4412">
                  <c:v>4.774072</c:v>
                </c:pt>
                <c:pt idx="4413">
                  <c:v>4.773595</c:v>
                </c:pt>
                <c:pt idx="4414">
                  <c:v>4.773117</c:v>
                </c:pt>
                <c:pt idx="4415">
                  <c:v>4.772639</c:v>
                </c:pt>
                <c:pt idx="4416">
                  <c:v>4.772162</c:v>
                </c:pt>
                <c:pt idx="4417">
                  <c:v>4.771685</c:v>
                </c:pt>
                <c:pt idx="4418">
                  <c:v>4.771208</c:v>
                </c:pt>
                <c:pt idx="4419">
                  <c:v>4.770731</c:v>
                </c:pt>
                <c:pt idx="4420">
                  <c:v>4.770254</c:v>
                </c:pt>
                <c:pt idx="4421">
                  <c:v>4.769777</c:v>
                </c:pt>
                <c:pt idx="4422">
                  <c:v>4.7693</c:v>
                </c:pt>
                <c:pt idx="4423">
                  <c:v>4.768823</c:v>
                </c:pt>
                <c:pt idx="4424">
                  <c:v>4.768347</c:v>
                </c:pt>
                <c:pt idx="4425">
                  <c:v>4.767870999999997</c:v>
                </c:pt>
                <c:pt idx="4426">
                  <c:v>4.767393999999998</c:v>
                </c:pt>
                <c:pt idx="4427">
                  <c:v>4.766917999999997</c:v>
                </c:pt>
                <c:pt idx="4428">
                  <c:v>4.766442</c:v>
                </c:pt>
                <c:pt idx="4429">
                  <c:v>4.765965999999997</c:v>
                </c:pt>
                <c:pt idx="4430">
                  <c:v>4.765490999999997</c:v>
                </c:pt>
                <c:pt idx="4431">
                  <c:v>4.765014999999995</c:v>
                </c:pt>
                <c:pt idx="4432">
                  <c:v>4.764538999999996</c:v>
                </c:pt>
                <c:pt idx="4433">
                  <c:v>4.764063999999998</c:v>
                </c:pt>
                <c:pt idx="4434">
                  <c:v>4.763587999999997</c:v>
                </c:pt>
                <c:pt idx="4435">
                  <c:v>4.763112999999997</c:v>
                </c:pt>
                <c:pt idx="4436">
                  <c:v>4.762637999999997</c:v>
                </c:pt>
                <c:pt idx="4437">
                  <c:v>4.762163</c:v>
                </c:pt>
                <c:pt idx="4438">
                  <c:v>4.761688</c:v>
                </c:pt>
                <c:pt idx="4439">
                  <c:v>4.761213</c:v>
                </c:pt>
                <c:pt idx="4440">
                  <c:v>4.760739</c:v>
                </c:pt>
                <c:pt idx="4441">
                  <c:v>4.760264</c:v>
                </c:pt>
                <c:pt idx="4442">
                  <c:v>4.75979</c:v>
                </c:pt>
                <c:pt idx="4443">
                  <c:v>4.759315</c:v>
                </c:pt>
                <c:pt idx="4444">
                  <c:v>4.758841</c:v>
                </c:pt>
                <c:pt idx="4445">
                  <c:v>4.758367</c:v>
                </c:pt>
                <c:pt idx="4446">
                  <c:v>4.757893</c:v>
                </c:pt>
                <c:pt idx="4447">
                  <c:v>4.757418999999997</c:v>
                </c:pt>
                <c:pt idx="4448">
                  <c:v>4.756946</c:v>
                </c:pt>
                <c:pt idx="4449">
                  <c:v>4.756472</c:v>
                </c:pt>
                <c:pt idx="4450">
                  <c:v>4.755997999999997</c:v>
                </c:pt>
                <c:pt idx="4451">
                  <c:v>4.755524999999997</c:v>
                </c:pt>
                <c:pt idx="4452">
                  <c:v>4.755052</c:v>
                </c:pt>
                <c:pt idx="4453">
                  <c:v>4.754578999999997</c:v>
                </c:pt>
                <c:pt idx="4454">
                  <c:v>4.754104999999996</c:v>
                </c:pt>
                <c:pt idx="4455">
                  <c:v>4.753632</c:v>
                </c:pt>
                <c:pt idx="4456">
                  <c:v>4.75316</c:v>
                </c:pt>
                <c:pt idx="4457">
                  <c:v>4.752686999999997</c:v>
                </c:pt>
                <c:pt idx="4458">
                  <c:v>4.752213999999999</c:v>
                </c:pt>
                <c:pt idx="4459">
                  <c:v>4.751742</c:v>
                </c:pt>
                <c:pt idx="4460">
                  <c:v>4.751269</c:v>
                </c:pt>
                <c:pt idx="4461">
                  <c:v>4.750797</c:v>
                </c:pt>
                <c:pt idx="4462">
                  <c:v>4.750325</c:v>
                </c:pt>
                <c:pt idx="4463">
                  <c:v>4.749853</c:v>
                </c:pt>
                <c:pt idx="4464">
                  <c:v>4.749381</c:v>
                </c:pt>
                <c:pt idx="4465">
                  <c:v>4.748909</c:v>
                </c:pt>
                <c:pt idx="4466">
                  <c:v>4.748437</c:v>
                </c:pt>
                <c:pt idx="4467">
                  <c:v>4.747965999999997</c:v>
                </c:pt>
                <c:pt idx="4468">
                  <c:v>4.747494</c:v>
                </c:pt>
                <c:pt idx="4469">
                  <c:v>4.747023</c:v>
                </c:pt>
                <c:pt idx="4470">
                  <c:v>4.746552</c:v>
                </c:pt>
                <c:pt idx="4471">
                  <c:v>4.74608</c:v>
                </c:pt>
                <c:pt idx="4472">
                  <c:v>4.745609</c:v>
                </c:pt>
                <c:pt idx="4473">
                  <c:v>4.745137999999997</c:v>
                </c:pt>
                <c:pt idx="4474">
                  <c:v>4.744668</c:v>
                </c:pt>
                <c:pt idx="4475">
                  <c:v>4.744196999999997</c:v>
                </c:pt>
                <c:pt idx="4476">
                  <c:v>4.743726</c:v>
                </c:pt>
                <c:pt idx="4477">
                  <c:v>4.743256</c:v>
                </c:pt>
                <c:pt idx="4478">
                  <c:v>4.742784999999997</c:v>
                </c:pt>
                <c:pt idx="4479">
                  <c:v>4.742314999999997</c:v>
                </c:pt>
                <c:pt idx="4480">
                  <c:v>4.741845</c:v>
                </c:pt>
                <c:pt idx="4481">
                  <c:v>4.741375</c:v>
                </c:pt>
                <c:pt idx="4482">
                  <c:v>4.740904999999997</c:v>
                </c:pt>
                <c:pt idx="4483">
                  <c:v>4.740434999999997</c:v>
                </c:pt>
                <c:pt idx="4484">
                  <c:v>4.739965</c:v>
                </c:pt>
                <c:pt idx="4485">
                  <c:v>4.739496</c:v>
                </c:pt>
                <c:pt idx="4486">
                  <c:v>4.739026</c:v>
                </c:pt>
                <c:pt idx="4487">
                  <c:v>4.738557</c:v>
                </c:pt>
                <c:pt idx="4488">
                  <c:v>4.738088</c:v>
                </c:pt>
                <c:pt idx="4489">
                  <c:v>4.737619</c:v>
                </c:pt>
                <c:pt idx="4490">
                  <c:v>4.73715</c:v>
                </c:pt>
                <c:pt idx="4491">
                  <c:v>4.736681</c:v>
                </c:pt>
                <c:pt idx="4492">
                  <c:v>4.736212</c:v>
                </c:pt>
                <c:pt idx="4493">
                  <c:v>4.735743</c:v>
                </c:pt>
                <c:pt idx="4494">
                  <c:v>4.735275</c:v>
                </c:pt>
                <c:pt idx="4495">
                  <c:v>4.734805999999997</c:v>
                </c:pt>
                <c:pt idx="4496">
                  <c:v>4.734338</c:v>
                </c:pt>
                <c:pt idx="4497">
                  <c:v>4.73387</c:v>
                </c:pt>
                <c:pt idx="4498">
                  <c:v>4.733401</c:v>
                </c:pt>
                <c:pt idx="4499">
                  <c:v>4.732933</c:v>
                </c:pt>
                <c:pt idx="4500">
                  <c:v>4.732465</c:v>
                </c:pt>
                <c:pt idx="4501">
                  <c:v>4.731998</c:v>
                </c:pt>
                <c:pt idx="4502">
                  <c:v>4.73153</c:v>
                </c:pt>
                <c:pt idx="4503">
                  <c:v>4.731062</c:v>
                </c:pt>
                <c:pt idx="4504">
                  <c:v>4.730595</c:v>
                </c:pt>
                <c:pt idx="4505">
                  <c:v>4.730128</c:v>
                </c:pt>
                <c:pt idx="4506">
                  <c:v>4.72966</c:v>
                </c:pt>
                <c:pt idx="4507">
                  <c:v>4.729193</c:v>
                </c:pt>
                <c:pt idx="4508">
                  <c:v>4.728726</c:v>
                </c:pt>
                <c:pt idx="4509">
                  <c:v>4.728259</c:v>
                </c:pt>
                <c:pt idx="4510">
                  <c:v>4.727792</c:v>
                </c:pt>
                <c:pt idx="4511">
                  <c:v>4.727325999999997</c:v>
                </c:pt>
                <c:pt idx="4512">
                  <c:v>4.726859</c:v>
                </c:pt>
                <c:pt idx="4513">
                  <c:v>4.726393</c:v>
                </c:pt>
                <c:pt idx="4514">
                  <c:v>4.725925999999997</c:v>
                </c:pt>
                <c:pt idx="4515">
                  <c:v>4.72546</c:v>
                </c:pt>
                <c:pt idx="4516">
                  <c:v>4.724993999999997</c:v>
                </c:pt>
                <c:pt idx="4517">
                  <c:v>4.724527999999997</c:v>
                </c:pt>
                <c:pt idx="4518">
                  <c:v>4.724062</c:v>
                </c:pt>
                <c:pt idx="4519">
                  <c:v>4.723595999999997</c:v>
                </c:pt>
                <c:pt idx="4520">
                  <c:v>4.723130999999997</c:v>
                </c:pt>
                <c:pt idx="4521">
                  <c:v>4.722665</c:v>
                </c:pt>
                <c:pt idx="4522">
                  <c:v>4.7222</c:v>
                </c:pt>
                <c:pt idx="4523">
                  <c:v>4.721734</c:v>
                </c:pt>
                <c:pt idx="4524">
                  <c:v>4.721269</c:v>
                </c:pt>
                <c:pt idx="4525">
                  <c:v>4.720803999999997</c:v>
                </c:pt>
                <c:pt idx="4526">
                  <c:v>4.720339</c:v>
                </c:pt>
                <c:pt idx="4527">
                  <c:v>4.719874</c:v>
                </c:pt>
                <c:pt idx="4528">
                  <c:v>4.719409</c:v>
                </c:pt>
                <c:pt idx="4529">
                  <c:v>4.718944</c:v>
                </c:pt>
                <c:pt idx="4530">
                  <c:v>4.718479999999999</c:v>
                </c:pt>
                <c:pt idx="4531">
                  <c:v>4.718014999999997</c:v>
                </c:pt>
                <c:pt idx="4532">
                  <c:v>4.717550999999997</c:v>
                </c:pt>
                <c:pt idx="4533">
                  <c:v>4.717086999999997</c:v>
                </c:pt>
                <c:pt idx="4534">
                  <c:v>4.716623</c:v>
                </c:pt>
                <c:pt idx="4535">
                  <c:v>4.716159</c:v>
                </c:pt>
                <c:pt idx="4536">
                  <c:v>4.715695</c:v>
                </c:pt>
                <c:pt idx="4537">
                  <c:v>4.715231</c:v>
                </c:pt>
                <c:pt idx="4538">
                  <c:v>4.714767</c:v>
                </c:pt>
                <c:pt idx="4539">
                  <c:v>4.714303999999998</c:v>
                </c:pt>
                <c:pt idx="4540">
                  <c:v>4.71384</c:v>
                </c:pt>
                <c:pt idx="4541">
                  <c:v>4.713377</c:v>
                </c:pt>
                <c:pt idx="4542">
                  <c:v>4.712913999999997</c:v>
                </c:pt>
                <c:pt idx="4543">
                  <c:v>4.71245</c:v>
                </c:pt>
                <c:pt idx="4544">
                  <c:v>4.711986999999997</c:v>
                </c:pt>
                <c:pt idx="4545">
                  <c:v>4.711524</c:v>
                </c:pt>
                <c:pt idx="4546">
                  <c:v>4.711062</c:v>
                </c:pt>
                <c:pt idx="4547">
                  <c:v>4.710599</c:v>
                </c:pt>
                <c:pt idx="4548">
                  <c:v>4.710135999999997</c:v>
                </c:pt>
                <c:pt idx="4549">
                  <c:v>4.709674</c:v>
                </c:pt>
                <c:pt idx="4550">
                  <c:v>4.709211</c:v>
                </c:pt>
                <c:pt idx="4551">
                  <c:v>4.708749</c:v>
                </c:pt>
                <c:pt idx="4552">
                  <c:v>4.708287</c:v>
                </c:pt>
                <c:pt idx="4553">
                  <c:v>4.707824999999997</c:v>
                </c:pt>
                <c:pt idx="4554">
                  <c:v>4.707363</c:v>
                </c:pt>
                <c:pt idx="4555">
                  <c:v>4.706901</c:v>
                </c:pt>
                <c:pt idx="4556">
                  <c:v>4.70644</c:v>
                </c:pt>
                <c:pt idx="4557">
                  <c:v>4.705978</c:v>
                </c:pt>
                <c:pt idx="4558">
                  <c:v>4.705515999999997</c:v>
                </c:pt>
                <c:pt idx="4559">
                  <c:v>4.705054999999997</c:v>
                </c:pt>
                <c:pt idx="4560">
                  <c:v>4.704593999999997</c:v>
                </c:pt>
                <c:pt idx="4561">
                  <c:v>4.704132999999997</c:v>
                </c:pt>
                <c:pt idx="4562">
                  <c:v>4.703672</c:v>
                </c:pt>
                <c:pt idx="4563">
                  <c:v>4.703211</c:v>
                </c:pt>
                <c:pt idx="4564">
                  <c:v>4.70275</c:v>
                </c:pt>
                <c:pt idx="4565">
                  <c:v>4.702289</c:v>
                </c:pt>
                <c:pt idx="4566">
                  <c:v>4.701829</c:v>
                </c:pt>
                <c:pt idx="4567">
                  <c:v>4.701368</c:v>
                </c:pt>
                <c:pt idx="4568">
                  <c:v>4.700908</c:v>
                </c:pt>
                <c:pt idx="4569">
                  <c:v>4.700447</c:v>
                </c:pt>
                <c:pt idx="4570">
                  <c:v>4.699986999999996</c:v>
                </c:pt>
                <c:pt idx="4571">
                  <c:v>4.699526999999997</c:v>
                </c:pt>
                <c:pt idx="4572">
                  <c:v>4.699067</c:v>
                </c:pt>
                <c:pt idx="4573">
                  <c:v>4.698607</c:v>
                </c:pt>
                <c:pt idx="4574">
                  <c:v>4.698147999999997</c:v>
                </c:pt>
                <c:pt idx="4575">
                  <c:v>4.697687999999997</c:v>
                </c:pt>
                <c:pt idx="4576">
                  <c:v>4.697228</c:v>
                </c:pt>
                <c:pt idx="4577">
                  <c:v>4.696769</c:v>
                </c:pt>
                <c:pt idx="4578">
                  <c:v>4.696309999999999</c:v>
                </c:pt>
                <c:pt idx="4579">
                  <c:v>4.695850999999996</c:v>
                </c:pt>
                <c:pt idx="4580">
                  <c:v>4.695390999999997</c:v>
                </c:pt>
                <c:pt idx="4581">
                  <c:v>4.694931999999994</c:v>
                </c:pt>
                <c:pt idx="4582">
                  <c:v>4.694473999999997</c:v>
                </c:pt>
                <c:pt idx="4583">
                  <c:v>4.694014999999994</c:v>
                </c:pt>
                <c:pt idx="4584">
                  <c:v>4.693555999999996</c:v>
                </c:pt>
                <c:pt idx="4585">
                  <c:v>4.693098</c:v>
                </c:pt>
                <c:pt idx="4586">
                  <c:v>4.692638999999997</c:v>
                </c:pt>
                <c:pt idx="4587">
                  <c:v>4.692180999999994</c:v>
                </c:pt>
                <c:pt idx="4588">
                  <c:v>4.691723</c:v>
                </c:pt>
                <c:pt idx="4589">
                  <c:v>4.691264999999999</c:v>
                </c:pt>
                <c:pt idx="4590">
                  <c:v>4.690806999999997</c:v>
                </c:pt>
                <c:pt idx="4591">
                  <c:v>4.690349</c:v>
                </c:pt>
                <c:pt idx="4592">
                  <c:v>4.689891</c:v>
                </c:pt>
                <c:pt idx="4593">
                  <c:v>4.689433</c:v>
                </c:pt>
                <c:pt idx="4594">
                  <c:v>4.688975999999996</c:v>
                </c:pt>
                <c:pt idx="4595">
                  <c:v>4.688517999999996</c:v>
                </c:pt>
                <c:pt idx="4596">
                  <c:v>4.688061</c:v>
                </c:pt>
                <c:pt idx="4597">
                  <c:v>4.687603999999998</c:v>
                </c:pt>
                <c:pt idx="4598">
                  <c:v>4.687146999999997</c:v>
                </c:pt>
                <c:pt idx="4599">
                  <c:v>4.686689999999999</c:v>
                </c:pt>
                <c:pt idx="4600">
                  <c:v>4.686233</c:v>
                </c:pt>
                <c:pt idx="4601">
                  <c:v>4.685775999999997</c:v>
                </c:pt>
                <c:pt idx="4602">
                  <c:v>4.685318999999997</c:v>
                </c:pt>
                <c:pt idx="4603">
                  <c:v>4.684863</c:v>
                </c:pt>
                <c:pt idx="4604">
                  <c:v>4.684405999999996</c:v>
                </c:pt>
                <c:pt idx="4605">
                  <c:v>4.683949999999998</c:v>
                </c:pt>
                <c:pt idx="4606">
                  <c:v>4.683493999999999</c:v>
                </c:pt>
                <c:pt idx="4607">
                  <c:v>4.683037999999997</c:v>
                </c:pt>
                <c:pt idx="4608">
                  <c:v>4.682580999999994</c:v>
                </c:pt>
                <c:pt idx="4609">
                  <c:v>4.682125999999996</c:v>
                </c:pt>
                <c:pt idx="4610">
                  <c:v>4.68167</c:v>
                </c:pt>
                <c:pt idx="4611">
                  <c:v>4.681214</c:v>
                </c:pt>
                <c:pt idx="4612">
                  <c:v>4.680758</c:v>
                </c:pt>
                <c:pt idx="4613">
                  <c:v>4.680303</c:v>
                </c:pt>
                <c:pt idx="4614">
                  <c:v>4.679848</c:v>
                </c:pt>
                <c:pt idx="4615">
                  <c:v>4.679392</c:v>
                </c:pt>
                <c:pt idx="4616">
                  <c:v>4.678936999999997</c:v>
                </c:pt>
                <c:pt idx="4617">
                  <c:v>4.678481999999997</c:v>
                </c:pt>
                <c:pt idx="4618">
                  <c:v>4.678027</c:v>
                </c:pt>
                <c:pt idx="4619">
                  <c:v>4.677571999999997</c:v>
                </c:pt>
                <c:pt idx="4620">
                  <c:v>4.677117999999996</c:v>
                </c:pt>
                <c:pt idx="4621">
                  <c:v>4.676663</c:v>
                </c:pt>
                <c:pt idx="4622">
                  <c:v>4.676208</c:v>
                </c:pt>
                <c:pt idx="4623">
                  <c:v>4.675753999999999</c:v>
                </c:pt>
                <c:pt idx="4624">
                  <c:v>4.6753</c:v>
                </c:pt>
                <c:pt idx="4625">
                  <c:v>4.674845999999997</c:v>
                </c:pt>
                <c:pt idx="4626">
                  <c:v>4.674391</c:v>
                </c:pt>
                <c:pt idx="4627">
                  <c:v>4.673936999999997</c:v>
                </c:pt>
                <c:pt idx="4628">
                  <c:v>4.673483999999997</c:v>
                </c:pt>
                <c:pt idx="4629">
                  <c:v>4.67303</c:v>
                </c:pt>
                <c:pt idx="4630">
                  <c:v>4.672575999999997</c:v>
                </c:pt>
                <c:pt idx="4631">
                  <c:v>4.672123</c:v>
                </c:pt>
                <c:pt idx="4632">
                  <c:v>4.671669</c:v>
                </c:pt>
                <c:pt idx="4633">
                  <c:v>4.671216</c:v>
                </c:pt>
                <c:pt idx="4634">
                  <c:v>4.670763</c:v>
                </c:pt>
                <c:pt idx="4635">
                  <c:v>4.67031</c:v>
                </c:pt>
                <c:pt idx="4636">
                  <c:v>4.669856999999997</c:v>
                </c:pt>
                <c:pt idx="4637">
                  <c:v>4.669403999999997</c:v>
                </c:pt>
                <c:pt idx="4638">
                  <c:v>4.668950999999994</c:v>
                </c:pt>
                <c:pt idx="4639">
                  <c:v>4.668497999999997</c:v>
                </c:pt>
                <c:pt idx="4640">
                  <c:v>4.668045999999997</c:v>
                </c:pt>
                <c:pt idx="4641">
                  <c:v>4.667592999999996</c:v>
                </c:pt>
                <c:pt idx="4642">
                  <c:v>4.667140999999995</c:v>
                </c:pt>
                <c:pt idx="4643">
                  <c:v>4.666687999999997</c:v>
                </c:pt>
                <c:pt idx="4644">
                  <c:v>4.666235999999997</c:v>
                </c:pt>
                <c:pt idx="4645">
                  <c:v>4.665783999999996</c:v>
                </c:pt>
                <c:pt idx="4646">
                  <c:v>4.665331999999996</c:v>
                </c:pt>
                <c:pt idx="4647">
                  <c:v>4.664880999999994</c:v>
                </c:pt>
                <c:pt idx="4648">
                  <c:v>4.664428999999996</c:v>
                </c:pt>
                <c:pt idx="4649">
                  <c:v>4.663976999999995</c:v>
                </c:pt>
                <c:pt idx="4650">
                  <c:v>4.663525999999996</c:v>
                </c:pt>
                <c:pt idx="4651">
                  <c:v>4.663073999999997</c:v>
                </c:pt>
                <c:pt idx="4652">
                  <c:v>4.662623</c:v>
                </c:pt>
                <c:pt idx="4653">
                  <c:v>4.662171999999995</c:v>
                </c:pt>
                <c:pt idx="4654">
                  <c:v>4.661721</c:v>
                </c:pt>
                <c:pt idx="4655">
                  <c:v>4.66127</c:v>
                </c:pt>
                <c:pt idx="4656">
                  <c:v>4.660818999999996</c:v>
                </c:pt>
                <c:pt idx="4657">
                  <c:v>4.660368</c:v>
                </c:pt>
                <c:pt idx="4658">
                  <c:v>4.659917999999996</c:v>
                </c:pt>
                <c:pt idx="4659">
                  <c:v>4.659467</c:v>
                </c:pt>
                <c:pt idx="4660">
                  <c:v>4.659016999999997</c:v>
                </c:pt>
                <c:pt idx="4661">
                  <c:v>4.658565999999997</c:v>
                </c:pt>
                <c:pt idx="4662">
                  <c:v>4.658115999999994</c:v>
                </c:pt>
                <c:pt idx="4663">
                  <c:v>4.657665999999997</c:v>
                </c:pt>
                <c:pt idx="4664">
                  <c:v>4.657215999999995</c:v>
                </c:pt>
                <c:pt idx="4665">
                  <c:v>4.656766</c:v>
                </c:pt>
                <c:pt idx="4666">
                  <c:v>4.656315999999997</c:v>
                </c:pt>
                <c:pt idx="4667">
                  <c:v>4.655865999999997</c:v>
                </c:pt>
                <c:pt idx="4668">
                  <c:v>4.655416999999994</c:v>
                </c:pt>
                <c:pt idx="4669">
                  <c:v>4.654966999999996</c:v>
                </c:pt>
                <c:pt idx="4670">
                  <c:v>4.654517999999995</c:v>
                </c:pt>
                <c:pt idx="4671">
                  <c:v>4.654068999999997</c:v>
                </c:pt>
                <c:pt idx="4672">
                  <c:v>4.65362</c:v>
                </c:pt>
                <c:pt idx="4673">
                  <c:v>4.653170999999997</c:v>
                </c:pt>
                <c:pt idx="4674">
                  <c:v>4.652721999999997</c:v>
                </c:pt>
                <c:pt idx="4675">
                  <c:v>4.652273</c:v>
                </c:pt>
                <c:pt idx="4676">
                  <c:v>4.651823999999999</c:v>
                </c:pt>
                <c:pt idx="4677">
                  <c:v>4.651376</c:v>
                </c:pt>
                <c:pt idx="4678">
                  <c:v>4.650926999999996</c:v>
                </c:pt>
                <c:pt idx="4679">
                  <c:v>4.650478999999997</c:v>
                </c:pt>
                <c:pt idx="4680">
                  <c:v>4.650029999999997</c:v>
                </c:pt>
                <c:pt idx="4681">
                  <c:v>4.649581999999997</c:v>
                </c:pt>
                <c:pt idx="4682">
                  <c:v>4.649133999999997</c:v>
                </c:pt>
                <c:pt idx="4683">
                  <c:v>4.648685999999997</c:v>
                </c:pt>
                <c:pt idx="4684">
                  <c:v>4.648238</c:v>
                </c:pt>
                <c:pt idx="4685">
                  <c:v>4.647789999999997</c:v>
                </c:pt>
                <c:pt idx="4686">
                  <c:v>4.647343</c:v>
                </c:pt>
                <c:pt idx="4687">
                  <c:v>4.646894999999997</c:v>
                </c:pt>
                <c:pt idx="4688">
                  <c:v>4.646448</c:v>
                </c:pt>
                <c:pt idx="4689">
                  <c:v>4.645999999999997</c:v>
                </c:pt>
                <c:pt idx="4690">
                  <c:v>4.645552999999997</c:v>
                </c:pt>
                <c:pt idx="4691">
                  <c:v>4.645105999999996</c:v>
                </c:pt>
                <c:pt idx="4692">
                  <c:v>4.644658999999997</c:v>
                </c:pt>
                <c:pt idx="4693">
                  <c:v>4.644211999999997</c:v>
                </c:pt>
                <c:pt idx="4694">
                  <c:v>4.643765</c:v>
                </c:pt>
                <c:pt idx="4695">
                  <c:v>4.643317999999997</c:v>
                </c:pt>
                <c:pt idx="4696">
                  <c:v>4.642871999999997</c:v>
                </c:pt>
                <c:pt idx="4697">
                  <c:v>4.642424999999996</c:v>
                </c:pt>
                <c:pt idx="4698">
                  <c:v>4.641979</c:v>
                </c:pt>
                <c:pt idx="4699">
                  <c:v>4.641532999999997</c:v>
                </c:pt>
                <c:pt idx="4700">
                  <c:v>4.641086999999997</c:v>
                </c:pt>
                <c:pt idx="4701">
                  <c:v>4.64064</c:v>
                </c:pt>
                <c:pt idx="4702">
                  <c:v>4.640193999999997</c:v>
                </c:pt>
                <c:pt idx="4703">
                  <c:v>4.639749</c:v>
                </c:pt>
                <c:pt idx="4704">
                  <c:v>4.639303</c:v>
                </c:pt>
                <c:pt idx="4705">
                  <c:v>4.638856999999997</c:v>
                </c:pt>
                <c:pt idx="4706">
                  <c:v>4.638411999999997</c:v>
                </c:pt>
                <c:pt idx="4707">
                  <c:v>4.637965999999997</c:v>
                </c:pt>
                <c:pt idx="4708">
                  <c:v>4.637520999999997</c:v>
                </c:pt>
                <c:pt idx="4709">
                  <c:v>4.637075999999997</c:v>
                </c:pt>
                <c:pt idx="4710">
                  <c:v>4.636631</c:v>
                </c:pt>
                <c:pt idx="4711">
                  <c:v>4.636185999999997</c:v>
                </c:pt>
                <c:pt idx="4712">
                  <c:v>4.635741</c:v>
                </c:pt>
                <c:pt idx="4713">
                  <c:v>4.635296</c:v>
                </c:pt>
                <c:pt idx="4714">
                  <c:v>4.634850999999997</c:v>
                </c:pt>
                <c:pt idx="4715">
                  <c:v>4.634405999999996</c:v>
                </c:pt>
                <c:pt idx="4716">
                  <c:v>4.633962</c:v>
                </c:pt>
                <c:pt idx="4717">
                  <c:v>4.633517999999997</c:v>
                </c:pt>
                <c:pt idx="4718">
                  <c:v>4.633073</c:v>
                </c:pt>
                <c:pt idx="4719">
                  <c:v>4.632629</c:v>
                </c:pt>
                <c:pt idx="4720">
                  <c:v>4.632184999999994</c:v>
                </c:pt>
                <c:pt idx="4721">
                  <c:v>4.631741</c:v>
                </c:pt>
                <c:pt idx="4722">
                  <c:v>4.631297</c:v>
                </c:pt>
                <c:pt idx="4723">
                  <c:v>4.630853</c:v>
                </c:pt>
                <c:pt idx="4724">
                  <c:v>4.630409999999998</c:v>
                </c:pt>
                <c:pt idx="4725">
                  <c:v>4.629965999999997</c:v>
                </c:pt>
                <c:pt idx="4726">
                  <c:v>4.629522999999997</c:v>
                </c:pt>
                <c:pt idx="4727">
                  <c:v>4.629079999999997</c:v>
                </c:pt>
                <c:pt idx="4728">
                  <c:v>4.628635999999996</c:v>
                </c:pt>
                <c:pt idx="4729">
                  <c:v>4.628192999999997</c:v>
                </c:pt>
                <c:pt idx="4730">
                  <c:v>4.627749999999997</c:v>
                </c:pt>
                <c:pt idx="4731">
                  <c:v>4.627306999999996</c:v>
                </c:pt>
                <c:pt idx="4732">
                  <c:v>4.626863999999998</c:v>
                </c:pt>
                <c:pt idx="4733">
                  <c:v>4.626421999999997</c:v>
                </c:pt>
                <c:pt idx="4734">
                  <c:v>4.625978999999996</c:v>
                </c:pt>
                <c:pt idx="4735">
                  <c:v>4.625536999999994</c:v>
                </c:pt>
                <c:pt idx="4736">
                  <c:v>4.625093999999997</c:v>
                </c:pt>
                <c:pt idx="4737">
                  <c:v>4.624651999999996</c:v>
                </c:pt>
                <c:pt idx="4738">
                  <c:v>4.624209999999997</c:v>
                </c:pt>
                <c:pt idx="4739">
                  <c:v>4.623768</c:v>
                </c:pt>
                <c:pt idx="4740">
                  <c:v>4.623325999999997</c:v>
                </c:pt>
                <c:pt idx="4741">
                  <c:v>4.622883999999995</c:v>
                </c:pt>
                <c:pt idx="4742">
                  <c:v>4.622441999999997</c:v>
                </c:pt>
                <c:pt idx="4743">
                  <c:v>4.621999999999997</c:v>
                </c:pt>
                <c:pt idx="4744">
                  <c:v>4.621558999999997</c:v>
                </c:pt>
                <c:pt idx="4745">
                  <c:v>4.621116999999994</c:v>
                </c:pt>
                <c:pt idx="4746">
                  <c:v>4.620675999999997</c:v>
                </c:pt>
                <c:pt idx="4747">
                  <c:v>4.620234999999996</c:v>
                </c:pt>
                <c:pt idx="4748">
                  <c:v>4.619794</c:v>
                </c:pt>
                <c:pt idx="4749">
                  <c:v>4.619353</c:v>
                </c:pt>
                <c:pt idx="4750">
                  <c:v>4.618911999999994</c:v>
                </c:pt>
                <c:pt idx="4751">
                  <c:v>4.618470999999997</c:v>
                </c:pt>
                <c:pt idx="4752">
                  <c:v>4.618029999999997</c:v>
                </c:pt>
                <c:pt idx="4753">
                  <c:v>4.617588999999994</c:v>
                </c:pt>
                <c:pt idx="4754">
                  <c:v>4.617148999999997</c:v>
                </c:pt>
                <c:pt idx="4755">
                  <c:v>4.616709</c:v>
                </c:pt>
                <c:pt idx="4756">
                  <c:v>4.616268</c:v>
                </c:pt>
                <c:pt idx="4757">
                  <c:v>4.615827999999997</c:v>
                </c:pt>
                <c:pt idx="4758">
                  <c:v>4.615387999999997</c:v>
                </c:pt>
                <c:pt idx="4759">
                  <c:v>4.614947999999996</c:v>
                </c:pt>
                <c:pt idx="4760">
                  <c:v>4.614507999999994</c:v>
                </c:pt>
                <c:pt idx="4761">
                  <c:v>4.614067999999997</c:v>
                </c:pt>
                <c:pt idx="4762">
                  <c:v>4.613629</c:v>
                </c:pt>
                <c:pt idx="4763">
                  <c:v>4.613188999999996</c:v>
                </c:pt>
                <c:pt idx="4764">
                  <c:v>4.612749999999997</c:v>
                </c:pt>
                <c:pt idx="4765">
                  <c:v>4.612309999999997</c:v>
                </c:pt>
                <c:pt idx="4766">
                  <c:v>4.611870999999997</c:v>
                </c:pt>
                <c:pt idx="4767">
                  <c:v>4.611431999999997</c:v>
                </c:pt>
                <c:pt idx="4768">
                  <c:v>4.610992999999997</c:v>
                </c:pt>
                <c:pt idx="4769">
                  <c:v>4.610553999999997</c:v>
                </c:pt>
                <c:pt idx="4770">
                  <c:v>4.610114999999995</c:v>
                </c:pt>
                <c:pt idx="4771">
                  <c:v>4.609676</c:v>
                </c:pt>
                <c:pt idx="4772">
                  <c:v>4.609237</c:v>
                </c:pt>
                <c:pt idx="4773">
                  <c:v>4.608799</c:v>
                </c:pt>
                <c:pt idx="4774">
                  <c:v>4.60836</c:v>
                </c:pt>
                <c:pt idx="4775">
                  <c:v>4.607921999999997</c:v>
                </c:pt>
                <c:pt idx="4776">
                  <c:v>4.607483999999996</c:v>
                </c:pt>
                <c:pt idx="4777">
                  <c:v>4.607045999999997</c:v>
                </c:pt>
                <c:pt idx="4778">
                  <c:v>4.606608</c:v>
                </c:pt>
                <c:pt idx="4779">
                  <c:v>4.60617</c:v>
                </c:pt>
                <c:pt idx="4780">
                  <c:v>4.605731999999997</c:v>
                </c:pt>
                <c:pt idx="4781">
                  <c:v>4.605294</c:v>
                </c:pt>
                <c:pt idx="4782">
                  <c:v>4.604856999999995</c:v>
                </c:pt>
                <c:pt idx="4783">
                  <c:v>4.604418999999996</c:v>
                </c:pt>
                <c:pt idx="4784">
                  <c:v>4.603981999999996</c:v>
                </c:pt>
                <c:pt idx="4785">
                  <c:v>4.603543999999998</c:v>
                </c:pt>
                <c:pt idx="4786">
                  <c:v>4.603106999999997</c:v>
                </c:pt>
                <c:pt idx="4787">
                  <c:v>4.60267</c:v>
                </c:pt>
                <c:pt idx="4788">
                  <c:v>4.602233</c:v>
                </c:pt>
                <c:pt idx="4789">
                  <c:v>4.601796</c:v>
                </c:pt>
                <c:pt idx="4790">
                  <c:v>4.601359</c:v>
                </c:pt>
                <c:pt idx="4791">
                  <c:v>4.600922999999997</c:v>
                </c:pt>
                <c:pt idx="4792">
                  <c:v>4.600485999999996</c:v>
                </c:pt>
                <c:pt idx="4793">
                  <c:v>4.600049999999999</c:v>
                </c:pt>
                <c:pt idx="4794">
                  <c:v>4.599613</c:v>
                </c:pt>
                <c:pt idx="4795">
                  <c:v>4.599177</c:v>
                </c:pt>
                <c:pt idx="4796">
                  <c:v>4.598741</c:v>
                </c:pt>
                <c:pt idx="4797">
                  <c:v>4.598304999999997</c:v>
                </c:pt>
                <c:pt idx="4798">
                  <c:v>4.597869</c:v>
                </c:pt>
                <c:pt idx="4799">
                  <c:v>4.597432999999997</c:v>
                </c:pt>
                <c:pt idx="4800">
                  <c:v>4.596997</c:v>
                </c:pt>
                <c:pt idx="4801">
                  <c:v>4.596562</c:v>
                </c:pt>
                <c:pt idx="4802">
                  <c:v>4.596125999999997</c:v>
                </c:pt>
                <c:pt idx="4803">
                  <c:v>4.595691</c:v>
                </c:pt>
                <c:pt idx="4804">
                  <c:v>4.595254999999997</c:v>
                </c:pt>
                <c:pt idx="4805">
                  <c:v>4.594819999999997</c:v>
                </c:pt>
                <c:pt idx="4806">
                  <c:v>4.594384999999995</c:v>
                </c:pt>
                <c:pt idx="4807">
                  <c:v>4.59395</c:v>
                </c:pt>
                <c:pt idx="4808">
                  <c:v>4.593514999999996</c:v>
                </c:pt>
                <c:pt idx="4809">
                  <c:v>4.59308</c:v>
                </c:pt>
                <c:pt idx="4810">
                  <c:v>4.592645</c:v>
                </c:pt>
                <c:pt idx="4811">
                  <c:v>4.592210999999997</c:v>
                </c:pt>
                <c:pt idx="4812">
                  <c:v>4.591776</c:v>
                </c:pt>
                <c:pt idx="4813">
                  <c:v>4.591342</c:v>
                </c:pt>
                <c:pt idx="4814">
                  <c:v>4.590906999999997</c:v>
                </c:pt>
                <c:pt idx="4815">
                  <c:v>4.590473</c:v>
                </c:pt>
                <c:pt idx="4816">
                  <c:v>4.590039</c:v>
                </c:pt>
                <c:pt idx="4817">
                  <c:v>4.589605</c:v>
                </c:pt>
                <c:pt idx="4818">
                  <c:v>4.589171</c:v>
                </c:pt>
                <c:pt idx="4819">
                  <c:v>4.588737</c:v>
                </c:pt>
                <c:pt idx="4820">
                  <c:v>4.588304</c:v>
                </c:pt>
                <c:pt idx="4821">
                  <c:v>4.58787</c:v>
                </c:pt>
                <c:pt idx="4822">
                  <c:v>4.587437</c:v>
                </c:pt>
                <c:pt idx="4823">
                  <c:v>4.587003</c:v>
                </c:pt>
                <c:pt idx="4824">
                  <c:v>4.58657</c:v>
                </c:pt>
                <c:pt idx="4825">
                  <c:v>4.586136999999997</c:v>
                </c:pt>
                <c:pt idx="4826">
                  <c:v>4.585704</c:v>
                </c:pt>
                <c:pt idx="4827">
                  <c:v>4.585271</c:v>
                </c:pt>
                <c:pt idx="4828">
                  <c:v>4.584838</c:v>
                </c:pt>
                <c:pt idx="4829">
                  <c:v>4.584404999999997</c:v>
                </c:pt>
                <c:pt idx="4830">
                  <c:v>4.583972</c:v>
                </c:pt>
                <c:pt idx="4831">
                  <c:v>4.58354</c:v>
                </c:pt>
                <c:pt idx="4832">
                  <c:v>4.583107</c:v>
                </c:pt>
                <c:pt idx="4833">
                  <c:v>4.582675</c:v>
                </c:pt>
                <c:pt idx="4834">
                  <c:v>4.582242</c:v>
                </c:pt>
                <c:pt idx="4835">
                  <c:v>4.58181</c:v>
                </c:pt>
                <c:pt idx="4836">
                  <c:v>4.581378</c:v>
                </c:pt>
                <c:pt idx="4837">
                  <c:v>4.580946</c:v>
                </c:pt>
                <c:pt idx="4838">
                  <c:v>4.580513999999997</c:v>
                </c:pt>
                <c:pt idx="4839">
                  <c:v>4.580083</c:v>
                </c:pt>
                <c:pt idx="4840">
                  <c:v>4.579651</c:v>
                </c:pt>
                <c:pt idx="4841">
                  <c:v>4.579219</c:v>
                </c:pt>
                <c:pt idx="4842">
                  <c:v>4.578788</c:v>
                </c:pt>
                <c:pt idx="4843">
                  <c:v>4.578357</c:v>
                </c:pt>
                <c:pt idx="4844">
                  <c:v>4.577924999999997</c:v>
                </c:pt>
                <c:pt idx="4845">
                  <c:v>4.577494</c:v>
                </c:pt>
                <c:pt idx="4846">
                  <c:v>4.577063</c:v>
                </c:pt>
                <c:pt idx="4847">
                  <c:v>4.576632</c:v>
                </c:pt>
                <c:pt idx="4848">
                  <c:v>4.576201</c:v>
                </c:pt>
                <c:pt idx="4849">
                  <c:v>4.57577</c:v>
                </c:pt>
                <c:pt idx="4850">
                  <c:v>4.57534</c:v>
                </c:pt>
                <c:pt idx="4851">
                  <c:v>4.574908999999997</c:v>
                </c:pt>
                <c:pt idx="4852">
                  <c:v>4.574479</c:v>
                </c:pt>
                <c:pt idx="4853">
                  <c:v>4.574048</c:v>
                </c:pt>
                <c:pt idx="4854">
                  <c:v>4.573618</c:v>
                </c:pt>
                <c:pt idx="4855">
                  <c:v>4.573188</c:v>
                </c:pt>
                <c:pt idx="4856">
                  <c:v>4.572758</c:v>
                </c:pt>
                <c:pt idx="4857">
                  <c:v>4.572328</c:v>
                </c:pt>
                <c:pt idx="4858">
                  <c:v>4.571898</c:v>
                </c:pt>
                <c:pt idx="4859">
                  <c:v>4.571468</c:v>
                </c:pt>
                <c:pt idx="4860">
                  <c:v>4.571039</c:v>
                </c:pt>
                <c:pt idx="4861">
                  <c:v>4.570609</c:v>
                </c:pt>
                <c:pt idx="4862">
                  <c:v>4.57018</c:v>
                </c:pt>
                <c:pt idx="4863">
                  <c:v>4.56975</c:v>
                </c:pt>
                <c:pt idx="4864">
                  <c:v>4.569321</c:v>
                </c:pt>
                <c:pt idx="4865">
                  <c:v>4.568892</c:v>
                </c:pt>
                <c:pt idx="4866">
                  <c:v>4.568463</c:v>
                </c:pt>
                <c:pt idx="4867">
                  <c:v>4.568033999999997</c:v>
                </c:pt>
                <c:pt idx="4868">
                  <c:v>4.567604999999997</c:v>
                </c:pt>
                <c:pt idx="4869">
                  <c:v>4.567176999999996</c:v>
                </c:pt>
                <c:pt idx="4870">
                  <c:v>4.566748</c:v>
                </c:pt>
                <c:pt idx="4871">
                  <c:v>4.566319</c:v>
                </c:pt>
                <c:pt idx="4872">
                  <c:v>4.565890999999997</c:v>
                </c:pt>
                <c:pt idx="4873">
                  <c:v>4.565463</c:v>
                </c:pt>
                <c:pt idx="4874">
                  <c:v>4.565033999999997</c:v>
                </c:pt>
                <c:pt idx="4875">
                  <c:v>4.564605999999997</c:v>
                </c:pt>
                <c:pt idx="4876">
                  <c:v>4.564177999999996</c:v>
                </c:pt>
                <c:pt idx="4877">
                  <c:v>4.56375</c:v>
                </c:pt>
                <c:pt idx="4878">
                  <c:v>4.563322</c:v>
                </c:pt>
                <c:pt idx="4879">
                  <c:v>4.562894999999996</c:v>
                </c:pt>
                <c:pt idx="4880">
                  <c:v>4.562466999999997</c:v>
                </c:pt>
                <c:pt idx="4881">
                  <c:v>4.562039999999997</c:v>
                </c:pt>
                <c:pt idx="4882">
                  <c:v>4.561612</c:v>
                </c:pt>
                <c:pt idx="4883">
                  <c:v>4.561184999999996</c:v>
                </c:pt>
                <c:pt idx="4884">
                  <c:v>4.560757999999997</c:v>
                </c:pt>
                <c:pt idx="4885">
                  <c:v>4.56033</c:v>
                </c:pt>
                <c:pt idx="4886">
                  <c:v>4.559903</c:v>
                </c:pt>
                <c:pt idx="4887">
                  <c:v>4.559476</c:v>
                </c:pt>
                <c:pt idx="4888">
                  <c:v>4.55905</c:v>
                </c:pt>
                <c:pt idx="4889">
                  <c:v>4.558623</c:v>
                </c:pt>
                <c:pt idx="4890">
                  <c:v>4.558195999999997</c:v>
                </c:pt>
                <c:pt idx="4891">
                  <c:v>4.55777</c:v>
                </c:pt>
                <c:pt idx="4892">
                  <c:v>4.557343</c:v>
                </c:pt>
                <c:pt idx="4893">
                  <c:v>4.556916999999997</c:v>
                </c:pt>
                <c:pt idx="4894">
                  <c:v>4.556491</c:v>
                </c:pt>
                <c:pt idx="4895">
                  <c:v>4.556065</c:v>
                </c:pt>
                <c:pt idx="4896">
                  <c:v>4.555639</c:v>
                </c:pt>
                <c:pt idx="4897">
                  <c:v>4.555213</c:v>
                </c:pt>
                <c:pt idx="4898">
                  <c:v>4.554786999999996</c:v>
                </c:pt>
                <c:pt idx="4899">
                  <c:v>4.554361</c:v>
                </c:pt>
                <c:pt idx="4900">
                  <c:v>4.553934999999996</c:v>
                </c:pt>
                <c:pt idx="4901">
                  <c:v>4.553509999999997</c:v>
                </c:pt>
                <c:pt idx="4902">
                  <c:v>4.553084999999997</c:v>
                </c:pt>
                <c:pt idx="4903">
                  <c:v>4.552659</c:v>
                </c:pt>
                <c:pt idx="4904">
                  <c:v>4.552233999999999</c:v>
                </c:pt>
                <c:pt idx="4905">
                  <c:v>4.551809</c:v>
                </c:pt>
                <c:pt idx="4906">
                  <c:v>4.551384</c:v>
                </c:pt>
                <c:pt idx="4907">
                  <c:v>4.550958999999997</c:v>
                </c:pt>
                <c:pt idx="4908">
                  <c:v>4.550533999999997</c:v>
                </c:pt>
                <c:pt idx="4909">
                  <c:v>4.550109</c:v>
                </c:pt>
                <c:pt idx="4910">
                  <c:v>4.549685</c:v>
                </c:pt>
                <c:pt idx="4911">
                  <c:v>4.54926</c:v>
                </c:pt>
                <c:pt idx="4912">
                  <c:v>4.548835999999997</c:v>
                </c:pt>
                <c:pt idx="4913">
                  <c:v>4.548410999999997</c:v>
                </c:pt>
                <c:pt idx="4914">
                  <c:v>4.547986999999996</c:v>
                </c:pt>
                <c:pt idx="4915">
                  <c:v>4.547563</c:v>
                </c:pt>
                <c:pt idx="4916">
                  <c:v>4.547138999999997</c:v>
                </c:pt>
                <c:pt idx="4917">
                  <c:v>4.546714999999997</c:v>
                </c:pt>
                <c:pt idx="4918">
                  <c:v>4.546291</c:v>
                </c:pt>
                <c:pt idx="4919">
                  <c:v>4.545867</c:v>
                </c:pt>
                <c:pt idx="4920">
                  <c:v>4.545444</c:v>
                </c:pt>
                <c:pt idx="4921">
                  <c:v>4.54502</c:v>
                </c:pt>
                <c:pt idx="4922">
                  <c:v>4.544597</c:v>
                </c:pt>
                <c:pt idx="4923">
                  <c:v>4.544173999999997</c:v>
                </c:pt>
                <c:pt idx="4924">
                  <c:v>4.54375</c:v>
                </c:pt>
                <c:pt idx="4925">
                  <c:v>4.543327</c:v>
                </c:pt>
                <c:pt idx="4926">
                  <c:v>4.542903999999997</c:v>
                </c:pt>
                <c:pt idx="4927">
                  <c:v>4.542481</c:v>
                </c:pt>
                <c:pt idx="4928">
                  <c:v>4.542057999999997</c:v>
                </c:pt>
                <c:pt idx="4929">
                  <c:v>4.541636</c:v>
                </c:pt>
                <c:pt idx="4930">
                  <c:v>4.541213</c:v>
                </c:pt>
                <c:pt idx="4931">
                  <c:v>4.54079</c:v>
                </c:pt>
                <c:pt idx="4932">
                  <c:v>4.540368</c:v>
                </c:pt>
                <c:pt idx="4933">
                  <c:v>4.539946</c:v>
                </c:pt>
                <c:pt idx="4934">
                  <c:v>4.539523</c:v>
                </c:pt>
                <c:pt idx="4935">
                  <c:v>4.539101</c:v>
                </c:pt>
                <c:pt idx="4936">
                  <c:v>4.538679</c:v>
                </c:pt>
                <c:pt idx="4937">
                  <c:v>4.538257</c:v>
                </c:pt>
                <c:pt idx="4938">
                  <c:v>4.537834999999997</c:v>
                </c:pt>
                <c:pt idx="4939">
                  <c:v>4.537413999999997</c:v>
                </c:pt>
                <c:pt idx="4940">
                  <c:v>4.536992</c:v>
                </c:pt>
                <c:pt idx="4941">
                  <c:v>4.53657</c:v>
                </c:pt>
                <c:pt idx="4942">
                  <c:v>4.536149</c:v>
                </c:pt>
                <c:pt idx="4943">
                  <c:v>4.535728</c:v>
                </c:pt>
                <c:pt idx="4944">
                  <c:v>4.535306</c:v>
                </c:pt>
                <c:pt idx="4945">
                  <c:v>4.534884999999996</c:v>
                </c:pt>
                <c:pt idx="4946">
                  <c:v>4.534464</c:v>
                </c:pt>
                <c:pt idx="4947">
                  <c:v>4.534043</c:v>
                </c:pt>
                <c:pt idx="4948">
                  <c:v>4.533622</c:v>
                </c:pt>
                <c:pt idx="4949">
                  <c:v>4.533201</c:v>
                </c:pt>
                <c:pt idx="4950">
                  <c:v>4.532780999999997</c:v>
                </c:pt>
                <c:pt idx="4951">
                  <c:v>4.53236</c:v>
                </c:pt>
                <c:pt idx="4952">
                  <c:v>4.53194</c:v>
                </c:pt>
                <c:pt idx="4953">
                  <c:v>4.531519</c:v>
                </c:pt>
                <c:pt idx="4954">
                  <c:v>4.531099</c:v>
                </c:pt>
                <c:pt idx="4955">
                  <c:v>4.530679</c:v>
                </c:pt>
                <c:pt idx="4956">
                  <c:v>4.530259</c:v>
                </c:pt>
                <c:pt idx="4957">
                  <c:v>4.529838999999997</c:v>
                </c:pt>
                <c:pt idx="4958">
                  <c:v>4.529418999999997</c:v>
                </c:pt>
                <c:pt idx="4959">
                  <c:v>4.528998999999997</c:v>
                </c:pt>
                <c:pt idx="4960">
                  <c:v>4.528578999999997</c:v>
                </c:pt>
                <c:pt idx="4961">
                  <c:v>4.528159999999997</c:v>
                </c:pt>
                <c:pt idx="4962">
                  <c:v>4.527739999999997</c:v>
                </c:pt>
                <c:pt idx="4963">
                  <c:v>4.527320999999997</c:v>
                </c:pt>
                <c:pt idx="4964">
                  <c:v>4.526901999999997</c:v>
                </c:pt>
                <c:pt idx="4965">
                  <c:v>4.526481999999997</c:v>
                </c:pt>
                <c:pt idx="4966">
                  <c:v>4.526063</c:v>
                </c:pt>
                <c:pt idx="4967">
                  <c:v>4.525644</c:v>
                </c:pt>
                <c:pt idx="4968">
                  <c:v>4.525224999999997</c:v>
                </c:pt>
                <c:pt idx="4969">
                  <c:v>4.524806999999996</c:v>
                </c:pt>
                <c:pt idx="4970">
                  <c:v>4.524387999999996</c:v>
                </c:pt>
                <c:pt idx="4971">
                  <c:v>4.523969</c:v>
                </c:pt>
                <c:pt idx="4972">
                  <c:v>4.523550999999997</c:v>
                </c:pt>
                <c:pt idx="4973">
                  <c:v>4.523131999999997</c:v>
                </c:pt>
                <c:pt idx="4974">
                  <c:v>4.522713999999997</c:v>
                </c:pt>
                <c:pt idx="4975">
                  <c:v>4.522295999999997</c:v>
                </c:pt>
                <c:pt idx="4976">
                  <c:v>4.521878</c:v>
                </c:pt>
                <c:pt idx="4977">
                  <c:v>4.52146</c:v>
                </c:pt>
                <c:pt idx="4978">
                  <c:v>4.521042</c:v>
                </c:pt>
                <c:pt idx="4979">
                  <c:v>4.520624</c:v>
                </c:pt>
                <c:pt idx="4980">
                  <c:v>4.520205999999997</c:v>
                </c:pt>
                <c:pt idx="4981">
                  <c:v>4.519789</c:v>
                </c:pt>
                <c:pt idx="4982">
                  <c:v>4.519371</c:v>
                </c:pt>
                <c:pt idx="4983">
                  <c:v>4.518953999999997</c:v>
                </c:pt>
                <c:pt idx="4984">
                  <c:v>4.518535999999996</c:v>
                </c:pt>
                <c:pt idx="4985">
                  <c:v>4.518119</c:v>
                </c:pt>
                <c:pt idx="4986">
                  <c:v>4.517701999999997</c:v>
                </c:pt>
                <c:pt idx="4987">
                  <c:v>4.517284999999997</c:v>
                </c:pt>
                <c:pt idx="4988">
                  <c:v>4.516868</c:v>
                </c:pt>
                <c:pt idx="4989">
                  <c:v>4.516451</c:v>
                </c:pt>
                <c:pt idx="4990">
                  <c:v>4.516033999999999</c:v>
                </c:pt>
                <c:pt idx="4991">
                  <c:v>4.515617999999997</c:v>
                </c:pt>
                <c:pt idx="4992">
                  <c:v>4.515201</c:v>
                </c:pt>
                <c:pt idx="4993">
                  <c:v>4.514783999999997</c:v>
                </c:pt>
                <c:pt idx="4994">
                  <c:v>4.514368</c:v>
                </c:pt>
                <c:pt idx="4995">
                  <c:v>4.513951999999997</c:v>
                </c:pt>
                <c:pt idx="4996">
                  <c:v>4.513535999999997</c:v>
                </c:pt>
                <c:pt idx="4997">
                  <c:v>4.513119999999997</c:v>
                </c:pt>
                <c:pt idx="4998">
                  <c:v>4.512703999999998</c:v>
                </c:pt>
                <c:pt idx="4999">
                  <c:v>4.512287999999997</c:v>
                </c:pt>
                <c:pt idx="5000">
                  <c:v>4.511872</c:v>
                </c:pt>
              </c:numCache>
            </c:numRef>
          </c:yVal>
          <c:smooth val="1"/>
        </c:ser>
        <c:ser>
          <c:idx val="1"/>
          <c:order val="1"/>
          <c:tx>
            <c:strRef>
              <c:f>omega!$D$1</c:f>
              <c:strCache>
                <c:ptCount val="1"/>
                <c:pt idx="0">
                  <c:v>ぽつ</c:v>
                </c:pt>
              </c:strCache>
            </c:strRef>
          </c:tx>
          <c:spPr>
            <a:ln>
              <a:solidFill>
                <a:schemeClr val="accent1"/>
              </a:solidFill>
            </a:ln>
          </c:spPr>
          <c:marker>
            <c:symbol val="circle"/>
            <c:size val="7"/>
            <c:spPr>
              <a:solidFill>
                <a:schemeClr val="tx2">
                  <a:lumMod val="60000"/>
                  <a:lumOff val="40000"/>
                </a:schemeClr>
              </a:solidFill>
              <a:ln>
                <a:solidFill>
                  <a:schemeClr val="accent1"/>
                </a:solidFill>
              </a:ln>
            </c:spPr>
          </c:marker>
          <c:dPt>
            <c:idx val="1118"/>
            <c:marker>
              <c:spPr>
                <a:solidFill>
                  <a:srgbClr val="C00000"/>
                </a:solidFill>
                <a:ln>
                  <a:solidFill>
                    <a:srgbClr val="C00000"/>
                  </a:solidFill>
                </a:ln>
              </c:spPr>
            </c:marker>
            <c:bubble3D val="0"/>
            <c:spPr>
              <a:ln>
                <a:solidFill>
                  <a:srgbClr val="C00000"/>
                </a:solidFill>
              </a:ln>
            </c:spPr>
          </c:dPt>
          <c:dPt>
            <c:idx val="5000"/>
            <c:marker>
              <c:spPr>
                <a:solidFill>
                  <a:srgbClr val="92D050"/>
                </a:solidFill>
                <a:ln>
                  <a:solidFill>
                    <a:srgbClr val="92D050"/>
                  </a:solidFill>
                </a:ln>
              </c:spPr>
            </c:marker>
            <c:bubble3D val="0"/>
          </c:dPt>
          <c:xVal>
            <c:numRef>
              <c:f>omega!$A$2:$A$5002</c:f>
              <c:numCache>
                <c:formatCode>General</c:formatCode>
                <c:ptCount val="5001"/>
                <c:pt idx="0">
                  <c:v>0.0</c:v>
                </c:pt>
                <c:pt idx="1">
                  <c:v>0.0001</c:v>
                </c:pt>
                <c:pt idx="2">
                  <c:v>0.0002</c:v>
                </c:pt>
                <c:pt idx="3">
                  <c:v>0.0003</c:v>
                </c:pt>
                <c:pt idx="4">
                  <c:v>0.0004</c:v>
                </c:pt>
                <c:pt idx="5">
                  <c:v>0.0005</c:v>
                </c:pt>
                <c:pt idx="6">
                  <c:v>0.0006</c:v>
                </c:pt>
                <c:pt idx="7">
                  <c:v>0.0007</c:v>
                </c:pt>
                <c:pt idx="8">
                  <c:v>0.0008</c:v>
                </c:pt>
                <c:pt idx="9">
                  <c:v>0.0009</c:v>
                </c:pt>
                <c:pt idx="10">
                  <c:v>0.001</c:v>
                </c:pt>
                <c:pt idx="11">
                  <c:v>0.0011</c:v>
                </c:pt>
                <c:pt idx="12">
                  <c:v>0.0012</c:v>
                </c:pt>
                <c:pt idx="13">
                  <c:v>0.0013</c:v>
                </c:pt>
                <c:pt idx="14">
                  <c:v>0.0014</c:v>
                </c:pt>
                <c:pt idx="15">
                  <c:v>0.0015</c:v>
                </c:pt>
                <c:pt idx="16">
                  <c:v>0.0016</c:v>
                </c:pt>
                <c:pt idx="17">
                  <c:v>0.0017</c:v>
                </c:pt>
                <c:pt idx="18">
                  <c:v>0.0018</c:v>
                </c:pt>
                <c:pt idx="19">
                  <c:v>0.0019</c:v>
                </c:pt>
                <c:pt idx="20">
                  <c:v>0.002</c:v>
                </c:pt>
                <c:pt idx="21">
                  <c:v>0.0021</c:v>
                </c:pt>
                <c:pt idx="22">
                  <c:v>0.0022</c:v>
                </c:pt>
                <c:pt idx="23">
                  <c:v>0.0023</c:v>
                </c:pt>
                <c:pt idx="24">
                  <c:v>0.0024</c:v>
                </c:pt>
                <c:pt idx="25">
                  <c:v>0.0025</c:v>
                </c:pt>
                <c:pt idx="26">
                  <c:v>0.0026</c:v>
                </c:pt>
                <c:pt idx="27">
                  <c:v>0.0027</c:v>
                </c:pt>
                <c:pt idx="28">
                  <c:v>0.0028</c:v>
                </c:pt>
                <c:pt idx="29">
                  <c:v>0.0029</c:v>
                </c:pt>
                <c:pt idx="30">
                  <c:v>0.003</c:v>
                </c:pt>
                <c:pt idx="31">
                  <c:v>0.0031</c:v>
                </c:pt>
                <c:pt idx="32">
                  <c:v>0.0032</c:v>
                </c:pt>
                <c:pt idx="33">
                  <c:v>0.0033</c:v>
                </c:pt>
                <c:pt idx="34">
                  <c:v>0.0034</c:v>
                </c:pt>
                <c:pt idx="35">
                  <c:v>0.0035</c:v>
                </c:pt>
                <c:pt idx="36">
                  <c:v>0.0036</c:v>
                </c:pt>
                <c:pt idx="37">
                  <c:v>0.0037</c:v>
                </c:pt>
                <c:pt idx="38">
                  <c:v>0.0038</c:v>
                </c:pt>
                <c:pt idx="39">
                  <c:v>0.0039</c:v>
                </c:pt>
                <c:pt idx="40">
                  <c:v>0.004</c:v>
                </c:pt>
                <c:pt idx="41">
                  <c:v>0.0041</c:v>
                </c:pt>
                <c:pt idx="42">
                  <c:v>0.0042</c:v>
                </c:pt>
                <c:pt idx="43">
                  <c:v>0.0043</c:v>
                </c:pt>
                <c:pt idx="44">
                  <c:v>0.0044</c:v>
                </c:pt>
                <c:pt idx="45">
                  <c:v>0.0045</c:v>
                </c:pt>
                <c:pt idx="46">
                  <c:v>0.0046</c:v>
                </c:pt>
                <c:pt idx="47">
                  <c:v>0.0047</c:v>
                </c:pt>
                <c:pt idx="48">
                  <c:v>0.0048</c:v>
                </c:pt>
                <c:pt idx="49">
                  <c:v>0.0049</c:v>
                </c:pt>
                <c:pt idx="50">
                  <c:v>0.005</c:v>
                </c:pt>
                <c:pt idx="51">
                  <c:v>0.0051</c:v>
                </c:pt>
                <c:pt idx="52">
                  <c:v>0.0052</c:v>
                </c:pt>
                <c:pt idx="53">
                  <c:v>0.0053</c:v>
                </c:pt>
                <c:pt idx="54">
                  <c:v>0.0054</c:v>
                </c:pt>
                <c:pt idx="55">
                  <c:v>0.0055</c:v>
                </c:pt>
                <c:pt idx="56">
                  <c:v>0.0056</c:v>
                </c:pt>
                <c:pt idx="57">
                  <c:v>0.0057</c:v>
                </c:pt>
                <c:pt idx="58">
                  <c:v>0.0058</c:v>
                </c:pt>
                <c:pt idx="59">
                  <c:v>0.0059</c:v>
                </c:pt>
                <c:pt idx="60">
                  <c:v>0.006</c:v>
                </c:pt>
                <c:pt idx="61">
                  <c:v>0.0061</c:v>
                </c:pt>
                <c:pt idx="62">
                  <c:v>0.0062</c:v>
                </c:pt>
                <c:pt idx="63">
                  <c:v>0.0063</c:v>
                </c:pt>
                <c:pt idx="64">
                  <c:v>0.0064</c:v>
                </c:pt>
                <c:pt idx="65">
                  <c:v>0.0065</c:v>
                </c:pt>
                <c:pt idx="66">
                  <c:v>0.0066</c:v>
                </c:pt>
                <c:pt idx="67">
                  <c:v>0.0067</c:v>
                </c:pt>
                <c:pt idx="68">
                  <c:v>0.0068</c:v>
                </c:pt>
                <c:pt idx="69">
                  <c:v>0.0069</c:v>
                </c:pt>
                <c:pt idx="70">
                  <c:v>0.007</c:v>
                </c:pt>
                <c:pt idx="71">
                  <c:v>0.0071</c:v>
                </c:pt>
                <c:pt idx="72">
                  <c:v>0.0072</c:v>
                </c:pt>
                <c:pt idx="73">
                  <c:v>0.0073</c:v>
                </c:pt>
                <c:pt idx="74">
                  <c:v>0.0074</c:v>
                </c:pt>
                <c:pt idx="75">
                  <c:v>0.0075</c:v>
                </c:pt>
                <c:pt idx="76">
                  <c:v>0.0076</c:v>
                </c:pt>
                <c:pt idx="77">
                  <c:v>0.0077</c:v>
                </c:pt>
                <c:pt idx="78">
                  <c:v>0.0078</c:v>
                </c:pt>
                <c:pt idx="79">
                  <c:v>0.0079</c:v>
                </c:pt>
                <c:pt idx="80">
                  <c:v>0.008</c:v>
                </c:pt>
                <c:pt idx="81">
                  <c:v>0.0081</c:v>
                </c:pt>
                <c:pt idx="82">
                  <c:v>0.0082</c:v>
                </c:pt>
                <c:pt idx="83">
                  <c:v>0.0083</c:v>
                </c:pt>
                <c:pt idx="84">
                  <c:v>0.0084</c:v>
                </c:pt>
                <c:pt idx="85">
                  <c:v>0.0085</c:v>
                </c:pt>
                <c:pt idx="86">
                  <c:v>0.0086</c:v>
                </c:pt>
                <c:pt idx="87">
                  <c:v>0.0087</c:v>
                </c:pt>
                <c:pt idx="88">
                  <c:v>0.0088</c:v>
                </c:pt>
                <c:pt idx="89">
                  <c:v>0.0089</c:v>
                </c:pt>
                <c:pt idx="90">
                  <c:v>0.009</c:v>
                </c:pt>
                <c:pt idx="91">
                  <c:v>0.0091</c:v>
                </c:pt>
                <c:pt idx="92">
                  <c:v>0.0092</c:v>
                </c:pt>
                <c:pt idx="93">
                  <c:v>0.0093</c:v>
                </c:pt>
                <c:pt idx="94">
                  <c:v>0.0094</c:v>
                </c:pt>
                <c:pt idx="95">
                  <c:v>0.0095</c:v>
                </c:pt>
                <c:pt idx="96">
                  <c:v>0.0096</c:v>
                </c:pt>
                <c:pt idx="97">
                  <c:v>0.0097</c:v>
                </c:pt>
                <c:pt idx="98">
                  <c:v>0.0098</c:v>
                </c:pt>
                <c:pt idx="99">
                  <c:v>0.0099</c:v>
                </c:pt>
                <c:pt idx="100">
                  <c:v>0.01</c:v>
                </c:pt>
                <c:pt idx="101">
                  <c:v>0.0101</c:v>
                </c:pt>
                <c:pt idx="102">
                  <c:v>0.0102</c:v>
                </c:pt>
                <c:pt idx="103">
                  <c:v>0.0103</c:v>
                </c:pt>
                <c:pt idx="104">
                  <c:v>0.0104</c:v>
                </c:pt>
                <c:pt idx="105">
                  <c:v>0.0105</c:v>
                </c:pt>
                <c:pt idx="106">
                  <c:v>0.0106</c:v>
                </c:pt>
                <c:pt idx="107">
                  <c:v>0.0107</c:v>
                </c:pt>
                <c:pt idx="108">
                  <c:v>0.0108</c:v>
                </c:pt>
                <c:pt idx="109">
                  <c:v>0.0109</c:v>
                </c:pt>
                <c:pt idx="110">
                  <c:v>0.011</c:v>
                </c:pt>
                <c:pt idx="111">
                  <c:v>0.0111</c:v>
                </c:pt>
                <c:pt idx="112">
                  <c:v>0.0112</c:v>
                </c:pt>
                <c:pt idx="113">
                  <c:v>0.0113</c:v>
                </c:pt>
                <c:pt idx="114">
                  <c:v>0.0114</c:v>
                </c:pt>
                <c:pt idx="115">
                  <c:v>0.0115</c:v>
                </c:pt>
                <c:pt idx="116">
                  <c:v>0.0116</c:v>
                </c:pt>
                <c:pt idx="117">
                  <c:v>0.0117</c:v>
                </c:pt>
                <c:pt idx="118">
                  <c:v>0.0118</c:v>
                </c:pt>
                <c:pt idx="119">
                  <c:v>0.0119</c:v>
                </c:pt>
                <c:pt idx="120">
                  <c:v>0.012</c:v>
                </c:pt>
                <c:pt idx="121">
                  <c:v>0.0121</c:v>
                </c:pt>
                <c:pt idx="122">
                  <c:v>0.0122</c:v>
                </c:pt>
                <c:pt idx="123">
                  <c:v>0.0123</c:v>
                </c:pt>
                <c:pt idx="124">
                  <c:v>0.0124</c:v>
                </c:pt>
                <c:pt idx="125">
                  <c:v>0.0125</c:v>
                </c:pt>
                <c:pt idx="126">
                  <c:v>0.0126</c:v>
                </c:pt>
                <c:pt idx="127">
                  <c:v>0.0127</c:v>
                </c:pt>
                <c:pt idx="128">
                  <c:v>0.0128</c:v>
                </c:pt>
                <c:pt idx="129">
                  <c:v>0.0129</c:v>
                </c:pt>
                <c:pt idx="130">
                  <c:v>0.013</c:v>
                </c:pt>
                <c:pt idx="131">
                  <c:v>0.0131</c:v>
                </c:pt>
                <c:pt idx="132">
                  <c:v>0.0132</c:v>
                </c:pt>
                <c:pt idx="133">
                  <c:v>0.0133</c:v>
                </c:pt>
                <c:pt idx="134">
                  <c:v>0.0134</c:v>
                </c:pt>
                <c:pt idx="135">
                  <c:v>0.0135</c:v>
                </c:pt>
                <c:pt idx="136">
                  <c:v>0.0136</c:v>
                </c:pt>
                <c:pt idx="137">
                  <c:v>0.0137</c:v>
                </c:pt>
                <c:pt idx="138">
                  <c:v>0.0138</c:v>
                </c:pt>
                <c:pt idx="139">
                  <c:v>0.0139</c:v>
                </c:pt>
                <c:pt idx="140">
                  <c:v>0.014</c:v>
                </c:pt>
                <c:pt idx="141">
                  <c:v>0.0141</c:v>
                </c:pt>
                <c:pt idx="142">
                  <c:v>0.0142</c:v>
                </c:pt>
                <c:pt idx="143">
                  <c:v>0.0143</c:v>
                </c:pt>
                <c:pt idx="144">
                  <c:v>0.0144</c:v>
                </c:pt>
                <c:pt idx="145">
                  <c:v>0.0145</c:v>
                </c:pt>
                <c:pt idx="146">
                  <c:v>0.0146</c:v>
                </c:pt>
                <c:pt idx="147">
                  <c:v>0.0147</c:v>
                </c:pt>
                <c:pt idx="148">
                  <c:v>0.0148</c:v>
                </c:pt>
                <c:pt idx="149">
                  <c:v>0.0149</c:v>
                </c:pt>
                <c:pt idx="150">
                  <c:v>0.015</c:v>
                </c:pt>
                <c:pt idx="151">
                  <c:v>0.0151</c:v>
                </c:pt>
                <c:pt idx="152">
                  <c:v>0.0152</c:v>
                </c:pt>
                <c:pt idx="153">
                  <c:v>0.0153</c:v>
                </c:pt>
                <c:pt idx="154">
                  <c:v>0.0154</c:v>
                </c:pt>
                <c:pt idx="155">
                  <c:v>0.0155</c:v>
                </c:pt>
                <c:pt idx="156">
                  <c:v>0.0156</c:v>
                </c:pt>
                <c:pt idx="157">
                  <c:v>0.0157</c:v>
                </c:pt>
                <c:pt idx="158">
                  <c:v>0.0158</c:v>
                </c:pt>
                <c:pt idx="159">
                  <c:v>0.0159</c:v>
                </c:pt>
                <c:pt idx="160">
                  <c:v>0.016</c:v>
                </c:pt>
                <c:pt idx="161">
                  <c:v>0.0161</c:v>
                </c:pt>
                <c:pt idx="162">
                  <c:v>0.0162</c:v>
                </c:pt>
                <c:pt idx="163">
                  <c:v>0.0163</c:v>
                </c:pt>
                <c:pt idx="164">
                  <c:v>0.0164</c:v>
                </c:pt>
                <c:pt idx="165">
                  <c:v>0.0165</c:v>
                </c:pt>
                <c:pt idx="166">
                  <c:v>0.0166</c:v>
                </c:pt>
                <c:pt idx="167">
                  <c:v>0.0167</c:v>
                </c:pt>
                <c:pt idx="168">
                  <c:v>0.0168</c:v>
                </c:pt>
                <c:pt idx="169">
                  <c:v>0.0169</c:v>
                </c:pt>
                <c:pt idx="170">
                  <c:v>0.017</c:v>
                </c:pt>
                <c:pt idx="171">
                  <c:v>0.0171</c:v>
                </c:pt>
                <c:pt idx="172">
                  <c:v>0.0172</c:v>
                </c:pt>
                <c:pt idx="173">
                  <c:v>0.0173</c:v>
                </c:pt>
                <c:pt idx="174">
                  <c:v>0.0174</c:v>
                </c:pt>
                <c:pt idx="175">
                  <c:v>0.0175</c:v>
                </c:pt>
                <c:pt idx="176">
                  <c:v>0.0176</c:v>
                </c:pt>
                <c:pt idx="177">
                  <c:v>0.0177</c:v>
                </c:pt>
                <c:pt idx="178">
                  <c:v>0.0178</c:v>
                </c:pt>
                <c:pt idx="179">
                  <c:v>0.0179</c:v>
                </c:pt>
                <c:pt idx="180">
                  <c:v>0.018</c:v>
                </c:pt>
                <c:pt idx="181">
                  <c:v>0.0181</c:v>
                </c:pt>
                <c:pt idx="182">
                  <c:v>0.0182</c:v>
                </c:pt>
                <c:pt idx="183">
                  <c:v>0.0183</c:v>
                </c:pt>
                <c:pt idx="184">
                  <c:v>0.0184</c:v>
                </c:pt>
                <c:pt idx="185">
                  <c:v>0.0185</c:v>
                </c:pt>
                <c:pt idx="186">
                  <c:v>0.0186</c:v>
                </c:pt>
                <c:pt idx="187">
                  <c:v>0.0187</c:v>
                </c:pt>
                <c:pt idx="188">
                  <c:v>0.0188</c:v>
                </c:pt>
                <c:pt idx="189">
                  <c:v>0.0189</c:v>
                </c:pt>
                <c:pt idx="190">
                  <c:v>0.019</c:v>
                </c:pt>
                <c:pt idx="191">
                  <c:v>0.0191</c:v>
                </c:pt>
                <c:pt idx="192">
                  <c:v>0.0192</c:v>
                </c:pt>
                <c:pt idx="193">
                  <c:v>0.0193</c:v>
                </c:pt>
                <c:pt idx="194">
                  <c:v>0.0194</c:v>
                </c:pt>
                <c:pt idx="195">
                  <c:v>0.0195</c:v>
                </c:pt>
                <c:pt idx="196">
                  <c:v>0.0196</c:v>
                </c:pt>
                <c:pt idx="197">
                  <c:v>0.0197</c:v>
                </c:pt>
                <c:pt idx="198">
                  <c:v>0.0198</c:v>
                </c:pt>
                <c:pt idx="199">
                  <c:v>0.0199</c:v>
                </c:pt>
                <c:pt idx="200">
                  <c:v>0.02</c:v>
                </c:pt>
                <c:pt idx="201">
                  <c:v>0.0201</c:v>
                </c:pt>
                <c:pt idx="202">
                  <c:v>0.0202</c:v>
                </c:pt>
                <c:pt idx="203">
                  <c:v>0.0203</c:v>
                </c:pt>
                <c:pt idx="204">
                  <c:v>0.0204</c:v>
                </c:pt>
                <c:pt idx="205">
                  <c:v>0.0205</c:v>
                </c:pt>
                <c:pt idx="206">
                  <c:v>0.0206</c:v>
                </c:pt>
                <c:pt idx="207">
                  <c:v>0.0207</c:v>
                </c:pt>
                <c:pt idx="208">
                  <c:v>0.0208</c:v>
                </c:pt>
                <c:pt idx="209">
                  <c:v>0.0209</c:v>
                </c:pt>
                <c:pt idx="210">
                  <c:v>0.021</c:v>
                </c:pt>
                <c:pt idx="211">
                  <c:v>0.0211</c:v>
                </c:pt>
                <c:pt idx="212">
                  <c:v>0.0212</c:v>
                </c:pt>
                <c:pt idx="213">
                  <c:v>0.0213</c:v>
                </c:pt>
                <c:pt idx="214">
                  <c:v>0.0214</c:v>
                </c:pt>
                <c:pt idx="215">
                  <c:v>0.0215</c:v>
                </c:pt>
                <c:pt idx="216">
                  <c:v>0.0216</c:v>
                </c:pt>
                <c:pt idx="217">
                  <c:v>0.0217</c:v>
                </c:pt>
                <c:pt idx="218">
                  <c:v>0.0218</c:v>
                </c:pt>
                <c:pt idx="219">
                  <c:v>0.0219</c:v>
                </c:pt>
                <c:pt idx="220">
                  <c:v>0.022</c:v>
                </c:pt>
                <c:pt idx="221">
                  <c:v>0.0221</c:v>
                </c:pt>
                <c:pt idx="222">
                  <c:v>0.0222</c:v>
                </c:pt>
                <c:pt idx="223">
                  <c:v>0.0223</c:v>
                </c:pt>
                <c:pt idx="224">
                  <c:v>0.0224</c:v>
                </c:pt>
                <c:pt idx="225">
                  <c:v>0.0225</c:v>
                </c:pt>
                <c:pt idx="226">
                  <c:v>0.0226</c:v>
                </c:pt>
                <c:pt idx="227">
                  <c:v>0.0227</c:v>
                </c:pt>
                <c:pt idx="228">
                  <c:v>0.0228</c:v>
                </c:pt>
                <c:pt idx="229">
                  <c:v>0.0229</c:v>
                </c:pt>
                <c:pt idx="230">
                  <c:v>0.023</c:v>
                </c:pt>
                <c:pt idx="231">
                  <c:v>0.0231</c:v>
                </c:pt>
                <c:pt idx="232">
                  <c:v>0.0232</c:v>
                </c:pt>
                <c:pt idx="233">
                  <c:v>0.0233</c:v>
                </c:pt>
                <c:pt idx="234">
                  <c:v>0.0234</c:v>
                </c:pt>
                <c:pt idx="235">
                  <c:v>0.0235</c:v>
                </c:pt>
                <c:pt idx="236">
                  <c:v>0.0236</c:v>
                </c:pt>
                <c:pt idx="237">
                  <c:v>0.0237</c:v>
                </c:pt>
                <c:pt idx="238">
                  <c:v>0.0238</c:v>
                </c:pt>
                <c:pt idx="239">
                  <c:v>0.0239</c:v>
                </c:pt>
                <c:pt idx="240">
                  <c:v>0.024</c:v>
                </c:pt>
                <c:pt idx="241">
                  <c:v>0.0241</c:v>
                </c:pt>
                <c:pt idx="242">
                  <c:v>0.0242</c:v>
                </c:pt>
                <c:pt idx="243">
                  <c:v>0.0243</c:v>
                </c:pt>
                <c:pt idx="244">
                  <c:v>0.0244</c:v>
                </c:pt>
                <c:pt idx="245">
                  <c:v>0.0245</c:v>
                </c:pt>
                <c:pt idx="246">
                  <c:v>0.0246</c:v>
                </c:pt>
                <c:pt idx="247">
                  <c:v>0.0247</c:v>
                </c:pt>
                <c:pt idx="248">
                  <c:v>0.0248</c:v>
                </c:pt>
                <c:pt idx="249">
                  <c:v>0.0249</c:v>
                </c:pt>
                <c:pt idx="250">
                  <c:v>0.025</c:v>
                </c:pt>
                <c:pt idx="251">
                  <c:v>0.0251</c:v>
                </c:pt>
                <c:pt idx="252">
                  <c:v>0.0252</c:v>
                </c:pt>
                <c:pt idx="253">
                  <c:v>0.0253</c:v>
                </c:pt>
                <c:pt idx="254">
                  <c:v>0.0254</c:v>
                </c:pt>
                <c:pt idx="255">
                  <c:v>0.0255</c:v>
                </c:pt>
                <c:pt idx="256">
                  <c:v>0.0256</c:v>
                </c:pt>
                <c:pt idx="257">
                  <c:v>0.0257</c:v>
                </c:pt>
                <c:pt idx="258">
                  <c:v>0.0258</c:v>
                </c:pt>
                <c:pt idx="259">
                  <c:v>0.0259</c:v>
                </c:pt>
                <c:pt idx="260">
                  <c:v>0.026</c:v>
                </c:pt>
                <c:pt idx="261">
                  <c:v>0.0261</c:v>
                </c:pt>
                <c:pt idx="262">
                  <c:v>0.0262</c:v>
                </c:pt>
                <c:pt idx="263">
                  <c:v>0.0263</c:v>
                </c:pt>
                <c:pt idx="264">
                  <c:v>0.0264</c:v>
                </c:pt>
                <c:pt idx="265">
                  <c:v>0.0265</c:v>
                </c:pt>
                <c:pt idx="266">
                  <c:v>0.0266</c:v>
                </c:pt>
                <c:pt idx="267">
                  <c:v>0.0267</c:v>
                </c:pt>
                <c:pt idx="268">
                  <c:v>0.0268</c:v>
                </c:pt>
                <c:pt idx="269">
                  <c:v>0.0269</c:v>
                </c:pt>
                <c:pt idx="270">
                  <c:v>0.027</c:v>
                </c:pt>
                <c:pt idx="271">
                  <c:v>0.0271</c:v>
                </c:pt>
                <c:pt idx="272">
                  <c:v>0.0272</c:v>
                </c:pt>
                <c:pt idx="273">
                  <c:v>0.0273</c:v>
                </c:pt>
                <c:pt idx="274">
                  <c:v>0.0274</c:v>
                </c:pt>
                <c:pt idx="275">
                  <c:v>0.0275</c:v>
                </c:pt>
                <c:pt idx="276">
                  <c:v>0.0276</c:v>
                </c:pt>
                <c:pt idx="277">
                  <c:v>0.0277</c:v>
                </c:pt>
                <c:pt idx="278">
                  <c:v>0.0278</c:v>
                </c:pt>
                <c:pt idx="279">
                  <c:v>0.0279</c:v>
                </c:pt>
                <c:pt idx="280">
                  <c:v>0.028</c:v>
                </c:pt>
                <c:pt idx="281">
                  <c:v>0.0281</c:v>
                </c:pt>
                <c:pt idx="282">
                  <c:v>0.0282</c:v>
                </c:pt>
                <c:pt idx="283">
                  <c:v>0.0283</c:v>
                </c:pt>
                <c:pt idx="284">
                  <c:v>0.0284</c:v>
                </c:pt>
                <c:pt idx="285">
                  <c:v>0.0285</c:v>
                </c:pt>
                <c:pt idx="286">
                  <c:v>0.0286</c:v>
                </c:pt>
                <c:pt idx="287">
                  <c:v>0.0287</c:v>
                </c:pt>
                <c:pt idx="288">
                  <c:v>0.0288</c:v>
                </c:pt>
                <c:pt idx="289">
                  <c:v>0.0289</c:v>
                </c:pt>
                <c:pt idx="290">
                  <c:v>0.029</c:v>
                </c:pt>
                <c:pt idx="291">
                  <c:v>0.0291</c:v>
                </c:pt>
                <c:pt idx="292">
                  <c:v>0.0292</c:v>
                </c:pt>
                <c:pt idx="293">
                  <c:v>0.0293</c:v>
                </c:pt>
                <c:pt idx="294">
                  <c:v>0.0294</c:v>
                </c:pt>
                <c:pt idx="295">
                  <c:v>0.0295</c:v>
                </c:pt>
                <c:pt idx="296">
                  <c:v>0.0296</c:v>
                </c:pt>
                <c:pt idx="297">
                  <c:v>0.0297</c:v>
                </c:pt>
                <c:pt idx="298">
                  <c:v>0.0298</c:v>
                </c:pt>
                <c:pt idx="299">
                  <c:v>0.0299</c:v>
                </c:pt>
                <c:pt idx="300">
                  <c:v>0.03</c:v>
                </c:pt>
                <c:pt idx="301">
                  <c:v>0.0301</c:v>
                </c:pt>
                <c:pt idx="302">
                  <c:v>0.0302</c:v>
                </c:pt>
                <c:pt idx="303">
                  <c:v>0.0303</c:v>
                </c:pt>
                <c:pt idx="304">
                  <c:v>0.0304</c:v>
                </c:pt>
                <c:pt idx="305">
                  <c:v>0.0305</c:v>
                </c:pt>
                <c:pt idx="306">
                  <c:v>0.0306</c:v>
                </c:pt>
                <c:pt idx="307">
                  <c:v>0.0307</c:v>
                </c:pt>
                <c:pt idx="308">
                  <c:v>0.0308</c:v>
                </c:pt>
                <c:pt idx="309">
                  <c:v>0.0309</c:v>
                </c:pt>
                <c:pt idx="310">
                  <c:v>0.031</c:v>
                </c:pt>
                <c:pt idx="311">
                  <c:v>0.0311</c:v>
                </c:pt>
                <c:pt idx="312">
                  <c:v>0.0312</c:v>
                </c:pt>
                <c:pt idx="313">
                  <c:v>0.0313</c:v>
                </c:pt>
                <c:pt idx="314">
                  <c:v>0.0314</c:v>
                </c:pt>
                <c:pt idx="315">
                  <c:v>0.0315</c:v>
                </c:pt>
                <c:pt idx="316">
                  <c:v>0.0316</c:v>
                </c:pt>
                <c:pt idx="317">
                  <c:v>0.0317</c:v>
                </c:pt>
                <c:pt idx="318">
                  <c:v>0.0318</c:v>
                </c:pt>
                <c:pt idx="319">
                  <c:v>0.0319</c:v>
                </c:pt>
                <c:pt idx="320">
                  <c:v>0.032</c:v>
                </c:pt>
                <c:pt idx="321">
                  <c:v>0.0321</c:v>
                </c:pt>
                <c:pt idx="322">
                  <c:v>0.0322</c:v>
                </c:pt>
                <c:pt idx="323">
                  <c:v>0.0323</c:v>
                </c:pt>
                <c:pt idx="324">
                  <c:v>0.0324</c:v>
                </c:pt>
                <c:pt idx="325">
                  <c:v>0.0325</c:v>
                </c:pt>
                <c:pt idx="326">
                  <c:v>0.0326</c:v>
                </c:pt>
                <c:pt idx="327">
                  <c:v>0.0327</c:v>
                </c:pt>
                <c:pt idx="328">
                  <c:v>0.0328</c:v>
                </c:pt>
                <c:pt idx="329">
                  <c:v>0.0329</c:v>
                </c:pt>
                <c:pt idx="330">
                  <c:v>0.033</c:v>
                </c:pt>
                <c:pt idx="331">
                  <c:v>0.0331</c:v>
                </c:pt>
                <c:pt idx="332">
                  <c:v>0.0332</c:v>
                </c:pt>
                <c:pt idx="333">
                  <c:v>0.0333</c:v>
                </c:pt>
                <c:pt idx="334">
                  <c:v>0.0334</c:v>
                </c:pt>
                <c:pt idx="335">
                  <c:v>0.0335</c:v>
                </c:pt>
                <c:pt idx="336">
                  <c:v>0.0336</c:v>
                </c:pt>
                <c:pt idx="337">
                  <c:v>0.0337</c:v>
                </c:pt>
                <c:pt idx="338">
                  <c:v>0.0338</c:v>
                </c:pt>
                <c:pt idx="339">
                  <c:v>0.0339</c:v>
                </c:pt>
                <c:pt idx="340">
                  <c:v>0.034</c:v>
                </c:pt>
                <c:pt idx="341">
                  <c:v>0.0341</c:v>
                </c:pt>
                <c:pt idx="342">
                  <c:v>0.0342</c:v>
                </c:pt>
                <c:pt idx="343">
                  <c:v>0.0343</c:v>
                </c:pt>
                <c:pt idx="344">
                  <c:v>0.0344</c:v>
                </c:pt>
                <c:pt idx="345">
                  <c:v>0.0345</c:v>
                </c:pt>
                <c:pt idx="346">
                  <c:v>0.0346</c:v>
                </c:pt>
                <c:pt idx="347">
                  <c:v>0.0347</c:v>
                </c:pt>
                <c:pt idx="348">
                  <c:v>0.0348</c:v>
                </c:pt>
                <c:pt idx="349">
                  <c:v>0.0349</c:v>
                </c:pt>
                <c:pt idx="350">
                  <c:v>0.035</c:v>
                </c:pt>
                <c:pt idx="351">
                  <c:v>0.0351</c:v>
                </c:pt>
                <c:pt idx="352">
                  <c:v>0.0352</c:v>
                </c:pt>
                <c:pt idx="353">
                  <c:v>0.0353</c:v>
                </c:pt>
                <c:pt idx="354">
                  <c:v>0.0354</c:v>
                </c:pt>
                <c:pt idx="355">
                  <c:v>0.0355</c:v>
                </c:pt>
                <c:pt idx="356">
                  <c:v>0.0356</c:v>
                </c:pt>
                <c:pt idx="357">
                  <c:v>0.0357</c:v>
                </c:pt>
                <c:pt idx="358">
                  <c:v>0.0358</c:v>
                </c:pt>
                <c:pt idx="359">
                  <c:v>0.0359</c:v>
                </c:pt>
                <c:pt idx="360">
                  <c:v>0.036</c:v>
                </c:pt>
                <c:pt idx="361">
                  <c:v>0.0361</c:v>
                </c:pt>
                <c:pt idx="362">
                  <c:v>0.0362</c:v>
                </c:pt>
                <c:pt idx="363">
                  <c:v>0.0363</c:v>
                </c:pt>
                <c:pt idx="364">
                  <c:v>0.0364</c:v>
                </c:pt>
                <c:pt idx="365">
                  <c:v>0.0365</c:v>
                </c:pt>
                <c:pt idx="366">
                  <c:v>0.0366</c:v>
                </c:pt>
                <c:pt idx="367">
                  <c:v>0.0367</c:v>
                </c:pt>
                <c:pt idx="368">
                  <c:v>0.0368</c:v>
                </c:pt>
                <c:pt idx="369">
                  <c:v>0.0369</c:v>
                </c:pt>
                <c:pt idx="370">
                  <c:v>0.037</c:v>
                </c:pt>
                <c:pt idx="371">
                  <c:v>0.0371</c:v>
                </c:pt>
                <c:pt idx="372">
                  <c:v>0.0372</c:v>
                </c:pt>
                <c:pt idx="373">
                  <c:v>0.0373</c:v>
                </c:pt>
                <c:pt idx="374">
                  <c:v>0.0374</c:v>
                </c:pt>
                <c:pt idx="375">
                  <c:v>0.0375</c:v>
                </c:pt>
                <c:pt idx="376">
                  <c:v>0.0376</c:v>
                </c:pt>
                <c:pt idx="377">
                  <c:v>0.0377</c:v>
                </c:pt>
                <c:pt idx="378">
                  <c:v>0.0378</c:v>
                </c:pt>
                <c:pt idx="379">
                  <c:v>0.0379</c:v>
                </c:pt>
                <c:pt idx="380">
                  <c:v>0.038</c:v>
                </c:pt>
                <c:pt idx="381">
                  <c:v>0.0381</c:v>
                </c:pt>
                <c:pt idx="382">
                  <c:v>0.0382</c:v>
                </c:pt>
                <c:pt idx="383">
                  <c:v>0.0383</c:v>
                </c:pt>
                <c:pt idx="384">
                  <c:v>0.0384</c:v>
                </c:pt>
                <c:pt idx="385">
                  <c:v>0.0385</c:v>
                </c:pt>
                <c:pt idx="386">
                  <c:v>0.0386</c:v>
                </c:pt>
                <c:pt idx="387">
                  <c:v>0.0387</c:v>
                </c:pt>
                <c:pt idx="388">
                  <c:v>0.0388</c:v>
                </c:pt>
                <c:pt idx="389">
                  <c:v>0.0389</c:v>
                </c:pt>
                <c:pt idx="390">
                  <c:v>0.039</c:v>
                </c:pt>
                <c:pt idx="391">
                  <c:v>0.0391</c:v>
                </c:pt>
                <c:pt idx="392">
                  <c:v>0.0392</c:v>
                </c:pt>
                <c:pt idx="393">
                  <c:v>0.0393</c:v>
                </c:pt>
                <c:pt idx="394">
                  <c:v>0.0394</c:v>
                </c:pt>
                <c:pt idx="395">
                  <c:v>0.0395</c:v>
                </c:pt>
                <c:pt idx="396">
                  <c:v>0.0396</c:v>
                </c:pt>
                <c:pt idx="397">
                  <c:v>0.0397</c:v>
                </c:pt>
                <c:pt idx="398">
                  <c:v>0.0398</c:v>
                </c:pt>
                <c:pt idx="399">
                  <c:v>0.0399</c:v>
                </c:pt>
                <c:pt idx="400">
                  <c:v>0.04</c:v>
                </c:pt>
                <c:pt idx="401">
                  <c:v>0.0401</c:v>
                </c:pt>
                <c:pt idx="402">
                  <c:v>0.0402</c:v>
                </c:pt>
                <c:pt idx="403">
                  <c:v>0.0403</c:v>
                </c:pt>
                <c:pt idx="404">
                  <c:v>0.0404</c:v>
                </c:pt>
                <c:pt idx="405">
                  <c:v>0.0405</c:v>
                </c:pt>
                <c:pt idx="406">
                  <c:v>0.0406</c:v>
                </c:pt>
                <c:pt idx="407">
                  <c:v>0.0407</c:v>
                </c:pt>
                <c:pt idx="408">
                  <c:v>0.0408</c:v>
                </c:pt>
                <c:pt idx="409">
                  <c:v>0.0409</c:v>
                </c:pt>
                <c:pt idx="410">
                  <c:v>0.041</c:v>
                </c:pt>
                <c:pt idx="411">
                  <c:v>0.0411</c:v>
                </c:pt>
                <c:pt idx="412">
                  <c:v>0.0412</c:v>
                </c:pt>
                <c:pt idx="413">
                  <c:v>0.0413</c:v>
                </c:pt>
                <c:pt idx="414">
                  <c:v>0.0414</c:v>
                </c:pt>
                <c:pt idx="415">
                  <c:v>0.0415</c:v>
                </c:pt>
                <c:pt idx="416">
                  <c:v>0.0416</c:v>
                </c:pt>
                <c:pt idx="417">
                  <c:v>0.0417</c:v>
                </c:pt>
                <c:pt idx="418">
                  <c:v>0.0418</c:v>
                </c:pt>
                <c:pt idx="419">
                  <c:v>0.0419</c:v>
                </c:pt>
                <c:pt idx="420">
                  <c:v>0.042</c:v>
                </c:pt>
                <c:pt idx="421">
                  <c:v>0.0421</c:v>
                </c:pt>
                <c:pt idx="422">
                  <c:v>0.0422</c:v>
                </c:pt>
                <c:pt idx="423">
                  <c:v>0.0423</c:v>
                </c:pt>
                <c:pt idx="424">
                  <c:v>0.0424</c:v>
                </c:pt>
                <c:pt idx="425">
                  <c:v>0.0425</c:v>
                </c:pt>
                <c:pt idx="426">
                  <c:v>0.0426</c:v>
                </c:pt>
                <c:pt idx="427">
                  <c:v>0.0427</c:v>
                </c:pt>
                <c:pt idx="428">
                  <c:v>0.0428</c:v>
                </c:pt>
                <c:pt idx="429">
                  <c:v>0.0429</c:v>
                </c:pt>
                <c:pt idx="430">
                  <c:v>0.043</c:v>
                </c:pt>
                <c:pt idx="431">
                  <c:v>0.0431</c:v>
                </c:pt>
                <c:pt idx="432">
                  <c:v>0.0432</c:v>
                </c:pt>
                <c:pt idx="433">
                  <c:v>0.0433</c:v>
                </c:pt>
                <c:pt idx="434">
                  <c:v>0.0434</c:v>
                </c:pt>
                <c:pt idx="435">
                  <c:v>0.0435</c:v>
                </c:pt>
                <c:pt idx="436">
                  <c:v>0.0436</c:v>
                </c:pt>
                <c:pt idx="437">
                  <c:v>0.0437</c:v>
                </c:pt>
                <c:pt idx="438">
                  <c:v>0.0438</c:v>
                </c:pt>
                <c:pt idx="439">
                  <c:v>0.0439</c:v>
                </c:pt>
                <c:pt idx="440">
                  <c:v>0.044</c:v>
                </c:pt>
                <c:pt idx="441">
                  <c:v>0.0441</c:v>
                </c:pt>
                <c:pt idx="442">
                  <c:v>0.0442</c:v>
                </c:pt>
                <c:pt idx="443">
                  <c:v>0.0443</c:v>
                </c:pt>
                <c:pt idx="444">
                  <c:v>0.0444</c:v>
                </c:pt>
                <c:pt idx="445">
                  <c:v>0.0445</c:v>
                </c:pt>
                <c:pt idx="446">
                  <c:v>0.0446</c:v>
                </c:pt>
                <c:pt idx="447">
                  <c:v>0.0447</c:v>
                </c:pt>
                <c:pt idx="448">
                  <c:v>0.0448</c:v>
                </c:pt>
                <c:pt idx="449">
                  <c:v>0.0449</c:v>
                </c:pt>
                <c:pt idx="450">
                  <c:v>0.045</c:v>
                </c:pt>
                <c:pt idx="451">
                  <c:v>0.0451</c:v>
                </c:pt>
                <c:pt idx="452">
                  <c:v>0.0452</c:v>
                </c:pt>
                <c:pt idx="453">
                  <c:v>0.0453</c:v>
                </c:pt>
                <c:pt idx="454">
                  <c:v>0.0454</c:v>
                </c:pt>
                <c:pt idx="455">
                  <c:v>0.0455</c:v>
                </c:pt>
                <c:pt idx="456">
                  <c:v>0.0456</c:v>
                </c:pt>
                <c:pt idx="457">
                  <c:v>0.0457</c:v>
                </c:pt>
                <c:pt idx="458">
                  <c:v>0.0458</c:v>
                </c:pt>
                <c:pt idx="459">
                  <c:v>0.0459</c:v>
                </c:pt>
                <c:pt idx="460">
                  <c:v>0.046</c:v>
                </c:pt>
                <c:pt idx="461">
                  <c:v>0.0461</c:v>
                </c:pt>
                <c:pt idx="462">
                  <c:v>0.0462</c:v>
                </c:pt>
                <c:pt idx="463">
                  <c:v>0.0463</c:v>
                </c:pt>
                <c:pt idx="464">
                  <c:v>0.0464</c:v>
                </c:pt>
                <c:pt idx="465">
                  <c:v>0.0465</c:v>
                </c:pt>
                <c:pt idx="466">
                  <c:v>0.0466</c:v>
                </c:pt>
                <c:pt idx="467">
                  <c:v>0.0467</c:v>
                </c:pt>
                <c:pt idx="468">
                  <c:v>0.0468</c:v>
                </c:pt>
                <c:pt idx="469">
                  <c:v>0.0469</c:v>
                </c:pt>
                <c:pt idx="470">
                  <c:v>0.047</c:v>
                </c:pt>
                <c:pt idx="471">
                  <c:v>0.0471</c:v>
                </c:pt>
                <c:pt idx="472">
                  <c:v>0.0472</c:v>
                </c:pt>
                <c:pt idx="473">
                  <c:v>0.0473</c:v>
                </c:pt>
                <c:pt idx="474">
                  <c:v>0.0474</c:v>
                </c:pt>
                <c:pt idx="475">
                  <c:v>0.0475</c:v>
                </c:pt>
                <c:pt idx="476">
                  <c:v>0.0476</c:v>
                </c:pt>
                <c:pt idx="477">
                  <c:v>0.0477</c:v>
                </c:pt>
                <c:pt idx="478">
                  <c:v>0.0478</c:v>
                </c:pt>
                <c:pt idx="479">
                  <c:v>0.0479</c:v>
                </c:pt>
                <c:pt idx="480">
                  <c:v>0.048</c:v>
                </c:pt>
                <c:pt idx="481">
                  <c:v>0.0481</c:v>
                </c:pt>
                <c:pt idx="482">
                  <c:v>0.0482</c:v>
                </c:pt>
                <c:pt idx="483">
                  <c:v>0.0483</c:v>
                </c:pt>
                <c:pt idx="484">
                  <c:v>0.0484</c:v>
                </c:pt>
                <c:pt idx="485">
                  <c:v>0.0485</c:v>
                </c:pt>
                <c:pt idx="486">
                  <c:v>0.0486</c:v>
                </c:pt>
                <c:pt idx="487">
                  <c:v>0.0487</c:v>
                </c:pt>
                <c:pt idx="488">
                  <c:v>0.0488</c:v>
                </c:pt>
                <c:pt idx="489">
                  <c:v>0.0489</c:v>
                </c:pt>
                <c:pt idx="490">
                  <c:v>0.049</c:v>
                </c:pt>
                <c:pt idx="491">
                  <c:v>0.0491</c:v>
                </c:pt>
                <c:pt idx="492">
                  <c:v>0.0492</c:v>
                </c:pt>
                <c:pt idx="493">
                  <c:v>0.0493</c:v>
                </c:pt>
                <c:pt idx="494">
                  <c:v>0.0494</c:v>
                </c:pt>
                <c:pt idx="495">
                  <c:v>0.0495</c:v>
                </c:pt>
                <c:pt idx="496">
                  <c:v>0.0496</c:v>
                </c:pt>
                <c:pt idx="497">
                  <c:v>0.0497</c:v>
                </c:pt>
                <c:pt idx="498">
                  <c:v>0.0498</c:v>
                </c:pt>
                <c:pt idx="499">
                  <c:v>0.0499</c:v>
                </c:pt>
                <c:pt idx="500">
                  <c:v>0.05</c:v>
                </c:pt>
                <c:pt idx="501">
                  <c:v>0.0501</c:v>
                </c:pt>
                <c:pt idx="502">
                  <c:v>0.0502</c:v>
                </c:pt>
                <c:pt idx="503">
                  <c:v>0.0503</c:v>
                </c:pt>
                <c:pt idx="504">
                  <c:v>0.0504</c:v>
                </c:pt>
                <c:pt idx="505">
                  <c:v>0.0505</c:v>
                </c:pt>
                <c:pt idx="506">
                  <c:v>0.0506</c:v>
                </c:pt>
                <c:pt idx="507">
                  <c:v>0.0507</c:v>
                </c:pt>
                <c:pt idx="508">
                  <c:v>0.0508</c:v>
                </c:pt>
                <c:pt idx="509">
                  <c:v>0.0509</c:v>
                </c:pt>
                <c:pt idx="510">
                  <c:v>0.051</c:v>
                </c:pt>
                <c:pt idx="511">
                  <c:v>0.0511</c:v>
                </c:pt>
                <c:pt idx="512">
                  <c:v>0.0512</c:v>
                </c:pt>
                <c:pt idx="513">
                  <c:v>0.0513</c:v>
                </c:pt>
                <c:pt idx="514">
                  <c:v>0.0514</c:v>
                </c:pt>
                <c:pt idx="515">
                  <c:v>0.0515</c:v>
                </c:pt>
                <c:pt idx="516">
                  <c:v>0.0516</c:v>
                </c:pt>
                <c:pt idx="517">
                  <c:v>0.0517</c:v>
                </c:pt>
                <c:pt idx="518">
                  <c:v>0.0518</c:v>
                </c:pt>
                <c:pt idx="519">
                  <c:v>0.0519</c:v>
                </c:pt>
                <c:pt idx="520">
                  <c:v>0.052</c:v>
                </c:pt>
                <c:pt idx="521">
                  <c:v>0.0521</c:v>
                </c:pt>
                <c:pt idx="522">
                  <c:v>0.0522</c:v>
                </c:pt>
                <c:pt idx="523">
                  <c:v>0.0523</c:v>
                </c:pt>
                <c:pt idx="524">
                  <c:v>0.0524</c:v>
                </c:pt>
                <c:pt idx="525">
                  <c:v>0.0525</c:v>
                </c:pt>
                <c:pt idx="526">
                  <c:v>0.0526</c:v>
                </c:pt>
                <c:pt idx="527">
                  <c:v>0.0527</c:v>
                </c:pt>
                <c:pt idx="528">
                  <c:v>0.0528</c:v>
                </c:pt>
                <c:pt idx="529">
                  <c:v>0.0529</c:v>
                </c:pt>
                <c:pt idx="530">
                  <c:v>0.053</c:v>
                </c:pt>
                <c:pt idx="531">
                  <c:v>0.0531</c:v>
                </c:pt>
                <c:pt idx="532">
                  <c:v>0.0532</c:v>
                </c:pt>
                <c:pt idx="533">
                  <c:v>0.0533</c:v>
                </c:pt>
                <c:pt idx="534">
                  <c:v>0.0534</c:v>
                </c:pt>
                <c:pt idx="535">
                  <c:v>0.0535</c:v>
                </c:pt>
                <c:pt idx="536">
                  <c:v>0.0536</c:v>
                </c:pt>
                <c:pt idx="537">
                  <c:v>0.0537</c:v>
                </c:pt>
                <c:pt idx="538">
                  <c:v>0.0538</c:v>
                </c:pt>
                <c:pt idx="539">
                  <c:v>0.0539</c:v>
                </c:pt>
                <c:pt idx="540">
                  <c:v>0.054</c:v>
                </c:pt>
                <c:pt idx="541">
                  <c:v>0.0541</c:v>
                </c:pt>
                <c:pt idx="542">
                  <c:v>0.0542</c:v>
                </c:pt>
                <c:pt idx="543">
                  <c:v>0.0543</c:v>
                </c:pt>
                <c:pt idx="544">
                  <c:v>0.0544</c:v>
                </c:pt>
                <c:pt idx="545">
                  <c:v>0.0545</c:v>
                </c:pt>
                <c:pt idx="546">
                  <c:v>0.0546</c:v>
                </c:pt>
                <c:pt idx="547">
                  <c:v>0.0547</c:v>
                </c:pt>
                <c:pt idx="548">
                  <c:v>0.0548</c:v>
                </c:pt>
                <c:pt idx="549">
                  <c:v>0.0549</c:v>
                </c:pt>
                <c:pt idx="550">
                  <c:v>0.055</c:v>
                </c:pt>
                <c:pt idx="551">
                  <c:v>0.0551</c:v>
                </c:pt>
                <c:pt idx="552">
                  <c:v>0.0552</c:v>
                </c:pt>
                <c:pt idx="553">
                  <c:v>0.0553</c:v>
                </c:pt>
                <c:pt idx="554">
                  <c:v>0.0554</c:v>
                </c:pt>
                <c:pt idx="555">
                  <c:v>0.0555</c:v>
                </c:pt>
                <c:pt idx="556">
                  <c:v>0.0556</c:v>
                </c:pt>
                <c:pt idx="557">
                  <c:v>0.0557</c:v>
                </c:pt>
                <c:pt idx="558">
                  <c:v>0.0558</c:v>
                </c:pt>
                <c:pt idx="559">
                  <c:v>0.0559</c:v>
                </c:pt>
                <c:pt idx="560">
                  <c:v>0.056</c:v>
                </c:pt>
                <c:pt idx="561">
                  <c:v>0.0561</c:v>
                </c:pt>
                <c:pt idx="562">
                  <c:v>0.0562</c:v>
                </c:pt>
                <c:pt idx="563">
                  <c:v>0.0563</c:v>
                </c:pt>
                <c:pt idx="564">
                  <c:v>0.0564</c:v>
                </c:pt>
                <c:pt idx="565">
                  <c:v>0.0565</c:v>
                </c:pt>
                <c:pt idx="566">
                  <c:v>0.0566</c:v>
                </c:pt>
                <c:pt idx="567">
                  <c:v>0.0567</c:v>
                </c:pt>
                <c:pt idx="568">
                  <c:v>0.0568</c:v>
                </c:pt>
                <c:pt idx="569">
                  <c:v>0.0569</c:v>
                </c:pt>
                <c:pt idx="570">
                  <c:v>0.057</c:v>
                </c:pt>
                <c:pt idx="571">
                  <c:v>0.0571</c:v>
                </c:pt>
                <c:pt idx="572">
                  <c:v>0.0572</c:v>
                </c:pt>
                <c:pt idx="573">
                  <c:v>0.0573</c:v>
                </c:pt>
                <c:pt idx="574">
                  <c:v>0.0574</c:v>
                </c:pt>
                <c:pt idx="575">
                  <c:v>0.0575</c:v>
                </c:pt>
                <c:pt idx="576">
                  <c:v>0.0576</c:v>
                </c:pt>
                <c:pt idx="577">
                  <c:v>0.0577</c:v>
                </c:pt>
                <c:pt idx="578">
                  <c:v>0.0578</c:v>
                </c:pt>
                <c:pt idx="579">
                  <c:v>0.0579</c:v>
                </c:pt>
                <c:pt idx="580">
                  <c:v>0.058</c:v>
                </c:pt>
                <c:pt idx="581">
                  <c:v>0.0581</c:v>
                </c:pt>
                <c:pt idx="582">
                  <c:v>0.0582</c:v>
                </c:pt>
                <c:pt idx="583">
                  <c:v>0.0583</c:v>
                </c:pt>
                <c:pt idx="584">
                  <c:v>0.0584</c:v>
                </c:pt>
                <c:pt idx="585">
                  <c:v>0.0585</c:v>
                </c:pt>
                <c:pt idx="586">
                  <c:v>0.0586</c:v>
                </c:pt>
                <c:pt idx="587">
                  <c:v>0.0587</c:v>
                </c:pt>
                <c:pt idx="588">
                  <c:v>0.0588</c:v>
                </c:pt>
                <c:pt idx="589">
                  <c:v>0.0589</c:v>
                </c:pt>
                <c:pt idx="590">
                  <c:v>0.059</c:v>
                </c:pt>
                <c:pt idx="591">
                  <c:v>0.0591</c:v>
                </c:pt>
                <c:pt idx="592">
                  <c:v>0.0592</c:v>
                </c:pt>
                <c:pt idx="593">
                  <c:v>0.0593</c:v>
                </c:pt>
                <c:pt idx="594">
                  <c:v>0.0594</c:v>
                </c:pt>
                <c:pt idx="595">
                  <c:v>0.0595</c:v>
                </c:pt>
                <c:pt idx="596">
                  <c:v>0.0596</c:v>
                </c:pt>
                <c:pt idx="597">
                  <c:v>0.0597</c:v>
                </c:pt>
                <c:pt idx="598">
                  <c:v>0.0598</c:v>
                </c:pt>
                <c:pt idx="599">
                  <c:v>0.0599</c:v>
                </c:pt>
                <c:pt idx="600">
                  <c:v>0.06</c:v>
                </c:pt>
                <c:pt idx="601">
                  <c:v>0.0601</c:v>
                </c:pt>
                <c:pt idx="602">
                  <c:v>0.0602</c:v>
                </c:pt>
                <c:pt idx="603">
                  <c:v>0.0603</c:v>
                </c:pt>
                <c:pt idx="604">
                  <c:v>0.0604</c:v>
                </c:pt>
                <c:pt idx="605">
                  <c:v>0.0605</c:v>
                </c:pt>
                <c:pt idx="606">
                  <c:v>0.0606</c:v>
                </c:pt>
                <c:pt idx="607">
                  <c:v>0.0607</c:v>
                </c:pt>
                <c:pt idx="608">
                  <c:v>0.0608</c:v>
                </c:pt>
                <c:pt idx="609">
                  <c:v>0.0609</c:v>
                </c:pt>
                <c:pt idx="610">
                  <c:v>0.061</c:v>
                </c:pt>
                <c:pt idx="611">
                  <c:v>0.0611</c:v>
                </c:pt>
                <c:pt idx="612">
                  <c:v>0.0612</c:v>
                </c:pt>
                <c:pt idx="613">
                  <c:v>0.0613</c:v>
                </c:pt>
                <c:pt idx="614">
                  <c:v>0.0614</c:v>
                </c:pt>
                <c:pt idx="615">
                  <c:v>0.0615</c:v>
                </c:pt>
                <c:pt idx="616">
                  <c:v>0.0616</c:v>
                </c:pt>
                <c:pt idx="617">
                  <c:v>0.0617</c:v>
                </c:pt>
                <c:pt idx="618">
                  <c:v>0.0618</c:v>
                </c:pt>
                <c:pt idx="619">
                  <c:v>0.0619</c:v>
                </c:pt>
                <c:pt idx="620">
                  <c:v>0.062</c:v>
                </c:pt>
                <c:pt idx="621">
                  <c:v>0.0621</c:v>
                </c:pt>
                <c:pt idx="622">
                  <c:v>0.0622</c:v>
                </c:pt>
                <c:pt idx="623">
                  <c:v>0.0623</c:v>
                </c:pt>
                <c:pt idx="624">
                  <c:v>0.0624</c:v>
                </c:pt>
                <c:pt idx="625">
                  <c:v>0.0625</c:v>
                </c:pt>
                <c:pt idx="626">
                  <c:v>0.0626</c:v>
                </c:pt>
                <c:pt idx="627">
                  <c:v>0.0627</c:v>
                </c:pt>
                <c:pt idx="628">
                  <c:v>0.0628</c:v>
                </c:pt>
                <c:pt idx="629">
                  <c:v>0.0629</c:v>
                </c:pt>
                <c:pt idx="630">
                  <c:v>0.063</c:v>
                </c:pt>
                <c:pt idx="631">
                  <c:v>0.0631</c:v>
                </c:pt>
                <c:pt idx="632">
                  <c:v>0.0632</c:v>
                </c:pt>
                <c:pt idx="633">
                  <c:v>0.0633</c:v>
                </c:pt>
                <c:pt idx="634">
                  <c:v>0.0634</c:v>
                </c:pt>
                <c:pt idx="635">
                  <c:v>0.0635</c:v>
                </c:pt>
                <c:pt idx="636">
                  <c:v>0.0636</c:v>
                </c:pt>
                <c:pt idx="637">
                  <c:v>0.0637</c:v>
                </c:pt>
                <c:pt idx="638">
                  <c:v>0.0638</c:v>
                </c:pt>
                <c:pt idx="639">
                  <c:v>0.0639</c:v>
                </c:pt>
                <c:pt idx="640">
                  <c:v>0.064</c:v>
                </c:pt>
                <c:pt idx="641">
                  <c:v>0.0641</c:v>
                </c:pt>
                <c:pt idx="642">
                  <c:v>0.0642</c:v>
                </c:pt>
                <c:pt idx="643">
                  <c:v>0.0643</c:v>
                </c:pt>
                <c:pt idx="644">
                  <c:v>0.0644</c:v>
                </c:pt>
                <c:pt idx="645">
                  <c:v>0.0645</c:v>
                </c:pt>
                <c:pt idx="646">
                  <c:v>0.0646</c:v>
                </c:pt>
                <c:pt idx="647">
                  <c:v>0.0647</c:v>
                </c:pt>
                <c:pt idx="648">
                  <c:v>0.0648</c:v>
                </c:pt>
                <c:pt idx="649">
                  <c:v>0.0649</c:v>
                </c:pt>
                <c:pt idx="650">
                  <c:v>0.065</c:v>
                </c:pt>
                <c:pt idx="651">
                  <c:v>0.0651</c:v>
                </c:pt>
                <c:pt idx="652">
                  <c:v>0.0652</c:v>
                </c:pt>
                <c:pt idx="653">
                  <c:v>0.0653</c:v>
                </c:pt>
                <c:pt idx="654">
                  <c:v>0.0654</c:v>
                </c:pt>
                <c:pt idx="655">
                  <c:v>0.0655</c:v>
                </c:pt>
                <c:pt idx="656">
                  <c:v>0.0656</c:v>
                </c:pt>
                <c:pt idx="657">
                  <c:v>0.0657</c:v>
                </c:pt>
                <c:pt idx="658">
                  <c:v>0.0658</c:v>
                </c:pt>
                <c:pt idx="659">
                  <c:v>0.0659</c:v>
                </c:pt>
                <c:pt idx="660">
                  <c:v>0.066</c:v>
                </c:pt>
                <c:pt idx="661">
                  <c:v>0.0661</c:v>
                </c:pt>
                <c:pt idx="662">
                  <c:v>0.0662</c:v>
                </c:pt>
                <c:pt idx="663">
                  <c:v>0.0663</c:v>
                </c:pt>
                <c:pt idx="664">
                  <c:v>0.0664</c:v>
                </c:pt>
                <c:pt idx="665">
                  <c:v>0.0665</c:v>
                </c:pt>
                <c:pt idx="666">
                  <c:v>0.0666</c:v>
                </c:pt>
                <c:pt idx="667">
                  <c:v>0.0667</c:v>
                </c:pt>
                <c:pt idx="668">
                  <c:v>0.0668</c:v>
                </c:pt>
                <c:pt idx="669">
                  <c:v>0.0669</c:v>
                </c:pt>
                <c:pt idx="670">
                  <c:v>0.067</c:v>
                </c:pt>
                <c:pt idx="671">
                  <c:v>0.0671</c:v>
                </c:pt>
                <c:pt idx="672">
                  <c:v>0.0672</c:v>
                </c:pt>
                <c:pt idx="673">
                  <c:v>0.0673</c:v>
                </c:pt>
                <c:pt idx="674">
                  <c:v>0.0674</c:v>
                </c:pt>
                <c:pt idx="675">
                  <c:v>0.0675</c:v>
                </c:pt>
                <c:pt idx="676">
                  <c:v>0.0676</c:v>
                </c:pt>
                <c:pt idx="677">
                  <c:v>0.0677</c:v>
                </c:pt>
                <c:pt idx="678">
                  <c:v>0.0678</c:v>
                </c:pt>
                <c:pt idx="679">
                  <c:v>0.0679</c:v>
                </c:pt>
                <c:pt idx="680">
                  <c:v>0.068</c:v>
                </c:pt>
                <c:pt idx="681">
                  <c:v>0.0681</c:v>
                </c:pt>
                <c:pt idx="682">
                  <c:v>0.0682</c:v>
                </c:pt>
                <c:pt idx="683">
                  <c:v>0.0683</c:v>
                </c:pt>
                <c:pt idx="684">
                  <c:v>0.0684</c:v>
                </c:pt>
                <c:pt idx="685">
                  <c:v>0.0685</c:v>
                </c:pt>
                <c:pt idx="686">
                  <c:v>0.0686</c:v>
                </c:pt>
                <c:pt idx="687">
                  <c:v>0.0687</c:v>
                </c:pt>
                <c:pt idx="688">
                  <c:v>0.0688</c:v>
                </c:pt>
                <c:pt idx="689">
                  <c:v>0.0689</c:v>
                </c:pt>
                <c:pt idx="690">
                  <c:v>0.069</c:v>
                </c:pt>
                <c:pt idx="691">
                  <c:v>0.0691</c:v>
                </c:pt>
                <c:pt idx="692">
                  <c:v>0.0692</c:v>
                </c:pt>
                <c:pt idx="693">
                  <c:v>0.0693</c:v>
                </c:pt>
                <c:pt idx="694">
                  <c:v>0.0694</c:v>
                </c:pt>
                <c:pt idx="695">
                  <c:v>0.0695</c:v>
                </c:pt>
                <c:pt idx="696">
                  <c:v>0.0696</c:v>
                </c:pt>
                <c:pt idx="697">
                  <c:v>0.0697</c:v>
                </c:pt>
                <c:pt idx="698">
                  <c:v>0.0698</c:v>
                </c:pt>
                <c:pt idx="699">
                  <c:v>0.0699</c:v>
                </c:pt>
                <c:pt idx="700">
                  <c:v>0.07</c:v>
                </c:pt>
                <c:pt idx="701">
                  <c:v>0.0701</c:v>
                </c:pt>
                <c:pt idx="702">
                  <c:v>0.0702</c:v>
                </c:pt>
                <c:pt idx="703">
                  <c:v>0.0703</c:v>
                </c:pt>
                <c:pt idx="704">
                  <c:v>0.0704</c:v>
                </c:pt>
                <c:pt idx="705">
                  <c:v>0.0705</c:v>
                </c:pt>
                <c:pt idx="706">
                  <c:v>0.0706</c:v>
                </c:pt>
                <c:pt idx="707">
                  <c:v>0.0707</c:v>
                </c:pt>
                <c:pt idx="708">
                  <c:v>0.0708</c:v>
                </c:pt>
                <c:pt idx="709">
                  <c:v>0.0709</c:v>
                </c:pt>
                <c:pt idx="710">
                  <c:v>0.071</c:v>
                </c:pt>
                <c:pt idx="711">
                  <c:v>0.0711</c:v>
                </c:pt>
                <c:pt idx="712">
                  <c:v>0.0712</c:v>
                </c:pt>
                <c:pt idx="713">
                  <c:v>0.0713</c:v>
                </c:pt>
                <c:pt idx="714">
                  <c:v>0.0714</c:v>
                </c:pt>
                <c:pt idx="715">
                  <c:v>0.0715</c:v>
                </c:pt>
                <c:pt idx="716">
                  <c:v>0.0716</c:v>
                </c:pt>
                <c:pt idx="717">
                  <c:v>0.0717</c:v>
                </c:pt>
                <c:pt idx="718">
                  <c:v>0.0718</c:v>
                </c:pt>
                <c:pt idx="719">
                  <c:v>0.0719</c:v>
                </c:pt>
                <c:pt idx="720">
                  <c:v>0.072</c:v>
                </c:pt>
                <c:pt idx="721">
                  <c:v>0.0721</c:v>
                </c:pt>
                <c:pt idx="722">
                  <c:v>0.0722</c:v>
                </c:pt>
                <c:pt idx="723">
                  <c:v>0.0723</c:v>
                </c:pt>
                <c:pt idx="724">
                  <c:v>0.0724</c:v>
                </c:pt>
                <c:pt idx="725">
                  <c:v>0.0725</c:v>
                </c:pt>
                <c:pt idx="726">
                  <c:v>0.0726</c:v>
                </c:pt>
                <c:pt idx="727">
                  <c:v>0.0727</c:v>
                </c:pt>
                <c:pt idx="728">
                  <c:v>0.0728</c:v>
                </c:pt>
                <c:pt idx="729">
                  <c:v>0.0729</c:v>
                </c:pt>
                <c:pt idx="730">
                  <c:v>0.073</c:v>
                </c:pt>
                <c:pt idx="731">
                  <c:v>0.0731</c:v>
                </c:pt>
                <c:pt idx="732">
                  <c:v>0.0732</c:v>
                </c:pt>
                <c:pt idx="733">
                  <c:v>0.0733</c:v>
                </c:pt>
                <c:pt idx="734">
                  <c:v>0.0734</c:v>
                </c:pt>
                <c:pt idx="735">
                  <c:v>0.0735</c:v>
                </c:pt>
                <c:pt idx="736">
                  <c:v>0.0736</c:v>
                </c:pt>
                <c:pt idx="737">
                  <c:v>0.0737</c:v>
                </c:pt>
                <c:pt idx="738">
                  <c:v>0.0738</c:v>
                </c:pt>
                <c:pt idx="739">
                  <c:v>0.0739</c:v>
                </c:pt>
                <c:pt idx="740">
                  <c:v>0.074</c:v>
                </c:pt>
                <c:pt idx="741">
                  <c:v>0.0741</c:v>
                </c:pt>
                <c:pt idx="742">
                  <c:v>0.0742</c:v>
                </c:pt>
                <c:pt idx="743">
                  <c:v>0.0743</c:v>
                </c:pt>
                <c:pt idx="744">
                  <c:v>0.0744</c:v>
                </c:pt>
                <c:pt idx="745">
                  <c:v>0.0745</c:v>
                </c:pt>
                <c:pt idx="746">
                  <c:v>0.0746</c:v>
                </c:pt>
                <c:pt idx="747">
                  <c:v>0.0747</c:v>
                </c:pt>
                <c:pt idx="748">
                  <c:v>0.0748</c:v>
                </c:pt>
                <c:pt idx="749">
                  <c:v>0.0749</c:v>
                </c:pt>
                <c:pt idx="750">
                  <c:v>0.075</c:v>
                </c:pt>
                <c:pt idx="751">
                  <c:v>0.0751</c:v>
                </c:pt>
                <c:pt idx="752">
                  <c:v>0.0752</c:v>
                </c:pt>
                <c:pt idx="753">
                  <c:v>0.0753</c:v>
                </c:pt>
                <c:pt idx="754">
                  <c:v>0.0754</c:v>
                </c:pt>
                <c:pt idx="755">
                  <c:v>0.0755</c:v>
                </c:pt>
                <c:pt idx="756">
                  <c:v>0.0756</c:v>
                </c:pt>
                <c:pt idx="757">
                  <c:v>0.0757</c:v>
                </c:pt>
                <c:pt idx="758">
                  <c:v>0.0758</c:v>
                </c:pt>
                <c:pt idx="759">
                  <c:v>0.0759</c:v>
                </c:pt>
                <c:pt idx="760">
                  <c:v>0.076</c:v>
                </c:pt>
                <c:pt idx="761">
                  <c:v>0.0761</c:v>
                </c:pt>
                <c:pt idx="762">
                  <c:v>0.0762</c:v>
                </c:pt>
                <c:pt idx="763">
                  <c:v>0.0763</c:v>
                </c:pt>
                <c:pt idx="764">
                  <c:v>0.0764</c:v>
                </c:pt>
                <c:pt idx="765">
                  <c:v>0.0765</c:v>
                </c:pt>
                <c:pt idx="766">
                  <c:v>0.0766</c:v>
                </c:pt>
                <c:pt idx="767">
                  <c:v>0.0767</c:v>
                </c:pt>
                <c:pt idx="768">
                  <c:v>0.0768</c:v>
                </c:pt>
                <c:pt idx="769">
                  <c:v>0.0769</c:v>
                </c:pt>
                <c:pt idx="770">
                  <c:v>0.077</c:v>
                </c:pt>
                <c:pt idx="771">
                  <c:v>0.0771</c:v>
                </c:pt>
                <c:pt idx="772">
                  <c:v>0.0772</c:v>
                </c:pt>
                <c:pt idx="773">
                  <c:v>0.0773</c:v>
                </c:pt>
                <c:pt idx="774">
                  <c:v>0.0774</c:v>
                </c:pt>
                <c:pt idx="775">
                  <c:v>0.0775</c:v>
                </c:pt>
                <c:pt idx="776">
                  <c:v>0.0776</c:v>
                </c:pt>
                <c:pt idx="777">
                  <c:v>0.0777</c:v>
                </c:pt>
                <c:pt idx="778">
                  <c:v>0.0778</c:v>
                </c:pt>
                <c:pt idx="779">
                  <c:v>0.0779</c:v>
                </c:pt>
                <c:pt idx="780">
                  <c:v>0.078</c:v>
                </c:pt>
                <c:pt idx="781">
                  <c:v>0.0781</c:v>
                </c:pt>
                <c:pt idx="782">
                  <c:v>0.0782</c:v>
                </c:pt>
                <c:pt idx="783">
                  <c:v>0.0783</c:v>
                </c:pt>
                <c:pt idx="784">
                  <c:v>0.0784</c:v>
                </c:pt>
                <c:pt idx="785">
                  <c:v>0.0785</c:v>
                </c:pt>
                <c:pt idx="786">
                  <c:v>0.0786</c:v>
                </c:pt>
                <c:pt idx="787">
                  <c:v>0.0787</c:v>
                </c:pt>
                <c:pt idx="788">
                  <c:v>0.0788</c:v>
                </c:pt>
                <c:pt idx="789">
                  <c:v>0.0789</c:v>
                </c:pt>
                <c:pt idx="790">
                  <c:v>0.079</c:v>
                </c:pt>
                <c:pt idx="791">
                  <c:v>0.0791</c:v>
                </c:pt>
                <c:pt idx="792">
                  <c:v>0.0792</c:v>
                </c:pt>
                <c:pt idx="793">
                  <c:v>0.0793</c:v>
                </c:pt>
                <c:pt idx="794">
                  <c:v>0.0794</c:v>
                </c:pt>
                <c:pt idx="795">
                  <c:v>0.0795</c:v>
                </c:pt>
                <c:pt idx="796">
                  <c:v>0.0796</c:v>
                </c:pt>
                <c:pt idx="797">
                  <c:v>0.0797</c:v>
                </c:pt>
                <c:pt idx="798">
                  <c:v>0.0798</c:v>
                </c:pt>
                <c:pt idx="799">
                  <c:v>0.0799</c:v>
                </c:pt>
                <c:pt idx="800">
                  <c:v>0.08</c:v>
                </c:pt>
                <c:pt idx="801">
                  <c:v>0.0801</c:v>
                </c:pt>
                <c:pt idx="802">
                  <c:v>0.0802</c:v>
                </c:pt>
                <c:pt idx="803">
                  <c:v>0.0803</c:v>
                </c:pt>
                <c:pt idx="804">
                  <c:v>0.0804</c:v>
                </c:pt>
                <c:pt idx="805">
                  <c:v>0.0805</c:v>
                </c:pt>
                <c:pt idx="806">
                  <c:v>0.0806</c:v>
                </c:pt>
                <c:pt idx="807">
                  <c:v>0.0807</c:v>
                </c:pt>
                <c:pt idx="808">
                  <c:v>0.0808</c:v>
                </c:pt>
                <c:pt idx="809">
                  <c:v>0.0809</c:v>
                </c:pt>
                <c:pt idx="810">
                  <c:v>0.081</c:v>
                </c:pt>
                <c:pt idx="811">
                  <c:v>0.0811</c:v>
                </c:pt>
                <c:pt idx="812">
                  <c:v>0.0812</c:v>
                </c:pt>
                <c:pt idx="813">
                  <c:v>0.0813</c:v>
                </c:pt>
                <c:pt idx="814">
                  <c:v>0.0814</c:v>
                </c:pt>
                <c:pt idx="815">
                  <c:v>0.0815</c:v>
                </c:pt>
                <c:pt idx="816">
                  <c:v>0.0816</c:v>
                </c:pt>
                <c:pt idx="817">
                  <c:v>0.0817</c:v>
                </c:pt>
                <c:pt idx="818">
                  <c:v>0.0818</c:v>
                </c:pt>
                <c:pt idx="819">
                  <c:v>0.0819</c:v>
                </c:pt>
                <c:pt idx="820">
                  <c:v>0.082</c:v>
                </c:pt>
                <c:pt idx="821">
                  <c:v>0.0821</c:v>
                </c:pt>
                <c:pt idx="822">
                  <c:v>0.0822</c:v>
                </c:pt>
                <c:pt idx="823">
                  <c:v>0.0823</c:v>
                </c:pt>
                <c:pt idx="824">
                  <c:v>0.0824</c:v>
                </c:pt>
                <c:pt idx="825">
                  <c:v>0.0825</c:v>
                </c:pt>
                <c:pt idx="826">
                  <c:v>0.0826</c:v>
                </c:pt>
                <c:pt idx="827">
                  <c:v>0.0827</c:v>
                </c:pt>
                <c:pt idx="828">
                  <c:v>0.0828</c:v>
                </c:pt>
                <c:pt idx="829">
                  <c:v>0.0829</c:v>
                </c:pt>
                <c:pt idx="830">
                  <c:v>0.083</c:v>
                </c:pt>
                <c:pt idx="831">
                  <c:v>0.0831</c:v>
                </c:pt>
                <c:pt idx="832">
                  <c:v>0.0832</c:v>
                </c:pt>
                <c:pt idx="833">
                  <c:v>0.0833</c:v>
                </c:pt>
                <c:pt idx="834">
                  <c:v>0.0834</c:v>
                </c:pt>
                <c:pt idx="835">
                  <c:v>0.0835</c:v>
                </c:pt>
                <c:pt idx="836">
                  <c:v>0.0836</c:v>
                </c:pt>
                <c:pt idx="837">
                  <c:v>0.0837</c:v>
                </c:pt>
                <c:pt idx="838">
                  <c:v>0.0838</c:v>
                </c:pt>
                <c:pt idx="839">
                  <c:v>0.0839</c:v>
                </c:pt>
                <c:pt idx="840">
                  <c:v>0.084</c:v>
                </c:pt>
                <c:pt idx="841">
                  <c:v>0.0841</c:v>
                </c:pt>
                <c:pt idx="842">
                  <c:v>0.0842</c:v>
                </c:pt>
                <c:pt idx="843">
                  <c:v>0.0843</c:v>
                </c:pt>
                <c:pt idx="844">
                  <c:v>0.0844</c:v>
                </c:pt>
                <c:pt idx="845">
                  <c:v>0.0845</c:v>
                </c:pt>
                <c:pt idx="846">
                  <c:v>0.0846</c:v>
                </c:pt>
                <c:pt idx="847">
                  <c:v>0.0847</c:v>
                </c:pt>
                <c:pt idx="848">
                  <c:v>0.0848</c:v>
                </c:pt>
                <c:pt idx="849">
                  <c:v>0.0849</c:v>
                </c:pt>
                <c:pt idx="850">
                  <c:v>0.085</c:v>
                </c:pt>
                <c:pt idx="851">
                  <c:v>0.0851</c:v>
                </c:pt>
                <c:pt idx="852">
                  <c:v>0.0852</c:v>
                </c:pt>
                <c:pt idx="853">
                  <c:v>0.0853</c:v>
                </c:pt>
                <c:pt idx="854">
                  <c:v>0.0854</c:v>
                </c:pt>
                <c:pt idx="855">
                  <c:v>0.0855</c:v>
                </c:pt>
                <c:pt idx="856">
                  <c:v>0.0856</c:v>
                </c:pt>
                <c:pt idx="857">
                  <c:v>0.0857</c:v>
                </c:pt>
                <c:pt idx="858">
                  <c:v>0.0858</c:v>
                </c:pt>
                <c:pt idx="859">
                  <c:v>0.0859</c:v>
                </c:pt>
                <c:pt idx="860">
                  <c:v>0.086</c:v>
                </c:pt>
                <c:pt idx="861">
                  <c:v>0.0861</c:v>
                </c:pt>
                <c:pt idx="862">
                  <c:v>0.0862</c:v>
                </c:pt>
                <c:pt idx="863">
                  <c:v>0.0863</c:v>
                </c:pt>
                <c:pt idx="864">
                  <c:v>0.0864</c:v>
                </c:pt>
                <c:pt idx="865">
                  <c:v>0.0865</c:v>
                </c:pt>
                <c:pt idx="866">
                  <c:v>0.0866</c:v>
                </c:pt>
                <c:pt idx="867">
                  <c:v>0.0867</c:v>
                </c:pt>
                <c:pt idx="868">
                  <c:v>0.0868</c:v>
                </c:pt>
                <c:pt idx="869">
                  <c:v>0.0869</c:v>
                </c:pt>
                <c:pt idx="870">
                  <c:v>0.087</c:v>
                </c:pt>
                <c:pt idx="871">
                  <c:v>0.0871</c:v>
                </c:pt>
                <c:pt idx="872">
                  <c:v>0.0872</c:v>
                </c:pt>
                <c:pt idx="873">
                  <c:v>0.0873</c:v>
                </c:pt>
                <c:pt idx="874">
                  <c:v>0.0874</c:v>
                </c:pt>
                <c:pt idx="875">
                  <c:v>0.0875</c:v>
                </c:pt>
                <c:pt idx="876">
                  <c:v>0.0876</c:v>
                </c:pt>
                <c:pt idx="877">
                  <c:v>0.0877</c:v>
                </c:pt>
                <c:pt idx="878">
                  <c:v>0.0878</c:v>
                </c:pt>
                <c:pt idx="879">
                  <c:v>0.0879</c:v>
                </c:pt>
                <c:pt idx="880">
                  <c:v>0.088</c:v>
                </c:pt>
                <c:pt idx="881">
                  <c:v>0.0881</c:v>
                </c:pt>
                <c:pt idx="882">
                  <c:v>0.0882</c:v>
                </c:pt>
                <c:pt idx="883">
                  <c:v>0.0883</c:v>
                </c:pt>
                <c:pt idx="884">
                  <c:v>0.0884</c:v>
                </c:pt>
                <c:pt idx="885">
                  <c:v>0.0885</c:v>
                </c:pt>
                <c:pt idx="886">
                  <c:v>0.0886</c:v>
                </c:pt>
                <c:pt idx="887">
                  <c:v>0.0887</c:v>
                </c:pt>
                <c:pt idx="888">
                  <c:v>0.0888</c:v>
                </c:pt>
                <c:pt idx="889">
                  <c:v>0.0889</c:v>
                </c:pt>
                <c:pt idx="890">
                  <c:v>0.089</c:v>
                </c:pt>
                <c:pt idx="891">
                  <c:v>0.0891</c:v>
                </c:pt>
                <c:pt idx="892">
                  <c:v>0.0892</c:v>
                </c:pt>
                <c:pt idx="893">
                  <c:v>0.0893</c:v>
                </c:pt>
                <c:pt idx="894">
                  <c:v>0.0894</c:v>
                </c:pt>
                <c:pt idx="895">
                  <c:v>0.0895</c:v>
                </c:pt>
                <c:pt idx="896">
                  <c:v>0.0896</c:v>
                </c:pt>
                <c:pt idx="897">
                  <c:v>0.0897</c:v>
                </c:pt>
                <c:pt idx="898">
                  <c:v>0.0898</c:v>
                </c:pt>
                <c:pt idx="899">
                  <c:v>0.0899</c:v>
                </c:pt>
                <c:pt idx="900">
                  <c:v>0.09</c:v>
                </c:pt>
                <c:pt idx="901">
                  <c:v>0.0901</c:v>
                </c:pt>
                <c:pt idx="902">
                  <c:v>0.0902</c:v>
                </c:pt>
                <c:pt idx="903">
                  <c:v>0.0903</c:v>
                </c:pt>
                <c:pt idx="904">
                  <c:v>0.0904</c:v>
                </c:pt>
                <c:pt idx="905">
                  <c:v>0.0905</c:v>
                </c:pt>
                <c:pt idx="906">
                  <c:v>0.0906</c:v>
                </c:pt>
                <c:pt idx="907">
                  <c:v>0.0907</c:v>
                </c:pt>
                <c:pt idx="908">
                  <c:v>0.0908</c:v>
                </c:pt>
                <c:pt idx="909">
                  <c:v>0.0909</c:v>
                </c:pt>
                <c:pt idx="910">
                  <c:v>0.091</c:v>
                </c:pt>
                <c:pt idx="911">
                  <c:v>0.0911</c:v>
                </c:pt>
                <c:pt idx="912">
                  <c:v>0.0912</c:v>
                </c:pt>
                <c:pt idx="913">
                  <c:v>0.0913</c:v>
                </c:pt>
                <c:pt idx="914">
                  <c:v>0.0914</c:v>
                </c:pt>
                <c:pt idx="915">
                  <c:v>0.0915</c:v>
                </c:pt>
                <c:pt idx="916">
                  <c:v>0.0916</c:v>
                </c:pt>
                <c:pt idx="917">
                  <c:v>0.0917</c:v>
                </c:pt>
                <c:pt idx="918">
                  <c:v>0.0918</c:v>
                </c:pt>
                <c:pt idx="919">
                  <c:v>0.0919</c:v>
                </c:pt>
                <c:pt idx="920">
                  <c:v>0.092</c:v>
                </c:pt>
                <c:pt idx="921">
                  <c:v>0.0921</c:v>
                </c:pt>
                <c:pt idx="922">
                  <c:v>0.0922</c:v>
                </c:pt>
                <c:pt idx="923">
                  <c:v>0.0923</c:v>
                </c:pt>
                <c:pt idx="924">
                  <c:v>0.0924</c:v>
                </c:pt>
                <c:pt idx="925">
                  <c:v>0.0925</c:v>
                </c:pt>
                <c:pt idx="926">
                  <c:v>0.0926</c:v>
                </c:pt>
                <c:pt idx="927">
                  <c:v>0.0927</c:v>
                </c:pt>
                <c:pt idx="928">
                  <c:v>0.0928</c:v>
                </c:pt>
                <c:pt idx="929">
                  <c:v>0.0929</c:v>
                </c:pt>
                <c:pt idx="930">
                  <c:v>0.093</c:v>
                </c:pt>
                <c:pt idx="931">
                  <c:v>0.0931</c:v>
                </c:pt>
                <c:pt idx="932">
                  <c:v>0.0932</c:v>
                </c:pt>
                <c:pt idx="933">
                  <c:v>0.0933</c:v>
                </c:pt>
                <c:pt idx="934">
                  <c:v>0.0934</c:v>
                </c:pt>
                <c:pt idx="935">
                  <c:v>0.0935</c:v>
                </c:pt>
                <c:pt idx="936">
                  <c:v>0.0936</c:v>
                </c:pt>
                <c:pt idx="937">
                  <c:v>0.0937</c:v>
                </c:pt>
                <c:pt idx="938">
                  <c:v>0.0938</c:v>
                </c:pt>
                <c:pt idx="939">
                  <c:v>0.0939</c:v>
                </c:pt>
                <c:pt idx="940">
                  <c:v>0.094</c:v>
                </c:pt>
                <c:pt idx="941">
                  <c:v>0.0941</c:v>
                </c:pt>
                <c:pt idx="942">
                  <c:v>0.0942</c:v>
                </c:pt>
                <c:pt idx="943">
                  <c:v>0.0943</c:v>
                </c:pt>
                <c:pt idx="944">
                  <c:v>0.0944</c:v>
                </c:pt>
                <c:pt idx="945">
                  <c:v>0.0945</c:v>
                </c:pt>
                <c:pt idx="946">
                  <c:v>0.0946</c:v>
                </c:pt>
                <c:pt idx="947">
                  <c:v>0.0947</c:v>
                </c:pt>
                <c:pt idx="948">
                  <c:v>0.0948</c:v>
                </c:pt>
                <c:pt idx="949">
                  <c:v>0.0949</c:v>
                </c:pt>
                <c:pt idx="950">
                  <c:v>0.095</c:v>
                </c:pt>
                <c:pt idx="951">
                  <c:v>0.0951</c:v>
                </c:pt>
                <c:pt idx="952">
                  <c:v>0.0952</c:v>
                </c:pt>
                <c:pt idx="953">
                  <c:v>0.0953</c:v>
                </c:pt>
                <c:pt idx="954">
                  <c:v>0.0954</c:v>
                </c:pt>
                <c:pt idx="955">
                  <c:v>0.0955</c:v>
                </c:pt>
                <c:pt idx="956">
                  <c:v>0.0956</c:v>
                </c:pt>
                <c:pt idx="957">
                  <c:v>0.0957</c:v>
                </c:pt>
                <c:pt idx="958">
                  <c:v>0.0958</c:v>
                </c:pt>
                <c:pt idx="959">
                  <c:v>0.0959</c:v>
                </c:pt>
                <c:pt idx="960">
                  <c:v>0.096</c:v>
                </c:pt>
                <c:pt idx="961">
                  <c:v>0.0961</c:v>
                </c:pt>
                <c:pt idx="962">
                  <c:v>0.0962</c:v>
                </c:pt>
                <c:pt idx="963">
                  <c:v>0.0963</c:v>
                </c:pt>
                <c:pt idx="964">
                  <c:v>0.0964</c:v>
                </c:pt>
                <c:pt idx="965">
                  <c:v>0.0965</c:v>
                </c:pt>
                <c:pt idx="966">
                  <c:v>0.0966</c:v>
                </c:pt>
                <c:pt idx="967">
                  <c:v>0.0967</c:v>
                </c:pt>
                <c:pt idx="968">
                  <c:v>0.0968</c:v>
                </c:pt>
                <c:pt idx="969">
                  <c:v>0.0969</c:v>
                </c:pt>
                <c:pt idx="970">
                  <c:v>0.097</c:v>
                </c:pt>
                <c:pt idx="971">
                  <c:v>0.0971</c:v>
                </c:pt>
                <c:pt idx="972">
                  <c:v>0.0972</c:v>
                </c:pt>
                <c:pt idx="973">
                  <c:v>0.0973</c:v>
                </c:pt>
                <c:pt idx="974">
                  <c:v>0.0974</c:v>
                </c:pt>
                <c:pt idx="975">
                  <c:v>0.0975</c:v>
                </c:pt>
                <c:pt idx="976">
                  <c:v>0.0976</c:v>
                </c:pt>
                <c:pt idx="977">
                  <c:v>0.0977</c:v>
                </c:pt>
                <c:pt idx="978">
                  <c:v>0.0978</c:v>
                </c:pt>
                <c:pt idx="979">
                  <c:v>0.0979</c:v>
                </c:pt>
                <c:pt idx="980">
                  <c:v>0.098</c:v>
                </c:pt>
                <c:pt idx="981">
                  <c:v>0.0981</c:v>
                </c:pt>
                <c:pt idx="982">
                  <c:v>0.0982</c:v>
                </c:pt>
                <c:pt idx="983">
                  <c:v>0.0983</c:v>
                </c:pt>
                <c:pt idx="984">
                  <c:v>0.0984</c:v>
                </c:pt>
                <c:pt idx="985">
                  <c:v>0.0985</c:v>
                </c:pt>
                <c:pt idx="986">
                  <c:v>0.0986</c:v>
                </c:pt>
                <c:pt idx="987">
                  <c:v>0.0987</c:v>
                </c:pt>
                <c:pt idx="988">
                  <c:v>0.0988</c:v>
                </c:pt>
                <c:pt idx="989">
                  <c:v>0.0989</c:v>
                </c:pt>
                <c:pt idx="990">
                  <c:v>0.099</c:v>
                </c:pt>
                <c:pt idx="991">
                  <c:v>0.0991</c:v>
                </c:pt>
                <c:pt idx="992">
                  <c:v>0.0992</c:v>
                </c:pt>
                <c:pt idx="993">
                  <c:v>0.0993</c:v>
                </c:pt>
                <c:pt idx="994">
                  <c:v>0.0994</c:v>
                </c:pt>
                <c:pt idx="995">
                  <c:v>0.0995</c:v>
                </c:pt>
                <c:pt idx="996">
                  <c:v>0.0996</c:v>
                </c:pt>
                <c:pt idx="997">
                  <c:v>0.0997</c:v>
                </c:pt>
                <c:pt idx="998">
                  <c:v>0.0998</c:v>
                </c:pt>
                <c:pt idx="999">
                  <c:v>0.0999</c:v>
                </c:pt>
                <c:pt idx="1000">
                  <c:v>0.1</c:v>
                </c:pt>
                <c:pt idx="1001">
                  <c:v>0.1001</c:v>
                </c:pt>
                <c:pt idx="1002">
                  <c:v>0.1002</c:v>
                </c:pt>
                <c:pt idx="1003">
                  <c:v>0.1003</c:v>
                </c:pt>
                <c:pt idx="1004">
                  <c:v>0.1004</c:v>
                </c:pt>
                <c:pt idx="1005">
                  <c:v>0.1005</c:v>
                </c:pt>
                <c:pt idx="1006">
                  <c:v>0.1006</c:v>
                </c:pt>
                <c:pt idx="1007">
                  <c:v>0.1007</c:v>
                </c:pt>
                <c:pt idx="1008">
                  <c:v>0.1008</c:v>
                </c:pt>
                <c:pt idx="1009">
                  <c:v>0.1009</c:v>
                </c:pt>
                <c:pt idx="1010">
                  <c:v>0.101</c:v>
                </c:pt>
                <c:pt idx="1011">
                  <c:v>0.1011</c:v>
                </c:pt>
                <c:pt idx="1012">
                  <c:v>0.1012</c:v>
                </c:pt>
                <c:pt idx="1013">
                  <c:v>0.1013</c:v>
                </c:pt>
                <c:pt idx="1014">
                  <c:v>0.1014</c:v>
                </c:pt>
                <c:pt idx="1015">
                  <c:v>0.1015</c:v>
                </c:pt>
                <c:pt idx="1016">
                  <c:v>0.1016</c:v>
                </c:pt>
                <c:pt idx="1017">
                  <c:v>0.1017</c:v>
                </c:pt>
                <c:pt idx="1018">
                  <c:v>0.1018</c:v>
                </c:pt>
                <c:pt idx="1019">
                  <c:v>0.1019</c:v>
                </c:pt>
                <c:pt idx="1020">
                  <c:v>0.102</c:v>
                </c:pt>
                <c:pt idx="1021">
                  <c:v>0.1021</c:v>
                </c:pt>
                <c:pt idx="1022">
                  <c:v>0.1022</c:v>
                </c:pt>
                <c:pt idx="1023">
                  <c:v>0.1023</c:v>
                </c:pt>
                <c:pt idx="1024">
                  <c:v>0.1024</c:v>
                </c:pt>
                <c:pt idx="1025">
                  <c:v>0.1025</c:v>
                </c:pt>
                <c:pt idx="1026">
                  <c:v>0.1026</c:v>
                </c:pt>
                <c:pt idx="1027">
                  <c:v>0.1027</c:v>
                </c:pt>
                <c:pt idx="1028">
                  <c:v>0.1028</c:v>
                </c:pt>
                <c:pt idx="1029">
                  <c:v>0.1029</c:v>
                </c:pt>
                <c:pt idx="1030">
                  <c:v>0.103</c:v>
                </c:pt>
                <c:pt idx="1031">
                  <c:v>0.1031</c:v>
                </c:pt>
                <c:pt idx="1032">
                  <c:v>0.1032</c:v>
                </c:pt>
                <c:pt idx="1033">
                  <c:v>0.1033</c:v>
                </c:pt>
                <c:pt idx="1034">
                  <c:v>0.1034</c:v>
                </c:pt>
                <c:pt idx="1035">
                  <c:v>0.1035</c:v>
                </c:pt>
                <c:pt idx="1036">
                  <c:v>0.1036</c:v>
                </c:pt>
                <c:pt idx="1037">
                  <c:v>0.1037</c:v>
                </c:pt>
                <c:pt idx="1038">
                  <c:v>0.1038</c:v>
                </c:pt>
                <c:pt idx="1039">
                  <c:v>0.1039</c:v>
                </c:pt>
                <c:pt idx="1040">
                  <c:v>0.104</c:v>
                </c:pt>
                <c:pt idx="1041">
                  <c:v>0.1041</c:v>
                </c:pt>
                <c:pt idx="1042">
                  <c:v>0.1042</c:v>
                </c:pt>
                <c:pt idx="1043">
                  <c:v>0.1043</c:v>
                </c:pt>
                <c:pt idx="1044">
                  <c:v>0.1044</c:v>
                </c:pt>
                <c:pt idx="1045">
                  <c:v>0.1045</c:v>
                </c:pt>
                <c:pt idx="1046">
                  <c:v>0.1046</c:v>
                </c:pt>
                <c:pt idx="1047">
                  <c:v>0.1047</c:v>
                </c:pt>
                <c:pt idx="1048">
                  <c:v>0.1048</c:v>
                </c:pt>
                <c:pt idx="1049">
                  <c:v>0.1049</c:v>
                </c:pt>
                <c:pt idx="1050">
                  <c:v>0.105</c:v>
                </c:pt>
                <c:pt idx="1051">
                  <c:v>0.1051</c:v>
                </c:pt>
                <c:pt idx="1052">
                  <c:v>0.1052</c:v>
                </c:pt>
                <c:pt idx="1053">
                  <c:v>0.1053</c:v>
                </c:pt>
                <c:pt idx="1054">
                  <c:v>0.1054</c:v>
                </c:pt>
                <c:pt idx="1055">
                  <c:v>0.1055</c:v>
                </c:pt>
                <c:pt idx="1056">
                  <c:v>0.1056</c:v>
                </c:pt>
                <c:pt idx="1057">
                  <c:v>0.1057</c:v>
                </c:pt>
                <c:pt idx="1058">
                  <c:v>0.1058</c:v>
                </c:pt>
                <c:pt idx="1059">
                  <c:v>0.1059</c:v>
                </c:pt>
                <c:pt idx="1060">
                  <c:v>0.106</c:v>
                </c:pt>
                <c:pt idx="1061">
                  <c:v>0.1061</c:v>
                </c:pt>
                <c:pt idx="1062">
                  <c:v>0.1062</c:v>
                </c:pt>
                <c:pt idx="1063">
                  <c:v>0.1063</c:v>
                </c:pt>
                <c:pt idx="1064">
                  <c:v>0.1064</c:v>
                </c:pt>
                <c:pt idx="1065">
                  <c:v>0.1065</c:v>
                </c:pt>
                <c:pt idx="1066">
                  <c:v>0.1066</c:v>
                </c:pt>
                <c:pt idx="1067">
                  <c:v>0.1067</c:v>
                </c:pt>
                <c:pt idx="1068">
                  <c:v>0.1068</c:v>
                </c:pt>
                <c:pt idx="1069">
                  <c:v>0.1069</c:v>
                </c:pt>
                <c:pt idx="1070">
                  <c:v>0.107</c:v>
                </c:pt>
                <c:pt idx="1071">
                  <c:v>0.1071</c:v>
                </c:pt>
                <c:pt idx="1072">
                  <c:v>0.1072</c:v>
                </c:pt>
                <c:pt idx="1073">
                  <c:v>0.1073</c:v>
                </c:pt>
                <c:pt idx="1074">
                  <c:v>0.1074</c:v>
                </c:pt>
                <c:pt idx="1075">
                  <c:v>0.1075</c:v>
                </c:pt>
                <c:pt idx="1076">
                  <c:v>0.1076</c:v>
                </c:pt>
                <c:pt idx="1077">
                  <c:v>0.1077</c:v>
                </c:pt>
                <c:pt idx="1078">
                  <c:v>0.1078</c:v>
                </c:pt>
                <c:pt idx="1079">
                  <c:v>0.1079</c:v>
                </c:pt>
                <c:pt idx="1080">
                  <c:v>0.108</c:v>
                </c:pt>
                <c:pt idx="1081">
                  <c:v>0.1081</c:v>
                </c:pt>
                <c:pt idx="1082">
                  <c:v>0.1082</c:v>
                </c:pt>
                <c:pt idx="1083">
                  <c:v>0.1083</c:v>
                </c:pt>
                <c:pt idx="1084">
                  <c:v>0.1084</c:v>
                </c:pt>
                <c:pt idx="1085">
                  <c:v>0.1085</c:v>
                </c:pt>
                <c:pt idx="1086">
                  <c:v>0.1086</c:v>
                </c:pt>
                <c:pt idx="1087">
                  <c:v>0.1087</c:v>
                </c:pt>
                <c:pt idx="1088">
                  <c:v>0.1088</c:v>
                </c:pt>
                <c:pt idx="1089">
                  <c:v>0.1089</c:v>
                </c:pt>
                <c:pt idx="1090">
                  <c:v>0.109</c:v>
                </c:pt>
                <c:pt idx="1091">
                  <c:v>0.1091</c:v>
                </c:pt>
                <c:pt idx="1092">
                  <c:v>0.1092</c:v>
                </c:pt>
                <c:pt idx="1093">
                  <c:v>0.1093</c:v>
                </c:pt>
                <c:pt idx="1094">
                  <c:v>0.1094</c:v>
                </c:pt>
                <c:pt idx="1095">
                  <c:v>0.1095</c:v>
                </c:pt>
                <c:pt idx="1096">
                  <c:v>0.1096</c:v>
                </c:pt>
                <c:pt idx="1097">
                  <c:v>0.1097</c:v>
                </c:pt>
                <c:pt idx="1098">
                  <c:v>0.1098</c:v>
                </c:pt>
                <c:pt idx="1099">
                  <c:v>0.1099</c:v>
                </c:pt>
                <c:pt idx="1100">
                  <c:v>0.11</c:v>
                </c:pt>
                <c:pt idx="1101">
                  <c:v>0.1101</c:v>
                </c:pt>
                <c:pt idx="1102">
                  <c:v>0.1102</c:v>
                </c:pt>
                <c:pt idx="1103">
                  <c:v>0.1103</c:v>
                </c:pt>
                <c:pt idx="1104">
                  <c:v>0.1104</c:v>
                </c:pt>
                <c:pt idx="1105">
                  <c:v>0.1105</c:v>
                </c:pt>
                <c:pt idx="1106">
                  <c:v>0.1106</c:v>
                </c:pt>
                <c:pt idx="1107">
                  <c:v>0.1107</c:v>
                </c:pt>
                <c:pt idx="1108">
                  <c:v>0.1108</c:v>
                </c:pt>
                <c:pt idx="1109">
                  <c:v>0.1109</c:v>
                </c:pt>
                <c:pt idx="1110">
                  <c:v>0.111</c:v>
                </c:pt>
                <c:pt idx="1111">
                  <c:v>0.1111</c:v>
                </c:pt>
                <c:pt idx="1112">
                  <c:v>0.1112</c:v>
                </c:pt>
                <c:pt idx="1113">
                  <c:v>0.1113</c:v>
                </c:pt>
                <c:pt idx="1114">
                  <c:v>0.1114</c:v>
                </c:pt>
                <c:pt idx="1115">
                  <c:v>0.1115</c:v>
                </c:pt>
                <c:pt idx="1116">
                  <c:v>0.1116</c:v>
                </c:pt>
                <c:pt idx="1117">
                  <c:v>0.1117</c:v>
                </c:pt>
                <c:pt idx="1118">
                  <c:v>0.1118</c:v>
                </c:pt>
                <c:pt idx="1119">
                  <c:v>0.1119</c:v>
                </c:pt>
                <c:pt idx="1120">
                  <c:v>0.112</c:v>
                </c:pt>
                <c:pt idx="1121">
                  <c:v>0.1121</c:v>
                </c:pt>
                <c:pt idx="1122">
                  <c:v>0.1122</c:v>
                </c:pt>
                <c:pt idx="1123">
                  <c:v>0.1123</c:v>
                </c:pt>
                <c:pt idx="1124">
                  <c:v>0.1124</c:v>
                </c:pt>
                <c:pt idx="1125">
                  <c:v>0.1125</c:v>
                </c:pt>
                <c:pt idx="1126">
                  <c:v>0.1126</c:v>
                </c:pt>
                <c:pt idx="1127">
                  <c:v>0.1127</c:v>
                </c:pt>
                <c:pt idx="1128">
                  <c:v>0.1128</c:v>
                </c:pt>
                <c:pt idx="1129">
                  <c:v>0.1129</c:v>
                </c:pt>
                <c:pt idx="1130">
                  <c:v>0.113</c:v>
                </c:pt>
                <c:pt idx="1131">
                  <c:v>0.1131</c:v>
                </c:pt>
                <c:pt idx="1132">
                  <c:v>0.1132</c:v>
                </c:pt>
                <c:pt idx="1133">
                  <c:v>0.1133</c:v>
                </c:pt>
                <c:pt idx="1134">
                  <c:v>0.1134</c:v>
                </c:pt>
                <c:pt idx="1135">
                  <c:v>0.1135</c:v>
                </c:pt>
                <c:pt idx="1136">
                  <c:v>0.1136</c:v>
                </c:pt>
                <c:pt idx="1137">
                  <c:v>0.1137</c:v>
                </c:pt>
                <c:pt idx="1138">
                  <c:v>0.1138</c:v>
                </c:pt>
                <c:pt idx="1139">
                  <c:v>0.1139</c:v>
                </c:pt>
                <c:pt idx="1140">
                  <c:v>0.114</c:v>
                </c:pt>
                <c:pt idx="1141">
                  <c:v>0.1141</c:v>
                </c:pt>
                <c:pt idx="1142">
                  <c:v>0.1142</c:v>
                </c:pt>
                <c:pt idx="1143">
                  <c:v>0.1143</c:v>
                </c:pt>
                <c:pt idx="1144">
                  <c:v>0.1144</c:v>
                </c:pt>
                <c:pt idx="1145">
                  <c:v>0.1145</c:v>
                </c:pt>
                <c:pt idx="1146">
                  <c:v>0.1146</c:v>
                </c:pt>
                <c:pt idx="1147">
                  <c:v>0.1147</c:v>
                </c:pt>
                <c:pt idx="1148">
                  <c:v>0.1148</c:v>
                </c:pt>
                <c:pt idx="1149">
                  <c:v>0.1149</c:v>
                </c:pt>
                <c:pt idx="1150">
                  <c:v>0.115</c:v>
                </c:pt>
                <c:pt idx="1151">
                  <c:v>0.1151</c:v>
                </c:pt>
                <c:pt idx="1152">
                  <c:v>0.1152</c:v>
                </c:pt>
                <c:pt idx="1153">
                  <c:v>0.1153</c:v>
                </c:pt>
                <c:pt idx="1154">
                  <c:v>0.1154</c:v>
                </c:pt>
                <c:pt idx="1155">
                  <c:v>0.1155</c:v>
                </c:pt>
                <c:pt idx="1156">
                  <c:v>0.1156</c:v>
                </c:pt>
                <c:pt idx="1157">
                  <c:v>0.1157</c:v>
                </c:pt>
                <c:pt idx="1158">
                  <c:v>0.1158</c:v>
                </c:pt>
                <c:pt idx="1159">
                  <c:v>0.1159</c:v>
                </c:pt>
                <c:pt idx="1160">
                  <c:v>0.116</c:v>
                </c:pt>
                <c:pt idx="1161">
                  <c:v>0.1161</c:v>
                </c:pt>
                <c:pt idx="1162">
                  <c:v>0.1162</c:v>
                </c:pt>
                <c:pt idx="1163">
                  <c:v>0.1163</c:v>
                </c:pt>
                <c:pt idx="1164">
                  <c:v>0.1164</c:v>
                </c:pt>
                <c:pt idx="1165">
                  <c:v>0.1165</c:v>
                </c:pt>
                <c:pt idx="1166">
                  <c:v>0.1166</c:v>
                </c:pt>
                <c:pt idx="1167">
                  <c:v>0.1167</c:v>
                </c:pt>
                <c:pt idx="1168">
                  <c:v>0.1168</c:v>
                </c:pt>
                <c:pt idx="1169">
                  <c:v>0.1169</c:v>
                </c:pt>
                <c:pt idx="1170">
                  <c:v>0.117</c:v>
                </c:pt>
                <c:pt idx="1171">
                  <c:v>0.1171</c:v>
                </c:pt>
                <c:pt idx="1172">
                  <c:v>0.1172</c:v>
                </c:pt>
                <c:pt idx="1173">
                  <c:v>0.1173</c:v>
                </c:pt>
                <c:pt idx="1174">
                  <c:v>0.1174</c:v>
                </c:pt>
                <c:pt idx="1175">
                  <c:v>0.1175</c:v>
                </c:pt>
                <c:pt idx="1176">
                  <c:v>0.1176</c:v>
                </c:pt>
                <c:pt idx="1177">
                  <c:v>0.1177</c:v>
                </c:pt>
                <c:pt idx="1178">
                  <c:v>0.1178</c:v>
                </c:pt>
                <c:pt idx="1179">
                  <c:v>0.1179</c:v>
                </c:pt>
                <c:pt idx="1180">
                  <c:v>0.118</c:v>
                </c:pt>
                <c:pt idx="1181">
                  <c:v>0.1181</c:v>
                </c:pt>
                <c:pt idx="1182">
                  <c:v>0.1182</c:v>
                </c:pt>
                <c:pt idx="1183">
                  <c:v>0.1183</c:v>
                </c:pt>
                <c:pt idx="1184">
                  <c:v>0.1184</c:v>
                </c:pt>
                <c:pt idx="1185">
                  <c:v>0.1185</c:v>
                </c:pt>
                <c:pt idx="1186">
                  <c:v>0.1186</c:v>
                </c:pt>
                <c:pt idx="1187">
                  <c:v>0.1187</c:v>
                </c:pt>
                <c:pt idx="1188">
                  <c:v>0.1188</c:v>
                </c:pt>
                <c:pt idx="1189">
                  <c:v>0.1189</c:v>
                </c:pt>
                <c:pt idx="1190">
                  <c:v>0.119</c:v>
                </c:pt>
                <c:pt idx="1191">
                  <c:v>0.1191</c:v>
                </c:pt>
                <c:pt idx="1192">
                  <c:v>0.1192</c:v>
                </c:pt>
                <c:pt idx="1193">
                  <c:v>0.1193</c:v>
                </c:pt>
                <c:pt idx="1194">
                  <c:v>0.1194</c:v>
                </c:pt>
                <c:pt idx="1195">
                  <c:v>0.1195</c:v>
                </c:pt>
                <c:pt idx="1196">
                  <c:v>0.1196</c:v>
                </c:pt>
                <c:pt idx="1197">
                  <c:v>0.1197</c:v>
                </c:pt>
                <c:pt idx="1198">
                  <c:v>0.1198</c:v>
                </c:pt>
                <c:pt idx="1199">
                  <c:v>0.1199</c:v>
                </c:pt>
                <c:pt idx="1200">
                  <c:v>0.12</c:v>
                </c:pt>
                <c:pt idx="1201">
                  <c:v>0.1201</c:v>
                </c:pt>
                <c:pt idx="1202">
                  <c:v>0.1202</c:v>
                </c:pt>
                <c:pt idx="1203">
                  <c:v>0.1203</c:v>
                </c:pt>
                <c:pt idx="1204">
                  <c:v>0.1204</c:v>
                </c:pt>
                <c:pt idx="1205">
                  <c:v>0.1205</c:v>
                </c:pt>
                <c:pt idx="1206">
                  <c:v>0.1206</c:v>
                </c:pt>
                <c:pt idx="1207">
                  <c:v>0.1207</c:v>
                </c:pt>
                <c:pt idx="1208">
                  <c:v>0.1208</c:v>
                </c:pt>
                <c:pt idx="1209">
                  <c:v>0.1209</c:v>
                </c:pt>
                <c:pt idx="1210">
                  <c:v>0.121</c:v>
                </c:pt>
                <c:pt idx="1211">
                  <c:v>0.1211</c:v>
                </c:pt>
                <c:pt idx="1212">
                  <c:v>0.1212</c:v>
                </c:pt>
                <c:pt idx="1213">
                  <c:v>0.1213</c:v>
                </c:pt>
                <c:pt idx="1214">
                  <c:v>0.1214</c:v>
                </c:pt>
                <c:pt idx="1215">
                  <c:v>0.1215</c:v>
                </c:pt>
                <c:pt idx="1216">
                  <c:v>0.1216</c:v>
                </c:pt>
                <c:pt idx="1217">
                  <c:v>0.1217</c:v>
                </c:pt>
                <c:pt idx="1218">
                  <c:v>0.1218</c:v>
                </c:pt>
                <c:pt idx="1219">
                  <c:v>0.1219</c:v>
                </c:pt>
                <c:pt idx="1220">
                  <c:v>0.122</c:v>
                </c:pt>
                <c:pt idx="1221">
                  <c:v>0.1221</c:v>
                </c:pt>
                <c:pt idx="1222">
                  <c:v>0.1222</c:v>
                </c:pt>
                <c:pt idx="1223">
                  <c:v>0.1223</c:v>
                </c:pt>
                <c:pt idx="1224">
                  <c:v>0.1224</c:v>
                </c:pt>
                <c:pt idx="1225">
                  <c:v>0.1225</c:v>
                </c:pt>
                <c:pt idx="1226">
                  <c:v>0.1226</c:v>
                </c:pt>
                <c:pt idx="1227">
                  <c:v>0.1227</c:v>
                </c:pt>
                <c:pt idx="1228">
                  <c:v>0.1228</c:v>
                </c:pt>
                <c:pt idx="1229">
                  <c:v>0.1229</c:v>
                </c:pt>
                <c:pt idx="1230">
                  <c:v>0.123</c:v>
                </c:pt>
                <c:pt idx="1231">
                  <c:v>0.1231</c:v>
                </c:pt>
                <c:pt idx="1232">
                  <c:v>0.1232</c:v>
                </c:pt>
                <c:pt idx="1233">
                  <c:v>0.1233</c:v>
                </c:pt>
                <c:pt idx="1234">
                  <c:v>0.1234</c:v>
                </c:pt>
                <c:pt idx="1235">
                  <c:v>0.1235</c:v>
                </c:pt>
                <c:pt idx="1236">
                  <c:v>0.1236</c:v>
                </c:pt>
                <c:pt idx="1237">
                  <c:v>0.1237</c:v>
                </c:pt>
                <c:pt idx="1238">
                  <c:v>0.1238</c:v>
                </c:pt>
                <c:pt idx="1239">
                  <c:v>0.1239</c:v>
                </c:pt>
                <c:pt idx="1240">
                  <c:v>0.124</c:v>
                </c:pt>
                <c:pt idx="1241">
                  <c:v>0.1241</c:v>
                </c:pt>
                <c:pt idx="1242">
                  <c:v>0.1242</c:v>
                </c:pt>
                <c:pt idx="1243">
                  <c:v>0.1243</c:v>
                </c:pt>
                <c:pt idx="1244">
                  <c:v>0.1244</c:v>
                </c:pt>
                <c:pt idx="1245">
                  <c:v>0.1245</c:v>
                </c:pt>
                <c:pt idx="1246">
                  <c:v>0.1246</c:v>
                </c:pt>
                <c:pt idx="1247">
                  <c:v>0.1247</c:v>
                </c:pt>
                <c:pt idx="1248">
                  <c:v>0.1248</c:v>
                </c:pt>
                <c:pt idx="1249">
                  <c:v>0.1249</c:v>
                </c:pt>
                <c:pt idx="1250">
                  <c:v>0.125</c:v>
                </c:pt>
                <c:pt idx="1251">
                  <c:v>0.1251</c:v>
                </c:pt>
                <c:pt idx="1252">
                  <c:v>0.1252</c:v>
                </c:pt>
                <c:pt idx="1253">
                  <c:v>0.1253</c:v>
                </c:pt>
                <c:pt idx="1254">
                  <c:v>0.1254</c:v>
                </c:pt>
                <c:pt idx="1255">
                  <c:v>0.1255</c:v>
                </c:pt>
                <c:pt idx="1256">
                  <c:v>0.1256</c:v>
                </c:pt>
                <c:pt idx="1257">
                  <c:v>0.1257</c:v>
                </c:pt>
                <c:pt idx="1258">
                  <c:v>0.1258</c:v>
                </c:pt>
                <c:pt idx="1259">
                  <c:v>0.1259</c:v>
                </c:pt>
                <c:pt idx="1260">
                  <c:v>0.126</c:v>
                </c:pt>
                <c:pt idx="1261">
                  <c:v>0.1261</c:v>
                </c:pt>
                <c:pt idx="1262">
                  <c:v>0.1262</c:v>
                </c:pt>
                <c:pt idx="1263">
                  <c:v>0.1263</c:v>
                </c:pt>
                <c:pt idx="1264">
                  <c:v>0.1264</c:v>
                </c:pt>
                <c:pt idx="1265">
                  <c:v>0.1265</c:v>
                </c:pt>
                <c:pt idx="1266">
                  <c:v>0.1266</c:v>
                </c:pt>
                <c:pt idx="1267">
                  <c:v>0.1267</c:v>
                </c:pt>
                <c:pt idx="1268">
                  <c:v>0.1268</c:v>
                </c:pt>
                <c:pt idx="1269">
                  <c:v>0.1269</c:v>
                </c:pt>
                <c:pt idx="1270">
                  <c:v>0.127</c:v>
                </c:pt>
                <c:pt idx="1271">
                  <c:v>0.1271</c:v>
                </c:pt>
                <c:pt idx="1272">
                  <c:v>0.1272</c:v>
                </c:pt>
                <c:pt idx="1273">
                  <c:v>0.1273</c:v>
                </c:pt>
                <c:pt idx="1274">
                  <c:v>0.1274</c:v>
                </c:pt>
                <c:pt idx="1275">
                  <c:v>0.1275</c:v>
                </c:pt>
                <c:pt idx="1276">
                  <c:v>0.1276</c:v>
                </c:pt>
                <c:pt idx="1277">
                  <c:v>0.1277</c:v>
                </c:pt>
                <c:pt idx="1278">
                  <c:v>0.1278</c:v>
                </c:pt>
                <c:pt idx="1279">
                  <c:v>0.1279</c:v>
                </c:pt>
                <c:pt idx="1280">
                  <c:v>0.128</c:v>
                </c:pt>
                <c:pt idx="1281">
                  <c:v>0.1281</c:v>
                </c:pt>
                <c:pt idx="1282">
                  <c:v>0.1282</c:v>
                </c:pt>
                <c:pt idx="1283">
                  <c:v>0.1283</c:v>
                </c:pt>
                <c:pt idx="1284">
                  <c:v>0.1284</c:v>
                </c:pt>
                <c:pt idx="1285">
                  <c:v>0.1285</c:v>
                </c:pt>
                <c:pt idx="1286">
                  <c:v>0.1286</c:v>
                </c:pt>
                <c:pt idx="1287">
                  <c:v>0.1287</c:v>
                </c:pt>
                <c:pt idx="1288">
                  <c:v>0.1288</c:v>
                </c:pt>
                <c:pt idx="1289">
                  <c:v>0.1289</c:v>
                </c:pt>
                <c:pt idx="1290">
                  <c:v>0.129</c:v>
                </c:pt>
                <c:pt idx="1291">
                  <c:v>0.1291</c:v>
                </c:pt>
                <c:pt idx="1292">
                  <c:v>0.1292</c:v>
                </c:pt>
                <c:pt idx="1293">
                  <c:v>0.1293</c:v>
                </c:pt>
                <c:pt idx="1294">
                  <c:v>0.1294</c:v>
                </c:pt>
                <c:pt idx="1295">
                  <c:v>0.1295</c:v>
                </c:pt>
                <c:pt idx="1296">
                  <c:v>0.1296</c:v>
                </c:pt>
                <c:pt idx="1297">
                  <c:v>0.1297</c:v>
                </c:pt>
                <c:pt idx="1298">
                  <c:v>0.1298</c:v>
                </c:pt>
                <c:pt idx="1299">
                  <c:v>0.1299</c:v>
                </c:pt>
                <c:pt idx="1300">
                  <c:v>0.13</c:v>
                </c:pt>
                <c:pt idx="1301">
                  <c:v>0.1301</c:v>
                </c:pt>
                <c:pt idx="1302">
                  <c:v>0.1302</c:v>
                </c:pt>
                <c:pt idx="1303">
                  <c:v>0.1303</c:v>
                </c:pt>
                <c:pt idx="1304">
                  <c:v>0.1304</c:v>
                </c:pt>
                <c:pt idx="1305">
                  <c:v>0.1305</c:v>
                </c:pt>
                <c:pt idx="1306">
                  <c:v>0.1306</c:v>
                </c:pt>
                <c:pt idx="1307">
                  <c:v>0.1307</c:v>
                </c:pt>
                <c:pt idx="1308">
                  <c:v>0.1308</c:v>
                </c:pt>
                <c:pt idx="1309">
                  <c:v>0.1309</c:v>
                </c:pt>
                <c:pt idx="1310">
                  <c:v>0.131</c:v>
                </c:pt>
                <c:pt idx="1311">
                  <c:v>0.1311</c:v>
                </c:pt>
                <c:pt idx="1312">
                  <c:v>0.1312</c:v>
                </c:pt>
                <c:pt idx="1313">
                  <c:v>0.1313</c:v>
                </c:pt>
                <c:pt idx="1314">
                  <c:v>0.1314</c:v>
                </c:pt>
                <c:pt idx="1315">
                  <c:v>0.1315</c:v>
                </c:pt>
                <c:pt idx="1316">
                  <c:v>0.1316</c:v>
                </c:pt>
                <c:pt idx="1317">
                  <c:v>0.1317</c:v>
                </c:pt>
                <c:pt idx="1318">
                  <c:v>0.1318</c:v>
                </c:pt>
                <c:pt idx="1319">
                  <c:v>0.1319</c:v>
                </c:pt>
                <c:pt idx="1320">
                  <c:v>0.132</c:v>
                </c:pt>
                <c:pt idx="1321">
                  <c:v>0.1321</c:v>
                </c:pt>
                <c:pt idx="1322">
                  <c:v>0.1322</c:v>
                </c:pt>
                <c:pt idx="1323">
                  <c:v>0.1323</c:v>
                </c:pt>
                <c:pt idx="1324">
                  <c:v>0.1324</c:v>
                </c:pt>
                <c:pt idx="1325">
                  <c:v>0.1325</c:v>
                </c:pt>
                <c:pt idx="1326">
                  <c:v>0.1326</c:v>
                </c:pt>
                <c:pt idx="1327">
                  <c:v>0.1327</c:v>
                </c:pt>
                <c:pt idx="1328">
                  <c:v>0.1328</c:v>
                </c:pt>
                <c:pt idx="1329">
                  <c:v>0.1329</c:v>
                </c:pt>
                <c:pt idx="1330">
                  <c:v>0.133</c:v>
                </c:pt>
                <c:pt idx="1331">
                  <c:v>0.1331</c:v>
                </c:pt>
                <c:pt idx="1332">
                  <c:v>0.1332</c:v>
                </c:pt>
                <c:pt idx="1333">
                  <c:v>0.1333</c:v>
                </c:pt>
                <c:pt idx="1334">
                  <c:v>0.1334</c:v>
                </c:pt>
                <c:pt idx="1335">
                  <c:v>0.1335</c:v>
                </c:pt>
                <c:pt idx="1336">
                  <c:v>0.1336</c:v>
                </c:pt>
                <c:pt idx="1337">
                  <c:v>0.1337</c:v>
                </c:pt>
                <c:pt idx="1338">
                  <c:v>0.1338</c:v>
                </c:pt>
                <c:pt idx="1339">
                  <c:v>0.1339</c:v>
                </c:pt>
                <c:pt idx="1340">
                  <c:v>0.134</c:v>
                </c:pt>
                <c:pt idx="1341">
                  <c:v>0.1341</c:v>
                </c:pt>
                <c:pt idx="1342">
                  <c:v>0.1342</c:v>
                </c:pt>
                <c:pt idx="1343">
                  <c:v>0.1343</c:v>
                </c:pt>
                <c:pt idx="1344">
                  <c:v>0.1344</c:v>
                </c:pt>
                <c:pt idx="1345">
                  <c:v>0.1345</c:v>
                </c:pt>
                <c:pt idx="1346">
                  <c:v>0.1346</c:v>
                </c:pt>
                <c:pt idx="1347">
                  <c:v>0.1347</c:v>
                </c:pt>
                <c:pt idx="1348">
                  <c:v>0.1348</c:v>
                </c:pt>
                <c:pt idx="1349">
                  <c:v>0.1349</c:v>
                </c:pt>
                <c:pt idx="1350">
                  <c:v>0.135</c:v>
                </c:pt>
                <c:pt idx="1351">
                  <c:v>0.1351</c:v>
                </c:pt>
                <c:pt idx="1352">
                  <c:v>0.1352</c:v>
                </c:pt>
                <c:pt idx="1353">
                  <c:v>0.1353</c:v>
                </c:pt>
                <c:pt idx="1354">
                  <c:v>0.1354</c:v>
                </c:pt>
                <c:pt idx="1355">
                  <c:v>0.1355</c:v>
                </c:pt>
                <c:pt idx="1356">
                  <c:v>0.1356</c:v>
                </c:pt>
                <c:pt idx="1357">
                  <c:v>0.1357</c:v>
                </c:pt>
                <c:pt idx="1358">
                  <c:v>0.1358</c:v>
                </c:pt>
                <c:pt idx="1359">
                  <c:v>0.1359</c:v>
                </c:pt>
                <c:pt idx="1360">
                  <c:v>0.136</c:v>
                </c:pt>
                <c:pt idx="1361">
                  <c:v>0.1361</c:v>
                </c:pt>
                <c:pt idx="1362">
                  <c:v>0.1362</c:v>
                </c:pt>
                <c:pt idx="1363">
                  <c:v>0.1363</c:v>
                </c:pt>
                <c:pt idx="1364">
                  <c:v>0.1364</c:v>
                </c:pt>
                <c:pt idx="1365">
                  <c:v>0.1365</c:v>
                </c:pt>
                <c:pt idx="1366">
                  <c:v>0.1366</c:v>
                </c:pt>
                <c:pt idx="1367">
                  <c:v>0.1367</c:v>
                </c:pt>
                <c:pt idx="1368">
                  <c:v>0.1368</c:v>
                </c:pt>
                <c:pt idx="1369">
                  <c:v>0.1369</c:v>
                </c:pt>
                <c:pt idx="1370">
                  <c:v>0.137</c:v>
                </c:pt>
                <c:pt idx="1371">
                  <c:v>0.1371</c:v>
                </c:pt>
                <c:pt idx="1372">
                  <c:v>0.1372</c:v>
                </c:pt>
                <c:pt idx="1373">
                  <c:v>0.1373</c:v>
                </c:pt>
                <c:pt idx="1374">
                  <c:v>0.1374</c:v>
                </c:pt>
                <c:pt idx="1375">
                  <c:v>0.1375</c:v>
                </c:pt>
                <c:pt idx="1376">
                  <c:v>0.1376</c:v>
                </c:pt>
                <c:pt idx="1377">
                  <c:v>0.1377</c:v>
                </c:pt>
                <c:pt idx="1378">
                  <c:v>0.1378</c:v>
                </c:pt>
                <c:pt idx="1379">
                  <c:v>0.1379</c:v>
                </c:pt>
                <c:pt idx="1380">
                  <c:v>0.138</c:v>
                </c:pt>
                <c:pt idx="1381">
                  <c:v>0.1381</c:v>
                </c:pt>
                <c:pt idx="1382">
                  <c:v>0.1382</c:v>
                </c:pt>
                <c:pt idx="1383">
                  <c:v>0.1383</c:v>
                </c:pt>
                <c:pt idx="1384">
                  <c:v>0.1384</c:v>
                </c:pt>
                <c:pt idx="1385">
                  <c:v>0.1385</c:v>
                </c:pt>
                <c:pt idx="1386">
                  <c:v>0.1386</c:v>
                </c:pt>
                <c:pt idx="1387">
                  <c:v>0.1387</c:v>
                </c:pt>
                <c:pt idx="1388">
                  <c:v>0.1388</c:v>
                </c:pt>
                <c:pt idx="1389">
                  <c:v>0.1389</c:v>
                </c:pt>
                <c:pt idx="1390">
                  <c:v>0.139</c:v>
                </c:pt>
                <c:pt idx="1391">
                  <c:v>0.1391</c:v>
                </c:pt>
                <c:pt idx="1392">
                  <c:v>0.1392</c:v>
                </c:pt>
                <c:pt idx="1393">
                  <c:v>0.1393</c:v>
                </c:pt>
                <c:pt idx="1394">
                  <c:v>0.1394</c:v>
                </c:pt>
                <c:pt idx="1395">
                  <c:v>0.1395</c:v>
                </c:pt>
                <c:pt idx="1396">
                  <c:v>0.1396</c:v>
                </c:pt>
                <c:pt idx="1397">
                  <c:v>0.1397</c:v>
                </c:pt>
                <c:pt idx="1398">
                  <c:v>0.1398</c:v>
                </c:pt>
                <c:pt idx="1399">
                  <c:v>0.1399</c:v>
                </c:pt>
                <c:pt idx="1400">
                  <c:v>0.14</c:v>
                </c:pt>
                <c:pt idx="1401">
                  <c:v>0.1401</c:v>
                </c:pt>
                <c:pt idx="1402">
                  <c:v>0.1402</c:v>
                </c:pt>
                <c:pt idx="1403">
                  <c:v>0.1403</c:v>
                </c:pt>
                <c:pt idx="1404">
                  <c:v>0.1404</c:v>
                </c:pt>
                <c:pt idx="1405">
                  <c:v>0.1405</c:v>
                </c:pt>
                <c:pt idx="1406">
                  <c:v>0.1406</c:v>
                </c:pt>
                <c:pt idx="1407">
                  <c:v>0.1407</c:v>
                </c:pt>
                <c:pt idx="1408">
                  <c:v>0.1408</c:v>
                </c:pt>
                <c:pt idx="1409">
                  <c:v>0.1409</c:v>
                </c:pt>
                <c:pt idx="1410">
                  <c:v>0.141</c:v>
                </c:pt>
                <c:pt idx="1411">
                  <c:v>0.1411</c:v>
                </c:pt>
                <c:pt idx="1412">
                  <c:v>0.1412</c:v>
                </c:pt>
                <c:pt idx="1413">
                  <c:v>0.1413</c:v>
                </c:pt>
                <c:pt idx="1414">
                  <c:v>0.1414</c:v>
                </c:pt>
                <c:pt idx="1415">
                  <c:v>0.1415</c:v>
                </c:pt>
                <c:pt idx="1416">
                  <c:v>0.1416</c:v>
                </c:pt>
                <c:pt idx="1417">
                  <c:v>0.1417</c:v>
                </c:pt>
                <c:pt idx="1418">
                  <c:v>0.1418</c:v>
                </c:pt>
                <c:pt idx="1419">
                  <c:v>0.1419</c:v>
                </c:pt>
                <c:pt idx="1420">
                  <c:v>0.142</c:v>
                </c:pt>
                <c:pt idx="1421">
                  <c:v>0.1421</c:v>
                </c:pt>
                <c:pt idx="1422">
                  <c:v>0.1422</c:v>
                </c:pt>
                <c:pt idx="1423">
                  <c:v>0.1423</c:v>
                </c:pt>
                <c:pt idx="1424">
                  <c:v>0.1424</c:v>
                </c:pt>
                <c:pt idx="1425">
                  <c:v>0.1425</c:v>
                </c:pt>
                <c:pt idx="1426">
                  <c:v>0.1426</c:v>
                </c:pt>
                <c:pt idx="1427">
                  <c:v>0.1427</c:v>
                </c:pt>
                <c:pt idx="1428">
                  <c:v>0.1428</c:v>
                </c:pt>
                <c:pt idx="1429">
                  <c:v>0.1429</c:v>
                </c:pt>
                <c:pt idx="1430">
                  <c:v>0.143</c:v>
                </c:pt>
                <c:pt idx="1431">
                  <c:v>0.1431</c:v>
                </c:pt>
                <c:pt idx="1432">
                  <c:v>0.1432</c:v>
                </c:pt>
                <c:pt idx="1433">
                  <c:v>0.1433</c:v>
                </c:pt>
                <c:pt idx="1434">
                  <c:v>0.1434</c:v>
                </c:pt>
                <c:pt idx="1435">
                  <c:v>0.1435</c:v>
                </c:pt>
                <c:pt idx="1436">
                  <c:v>0.1436</c:v>
                </c:pt>
                <c:pt idx="1437">
                  <c:v>0.1437</c:v>
                </c:pt>
                <c:pt idx="1438">
                  <c:v>0.1438</c:v>
                </c:pt>
                <c:pt idx="1439">
                  <c:v>0.1439</c:v>
                </c:pt>
                <c:pt idx="1440">
                  <c:v>0.144</c:v>
                </c:pt>
                <c:pt idx="1441">
                  <c:v>0.1441</c:v>
                </c:pt>
                <c:pt idx="1442">
                  <c:v>0.1442</c:v>
                </c:pt>
                <c:pt idx="1443">
                  <c:v>0.1443</c:v>
                </c:pt>
                <c:pt idx="1444">
                  <c:v>0.1444</c:v>
                </c:pt>
                <c:pt idx="1445">
                  <c:v>0.1445</c:v>
                </c:pt>
                <c:pt idx="1446">
                  <c:v>0.1446</c:v>
                </c:pt>
                <c:pt idx="1447">
                  <c:v>0.1447</c:v>
                </c:pt>
                <c:pt idx="1448">
                  <c:v>0.1448</c:v>
                </c:pt>
                <c:pt idx="1449">
                  <c:v>0.1449</c:v>
                </c:pt>
                <c:pt idx="1450">
                  <c:v>0.145</c:v>
                </c:pt>
                <c:pt idx="1451">
                  <c:v>0.1451</c:v>
                </c:pt>
                <c:pt idx="1452">
                  <c:v>0.1452</c:v>
                </c:pt>
                <c:pt idx="1453">
                  <c:v>0.1453</c:v>
                </c:pt>
                <c:pt idx="1454">
                  <c:v>0.1454</c:v>
                </c:pt>
                <c:pt idx="1455">
                  <c:v>0.1455</c:v>
                </c:pt>
                <c:pt idx="1456">
                  <c:v>0.1456</c:v>
                </c:pt>
                <c:pt idx="1457">
                  <c:v>0.1457</c:v>
                </c:pt>
                <c:pt idx="1458">
                  <c:v>0.1458</c:v>
                </c:pt>
                <c:pt idx="1459">
                  <c:v>0.1459</c:v>
                </c:pt>
                <c:pt idx="1460">
                  <c:v>0.146</c:v>
                </c:pt>
                <c:pt idx="1461">
                  <c:v>0.1461</c:v>
                </c:pt>
                <c:pt idx="1462">
                  <c:v>0.1462</c:v>
                </c:pt>
                <c:pt idx="1463">
                  <c:v>0.1463</c:v>
                </c:pt>
                <c:pt idx="1464">
                  <c:v>0.1464</c:v>
                </c:pt>
                <c:pt idx="1465">
                  <c:v>0.1465</c:v>
                </c:pt>
                <c:pt idx="1466">
                  <c:v>0.1466</c:v>
                </c:pt>
                <c:pt idx="1467">
                  <c:v>0.1467</c:v>
                </c:pt>
                <c:pt idx="1468">
                  <c:v>0.1468</c:v>
                </c:pt>
                <c:pt idx="1469">
                  <c:v>0.1469</c:v>
                </c:pt>
                <c:pt idx="1470">
                  <c:v>0.147</c:v>
                </c:pt>
                <c:pt idx="1471">
                  <c:v>0.1471</c:v>
                </c:pt>
                <c:pt idx="1472">
                  <c:v>0.1472</c:v>
                </c:pt>
                <c:pt idx="1473">
                  <c:v>0.1473</c:v>
                </c:pt>
                <c:pt idx="1474">
                  <c:v>0.1474</c:v>
                </c:pt>
                <c:pt idx="1475">
                  <c:v>0.1475</c:v>
                </c:pt>
                <c:pt idx="1476">
                  <c:v>0.1476</c:v>
                </c:pt>
                <c:pt idx="1477">
                  <c:v>0.1477</c:v>
                </c:pt>
                <c:pt idx="1478">
                  <c:v>0.1478</c:v>
                </c:pt>
                <c:pt idx="1479">
                  <c:v>0.1479</c:v>
                </c:pt>
                <c:pt idx="1480">
                  <c:v>0.148</c:v>
                </c:pt>
                <c:pt idx="1481">
                  <c:v>0.1481</c:v>
                </c:pt>
                <c:pt idx="1482">
                  <c:v>0.1482</c:v>
                </c:pt>
                <c:pt idx="1483">
                  <c:v>0.1483</c:v>
                </c:pt>
                <c:pt idx="1484">
                  <c:v>0.1484</c:v>
                </c:pt>
                <c:pt idx="1485">
                  <c:v>0.1485</c:v>
                </c:pt>
                <c:pt idx="1486">
                  <c:v>0.1486</c:v>
                </c:pt>
                <c:pt idx="1487">
                  <c:v>0.1487</c:v>
                </c:pt>
                <c:pt idx="1488">
                  <c:v>0.1488</c:v>
                </c:pt>
                <c:pt idx="1489">
                  <c:v>0.1489</c:v>
                </c:pt>
                <c:pt idx="1490">
                  <c:v>0.149</c:v>
                </c:pt>
                <c:pt idx="1491">
                  <c:v>0.1491</c:v>
                </c:pt>
                <c:pt idx="1492">
                  <c:v>0.1492</c:v>
                </c:pt>
                <c:pt idx="1493">
                  <c:v>0.1493</c:v>
                </c:pt>
                <c:pt idx="1494">
                  <c:v>0.1494</c:v>
                </c:pt>
                <c:pt idx="1495">
                  <c:v>0.1495</c:v>
                </c:pt>
                <c:pt idx="1496">
                  <c:v>0.1496</c:v>
                </c:pt>
                <c:pt idx="1497">
                  <c:v>0.1497</c:v>
                </c:pt>
                <c:pt idx="1498">
                  <c:v>0.1498</c:v>
                </c:pt>
                <c:pt idx="1499">
                  <c:v>0.1499</c:v>
                </c:pt>
                <c:pt idx="1500">
                  <c:v>0.15</c:v>
                </c:pt>
                <c:pt idx="1501">
                  <c:v>0.1501</c:v>
                </c:pt>
                <c:pt idx="1502">
                  <c:v>0.1502</c:v>
                </c:pt>
                <c:pt idx="1503">
                  <c:v>0.1503</c:v>
                </c:pt>
                <c:pt idx="1504">
                  <c:v>0.1504</c:v>
                </c:pt>
                <c:pt idx="1505">
                  <c:v>0.1505</c:v>
                </c:pt>
                <c:pt idx="1506">
                  <c:v>0.1506</c:v>
                </c:pt>
                <c:pt idx="1507">
                  <c:v>0.1507</c:v>
                </c:pt>
                <c:pt idx="1508">
                  <c:v>0.1508</c:v>
                </c:pt>
                <c:pt idx="1509">
                  <c:v>0.1509</c:v>
                </c:pt>
                <c:pt idx="1510">
                  <c:v>0.151</c:v>
                </c:pt>
                <c:pt idx="1511">
                  <c:v>0.1511</c:v>
                </c:pt>
                <c:pt idx="1512">
                  <c:v>0.1512</c:v>
                </c:pt>
                <c:pt idx="1513">
                  <c:v>0.1513</c:v>
                </c:pt>
                <c:pt idx="1514">
                  <c:v>0.1514</c:v>
                </c:pt>
                <c:pt idx="1515">
                  <c:v>0.1515</c:v>
                </c:pt>
                <c:pt idx="1516">
                  <c:v>0.1516</c:v>
                </c:pt>
                <c:pt idx="1517">
                  <c:v>0.1517</c:v>
                </c:pt>
                <c:pt idx="1518">
                  <c:v>0.1518</c:v>
                </c:pt>
                <c:pt idx="1519">
                  <c:v>0.1519</c:v>
                </c:pt>
                <c:pt idx="1520">
                  <c:v>0.152</c:v>
                </c:pt>
                <c:pt idx="1521">
                  <c:v>0.1521</c:v>
                </c:pt>
                <c:pt idx="1522">
                  <c:v>0.1522</c:v>
                </c:pt>
                <c:pt idx="1523">
                  <c:v>0.1523</c:v>
                </c:pt>
                <c:pt idx="1524">
                  <c:v>0.1524</c:v>
                </c:pt>
                <c:pt idx="1525">
                  <c:v>0.1525</c:v>
                </c:pt>
                <c:pt idx="1526">
                  <c:v>0.1526</c:v>
                </c:pt>
                <c:pt idx="1527">
                  <c:v>0.1527</c:v>
                </c:pt>
                <c:pt idx="1528">
                  <c:v>0.1528</c:v>
                </c:pt>
                <c:pt idx="1529">
                  <c:v>0.1529</c:v>
                </c:pt>
                <c:pt idx="1530">
                  <c:v>0.153</c:v>
                </c:pt>
                <c:pt idx="1531">
                  <c:v>0.1531</c:v>
                </c:pt>
                <c:pt idx="1532">
                  <c:v>0.1532</c:v>
                </c:pt>
                <c:pt idx="1533">
                  <c:v>0.1533</c:v>
                </c:pt>
                <c:pt idx="1534">
                  <c:v>0.1534</c:v>
                </c:pt>
                <c:pt idx="1535">
                  <c:v>0.1535</c:v>
                </c:pt>
                <c:pt idx="1536">
                  <c:v>0.1536</c:v>
                </c:pt>
                <c:pt idx="1537">
                  <c:v>0.1537</c:v>
                </c:pt>
                <c:pt idx="1538">
                  <c:v>0.1538</c:v>
                </c:pt>
                <c:pt idx="1539">
                  <c:v>0.1539</c:v>
                </c:pt>
                <c:pt idx="1540">
                  <c:v>0.154</c:v>
                </c:pt>
                <c:pt idx="1541">
                  <c:v>0.1541</c:v>
                </c:pt>
                <c:pt idx="1542">
                  <c:v>0.1542</c:v>
                </c:pt>
                <c:pt idx="1543">
                  <c:v>0.1543</c:v>
                </c:pt>
                <c:pt idx="1544">
                  <c:v>0.1544</c:v>
                </c:pt>
                <c:pt idx="1545">
                  <c:v>0.1545</c:v>
                </c:pt>
                <c:pt idx="1546">
                  <c:v>0.1546</c:v>
                </c:pt>
                <c:pt idx="1547">
                  <c:v>0.1547</c:v>
                </c:pt>
                <c:pt idx="1548">
                  <c:v>0.1548</c:v>
                </c:pt>
                <c:pt idx="1549">
                  <c:v>0.1549</c:v>
                </c:pt>
                <c:pt idx="1550">
                  <c:v>0.155</c:v>
                </c:pt>
                <c:pt idx="1551">
                  <c:v>0.1551</c:v>
                </c:pt>
                <c:pt idx="1552">
                  <c:v>0.1552</c:v>
                </c:pt>
                <c:pt idx="1553">
                  <c:v>0.1553</c:v>
                </c:pt>
                <c:pt idx="1554">
                  <c:v>0.1554</c:v>
                </c:pt>
                <c:pt idx="1555">
                  <c:v>0.1555</c:v>
                </c:pt>
                <c:pt idx="1556">
                  <c:v>0.1556</c:v>
                </c:pt>
                <c:pt idx="1557">
                  <c:v>0.1557</c:v>
                </c:pt>
                <c:pt idx="1558">
                  <c:v>0.1558</c:v>
                </c:pt>
                <c:pt idx="1559">
                  <c:v>0.1559</c:v>
                </c:pt>
                <c:pt idx="1560">
                  <c:v>0.156</c:v>
                </c:pt>
                <c:pt idx="1561">
                  <c:v>0.1561</c:v>
                </c:pt>
                <c:pt idx="1562">
                  <c:v>0.1562</c:v>
                </c:pt>
                <c:pt idx="1563">
                  <c:v>0.1563</c:v>
                </c:pt>
                <c:pt idx="1564">
                  <c:v>0.1564</c:v>
                </c:pt>
                <c:pt idx="1565">
                  <c:v>0.1565</c:v>
                </c:pt>
                <c:pt idx="1566">
                  <c:v>0.1566</c:v>
                </c:pt>
                <c:pt idx="1567">
                  <c:v>0.1567</c:v>
                </c:pt>
                <c:pt idx="1568">
                  <c:v>0.1568</c:v>
                </c:pt>
                <c:pt idx="1569">
                  <c:v>0.1569</c:v>
                </c:pt>
                <c:pt idx="1570">
                  <c:v>0.157</c:v>
                </c:pt>
                <c:pt idx="1571">
                  <c:v>0.1571</c:v>
                </c:pt>
                <c:pt idx="1572">
                  <c:v>0.1572</c:v>
                </c:pt>
                <c:pt idx="1573">
                  <c:v>0.1573</c:v>
                </c:pt>
                <c:pt idx="1574">
                  <c:v>0.1574</c:v>
                </c:pt>
                <c:pt idx="1575">
                  <c:v>0.1575</c:v>
                </c:pt>
                <c:pt idx="1576">
                  <c:v>0.1576</c:v>
                </c:pt>
                <c:pt idx="1577">
                  <c:v>0.1577</c:v>
                </c:pt>
                <c:pt idx="1578">
                  <c:v>0.1578</c:v>
                </c:pt>
                <c:pt idx="1579">
                  <c:v>0.1579</c:v>
                </c:pt>
                <c:pt idx="1580">
                  <c:v>0.158</c:v>
                </c:pt>
                <c:pt idx="1581">
                  <c:v>0.1581</c:v>
                </c:pt>
                <c:pt idx="1582">
                  <c:v>0.1582</c:v>
                </c:pt>
                <c:pt idx="1583">
                  <c:v>0.1583</c:v>
                </c:pt>
                <c:pt idx="1584">
                  <c:v>0.1584</c:v>
                </c:pt>
                <c:pt idx="1585">
                  <c:v>0.1585</c:v>
                </c:pt>
                <c:pt idx="1586">
                  <c:v>0.1586</c:v>
                </c:pt>
                <c:pt idx="1587">
                  <c:v>0.1587</c:v>
                </c:pt>
                <c:pt idx="1588">
                  <c:v>0.1588</c:v>
                </c:pt>
                <c:pt idx="1589">
                  <c:v>0.1589</c:v>
                </c:pt>
                <c:pt idx="1590">
                  <c:v>0.159</c:v>
                </c:pt>
                <c:pt idx="1591">
                  <c:v>0.1591</c:v>
                </c:pt>
                <c:pt idx="1592">
                  <c:v>0.1592</c:v>
                </c:pt>
                <c:pt idx="1593">
                  <c:v>0.1593</c:v>
                </c:pt>
                <c:pt idx="1594">
                  <c:v>0.1594</c:v>
                </c:pt>
                <c:pt idx="1595">
                  <c:v>0.1595</c:v>
                </c:pt>
                <c:pt idx="1596">
                  <c:v>0.1596</c:v>
                </c:pt>
                <c:pt idx="1597">
                  <c:v>0.1597</c:v>
                </c:pt>
                <c:pt idx="1598">
                  <c:v>0.1598</c:v>
                </c:pt>
                <c:pt idx="1599">
                  <c:v>0.1599</c:v>
                </c:pt>
                <c:pt idx="1600">
                  <c:v>0.16</c:v>
                </c:pt>
                <c:pt idx="1601">
                  <c:v>0.1601</c:v>
                </c:pt>
                <c:pt idx="1602">
                  <c:v>0.1602</c:v>
                </c:pt>
                <c:pt idx="1603">
                  <c:v>0.1603</c:v>
                </c:pt>
                <c:pt idx="1604">
                  <c:v>0.1604</c:v>
                </c:pt>
                <c:pt idx="1605">
                  <c:v>0.1605</c:v>
                </c:pt>
                <c:pt idx="1606">
                  <c:v>0.1606</c:v>
                </c:pt>
                <c:pt idx="1607">
                  <c:v>0.1607</c:v>
                </c:pt>
                <c:pt idx="1608">
                  <c:v>0.1608</c:v>
                </c:pt>
                <c:pt idx="1609">
                  <c:v>0.1609</c:v>
                </c:pt>
                <c:pt idx="1610">
                  <c:v>0.161</c:v>
                </c:pt>
                <c:pt idx="1611">
                  <c:v>0.1611</c:v>
                </c:pt>
                <c:pt idx="1612">
                  <c:v>0.1612</c:v>
                </c:pt>
                <c:pt idx="1613">
                  <c:v>0.1613</c:v>
                </c:pt>
                <c:pt idx="1614">
                  <c:v>0.1614</c:v>
                </c:pt>
                <c:pt idx="1615">
                  <c:v>0.1615</c:v>
                </c:pt>
                <c:pt idx="1616">
                  <c:v>0.1616</c:v>
                </c:pt>
                <c:pt idx="1617">
                  <c:v>0.1617</c:v>
                </c:pt>
                <c:pt idx="1618">
                  <c:v>0.1618</c:v>
                </c:pt>
                <c:pt idx="1619">
                  <c:v>0.1619</c:v>
                </c:pt>
                <c:pt idx="1620">
                  <c:v>0.162</c:v>
                </c:pt>
                <c:pt idx="1621">
                  <c:v>0.1621</c:v>
                </c:pt>
                <c:pt idx="1622">
                  <c:v>0.1622</c:v>
                </c:pt>
                <c:pt idx="1623">
                  <c:v>0.1623</c:v>
                </c:pt>
                <c:pt idx="1624">
                  <c:v>0.1624</c:v>
                </c:pt>
                <c:pt idx="1625">
                  <c:v>0.1625</c:v>
                </c:pt>
                <c:pt idx="1626">
                  <c:v>0.1626</c:v>
                </c:pt>
                <c:pt idx="1627">
                  <c:v>0.1627</c:v>
                </c:pt>
                <c:pt idx="1628">
                  <c:v>0.1628</c:v>
                </c:pt>
                <c:pt idx="1629">
                  <c:v>0.1629</c:v>
                </c:pt>
                <c:pt idx="1630">
                  <c:v>0.163</c:v>
                </c:pt>
                <c:pt idx="1631">
                  <c:v>0.1631</c:v>
                </c:pt>
                <c:pt idx="1632">
                  <c:v>0.1632</c:v>
                </c:pt>
                <c:pt idx="1633">
                  <c:v>0.1633</c:v>
                </c:pt>
                <c:pt idx="1634">
                  <c:v>0.1634</c:v>
                </c:pt>
                <c:pt idx="1635">
                  <c:v>0.1635</c:v>
                </c:pt>
                <c:pt idx="1636">
                  <c:v>0.1636</c:v>
                </c:pt>
                <c:pt idx="1637">
                  <c:v>0.1637</c:v>
                </c:pt>
                <c:pt idx="1638">
                  <c:v>0.1638</c:v>
                </c:pt>
                <c:pt idx="1639">
                  <c:v>0.1639</c:v>
                </c:pt>
                <c:pt idx="1640">
                  <c:v>0.164</c:v>
                </c:pt>
                <c:pt idx="1641">
                  <c:v>0.1641</c:v>
                </c:pt>
                <c:pt idx="1642">
                  <c:v>0.1642</c:v>
                </c:pt>
                <c:pt idx="1643">
                  <c:v>0.1643</c:v>
                </c:pt>
                <c:pt idx="1644">
                  <c:v>0.1644</c:v>
                </c:pt>
                <c:pt idx="1645">
                  <c:v>0.1645</c:v>
                </c:pt>
                <c:pt idx="1646">
                  <c:v>0.1646</c:v>
                </c:pt>
                <c:pt idx="1647">
                  <c:v>0.1647</c:v>
                </c:pt>
                <c:pt idx="1648">
                  <c:v>0.1648</c:v>
                </c:pt>
                <c:pt idx="1649">
                  <c:v>0.1649</c:v>
                </c:pt>
                <c:pt idx="1650">
                  <c:v>0.165</c:v>
                </c:pt>
                <c:pt idx="1651">
                  <c:v>0.1651</c:v>
                </c:pt>
                <c:pt idx="1652">
                  <c:v>0.1652</c:v>
                </c:pt>
                <c:pt idx="1653">
                  <c:v>0.1653</c:v>
                </c:pt>
                <c:pt idx="1654">
                  <c:v>0.1654</c:v>
                </c:pt>
                <c:pt idx="1655">
                  <c:v>0.1655</c:v>
                </c:pt>
                <c:pt idx="1656">
                  <c:v>0.1656</c:v>
                </c:pt>
                <c:pt idx="1657">
                  <c:v>0.1657</c:v>
                </c:pt>
                <c:pt idx="1658">
                  <c:v>0.1658</c:v>
                </c:pt>
                <c:pt idx="1659">
                  <c:v>0.1659</c:v>
                </c:pt>
                <c:pt idx="1660">
                  <c:v>0.166</c:v>
                </c:pt>
                <c:pt idx="1661">
                  <c:v>0.1661</c:v>
                </c:pt>
                <c:pt idx="1662">
                  <c:v>0.1662</c:v>
                </c:pt>
                <c:pt idx="1663">
                  <c:v>0.1663</c:v>
                </c:pt>
                <c:pt idx="1664">
                  <c:v>0.1664</c:v>
                </c:pt>
                <c:pt idx="1665">
                  <c:v>0.1665</c:v>
                </c:pt>
                <c:pt idx="1666">
                  <c:v>0.1666</c:v>
                </c:pt>
                <c:pt idx="1667">
                  <c:v>0.1667</c:v>
                </c:pt>
                <c:pt idx="1668">
                  <c:v>0.1668</c:v>
                </c:pt>
                <c:pt idx="1669">
                  <c:v>0.1669</c:v>
                </c:pt>
                <c:pt idx="1670">
                  <c:v>0.167</c:v>
                </c:pt>
                <c:pt idx="1671">
                  <c:v>0.1671</c:v>
                </c:pt>
                <c:pt idx="1672">
                  <c:v>0.1672</c:v>
                </c:pt>
                <c:pt idx="1673">
                  <c:v>0.1673</c:v>
                </c:pt>
                <c:pt idx="1674">
                  <c:v>0.1674</c:v>
                </c:pt>
                <c:pt idx="1675">
                  <c:v>0.1675</c:v>
                </c:pt>
                <c:pt idx="1676">
                  <c:v>0.1676</c:v>
                </c:pt>
                <c:pt idx="1677">
                  <c:v>0.1677</c:v>
                </c:pt>
                <c:pt idx="1678">
                  <c:v>0.1678</c:v>
                </c:pt>
                <c:pt idx="1679">
                  <c:v>0.1679</c:v>
                </c:pt>
                <c:pt idx="1680">
                  <c:v>0.168</c:v>
                </c:pt>
                <c:pt idx="1681">
                  <c:v>0.1681</c:v>
                </c:pt>
                <c:pt idx="1682">
                  <c:v>0.1682</c:v>
                </c:pt>
                <c:pt idx="1683">
                  <c:v>0.1683</c:v>
                </c:pt>
                <c:pt idx="1684">
                  <c:v>0.1684</c:v>
                </c:pt>
                <c:pt idx="1685">
                  <c:v>0.1685</c:v>
                </c:pt>
                <c:pt idx="1686">
                  <c:v>0.1686</c:v>
                </c:pt>
                <c:pt idx="1687">
                  <c:v>0.1687</c:v>
                </c:pt>
                <c:pt idx="1688">
                  <c:v>0.1688</c:v>
                </c:pt>
                <c:pt idx="1689">
                  <c:v>0.1689</c:v>
                </c:pt>
                <c:pt idx="1690">
                  <c:v>0.169</c:v>
                </c:pt>
                <c:pt idx="1691">
                  <c:v>0.1691</c:v>
                </c:pt>
                <c:pt idx="1692">
                  <c:v>0.1692</c:v>
                </c:pt>
                <c:pt idx="1693">
                  <c:v>0.1693</c:v>
                </c:pt>
                <c:pt idx="1694">
                  <c:v>0.1694</c:v>
                </c:pt>
                <c:pt idx="1695">
                  <c:v>0.1695</c:v>
                </c:pt>
                <c:pt idx="1696">
                  <c:v>0.1696</c:v>
                </c:pt>
                <c:pt idx="1697">
                  <c:v>0.1697</c:v>
                </c:pt>
                <c:pt idx="1698">
                  <c:v>0.1698</c:v>
                </c:pt>
                <c:pt idx="1699">
                  <c:v>0.1699</c:v>
                </c:pt>
                <c:pt idx="1700">
                  <c:v>0.17</c:v>
                </c:pt>
                <c:pt idx="1701">
                  <c:v>0.1701</c:v>
                </c:pt>
                <c:pt idx="1702">
                  <c:v>0.1702</c:v>
                </c:pt>
                <c:pt idx="1703">
                  <c:v>0.1703</c:v>
                </c:pt>
                <c:pt idx="1704">
                  <c:v>0.1704</c:v>
                </c:pt>
                <c:pt idx="1705">
                  <c:v>0.1705</c:v>
                </c:pt>
                <c:pt idx="1706">
                  <c:v>0.1706</c:v>
                </c:pt>
                <c:pt idx="1707">
                  <c:v>0.1707</c:v>
                </c:pt>
                <c:pt idx="1708">
                  <c:v>0.1708</c:v>
                </c:pt>
                <c:pt idx="1709">
                  <c:v>0.1709</c:v>
                </c:pt>
                <c:pt idx="1710">
                  <c:v>0.171</c:v>
                </c:pt>
                <c:pt idx="1711">
                  <c:v>0.1711</c:v>
                </c:pt>
                <c:pt idx="1712">
                  <c:v>0.1712</c:v>
                </c:pt>
                <c:pt idx="1713">
                  <c:v>0.1713</c:v>
                </c:pt>
                <c:pt idx="1714">
                  <c:v>0.1714</c:v>
                </c:pt>
                <c:pt idx="1715">
                  <c:v>0.1715</c:v>
                </c:pt>
                <c:pt idx="1716">
                  <c:v>0.1716</c:v>
                </c:pt>
                <c:pt idx="1717">
                  <c:v>0.1717</c:v>
                </c:pt>
                <c:pt idx="1718">
                  <c:v>0.1718</c:v>
                </c:pt>
                <c:pt idx="1719">
                  <c:v>0.1719</c:v>
                </c:pt>
                <c:pt idx="1720">
                  <c:v>0.172</c:v>
                </c:pt>
                <c:pt idx="1721">
                  <c:v>0.1721</c:v>
                </c:pt>
                <c:pt idx="1722">
                  <c:v>0.1722</c:v>
                </c:pt>
                <c:pt idx="1723">
                  <c:v>0.1723</c:v>
                </c:pt>
                <c:pt idx="1724">
                  <c:v>0.1724</c:v>
                </c:pt>
                <c:pt idx="1725">
                  <c:v>0.1725</c:v>
                </c:pt>
                <c:pt idx="1726">
                  <c:v>0.1726</c:v>
                </c:pt>
                <c:pt idx="1727">
                  <c:v>0.1727</c:v>
                </c:pt>
                <c:pt idx="1728">
                  <c:v>0.1728</c:v>
                </c:pt>
                <c:pt idx="1729">
                  <c:v>0.1729</c:v>
                </c:pt>
                <c:pt idx="1730">
                  <c:v>0.173</c:v>
                </c:pt>
                <c:pt idx="1731">
                  <c:v>0.1731</c:v>
                </c:pt>
                <c:pt idx="1732">
                  <c:v>0.1732</c:v>
                </c:pt>
                <c:pt idx="1733">
                  <c:v>0.1733</c:v>
                </c:pt>
                <c:pt idx="1734">
                  <c:v>0.1734</c:v>
                </c:pt>
                <c:pt idx="1735">
                  <c:v>0.1735</c:v>
                </c:pt>
                <c:pt idx="1736">
                  <c:v>0.1736</c:v>
                </c:pt>
                <c:pt idx="1737">
                  <c:v>0.1737</c:v>
                </c:pt>
                <c:pt idx="1738">
                  <c:v>0.1738</c:v>
                </c:pt>
                <c:pt idx="1739">
                  <c:v>0.1739</c:v>
                </c:pt>
                <c:pt idx="1740">
                  <c:v>0.174</c:v>
                </c:pt>
                <c:pt idx="1741">
                  <c:v>0.1741</c:v>
                </c:pt>
                <c:pt idx="1742">
                  <c:v>0.1742</c:v>
                </c:pt>
                <c:pt idx="1743">
                  <c:v>0.1743</c:v>
                </c:pt>
                <c:pt idx="1744">
                  <c:v>0.1744</c:v>
                </c:pt>
                <c:pt idx="1745">
                  <c:v>0.1745</c:v>
                </c:pt>
                <c:pt idx="1746">
                  <c:v>0.1746</c:v>
                </c:pt>
                <c:pt idx="1747">
                  <c:v>0.1747</c:v>
                </c:pt>
                <c:pt idx="1748">
                  <c:v>0.1748</c:v>
                </c:pt>
                <c:pt idx="1749">
                  <c:v>0.1749</c:v>
                </c:pt>
                <c:pt idx="1750">
                  <c:v>0.175</c:v>
                </c:pt>
                <c:pt idx="1751">
                  <c:v>0.1751</c:v>
                </c:pt>
                <c:pt idx="1752">
                  <c:v>0.1752</c:v>
                </c:pt>
                <c:pt idx="1753">
                  <c:v>0.1753</c:v>
                </c:pt>
                <c:pt idx="1754">
                  <c:v>0.1754</c:v>
                </c:pt>
                <c:pt idx="1755">
                  <c:v>0.1755</c:v>
                </c:pt>
                <c:pt idx="1756">
                  <c:v>0.1756</c:v>
                </c:pt>
                <c:pt idx="1757">
                  <c:v>0.1757</c:v>
                </c:pt>
                <c:pt idx="1758">
                  <c:v>0.1758</c:v>
                </c:pt>
                <c:pt idx="1759">
                  <c:v>0.1759</c:v>
                </c:pt>
                <c:pt idx="1760">
                  <c:v>0.176</c:v>
                </c:pt>
                <c:pt idx="1761">
                  <c:v>0.1761</c:v>
                </c:pt>
                <c:pt idx="1762">
                  <c:v>0.1762</c:v>
                </c:pt>
                <c:pt idx="1763">
                  <c:v>0.1763</c:v>
                </c:pt>
                <c:pt idx="1764">
                  <c:v>0.1764</c:v>
                </c:pt>
                <c:pt idx="1765">
                  <c:v>0.1765</c:v>
                </c:pt>
                <c:pt idx="1766">
                  <c:v>0.1766</c:v>
                </c:pt>
                <c:pt idx="1767">
                  <c:v>0.1767</c:v>
                </c:pt>
                <c:pt idx="1768">
                  <c:v>0.1768</c:v>
                </c:pt>
                <c:pt idx="1769">
                  <c:v>0.1769</c:v>
                </c:pt>
                <c:pt idx="1770">
                  <c:v>0.177</c:v>
                </c:pt>
                <c:pt idx="1771">
                  <c:v>0.1771</c:v>
                </c:pt>
                <c:pt idx="1772">
                  <c:v>0.1772</c:v>
                </c:pt>
                <c:pt idx="1773">
                  <c:v>0.1773</c:v>
                </c:pt>
                <c:pt idx="1774">
                  <c:v>0.1774</c:v>
                </c:pt>
                <c:pt idx="1775">
                  <c:v>0.1775</c:v>
                </c:pt>
                <c:pt idx="1776">
                  <c:v>0.1776</c:v>
                </c:pt>
                <c:pt idx="1777">
                  <c:v>0.1777</c:v>
                </c:pt>
                <c:pt idx="1778">
                  <c:v>0.1778</c:v>
                </c:pt>
                <c:pt idx="1779">
                  <c:v>0.1779</c:v>
                </c:pt>
                <c:pt idx="1780">
                  <c:v>0.178</c:v>
                </c:pt>
                <c:pt idx="1781">
                  <c:v>0.1781</c:v>
                </c:pt>
                <c:pt idx="1782">
                  <c:v>0.1782</c:v>
                </c:pt>
                <c:pt idx="1783">
                  <c:v>0.1783</c:v>
                </c:pt>
                <c:pt idx="1784">
                  <c:v>0.1784</c:v>
                </c:pt>
                <c:pt idx="1785">
                  <c:v>0.1785</c:v>
                </c:pt>
                <c:pt idx="1786">
                  <c:v>0.1786</c:v>
                </c:pt>
                <c:pt idx="1787">
                  <c:v>0.1787</c:v>
                </c:pt>
                <c:pt idx="1788">
                  <c:v>0.1788</c:v>
                </c:pt>
                <c:pt idx="1789">
                  <c:v>0.1789</c:v>
                </c:pt>
                <c:pt idx="1790">
                  <c:v>0.179</c:v>
                </c:pt>
                <c:pt idx="1791">
                  <c:v>0.1791</c:v>
                </c:pt>
                <c:pt idx="1792">
                  <c:v>0.1792</c:v>
                </c:pt>
                <c:pt idx="1793">
                  <c:v>0.1793</c:v>
                </c:pt>
                <c:pt idx="1794">
                  <c:v>0.1794</c:v>
                </c:pt>
                <c:pt idx="1795">
                  <c:v>0.1795</c:v>
                </c:pt>
                <c:pt idx="1796">
                  <c:v>0.1796</c:v>
                </c:pt>
                <c:pt idx="1797">
                  <c:v>0.1797</c:v>
                </c:pt>
                <c:pt idx="1798">
                  <c:v>0.1798</c:v>
                </c:pt>
                <c:pt idx="1799">
                  <c:v>0.1799</c:v>
                </c:pt>
                <c:pt idx="1800">
                  <c:v>0.18</c:v>
                </c:pt>
                <c:pt idx="1801">
                  <c:v>0.1801</c:v>
                </c:pt>
                <c:pt idx="1802">
                  <c:v>0.1802</c:v>
                </c:pt>
                <c:pt idx="1803">
                  <c:v>0.1803</c:v>
                </c:pt>
                <c:pt idx="1804">
                  <c:v>0.1804</c:v>
                </c:pt>
                <c:pt idx="1805">
                  <c:v>0.1805</c:v>
                </c:pt>
                <c:pt idx="1806">
                  <c:v>0.1806</c:v>
                </c:pt>
                <c:pt idx="1807">
                  <c:v>0.1807</c:v>
                </c:pt>
                <c:pt idx="1808">
                  <c:v>0.1808</c:v>
                </c:pt>
                <c:pt idx="1809">
                  <c:v>0.1809</c:v>
                </c:pt>
                <c:pt idx="1810">
                  <c:v>0.181</c:v>
                </c:pt>
                <c:pt idx="1811">
                  <c:v>0.1811</c:v>
                </c:pt>
                <c:pt idx="1812">
                  <c:v>0.1812</c:v>
                </c:pt>
                <c:pt idx="1813">
                  <c:v>0.1813</c:v>
                </c:pt>
                <c:pt idx="1814">
                  <c:v>0.1814</c:v>
                </c:pt>
                <c:pt idx="1815">
                  <c:v>0.1815</c:v>
                </c:pt>
                <c:pt idx="1816">
                  <c:v>0.1816</c:v>
                </c:pt>
                <c:pt idx="1817">
                  <c:v>0.1817</c:v>
                </c:pt>
                <c:pt idx="1818">
                  <c:v>0.1818</c:v>
                </c:pt>
                <c:pt idx="1819">
                  <c:v>0.1819</c:v>
                </c:pt>
                <c:pt idx="1820">
                  <c:v>0.182</c:v>
                </c:pt>
                <c:pt idx="1821">
                  <c:v>0.1821</c:v>
                </c:pt>
                <c:pt idx="1822">
                  <c:v>0.1822</c:v>
                </c:pt>
                <c:pt idx="1823">
                  <c:v>0.1823</c:v>
                </c:pt>
                <c:pt idx="1824">
                  <c:v>0.1824</c:v>
                </c:pt>
                <c:pt idx="1825">
                  <c:v>0.1825</c:v>
                </c:pt>
                <c:pt idx="1826">
                  <c:v>0.1826</c:v>
                </c:pt>
                <c:pt idx="1827">
                  <c:v>0.1827</c:v>
                </c:pt>
                <c:pt idx="1828">
                  <c:v>0.1828</c:v>
                </c:pt>
                <c:pt idx="1829">
                  <c:v>0.1829</c:v>
                </c:pt>
                <c:pt idx="1830">
                  <c:v>0.183</c:v>
                </c:pt>
                <c:pt idx="1831">
                  <c:v>0.1831</c:v>
                </c:pt>
                <c:pt idx="1832">
                  <c:v>0.1832</c:v>
                </c:pt>
                <c:pt idx="1833">
                  <c:v>0.1833</c:v>
                </c:pt>
                <c:pt idx="1834">
                  <c:v>0.1834</c:v>
                </c:pt>
                <c:pt idx="1835">
                  <c:v>0.1835</c:v>
                </c:pt>
                <c:pt idx="1836">
                  <c:v>0.1836</c:v>
                </c:pt>
                <c:pt idx="1837">
                  <c:v>0.1837</c:v>
                </c:pt>
                <c:pt idx="1838">
                  <c:v>0.1838</c:v>
                </c:pt>
                <c:pt idx="1839">
                  <c:v>0.1839</c:v>
                </c:pt>
                <c:pt idx="1840">
                  <c:v>0.184</c:v>
                </c:pt>
                <c:pt idx="1841">
                  <c:v>0.1841</c:v>
                </c:pt>
                <c:pt idx="1842">
                  <c:v>0.1842</c:v>
                </c:pt>
                <c:pt idx="1843">
                  <c:v>0.1843</c:v>
                </c:pt>
                <c:pt idx="1844">
                  <c:v>0.1844</c:v>
                </c:pt>
                <c:pt idx="1845">
                  <c:v>0.1845</c:v>
                </c:pt>
                <c:pt idx="1846">
                  <c:v>0.1846</c:v>
                </c:pt>
                <c:pt idx="1847">
                  <c:v>0.1847</c:v>
                </c:pt>
                <c:pt idx="1848">
                  <c:v>0.1848</c:v>
                </c:pt>
                <c:pt idx="1849">
                  <c:v>0.1849</c:v>
                </c:pt>
                <c:pt idx="1850">
                  <c:v>0.185</c:v>
                </c:pt>
                <c:pt idx="1851">
                  <c:v>0.1851</c:v>
                </c:pt>
                <c:pt idx="1852">
                  <c:v>0.1852</c:v>
                </c:pt>
                <c:pt idx="1853">
                  <c:v>0.1853</c:v>
                </c:pt>
                <c:pt idx="1854">
                  <c:v>0.1854</c:v>
                </c:pt>
                <c:pt idx="1855">
                  <c:v>0.1855</c:v>
                </c:pt>
                <c:pt idx="1856">
                  <c:v>0.1856</c:v>
                </c:pt>
                <c:pt idx="1857">
                  <c:v>0.1857</c:v>
                </c:pt>
                <c:pt idx="1858">
                  <c:v>0.1858</c:v>
                </c:pt>
                <c:pt idx="1859">
                  <c:v>0.1859</c:v>
                </c:pt>
                <c:pt idx="1860">
                  <c:v>0.186</c:v>
                </c:pt>
                <c:pt idx="1861">
                  <c:v>0.1861</c:v>
                </c:pt>
                <c:pt idx="1862">
                  <c:v>0.1862</c:v>
                </c:pt>
                <c:pt idx="1863">
                  <c:v>0.1863</c:v>
                </c:pt>
                <c:pt idx="1864">
                  <c:v>0.1864</c:v>
                </c:pt>
                <c:pt idx="1865">
                  <c:v>0.1865</c:v>
                </c:pt>
                <c:pt idx="1866">
                  <c:v>0.1866</c:v>
                </c:pt>
                <c:pt idx="1867">
                  <c:v>0.1867</c:v>
                </c:pt>
                <c:pt idx="1868">
                  <c:v>0.1868</c:v>
                </c:pt>
                <c:pt idx="1869">
                  <c:v>0.1869</c:v>
                </c:pt>
                <c:pt idx="1870">
                  <c:v>0.187</c:v>
                </c:pt>
                <c:pt idx="1871">
                  <c:v>0.1871</c:v>
                </c:pt>
                <c:pt idx="1872">
                  <c:v>0.1872</c:v>
                </c:pt>
                <c:pt idx="1873">
                  <c:v>0.1873</c:v>
                </c:pt>
                <c:pt idx="1874">
                  <c:v>0.1874</c:v>
                </c:pt>
                <c:pt idx="1875">
                  <c:v>0.1875</c:v>
                </c:pt>
                <c:pt idx="1876">
                  <c:v>0.1876</c:v>
                </c:pt>
                <c:pt idx="1877">
                  <c:v>0.1877</c:v>
                </c:pt>
                <c:pt idx="1878">
                  <c:v>0.1878</c:v>
                </c:pt>
                <c:pt idx="1879">
                  <c:v>0.1879</c:v>
                </c:pt>
                <c:pt idx="1880">
                  <c:v>0.188</c:v>
                </c:pt>
                <c:pt idx="1881">
                  <c:v>0.1881</c:v>
                </c:pt>
                <c:pt idx="1882">
                  <c:v>0.1882</c:v>
                </c:pt>
                <c:pt idx="1883">
                  <c:v>0.1883</c:v>
                </c:pt>
                <c:pt idx="1884">
                  <c:v>0.1884</c:v>
                </c:pt>
                <c:pt idx="1885">
                  <c:v>0.1885</c:v>
                </c:pt>
                <c:pt idx="1886">
                  <c:v>0.1886</c:v>
                </c:pt>
                <c:pt idx="1887">
                  <c:v>0.1887</c:v>
                </c:pt>
                <c:pt idx="1888">
                  <c:v>0.1888</c:v>
                </c:pt>
                <c:pt idx="1889">
                  <c:v>0.1889</c:v>
                </c:pt>
                <c:pt idx="1890">
                  <c:v>0.189</c:v>
                </c:pt>
                <c:pt idx="1891">
                  <c:v>0.1891</c:v>
                </c:pt>
                <c:pt idx="1892">
                  <c:v>0.1892</c:v>
                </c:pt>
                <c:pt idx="1893">
                  <c:v>0.1893</c:v>
                </c:pt>
                <c:pt idx="1894">
                  <c:v>0.1894</c:v>
                </c:pt>
                <c:pt idx="1895">
                  <c:v>0.1895</c:v>
                </c:pt>
                <c:pt idx="1896">
                  <c:v>0.1896</c:v>
                </c:pt>
                <c:pt idx="1897">
                  <c:v>0.1897</c:v>
                </c:pt>
                <c:pt idx="1898">
                  <c:v>0.1898</c:v>
                </c:pt>
                <c:pt idx="1899">
                  <c:v>0.1899</c:v>
                </c:pt>
                <c:pt idx="1900">
                  <c:v>0.19</c:v>
                </c:pt>
                <c:pt idx="1901">
                  <c:v>0.1901</c:v>
                </c:pt>
                <c:pt idx="1902">
                  <c:v>0.1902</c:v>
                </c:pt>
                <c:pt idx="1903">
                  <c:v>0.1903</c:v>
                </c:pt>
                <c:pt idx="1904">
                  <c:v>0.1904</c:v>
                </c:pt>
                <c:pt idx="1905">
                  <c:v>0.1905</c:v>
                </c:pt>
                <c:pt idx="1906">
                  <c:v>0.1906</c:v>
                </c:pt>
                <c:pt idx="1907">
                  <c:v>0.1907</c:v>
                </c:pt>
                <c:pt idx="1908">
                  <c:v>0.1908</c:v>
                </c:pt>
                <c:pt idx="1909">
                  <c:v>0.1909</c:v>
                </c:pt>
                <c:pt idx="1910">
                  <c:v>0.191</c:v>
                </c:pt>
                <c:pt idx="1911">
                  <c:v>0.1911</c:v>
                </c:pt>
                <c:pt idx="1912">
                  <c:v>0.1912</c:v>
                </c:pt>
                <c:pt idx="1913">
                  <c:v>0.1913</c:v>
                </c:pt>
                <c:pt idx="1914">
                  <c:v>0.1914</c:v>
                </c:pt>
                <c:pt idx="1915">
                  <c:v>0.1915</c:v>
                </c:pt>
                <c:pt idx="1916">
                  <c:v>0.1916</c:v>
                </c:pt>
                <c:pt idx="1917">
                  <c:v>0.1917</c:v>
                </c:pt>
                <c:pt idx="1918">
                  <c:v>0.1918</c:v>
                </c:pt>
                <c:pt idx="1919">
                  <c:v>0.1919</c:v>
                </c:pt>
                <c:pt idx="1920">
                  <c:v>0.192</c:v>
                </c:pt>
                <c:pt idx="1921">
                  <c:v>0.1921</c:v>
                </c:pt>
                <c:pt idx="1922">
                  <c:v>0.1922</c:v>
                </c:pt>
                <c:pt idx="1923">
                  <c:v>0.1923</c:v>
                </c:pt>
                <c:pt idx="1924">
                  <c:v>0.1924</c:v>
                </c:pt>
                <c:pt idx="1925">
                  <c:v>0.1925</c:v>
                </c:pt>
                <c:pt idx="1926">
                  <c:v>0.1926</c:v>
                </c:pt>
                <c:pt idx="1927">
                  <c:v>0.1927</c:v>
                </c:pt>
                <c:pt idx="1928">
                  <c:v>0.1928</c:v>
                </c:pt>
                <c:pt idx="1929">
                  <c:v>0.1929</c:v>
                </c:pt>
                <c:pt idx="1930">
                  <c:v>0.193</c:v>
                </c:pt>
                <c:pt idx="1931">
                  <c:v>0.1931</c:v>
                </c:pt>
                <c:pt idx="1932">
                  <c:v>0.1932</c:v>
                </c:pt>
                <c:pt idx="1933">
                  <c:v>0.1933</c:v>
                </c:pt>
                <c:pt idx="1934">
                  <c:v>0.1934</c:v>
                </c:pt>
                <c:pt idx="1935">
                  <c:v>0.1935</c:v>
                </c:pt>
                <c:pt idx="1936">
                  <c:v>0.1936</c:v>
                </c:pt>
                <c:pt idx="1937">
                  <c:v>0.1937</c:v>
                </c:pt>
                <c:pt idx="1938">
                  <c:v>0.1938</c:v>
                </c:pt>
                <c:pt idx="1939">
                  <c:v>0.1939</c:v>
                </c:pt>
                <c:pt idx="1940">
                  <c:v>0.194</c:v>
                </c:pt>
                <c:pt idx="1941">
                  <c:v>0.1941</c:v>
                </c:pt>
                <c:pt idx="1942">
                  <c:v>0.1942</c:v>
                </c:pt>
                <c:pt idx="1943">
                  <c:v>0.1943</c:v>
                </c:pt>
                <c:pt idx="1944">
                  <c:v>0.1944</c:v>
                </c:pt>
                <c:pt idx="1945">
                  <c:v>0.1945</c:v>
                </c:pt>
                <c:pt idx="1946">
                  <c:v>0.1946</c:v>
                </c:pt>
                <c:pt idx="1947">
                  <c:v>0.1947</c:v>
                </c:pt>
                <c:pt idx="1948">
                  <c:v>0.1948</c:v>
                </c:pt>
                <c:pt idx="1949">
                  <c:v>0.1949</c:v>
                </c:pt>
                <c:pt idx="1950">
                  <c:v>0.195</c:v>
                </c:pt>
                <c:pt idx="1951">
                  <c:v>0.1951</c:v>
                </c:pt>
                <c:pt idx="1952">
                  <c:v>0.1952</c:v>
                </c:pt>
                <c:pt idx="1953">
                  <c:v>0.1953</c:v>
                </c:pt>
                <c:pt idx="1954">
                  <c:v>0.1954</c:v>
                </c:pt>
                <c:pt idx="1955">
                  <c:v>0.1955</c:v>
                </c:pt>
                <c:pt idx="1956">
                  <c:v>0.1956</c:v>
                </c:pt>
                <c:pt idx="1957">
                  <c:v>0.1957</c:v>
                </c:pt>
                <c:pt idx="1958">
                  <c:v>0.1958</c:v>
                </c:pt>
                <c:pt idx="1959">
                  <c:v>0.1959</c:v>
                </c:pt>
                <c:pt idx="1960">
                  <c:v>0.196</c:v>
                </c:pt>
                <c:pt idx="1961">
                  <c:v>0.1961</c:v>
                </c:pt>
                <c:pt idx="1962">
                  <c:v>0.1962</c:v>
                </c:pt>
                <c:pt idx="1963">
                  <c:v>0.1963</c:v>
                </c:pt>
                <c:pt idx="1964">
                  <c:v>0.1964</c:v>
                </c:pt>
                <c:pt idx="1965">
                  <c:v>0.1965</c:v>
                </c:pt>
                <c:pt idx="1966">
                  <c:v>0.1966</c:v>
                </c:pt>
                <c:pt idx="1967">
                  <c:v>0.1967</c:v>
                </c:pt>
                <c:pt idx="1968">
                  <c:v>0.1968</c:v>
                </c:pt>
                <c:pt idx="1969">
                  <c:v>0.1969</c:v>
                </c:pt>
                <c:pt idx="1970">
                  <c:v>0.197</c:v>
                </c:pt>
                <c:pt idx="1971">
                  <c:v>0.1971</c:v>
                </c:pt>
                <c:pt idx="1972">
                  <c:v>0.1972</c:v>
                </c:pt>
                <c:pt idx="1973">
                  <c:v>0.1973</c:v>
                </c:pt>
                <c:pt idx="1974">
                  <c:v>0.1974</c:v>
                </c:pt>
                <c:pt idx="1975">
                  <c:v>0.1975</c:v>
                </c:pt>
                <c:pt idx="1976">
                  <c:v>0.1976</c:v>
                </c:pt>
                <c:pt idx="1977">
                  <c:v>0.1977</c:v>
                </c:pt>
                <c:pt idx="1978">
                  <c:v>0.1978</c:v>
                </c:pt>
                <c:pt idx="1979">
                  <c:v>0.1979</c:v>
                </c:pt>
                <c:pt idx="1980">
                  <c:v>0.198</c:v>
                </c:pt>
                <c:pt idx="1981">
                  <c:v>0.1981</c:v>
                </c:pt>
                <c:pt idx="1982">
                  <c:v>0.1982</c:v>
                </c:pt>
                <c:pt idx="1983">
                  <c:v>0.1983</c:v>
                </c:pt>
                <c:pt idx="1984">
                  <c:v>0.1984</c:v>
                </c:pt>
                <c:pt idx="1985">
                  <c:v>0.1985</c:v>
                </c:pt>
                <c:pt idx="1986">
                  <c:v>0.1986</c:v>
                </c:pt>
                <c:pt idx="1987">
                  <c:v>0.1987</c:v>
                </c:pt>
                <c:pt idx="1988">
                  <c:v>0.1988</c:v>
                </c:pt>
                <c:pt idx="1989">
                  <c:v>0.1989</c:v>
                </c:pt>
                <c:pt idx="1990">
                  <c:v>0.199</c:v>
                </c:pt>
                <c:pt idx="1991">
                  <c:v>0.1991</c:v>
                </c:pt>
                <c:pt idx="1992">
                  <c:v>0.1992</c:v>
                </c:pt>
                <c:pt idx="1993">
                  <c:v>0.1993</c:v>
                </c:pt>
                <c:pt idx="1994">
                  <c:v>0.1994</c:v>
                </c:pt>
                <c:pt idx="1995">
                  <c:v>0.1995</c:v>
                </c:pt>
                <c:pt idx="1996">
                  <c:v>0.1996</c:v>
                </c:pt>
                <c:pt idx="1997">
                  <c:v>0.1997</c:v>
                </c:pt>
                <c:pt idx="1998">
                  <c:v>0.1998</c:v>
                </c:pt>
                <c:pt idx="1999">
                  <c:v>0.1999</c:v>
                </c:pt>
                <c:pt idx="2000">
                  <c:v>0.2</c:v>
                </c:pt>
                <c:pt idx="2001">
                  <c:v>0.2001</c:v>
                </c:pt>
                <c:pt idx="2002">
                  <c:v>0.2002</c:v>
                </c:pt>
                <c:pt idx="2003">
                  <c:v>0.2003</c:v>
                </c:pt>
                <c:pt idx="2004">
                  <c:v>0.2004</c:v>
                </c:pt>
                <c:pt idx="2005">
                  <c:v>0.2005</c:v>
                </c:pt>
                <c:pt idx="2006">
                  <c:v>0.2006</c:v>
                </c:pt>
                <c:pt idx="2007">
                  <c:v>0.2007</c:v>
                </c:pt>
                <c:pt idx="2008">
                  <c:v>0.2008</c:v>
                </c:pt>
                <c:pt idx="2009">
                  <c:v>0.2009</c:v>
                </c:pt>
                <c:pt idx="2010">
                  <c:v>0.201</c:v>
                </c:pt>
                <c:pt idx="2011">
                  <c:v>0.2011</c:v>
                </c:pt>
                <c:pt idx="2012">
                  <c:v>0.2012</c:v>
                </c:pt>
                <c:pt idx="2013">
                  <c:v>0.2013</c:v>
                </c:pt>
                <c:pt idx="2014">
                  <c:v>0.2014</c:v>
                </c:pt>
                <c:pt idx="2015">
                  <c:v>0.2015</c:v>
                </c:pt>
                <c:pt idx="2016">
                  <c:v>0.2016</c:v>
                </c:pt>
                <c:pt idx="2017">
                  <c:v>0.2017</c:v>
                </c:pt>
                <c:pt idx="2018">
                  <c:v>0.2018</c:v>
                </c:pt>
                <c:pt idx="2019">
                  <c:v>0.2019</c:v>
                </c:pt>
                <c:pt idx="2020">
                  <c:v>0.202</c:v>
                </c:pt>
                <c:pt idx="2021">
                  <c:v>0.2021</c:v>
                </c:pt>
                <c:pt idx="2022">
                  <c:v>0.2022</c:v>
                </c:pt>
                <c:pt idx="2023">
                  <c:v>0.2023</c:v>
                </c:pt>
                <c:pt idx="2024">
                  <c:v>0.2024</c:v>
                </c:pt>
                <c:pt idx="2025">
                  <c:v>0.2025</c:v>
                </c:pt>
                <c:pt idx="2026">
                  <c:v>0.2026</c:v>
                </c:pt>
                <c:pt idx="2027">
                  <c:v>0.2027</c:v>
                </c:pt>
                <c:pt idx="2028">
                  <c:v>0.2028</c:v>
                </c:pt>
                <c:pt idx="2029">
                  <c:v>0.2029</c:v>
                </c:pt>
                <c:pt idx="2030">
                  <c:v>0.203</c:v>
                </c:pt>
                <c:pt idx="2031">
                  <c:v>0.2031</c:v>
                </c:pt>
                <c:pt idx="2032">
                  <c:v>0.2032</c:v>
                </c:pt>
                <c:pt idx="2033">
                  <c:v>0.2033</c:v>
                </c:pt>
                <c:pt idx="2034">
                  <c:v>0.2034</c:v>
                </c:pt>
                <c:pt idx="2035">
                  <c:v>0.2035</c:v>
                </c:pt>
                <c:pt idx="2036">
                  <c:v>0.2036</c:v>
                </c:pt>
                <c:pt idx="2037">
                  <c:v>0.2037</c:v>
                </c:pt>
                <c:pt idx="2038">
                  <c:v>0.2038</c:v>
                </c:pt>
                <c:pt idx="2039">
                  <c:v>0.2039</c:v>
                </c:pt>
                <c:pt idx="2040">
                  <c:v>0.204</c:v>
                </c:pt>
                <c:pt idx="2041">
                  <c:v>0.2041</c:v>
                </c:pt>
                <c:pt idx="2042">
                  <c:v>0.2042</c:v>
                </c:pt>
                <c:pt idx="2043">
                  <c:v>0.2043</c:v>
                </c:pt>
                <c:pt idx="2044">
                  <c:v>0.2044</c:v>
                </c:pt>
                <c:pt idx="2045">
                  <c:v>0.2045</c:v>
                </c:pt>
                <c:pt idx="2046">
                  <c:v>0.2046</c:v>
                </c:pt>
                <c:pt idx="2047">
                  <c:v>0.2047</c:v>
                </c:pt>
                <c:pt idx="2048">
                  <c:v>0.2048</c:v>
                </c:pt>
                <c:pt idx="2049">
                  <c:v>0.2049</c:v>
                </c:pt>
                <c:pt idx="2050">
                  <c:v>0.205</c:v>
                </c:pt>
                <c:pt idx="2051">
                  <c:v>0.2051</c:v>
                </c:pt>
                <c:pt idx="2052">
                  <c:v>0.2052</c:v>
                </c:pt>
                <c:pt idx="2053">
                  <c:v>0.2053</c:v>
                </c:pt>
                <c:pt idx="2054">
                  <c:v>0.2054</c:v>
                </c:pt>
                <c:pt idx="2055">
                  <c:v>0.2055</c:v>
                </c:pt>
                <c:pt idx="2056">
                  <c:v>0.2056</c:v>
                </c:pt>
                <c:pt idx="2057">
                  <c:v>0.2057</c:v>
                </c:pt>
                <c:pt idx="2058">
                  <c:v>0.2058</c:v>
                </c:pt>
                <c:pt idx="2059">
                  <c:v>0.2059</c:v>
                </c:pt>
                <c:pt idx="2060">
                  <c:v>0.206</c:v>
                </c:pt>
                <c:pt idx="2061">
                  <c:v>0.2061</c:v>
                </c:pt>
                <c:pt idx="2062">
                  <c:v>0.2062</c:v>
                </c:pt>
                <c:pt idx="2063">
                  <c:v>0.2063</c:v>
                </c:pt>
                <c:pt idx="2064">
                  <c:v>0.2064</c:v>
                </c:pt>
                <c:pt idx="2065">
                  <c:v>0.2065</c:v>
                </c:pt>
                <c:pt idx="2066">
                  <c:v>0.2066</c:v>
                </c:pt>
                <c:pt idx="2067">
                  <c:v>0.2067</c:v>
                </c:pt>
                <c:pt idx="2068">
                  <c:v>0.2068</c:v>
                </c:pt>
                <c:pt idx="2069">
                  <c:v>0.2069</c:v>
                </c:pt>
                <c:pt idx="2070">
                  <c:v>0.207</c:v>
                </c:pt>
                <c:pt idx="2071">
                  <c:v>0.2071</c:v>
                </c:pt>
                <c:pt idx="2072">
                  <c:v>0.2072</c:v>
                </c:pt>
                <c:pt idx="2073">
                  <c:v>0.2073</c:v>
                </c:pt>
                <c:pt idx="2074">
                  <c:v>0.2074</c:v>
                </c:pt>
                <c:pt idx="2075">
                  <c:v>0.2075</c:v>
                </c:pt>
                <c:pt idx="2076">
                  <c:v>0.2076</c:v>
                </c:pt>
                <c:pt idx="2077">
                  <c:v>0.2077</c:v>
                </c:pt>
                <c:pt idx="2078">
                  <c:v>0.2078</c:v>
                </c:pt>
                <c:pt idx="2079">
                  <c:v>0.2079</c:v>
                </c:pt>
                <c:pt idx="2080">
                  <c:v>0.208</c:v>
                </c:pt>
                <c:pt idx="2081">
                  <c:v>0.2081</c:v>
                </c:pt>
                <c:pt idx="2082">
                  <c:v>0.2082</c:v>
                </c:pt>
                <c:pt idx="2083">
                  <c:v>0.2083</c:v>
                </c:pt>
                <c:pt idx="2084">
                  <c:v>0.2084</c:v>
                </c:pt>
                <c:pt idx="2085">
                  <c:v>0.2085</c:v>
                </c:pt>
                <c:pt idx="2086">
                  <c:v>0.2086</c:v>
                </c:pt>
                <c:pt idx="2087">
                  <c:v>0.2087</c:v>
                </c:pt>
                <c:pt idx="2088">
                  <c:v>0.2088</c:v>
                </c:pt>
                <c:pt idx="2089">
                  <c:v>0.2089</c:v>
                </c:pt>
                <c:pt idx="2090">
                  <c:v>0.209</c:v>
                </c:pt>
                <c:pt idx="2091">
                  <c:v>0.2091</c:v>
                </c:pt>
                <c:pt idx="2092">
                  <c:v>0.2092</c:v>
                </c:pt>
                <c:pt idx="2093">
                  <c:v>0.2093</c:v>
                </c:pt>
                <c:pt idx="2094">
                  <c:v>0.2094</c:v>
                </c:pt>
                <c:pt idx="2095">
                  <c:v>0.2095</c:v>
                </c:pt>
                <c:pt idx="2096">
                  <c:v>0.2096</c:v>
                </c:pt>
                <c:pt idx="2097">
                  <c:v>0.2097</c:v>
                </c:pt>
                <c:pt idx="2098">
                  <c:v>0.2098</c:v>
                </c:pt>
                <c:pt idx="2099">
                  <c:v>0.2099</c:v>
                </c:pt>
                <c:pt idx="2100">
                  <c:v>0.21</c:v>
                </c:pt>
                <c:pt idx="2101">
                  <c:v>0.2101</c:v>
                </c:pt>
                <c:pt idx="2102">
                  <c:v>0.2102</c:v>
                </c:pt>
                <c:pt idx="2103">
                  <c:v>0.2103</c:v>
                </c:pt>
                <c:pt idx="2104">
                  <c:v>0.2104</c:v>
                </c:pt>
                <c:pt idx="2105">
                  <c:v>0.2105</c:v>
                </c:pt>
                <c:pt idx="2106">
                  <c:v>0.2106</c:v>
                </c:pt>
                <c:pt idx="2107">
                  <c:v>0.2107</c:v>
                </c:pt>
                <c:pt idx="2108">
                  <c:v>0.2108</c:v>
                </c:pt>
                <c:pt idx="2109">
                  <c:v>0.2109</c:v>
                </c:pt>
                <c:pt idx="2110">
                  <c:v>0.211</c:v>
                </c:pt>
                <c:pt idx="2111">
                  <c:v>0.2111</c:v>
                </c:pt>
                <c:pt idx="2112">
                  <c:v>0.2112</c:v>
                </c:pt>
                <c:pt idx="2113">
                  <c:v>0.2113</c:v>
                </c:pt>
                <c:pt idx="2114">
                  <c:v>0.2114</c:v>
                </c:pt>
                <c:pt idx="2115">
                  <c:v>0.2115</c:v>
                </c:pt>
                <c:pt idx="2116">
                  <c:v>0.2116</c:v>
                </c:pt>
                <c:pt idx="2117">
                  <c:v>0.2117</c:v>
                </c:pt>
                <c:pt idx="2118">
                  <c:v>0.2118</c:v>
                </c:pt>
                <c:pt idx="2119">
                  <c:v>0.2119</c:v>
                </c:pt>
                <c:pt idx="2120">
                  <c:v>0.212</c:v>
                </c:pt>
                <c:pt idx="2121">
                  <c:v>0.2121</c:v>
                </c:pt>
                <c:pt idx="2122">
                  <c:v>0.2122</c:v>
                </c:pt>
                <c:pt idx="2123">
                  <c:v>0.2123</c:v>
                </c:pt>
                <c:pt idx="2124">
                  <c:v>0.2124</c:v>
                </c:pt>
                <c:pt idx="2125">
                  <c:v>0.2125</c:v>
                </c:pt>
                <c:pt idx="2126">
                  <c:v>0.2126</c:v>
                </c:pt>
                <c:pt idx="2127">
                  <c:v>0.2127</c:v>
                </c:pt>
                <c:pt idx="2128">
                  <c:v>0.2128</c:v>
                </c:pt>
                <c:pt idx="2129">
                  <c:v>0.2129</c:v>
                </c:pt>
                <c:pt idx="2130">
                  <c:v>0.213</c:v>
                </c:pt>
                <c:pt idx="2131">
                  <c:v>0.2131</c:v>
                </c:pt>
                <c:pt idx="2132">
                  <c:v>0.2132</c:v>
                </c:pt>
                <c:pt idx="2133">
                  <c:v>0.2133</c:v>
                </c:pt>
                <c:pt idx="2134">
                  <c:v>0.2134</c:v>
                </c:pt>
                <c:pt idx="2135">
                  <c:v>0.2135</c:v>
                </c:pt>
                <c:pt idx="2136">
                  <c:v>0.2136</c:v>
                </c:pt>
                <c:pt idx="2137">
                  <c:v>0.2137</c:v>
                </c:pt>
                <c:pt idx="2138">
                  <c:v>0.2138</c:v>
                </c:pt>
                <c:pt idx="2139">
                  <c:v>0.2139</c:v>
                </c:pt>
                <c:pt idx="2140">
                  <c:v>0.214</c:v>
                </c:pt>
                <c:pt idx="2141">
                  <c:v>0.2141</c:v>
                </c:pt>
                <c:pt idx="2142">
                  <c:v>0.2142</c:v>
                </c:pt>
                <c:pt idx="2143">
                  <c:v>0.2143</c:v>
                </c:pt>
                <c:pt idx="2144">
                  <c:v>0.2144</c:v>
                </c:pt>
                <c:pt idx="2145">
                  <c:v>0.2145</c:v>
                </c:pt>
                <c:pt idx="2146">
                  <c:v>0.2146</c:v>
                </c:pt>
                <c:pt idx="2147">
                  <c:v>0.2147</c:v>
                </c:pt>
                <c:pt idx="2148">
                  <c:v>0.2148</c:v>
                </c:pt>
                <c:pt idx="2149">
                  <c:v>0.2149</c:v>
                </c:pt>
                <c:pt idx="2150">
                  <c:v>0.215</c:v>
                </c:pt>
                <c:pt idx="2151">
                  <c:v>0.2151</c:v>
                </c:pt>
                <c:pt idx="2152">
                  <c:v>0.2152</c:v>
                </c:pt>
                <c:pt idx="2153">
                  <c:v>0.2153</c:v>
                </c:pt>
                <c:pt idx="2154">
                  <c:v>0.2154</c:v>
                </c:pt>
                <c:pt idx="2155">
                  <c:v>0.2155</c:v>
                </c:pt>
                <c:pt idx="2156">
                  <c:v>0.2156</c:v>
                </c:pt>
                <c:pt idx="2157">
                  <c:v>0.2157</c:v>
                </c:pt>
                <c:pt idx="2158">
                  <c:v>0.2158</c:v>
                </c:pt>
                <c:pt idx="2159">
                  <c:v>0.2159</c:v>
                </c:pt>
                <c:pt idx="2160">
                  <c:v>0.216</c:v>
                </c:pt>
                <c:pt idx="2161">
                  <c:v>0.2161</c:v>
                </c:pt>
                <c:pt idx="2162">
                  <c:v>0.2162</c:v>
                </c:pt>
                <c:pt idx="2163">
                  <c:v>0.2163</c:v>
                </c:pt>
                <c:pt idx="2164">
                  <c:v>0.2164</c:v>
                </c:pt>
                <c:pt idx="2165">
                  <c:v>0.2165</c:v>
                </c:pt>
                <c:pt idx="2166">
                  <c:v>0.2166</c:v>
                </c:pt>
                <c:pt idx="2167">
                  <c:v>0.2167</c:v>
                </c:pt>
                <c:pt idx="2168">
                  <c:v>0.2168</c:v>
                </c:pt>
                <c:pt idx="2169">
                  <c:v>0.2169</c:v>
                </c:pt>
                <c:pt idx="2170">
                  <c:v>0.217</c:v>
                </c:pt>
                <c:pt idx="2171">
                  <c:v>0.2171</c:v>
                </c:pt>
                <c:pt idx="2172">
                  <c:v>0.2172</c:v>
                </c:pt>
                <c:pt idx="2173">
                  <c:v>0.2173</c:v>
                </c:pt>
                <c:pt idx="2174">
                  <c:v>0.2174</c:v>
                </c:pt>
                <c:pt idx="2175">
                  <c:v>0.2175</c:v>
                </c:pt>
                <c:pt idx="2176">
                  <c:v>0.2176</c:v>
                </c:pt>
                <c:pt idx="2177">
                  <c:v>0.2177</c:v>
                </c:pt>
                <c:pt idx="2178">
                  <c:v>0.2178</c:v>
                </c:pt>
                <c:pt idx="2179">
                  <c:v>0.2179</c:v>
                </c:pt>
                <c:pt idx="2180">
                  <c:v>0.218</c:v>
                </c:pt>
                <c:pt idx="2181">
                  <c:v>0.2181</c:v>
                </c:pt>
                <c:pt idx="2182">
                  <c:v>0.2182</c:v>
                </c:pt>
                <c:pt idx="2183">
                  <c:v>0.2183</c:v>
                </c:pt>
                <c:pt idx="2184">
                  <c:v>0.2184</c:v>
                </c:pt>
                <c:pt idx="2185">
                  <c:v>0.2185</c:v>
                </c:pt>
                <c:pt idx="2186">
                  <c:v>0.2186</c:v>
                </c:pt>
                <c:pt idx="2187">
                  <c:v>0.2187</c:v>
                </c:pt>
                <c:pt idx="2188">
                  <c:v>0.2188</c:v>
                </c:pt>
                <c:pt idx="2189">
                  <c:v>0.2189</c:v>
                </c:pt>
                <c:pt idx="2190">
                  <c:v>0.219</c:v>
                </c:pt>
                <c:pt idx="2191">
                  <c:v>0.2191</c:v>
                </c:pt>
                <c:pt idx="2192">
                  <c:v>0.2192</c:v>
                </c:pt>
                <c:pt idx="2193">
                  <c:v>0.2193</c:v>
                </c:pt>
                <c:pt idx="2194">
                  <c:v>0.2194</c:v>
                </c:pt>
                <c:pt idx="2195">
                  <c:v>0.2195</c:v>
                </c:pt>
                <c:pt idx="2196">
                  <c:v>0.2196</c:v>
                </c:pt>
                <c:pt idx="2197">
                  <c:v>0.2197</c:v>
                </c:pt>
                <c:pt idx="2198">
                  <c:v>0.2198</c:v>
                </c:pt>
                <c:pt idx="2199">
                  <c:v>0.2199</c:v>
                </c:pt>
                <c:pt idx="2200">
                  <c:v>0.22</c:v>
                </c:pt>
                <c:pt idx="2201">
                  <c:v>0.2201</c:v>
                </c:pt>
                <c:pt idx="2202">
                  <c:v>0.2202</c:v>
                </c:pt>
                <c:pt idx="2203">
                  <c:v>0.2203</c:v>
                </c:pt>
                <c:pt idx="2204">
                  <c:v>0.2204</c:v>
                </c:pt>
                <c:pt idx="2205">
                  <c:v>0.2205</c:v>
                </c:pt>
                <c:pt idx="2206">
                  <c:v>0.2206</c:v>
                </c:pt>
                <c:pt idx="2207">
                  <c:v>0.2207</c:v>
                </c:pt>
                <c:pt idx="2208">
                  <c:v>0.2208</c:v>
                </c:pt>
                <c:pt idx="2209">
                  <c:v>0.2209</c:v>
                </c:pt>
                <c:pt idx="2210">
                  <c:v>0.221</c:v>
                </c:pt>
                <c:pt idx="2211">
                  <c:v>0.2211</c:v>
                </c:pt>
                <c:pt idx="2212">
                  <c:v>0.2212</c:v>
                </c:pt>
                <c:pt idx="2213">
                  <c:v>0.2213</c:v>
                </c:pt>
                <c:pt idx="2214">
                  <c:v>0.2214</c:v>
                </c:pt>
                <c:pt idx="2215">
                  <c:v>0.2215</c:v>
                </c:pt>
                <c:pt idx="2216">
                  <c:v>0.2216</c:v>
                </c:pt>
                <c:pt idx="2217">
                  <c:v>0.2217</c:v>
                </c:pt>
                <c:pt idx="2218">
                  <c:v>0.2218</c:v>
                </c:pt>
                <c:pt idx="2219">
                  <c:v>0.2219</c:v>
                </c:pt>
                <c:pt idx="2220">
                  <c:v>0.222</c:v>
                </c:pt>
                <c:pt idx="2221">
                  <c:v>0.2221</c:v>
                </c:pt>
                <c:pt idx="2222">
                  <c:v>0.2222</c:v>
                </c:pt>
                <c:pt idx="2223">
                  <c:v>0.2223</c:v>
                </c:pt>
                <c:pt idx="2224">
                  <c:v>0.2224</c:v>
                </c:pt>
                <c:pt idx="2225">
                  <c:v>0.2225</c:v>
                </c:pt>
                <c:pt idx="2226">
                  <c:v>0.2226</c:v>
                </c:pt>
                <c:pt idx="2227">
                  <c:v>0.2227</c:v>
                </c:pt>
                <c:pt idx="2228">
                  <c:v>0.2228</c:v>
                </c:pt>
                <c:pt idx="2229">
                  <c:v>0.2229</c:v>
                </c:pt>
                <c:pt idx="2230">
                  <c:v>0.223</c:v>
                </c:pt>
                <c:pt idx="2231">
                  <c:v>0.2231</c:v>
                </c:pt>
                <c:pt idx="2232">
                  <c:v>0.2232</c:v>
                </c:pt>
                <c:pt idx="2233">
                  <c:v>0.2233</c:v>
                </c:pt>
                <c:pt idx="2234">
                  <c:v>0.2234</c:v>
                </c:pt>
                <c:pt idx="2235">
                  <c:v>0.2235</c:v>
                </c:pt>
                <c:pt idx="2236">
                  <c:v>0.2236</c:v>
                </c:pt>
                <c:pt idx="2237">
                  <c:v>0.2237</c:v>
                </c:pt>
                <c:pt idx="2238">
                  <c:v>0.2238</c:v>
                </c:pt>
                <c:pt idx="2239">
                  <c:v>0.2239</c:v>
                </c:pt>
                <c:pt idx="2240">
                  <c:v>0.224</c:v>
                </c:pt>
                <c:pt idx="2241">
                  <c:v>0.2241</c:v>
                </c:pt>
                <c:pt idx="2242">
                  <c:v>0.2242</c:v>
                </c:pt>
                <c:pt idx="2243">
                  <c:v>0.2243</c:v>
                </c:pt>
                <c:pt idx="2244">
                  <c:v>0.2244</c:v>
                </c:pt>
                <c:pt idx="2245">
                  <c:v>0.2245</c:v>
                </c:pt>
                <c:pt idx="2246">
                  <c:v>0.2246</c:v>
                </c:pt>
                <c:pt idx="2247">
                  <c:v>0.2247</c:v>
                </c:pt>
                <c:pt idx="2248">
                  <c:v>0.2248</c:v>
                </c:pt>
                <c:pt idx="2249">
                  <c:v>0.2249</c:v>
                </c:pt>
                <c:pt idx="2250">
                  <c:v>0.225</c:v>
                </c:pt>
                <c:pt idx="2251">
                  <c:v>0.2251</c:v>
                </c:pt>
                <c:pt idx="2252">
                  <c:v>0.2252</c:v>
                </c:pt>
                <c:pt idx="2253">
                  <c:v>0.2253</c:v>
                </c:pt>
                <c:pt idx="2254">
                  <c:v>0.2254</c:v>
                </c:pt>
                <c:pt idx="2255">
                  <c:v>0.2255</c:v>
                </c:pt>
                <c:pt idx="2256">
                  <c:v>0.2256</c:v>
                </c:pt>
                <c:pt idx="2257">
                  <c:v>0.2257</c:v>
                </c:pt>
                <c:pt idx="2258">
                  <c:v>0.2258</c:v>
                </c:pt>
                <c:pt idx="2259">
                  <c:v>0.2259</c:v>
                </c:pt>
                <c:pt idx="2260">
                  <c:v>0.226</c:v>
                </c:pt>
                <c:pt idx="2261">
                  <c:v>0.2261</c:v>
                </c:pt>
                <c:pt idx="2262">
                  <c:v>0.2262</c:v>
                </c:pt>
                <c:pt idx="2263">
                  <c:v>0.2263</c:v>
                </c:pt>
                <c:pt idx="2264">
                  <c:v>0.2264</c:v>
                </c:pt>
                <c:pt idx="2265">
                  <c:v>0.2265</c:v>
                </c:pt>
                <c:pt idx="2266">
                  <c:v>0.2266</c:v>
                </c:pt>
                <c:pt idx="2267">
                  <c:v>0.2267</c:v>
                </c:pt>
                <c:pt idx="2268">
                  <c:v>0.2268</c:v>
                </c:pt>
                <c:pt idx="2269">
                  <c:v>0.2269</c:v>
                </c:pt>
                <c:pt idx="2270">
                  <c:v>0.227</c:v>
                </c:pt>
                <c:pt idx="2271">
                  <c:v>0.2271</c:v>
                </c:pt>
                <c:pt idx="2272">
                  <c:v>0.2272</c:v>
                </c:pt>
                <c:pt idx="2273">
                  <c:v>0.2273</c:v>
                </c:pt>
                <c:pt idx="2274">
                  <c:v>0.2274</c:v>
                </c:pt>
                <c:pt idx="2275">
                  <c:v>0.2275</c:v>
                </c:pt>
                <c:pt idx="2276">
                  <c:v>0.2276</c:v>
                </c:pt>
                <c:pt idx="2277">
                  <c:v>0.2277</c:v>
                </c:pt>
                <c:pt idx="2278">
                  <c:v>0.2278</c:v>
                </c:pt>
                <c:pt idx="2279">
                  <c:v>0.2279</c:v>
                </c:pt>
                <c:pt idx="2280">
                  <c:v>0.228</c:v>
                </c:pt>
                <c:pt idx="2281">
                  <c:v>0.2281</c:v>
                </c:pt>
                <c:pt idx="2282">
                  <c:v>0.2282</c:v>
                </c:pt>
                <c:pt idx="2283">
                  <c:v>0.2283</c:v>
                </c:pt>
                <c:pt idx="2284">
                  <c:v>0.2284</c:v>
                </c:pt>
                <c:pt idx="2285">
                  <c:v>0.2285</c:v>
                </c:pt>
                <c:pt idx="2286">
                  <c:v>0.2286</c:v>
                </c:pt>
                <c:pt idx="2287">
                  <c:v>0.2287</c:v>
                </c:pt>
                <c:pt idx="2288">
                  <c:v>0.2288</c:v>
                </c:pt>
                <c:pt idx="2289">
                  <c:v>0.2289</c:v>
                </c:pt>
                <c:pt idx="2290">
                  <c:v>0.229</c:v>
                </c:pt>
                <c:pt idx="2291">
                  <c:v>0.2291</c:v>
                </c:pt>
                <c:pt idx="2292">
                  <c:v>0.2292</c:v>
                </c:pt>
                <c:pt idx="2293">
                  <c:v>0.2293</c:v>
                </c:pt>
                <c:pt idx="2294">
                  <c:v>0.2294</c:v>
                </c:pt>
                <c:pt idx="2295">
                  <c:v>0.2295</c:v>
                </c:pt>
                <c:pt idx="2296">
                  <c:v>0.2296</c:v>
                </c:pt>
                <c:pt idx="2297">
                  <c:v>0.2297</c:v>
                </c:pt>
                <c:pt idx="2298">
                  <c:v>0.2298</c:v>
                </c:pt>
                <c:pt idx="2299">
                  <c:v>0.2299</c:v>
                </c:pt>
                <c:pt idx="2300">
                  <c:v>0.23</c:v>
                </c:pt>
                <c:pt idx="2301">
                  <c:v>0.2301</c:v>
                </c:pt>
                <c:pt idx="2302">
                  <c:v>0.2302</c:v>
                </c:pt>
                <c:pt idx="2303">
                  <c:v>0.2303</c:v>
                </c:pt>
                <c:pt idx="2304">
                  <c:v>0.2304</c:v>
                </c:pt>
                <c:pt idx="2305">
                  <c:v>0.2305</c:v>
                </c:pt>
                <c:pt idx="2306">
                  <c:v>0.2306</c:v>
                </c:pt>
                <c:pt idx="2307">
                  <c:v>0.2307</c:v>
                </c:pt>
                <c:pt idx="2308">
                  <c:v>0.2308</c:v>
                </c:pt>
                <c:pt idx="2309">
                  <c:v>0.2309</c:v>
                </c:pt>
                <c:pt idx="2310">
                  <c:v>0.231</c:v>
                </c:pt>
                <c:pt idx="2311">
                  <c:v>0.2311</c:v>
                </c:pt>
                <c:pt idx="2312">
                  <c:v>0.2312</c:v>
                </c:pt>
                <c:pt idx="2313">
                  <c:v>0.2313</c:v>
                </c:pt>
                <c:pt idx="2314">
                  <c:v>0.2314</c:v>
                </c:pt>
                <c:pt idx="2315">
                  <c:v>0.2315</c:v>
                </c:pt>
                <c:pt idx="2316">
                  <c:v>0.2316</c:v>
                </c:pt>
                <c:pt idx="2317">
                  <c:v>0.2317</c:v>
                </c:pt>
                <c:pt idx="2318">
                  <c:v>0.2318</c:v>
                </c:pt>
                <c:pt idx="2319">
                  <c:v>0.2319</c:v>
                </c:pt>
                <c:pt idx="2320">
                  <c:v>0.232</c:v>
                </c:pt>
                <c:pt idx="2321">
                  <c:v>0.2321</c:v>
                </c:pt>
                <c:pt idx="2322">
                  <c:v>0.2322</c:v>
                </c:pt>
                <c:pt idx="2323">
                  <c:v>0.2323</c:v>
                </c:pt>
                <c:pt idx="2324">
                  <c:v>0.2324</c:v>
                </c:pt>
                <c:pt idx="2325">
                  <c:v>0.2325</c:v>
                </c:pt>
                <c:pt idx="2326">
                  <c:v>0.2326</c:v>
                </c:pt>
                <c:pt idx="2327">
                  <c:v>0.2327</c:v>
                </c:pt>
                <c:pt idx="2328">
                  <c:v>0.2328</c:v>
                </c:pt>
                <c:pt idx="2329">
                  <c:v>0.2329</c:v>
                </c:pt>
                <c:pt idx="2330">
                  <c:v>0.233</c:v>
                </c:pt>
                <c:pt idx="2331">
                  <c:v>0.2331</c:v>
                </c:pt>
                <c:pt idx="2332">
                  <c:v>0.2332</c:v>
                </c:pt>
                <c:pt idx="2333">
                  <c:v>0.2333</c:v>
                </c:pt>
                <c:pt idx="2334">
                  <c:v>0.2334</c:v>
                </c:pt>
                <c:pt idx="2335">
                  <c:v>0.2335</c:v>
                </c:pt>
                <c:pt idx="2336">
                  <c:v>0.2336</c:v>
                </c:pt>
                <c:pt idx="2337">
                  <c:v>0.2337</c:v>
                </c:pt>
                <c:pt idx="2338">
                  <c:v>0.2338</c:v>
                </c:pt>
                <c:pt idx="2339">
                  <c:v>0.2339</c:v>
                </c:pt>
                <c:pt idx="2340">
                  <c:v>0.234</c:v>
                </c:pt>
                <c:pt idx="2341">
                  <c:v>0.2341</c:v>
                </c:pt>
                <c:pt idx="2342">
                  <c:v>0.2342</c:v>
                </c:pt>
                <c:pt idx="2343">
                  <c:v>0.2343</c:v>
                </c:pt>
                <c:pt idx="2344">
                  <c:v>0.2344</c:v>
                </c:pt>
                <c:pt idx="2345">
                  <c:v>0.2345</c:v>
                </c:pt>
                <c:pt idx="2346">
                  <c:v>0.2346</c:v>
                </c:pt>
                <c:pt idx="2347">
                  <c:v>0.2347</c:v>
                </c:pt>
                <c:pt idx="2348">
                  <c:v>0.2348</c:v>
                </c:pt>
                <c:pt idx="2349">
                  <c:v>0.2349</c:v>
                </c:pt>
                <c:pt idx="2350">
                  <c:v>0.235</c:v>
                </c:pt>
                <c:pt idx="2351">
                  <c:v>0.2351</c:v>
                </c:pt>
                <c:pt idx="2352">
                  <c:v>0.2352</c:v>
                </c:pt>
                <c:pt idx="2353">
                  <c:v>0.2353</c:v>
                </c:pt>
                <c:pt idx="2354">
                  <c:v>0.2354</c:v>
                </c:pt>
                <c:pt idx="2355">
                  <c:v>0.2355</c:v>
                </c:pt>
                <c:pt idx="2356">
                  <c:v>0.2356</c:v>
                </c:pt>
                <c:pt idx="2357">
                  <c:v>0.2357</c:v>
                </c:pt>
                <c:pt idx="2358">
                  <c:v>0.2358</c:v>
                </c:pt>
                <c:pt idx="2359">
                  <c:v>0.2359</c:v>
                </c:pt>
                <c:pt idx="2360">
                  <c:v>0.236</c:v>
                </c:pt>
                <c:pt idx="2361">
                  <c:v>0.2361</c:v>
                </c:pt>
                <c:pt idx="2362">
                  <c:v>0.2362</c:v>
                </c:pt>
                <c:pt idx="2363">
                  <c:v>0.2363</c:v>
                </c:pt>
                <c:pt idx="2364">
                  <c:v>0.2364</c:v>
                </c:pt>
                <c:pt idx="2365">
                  <c:v>0.2365</c:v>
                </c:pt>
                <c:pt idx="2366">
                  <c:v>0.2366</c:v>
                </c:pt>
                <c:pt idx="2367">
                  <c:v>0.2367</c:v>
                </c:pt>
                <c:pt idx="2368">
                  <c:v>0.2368</c:v>
                </c:pt>
                <c:pt idx="2369">
                  <c:v>0.2369</c:v>
                </c:pt>
                <c:pt idx="2370">
                  <c:v>0.237</c:v>
                </c:pt>
                <c:pt idx="2371">
                  <c:v>0.2371</c:v>
                </c:pt>
                <c:pt idx="2372">
                  <c:v>0.2372</c:v>
                </c:pt>
                <c:pt idx="2373">
                  <c:v>0.2373</c:v>
                </c:pt>
                <c:pt idx="2374">
                  <c:v>0.2374</c:v>
                </c:pt>
                <c:pt idx="2375">
                  <c:v>0.2375</c:v>
                </c:pt>
                <c:pt idx="2376">
                  <c:v>0.2376</c:v>
                </c:pt>
                <c:pt idx="2377">
                  <c:v>0.2377</c:v>
                </c:pt>
                <c:pt idx="2378">
                  <c:v>0.2378</c:v>
                </c:pt>
                <c:pt idx="2379">
                  <c:v>0.2379</c:v>
                </c:pt>
                <c:pt idx="2380">
                  <c:v>0.238</c:v>
                </c:pt>
                <c:pt idx="2381">
                  <c:v>0.2381</c:v>
                </c:pt>
                <c:pt idx="2382">
                  <c:v>0.2382</c:v>
                </c:pt>
                <c:pt idx="2383">
                  <c:v>0.2383</c:v>
                </c:pt>
                <c:pt idx="2384">
                  <c:v>0.2384</c:v>
                </c:pt>
                <c:pt idx="2385">
                  <c:v>0.2385</c:v>
                </c:pt>
                <c:pt idx="2386">
                  <c:v>0.2386</c:v>
                </c:pt>
                <c:pt idx="2387">
                  <c:v>0.2387</c:v>
                </c:pt>
                <c:pt idx="2388">
                  <c:v>0.2388</c:v>
                </c:pt>
                <c:pt idx="2389">
                  <c:v>0.2389</c:v>
                </c:pt>
                <c:pt idx="2390">
                  <c:v>0.239</c:v>
                </c:pt>
                <c:pt idx="2391">
                  <c:v>0.2391</c:v>
                </c:pt>
                <c:pt idx="2392">
                  <c:v>0.2392</c:v>
                </c:pt>
                <c:pt idx="2393">
                  <c:v>0.2393</c:v>
                </c:pt>
                <c:pt idx="2394">
                  <c:v>0.2394</c:v>
                </c:pt>
                <c:pt idx="2395">
                  <c:v>0.2395</c:v>
                </c:pt>
                <c:pt idx="2396">
                  <c:v>0.2396</c:v>
                </c:pt>
                <c:pt idx="2397">
                  <c:v>0.2397</c:v>
                </c:pt>
                <c:pt idx="2398">
                  <c:v>0.2398</c:v>
                </c:pt>
                <c:pt idx="2399">
                  <c:v>0.2399</c:v>
                </c:pt>
                <c:pt idx="2400">
                  <c:v>0.24</c:v>
                </c:pt>
                <c:pt idx="2401">
                  <c:v>0.2401</c:v>
                </c:pt>
                <c:pt idx="2402">
                  <c:v>0.2402</c:v>
                </c:pt>
                <c:pt idx="2403">
                  <c:v>0.2403</c:v>
                </c:pt>
                <c:pt idx="2404">
                  <c:v>0.2404</c:v>
                </c:pt>
                <c:pt idx="2405">
                  <c:v>0.2405</c:v>
                </c:pt>
                <c:pt idx="2406">
                  <c:v>0.2406</c:v>
                </c:pt>
                <c:pt idx="2407">
                  <c:v>0.2407</c:v>
                </c:pt>
                <c:pt idx="2408">
                  <c:v>0.2408</c:v>
                </c:pt>
                <c:pt idx="2409">
                  <c:v>0.2409</c:v>
                </c:pt>
                <c:pt idx="2410">
                  <c:v>0.241</c:v>
                </c:pt>
                <c:pt idx="2411">
                  <c:v>0.2411</c:v>
                </c:pt>
                <c:pt idx="2412">
                  <c:v>0.2412</c:v>
                </c:pt>
                <c:pt idx="2413">
                  <c:v>0.2413</c:v>
                </c:pt>
                <c:pt idx="2414">
                  <c:v>0.2414</c:v>
                </c:pt>
                <c:pt idx="2415">
                  <c:v>0.2415</c:v>
                </c:pt>
                <c:pt idx="2416">
                  <c:v>0.2416</c:v>
                </c:pt>
                <c:pt idx="2417">
                  <c:v>0.2417</c:v>
                </c:pt>
                <c:pt idx="2418">
                  <c:v>0.2418</c:v>
                </c:pt>
                <c:pt idx="2419">
                  <c:v>0.2419</c:v>
                </c:pt>
                <c:pt idx="2420">
                  <c:v>0.242</c:v>
                </c:pt>
                <c:pt idx="2421">
                  <c:v>0.2421</c:v>
                </c:pt>
                <c:pt idx="2422">
                  <c:v>0.2422</c:v>
                </c:pt>
                <c:pt idx="2423">
                  <c:v>0.2423</c:v>
                </c:pt>
                <c:pt idx="2424">
                  <c:v>0.2424</c:v>
                </c:pt>
                <c:pt idx="2425">
                  <c:v>0.2425</c:v>
                </c:pt>
                <c:pt idx="2426">
                  <c:v>0.2426</c:v>
                </c:pt>
                <c:pt idx="2427">
                  <c:v>0.2427</c:v>
                </c:pt>
                <c:pt idx="2428">
                  <c:v>0.2428</c:v>
                </c:pt>
                <c:pt idx="2429">
                  <c:v>0.2429</c:v>
                </c:pt>
                <c:pt idx="2430">
                  <c:v>0.243</c:v>
                </c:pt>
                <c:pt idx="2431">
                  <c:v>0.2431</c:v>
                </c:pt>
                <c:pt idx="2432">
                  <c:v>0.2432</c:v>
                </c:pt>
                <c:pt idx="2433">
                  <c:v>0.2433</c:v>
                </c:pt>
                <c:pt idx="2434">
                  <c:v>0.2434</c:v>
                </c:pt>
                <c:pt idx="2435">
                  <c:v>0.2435</c:v>
                </c:pt>
                <c:pt idx="2436">
                  <c:v>0.2436</c:v>
                </c:pt>
                <c:pt idx="2437">
                  <c:v>0.2437</c:v>
                </c:pt>
                <c:pt idx="2438">
                  <c:v>0.2438</c:v>
                </c:pt>
                <c:pt idx="2439">
                  <c:v>0.2439</c:v>
                </c:pt>
                <c:pt idx="2440">
                  <c:v>0.244</c:v>
                </c:pt>
                <c:pt idx="2441">
                  <c:v>0.2441</c:v>
                </c:pt>
                <c:pt idx="2442">
                  <c:v>0.2442</c:v>
                </c:pt>
                <c:pt idx="2443">
                  <c:v>0.2443</c:v>
                </c:pt>
                <c:pt idx="2444">
                  <c:v>0.2444</c:v>
                </c:pt>
                <c:pt idx="2445">
                  <c:v>0.2445</c:v>
                </c:pt>
                <c:pt idx="2446">
                  <c:v>0.2446</c:v>
                </c:pt>
                <c:pt idx="2447">
                  <c:v>0.2447</c:v>
                </c:pt>
                <c:pt idx="2448">
                  <c:v>0.2448</c:v>
                </c:pt>
                <c:pt idx="2449">
                  <c:v>0.2449</c:v>
                </c:pt>
                <c:pt idx="2450">
                  <c:v>0.245</c:v>
                </c:pt>
                <c:pt idx="2451">
                  <c:v>0.2451</c:v>
                </c:pt>
                <c:pt idx="2452">
                  <c:v>0.2452</c:v>
                </c:pt>
                <c:pt idx="2453">
                  <c:v>0.2453</c:v>
                </c:pt>
                <c:pt idx="2454">
                  <c:v>0.2454</c:v>
                </c:pt>
                <c:pt idx="2455">
                  <c:v>0.2455</c:v>
                </c:pt>
                <c:pt idx="2456">
                  <c:v>0.2456</c:v>
                </c:pt>
                <c:pt idx="2457">
                  <c:v>0.2457</c:v>
                </c:pt>
                <c:pt idx="2458">
                  <c:v>0.2458</c:v>
                </c:pt>
                <c:pt idx="2459">
                  <c:v>0.2459</c:v>
                </c:pt>
                <c:pt idx="2460">
                  <c:v>0.246</c:v>
                </c:pt>
                <c:pt idx="2461">
                  <c:v>0.2461</c:v>
                </c:pt>
                <c:pt idx="2462">
                  <c:v>0.2462</c:v>
                </c:pt>
                <c:pt idx="2463">
                  <c:v>0.2463</c:v>
                </c:pt>
                <c:pt idx="2464">
                  <c:v>0.2464</c:v>
                </c:pt>
                <c:pt idx="2465">
                  <c:v>0.2465</c:v>
                </c:pt>
                <c:pt idx="2466">
                  <c:v>0.2466</c:v>
                </c:pt>
                <c:pt idx="2467">
                  <c:v>0.2467</c:v>
                </c:pt>
                <c:pt idx="2468">
                  <c:v>0.2468</c:v>
                </c:pt>
                <c:pt idx="2469">
                  <c:v>0.2469</c:v>
                </c:pt>
                <c:pt idx="2470">
                  <c:v>0.247</c:v>
                </c:pt>
                <c:pt idx="2471">
                  <c:v>0.2471</c:v>
                </c:pt>
                <c:pt idx="2472">
                  <c:v>0.2472</c:v>
                </c:pt>
                <c:pt idx="2473">
                  <c:v>0.2473</c:v>
                </c:pt>
                <c:pt idx="2474">
                  <c:v>0.2474</c:v>
                </c:pt>
                <c:pt idx="2475">
                  <c:v>0.2475</c:v>
                </c:pt>
                <c:pt idx="2476">
                  <c:v>0.2476</c:v>
                </c:pt>
                <c:pt idx="2477">
                  <c:v>0.2477</c:v>
                </c:pt>
                <c:pt idx="2478">
                  <c:v>0.2478</c:v>
                </c:pt>
                <c:pt idx="2479">
                  <c:v>0.2479</c:v>
                </c:pt>
                <c:pt idx="2480">
                  <c:v>0.248</c:v>
                </c:pt>
                <c:pt idx="2481">
                  <c:v>0.2481</c:v>
                </c:pt>
                <c:pt idx="2482">
                  <c:v>0.2482</c:v>
                </c:pt>
                <c:pt idx="2483">
                  <c:v>0.2483</c:v>
                </c:pt>
                <c:pt idx="2484">
                  <c:v>0.2484</c:v>
                </c:pt>
                <c:pt idx="2485">
                  <c:v>0.2485</c:v>
                </c:pt>
                <c:pt idx="2486">
                  <c:v>0.2486</c:v>
                </c:pt>
                <c:pt idx="2487">
                  <c:v>0.2487</c:v>
                </c:pt>
                <c:pt idx="2488">
                  <c:v>0.2488</c:v>
                </c:pt>
                <c:pt idx="2489">
                  <c:v>0.2489</c:v>
                </c:pt>
                <c:pt idx="2490">
                  <c:v>0.249</c:v>
                </c:pt>
                <c:pt idx="2491">
                  <c:v>0.2491</c:v>
                </c:pt>
                <c:pt idx="2492">
                  <c:v>0.2492</c:v>
                </c:pt>
                <c:pt idx="2493">
                  <c:v>0.2493</c:v>
                </c:pt>
                <c:pt idx="2494">
                  <c:v>0.2494</c:v>
                </c:pt>
                <c:pt idx="2495">
                  <c:v>0.2495</c:v>
                </c:pt>
                <c:pt idx="2496">
                  <c:v>0.2496</c:v>
                </c:pt>
                <c:pt idx="2497">
                  <c:v>0.2497</c:v>
                </c:pt>
                <c:pt idx="2498">
                  <c:v>0.2498</c:v>
                </c:pt>
                <c:pt idx="2499">
                  <c:v>0.2499</c:v>
                </c:pt>
                <c:pt idx="2500">
                  <c:v>0.25</c:v>
                </c:pt>
                <c:pt idx="2501">
                  <c:v>0.2501</c:v>
                </c:pt>
                <c:pt idx="2502">
                  <c:v>0.2502</c:v>
                </c:pt>
                <c:pt idx="2503">
                  <c:v>0.2503</c:v>
                </c:pt>
                <c:pt idx="2504">
                  <c:v>0.2504</c:v>
                </c:pt>
                <c:pt idx="2505">
                  <c:v>0.2505</c:v>
                </c:pt>
                <c:pt idx="2506">
                  <c:v>0.2506</c:v>
                </c:pt>
                <c:pt idx="2507">
                  <c:v>0.2507</c:v>
                </c:pt>
                <c:pt idx="2508">
                  <c:v>0.2508</c:v>
                </c:pt>
                <c:pt idx="2509">
                  <c:v>0.2509</c:v>
                </c:pt>
                <c:pt idx="2510">
                  <c:v>0.251</c:v>
                </c:pt>
                <c:pt idx="2511">
                  <c:v>0.2511</c:v>
                </c:pt>
                <c:pt idx="2512">
                  <c:v>0.2512</c:v>
                </c:pt>
                <c:pt idx="2513">
                  <c:v>0.2513</c:v>
                </c:pt>
                <c:pt idx="2514">
                  <c:v>0.2514</c:v>
                </c:pt>
                <c:pt idx="2515">
                  <c:v>0.2515</c:v>
                </c:pt>
                <c:pt idx="2516">
                  <c:v>0.2516</c:v>
                </c:pt>
                <c:pt idx="2517">
                  <c:v>0.2517</c:v>
                </c:pt>
                <c:pt idx="2518">
                  <c:v>0.2518</c:v>
                </c:pt>
                <c:pt idx="2519">
                  <c:v>0.2519</c:v>
                </c:pt>
                <c:pt idx="2520">
                  <c:v>0.252</c:v>
                </c:pt>
                <c:pt idx="2521">
                  <c:v>0.2521</c:v>
                </c:pt>
                <c:pt idx="2522">
                  <c:v>0.2522</c:v>
                </c:pt>
                <c:pt idx="2523">
                  <c:v>0.2523</c:v>
                </c:pt>
                <c:pt idx="2524">
                  <c:v>0.2524</c:v>
                </c:pt>
                <c:pt idx="2525">
                  <c:v>0.2525</c:v>
                </c:pt>
                <c:pt idx="2526">
                  <c:v>0.2526</c:v>
                </c:pt>
                <c:pt idx="2527">
                  <c:v>0.2527</c:v>
                </c:pt>
                <c:pt idx="2528">
                  <c:v>0.2528</c:v>
                </c:pt>
                <c:pt idx="2529">
                  <c:v>0.2529</c:v>
                </c:pt>
                <c:pt idx="2530">
                  <c:v>0.253</c:v>
                </c:pt>
                <c:pt idx="2531">
                  <c:v>0.2531</c:v>
                </c:pt>
                <c:pt idx="2532">
                  <c:v>0.2532</c:v>
                </c:pt>
                <c:pt idx="2533">
                  <c:v>0.2533</c:v>
                </c:pt>
                <c:pt idx="2534">
                  <c:v>0.2534</c:v>
                </c:pt>
                <c:pt idx="2535">
                  <c:v>0.2535</c:v>
                </c:pt>
                <c:pt idx="2536">
                  <c:v>0.2536</c:v>
                </c:pt>
                <c:pt idx="2537">
                  <c:v>0.2537</c:v>
                </c:pt>
                <c:pt idx="2538">
                  <c:v>0.2538</c:v>
                </c:pt>
                <c:pt idx="2539">
                  <c:v>0.2539</c:v>
                </c:pt>
                <c:pt idx="2540">
                  <c:v>0.254</c:v>
                </c:pt>
                <c:pt idx="2541">
                  <c:v>0.2541</c:v>
                </c:pt>
                <c:pt idx="2542">
                  <c:v>0.2542</c:v>
                </c:pt>
                <c:pt idx="2543">
                  <c:v>0.2543</c:v>
                </c:pt>
                <c:pt idx="2544">
                  <c:v>0.2544</c:v>
                </c:pt>
                <c:pt idx="2545">
                  <c:v>0.2545</c:v>
                </c:pt>
                <c:pt idx="2546">
                  <c:v>0.2546</c:v>
                </c:pt>
                <c:pt idx="2547">
                  <c:v>0.2547</c:v>
                </c:pt>
                <c:pt idx="2548">
                  <c:v>0.2548</c:v>
                </c:pt>
                <c:pt idx="2549">
                  <c:v>0.2549</c:v>
                </c:pt>
                <c:pt idx="2550">
                  <c:v>0.255</c:v>
                </c:pt>
                <c:pt idx="2551">
                  <c:v>0.2551</c:v>
                </c:pt>
                <c:pt idx="2552">
                  <c:v>0.2552</c:v>
                </c:pt>
                <c:pt idx="2553">
                  <c:v>0.2553</c:v>
                </c:pt>
                <c:pt idx="2554">
                  <c:v>0.2554</c:v>
                </c:pt>
                <c:pt idx="2555">
                  <c:v>0.2555</c:v>
                </c:pt>
                <c:pt idx="2556">
                  <c:v>0.2556</c:v>
                </c:pt>
                <c:pt idx="2557">
                  <c:v>0.2557</c:v>
                </c:pt>
                <c:pt idx="2558">
                  <c:v>0.2558</c:v>
                </c:pt>
                <c:pt idx="2559">
                  <c:v>0.2559</c:v>
                </c:pt>
                <c:pt idx="2560">
                  <c:v>0.256</c:v>
                </c:pt>
                <c:pt idx="2561">
                  <c:v>0.2561</c:v>
                </c:pt>
                <c:pt idx="2562">
                  <c:v>0.2562</c:v>
                </c:pt>
                <c:pt idx="2563">
                  <c:v>0.2563</c:v>
                </c:pt>
                <c:pt idx="2564">
                  <c:v>0.2564</c:v>
                </c:pt>
                <c:pt idx="2565">
                  <c:v>0.2565</c:v>
                </c:pt>
                <c:pt idx="2566">
                  <c:v>0.2566</c:v>
                </c:pt>
                <c:pt idx="2567">
                  <c:v>0.2567</c:v>
                </c:pt>
                <c:pt idx="2568">
                  <c:v>0.2568</c:v>
                </c:pt>
                <c:pt idx="2569">
                  <c:v>0.2569</c:v>
                </c:pt>
                <c:pt idx="2570">
                  <c:v>0.257</c:v>
                </c:pt>
                <c:pt idx="2571">
                  <c:v>0.2571</c:v>
                </c:pt>
                <c:pt idx="2572">
                  <c:v>0.2572</c:v>
                </c:pt>
                <c:pt idx="2573">
                  <c:v>0.2573</c:v>
                </c:pt>
                <c:pt idx="2574">
                  <c:v>0.2574</c:v>
                </c:pt>
                <c:pt idx="2575">
                  <c:v>0.2575</c:v>
                </c:pt>
                <c:pt idx="2576">
                  <c:v>0.2576</c:v>
                </c:pt>
                <c:pt idx="2577">
                  <c:v>0.2577</c:v>
                </c:pt>
                <c:pt idx="2578">
                  <c:v>0.2578</c:v>
                </c:pt>
                <c:pt idx="2579">
                  <c:v>0.2579</c:v>
                </c:pt>
                <c:pt idx="2580">
                  <c:v>0.258</c:v>
                </c:pt>
                <c:pt idx="2581">
                  <c:v>0.2581</c:v>
                </c:pt>
                <c:pt idx="2582">
                  <c:v>0.2582</c:v>
                </c:pt>
                <c:pt idx="2583">
                  <c:v>0.2583</c:v>
                </c:pt>
                <c:pt idx="2584">
                  <c:v>0.2584</c:v>
                </c:pt>
                <c:pt idx="2585">
                  <c:v>0.2585</c:v>
                </c:pt>
                <c:pt idx="2586">
                  <c:v>0.2586</c:v>
                </c:pt>
                <c:pt idx="2587">
                  <c:v>0.2587</c:v>
                </c:pt>
                <c:pt idx="2588">
                  <c:v>0.2588</c:v>
                </c:pt>
                <c:pt idx="2589">
                  <c:v>0.2589</c:v>
                </c:pt>
                <c:pt idx="2590">
                  <c:v>0.259</c:v>
                </c:pt>
                <c:pt idx="2591">
                  <c:v>0.2591</c:v>
                </c:pt>
                <c:pt idx="2592">
                  <c:v>0.2592</c:v>
                </c:pt>
                <c:pt idx="2593">
                  <c:v>0.2593</c:v>
                </c:pt>
                <c:pt idx="2594">
                  <c:v>0.2594</c:v>
                </c:pt>
                <c:pt idx="2595">
                  <c:v>0.2595</c:v>
                </c:pt>
                <c:pt idx="2596">
                  <c:v>0.2596</c:v>
                </c:pt>
                <c:pt idx="2597">
                  <c:v>0.2597</c:v>
                </c:pt>
                <c:pt idx="2598">
                  <c:v>0.2598</c:v>
                </c:pt>
                <c:pt idx="2599">
                  <c:v>0.2599</c:v>
                </c:pt>
                <c:pt idx="2600">
                  <c:v>0.26</c:v>
                </c:pt>
                <c:pt idx="2601">
                  <c:v>0.2601</c:v>
                </c:pt>
                <c:pt idx="2602">
                  <c:v>0.2602</c:v>
                </c:pt>
                <c:pt idx="2603">
                  <c:v>0.2603</c:v>
                </c:pt>
                <c:pt idx="2604">
                  <c:v>0.2604</c:v>
                </c:pt>
                <c:pt idx="2605">
                  <c:v>0.2605</c:v>
                </c:pt>
                <c:pt idx="2606">
                  <c:v>0.2606</c:v>
                </c:pt>
                <c:pt idx="2607">
                  <c:v>0.2607</c:v>
                </c:pt>
                <c:pt idx="2608">
                  <c:v>0.2608</c:v>
                </c:pt>
                <c:pt idx="2609">
                  <c:v>0.2609</c:v>
                </c:pt>
                <c:pt idx="2610">
                  <c:v>0.261</c:v>
                </c:pt>
                <c:pt idx="2611">
                  <c:v>0.2611</c:v>
                </c:pt>
                <c:pt idx="2612">
                  <c:v>0.2612</c:v>
                </c:pt>
                <c:pt idx="2613">
                  <c:v>0.2613</c:v>
                </c:pt>
                <c:pt idx="2614">
                  <c:v>0.2614</c:v>
                </c:pt>
                <c:pt idx="2615">
                  <c:v>0.2615</c:v>
                </c:pt>
                <c:pt idx="2616">
                  <c:v>0.2616</c:v>
                </c:pt>
                <c:pt idx="2617">
                  <c:v>0.2617</c:v>
                </c:pt>
                <c:pt idx="2618">
                  <c:v>0.2618</c:v>
                </c:pt>
                <c:pt idx="2619">
                  <c:v>0.2619</c:v>
                </c:pt>
                <c:pt idx="2620">
                  <c:v>0.262</c:v>
                </c:pt>
                <c:pt idx="2621">
                  <c:v>0.2621</c:v>
                </c:pt>
                <c:pt idx="2622">
                  <c:v>0.2622</c:v>
                </c:pt>
                <c:pt idx="2623">
                  <c:v>0.2623</c:v>
                </c:pt>
                <c:pt idx="2624">
                  <c:v>0.2624</c:v>
                </c:pt>
                <c:pt idx="2625">
                  <c:v>0.2625</c:v>
                </c:pt>
                <c:pt idx="2626">
                  <c:v>0.2626</c:v>
                </c:pt>
                <c:pt idx="2627">
                  <c:v>0.2627</c:v>
                </c:pt>
                <c:pt idx="2628">
                  <c:v>0.2628</c:v>
                </c:pt>
                <c:pt idx="2629">
                  <c:v>0.2629</c:v>
                </c:pt>
                <c:pt idx="2630">
                  <c:v>0.263</c:v>
                </c:pt>
                <c:pt idx="2631">
                  <c:v>0.2631</c:v>
                </c:pt>
                <c:pt idx="2632">
                  <c:v>0.2632</c:v>
                </c:pt>
                <c:pt idx="2633">
                  <c:v>0.2633</c:v>
                </c:pt>
                <c:pt idx="2634">
                  <c:v>0.2634</c:v>
                </c:pt>
                <c:pt idx="2635">
                  <c:v>0.2635</c:v>
                </c:pt>
                <c:pt idx="2636">
                  <c:v>0.2636</c:v>
                </c:pt>
                <c:pt idx="2637">
                  <c:v>0.2637</c:v>
                </c:pt>
                <c:pt idx="2638">
                  <c:v>0.2638</c:v>
                </c:pt>
                <c:pt idx="2639">
                  <c:v>0.2639</c:v>
                </c:pt>
                <c:pt idx="2640">
                  <c:v>0.264</c:v>
                </c:pt>
                <c:pt idx="2641">
                  <c:v>0.2641</c:v>
                </c:pt>
                <c:pt idx="2642">
                  <c:v>0.2642</c:v>
                </c:pt>
                <c:pt idx="2643">
                  <c:v>0.2643</c:v>
                </c:pt>
                <c:pt idx="2644">
                  <c:v>0.2644</c:v>
                </c:pt>
                <c:pt idx="2645">
                  <c:v>0.2645</c:v>
                </c:pt>
                <c:pt idx="2646">
                  <c:v>0.2646</c:v>
                </c:pt>
                <c:pt idx="2647">
                  <c:v>0.2647</c:v>
                </c:pt>
                <c:pt idx="2648">
                  <c:v>0.2648</c:v>
                </c:pt>
                <c:pt idx="2649">
                  <c:v>0.2649</c:v>
                </c:pt>
                <c:pt idx="2650">
                  <c:v>0.265</c:v>
                </c:pt>
                <c:pt idx="2651">
                  <c:v>0.2651</c:v>
                </c:pt>
                <c:pt idx="2652">
                  <c:v>0.2652</c:v>
                </c:pt>
                <c:pt idx="2653">
                  <c:v>0.2653</c:v>
                </c:pt>
                <c:pt idx="2654">
                  <c:v>0.2654</c:v>
                </c:pt>
                <c:pt idx="2655">
                  <c:v>0.2655</c:v>
                </c:pt>
                <c:pt idx="2656">
                  <c:v>0.2656</c:v>
                </c:pt>
                <c:pt idx="2657">
                  <c:v>0.2657</c:v>
                </c:pt>
                <c:pt idx="2658">
                  <c:v>0.2658</c:v>
                </c:pt>
                <c:pt idx="2659">
                  <c:v>0.2659</c:v>
                </c:pt>
                <c:pt idx="2660">
                  <c:v>0.266</c:v>
                </c:pt>
                <c:pt idx="2661">
                  <c:v>0.2661</c:v>
                </c:pt>
                <c:pt idx="2662">
                  <c:v>0.2662</c:v>
                </c:pt>
                <c:pt idx="2663">
                  <c:v>0.2663</c:v>
                </c:pt>
                <c:pt idx="2664">
                  <c:v>0.2664</c:v>
                </c:pt>
                <c:pt idx="2665">
                  <c:v>0.2665</c:v>
                </c:pt>
                <c:pt idx="2666">
                  <c:v>0.2666</c:v>
                </c:pt>
                <c:pt idx="2667">
                  <c:v>0.2667</c:v>
                </c:pt>
                <c:pt idx="2668">
                  <c:v>0.2668</c:v>
                </c:pt>
                <c:pt idx="2669">
                  <c:v>0.2669</c:v>
                </c:pt>
                <c:pt idx="2670">
                  <c:v>0.267</c:v>
                </c:pt>
                <c:pt idx="2671">
                  <c:v>0.2671</c:v>
                </c:pt>
                <c:pt idx="2672">
                  <c:v>0.2672</c:v>
                </c:pt>
                <c:pt idx="2673">
                  <c:v>0.2673</c:v>
                </c:pt>
                <c:pt idx="2674">
                  <c:v>0.2674</c:v>
                </c:pt>
                <c:pt idx="2675">
                  <c:v>0.2675</c:v>
                </c:pt>
                <c:pt idx="2676">
                  <c:v>0.2676</c:v>
                </c:pt>
                <c:pt idx="2677">
                  <c:v>0.2677</c:v>
                </c:pt>
                <c:pt idx="2678">
                  <c:v>0.2678</c:v>
                </c:pt>
                <c:pt idx="2679">
                  <c:v>0.2679</c:v>
                </c:pt>
                <c:pt idx="2680">
                  <c:v>0.268</c:v>
                </c:pt>
                <c:pt idx="2681">
                  <c:v>0.2681</c:v>
                </c:pt>
                <c:pt idx="2682">
                  <c:v>0.2682</c:v>
                </c:pt>
                <c:pt idx="2683">
                  <c:v>0.2683</c:v>
                </c:pt>
                <c:pt idx="2684">
                  <c:v>0.2684</c:v>
                </c:pt>
                <c:pt idx="2685">
                  <c:v>0.2685</c:v>
                </c:pt>
                <c:pt idx="2686">
                  <c:v>0.2686</c:v>
                </c:pt>
                <c:pt idx="2687">
                  <c:v>0.2687</c:v>
                </c:pt>
                <c:pt idx="2688">
                  <c:v>0.2688</c:v>
                </c:pt>
                <c:pt idx="2689">
                  <c:v>0.2689</c:v>
                </c:pt>
                <c:pt idx="2690">
                  <c:v>0.269</c:v>
                </c:pt>
                <c:pt idx="2691">
                  <c:v>0.2691</c:v>
                </c:pt>
                <c:pt idx="2692">
                  <c:v>0.2692</c:v>
                </c:pt>
                <c:pt idx="2693">
                  <c:v>0.2693</c:v>
                </c:pt>
                <c:pt idx="2694">
                  <c:v>0.2694</c:v>
                </c:pt>
                <c:pt idx="2695">
                  <c:v>0.2695</c:v>
                </c:pt>
                <c:pt idx="2696">
                  <c:v>0.2696</c:v>
                </c:pt>
                <c:pt idx="2697">
                  <c:v>0.2697</c:v>
                </c:pt>
                <c:pt idx="2698">
                  <c:v>0.2698</c:v>
                </c:pt>
                <c:pt idx="2699">
                  <c:v>0.2699</c:v>
                </c:pt>
                <c:pt idx="2700">
                  <c:v>0.27</c:v>
                </c:pt>
                <c:pt idx="2701">
                  <c:v>0.2701</c:v>
                </c:pt>
                <c:pt idx="2702">
                  <c:v>0.2702</c:v>
                </c:pt>
                <c:pt idx="2703">
                  <c:v>0.2703</c:v>
                </c:pt>
                <c:pt idx="2704">
                  <c:v>0.2704</c:v>
                </c:pt>
                <c:pt idx="2705">
                  <c:v>0.2705</c:v>
                </c:pt>
                <c:pt idx="2706">
                  <c:v>0.2706</c:v>
                </c:pt>
                <c:pt idx="2707">
                  <c:v>0.2707</c:v>
                </c:pt>
                <c:pt idx="2708">
                  <c:v>0.2708</c:v>
                </c:pt>
                <c:pt idx="2709">
                  <c:v>0.2709</c:v>
                </c:pt>
                <c:pt idx="2710">
                  <c:v>0.271</c:v>
                </c:pt>
                <c:pt idx="2711">
                  <c:v>0.2711</c:v>
                </c:pt>
                <c:pt idx="2712">
                  <c:v>0.2712</c:v>
                </c:pt>
                <c:pt idx="2713">
                  <c:v>0.2713</c:v>
                </c:pt>
                <c:pt idx="2714">
                  <c:v>0.2714</c:v>
                </c:pt>
                <c:pt idx="2715">
                  <c:v>0.2715</c:v>
                </c:pt>
                <c:pt idx="2716">
                  <c:v>0.2716</c:v>
                </c:pt>
                <c:pt idx="2717">
                  <c:v>0.2717</c:v>
                </c:pt>
                <c:pt idx="2718">
                  <c:v>0.2718</c:v>
                </c:pt>
                <c:pt idx="2719">
                  <c:v>0.2719</c:v>
                </c:pt>
                <c:pt idx="2720">
                  <c:v>0.272</c:v>
                </c:pt>
                <c:pt idx="2721">
                  <c:v>0.2721</c:v>
                </c:pt>
                <c:pt idx="2722">
                  <c:v>0.2722</c:v>
                </c:pt>
                <c:pt idx="2723">
                  <c:v>0.2723</c:v>
                </c:pt>
                <c:pt idx="2724">
                  <c:v>0.2724</c:v>
                </c:pt>
                <c:pt idx="2725">
                  <c:v>0.2725</c:v>
                </c:pt>
                <c:pt idx="2726">
                  <c:v>0.2726</c:v>
                </c:pt>
                <c:pt idx="2727">
                  <c:v>0.2727</c:v>
                </c:pt>
                <c:pt idx="2728">
                  <c:v>0.2728</c:v>
                </c:pt>
                <c:pt idx="2729">
                  <c:v>0.2729</c:v>
                </c:pt>
                <c:pt idx="2730">
                  <c:v>0.273</c:v>
                </c:pt>
                <c:pt idx="2731">
                  <c:v>0.2731</c:v>
                </c:pt>
                <c:pt idx="2732">
                  <c:v>0.2732</c:v>
                </c:pt>
                <c:pt idx="2733">
                  <c:v>0.2733</c:v>
                </c:pt>
                <c:pt idx="2734">
                  <c:v>0.2734</c:v>
                </c:pt>
                <c:pt idx="2735">
                  <c:v>0.2735</c:v>
                </c:pt>
                <c:pt idx="2736">
                  <c:v>0.2736</c:v>
                </c:pt>
                <c:pt idx="2737">
                  <c:v>0.2737</c:v>
                </c:pt>
                <c:pt idx="2738">
                  <c:v>0.2738</c:v>
                </c:pt>
                <c:pt idx="2739">
                  <c:v>0.2739</c:v>
                </c:pt>
                <c:pt idx="2740">
                  <c:v>0.274</c:v>
                </c:pt>
                <c:pt idx="2741">
                  <c:v>0.2741</c:v>
                </c:pt>
                <c:pt idx="2742">
                  <c:v>0.2742</c:v>
                </c:pt>
                <c:pt idx="2743">
                  <c:v>0.2743</c:v>
                </c:pt>
                <c:pt idx="2744">
                  <c:v>0.2744</c:v>
                </c:pt>
                <c:pt idx="2745">
                  <c:v>0.2745</c:v>
                </c:pt>
                <c:pt idx="2746">
                  <c:v>0.2746</c:v>
                </c:pt>
                <c:pt idx="2747">
                  <c:v>0.2747</c:v>
                </c:pt>
                <c:pt idx="2748">
                  <c:v>0.2748</c:v>
                </c:pt>
                <c:pt idx="2749">
                  <c:v>0.2749</c:v>
                </c:pt>
                <c:pt idx="2750">
                  <c:v>0.275</c:v>
                </c:pt>
                <c:pt idx="2751">
                  <c:v>0.2751</c:v>
                </c:pt>
                <c:pt idx="2752">
                  <c:v>0.2752</c:v>
                </c:pt>
                <c:pt idx="2753">
                  <c:v>0.2753</c:v>
                </c:pt>
                <c:pt idx="2754">
                  <c:v>0.2754</c:v>
                </c:pt>
                <c:pt idx="2755">
                  <c:v>0.2755</c:v>
                </c:pt>
                <c:pt idx="2756">
                  <c:v>0.2756</c:v>
                </c:pt>
                <c:pt idx="2757">
                  <c:v>0.2757</c:v>
                </c:pt>
                <c:pt idx="2758">
                  <c:v>0.2758</c:v>
                </c:pt>
                <c:pt idx="2759">
                  <c:v>0.2759</c:v>
                </c:pt>
                <c:pt idx="2760">
                  <c:v>0.276</c:v>
                </c:pt>
                <c:pt idx="2761">
                  <c:v>0.2761</c:v>
                </c:pt>
                <c:pt idx="2762">
                  <c:v>0.2762</c:v>
                </c:pt>
                <c:pt idx="2763">
                  <c:v>0.2763</c:v>
                </c:pt>
                <c:pt idx="2764">
                  <c:v>0.2764</c:v>
                </c:pt>
                <c:pt idx="2765">
                  <c:v>0.2765</c:v>
                </c:pt>
                <c:pt idx="2766">
                  <c:v>0.2766</c:v>
                </c:pt>
                <c:pt idx="2767">
                  <c:v>0.2767</c:v>
                </c:pt>
                <c:pt idx="2768">
                  <c:v>0.2768</c:v>
                </c:pt>
                <c:pt idx="2769">
                  <c:v>0.2769</c:v>
                </c:pt>
                <c:pt idx="2770">
                  <c:v>0.277</c:v>
                </c:pt>
                <c:pt idx="2771">
                  <c:v>0.2771</c:v>
                </c:pt>
                <c:pt idx="2772">
                  <c:v>0.2772</c:v>
                </c:pt>
                <c:pt idx="2773">
                  <c:v>0.2773</c:v>
                </c:pt>
                <c:pt idx="2774">
                  <c:v>0.2774</c:v>
                </c:pt>
                <c:pt idx="2775">
                  <c:v>0.2775</c:v>
                </c:pt>
                <c:pt idx="2776">
                  <c:v>0.2776</c:v>
                </c:pt>
                <c:pt idx="2777">
                  <c:v>0.2777</c:v>
                </c:pt>
                <c:pt idx="2778">
                  <c:v>0.2778</c:v>
                </c:pt>
                <c:pt idx="2779">
                  <c:v>0.2779</c:v>
                </c:pt>
                <c:pt idx="2780">
                  <c:v>0.278</c:v>
                </c:pt>
                <c:pt idx="2781">
                  <c:v>0.2781</c:v>
                </c:pt>
                <c:pt idx="2782">
                  <c:v>0.2782</c:v>
                </c:pt>
                <c:pt idx="2783">
                  <c:v>0.2783</c:v>
                </c:pt>
                <c:pt idx="2784">
                  <c:v>0.2784</c:v>
                </c:pt>
                <c:pt idx="2785">
                  <c:v>0.2785</c:v>
                </c:pt>
                <c:pt idx="2786">
                  <c:v>0.2786</c:v>
                </c:pt>
                <c:pt idx="2787">
                  <c:v>0.2787</c:v>
                </c:pt>
                <c:pt idx="2788">
                  <c:v>0.2788</c:v>
                </c:pt>
                <c:pt idx="2789">
                  <c:v>0.2789</c:v>
                </c:pt>
                <c:pt idx="2790">
                  <c:v>0.279</c:v>
                </c:pt>
                <c:pt idx="2791">
                  <c:v>0.2791</c:v>
                </c:pt>
                <c:pt idx="2792">
                  <c:v>0.2792</c:v>
                </c:pt>
                <c:pt idx="2793">
                  <c:v>0.2793</c:v>
                </c:pt>
                <c:pt idx="2794">
                  <c:v>0.2794</c:v>
                </c:pt>
                <c:pt idx="2795">
                  <c:v>0.2795</c:v>
                </c:pt>
                <c:pt idx="2796">
                  <c:v>0.2796</c:v>
                </c:pt>
                <c:pt idx="2797">
                  <c:v>0.2797</c:v>
                </c:pt>
                <c:pt idx="2798">
                  <c:v>0.2798</c:v>
                </c:pt>
                <c:pt idx="2799">
                  <c:v>0.2799</c:v>
                </c:pt>
                <c:pt idx="2800">
                  <c:v>0.28</c:v>
                </c:pt>
                <c:pt idx="2801">
                  <c:v>0.2801</c:v>
                </c:pt>
                <c:pt idx="2802">
                  <c:v>0.2802</c:v>
                </c:pt>
                <c:pt idx="2803">
                  <c:v>0.2803</c:v>
                </c:pt>
                <c:pt idx="2804">
                  <c:v>0.2804</c:v>
                </c:pt>
                <c:pt idx="2805">
                  <c:v>0.2805</c:v>
                </c:pt>
                <c:pt idx="2806">
                  <c:v>0.2806</c:v>
                </c:pt>
                <c:pt idx="2807">
                  <c:v>0.2807</c:v>
                </c:pt>
                <c:pt idx="2808">
                  <c:v>0.2808</c:v>
                </c:pt>
                <c:pt idx="2809">
                  <c:v>0.2809</c:v>
                </c:pt>
                <c:pt idx="2810">
                  <c:v>0.281</c:v>
                </c:pt>
                <c:pt idx="2811">
                  <c:v>0.2811</c:v>
                </c:pt>
                <c:pt idx="2812">
                  <c:v>0.2812</c:v>
                </c:pt>
                <c:pt idx="2813">
                  <c:v>0.2813</c:v>
                </c:pt>
                <c:pt idx="2814">
                  <c:v>0.2814</c:v>
                </c:pt>
                <c:pt idx="2815">
                  <c:v>0.2815</c:v>
                </c:pt>
                <c:pt idx="2816">
                  <c:v>0.2816</c:v>
                </c:pt>
                <c:pt idx="2817">
                  <c:v>0.2817</c:v>
                </c:pt>
                <c:pt idx="2818">
                  <c:v>0.2818</c:v>
                </c:pt>
                <c:pt idx="2819">
                  <c:v>0.2819</c:v>
                </c:pt>
                <c:pt idx="2820">
                  <c:v>0.282</c:v>
                </c:pt>
                <c:pt idx="2821">
                  <c:v>0.2821</c:v>
                </c:pt>
                <c:pt idx="2822">
                  <c:v>0.2822</c:v>
                </c:pt>
                <c:pt idx="2823">
                  <c:v>0.2823</c:v>
                </c:pt>
                <c:pt idx="2824">
                  <c:v>0.2824</c:v>
                </c:pt>
                <c:pt idx="2825">
                  <c:v>0.2825</c:v>
                </c:pt>
                <c:pt idx="2826">
                  <c:v>0.2826</c:v>
                </c:pt>
                <c:pt idx="2827">
                  <c:v>0.2827</c:v>
                </c:pt>
                <c:pt idx="2828">
                  <c:v>0.2828</c:v>
                </c:pt>
                <c:pt idx="2829">
                  <c:v>0.2829</c:v>
                </c:pt>
                <c:pt idx="2830">
                  <c:v>0.283</c:v>
                </c:pt>
                <c:pt idx="2831">
                  <c:v>0.2831</c:v>
                </c:pt>
                <c:pt idx="2832">
                  <c:v>0.2832</c:v>
                </c:pt>
                <c:pt idx="2833">
                  <c:v>0.2833</c:v>
                </c:pt>
                <c:pt idx="2834">
                  <c:v>0.2834</c:v>
                </c:pt>
                <c:pt idx="2835">
                  <c:v>0.2835</c:v>
                </c:pt>
                <c:pt idx="2836">
                  <c:v>0.2836</c:v>
                </c:pt>
                <c:pt idx="2837">
                  <c:v>0.2837</c:v>
                </c:pt>
                <c:pt idx="2838">
                  <c:v>0.2838</c:v>
                </c:pt>
                <c:pt idx="2839">
                  <c:v>0.2839</c:v>
                </c:pt>
                <c:pt idx="2840">
                  <c:v>0.284</c:v>
                </c:pt>
                <c:pt idx="2841">
                  <c:v>0.2841</c:v>
                </c:pt>
                <c:pt idx="2842">
                  <c:v>0.2842</c:v>
                </c:pt>
                <c:pt idx="2843">
                  <c:v>0.2843</c:v>
                </c:pt>
                <c:pt idx="2844">
                  <c:v>0.2844</c:v>
                </c:pt>
                <c:pt idx="2845">
                  <c:v>0.2845</c:v>
                </c:pt>
                <c:pt idx="2846">
                  <c:v>0.2846</c:v>
                </c:pt>
                <c:pt idx="2847">
                  <c:v>0.2847</c:v>
                </c:pt>
                <c:pt idx="2848">
                  <c:v>0.2848</c:v>
                </c:pt>
                <c:pt idx="2849">
                  <c:v>0.2849</c:v>
                </c:pt>
                <c:pt idx="2850">
                  <c:v>0.285</c:v>
                </c:pt>
                <c:pt idx="2851">
                  <c:v>0.2851</c:v>
                </c:pt>
                <c:pt idx="2852">
                  <c:v>0.2852</c:v>
                </c:pt>
                <c:pt idx="2853">
                  <c:v>0.2853</c:v>
                </c:pt>
                <c:pt idx="2854">
                  <c:v>0.2854</c:v>
                </c:pt>
                <c:pt idx="2855">
                  <c:v>0.2855</c:v>
                </c:pt>
                <c:pt idx="2856">
                  <c:v>0.2856</c:v>
                </c:pt>
                <c:pt idx="2857">
                  <c:v>0.2857</c:v>
                </c:pt>
                <c:pt idx="2858">
                  <c:v>0.2858</c:v>
                </c:pt>
                <c:pt idx="2859">
                  <c:v>0.2859</c:v>
                </c:pt>
                <c:pt idx="2860">
                  <c:v>0.286</c:v>
                </c:pt>
                <c:pt idx="2861">
                  <c:v>0.2861</c:v>
                </c:pt>
                <c:pt idx="2862">
                  <c:v>0.2862</c:v>
                </c:pt>
                <c:pt idx="2863">
                  <c:v>0.2863</c:v>
                </c:pt>
                <c:pt idx="2864">
                  <c:v>0.2864</c:v>
                </c:pt>
                <c:pt idx="2865">
                  <c:v>0.2865</c:v>
                </c:pt>
                <c:pt idx="2866">
                  <c:v>0.2866</c:v>
                </c:pt>
                <c:pt idx="2867">
                  <c:v>0.2867</c:v>
                </c:pt>
                <c:pt idx="2868">
                  <c:v>0.2868</c:v>
                </c:pt>
                <c:pt idx="2869">
                  <c:v>0.2869</c:v>
                </c:pt>
                <c:pt idx="2870">
                  <c:v>0.287</c:v>
                </c:pt>
                <c:pt idx="2871">
                  <c:v>0.2871</c:v>
                </c:pt>
                <c:pt idx="2872">
                  <c:v>0.2872</c:v>
                </c:pt>
                <c:pt idx="2873">
                  <c:v>0.2873</c:v>
                </c:pt>
                <c:pt idx="2874">
                  <c:v>0.2874</c:v>
                </c:pt>
                <c:pt idx="2875">
                  <c:v>0.2875</c:v>
                </c:pt>
                <c:pt idx="2876">
                  <c:v>0.2876</c:v>
                </c:pt>
                <c:pt idx="2877">
                  <c:v>0.2877</c:v>
                </c:pt>
                <c:pt idx="2878">
                  <c:v>0.2878</c:v>
                </c:pt>
                <c:pt idx="2879">
                  <c:v>0.2879</c:v>
                </c:pt>
                <c:pt idx="2880">
                  <c:v>0.288</c:v>
                </c:pt>
                <c:pt idx="2881">
                  <c:v>0.2881</c:v>
                </c:pt>
                <c:pt idx="2882">
                  <c:v>0.2882</c:v>
                </c:pt>
                <c:pt idx="2883">
                  <c:v>0.2883</c:v>
                </c:pt>
                <c:pt idx="2884">
                  <c:v>0.2884</c:v>
                </c:pt>
                <c:pt idx="2885">
                  <c:v>0.2885</c:v>
                </c:pt>
                <c:pt idx="2886">
                  <c:v>0.2886</c:v>
                </c:pt>
                <c:pt idx="2887">
                  <c:v>0.2887</c:v>
                </c:pt>
                <c:pt idx="2888">
                  <c:v>0.2888</c:v>
                </c:pt>
                <c:pt idx="2889">
                  <c:v>0.2889</c:v>
                </c:pt>
                <c:pt idx="2890">
                  <c:v>0.289</c:v>
                </c:pt>
                <c:pt idx="2891">
                  <c:v>0.2891</c:v>
                </c:pt>
                <c:pt idx="2892">
                  <c:v>0.2892</c:v>
                </c:pt>
                <c:pt idx="2893">
                  <c:v>0.2893</c:v>
                </c:pt>
                <c:pt idx="2894">
                  <c:v>0.2894</c:v>
                </c:pt>
                <c:pt idx="2895">
                  <c:v>0.2895</c:v>
                </c:pt>
                <c:pt idx="2896">
                  <c:v>0.2896</c:v>
                </c:pt>
                <c:pt idx="2897">
                  <c:v>0.2897</c:v>
                </c:pt>
                <c:pt idx="2898">
                  <c:v>0.2898</c:v>
                </c:pt>
                <c:pt idx="2899">
                  <c:v>0.2899</c:v>
                </c:pt>
                <c:pt idx="2900">
                  <c:v>0.29</c:v>
                </c:pt>
                <c:pt idx="2901">
                  <c:v>0.2901</c:v>
                </c:pt>
                <c:pt idx="2902">
                  <c:v>0.2902</c:v>
                </c:pt>
                <c:pt idx="2903">
                  <c:v>0.2903</c:v>
                </c:pt>
                <c:pt idx="2904">
                  <c:v>0.2904</c:v>
                </c:pt>
                <c:pt idx="2905">
                  <c:v>0.2905</c:v>
                </c:pt>
                <c:pt idx="2906">
                  <c:v>0.2906</c:v>
                </c:pt>
                <c:pt idx="2907">
                  <c:v>0.2907</c:v>
                </c:pt>
                <c:pt idx="2908">
                  <c:v>0.2908</c:v>
                </c:pt>
                <c:pt idx="2909">
                  <c:v>0.2909</c:v>
                </c:pt>
                <c:pt idx="2910">
                  <c:v>0.291</c:v>
                </c:pt>
                <c:pt idx="2911">
                  <c:v>0.2911</c:v>
                </c:pt>
                <c:pt idx="2912">
                  <c:v>0.2912</c:v>
                </c:pt>
                <c:pt idx="2913">
                  <c:v>0.2913</c:v>
                </c:pt>
                <c:pt idx="2914">
                  <c:v>0.2914</c:v>
                </c:pt>
                <c:pt idx="2915">
                  <c:v>0.2915</c:v>
                </c:pt>
                <c:pt idx="2916">
                  <c:v>0.2916</c:v>
                </c:pt>
                <c:pt idx="2917">
                  <c:v>0.2917</c:v>
                </c:pt>
                <c:pt idx="2918">
                  <c:v>0.2918</c:v>
                </c:pt>
                <c:pt idx="2919">
                  <c:v>0.2919</c:v>
                </c:pt>
                <c:pt idx="2920">
                  <c:v>0.292</c:v>
                </c:pt>
                <c:pt idx="2921">
                  <c:v>0.2921</c:v>
                </c:pt>
                <c:pt idx="2922">
                  <c:v>0.2922</c:v>
                </c:pt>
                <c:pt idx="2923">
                  <c:v>0.2923</c:v>
                </c:pt>
                <c:pt idx="2924">
                  <c:v>0.2924</c:v>
                </c:pt>
                <c:pt idx="2925">
                  <c:v>0.2925</c:v>
                </c:pt>
                <c:pt idx="2926">
                  <c:v>0.2926</c:v>
                </c:pt>
                <c:pt idx="2927">
                  <c:v>0.2927</c:v>
                </c:pt>
                <c:pt idx="2928">
                  <c:v>0.2928</c:v>
                </c:pt>
                <c:pt idx="2929">
                  <c:v>0.2929</c:v>
                </c:pt>
                <c:pt idx="2930">
                  <c:v>0.293</c:v>
                </c:pt>
                <c:pt idx="2931">
                  <c:v>0.2931</c:v>
                </c:pt>
                <c:pt idx="2932">
                  <c:v>0.2932</c:v>
                </c:pt>
                <c:pt idx="2933">
                  <c:v>0.2933</c:v>
                </c:pt>
                <c:pt idx="2934">
                  <c:v>0.2934</c:v>
                </c:pt>
                <c:pt idx="2935">
                  <c:v>0.2935</c:v>
                </c:pt>
                <c:pt idx="2936">
                  <c:v>0.2936</c:v>
                </c:pt>
                <c:pt idx="2937">
                  <c:v>0.2937</c:v>
                </c:pt>
                <c:pt idx="2938">
                  <c:v>0.2938</c:v>
                </c:pt>
                <c:pt idx="2939">
                  <c:v>0.2939</c:v>
                </c:pt>
                <c:pt idx="2940">
                  <c:v>0.294</c:v>
                </c:pt>
                <c:pt idx="2941">
                  <c:v>0.2941</c:v>
                </c:pt>
                <c:pt idx="2942">
                  <c:v>0.2942</c:v>
                </c:pt>
                <c:pt idx="2943">
                  <c:v>0.2943</c:v>
                </c:pt>
                <c:pt idx="2944">
                  <c:v>0.2944</c:v>
                </c:pt>
                <c:pt idx="2945">
                  <c:v>0.2945</c:v>
                </c:pt>
                <c:pt idx="2946">
                  <c:v>0.2946</c:v>
                </c:pt>
                <c:pt idx="2947">
                  <c:v>0.2947</c:v>
                </c:pt>
                <c:pt idx="2948">
                  <c:v>0.2948</c:v>
                </c:pt>
                <c:pt idx="2949">
                  <c:v>0.2949</c:v>
                </c:pt>
                <c:pt idx="2950">
                  <c:v>0.295</c:v>
                </c:pt>
                <c:pt idx="2951">
                  <c:v>0.2951</c:v>
                </c:pt>
                <c:pt idx="2952">
                  <c:v>0.2952</c:v>
                </c:pt>
                <c:pt idx="2953">
                  <c:v>0.2953</c:v>
                </c:pt>
                <c:pt idx="2954">
                  <c:v>0.2954</c:v>
                </c:pt>
                <c:pt idx="2955">
                  <c:v>0.2955</c:v>
                </c:pt>
                <c:pt idx="2956">
                  <c:v>0.2956</c:v>
                </c:pt>
                <c:pt idx="2957">
                  <c:v>0.2957</c:v>
                </c:pt>
                <c:pt idx="2958">
                  <c:v>0.2958</c:v>
                </c:pt>
                <c:pt idx="2959">
                  <c:v>0.2959</c:v>
                </c:pt>
                <c:pt idx="2960">
                  <c:v>0.296</c:v>
                </c:pt>
                <c:pt idx="2961">
                  <c:v>0.2961</c:v>
                </c:pt>
                <c:pt idx="2962">
                  <c:v>0.2962</c:v>
                </c:pt>
                <c:pt idx="2963">
                  <c:v>0.2963</c:v>
                </c:pt>
                <c:pt idx="2964">
                  <c:v>0.2964</c:v>
                </c:pt>
                <c:pt idx="2965">
                  <c:v>0.2965</c:v>
                </c:pt>
                <c:pt idx="2966">
                  <c:v>0.2966</c:v>
                </c:pt>
                <c:pt idx="2967">
                  <c:v>0.2967</c:v>
                </c:pt>
                <c:pt idx="2968">
                  <c:v>0.2968</c:v>
                </c:pt>
                <c:pt idx="2969">
                  <c:v>0.2969</c:v>
                </c:pt>
                <c:pt idx="2970">
                  <c:v>0.297</c:v>
                </c:pt>
                <c:pt idx="2971">
                  <c:v>0.2971</c:v>
                </c:pt>
                <c:pt idx="2972">
                  <c:v>0.2972</c:v>
                </c:pt>
                <c:pt idx="2973">
                  <c:v>0.2973</c:v>
                </c:pt>
                <c:pt idx="2974">
                  <c:v>0.2974</c:v>
                </c:pt>
                <c:pt idx="2975">
                  <c:v>0.2975</c:v>
                </c:pt>
                <c:pt idx="2976">
                  <c:v>0.2976</c:v>
                </c:pt>
                <c:pt idx="2977">
                  <c:v>0.2977</c:v>
                </c:pt>
                <c:pt idx="2978">
                  <c:v>0.2978</c:v>
                </c:pt>
                <c:pt idx="2979">
                  <c:v>0.2979</c:v>
                </c:pt>
                <c:pt idx="2980">
                  <c:v>0.298</c:v>
                </c:pt>
                <c:pt idx="2981">
                  <c:v>0.2981</c:v>
                </c:pt>
                <c:pt idx="2982">
                  <c:v>0.2982</c:v>
                </c:pt>
                <c:pt idx="2983">
                  <c:v>0.2983</c:v>
                </c:pt>
                <c:pt idx="2984">
                  <c:v>0.2984</c:v>
                </c:pt>
                <c:pt idx="2985">
                  <c:v>0.2985</c:v>
                </c:pt>
                <c:pt idx="2986">
                  <c:v>0.2986</c:v>
                </c:pt>
                <c:pt idx="2987">
                  <c:v>0.2987</c:v>
                </c:pt>
                <c:pt idx="2988">
                  <c:v>0.2988</c:v>
                </c:pt>
                <c:pt idx="2989">
                  <c:v>0.2989</c:v>
                </c:pt>
                <c:pt idx="2990">
                  <c:v>0.299</c:v>
                </c:pt>
                <c:pt idx="2991">
                  <c:v>0.2991</c:v>
                </c:pt>
                <c:pt idx="2992">
                  <c:v>0.2992</c:v>
                </c:pt>
                <c:pt idx="2993">
                  <c:v>0.2993</c:v>
                </c:pt>
                <c:pt idx="2994">
                  <c:v>0.2994</c:v>
                </c:pt>
                <c:pt idx="2995">
                  <c:v>0.2995</c:v>
                </c:pt>
                <c:pt idx="2996">
                  <c:v>0.2996</c:v>
                </c:pt>
                <c:pt idx="2997">
                  <c:v>0.2997</c:v>
                </c:pt>
                <c:pt idx="2998">
                  <c:v>0.2998</c:v>
                </c:pt>
                <c:pt idx="2999">
                  <c:v>0.2999</c:v>
                </c:pt>
                <c:pt idx="3000">
                  <c:v>0.3</c:v>
                </c:pt>
                <c:pt idx="3001">
                  <c:v>0.3001</c:v>
                </c:pt>
                <c:pt idx="3002">
                  <c:v>0.3002</c:v>
                </c:pt>
                <c:pt idx="3003">
                  <c:v>0.3003</c:v>
                </c:pt>
                <c:pt idx="3004">
                  <c:v>0.3004</c:v>
                </c:pt>
                <c:pt idx="3005">
                  <c:v>0.3005</c:v>
                </c:pt>
                <c:pt idx="3006">
                  <c:v>0.3006</c:v>
                </c:pt>
                <c:pt idx="3007">
                  <c:v>0.3007</c:v>
                </c:pt>
                <c:pt idx="3008">
                  <c:v>0.3008</c:v>
                </c:pt>
                <c:pt idx="3009">
                  <c:v>0.3009</c:v>
                </c:pt>
                <c:pt idx="3010">
                  <c:v>0.301</c:v>
                </c:pt>
                <c:pt idx="3011">
                  <c:v>0.3011</c:v>
                </c:pt>
                <c:pt idx="3012">
                  <c:v>0.3012</c:v>
                </c:pt>
                <c:pt idx="3013">
                  <c:v>0.3013</c:v>
                </c:pt>
                <c:pt idx="3014">
                  <c:v>0.3014</c:v>
                </c:pt>
                <c:pt idx="3015">
                  <c:v>0.3015</c:v>
                </c:pt>
                <c:pt idx="3016">
                  <c:v>0.3016</c:v>
                </c:pt>
                <c:pt idx="3017">
                  <c:v>0.3017</c:v>
                </c:pt>
                <c:pt idx="3018">
                  <c:v>0.3018</c:v>
                </c:pt>
                <c:pt idx="3019">
                  <c:v>0.3019</c:v>
                </c:pt>
                <c:pt idx="3020">
                  <c:v>0.302</c:v>
                </c:pt>
                <c:pt idx="3021">
                  <c:v>0.3021</c:v>
                </c:pt>
                <c:pt idx="3022">
                  <c:v>0.3022</c:v>
                </c:pt>
                <c:pt idx="3023">
                  <c:v>0.3023</c:v>
                </c:pt>
                <c:pt idx="3024">
                  <c:v>0.3024</c:v>
                </c:pt>
                <c:pt idx="3025">
                  <c:v>0.3025</c:v>
                </c:pt>
                <c:pt idx="3026">
                  <c:v>0.3026</c:v>
                </c:pt>
                <c:pt idx="3027">
                  <c:v>0.3027</c:v>
                </c:pt>
                <c:pt idx="3028">
                  <c:v>0.3028</c:v>
                </c:pt>
                <c:pt idx="3029">
                  <c:v>0.3029</c:v>
                </c:pt>
                <c:pt idx="3030">
                  <c:v>0.303</c:v>
                </c:pt>
                <c:pt idx="3031">
                  <c:v>0.3031</c:v>
                </c:pt>
                <c:pt idx="3032">
                  <c:v>0.3032</c:v>
                </c:pt>
                <c:pt idx="3033">
                  <c:v>0.3033</c:v>
                </c:pt>
                <c:pt idx="3034">
                  <c:v>0.3034</c:v>
                </c:pt>
                <c:pt idx="3035">
                  <c:v>0.3035</c:v>
                </c:pt>
                <c:pt idx="3036">
                  <c:v>0.3036</c:v>
                </c:pt>
                <c:pt idx="3037">
                  <c:v>0.3037</c:v>
                </c:pt>
                <c:pt idx="3038">
                  <c:v>0.3038</c:v>
                </c:pt>
                <c:pt idx="3039">
                  <c:v>0.3039</c:v>
                </c:pt>
                <c:pt idx="3040">
                  <c:v>0.304</c:v>
                </c:pt>
                <c:pt idx="3041">
                  <c:v>0.3041</c:v>
                </c:pt>
                <c:pt idx="3042">
                  <c:v>0.3042</c:v>
                </c:pt>
                <c:pt idx="3043">
                  <c:v>0.3043</c:v>
                </c:pt>
                <c:pt idx="3044">
                  <c:v>0.3044</c:v>
                </c:pt>
                <c:pt idx="3045">
                  <c:v>0.3045</c:v>
                </c:pt>
                <c:pt idx="3046">
                  <c:v>0.3046</c:v>
                </c:pt>
                <c:pt idx="3047">
                  <c:v>0.3047</c:v>
                </c:pt>
                <c:pt idx="3048">
                  <c:v>0.3048</c:v>
                </c:pt>
                <c:pt idx="3049">
                  <c:v>0.3049</c:v>
                </c:pt>
                <c:pt idx="3050">
                  <c:v>0.305</c:v>
                </c:pt>
                <c:pt idx="3051">
                  <c:v>0.3051</c:v>
                </c:pt>
                <c:pt idx="3052">
                  <c:v>0.3052</c:v>
                </c:pt>
                <c:pt idx="3053">
                  <c:v>0.3053</c:v>
                </c:pt>
                <c:pt idx="3054">
                  <c:v>0.3054</c:v>
                </c:pt>
                <c:pt idx="3055">
                  <c:v>0.3055</c:v>
                </c:pt>
                <c:pt idx="3056">
                  <c:v>0.3056</c:v>
                </c:pt>
                <c:pt idx="3057">
                  <c:v>0.3057</c:v>
                </c:pt>
                <c:pt idx="3058">
                  <c:v>0.3058</c:v>
                </c:pt>
                <c:pt idx="3059">
                  <c:v>0.3059</c:v>
                </c:pt>
                <c:pt idx="3060">
                  <c:v>0.306</c:v>
                </c:pt>
                <c:pt idx="3061">
                  <c:v>0.3061</c:v>
                </c:pt>
                <c:pt idx="3062">
                  <c:v>0.3062</c:v>
                </c:pt>
                <c:pt idx="3063">
                  <c:v>0.3063</c:v>
                </c:pt>
                <c:pt idx="3064">
                  <c:v>0.3064</c:v>
                </c:pt>
                <c:pt idx="3065">
                  <c:v>0.3065</c:v>
                </c:pt>
                <c:pt idx="3066">
                  <c:v>0.3066</c:v>
                </c:pt>
                <c:pt idx="3067">
                  <c:v>0.3067</c:v>
                </c:pt>
                <c:pt idx="3068">
                  <c:v>0.3068</c:v>
                </c:pt>
                <c:pt idx="3069">
                  <c:v>0.3069</c:v>
                </c:pt>
                <c:pt idx="3070">
                  <c:v>0.307</c:v>
                </c:pt>
                <c:pt idx="3071">
                  <c:v>0.3071</c:v>
                </c:pt>
                <c:pt idx="3072">
                  <c:v>0.3072</c:v>
                </c:pt>
                <c:pt idx="3073">
                  <c:v>0.3073</c:v>
                </c:pt>
                <c:pt idx="3074">
                  <c:v>0.3074</c:v>
                </c:pt>
                <c:pt idx="3075">
                  <c:v>0.3075</c:v>
                </c:pt>
                <c:pt idx="3076">
                  <c:v>0.3076</c:v>
                </c:pt>
                <c:pt idx="3077">
                  <c:v>0.3077</c:v>
                </c:pt>
                <c:pt idx="3078">
                  <c:v>0.3078</c:v>
                </c:pt>
                <c:pt idx="3079">
                  <c:v>0.3079</c:v>
                </c:pt>
                <c:pt idx="3080">
                  <c:v>0.308</c:v>
                </c:pt>
                <c:pt idx="3081">
                  <c:v>0.3081</c:v>
                </c:pt>
                <c:pt idx="3082">
                  <c:v>0.3082</c:v>
                </c:pt>
                <c:pt idx="3083">
                  <c:v>0.3083</c:v>
                </c:pt>
                <c:pt idx="3084">
                  <c:v>0.3084</c:v>
                </c:pt>
                <c:pt idx="3085">
                  <c:v>0.3085</c:v>
                </c:pt>
                <c:pt idx="3086">
                  <c:v>0.3086</c:v>
                </c:pt>
                <c:pt idx="3087">
                  <c:v>0.3087</c:v>
                </c:pt>
                <c:pt idx="3088">
                  <c:v>0.3088</c:v>
                </c:pt>
                <c:pt idx="3089">
                  <c:v>0.3089</c:v>
                </c:pt>
                <c:pt idx="3090">
                  <c:v>0.309</c:v>
                </c:pt>
                <c:pt idx="3091">
                  <c:v>0.3091</c:v>
                </c:pt>
                <c:pt idx="3092">
                  <c:v>0.3092</c:v>
                </c:pt>
                <c:pt idx="3093">
                  <c:v>0.3093</c:v>
                </c:pt>
                <c:pt idx="3094">
                  <c:v>0.3094</c:v>
                </c:pt>
                <c:pt idx="3095">
                  <c:v>0.3095</c:v>
                </c:pt>
                <c:pt idx="3096">
                  <c:v>0.3096</c:v>
                </c:pt>
                <c:pt idx="3097">
                  <c:v>0.3097</c:v>
                </c:pt>
                <c:pt idx="3098">
                  <c:v>0.3098</c:v>
                </c:pt>
                <c:pt idx="3099">
                  <c:v>0.3099</c:v>
                </c:pt>
                <c:pt idx="3100">
                  <c:v>0.31</c:v>
                </c:pt>
                <c:pt idx="3101">
                  <c:v>0.3101</c:v>
                </c:pt>
                <c:pt idx="3102">
                  <c:v>0.3102</c:v>
                </c:pt>
                <c:pt idx="3103">
                  <c:v>0.3103</c:v>
                </c:pt>
                <c:pt idx="3104">
                  <c:v>0.3104</c:v>
                </c:pt>
                <c:pt idx="3105">
                  <c:v>0.3105</c:v>
                </c:pt>
                <c:pt idx="3106">
                  <c:v>0.3106</c:v>
                </c:pt>
                <c:pt idx="3107">
                  <c:v>0.3107</c:v>
                </c:pt>
                <c:pt idx="3108">
                  <c:v>0.3108</c:v>
                </c:pt>
                <c:pt idx="3109">
                  <c:v>0.3109</c:v>
                </c:pt>
                <c:pt idx="3110">
                  <c:v>0.311</c:v>
                </c:pt>
                <c:pt idx="3111">
                  <c:v>0.3111</c:v>
                </c:pt>
                <c:pt idx="3112">
                  <c:v>0.3112</c:v>
                </c:pt>
                <c:pt idx="3113">
                  <c:v>0.3113</c:v>
                </c:pt>
                <c:pt idx="3114">
                  <c:v>0.3114</c:v>
                </c:pt>
                <c:pt idx="3115">
                  <c:v>0.3115</c:v>
                </c:pt>
                <c:pt idx="3116">
                  <c:v>0.3116</c:v>
                </c:pt>
                <c:pt idx="3117">
                  <c:v>0.3117</c:v>
                </c:pt>
                <c:pt idx="3118">
                  <c:v>0.3118</c:v>
                </c:pt>
                <c:pt idx="3119">
                  <c:v>0.3119</c:v>
                </c:pt>
                <c:pt idx="3120">
                  <c:v>0.312</c:v>
                </c:pt>
                <c:pt idx="3121">
                  <c:v>0.3121</c:v>
                </c:pt>
                <c:pt idx="3122">
                  <c:v>0.3122</c:v>
                </c:pt>
                <c:pt idx="3123">
                  <c:v>0.3123</c:v>
                </c:pt>
                <c:pt idx="3124">
                  <c:v>0.3124</c:v>
                </c:pt>
                <c:pt idx="3125">
                  <c:v>0.3125</c:v>
                </c:pt>
                <c:pt idx="3126">
                  <c:v>0.3126</c:v>
                </c:pt>
                <c:pt idx="3127">
                  <c:v>0.3127</c:v>
                </c:pt>
                <c:pt idx="3128">
                  <c:v>0.3128</c:v>
                </c:pt>
                <c:pt idx="3129">
                  <c:v>0.3129</c:v>
                </c:pt>
                <c:pt idx="3130">
                  <c:v>0.313</c:v>
                </c:pt>
                <c:pt idx="3131">
                  <c:v>0.3131</c:v>
                </c:pt>
                <c:pt idx="3132">
                  <c:v>0.3132</c:v>
                </c:pt>
                <c:pt idx="3133">
                  <c:v>0.3133</c:v>
                </c:pt>
                <c:pt idx="3134">
                  <c:v>0.3134</c:v>
                </c:pt>
                <c:pt idx="3135">
                  <c:v>0.3135</c:v>
                </c:pt>
                <c:pt idx="3136">
                  <c:v>0.3136</c:v>
                </c:pt>
                <c:pt idx="3137">
                  <c:v>0.3137</c:v>
                </c:pt>
                <c:pt idx="3138">
                  <c:v>0.3138</c:v>
                </c:pt>
                <c:pt idx="3139">
                  <c:v>0.3139</c:v>
                </c:pt>
                <c:pt idx="3140">
                  <c:v>0.314</c:v>
                </c:pt>
                <c:pt idx="3141">
                  <c:v>0.3141</c:v>
                </c:pt>
                <c:pt idx="3142">
                  <c:v>0.3142</c:v>
                </c:pt>
                <c:pt idx="3143">
                  <c:v>0.3143</c:v>
                </c:pt>
                <c:pt idx="3144">
                  <c:v>0.3144</c:v>
                </c:pt>
                <c:pt idx="3145">
                  <c:v>0.3145</c:v>
                </c:pt>
                <c:pt idx="3146">
                  <c:v>0.3146</c:v>
                </c:pt>
                <c:pt idx="3147">
                  <c:v>0.3147</c:v>
                </c:pt>
                <c:pt idx="3148">
                  <c:v>0.3148</c:v>
                </c:pt>
                <c:pt idx="3149">
                  <c:v>0.3149</c:v>
                </c:pt>
                <c:pt idx="3150">
                  <c:v>0.315</c:v>
                </c:pt>
                <c:pt idx="3151">
                  <c:v>0.3151</c:v>
                </c:pt>
                <c:pt idx="3152">
                  <c:v>0.3152</c:v>
                </c:pt>
                <c:pt idx="3153">
                  <c:v>0.3153</c:v>
                </c:pt>
                <c:pt idx="3154">
                  <c:v>0.3154</c:v>
                </c:pt>
                <c:pt idx="3155">
                  <c:v>0.3155</c:v>
                </c:pt>
                <c:pt idx="3156">
                  <c:v>0.3156</c:v>
                </c:pt>
                <c:pt idx="3157">
                  <c:v>0.3157</c:v>
                </c:pt>
                <c:pt idx="3158">
                  <c:v>0.3158</c:v>
                </c:pt>
                <c:pt idx="3159">
                  <c:v>0.3159</c:v>
                </c:pt>
                <c:pt idx="3160">
                  <c:v>0.316</c:v>
                </c:pt>
                <c:pt idx="3161">
                  <c:v>0.3161</c:v>
                </c:pt>
                <c:pt idx="3162">
                  <c:v>0.3162</c:v>
                </c:pt>
                <c:pt idx="3163">
                  <c:v>0.3163</c:v>
                </c:pt>
                <c:pt idx="3164">
                  <c:v>0.3164</c:v>
                </c:pt>
                <c:pt idx="3165">
                  <c:v>0.3165</c:v>
                </c:pt>
                <c:pt idx="3166">
                  <c:v>0.3166</c:v>
                </c:pt>
                <c:pt idx="3167">
                  <c:v>0.3167</c:v>
                </c:pt>
                <c:pt idx="3168">
                  <c:v>0.3168</c:v>
                </c:pt>
                <c:pt idx="3169">
                  <c:v>0.3169</c:v>
                </c:pt>
                <c:pt idx="3170">
                  <c:v>0.317</c:v>
                </c:pt>
                <c:pt idx="3171">
                  <c:v>0.3171</c:v>
                </c:pt>
                <c:pt idx="3172">
                  <c:v>0.3172</c:v>
                </c:pt>
                <c:pt idx="3173">
                  <c:v>0.3173</c:v>
                </c:pt>
                <c:pt idx="3174">
                  <c:v>0.3174</c:v>
                </c:pt>
                <c:pt idx="3175">
                  <c:v>0.3175</c:v>
                </c:pt>
                <c:pt idx="3176">
                  <c:v>0.3176</c:v>
                </c:pt>
                <c:pt idx="3177">
                  <c:v>0.3177</c:v>
                </c:pt>
                <c:pt idx="3178">
                  <c:v>0.3178</c:v>
                </c:pt>
                <c:pt idx="3179">
                  <c:v>0.3179</c:v>
                </c:pt>
                <c:pt idx="3180">
                  <c:v>0.318</c:v>
                </c:pt>
                <c:pt idx="3181">
                  <c:v>0.3181</c:v>
                </c:pt>
                <c:pt idx="3182">
                  <c:v>0.3182</c:v>
                </c:pt>
                <c:pt idx="3183">
                  <c:v>0.3183</c:v>
                </c:pt>
                <c:pt idx="3184">
                  <c:v>0.3184</c:v>
                </c:pt>
                <c:pt idx="3185">
                  <c:v>0.3185</c:v>
                </c:pt>
                <c:pt idx="3186">
                  <c:v>0.3186</c:v>
                </c:pt>
                <c:pt idx="3187">
                  <c:v>0.3187</c:v>
                </c:pt>
                <c:pt idx="3188">
                  <c:v>0.3188</c:v>
                </c:pt>
                <c:pt idx="3189">
                  <c:v>0.3189</c:v>
                </c:pt>
                <c:pt idx="3190">
                  <c:v>0.319</c:v>
                </c:pt>
                <c:pt idx="3191">
                  <c:v>0.3191</c:v>
                </c:pt>
                <c:pt idx="3192">
                  <c:v>0.3192</c:v>
                </c:pt>
                <c:pt idx="3193">
                  <c:v>0.3193</c:v>
                </c:pt>
                <c:pt idx="3194">
                  <c:v>0.3194</c:v>
                </c:pt>
                <c:pt idx="3195">
                  <c:v>0.3195</c:v>
                </c:pt>
                <c:pt idx="3196">
                  <c:v>0.3196</c:v>
                </c:pt>
                <c:pt idx="3197">
                  <c:v>0.3197</c:v>
                </c:pt>
                <c:pt idx="3198">
                  <c:v>0.3198</c:v>
                </c:pt>
                <c:pt idx="3199">
                  <c:v>0.3199</c:v>
                </c:pt>
                <c:pt idx="3200">
                  <c:v>0.32</c:v>
                </c:pt>
                <c:pt idx="3201">
                  <c:v>0.3201</c:v>
                </c:pt>
                <c:pt idx="3202">
                  <c:v>0.3202</c:v>
                </c:pt>
                <c:pt idx="3203">
                  <c:v>0.3203</c:v>
                </c:pt>
                <c:pt idx="3204">
                  <c:v>0.3204</c:v>
                </c:pt>
                <c:pt idx="3205">
                  <c:v>0.3205</c:v>
                </c:pt>
                <c:pt idx="3206">
                  <c:v>0.3206</c:v>
                </c:pt>
                <c:pt idx="3207">
                  <c:v>0.3207</c:v>
                </c:pt>
                <c:pt idx="3208">
                  <c:v>0.3208</c:v>
                </c:pt>
                <c:pt idx="3209">
                  <c:v>0.3209</c:v>
                </c:pt>
                <c:pt idx="3210">
                  <c:v>0.321</c:v>
                </c:pt>
                <c:pt idx="3211">
                  <c:v>0.3211</c:v>
                </c:pt>
                <c:pt idx="3212">
                  <c:v>0.3212</c:v>
                </c:pt>
                <c:pt idx="3213">
                  <c:v>0.3213</c:v>
                </c:pt>
                <c:pt idx="3214">
                  <c:v>0.3214</c:v>
                </c:pt>
                <c:pt idx="3215">
                  <c:v>0.3215</c:v>
                </c:pt>
                <c:pt idx="3216">
                  <c:v>0.3216</c:v>
                </c:pt>
                <c:pt idx="3217">
                  <c:v>0.3217</c:v>
                </c:pt>
                <c:pt idx="3218">
                  <c:v>0.3218</c:v>
                </c:pt>
                <c:pt idx="3219">
                  <c:v>0.3219</c:v>
                </c:pt>
                <c:pt idx="3220">
                  <c:v>0.322</c:v>
                </c:pt>
                <c:pt idx="3221">
                  <c:v>0.3221</c:v>
                </c:pt>
                <c:pt idx="3222">
                  <c:v>0.3222</c:v>
                </c:pt>
                <c:pt idx="3223">
                  <c:v>0.3223</c:v>
                </c:pt>
                <c:pt idx="3224">
                  <c:v>0.3224</c:v>
                </c:pt>
                <c:pt idx="3225">
                  <c:v>0.3225</c:v>
                </c:pt>
                <c:pt idx="3226">
                  <c:v>0.3226</c:v>
                </c:pt>
                <c:pt idx="3227">
                  <c:v>0.3227</c:v>
                </c:pt>
                <c:pt idx="3228">
                  <c:v>0.3228</c:v>
                </c:pt>
                <c:pt idx="3229">
                  <c:v>0.3229</c:v>
                </c:pt>
                <c:pt idx="3230">
                  <c:v>0.323</c:v>
                </c:pt>
                <c:pt idx="3231">
                  <c:v>0.3231</c:v>
                </c:pt>
                <c:pt idx="3232">
                  <c:v>0.3232</c:v>
                </c:pt>
                <c:pt idx="3233">
                  <c:v>0.3233</c:v>
                </c:pt>
                <c:pt idx="3234">
                  <c:v>0.3234</c:v>
                </c:pt>
                <c:pt idx="3235">
                  <c:v>0.3235</c:v>
                </c:pt>
                <c:pt idx="3236">
                  <c:v>0.3236</c:v>
                </c:pt>
                <c:pt idx="3237">
                  <c:v>0.3237</c:v>
                </c:pt>
                <c:pt idx="3238">
                  <c:v>0.3238</c:v>
                </c:pt>
                <c:pt idx="3239">
                  <c:v>0.3239</c:v>
                </c:pt>
                <c:pt idx="3240">
                  <c:v>0.324</c:v>
                </c:pt>
                <c:pt idx="3241">
                  <c:v>0.3241</c:v>
                </c:pt>
                <c:pt idx="3242">
                  <c:v>0.3242</c:v>
                </c:pt>
                <c:pt idx="3243">
                  <c:v>0.3243</c:v>
                </c:pt>
                <c:pt idx="3244">
                  <c:v>0.3244</c:v>
                </c:pt>
                <c:pt idx="3245">
                  <c:v>0.3245</c:v>
                </c:pt>
                <c:pt idx="3246">
                  <c:v>0.3246</c:v>
                </c:pt>
                <c:pt idx="3247">
                  <c:v>0.3247</c:v>
                </c:pt>
                <c:pt idx="3248">
                  <c:v>0.3248</c:v>
                </c:pt>
                <c:pt idx="3249">
                  <c:v>0.3249</c:v>
                </c:pt>
                <c:pt idx="3250">
                  <c:v>0.325</c:v>
                </c:pt>
                <c:pt idx="3251">
                  <c:v>0.3251</c:v>
                </c:pt>
                <c:pt idx="3252">
                  <c:v>0.3252</c:v>
                </c:pt>
                <c:pt idx="3253">
                  <c:v>0.3253</c:v>
                </c:pt>
                <c:pt idx="3254">
                  <c:v>0.3254</c:v>
                </c:pt>
                <c:pt idx="3255">
                  <c:v>0.3255</c:v>
                </c:pt>
                <c:pt idx="3256">
                  <c:v>0.3256</c:v>
                </c:pt>
                <c:pt idx="3257">
                  <c:v>0.3257</c:v>
                </c:pt>
                <c:pt idx="3258">
                  <c:v>0.3258</c:v>
                </c:pt>
                <c:pt idx="3259">
                  <c:v>0.3259</c:v>
                </c:pt>
                <c:pt idx="3260">
                  <c:v>0.326</c:v>
                </c:pt>
                <c:pt idx="3261">
                  <c:v>0.3261</c:v>
                </c:pt>
                <c:pt idx="3262">
                  <c:v>0.3262</c:v>
                </c:pt>
                <c:pt idx="3263">
                  <c:v>0.3263</c:v>
                </c:pt>
                <c:pt idx="3264">
                  <c:v>0.3264</c:v>
                </c:pt>
                <c:pt idx="3265">
                  <c:v>0.3265</c:v>
                </c:pt>
                <c:pt idx="3266">
                  <c:v>0.3266</c:v>
                </c:pt>
                <c:pt idx="3267">
                  <c:v>0.3267</c:v>
                </c:pt>
                <c:pt idx="3268">
                  <c:v>0.3268</c:v>
                </c:pt>
                <c:pt idx="3269">
                  <c:v>0.3269</c:v>
                </c:pt>
                <c:pt idx="3270">
                  <c:v>0.327</c:v>
                </c:pt>
                <c:pt idx="3271">
                  <c:v>0.3271</c:v>
                </c:pt>
                <c:pt idx="3272">
                  <c:v>0.3272</c:v>
                </c:pt>
                <c:pt idx="3273">
                  <c:v>0.3273</c:v>
                </c:pt>
                <c:pt idx="3274">
                  <c:v>0.3274</c:v>
                </c:pt>
                <c:pt idx="3275">
                  <c:v>0.3275</c:v>
                </c:pt>
                <c:pt idx="3276">
                  <c:v>0.3276</c:v>
                </c:pt>
                <c:pt idx="3277">
                  <c:v>0.3277</c:v>
                </c:pt>
                <c:pt idx="3278">
                  <c:v>0.3278</c:v>
                </c:pt>
                <c:pt idx="3279">
                  <c:v>0.3279</c:v>
                </c:pt>
                <c:pt idx="3280">
                  <c:v>0.328</c:v>
                </c:pt>
                <c:pt idx="3281">
                  <c:v>0.3281</c:v>
                </c:pt>
                <c:pt idx="3282">
                  <c:v>0.3282</c:v>
                </c:pt>
                <c:pt idx="3283">
                  <c:v>0.3283</c:v>
                </c:pt>
                <c:pt idx="3284">
                  <c:v>0.3284</c:v>
                </c:pt>
                <c:pt idx="3285">
                  <c:v>0.3285</c:v>
                </c:pt>
                <c:pt idx="3286">
                  <c:v>0.3286</c:v>
                </c:pt>
                <c:pt idx="3287">
                  <c:v>0.3287</c:v>
                </c:pt>
                <c:pt idx="3288">
                  <c:v>0.3288</c:v>
                </c:pt>
                <c:pt idx="3289">
                  <c:v>0.3289</c:v>
                </c:pt>
                <c:pt idx="3290">
                  <c:v>0.329</c:v>
                </c:pt>
                <c:pt idx="3291">
                  <c:v>0.3291</c:v>
                </c:pt>
                <c:pt idx="3292">
                  <c:v>0.3292</c:v>
                </c:pt>
                <c:pt idx="3293">
                  <c:v>0.3293</c:v>
                </c:pt>
                <c:pt idx="3294">
                  <c:v>0.3294</c:v>
                </c:pt>
                <c:pt idx="3295">
                  <c:v>0.3295</c:v>
                </c:pt>
                <c:pt idx="3296">
                  <c:v>0.3296</c:v>
                </c:pt>
                <c:pt idx="3297">
                  <c:v>0.3297</c:v>
                </c:pt>
                <c:pt idx="3298">
                  <c:v>0.3298</c:v>
                </c:pt>
                <c:pt idx="3299">
                  <c:v>0.3299</c:v>
                </c:pt>
                <c:pt idx="3300">
                  <c:v>0.33</c:v>
                </c:pt>
                <c:pt idx="3301">
                  <c:v>0.3301</c:v>
                </c:pt>
                <c:pt idx="3302">
                  <c:v>0.3302</c:v>
                </c:pt>
                <c:pt idx="3303">
                  <c:v>0.3303</c:v>
                </c:pt>
                <c:pt idx="3304">
                  <c:v>0.3304</c:v>
                </c:pt>
                <c:pt idx="3305">
                  <c:v>0.3305</c:v>
                </c:pt>
                <c:pt idx="3306">
                  <c:v>0.3306</c:v>
                </c:pt>
                <c:pt idx="3307">
                  <c:v>0.3307</c:v>
                </c:pt>
                <c:pt idx="3308">
                  <c:v>0.3308</c:v>
                </c:pt>
                <c:pt idx="3309">
                  <c:v>0.3309</c:v>
                </c:pt>
                <c:pt idx="3310">
                  <c:v>0.331</c:v>
                </c:pt>
                <c:pt idx="3311">
                  <c:v>0.3311</c:v>
                </c:pt>
                <c:pt idx="3312">
                  <c:v>0.3312</c:v>
                </c:pt>
                <c:pt idx="3313">
                  <c:v>0.3313</c:v>
                </c:pt>
                <c:pt idx="3314">
                  <c:v>0.3314</c:v>
                </c:pt>
                <c:pt idx="3315">
                  <c:v>0.3315</c:v>
                </c:pt>
                <c:pt idx="3316">
                  <c:v>0.3316</c:v>
                </c:pt>
                <c:pt idx="3317">
                  <c:v>0.3317</c:v>
                </c:pt>
                <c:pt idx="3318">
                  <c:v>0.3318</c:v>
                </c:pt>
                <c:pt idx="3319">
                  <c:v>0.3319</c:v>
                </c:pt>
                <c:pt idx="3320">
                  <c:v>0.332</c:v>
                </c:pt>
                <c:pt idx="3321">
                  <c:v>0.3321</c:v>
                </c:pt>
                <c:pt idx="3322">
                  <c:v>0.3322</c:v>
                </c:pt>
                <c:pt idx="3323">
                  <c:v>0.3323</c:v>
                </c:pt>
                <c:pt idx="3324">
                  <c:v>0.3324</c:v>
                </c:pt>
                <c:pt idx="3325">
                  <c:v>0.3325</c:v>
                </c:pt>
                <c:pt idx="3326">
                  <c:v>0.3326</c:v>
                </c:pt>
                <c:pt idx="3327">
                  <c:v>0.3327</c:v>
                </c:pt>
                <c:pt idx="3328">
                  <c:v>0.3328</c:v>
                </c:pt>
                <c:pt idx="3329">
                  <c:v>0.3329</c:v>
                </c:pt>
                <c:pt idx="3330">
                  <c:v>0.333</c:v>
                </c:pt>
                <c:pt idx="3331">
                  <c:v>0.3331</c:v>
                </c:pt>
                <c:pt idx="3332">
                  <c:v>0.3332</c:v>
                </c:pt>
                <c:pt idx="3333">
                  <c:v>0.3333</c:v>
                </c:pt>
                <c:pt idx="3334">
                  <c:v>0.3334</c:v>
                </c:pt>
                <c:pt idx="3335">
                  <c:v>0.3335</c:v>
                </c:pt>
                <c:pt idx="3336">
                  <c:v>0.3336</c:v>
                </c:pt>
                <c:pt idx="3337">
                  <c:v>0.3337</c:v>
                </c:pt>
                <c:pt idx="3338">
                  <c:v>0.3338</c:v>
                </c:pt>
                <c:pt idx="3339">
                  <c:v>0.3339</c:v>
                </c:pt>
                <c:pt idx="3340">
                  <c:v>0.334</c:v>
                </c:pt>
                <c:pt idx="3341">
                  <c:v>0.3341</c:v>
                </c:pt>
                <c:pt idx="3342">
                  <c:v>0.3342</c:v>
                </c:pt>
                <c:pt idx="3343">
                  <c:v>0.3343</c:v>
                </c:pt>
                <c:pt idx="3344">
                  <c:v>0.3344</c:v>
                </c:pt>
                <c:pt idx="3345">
                  <c:v>0.3345</c:v>
                </c:pt>
                <c:pt idx="3346">
                  <c:v>0.3346</c:v>
                </c:pt>
                <c:pt idx="3347">
                  <c:v>0.3347</c:v>
                </c:pt>
                <c:pt idx="3348">
                  <c:v>0.3348</c:v>
                </c:pt>
                <c:pt idx="3349">
                  <c:v>0.3349</c:v>
                </c:pt>
                <c:pt idx="3350">
                  <c:v>0.335</c:v>
                </c:pt>
                <c:pt idx="3351">
                  <c:v>0.3351</c:v>
                </c:pt>
                <c:pt idx="3352">
                  <c:v>0.3352</c:v>
                </c:pt>
                <c:pt idx="3353">
                  <c:v>0.3353</c:v>
                </c:pt>
                <c:pt idx="3354">
                  <c:v>0.3354</c:v>
                </c:pt>
                <c:pt idx="3355">
                  <c:v>0.3355</c:v>
                </c:pt>
                <c:pt idx="3356">
                  <c:v>0.3356</c:v>
                </c:pt>
                <c:pt idx="3357">
                  <c:v>0.3357</c:v>
                </c:pt>
                <c:pt idx="3358">
                  <c:v>0.3358</c:v>
                </c:pt>
                <c:pt idx="3359">
                  <c:v>0.3359</c:v>
                </c:pt>
                <c:pt idx="3360">
                  <c:v>0.336</c:v>
                </c:pt>
                <c:pt idx="3361">
                  <c:v>0.3361</c:v>
                </c:pt>
                <c:pt idx="3362">
                  <c:v>0.3362</c:v>
                </c:pt>
                <c:pt idx="3363">
                  <c:v>0.3363</c:v>
                </c:pt>
                <c:pt idx="3364">
                  <c:v>0.3364</c:v>
                </c:pt>
                <c:pt idx="3365">
                  <c:v>0.3365</c:v>
                </c:pt>
                <c:pt idx="3366">
                  <c:v>0.3366</c:v>
                </c:pt>
                <c:pt idx="3367">
                  <c:v>0.3367</c:v>
                </c:pt>
                <c:pt idx="3368">
                  <c:v>0.3368</c:v>
                </c:pt>
                <c:pt idx="3369">
                  <c:v>0.3369</c:v>
                </c:pt>
                <c:pt idx="3370">
                  <c:v>0.337</c:v>
                </c:pt>
                <c:pt idx="3371">
                  <c:v>0.3371</c:v>
                </c:pt>
                <c:pt idx="3372">
                  <c:v>0.3372</c:v>
                </c:pt>
                <c:pt idx="3373">
                  <c:v>0.3373</c:v>
                </c:pt>
                <c:pt idx="3374">
                  <c:v>0.3374</c:v>
                </c:pt>
                <c:pt idx="3375">
                  <c:v>0.3375</c:v>
                </c:pt>
                <c:pt idx="3376">
                  <c:v>0.3376</c:v>
                </c:pt>
                <c:pt idx="3377">
                  <c:v>0.3377</c:v>
                </c:pt>
                <c:pt idx="3378">
                  <c:v>0.3378</c:v>
                </c:pt>
                <c:pt idx="3379">
                  <c:v>0.3379</c:v>
                </c:pt>
                <c:pt idx="3380">
                  <c:v>0.338</c:v>
                </c:pt>
                <c:pt idx="3381">
                  <c:v>0.3381</c:v>
                </c:pt>
                <c:pt idx="3382">
                  <c:v>0.3382</c:v>
                </c:pt>
                <c:pt idx="3383">
                  <c:v>0.3383</c:v>
                </c:pt>
                <c:pt idx="3384">
                  <c:v>0.3384</c:v>
                </c:pt>
                <c:pt idx="3385">
                  <c:v>0.3385</c:v>
                </c:pt>
                <c:pt idx="3386">
                  <c:v>0.3386</c:v>
                </c:pt>
                <c:pt idx="3387">
                  <c:v>0.3387</c:v>
                </c:pt>
                <c:pt idx="3388">
                  <c:v>0.3388</c:v>
                </c:pt>
                <c:pt idx="3389">
                  <c:v>0.3389</c:v>
                </c:pt>
                <c:pt idx="3390">
                  <c:v>0.339</c:v>
                </c:pt>
                <c:pt idx="3391">
                  <c:v>0.3391</c:v>
                </c:pt>
                <c:pt idx="3392">
                  <c:v>0.3392</c:v>
                </c:pt>
                <c:pt idx="3393">
                  <c:v>0.3393</c:v>
                </c:pt>
                <c:pt idx="3394">
                  <c:v>0.3394</c:v>
                </c:pt>
                <c:pt idx="3395">
                  <c:v>0.3395</c:v>
                </c:pt>
                <c:pt idx="3396">
                  <c:v>0.3396</c:v>
                </c:pt>
                <c:pt idx="3397">
                  <c:v>0.3397</c:v>
                </c:pt>
                <c:pt idx="3398">
                  <c:v>0.3398</c:v>
                </c:pt>
                <c:pt idx="3399">
                  <c:v>0.3399</c:v>
                </c:pt>
                <c:pt idx="3400">
                  <c:v>0.34</c:v>
                </c:pt>
                <c:pt idx="3401">
                  <c:v>0.3401</c:v>
                </c:pt>
                <c:pt idx="3402">
                  <c:v>0.3402</c:v>
                </c:pt>
                <c:pt idx="3403">
                  <c:v>0.3403</c:v>
                </c:pt>
                <c:pt idx="3404">
                  <c:v>0.3404</c:v>
                </c:pt>
                <c:pt idx="3405">
                  <c:v>0.3405</c:v>
                </c:pt>
                <c:pt idx="3406">
                  <c:v>0.3406</c:v>
                </c:pt>
                <c:pt idx="3407">
                  <c:v>0.3407</c:v>
                </c:pt>
                <c:pt idx="3408">
                  <c:v>0.3408</c:v>
                </c:pt>
                <c:pt idx="3409">
                  <c:v>0.3409</c:v>
                </c:pt>
                <c:pt idx="3410">
                  <c:v>0.341</c:v>
                </c:pt>
                <c:pt idx="3411">
                  <c:v>0.3411</c:v>
                </c:pt>
                <c:pt idx="3412">
                  <c:v>0.3412</c:v>
                </c:pt>
                <c:pt idx="3413">
                  <c:v>0.3413</c:v>
                </c:pt>
                <c:pt idx="3414">
                  <c:v>0.3414</c:v>
                </c:pt>
                <c:pt idx="3415">
                  <c:v>0.3415</c:v>
                </c:pt>
                <c:pt idx="3416">
                  <c:v>0.3416</c:v>
                </c:pt>
                <c:pt idx="3417">
                  <c:v>0.3417</c:v>
                </c:pt>
                <c:pt idx="3418">
                  <c:v>0.3418</c:v>
                </c:pt>
                <c:pt idx="3419">
                  <c:v>0.3419</c:v>
                </c:pt>
                <c:pt idx="3420">
                  <c:v>0.342</c:v>
                </c:pt>
                <c:pt idx="3421">
                  <c:v>0.3421</c:v>
                </c:pt>
                <c:pt idx="3422">
                  <c:v>0.3422</c:v>
                </c:pt>
                <c:pt idx="3423">
                  <c:v>0.3423</c:v>
                </c:pt>
                <c:pt idx="3424">
                  <c:v>0.3424</c:v>
                </c:pt>
                <c:pt idx="3425">
                  <c:v>0.3425</c:v>
                </c:pt>
                <c:pt idx="3426">
                  <c:v>0.3426</c:v>
                </c:pt>
                <c:pt idx="3427">
                  <c:v>0.3427</c:v>
                </c:pt>
                <c:pt idx="3428">
                  <c:v>0.3428</c:v>
                </c:pt>
                <c:pt idx="3429">
                  <c:v>0.3429</c:v>
                </c:pt>
                <c:pt idx="3430">
                  <c:v>0.343</c:v>
                </c:pt>
                <c:pt idx="3431">
                  <c:v>0.3431</c:v>
                </c:pt>
                <c:pt idx="3432">
                  <c:v>0.3432</c:v>
                </c:pt>
                <c:pt idx="3433">
                  <c:v>0.3433</c:v>
                </c:pt>
                <c:pt idx="3434">
                  <c:v>0.3434</c:v>
                </c:pt>
                <c:pt idx="3435">
                  <c:v>0.3435</c:v>
                </c:pt>
                <c:pt idx="3436">
                  <c:v>0.3436</c:v>
                </c:pt>
                <c:pt idx="3437">
                  <c:v>0.3437</c:v>
                </c:pt>
                <c:pt idx="3438">
                  <c:v>0.3438</c:v>
                </c:pt>
                <c:pt idx="3439">
                  <c:v>0.3439</c:v>
                </c:pt>
                <c:pt idx="3440">
                  <c:v>0.344</c:v>
                </c:pt>
                <c:pt idx="3441">
                  <c:v>0.3441</c:v>
                </c:pt>
                <c:pt idx="3442">
                  <c:v>0.3442</c:v>
                </c:pt>
                <c:pt idx="3443">
                  <c:v>0.3443</c:v>
                </c:pt>
                <c:pt idx="3444">
                  <c:v>0.3444</c:v>
                </c:pt>
                <c:pt idx="3445">
                  <c:v>0.3445</c:v>
                </c:pt>
                <c:pt idx="3446">
                  <c:v>0.3446</c:v>
                </c:pt>
                <c:pt idx="3447">
                  <c:v>0.3447</c:v>
                </c:pt>
                <c:pt idx="3448">
                  <c:v>0.3448</c:v>
                </c:pt>
                <c:pt idx="3449">
                  <c:v>0.3449</c:v>
                </c:pt>
                <c:pt idx="3450">
                  <c:v>0.345</c:v>
                </c:pt>
                <c:pt idx="3451">
                  <c:v>0.3451</c:v>
                </c:pt>
                <c:pt idx="3452">
                  <c:v>0.3452</c:v>
                </c:pt>
                <c:pt idx="3453">
                  <c:v>0.3453</c:v>
                </c:pt>
                <c:pt idx="3454">
                  <c:v>0.3454</c:v>
                </c:pt>
                <c:pt idx="3455">
                  <c:v>0.3455</c:v>
                </c:pt>
                <c:pt idx="3456">
                  <c:v>0.3456</c:v>
                </c:pt>
                <c:pt idx="3457">
                  <c:v>0.3457</c:v>
                </c:pt>
                <c:pt idx="3458">
                  <c:v>0.3458</c:v>
                </c:pt>
                <c:pt idx="3459">
                  <c:v>0.3459</c:v>
                </c:pt>
                <c:pt idx="3460">
                  <c:v>0.346</c:v>
                </c:pt>
                <c:pt idx="3461">
                  <c:v>0.3461</c:v>
                </c:pt>
                <c:pt idx="3462">
                  <c:v>0.3462</c:v>
                </c:pt>
                <c:pt idx="3463">
                  <c:v>0.3463</c:v>
                </c:pt>
                <c:pt idx="3464">
                  <c:v>0.3464</c:v>
                </c:pt>
                <c:pt idx="3465">
                  <c:v>0.3465</c:v>
                </c:pt>
                <c:pt idx="3466">
                  <c:v>0.3466</c:v>
                </c:pt>
                <c:pt idx="3467">
                  <c:v>0.3467</c:v>
                </c:pt>
                <c:pt idx="3468">
                  <c:v>0.3468</c:v>
                </c:pt>
                <c:pt idx="3469">
                  <c:v>0.3469</c:v>
                </c:pt>
                <c:pt idx="3470">
                  <c:v>0.347</c:v>
                </c:pt>
                <c:pt idx="3471">
                  <c:v>0.3471</c:v>
                </c:pt>
                <c:pt idx="3472">
                  <c:v>0.3472</c:v>
                </c:pt>
                <c:pt idx="3473">
                  <c:v>0.3473</c:v>
                </c:pt>
                <c:pt idx="3474">
                  <c:v>0.3474</c:v>
                </c:pt>
                <c:pt idx="3475">
                  <c:v>0.3475</c:v>
                </c:pt>
                <c:pt idx="3476">
                  <c:v>0.3476</c:v>
                </c:pt>
                <c:pt idx="3477">
                  <c:v>0.3477</c:v>
                </c:pt>
                <c:pt idx="3478">
                  <c:v>0.3478</c:v>
                </c:pt>
                <c:pt idx="3479">
                  <c:v>0.3479</c:v>
                </c:pt>
                <c:pt idx="3480">
                  <c:v>0.348</c:v>
                </c:pt>
                <c:pt idx="3481">
                  <c:v>0.3481</c:v>
                </c:pt>
                <c:pt idx="3482">
                  <c:v>0.3482</c:v>
                </c:pt>
                <c:pt idx="3483">
                  <c:v>0.3483</c:v>
                </c:pt>
                <c:pt idx="3484">
                  <c:v>0.3484</c:v>
                </c:pt>
                <c:pt idx="3485">
                  <c:v>0.3485</c:v>
                </c:pt>
                <c:pt idx="3486">
                  <c:v>0.3486</c:v>
                </c:pt>
                <c:pt idx="3487">
                  <c:v>0.3487</c:v>
                </c:pt>
                <c:pt idx="3488">
                  <c:v>0.3488</c:v>
                </c:pt>
                <c:pt idx="3489">
                  <c:v>0.3489</c:v>
                </c:pt>
                <c:pt idx="3490">
                  <c:v>0.349</c:v>
                </c:pt>
                <c:pt idx="3491">
                  <c:v>0.3491</c:v>
                </c:pt>
                <c:pt idx="3492">
                  <c:v>0.3492</c:v>
                </c:pt>
                <c:pt idx="3493">
                  <c:v>0.3493</c:v>
                </c:pt>
                <c:pt idx="3494">
                  <c:v>0.3494</c:v>
                </c:pt>
                <c:pt idx="3495">
                  <c:v>0.3495</c:v>
                </c:pt>
                <c:pt idx="3496">
                  <c:v>0.3496</c:v>
                </c:pt>
                <c:pt idx="3497">
                  <c:v>0.3497</c:v>
                </c:pt>
                <c:pt idx="3498">
                  <c:v>0.3498</c:v>
                </c:pt>
                <c:pt idx="3499">
                  <c:v>0.3499</c:v>
                </c:pt>
                <c:pt idx="3500">
                  <c:v>0.35</c:v>
                </c:pt>
                <c:pt idx="3501">
                  <c:v>0.3501</c:v>
                </c:pt>
                <c:pt idx="3502">
                  <c:v>0.3502</c:v>
                </c:pt>
                <c:pt idx="3503">
                  <c:v>0.3503</c:v>
                </c:pt>
                <c:pt idx="3504">
                  <c:v>0.3504</c:v>
                </c:pt>
                <c:pt idx="3505">
                  <c:v>0.3505</c:v>
                </c:pt>
                <c:pt idx="3506">
                  <c:v>0.3506</c:v>
                </c:pt>
                <c:pt idx="3507">
                  <c:v>0.3507</c:v>
                </c:pt>
                <c:pt idx="3508">
                  <c:v>0.3508</c:v>
                </c:pt>
                <c:pt idx="3509">
                  <c:v>0.3509</c:v>
                </c:pt>
                <c:pt idx="3510">
                  <c:v>0.351</c:v>
                </c:pt>
                <c:pt idx="3511">
                  <c:v>0.3511</c:v>
                </c:pt>
                <c:pt idx="3512">
                  <c:v>0.3512</c:v>
                </c:pt>
                <c:pt idx="3513">
                  <c:v>0.3513</c:v>
                </c:pt>
                <c:pt idx="3514">
                  <c:v>0.3514</c:v>
                </c:pt>
                <c:pt idx="3515">
                  <c:v>0.3515</c:v>
                </c:pt>
                <c:pt idx="3516">
                  <c:v>0.3516</c:v>
                </c:pt>
                <c:pt idx="3517">
                  <c:v>0.3517</c:v>
                </c:pt>
                <c:pt idx="3518">
                  <c:v>0.3518</c:v>
                </c:pt>
                <c:pt idx="3519">
                  <c:v>0.3519</c:v>
                </c:pt>
                <c:pt idx="3520">
                  <c:v>0.352</c:v>
                </c:pt>
                <c:pt idx="3521">
                  <c:v>0.3521</c:v>
                </c:pt>
                <c:pt idx="3522">
                  <c:v>0.3522</c:v>
                </c:pt>
                <c:pt idx="3523">
                  <c:v>0.3523</c:v>
                </c:pt>
                <c:pt idx="3524">
                  <c:v>0.3524</c:v>
                </c:pt>
                <c:pt idx="3525">
                  <c:v>0.3525</c:v>
                </c:pt>
                <c:pt idx="3526">
                  <c:v>0.3526</c:v>
                </c:pt>
                <c:pt idx="3527">
                  <c:v>0.3527</c:v>
                </c:pt>
                <c:pt idx="3528">
                  <c:v>0.3528</c:v>
                </c:pt>
                <c:pt idx="3529">
                  <c:v>0.3529</c:v>
                </c:pt>
                <c:pt idx="3530">
                  <c:v>0.353</c:v>
                </c:pt>
                <c:pt idx="3531">
                  <c:v>0.3531</c:v>
                </c:pt>
                <c:pt idx="3532">
                  <c:v>0.3532</c:v>
                </c:pt>
                <c:pt idx="3533">
                  <c:v>0.3533</c:v>
                </c:pt>
                <c:pt idx="3534">
                  <c:v>0.3534</c:v>
                </c:pt>
                <c:pt idx="3535">
                  <c:v>0.3535</c:v>
                </c:pt>
                <c:pt idx="3536">
                  <c:v>0.3536</c:v>
                </c:pt>
                <c:pt idx="3537">
                  <c:v>0.3537</c:v>
                </c:pt>
                <c:pt idx="3538">
                  <c:v>0.3538</c:v>
                </c:pt>
                <c:pt idx="3539">
                  <c:v>0.3539</c:v>
                </c:pt>
                <c:pt idx="3540">
                  <c:v>0.354</c:v>
                </c:pt>
                <c:pt idx="3541">
                  <c:v>0.3541</c:v>
                </c:pt>
                <c:pt idx="3542">
                  <c:v>0.3542</c:v>
                </c:pt>
                <c:pt idx="3543">
                  <c:v>0.3543</c:v>
                </c:pt>
                <c:pt idx="3544">
                  <c:v>0.3544</c:v>
                </c:pt>
                <c:pt idx="3545">
                  <c:v>0.3545</c:v>
                </c:pt>
                <c:pt idx="3546">
                  <c:v>0.3546</c:v>
                </c:pt>
                <c:pt idx="3547">
                  <c:v>0.3547</c:v>
                </c:pt>
                <c:pt idx="3548">
                  <c:v>0.3548</c:v>
                </c:pt>
                <c:pt idx="3549">
                  <c:v>0.3549</c:v>
                </c:pt>
                <c:pt idx="3550">
                  <c:v>0.355</c:v>
                </c:pt>
                <c:pt idx="3551">
                  <c:v>0.3551</c:v>
                </c:pt>
                <c:pt idx="3552">
                  <c:v>0.3552</c:v>
                </c:pt>
                <c:pt idx="3553">
                  <c:v>0.3553</c:v>
                </c:pt>
                <c:pt idx="3554">
                  <c:v>0.3554</c:v>
                </c:pt>
                <c:pt idx="3555">
                  <c:v>0.3555</c:v>
                </c:pt>
                <c:pt idx="3556">
                  <c:v>0.3556</c:v>
                </c:pt>
                <c:pt idx="3557">
                  <c:v>0.3557</c:v>
                </c:pt>
                <c:pt idx="3558">
                  <c:v>0.3558</c:v>
                </c:pt>
                <c:pt idx="3559">
                  <c:v>0.3559</c:v>
                </c:pt>
                <c:pt idx="3560">
                  <c:v>0.356</c:v>
                </c:pt>
                <c:pt idx="3561">
                  <c:v>0.3561</c:v>
                </c:pt>
                <c:pt idx="3562">
                  <c:v>0.3562</c:v>
                </c:pt>
                <c:pt idx="3563">
                  <c:v>0.3563</c:v>
                </c:pt>
                <c:pt idx="3564">
                  <c:v>0.3564</c:v>
                </c:pt>
                <c:pt idx="3565">
                  <c:v>0.3565</c:v>
                </c:pt>
                <c:pt idx="3566">
                  <c:v>0.3566</c:v>
                </c:pt>
                <c:pt idx="3567">
                  <c:v>0.3567</c:v>
                </c:pt>
                <c:pt idx="3568">
                  <c:v>0.3568</c:v>
                </c:pt>
                <c:pt idx="3569">
                  <c:v>0.3569</c:v>
                </c:pt>
                <c:pt idx="3570">
                  <c:v>0.357</c:v>
                </c:pt>
                <c:pt idx="3571">
                  <c:v>0.3571</c:v>
                </c:pt>
                <c:pt idx="3572">
                  <c:v>0.3572</c:v>
                </c:pt>
                <c:pt idx="3573">
                  <c:v>0.3573</c:v>
                </c:pt>
                <c:pt idx="3574">
                  <c:v>0.3574</c:v>
                </c:pt>
                <c:pt idx="3575">
                  <c:v>0.3575</c:v>
                </c:pt>
                <c:pt idx="3576">
                  <c:v>0.3576</c:v>
                </c:pt>
                <c:pt idx="3577">
                  <c:v>0.3577</c:v>
                </c:pt>
                <c:pt idx="3578">
                  <c:v>0.3578</c:v>
                </c:pt>
                <c:pt idx="3579">
                  <c:v>0.3579</c:v>
                </c:pt>
                <c:pt idx="3580">
                  <c:v>0.358</c:v>
                </c:pt>
                <c:pt idx="3581">
                  <c:v>0.3581</c:v>
                </c:pt>
                <c:pt idx="3582">
                  <c:v>0.3582</c:v>
                </c:pt>
                <c:pt idx="3583">
                  <c:v>0.3583</c:v>
                </c:pt>
                <c:pt idx="3584">
                  <c:v>0.3584</c:v>
                </c:pt>
                <c:pt idx="3585">
                  <c:v>0.3585</c:v>
                </c:pt>
                <c:pt idx="3586">
                  <c:v>0.3586</c:v>
                </c:pt>
                <c:pt idx="3587">
                  <c:v>0.3587</c:v>
                </c:pt>
                <c:pt idx="3588">
                  <c:v>0.3588</c:v>
                </c:pt>
                <c:pt idx="3589">
                  <c:v>0.3589</c:v>
                </c:pt>
                <c:pt idx="3590">
                  <c:v>0.359</c:v>
                </c:pt>
                <c:pt idx="3591">
                  <c:v>0.3591</c:v>
                </c:pt>
                <c:pt idx="3592">
                  <c:v>0.3592</c:v>
                </c:pt>
                <c:pt idx="3593">
                  <c:v>0.3593</c:v>
                </c:pt>
                <c:pt idx="3594">
                  <c:v>0.3594</c:v>
                </c:pt>
                <c:pt idx="3595">
                  <c:v>0.3595</c:v>
                </c:pt>
                <c:pt idx="3596">
                  <c:v>0.3596</c:v>
                </c:pt>
                <c:pt idx="3597">
                  <c:v>0.3597</c:v>
                </c:pt>
                <c:pt idx="3598">
                  <c:v>0.3598</c:v>
                </c:pt>
                <c:pt idx="3599">
                  <c:v>0.3599</c:v>
                </c:pt>
                <c:pt idx="3600">
                  <c:v>0.36</c:v>
                </c:pt>
                <c:pt idx="3601">
                  <c:v>0.3601</c:v>
                </c:pt>
                <c:pt idx="3602">
                  <c:v>0.3602</c:v>
                </c:pt>
                <c:pt idx="3603">
                  <c:v>0.3603</c:v>
                </c:pt>
                <c:pt idx="3604">
                  <c:v>0.3604</c:v>
                </c:pt>
                <c:pt idx="3605">
                  <c:v>0.3605</c:v>
                </c:pt>
                <c:pt idx="3606">
                  <c:v>0.3606</c:v>
                </c:pt>
                <c:pt idx="3607">
                  <c:v>0.3607</c:v>
                </c:pt>
                <c:pt idx="3608">
                  <c:v>0.3608</c:v>
                </c:pt>
                <c:pt idx="3609">
                  <c:v>0.3609</c:v>
                </c:pt>
                <c:pt idx="3610">
                  <c:v>0.361</c:v>
                </c:pt>
                <c:pt idx="3611">
                  <c:v>0.3611</c:v>
                </c:pt>
                <c:pt idx="3612">
                  <c:v>0.3612</c:v>
                </c:pt>
                <c:pt idx="3613">
                  <c:v>0.3613</c:v>
                </c:pt>
                <c:pt idx="3614">
                  <c:v>0.3614</c:v>
                </c:pt>
                <c:pt idx="3615">
                  <c:v>0.3615</c:v>
                </c:pt>
                <c:pt idx="3616">
                  <c:v>0.3616</c:v>
                </c:pt>
                <c:pt idx="3617">
                  <c:v>0.3617</c:v>
                </c:pt>
                <c:pt idx="3618">
                  <c:v>0.3618</c:v>
                </c:pt>
                <c:pt idx="3619">
                  <c:v>0.3619</c:v>
                </c:pt>
                <c:pt idx="3620">
                  <c:v>0.362</c:v>
                </c:pt>
                <c:pt idx="3621">
                  <c:v>0.3621</c:v>
                </c:pt>
                <c:pt idx="3622">
                  <c:v>0.3622</c:v>
                </c:pt>
                <c:pt idx="3623">
                  <c:v>0.3623</c:v>
                </c:pt>
                <c:pt idx="3624">
                  <c:v>0.3624</c:v>
                </c:pt>
                <c:pt idx="3625">
                  <c:v>0.3625</c:v>
                </c:pt>
                <c:pt idx="3626">
                  <c:v>0.3626</c:v>
                </c:pt>
                <c:pt idx="3627">
                  <c:v>0.3627</c:v>
                </c:pt>
                <c:pt idx="3628">
                  <c:v>0.3628</c:v>
                </c:pt>
                <c:pt idx="3629">
                  <c:v>0.3629</c:v>
                </c:pt>
                <c:pt idx="3630">
                  <c:v>0.363</c:v>
                </c:pt>
                <c:pt idx="3631">
                  <c:v>0.3631</c:v>
                </c:pt>
                <c:pt idx="3632">
                  <c:v>0.3632</c:v>
                </c:pt>
                <c:pt idx="3633">
                  <c:v>0.3633</c:v>
                </c:pt>
                <c:pt idx="3634">
                  <c:v>0.3634</c:v>
                </c:pt>
                <c:pt idx="3635">
                  <c:v>0.3635</c:v>
                </c:pt>
                <c:pt idx="3636">
                  <c:v>0.3636</c:v>
                </c:pt>
                <c:pt idx="3637">
                  <c:v>0.3637</c:v>
                </c:pt>
                <c:pt idx="3638">
                  <c:v>0.3638</c:v>
                </c:pt>
                <c:pt idx="3639">
                  <c:v>0.3639</c:v>
                </c:pt>
                <c:pt idx="3640">
                  <c:v>0.364</c:v>
                </c:pt>
                <c:pt idx="3641">
                  <c:v>0.3641</c:v>
                </c:pt>
                <c:pt idx="3642">
                  <c:v>0.3642</c:v>
                </c:pt>
                <c:pt idx="3643">
                  <c:v>0.3643</c:v>
                </c:pt>
                <c:pt idx="3644">
                  <c:v>0.3644</c:v>
                </c:pt>
                <c:pt idx="3645">
                  <c:v>0.3645</c:v>
                </c:pt>
                <c:pt idx="3646">
                  <c:v>0.3646</c:v>
                </c:pt>
                <c:pt idx="3647">
                  <c:v>0.3647</c:v>
                </c:pt>
                <c:pt idx="3648">
                  <c:v>0.3648</c:v>
                </c:pt>
                <c:pt idx="3649">
                  <c:v>0.3649</c:v>
                </c:pt>
                <c:pt idx="3650">
                  <c:v>0.365</c:v>
                </c:pt>
                <c:pt idx="3651">
                  <c:v>0.3651</c:v>
                </c:pt>
                <c:pt idx="3652">
                  <c:v>0.3652</c:v>
                </c:pt>
                <c:pt idx="3653">
                  <c:v>0.3653</c:v>
                </c:pt>
                <c:pt idx="3654">
                  <c:v>0.3654</c:v>
                </c:pt>
                <c:pt idx="3655">
                  <c:v>0.3655</c:v>
                </c:pt>
                <c:pt idx="3656">
                  <c:v>0.3656</c:v>
                </c:pt>
                <c:pt idx="3657">
                  <c:v>0.3657</c:v>
                </c:pt>
                <c:pt idx="3658">
                  <c:v>0.3658</c:v>
                </c:pt>
                <c:pt idx="3659">
                  <c:v>0.3659</c:v>
                </c:pt>
                <c:pt idx="3660">
                  <c:v>0.366</c:v>
                </c:pt>
                <c:pt idx="3661">
                  <c:v>0.3661</c:v>
                </c:pt>
                <c:pt idx="3662">
                  <c:v>0.3662</c:v>
                </c:pt>
                <c:pt idx="3663">
                  <c:v>0.3663</c:v>
                </c:pt>
                <c:pt idx="3664">
                  <c:v>0.3664</c:v>
                </c:pt>
                <c:pt idx="3665">
                  <c:v>0.3665</c:v>
                </c:pt>
                <c:pt idx="3666">
                  <c:v>0.3666</c:v>
                </c:pt>
                <c:pt idx="3667">
                  <c:v>0.3667</c:v>
                </c:pt>
                <c:pt idx="3668">
                  <c:v>0.3668</c:v>
                </c:pt>
                <c:pt idx="3669">
                  <c:v>0.3669</c:v>
                </c:pt>
                <c:pt idx="3670">
                  <c:v>0.367</c:v>
                </c:pt>
                <c:pt idx="3671">
                  <c:v>0.3671</c:v>
                </c:pt>
                <c:pt idx="3672">
                  <c:v>0.3672</c:v>
                </c:pt>
                <c:pt idx="3673">
                  <c:v>0.3673</c:v>
                </c:pt>
                <c:pt idx="3674">
                  <c:v>0.3674</c:v>
                </c:pt>
                <c:pt idx="3675">
                  <c:v>0.3675</c:v>
                </c:pt>
                <c:pt idx="3676">
                  <c:v>0.3676</c:v>
                </c:pt>
                <c:pt idx="3677">
                  <c:v>0.3677</c:v>
                </c:pt>
                <c:pt idx="3678">
                  <c:v>0.3678</c:v>
                </c:pt>
                <c:pt idx="3679">
                  <c:v>0.3679</c:v>
                </c:pt>
                <c:pt idx="3680">
                  <c:v>0.368</c:v>
                </c:pt>
                <c:pt idx="3681">
                  <c:v>0.3681</c:v>
                </c:pt>
                <c:pt idx="3682">
                  <c:v>0.3682</c:v>
                </c:pt>
                <c:pt idx="3683">
                  <c:v>0.3683</c:v>
                </c:pt>
                <c:pt idx="3684">
                  <c:v>0.3684</c:v>
                </c:pt>
                <c:pt idx="3685">
                  <c:v>0.3685</c:v>
                </c:pt>
                <c:pt idx="3686">
                  <c:v>0.3686</c:v>
                </c:pt>
                <c:pt idx="3687">
                  <c:v>0.3687</c:v>
                </c:pt>
                <c:pt idx="3688">
                  <c:v>0.3688</c:v>
                </c:pt>
                <c:pt idx="3689">
                  <c:v>0.3689</c:v>
                </c:pt>
                <c:pt idx="3690">
                  <c:v>0.369</c:v>
                </c:pt>
                <c:pt idx="3691">
                  <c:v>0.3691</c:v>
                </c:pt>
                <c:pt idx="3692">
                  <c:v>0.3692</c:v>
                </c:pt>
                <c:pt idx="3693">
                  <c:v>0.3693</c:v>
                </c:pt>
                <c:pt idx="3694">
                  <c:v>0.3694</c:v>
                </c:pt>
                <c:pt idx="3695">
                  <c:v>0.3695</c:v>
                </c:pt>
                <c:pt idx="3696">
                  <c:v>0.3696</c:v>
                </c:pt>
                <c:pt idx="3697">
                  <c:v>0.3697</c:v>
                </c:pt>
                <c:pt idx="3698">
                  <c:v>0.3698</c:v>
                </c:pt>
                <c:pt idx="3699">
                  <c:v>0.3699</c:v>
                </c:pt>
                <c:pt idx="3700">
                  <c:v>0.37</c:v>
                </c:pt>
                <c:pt idx="3701">
                  <c:v>0.3701</c:v>
                </c:pt>
                <c:pt idx="3702">
                  <c:v>0.3702</c:v>
                </c:pt>
                <c:pt idx="3703">
                  <c:v>0.3703</c:v>
                </c:pt>
                <c:pt idx="3704">
                  <c:v>0.3704</c:v>
                </c:pt>
                <c:pt idx="3705">
                  <c:v>0.3705</c:v>
                </c:pt>
                <c:pt idx="3706">
                  <c:v>0.3706</c:v>
                </c:pt>
                <c:pt idx="3707">
                  <c:v>0.3707</c:v>
                </c:pt>
                <c:pt idx="3708">
                  <c:v>0.3708</c:v>
                </c:pt>
                <c:pt idx="3709">
                  <c:v>0.3709</c:v>
                </c:pt>
                <c:pt idx="3710">
                  <c:v>0.371</c:v>
                </c:pt>
                <c:pt idx="3711">
                  <c:v>0.3711</c:v>
                </c:pt>
                <c:pt idx="3712">
                  <c:v>0.3712</c:v>
                </c:pt>
                <c:pt idx="3713">
                  <c:v>0.3713</c:v>
                </c:pt>
                <c:pt idx="3714">
                  <c:v>0.3714</c:v>
                </c:pt>
                <c:pt idx="3715">
                  <c:v>0.3715</c:v>
                </c:pt>
                <c:pt idx="3716">
                  <c:v>0.3716</c:v>
                </c:pt>
                <c:pt idx="3717">
                  <c:v>0.3717</c:v>
                </c:pt>
                <c:pt idx="3718">
                  <c:v>0.3718</c:v>
                </c:pt>
                <c:pt idx="3719">
                  <c:v>0.3719</c:v>
                </c:pt>
                <c:pt idx="3720">
                  <c:v>0.372</c:v>
                </c:pt>
                <c:pt idx="3721">
                  <c:v>0.3721</c:v>
                </c:pt>
                <c:pt idx="3722">
                  <c:v>0.3722</c:v>
                </c:pt>
                <c:pt idx="3723">
                  <c:v>0.3723</c:v>
                </c:pt>
                <c:pt idx="3724">
                  <c:v>0.3724</c:v>
                </c:pt>
                <c:pt idx="3725">
                  <c:v>0.3725</c:v>
                </c:pt>
                <c:pt idx="3726">
                  <c:v>0.3726</c:v>
                </c:pt>
                <c:pt idx="3727">
                  <c:v>0.3727</c:v>
                </c:pt>
                <c:pt idx="3728">
                  <c:v>0.3728</c:v>
                </c:pt>
                <c:pt idx="3729">
                  <c:v>0.3729</c:v>
                </c:pt>
                <c:pt idx="3730">
                  <c:v>0.373</c:v>
                </c:pt>
                <c:pt idx="3731">
                  <c:v>0.3731</c:v>
                </c:pt>
                <c:pt idx="3732">
                  <c:v>0.3732</c:v>
                </c:pt>
                <c:pt idx="3733">
                  <c:v>0.3733</c:v>
                </c:pt>
                <c:pt idx="3734">
                  <c:v>0.3734</c:v>
                </c:pt>
                <c:pt idx="3735">
                  <c:v>0.3735</c:v>
                </c:pt>
                <c:pt idx="3736">
                  <c:v>0.3736</c:v>
                </c:pt>
                <c:pt idx="3737">
                  <c:v>0.3737</c:v>
                </c:pt>
                <c:pt idx="3738">
                  <c:v>0.3738</c:v>
                </c:pt>
                <c:pt idx="3739">
                  <c:v>0.3739</c:v>
                </c:pt>
                <c:pt idx="3740">
                  <c:v>0.374</c:v>
                </c:pt>
                <c:pt idx="3741">
                  <c:v>0.3741</c:v>
                </c:pt>
                <c:pt idx="3742">
                  <c:v>0.3742</c:v>
                </c:pt>
                <c:pt idx="3743">
                  <c:v>0.3743</c:v>
                </c:pt>
                <c:pt idx="3744">
                  <c:v>0.3744</c:v>
                </c:pt>
                <c:pt idx="3745">
                  <c:v>0.3745</c:v>
                </c:pt>
                <c:pt idx="3746">
                  <c:v>0.3746</c:v>
                </c:pt>
                <c:pt idx="3747">
                  <c:v>0.3747</c:v>
                </c:pt>
                <c:pt idx="3748">
                  <c:v>0.3748</c:v>
                </c:pt>
                <c:pt idx="3749">
                  <c:v>0.3749</c:v>
                </c:pt>
                <c:pt idx="3750">
                  <c:v>0.375</c:v>
                </c:pt>
                <c:pt idx="3751">
                  <c:v>0.3751</c:v>
                </c:pt>
                <c:pt idx="3752">
                  <c:v>0.3752</c:v>
                </c:pt>
                <c:pt idx="3753">
                  <c:v>0.3753</c:v>
                </c:pt>
                <c:pt idx="3754">
                  <c:v>0.3754</c:v>
                </c:pt>
                <c:pt idx="3755">
                  <c:v>0.3755</c:v>
                </c:pt>
                <c:pt idx="3756">
                  <c:v>0.3756</c:v>
                </c:pt>
                <c:pt idx="3757">
                  <c:v>0.3757</c:v>
                </c:pt>
                <c:pt idx="3758">
                  <c:v>0.3758</c:v>
                </c:pt>
                <c:pt idx="3759">
                  <c:v>0.3759</c:v>
                </c:pt>
                <c:pt idx="3760">
                  <c:v>0.376</c:v>
                </c:pt>
                <c:pt idx="3761">
                  <c:v>0.3761</c:v>
                </c:pt>
                <c:pt idx="3762">
                  <c:v>0.3762</c:v>
                </c:pt>
                <c:pt idx="3763">
                  <c:v>0.3763</c:v>
                </c:pt>
                <c:pt idx="3764">
                  <c:v>0.3764</c:v>
                </c:pt>
                <c:pt idx="3765">
                  <c:v>0.3765</c:v>
                </c:pt>
                <c:pt idx="3766">
                  <c:v>0.3766</c:v>
                </c:pt>
                <c:pt idx="3767">
                  <c:v>0.3767</c:v>
                </c:pt>
                <c:pt idx="3768">
                  <c:v>0.3768</c:v>
                </c:pt>
                <c:pt idx="3769">
                  <c:v>0.3769</c:v>
                </c:pt>
                <c:pt idx="3770">
                  <c:v>0.377</c:v>
                </c:pt>
                <c:pt idx="3771">
                  <c:v>0.3771</c:v>
                </c:pt>
                <c:pt idx="3772">
                  <c:v>0.3772</c:v>
                </c:pt>
                <c:pt idx="3773">
                  <c:v>0.3773</c:v>
                </c:pt>
                <c:pt idx="3774">
                  <c:v>0.3774</c:v>
                </c:pt>
                <c:pt idx="3775">
                  <c:v>0.3775</c:v>
                </c:pt>
                <c:pt idx="3776">
                  <c:v>0.3776</c:v>
                </c:pt>
                <c:pt idx="3777">
                  <c:v>0.3777</c:v>
                </c:pt>
                <c:pt idx="3778">
                  <c:v>0.3778</c:v>
                </c:pt>
                <c:pt idx="3779">
                  <c:v>0.3779</c:v>
                </c:pt>
                <c:pt idx="3780">
                  <c:v>0.378</c:v>
                </c:pt>
                <c:pt idx="3781">
                  <c:v>0.3781</c:v>
                </c:pt>
                <c:pt idx="3782">
                  <c:v>0.3782</c:v>
                </c:pt>
                <c:pt idx="3783">
                  <c:v>0.3783</c:v>
                </c:pt>
                <c:pt idx="3784">
                  <c:v>0.3784</c:v>
                </c:pt>
                <c:pt idx="3785">
                  <c:v>0.3785</c:v>
                </c:pt>
                <c:pt idx="3786">
                  <c:v>0.3786</c:v>
                </c:pt>
                <c:pt idx="3787">
                  <c:v>0.3787</c:v>
                </c:pt>
                <c:pt idx="3788">
                  <c:v>0.3788</c:v>
                </c:pt>
                <c:pt idx="3789">
                  <c:v>0.3789</c:v>
                </c:pt>
                <c:pt idx="3790">
                  <c:v>0.379</c:v>
                </c:pt>
                <c:pt idx="3791">
                  <c:v>0.3791</c:v>
                </c:pt>
                <c:pt idx="3792">
                  <c:v>0.3792</c:v>
                </c:pt>
                <c:pt idx="3793">
                  <c:v>0.3793</c:v>
                </c:pt>
                <c:pt idx="3794">
                  <c:v>0.3794</c:v>
                </c:pt>
                <c:pt idx="3795">
                  <c:v>0.3795</c:v>
                </c:pt>
                <c:pt idx="3796">
                  <c:v>0.3796</c:v>
                </c:pt>
                <c:pt idx="3797">
                  <c:v>0.3797</c:v>
                </c:pt>
                <c:pt idx="3798">
                  <c:v>0.3798</c:v>
                </c:pt>
                <c:pt idx="3799">
                  <c:v>0.3799</c:v>
                </c:pt>
                <c:pt idx="3800">
                  <c:v>0.38</c:v>
                </c:pt>
                <c:pt idx="3801">
                  <c:v>0.3801</c:v>
                </c:pt>
                <c:pt idx="3802">
                  <c:v>0.3802</c:v>
                </c:pt>
                <c:pt idx="3803">
                  <c:v>0.3803</c:v>
                </c:pt>
                <c:pt idx="3804">
                  <c:v>0.3804</c:v>
                </c:pt>
                <c:pt idx="3805">
                  <c:v>0.3805</c:v>
                </c:pt>
                <c:pt idx="3806">
                  <c:v>0.3806</c:v>
                </c:pt>
                <c:pt idx="3807">
                  <c:v>0.3807</c:v>
                </c:pt>
                <c:pt idx="3808">
                  <c:v>0.3808</c:v>
                </c:pt>
                <c:pt idx="3809">
                  <c:v>0.3809</c:v>
                </c:pt>
                <c:pt idx="3810">
                  <c:v>0.381</c:v>
                </c:pt>
                <c:pt idx="3811">
                  <c:v>0.3811</c:v>
                </c:pt>
                <c:pt idx="3812">
                  <c:v>0.3812</c:v>
                </c:pt>
                <c:pt idx="3813">
                  <c:v>0.3813</c:v>
                </c:pt>
                <c:pt idx="3814">
                  <c:v>0.3814</c:v>
                </c:pt>
                <c:pt idx="3815">
                  <c:v>0.3815</c:v>
                </c:pt>
                <c:pt idx="3816">
                  <c:v>0.3816</c:v>
                </c:pt>
                <c:pt idx="3817">
                  <c:v>0.3817</c:v>
                </c:pt>
                <c:pt idx="3818">
                  <c:v>0.3818</c:v>
                </c:pt>
                <c:pt idx="3819">
                  <c:v>0.3819</c:v>
                </c:pt>
                <c:pt idx="3820">
                  <c:v>0.382</c:v>
                </c:pt>
                <c:pt idx="3821">
                  <c:v>0.3821</c:v>
                </c:pt>
                <c:pt idx="3822">
                  <c:v>0.3822</c:v>
                </c:pt>
                <c:pt idx="3823">
                  <c:v>0.3823</c:v>
                </c:pt>
                <c:pt idx="3824">
                  <c:v>0.3824</c:v>
                </c:pt>
                <c:pt idx="3825">
                  <c:v>0.3825</c:v>
                </c:pt>
                <c:pt idx="3826">
                  <c:v>0.3826</c:v>
                </c:pt>
                <c:pt idx="3827">
                  <c:v>0.3827</c:v>
                </c:pt>
                <c:pt idx="3828">
                  <c:v>0.3828</c:v>
                </c:pt>
                <c:pt idx="3829">
                  <c:v>0.3829</c:v>
                </c:pt>
                <c:pt idx="3830">
                  <c:v>0.383</c:v>
                </c:pt>
                <c:pt idx="3831">
                  <c:v>0.3831</c:v>
                </c:pt>
                <c:pt idx="3832">
                  <c:v>0.3832</c:v>
                </c:pt>
                <c:pt idx="3833">
                  <c:v>0.3833</c:v>
                </c:pt>
                <c:pt idx="3834">
                  <c:v>0.3834</c:v>
                </c:pt>
                <c:pt idx="3835">
                  <c:v>0.3835</c:v>
                </c:pt>
                <c:pt idx="3836">
                  <c:v>0.3836</c:v>
                </c:pt>
                <c:pt idx="3837">
                  <c:v>0.3837</c:v>
                </c:pt>
                <c:pt idx="3838">
                  <c:v>0.3838</c:v>
                </c:pt>
                <c:pt idx="3839">
                  <c:v>0.3839</c:v>
                </c:pt>
                <c:pt idx="3840">
                  <c:v>0.384</c:v>
                </c:pt>
                <c:pt idx="3841">
                  <c:v>0.3841</c:v>
                </c:pt>
                <c:pt idx="3842">
                  <c:v>0.3842</c:v>
                </c:pt>
                <c:pt idx="3843">
                  <c:v>0.3843</c:v>
                </c:pt>
                <c:pt idx="3844">
                  <c:v>0.3844</c:v>
                </c:pt>
                <c:pt idx="3845">
                  <c:v>0.3845</c:v>
                </c:pt>
                <c:pt idx="3846">
                  <c:v>0.3846</c:v>
                </c:pt>
                <c:pt idx="3847">
                  <c:v>0.3847</c:v>
                </c:pt>
                <c:pt idx="3848">
                  <c:v>0.3848</c:v>
                </c:pt>
                <c:pt idx="3849">
                  <c:v>0.3849</c:v>
                </c:pt>
                <c:pt idx="3850">
                  <c:v>0.385</c:v>
                </c:pt>
                <c:pt idx="3851">
                  <c:v>0.3851</c:v>
                </c:pt>
                <c:pt idx="3852">
                  <c:v>0.3852</c:v>
                </c:pt>
                <c:pt idx="3853">
                  <c:v>0.3853</c:v>
                </c:pt>
                <c:pt idx="3854">
                  <c:v>0.3854</c:v>
                </c:pt>
                <c:pt idx="3855">
                  <c:v>0.3855</c:v>
                </c:pt>
                <c:pt idx="3856">
                  <c:v>0.3856</c:v>
                </c:pt>
                <c:pt idx="3857">
                  <c:v>0.3857</c:v>
                </c:pt>
                <c:pt idx="3858">
                  <c:v>0.3858</c:v>
                </c:pt>
                <c:pt idx="3859">
                  <c:v>0.3859</c:v>
                </c:pt>
                <c:pt idx="3860">
                  <c:v>0.386</c:v>
                </c:pt>
                <c:pt idx="3861">
                  <c:v>0.3861</c:v>
                </c:pt>
                <c:pt idx="3862">
                  <c:v>0.3862</c:v>
                </c:pt>
                <c:pt idx="3863">
                  <c:v>0.3863</c:v>
                </c:pt>
                <c:pt idx="3864">
                  <c:v>0.3864</c:v>
                </c:pt>
                <c:pt idx="3865">
                  <c:v>0.3865</c:v>
                </c:pt>
                <c:pt idx="3866">
                  <c:v>0.3866</c:v>
                </c:pt>
                <c:pt idx="3867">
                  <c:v>0.3867</c:v>
                </c:pt>
                <c:pt idx="3868">
                  <c:v>0.3868</c:v>
                </c:pt>
                <c:pt idx="3869">
                  <c:v>0.3869</c:v>
                </c:pt>
                <c:pt idx="3870">
                  <c:v>0.387</c:v>
                </c:pt>
                <c:pt idx="3871">
                  <c:v>0.3871</c:v>
                </c:pt>
                <c:pt idx="3872">
                  <c:v>0.3872</c:v>
                </c:pt>
                <c:pt idx="3873">
                  <c:v>0.3873</c:v>
                </c:pt>
                <c:pt idx="3874">
                  <c:v>0.3874</c:v>
                </c:pt>
                <c:pt idx="3875">
                  <c:v>0.3875</c:v>
                </c:pt>
                <c:pt idx="3876">
                  <c:v>0.3876</c:v>
                </c:pt>
                <c:pt idx="3877">
                  <c:v>0.3877</c:v>
                </c:pt>
                <c:pt idx="3878">
                  <c:v>0.3878</c:v>
                </c:pt>
                <c:pt idx="3879">
                  <c:v>0.3879</c:v>
                </c:pt>
                <c:pt idx="3880">
                  <c:v>0.388</c:v>
                </c:pt>
                <c:pt idx="3881">
                  <c:v>0.3881</c:v>
                </c:pt>
                <c:pt idx="3882">
                  <c:v>0.3882</c:v>
                </c:pt>
                <c:pt idx="3883">
                  <c:v>0.3883</c:v>
                </c:pt>
                <c:pt idx="3884">
                  <c:v>0.3884</c:v>
                </c:pt>
                <c:pt idx="3885">
                  <c:v>0.3885</c:v>
                </c:pt>
                <c:pt idx="3886">
                  <c:v>0.3886</c:v>
                </c:pt>
                <c:pt idx="3887">
                  <c:v>0.3887</c:v>
                </c:pt>
                <c:pt idx="3888">
                  <c:v>0.3888</c:v>
                </c:pt>
                <c:pt idx="3889">
                  <c:v>0.3889</c:v>
                </c:pt>
                <c:pt idx="3890">
                  <c:v>0.389</c:v>
                </c:pt>
                <c:pt idx="3891">
                  <c:v>0.3891</c:v>
                </c:pt>
                <c:pt idx="3892">
                  <c:v>0.3892</c:v>
                </c:pt>
                <c:pt idx="3893">
                  <c:v>0.3893</c:v>
                </c:pt>
                <c:pt idx="3894">
                  <c:v>0.3894</c:v>
                </c:pt>
                <c:pt idx="3895">
                  <c:v>0.3895</c:v>
                </c:pt>
                <c:pt idx="3896">
                  <c:v>0.3896</c:v>
                </c:pt>
                <c:pt idx="3897">
                  <c:v>0.3897</c:v>
                </c:pt>
                <c:pt idx="3898">
                  <c:v>0.3898</c:v>
                </c:pt>
                <c:pt idx="3899">
                  <c:v>0.3899</c:v>
                </c:pt>
                <c:pt idx="3900">
                  <c:v>0.39</c:v>
                </c:pt>
                <c:pt idx="3901">
                  <c:v>0.3901</c:v>
                </c:pt>
                <c:pt idx="3902">
                  <c:v>0.3902</c:v>
                </c:pt>
                <c:pt idx="3903">
                  <c:v>0.3903</c:v>
                </c:pt>
                <c:pt idx="3904">
                  <c:v>0.3904</c:v>
                </c:pt>
                <c:pt idx="3905">
                  <c:v>0.3905</c:v>
                </c:pt>
                <c:pt idx="3906">
                  <c:v>0.3906</c:v>
                </c:pt>
                <c:pt idx="3907">
                  <c:v>0.3907</c:v>
                </c:pt>
                <c:pt idx="3908">
                  <c:v>0.3908</c:v>
                </c:pt>
                <c:pt idx="3909">
                  <c:v>0.3909</c:v>
                </c:pt>
                <c:pt idx="3910">
                  <c:v>0.391</c:v>
                </c:pt>
                <c:pt idx="3911">
                  <c:v>0.3911</c:v>
                </c:pt>
                <c:pt idx="3912">
                  <c:v>0.3912</c:v>
                </c:pt>
                <c:pt idx="3913">
                  <c:v>0.3913</c:v>
                </c:pt>
                <c:pt idx="3914">
                  <c:v>0.3914</c:v>
                </c:pt>
                <c:pt idx="3915">
                  <c:v>0.3915</c:v>
                </c:pt>
                <c:pt idx="3916">
                  <c:v>0.3916</c:v>
                </c:pt>
                <c:pt idx="3917">
                  <c:v>0.3917</c:v>
                </c:pt>
                <c:pt idx="3918">
                  <c:v>0.3918</c:v>
                </c:pt>
                <c:pt idx="3919">
                  <c:v>0.3919</c:v>
                </c:pt>
                <c:pt idx="3920">
                  <c:v>0.392</c:v>
                </c:pt>
                <c:pt idx="3921">
                  <c:v>0.3921</c:v>
                </c:pt>
                <c:pt idx="3922">
                  <c:v>0.3922</c:v>
                </c:pt>
                <c:pt idx="3923">
                  <c:v>0.3923</c:v>
                </c:pt>
                <c:pt idx="3924">
                  <c:v>0.3924</c:v>
                </c:pt>
                <c:pt idx="3925">
                  <c:v>0.3925</c:v>
                </c:pt>
                <c:pt idx="3926">
                  <c:v>0.3926</c:v>
                </c:pt>
                <c:pt idx="3927">
                  <c:v>0.3927</c:v>
                </c:pt>
                <c:pt idx="3928">
                  <c:v>0.3928</c:v>
                </c:pt>
                <c:pt idx="3929">
                  <c:v>0.3929</c:v>
                </c:pt>
                <c:pt idx="3930">
                  <c:v>0.393</c:v>
                </c:pt>
                <c:pt idx="3931">
                  <c:v>0.3931</c:v>
                </c:pt>
                <c:pt idx="3932">
                  <c:v>0.3932</c:v>
                </c:pt>
                <c:pt idx="3933">
                  <c:v>0.3933</c:v>
                </c:pt>
                <c:pt idx="3934">
                  <c:v>0.3934</c:v>
                </c:pt>
                <c:pt idx="3935">
                  <c:v>0.3935</c:v>
                </c:pt>
                <c:pt idx="3936">
                  <c:v>0.3936</c:v>
                </c:pt>
                <c:pt idx="3937">
                  <c:v>0.3937</c:v>
                </c:pt>
                <c:pt idx="3938">
                  <c:v>0.3938</c:v>
                </c:pt>
                <c:pt idx="3939">
                  <c:v>0.3939</c:v>
                </c:pt>
                <c:pt idx="3940">
                  <c:v>0.394</c:v>
                </c:pt>
                <c:pt idx="3941">
                  <c:v>0.3941</c:v>
                </c:pt>
                <c:pt idx="3942">
                  <c:v>0.3942</c:v>
                </c:pt>
                <c:pt idx="3943">
                  <c:v>0.3943</c:v>
                </c:pt>
                <c:pt idx="3944">
                  <c:v>0.3944</c:v>
                </c:pt>
                <c:pt idx="3945">
                  <c:v>0.3945</c:v>
                </c:pt>
                <c:pt idx="3946">
                  <c:v>0.3946</c:v>
                </c:pt>
                <c:pt idx="3947">
                  <c:v>0.3947</c:v>
                </c:pt>
                <c:pt idx="3948">
                  <c:v>0.3948</c:v>
                </c:pt>
                <c:pt idx="3949">
                  <c:v>0.3949</c:v>
                </c:pt>
                <c:pt idx="3950">
                  <c:v>0.395</c:v>
                </c:pt>
                <c:pt idx="3951">
                  <c:v>0.3951</c:v>
                </c:pt>
                <c:pt idx="3952">
                  <c:v>0.3952</c:v>
                </c:pt>
                <c:pt idx="3953">
                  <c:v>0.3953</c:v>
                </c:pt>
                <c:pt idx="3954">
                  <c:v>0.3954</c:v>
                </c:pt>
                <c:pt idx="3955">
                  <c:v>0.3955</c:v>
                </c:pt>
                <c:pt idx="3956">
                  <c:v>0.3956</c:v>
                </c:pt>
                <c:pt idx="3957">
                  <c:v>0.3957</c:v>
                </c:pt>
                <c:pt idx="3958">
                  <c:v>0.3958</c:v>
                </c:pt>
                <c:pt idx="3959">
                  <c:v>0.3959</c:v>
                </c:pt>
                <c:pt idx="3960">
                  <c:v>0.396</c:v>
                </c:pt>
                <c:pt idx="3961">
                  <c:v>0.3961</c:v>
                </c:pt>
                <c:pt idx="3962">
                  <c:v>0.3962</c:v>
                </c:pt>
                <c:pt idx="3963">
                  <c:v>0.3963</c:v>
                </c:pt>
                <c:pt idx="3964">
                  <c:v>0.3964</c:v>
                </c:pt>
                <c:pt idx="3965">
                  <c:v>0.3965</c:v>
                </c:pt>
                <c:pt idx="3966">
                  <c:v>0.3966</c:v>
                </c:pt>
                <c:pt idx="3967">
                  <c:v>0.3967</c:v>
                </c:pt>
                <c:pt idx="3968">
                  <c:v>0.3968</c:v>
                </c:pt>
                <c:pt idx="3969">
                  <c:v>0.3969</c:v>
                </c:pt>
                <c:pt idx="3970">
                  <c:v>0.397</c:v>
                </c:pt>
                <c:pt idx="3971">
                  <c:v>0.3971</c:v>
                </c:pt>
                <c:pt idx="3972">
                  <c:v>0.3972</c:v>
                </c:pt>
                <c:pt idx="3973">
                  <c:v>0.3973</c:v>
                </c:pt>
                <c:pt idx="3974">
                  <c:v>0.3974</c:v>
                </c:pt>
                <c:pt idx="3975">
                  <c:v>0.3975</c:v>
                </c:pt>
                <c:pt idx="3976">
                  <c:v>0.3976</c:v>
                </c:pt>
                <c:pt idx="3977">
                  <c:v>0.3977</c:v>
                </c:pt>
                <c:pt idx="3978">
                  <c:v>0.3978</c:v>
                </c:pt>
                <c:pt idx="3979">
                  <c:v>0.3979</c:v>
                </c:pt>
                <c:pt idx="3980">
                  <c:v>0.398</c:v>
                </c:pt>
                <c:pt idx="3981">
                  <c:v>0.3981</c:v>
                </c:pt>
                <c:pt idx="3982">
                  <c:v>0.3982</c:v>
                </c:pt>
                <c:pt idx="3983">
                  <c:v>0.3983</c:v>
                </c:pt>
                <c:pt idx="3984">
                  <c:v>0.3984</c:v>
                </c:pt>
                <c:pt idx="3985">
                  <c:v>0.3985</c:v>
                </c:pt>
                <c:pt idx="3986">
                  <c:v>0.3986</c:v>
                </c:pt>
                <c:pt idx="3987">
                  <c:v>0.3987</c:v>
                </c:pt>
                <c:pt idx="3988">
                  <c:v>0.3988</c:v>
                </c:pt>
                <c:pt idx="3989">
                  <c:v>0.3989</c:v>
                </c:pt>
                <c:pt idx="3990">
                  <c:v>0.399</c:v>
                </c:pt>
                <c:pt idx="3991">
                  <c:v>0.3991</c:v>
                </c:pt>
                <c:pt idx="3992">
                  <c:v>0.3992</c:v>
                </c:pt>
                <c:pt idx="3993">
                  <c:v>0.3993</c:v>
                </c:pt>
                <c:pt idx="3994">
                  <c:v>0.3994</c:v>
                </c:pt>
                <c:pt idx="3995">
                  <c:v>0.3995</c:v>
                </c:pt>
                <c:pt idx="3996">
                  <c:v>0.3996</c:v>
                </c:pt>
                <c:pt idx="3997">
                  <c:v>0.3997</c:v>
                </c:pt>
                <c:pt idx="3998">
                  <c:v>0.3998</c:v>
                </c:pt>
                <c:pt idx="3999">
                  <c:v>0.3999</c:v>
                </c:pt>
                <c:pt idx="4000">
                  <c:v>0.4</c:v>
                </c:pt>
                <c:pt idx="4001">
                  <c:v>0.4001</c:v>
                </c:pt>
                <c:pt idx="4002">
                  <c:v>0.4002</c:v>
                </c:pt>
                <c:pt idx="4003">
                  <c:v>0.4003</c:v>
                </c:pt>
                <c:pt idx="4004">
                  <c:v>0.4004</c:v>
                </c:pt>
                <c:pt idx="4005">
                  <c:v>0.4005</c:v>
                </c:pt>
                <c:pt idx="4006">
                  <c:v>0.4006</c:v>
                </c:pt>
                <c:pt idx="4007">
                  <c:v>0.4007</c:v>
                </c:pt>
                <c:pt idx="4008">
                  <c:v>0.4008</c:v>
                </c:pt>
                <c:pt idx="4009">
                  <c:v>0.4009</c:v>
                </c:pt>
                <c:pt idx="4010">
                  <c:v>0.401</c:v>
                </c:pt>
                <c:pt idx="4011">
                  <c:v>0.4011</c:v>
                </c:pt>
                <c:pt idx="4012">
                  <c:v>0.4012</c:v>
                </c:pt>
                <c:pt idx="4013">
                  <c:v>0.4013</c:v>
                </c:pt>
                <c:pt idx="4014">
                  <c:v>0.4014</c:v>
                </c:pt>
                <c:pt idx="4015">
                  <c:v>0.4015</c:v>
                </c:pt>
                <c:pt idx="4016">
                  <c:v>0.4016</c:v>
                </c:pt>
                <c:pt idx="4017">
                  <c:v>0.4017</c:v>
                </c:pt>
                <c:pt idx="4018">
                  <c:v>0.4018</c:v>
                </c:pt>
                <c:pt idx="4019">
                  <c:v>0.4019</c:v>
                </c:pt>
                <c:pt idx="4020">
                  <c:v>0.402</c:v>
                </c:pt>
                <c:pt idx="4021">
                  <c:v>0.4021</c:v>
                </c:pt>
                <c:pt idx="4022">
                  <c:v>0.4022</c:v>
                </c:pt>
                <c:pt idx="4023">
                  <c:v>0.4023</c:v>
                </c:pt>
                <c:pt idx="4024">
                  <c:v>0.4024</c:v>
                </c:pt>
                <c:pt idx="4025">
                  <c:v>0.4025</c:v>
                </c:pt>
                <c:pt idx="4026">
                  <c:v>0.4026</c:v>
                </c:pt>
                <c:pt idx="4027">
                  <c:v>0.4027</c:v>
                </c:pt>
                <c:pt idx="4028">
                  <c:v>0.4028</c:v>
                </c:pt>
                <c:pt idx="4029">
                  <c:v>0.4029</c:v>
                </c:pt>
                <c:pt idx="4030">
                  <c:v>0.403</c:v>
                </c:pt>
                <c:pt idx="4031">
                  <c:v>0.4031</c:v>
                </c:pt>
                <c:pt idx="4032">
                  <c:v>0.4032</c:v>
                </c:pt>
                <c:pt idx="4033">
                  <c:v>0.4033</c:v>
                </c:pt>
                <c:pt idx="4034">
                  <c:v>0.4034</c:v>
                </c:pt>
                <c:pt idx="4035">
                  <c:v>0.4035</c:v>
                </c:pt>
                <c:pt idx="4036">
                  <c:v>0.4036</c:v>
                </c:pt>
                <c:pt idx="4037">
                  <c:v>0.4037</c:v>
                </c:pt>
                <c:pt idx="4038">
                  <c:v>0.4038</c:v>
                </c:pt>
                <c:pt idx="4039">
                  <c:v>0.4039</c:v>
                </c:pt>
                <c:pt idx="4040">
                  <c:v>0.404</c:v>
                </c:pt>
                <c:pt idx="4041">
                  <c:v>0.4041</c:v>
                </c:pt>
                <c:pt idx="4042">
                  <c:v>0.4042</c:v>
                </c:pt>
                <c:pt idx="4043">
                  <c:v>0.4043</c:v>
                </c:pt>
                <c:pt idx="4044">
                  <c:v>0.4044</c:v>
                </c:pt>
                <c:pt idx="4045">
                  <c:v>0.4045</c:v>
                </c:pt>
                <c:pt idx="4046">
                  <c:v>0.4046</c:v>
                </c:pt>
                <c:pt idx="4047">
                  <c:v>0.4047</c:v>
                </c:pt>
                <c:pt idx="4048">
                  <c:v>0.4048</c:v>
                </c:pt>
                <c:pt idx="4049">
                  <c:v>0.4049</c:v>
                </c:pt>
                <c:pt idx="4050">
                  <c:v>0.405</c:v>
                </c:pt>
                <c:pt idx="4051">
                  <c:v>0.4051</c:v>
                </c:pt>
                <c:pt idx="4052">
                  <c:v>0.4052</c:v>
                </c:pt>
                <c:pt idx="4053">
                  <c:v>0.4053</c:v>
                </c:pt>
                <c:pt idx="4054">
                  <c:v>0.4054</c:v>
                </c:pt>
                <c:pt idx="4055">
                  <c:v>0.4055</c:v>
                </c:pt>
                <c:pt idx="4056">
                  <c:v>0.4056</c:v>
                </c:pt>
                <c:pt idx="4057">
                  <c:v>0.4057</c:v>
                </c:pt>
                <c:pt idx="4058">
                  <c:v>0.4058</c:v>
                </c:pt>
                <c:pt idx="4059">
                  <c:v>0.4059</c:v>
                </c:pt>
                <c:pt idx="4060">
                  <c:v>0.406</c:v>
                </c:pt>
                <c:pt idx="4061">
                  <c:v>0.4061</c:v>
                </c:pt>
                <c:pt idx="4062">
                  <c:v>0.4062</c:v>
                </c:pt>
                <c:pt idx="4063">
                  <c:v>0.4063</c:v>
                </c:pt>
                <c:pt idx="4064">
                  <c:v>0.4064</c:v>
                </c:pt>
                <c:pt idx="4065">
                  <c:v>0.4065</c:v>
                </c:pt>
                <c:pt idx="4066">
                  <c:v>0.4066</c:v>
                </c:pt>
                <c:pt idx="4067">
                  <c:v>0.4067</c:v>
                </c:pt>
                <c:pt idx="4068">
                  <c:v>0.4068</c:v>
                </c:pt>
                <c:pt idx="4069">
                  <c:v>0.4069</c:v>
                </c:pt>
                <c:pt idx="4070">
                  <c:v>0.407</c:v>
                </c:pt>
                <c:pt idx="4071">
                  <c:v>0.4071</c:v>
                </c:pt>
                <c:pt idx="4072">
                  <c:v>0.4072</c:v>
                </c:pt>
                <c:pt idx="4073">
                  <c:v>0.4073</c:v>
                </c:pt>
                <c:pt idx="4074">
                  <c:v>0.4074</c:v>
                </c:pt>
                <c:pt idx="4075">
                  <c:v>0.4075</c:v>
                </c:pt>
                <c:pt idx="4076">
                  <c:v>0.4076</c:v>
                </c:pt>
                <c:pt idx="4077">
                  <c:v>0.4077</c:v>
                </c:pt>
                <c:pt idx="4078">
                  <c:v>0.4078</c:v>
                </c:pt>
                <c:pt idx="4079">
                  <c:v>0.4079</c:v>
                </c:pt>
                <c:pt idx="4080">
                  <c:v>0.408</c:v>
                </c:pt>
                <c:pt idx="4081">
                  <c:v>0.4081</c:v>
                </c:pt>
                <c:pt idx="4082">
                  <c:v>0.4082</c:v>
                </c:pt>
                <c:pt idx="4083">
                  <c:v>0.4083</c:v>
                </c:pt>
                <c:pt idx="4084">
                  <c:v>0.4084</c:v>
                </c:pt>
                <c:pt idx="4085">
                  <c:v>0.4085</c:v>
                </c:pt>
                <c:pt idx="4086">
                  <c:v>0.4086</c:v>
                </c:pt>
                <c:pt idx="4087">
                  <c:v>0.4087</c:v>
                </c:pt>
                <c:pt idx="4088">
                  <c:v>0.4088</c:v>
                </c:pt>
                <c:pt idx="4089">
                  <c:v>0.4089</c:v>
                </c:pt>
                <c:pt idx="4090">
                  <c:v>0.409</c:v>
                </c:pt>
                <c:pt idx="4091">
                  <c:v>0.4091</c:v>
                </c:pt>
                <c:pt idx="4092">
                  <c:v>0.4092</c:v>
                </c:pt>
                <c:pt idx="4093">
                  <c:v>0.4093</c:v>
                </c:pt>
                <c:pt idx="4094">
                  <c:v>0.4094</c:v>
                </c:pt>
                <c:pt idx="4095">
                  <c:v>0.4095</c:v>
                </c:pt>
                <c:pt idx="4096">
                  <c:v>0.4096</c:v>
                </c:pt>
                <c:pt idx="4097">
                  <c:v>0.4097</c:v>
                </c:pt>
                <c:pt idx="4098">
                  <c:v>0.4098</c:v>
                </c:pt>
                <c:pt idx="4099">
                  <c:v>0.4099</c:v>
                </c:pt>
                <c:pt idx="4100">
                  <c:v>0.41</c:v>
                </c:pt>
                <c:pt idx="4101">
                  <c:v>0.4101</c:v>
                </c:pt>
                <c:pt idx="4102">
                  <c:v>0.4102</c:v>
                </c:pt>
                <c:pt idx="4103">
                  <c:v>0.4103</c:v>
                </c:pt>
                <c:pt idx="4104">
                  <c:v>0.4104</c:v>
                </c:pt>
                <c:pt idx="4105">
                  <c:v>0.4105</c:v>
                </c:pt>
                <c:pt idx="4106">
                  <c:v>0.4106</c:v>
                </c:pt>
                <c:pt idx="4107">
                  <c:v>0.4107</c:v>
                </c:pt>
                <c:pt idx="4108">
                  <c:v>0.4108</c:v>
                </c:pt>
                <c:pt idx="4109">
                  <c:v>0.4109</c:v>
                </c:pt>
                <c:pt idx="4110">
                  <c:v>0.411</c:v>
                </c:pt>
                <c:pt idx="4111">
                  <c:v>0.4111</c:v>
                </c:pt>
                <c:pt idx="4112">
                  <c:v>0.4112</c:v>
                </c:pt>
                <c:pt idx="4113">
                  <c:v>0.4113</c:v>
                </c:pt>
                <c:pt idx="4114">
                  <c:v>0.4114</c:v>
                </c:pt>
                <c:pt idx="4115">
                  <c:v>0.4115</c:v>
                </c:pt>
                <c:pt idx="4116">
                  <c:v>0.4116</c:v>
                </c:pt>
                <c:pt idx="4117">
                  <c:v>0.4117</c:v>
                </c:pt>
                <c:pt idx="4118">
                  <c:v>0.4118</c:v>
                </c:pt>
                <c:pt idx="4119">
                  <c:v>0.4119</c:v>
                </c:pt>
                <c:pt idx="4120">
                  <c:v>0.412</c:v>
                </c:pt>
                <c:pt idx="4121">
                  <c:v>0.4121</c:v>
                </c:pt>
                <c:pt idx="4122">
                  <c:v>0.4122</c:v>
                </c:pt>
                <c:pt idx="4123">
                  <c:v>0.4123</c:v>
                </c:pt>
                <c:pt idx="4124">
                  <c:v>0.4124</c:v>
                </c:pt>
                <c:pt idx="4125">
                  <c:v>0.4125</c:v>
                </c:pt>
                <c:pt idx="4126">
                  <c:v>0.4126</c:v>
                </c:pt>
                <c:pt idx="4127">
                  <c:v>0.4127</c:v>
                </c:pt>
                <c:pt idx="4128">
                  <c:v>0.4128</c:v>
                </c:pt>
                <c:pt idx="4129">
                  <c:v>0.4129</c:v>
                </c:pt>
                <c:pt idx="4130">
                  <c:v>0.413</c:v>
                </c:pt>
                <c:pt idx="4131">
                  <c:v>0.4131</c:v>
                </c:pt>
                <c:pt idx="4132">
                  <c:v>0.4132</c:v>
                </c:pt>
                <c:pt idx="4133">
                  <c:v>0.4133</c:v>
                </c:pt>
                <c:pt idx="4134">
                  <c:v>0.4134</c:v>
                </c:pt>
                <c:pt idx="4135">
                  <c:v>0.4135</c:v>
                </c:pt>
                <c:pt idx="4136">
                  <c:v>0.4136</c:v>
                </c:pt>
                <c:pt idx="4137">
                  <c:v>0.4137</c:v>
                </c:pt>
                <c:pt idx="4138">
                  <c:v>0.4138</c:v>
                </c:pt>
                <c:pt idx="4139">
                  <c:v>0.4139</c:v>
                </c:pt>
                <c:pt idx="4140">
                  <c:v>0.414</c:v>
                </c:pt>
                <c:pt idx="4141">
                  <c:v>0.4141</c:v>
                </c:pt>
                <c:pt idx="4142">
                  <c:v>0.4142</c:v>
                </c:pt>
                <c:pt idx="4143">
                  <c:v>0.4143</c:v>
                </c:pt>
                <c:pt idx="4144">
                  <c:v>0.4144</c:v>
                </c:pt>
                <c:pt idx="4145">
                  <c:v>0.4145</c:v>
                </c:pt>
                <c:pt idx="4146">
                  <c:v>0.4146</c:v>
                </c:pt>
                <c:pt idx="4147">
                  <c:v>0.4147</c:v>
                </c:pt>
                <c:pt idx="4148">
                  <c:v>0.4148</c:v>
                </c:pt>
                <c:pt idx="4149">
                  <c:v>0.4149</c:v>
                </c:pt>
                <c:pt idx="4150">
                  <c:v>0.415</c:v>
                </c:pt>
                <c:pt idx="4151">
                  <c:v>0.4151</c:v>
                </c:pt>
                <c:pt idx="4152">
                  <c:v>0.4152</c:v>
                </c:pt>
                <c:pt idx="4153">
                  <c:v>0.4153</c:v>
                </c:pt>
                <c:pt idx="4154">
                  <c:v>0.4154</c:v>
                </c:pt>
                <c:pt idx="4155">
                  <c:v>0.4155</c:v>
                </c:pt>
                <c:pt idx="4156">
                  <c:v>0.4156</c:v>
                </c:pt>
                <c:pt idx="4157">
                  <c:v>0.4157</c:v>
                </c:pt>
                <c:pt idx="4158">
                  <c:v>0.4158</c:v>
                </c:pt>
                <c:pt idx="4159">
                  <c:v>0.4159</c:v>
                </c:pt>
                <c:pt idx="4160">
                  <c:v>0.416</c:v>
                </c:pt>
                <c:pt idx="4161">
                  <c:v>0.4161</c:v>
                </c:pt>
                <c:pt idx="4162">
                  <c:v>0.4162</c:v>
                </c:pt>
                <c:pt idx="4163">
                  <c:v>0.4163</c:v>
                </c:pt>
                <c:pt idx="4164">
                  <c:v>0.4164</c:v>
                </c:pt>
                <c:pt idx="4165">
                  <c:v>0.4165</c:v>
                </c:pt>
                <c:pt idx="4166">
                  <c:v>0.4166</c:v>
                </c:pt>
                <c:pt idx="4167">
                  <c:v>0.4167</c:v>
                </c:pt>
                <c:pt idx="4168">
                  <c:v>0.4168</c:v>
                </c:pt>
                <c:pt idx="4169">
                  <c:v>0.4169</c:v>
                </c:pt>
                <c:pt idx="4170">
                  <c:v>0.417</c:v>
                </c:pt>
                <c:pt idx="4171">
                  <c:v>0.4171</c:v>
                </c:pt>
                <c:pt idx="4172">
                  <c:v>0.4172</c:v>
                </c:pt>
                <c:pt idx="4173">
                  <c:v>0.4173</c:v>
                </c:pt>
                <c:pt idx="4174">
                  <c:v>0.4174</c:v>
                </c:pt>
                <c:pt idx="4175">
                  <c:v>0.4175</c:v>
                </c:pt>
                <c:pt idx="4176">
                  <c:v>0.4176</c:v>
                </c:pt>
                <c:pt idx="4177">
                  <c:v>0.4177</c:v>
                </c:pt>
                <c:pt idx="4178">
                  <c:v>0.4178</c:v>
                </c:pt>
                <c:pt idx="4179">
                  <c:v>0.4179</c:v>
                </c:pt>
                <c:pt idx="4180">
                  <c:v>0.418</c:v>
                </c:pt>
                <c:pt idx="4181">
                  <c:v>0.4181</c:v>
                </c:pt>
                <c:pt idx="4182">
                  <c:v>0.4182</c:v>
                </c:pt>
                <c:pt idx="4183">
                  <c:v>0.4183</c:v>
                </c:pt>
                <c:pt idx="4184">
                  <c:v>0.4184</c:v>
                </c:pt>
                <c:pt idx="4185">
                  <c:v>0.4185</c:v>
                </c:pt>
                <c:pt idx="4186">
                  <c:v>0.4186</c:v>
                </c:pt>
                <c:pt idx="4187">
                  <c:v>0.4187</c:v>
                </c:pt>
                <c:pt idx="4188">
                  <c:v>0.4188</c:v>
                </c:pt>
                <c:pt idx="4189">
                  <c:v>0.4189</c:v>
                </c:pt>
                <c:pt idx="4190">
                  <c:v>0.419</c:v>
                </c:pt>
                <c:pt idx="4191">
                  <c:v>0.4191</c:v>
                </c:pt>
                <c:pt idx="4192">
                  <c:v>0.4192</c:v>
                </c:pt>
                <c:pt idx="4193">
                  <c:v>0.4193</c:v>
                </c:pt>
                <c:pt idx="4194">
                  <c:v>0.4194</c:v>
                </c:pt>
                <c:pt idx="4195">
                  <c:v>0.4195</c:v>
                </c:pt>
                <c:pt idx="4196">
                  <c:v>0.4196</c:v>
                </c:pt>
                <c:pt idx="4197">
                  <c:v>0.4197</c:v>
                </c:pt>
                <c:pt idx="4198">
                  <c:v>0.4198</c:v>
                </c:pt>
                <c:pt idx="4199">
                  <c:v>0.4199</c:v>
                </c:pt>
                <c:pt idx="4200">
                  <c:v>0.42</c:v>
                </c:pt>
                <c:pt idx="4201">
                  <c:v>0.4201</c:v>
                </c:pt>
                <c:pt idx="4202">
                  <c:v>0.4202</c:v>
                </c:pt>
                <c:pt idx="4203">
                  <c:v>0.4203</c:v>
                </c:pt>
                <c:pt idx="4204">
                  <c:v>0.4204</c:v>
                </c:pt>
                <c:pt idx="4205">
                  <c:v>0.4205</c:v>
                </c:pt>
                <c:pt idx="4206">
                  <c:v>0.4206</c:v>
                </c:pt>
                <c:pt idx="4207">
                  <c:v>0.4207</c:v>
                </c:pt>
                <c:pt idx="4208">
                  <c:v>0.4208</c:v>
                </c:pt>
                <c:pt idx="4209">
                  <c:v>0.4209</c:v>
                </c:pt>
                <c:pt idx="4210">
                  <c:v>0.421</c:v>
                </c:pt>
                <c:pt idx="4211">
                  <c:v>0.4211</c:v>
                </c:pt>
                <c:pt idx="4212">
                  <c:v>0.4212</c:v>
                </c:pt>
                <c:pt idx="4213">
                  <c:v>0.4213</c:v>
                </c:pt>
                <c:pt idx="4214">
                  <c:v>0.4214</c:v>
                </c:pt>
                <c:pt idx="4215">
                  <c:v>0.4215</c:v>
                </c:pt>
                <c:pt idx="4216">
                  <c:v>0.4216</c:v>
                </c:pt>
                <c:pt idx="4217">
                  <c:v>0.4217</c:v>
                </c:pt>
                <c:pt idx="4218">
                  <c:v>0.4218</c:v>
                </c:pt>
                <c:pt idx="4219">
                  <c:v>0.4219</c:v>
                </c:pt>
                <c:pt idx="4220">
                  <c:v>0.422</c:v>
                </c:pt>
                <c:pt idx="4221">
                  <c:v>0.4221</c:v>
                </c:pt>
                <c:pt idx="4222">
                  <c:v>0.4222</c:v>
                </c:pt>
                <c:pt idx="4223">
                  <c:v>0.4223</c:v>
                </c:pt>
                <c:pt idx="4224">
                  <c:v>0.4224</c:v>
                </c:pt>
                <c:pt idx="4225">
                  <c:v>0.4225</c:v>
                </c:pt>
                <c:pt idx="4226">
                  <c:v>0.4226</c:v>
                </c:pt>
                <c:pt idx="4227">
                  <c:v>0.4227</c:v>
                </c:pt>
                <c:pt idx="4228">
                  <c:v>0.4228</c:v>
                </c:pt>
                <c:pt idx="4229">
                  <c:v>0.4229</c:v>
                </c:pt>
                <c:pt idx="4230">
                  <c:v>0.423</c:v>
                </c:pt>
                <c:pt idx="4231">
                  <c:v>0.4231</c:v>
                </c:pt>
                <c:pt idx="4232">
                  <c:v>0.4232</c:v>
                </c:pt>
                <c:pt idx="4233">
                  <c:v>0.4233</c:v>
                </c:pt>
                <c:pt idx="4234">
                  <c:v>0.4234</c:v>
                </c:pt>
                <c:pt idx="4235">
                  <c:v>0.4235</c:v>
                </c:pt>
                <c:pt idx="4236">
                  <c:v>0.4236</c:v>
                </c:pt>
                <c:pt idx="4237">
                  <c:v>0.4237</c:v>
                </c:pt>
                <c:pt idx="4238">
                  <c:v>0.4238</c:v>
                </c:pt>
                <c:pt idx="4239">
                  <c:v>0.4239</c:v>
                </c:pt>
                <c:pt idx="4240">
                  <c:v>0.424</c:v>
                </c:pt>
                <c:pt idx="4241">
                  <c:v>0.4241</c:v>
                </c:pt>
                <c:pt idx="4242">
                  <c:v>0.4242</c:v>
                </c:pt>
                <c:pt idx="4243">
                  <c:v>0.4243</c:v>
                </c:pt>
                <c:pt idx="4244">
                  <c:v>0.4244</c:v>
                </c:pt>
                <c:pt idx="4245">
                  <c:v>0.4245</c:v>
                </c:pt>
                <c:pt idx="4246">
                  <c:v>0.4246</c:v>
                </c:pt>
                <c:pt idx="4247">
                  <c:v>0.4247</c:v>
                </c:pt>
                <c:pt idx="4248">
                  <c:v>0.4248</c:v>
                </c:pt>
                <c:pt idx="4249">
                  <c:v>0.4249</c:v>
                </c:pt>
                <c:pt idx="4250">
                  <c:v>0.425</c:v>
                </c:pt>
                <c:pt idx="4251">
                  <c:v>0.4251</c:v>
                </c:pt>
                <c:pt idx="4252">
                  <c:v>0.4252</c:v>
                </c:pt>
                <c:pt idx="4253">
                  <c:v>0.4253</c:v>
                </c:pt>
                <c:pt idx="4254">
                  <c:v>0.4254</c:v>
                </c:pt>
                <c:pt idx="4255">
                  <c:v>0.4255</c:v>
                </c:pt>
                <c:pt idx="4256">
                  <c:v>0.4256</c:v>
                </c:pt>
                <c:pt idx="4257">
                  <c:v>0.4257</c:v>
                </c:pt>
                <c:pt idx="4258">
                  <c:v>0.4258</c:v>
                </c:pt>
                <c:pt idx="4259">
                  <c:v>0.4259</c:v>
                </c:pt>
                <c:pt idx="4260">
                  <c:v>0.426</c:v>
                </c:pt>
                <c:pt idx="4261">
                  <c:v>0.4261</c:v>
                </c:pt>
                <c:pt idx="4262">
                  <c:v>0.4262</c:v>
                </c:pt>
                <c:pt idx="4263">
                  <c:v>0.4263</c:v>
                </c:pt>
                <c:pt idx="4264">
                  <c:v>0.4264</c:v>
                </c:pt>
                <c:pt idx="4265">
                  <c:v>0.4265</c:v>
                </c:pt>
                <c:pt idx="4266">
                  <c:v>0.4266</c:v>
                </c:pt>
                <c:pt idx="4267">
                  <c:v>0.4267</c:v>
                </c:pt>
                <c:pt idx="4268">
                  <c:v>0.4268</c:v>
                </c:pt>
                <c:pt idx="4269">
                  <c:v>0.4269</c:v>
                </c:pt>
                <c:pt idx="4270">
                  <c:v>0.427</c:v>
                </c:pt>
                <c:pt idx="4271">
                  <c:v>0.4271</c:v>
                </c:pt>
                <c:pt idx="4272">
                  <c:v>0.4272</c:v>
                </c:pt>
                <c:pt idx="4273">
                  <c:v>0.4273</c:v>
                </c:pt>
                <c:pt idx="4274">
                  <c:v>0.4274</c:v>
                </c:pt>
                <c:pt idx="4275">
                  <c:v>0.4275</c:v>
                </c:pt>
                <c:pt idx="4276">
                  <c:v>0.4276</c:v>
                </c:pt>
                <c:pt idx="4277">
                  <c:v>0.4277</c:v>
                </c:pt>
                <c:pt idx="4278">
                  <c:v>0.4278</c:v>
                </c:pt>
                <c:pt idx="4279">
                  <c:v>0.4279</c:v>
                </c:pt>
                <c:pt idx="4280">
                  <c:v>0.428</c:v>
                </c:pt>
                <c:pt idx="4281">
                  <c:v>0.4281</c:v>
                </c:pt>
                <c:pt idx="4282">
                  <c:v>0.4282</c:v>
                </c:pt>
                <c:pt idx="4283">
                  <c:v>0.4283</c:v>
                </c:pt>
                <c:pt idx="4284">
                  <c:v>0.4284</c:v>
                </c:pt>
                <c:pt idx="4285">
                  <c:v>0.4285</c:v>
                </c:pt>
                <c:pt idx="4286">
                  <c:v>0.4286</c:v>
                </c:pt>
                <c:pt idx="4287">
                  <c:v>0.4287</c:v>
                </c:pt>
                <c:pt idx="4288">
                  <c:v>0.4288</c:v>
                </c:pt>
                <c:pt idx="4289">
                  <c:v>0.4289</c:v>
                </c:pt>
                <c:pt idx="4290">
                  <c:v>0.429</c:v>
                </c:pt>
                <c:pt idx="4291">
                  <c:v>0.4291</c:v>
                </c:pt>
                <c:pt idx="4292">
                  <c:v>0.4292</c:v>
                </c:pt>
                <c:pt idx="4293">
                  <c:v>0.4293</c:v>
                </c:pt>
                <c:pt idx="4294">
                  <c:v>0.4294</c:v>
                </c:pt>
                <c:pt idx="4295">
                  <c:v>0.4295</c:v>
                </c:pt>
                <c:pt idx="4296">
                  <c:v>0.4296</c:v>
                </c:pt>
                <c:pt idx="4297">
                  <c:v>0.4297</c:v>
                </c:pt>
                <c:pt idx="4298">
                  <c:v>0.4298</c:v>
                </c:pt>
                <c:pt idx="4299">
                  <c:v>0.4299</c:v>
                </c:pt>
                <c:pt idx="4300">
                  <c:v>0.43</c:v>
                </c:pt>
                <c:pt idx="4301">
                  <c:v>0.4301</c:v>
                </c:pt>
                <c:pt idx="4302">
                  <c:v>0.4302</c:v>
                </c:pt>
                <c:pt idx="4303">
                  <c:v>0.4303</c:v>
                </c:pt>
                <c:pt idx="4304">
                  <c:v>0.4304</c:v>
                </c:pt>
                <c:pt idx="4305">
                  <c:v>0.4305</c:v>
                </c:pt>
                <c:pt idx="4306">
                  <c:v>0.4306</c:v>
                </c:pt>
                <c:pt idx="4307">
                  <c:v>0.4307</c:v>
                </c:pt>
                <c:pt idx="4308">
                  <c:v>0.4308</c:v>
                </c:pt>
                <c:pt idx="4309">
                  <c:v>0.4309</c:v>
                </c:pt>
                <c:pt idx="4310">
                  <c:v>0.431</c:v>
                </c:pt>
                <c:pt idx="4311">
                  <c:v>0.4311</c:v>
                </c:pt>
                <c:pt idx="4312">
                  <c:v>0.4312</c:v>
                </c:pt>
                <c:pt idx="4313">
                  <c:v>0.4313</c:v>
                </c:pt>
                <c:pt idx="4314">
                  <c:v>0.4314</c:v>
                </c:pt>
                <c:pt idx="4315">
                  <c:v>0.4315</c:v>
                </c:pt>
                <c:pt idx="4316">
                  <c:v>0.4316</c:v>
                </c:pt>
                <c:pt idx="4317">
                  <c:v>0.4317</c:v>
                </c:pt>
                <c:pt idx="4318">
                  <c:v>0.4318</c:v>
                </c:pt>
                <c:pt idx="4319">
                  <c:v>0.4319</c:v>
                </c:pt>
                <c:pt idx="4320">
                  <c:v>0.432</c:v>
                </c:pt>
                <c:pt idx="4321">
                  <c:v>0.4321</c:v>
                </c:pt>
                <c:pt idx="4322">
                  <c:v>0.4322</c:v>
                </c:pt>
                <c:pt idx="4323">
                  <c:v>0.4323</c:v>
                </c:pt>
                <c:pt idx="4324">
                  <c:v>0.4324</c:v>
                </c:pt>
                <c:pt idx="4325">
                  <c:v>0.4325</c:v>
                </c:pt>
                <c:pt idx="4326">
                  <c:v>0.4326</c:v>
                </c:pt>
                <c:pt idx="4327">
                  <c:v>0.4327</c:v>
                </c:pt>
                <c:pt idx="4328">
                  <c:v>0.4328</c:v>
                </c:pt>
                <c:pt idx="4329">
                  <c:v>0.4329</c:v>
                </c:pt>
                <c:pt idx="4330">
                  <c:v>0.433</c:v>
                </c:pt>
                <c:pt idx="4331">
                  <c:v>0.4331</c:v>
                </c:pt>
                <c:pt idx="4332">
                  <c:v>0.4332</c:v>
                </c:pt>
                <c:pt idx="4333">
                  <c:v>0.4333</c:v>
                </c:pt>
                <c:pt idx="4334">
                  <c:v>0.4334</c:v>
                </c:pt>
                <c:pt idx="4335">
                  <c:v>0.4335</c:v>
                </c:pt>
                <c:pt idx="4336">
                  <c:v>0.4336</c:v>
                </c:pt>
                <c:pt idx="4337">
                  <c:v>0.4337</c:v>
                </c:pt>
                <c:pt idx="4338">
                  <c:v>0.4338</c:v>
                </c:pt>
                <c:pt idx="4339">
                  <c:v>0.4339</c:v>
                </c:pt>
                <c:pt idx="4340">
                  <c:v>0.434</c:v>
                </c:pt>
                <c:pt idx="4341">
                  <c:v>0.4341</c:v>
                </c:pt>
                <c:pt idx="4342">
                  <c:v>0.4342</c:v>
                </c:pt>
                <c:pt idx="4343">
                  <c:v>0.4343</c:v>
                </c:pt>
                <c:pt idx="4344">
                  <c:v>0.4344</c:v>
                </c:pt>
                <c:pt idx="4345">
                  <c:v>0.4345</c:v>
                </c:pt>
                <c:pt idx="4346">
                  <c:v>0.4346</c:v>
                </c:pt>
                <c:pt idx="4347">
                  <c:v>0.4347</c:v>
                </c:pt>
                <c:pt idx="4348">
                  <c:v>0.4348</c:v>
                </c:pt>
                <c:pt idx="4349">
                  <c:v>0.4349</c:v>
                </c:pt>
                <c:pt idx="4350">
                  <c:v>0.435</c:v>
                </c:pt>
                <c:pt idx="4351">
                  <c:v>0.4351</c:v>
                </c:pt>
                <c:pt idx="4352">
                  <c:v>0.4352</c:v>
                </c:pt>
                <c:pt idx="4353">
                  <c:v>0.4353</c:v>
                </c:pt>
                <c:pt idx="4354">
                  <c:v>0.4354</c:v>
                </c:pt>
                <c:pt idx="4355">
                  <c:v>0.4355</c:v>
                </c:pt>
                <c:pt idx="4356">
                  <c:v>0.4356</c:v>
                </c:pt>
                <c:pt idx="4357">
                  <c:v>0.4357</c:v>
                </c:pt>
                <c:pt idx="4358">
                  <c:v>0.4358</c:v>
                </c:pt>
                <c:pt idx="4359">
                  <c:v>0.4359</c:v>
                </c:pt>
                <c:pt idx="4360">
                  <c:v>0.436</c:v>
                </c:pt>
                <c:pt idx="4361">
                  <c:v>0.4361</c:v>
                </c:pt>
                <c:pt idx="4362">
                  <c:v>0.4362</c:v>
                </c:pt>
                <c:pt idx="4363">
                  <c:v>0.4363</c:v>
                </c:pt>
                <c:pt idx="4364">
                  <c:v>0.4364</c:v>
                </c:pt>
                <c:pt idx="4365">
                  <c:v>0.4365</c:v>
                </c:pt>
                <c:pt idx="4366">
                  <c:v>0.4366</c:v>
                </c:pt>
                <c:pt idx="4367">
                  <c:v>0.4367</c:v>
                </c:pt>
                <c:pt idx="4368">
                  <c:v>0.4368</c:v>
                </c:pt>
                <c:pt idx="4369">
                  <c:v>0.4369</c:v>
                </c:pt>
                <c:pt idx="4370">
                  <c:v>0.437</c:v>
                </c:pt>
                <c:pt idx="4371">
                  <c:v>0.4371</c:v>
                </c:pt>
                <c:pt idx="4372">
                  <c:v>0.4372</c:v>
                </c:pt>
                <c:pt idx="4373">
                  <c:v>0.4373</c:v>
                </c:pt>
                <c:pt idx="4374">
                  <c:v>0.4374</c:v>
                </c:pt>
                <c:pt idx="4375">
                  <c:v>0.4375</c:v>
                </c:pt>
                <c:pt idx="4376">
                  <c:v>0.4376</c:v>
                </c:pt>
                <c:pt idx="4377">
                  <c:v>0.4377</c:v>
                </c:pt>
                <c:pt idx="4378">
                  <c:v>0.4378</c:v>
                </c:pt>
                <c:pt idx="4379">
                  <c:v>0.4379</c:v>
                </c:pt>
                <c:pt idx="4380">
                  <c:v>0.438</c:v>
                </c:pt>
                <c:pt idx="4381">
                  <c:v>0.4381</c:v>
                </c:pt>
                <c:pt idx="4382">
                  <c:v>0.4382</c:v>
                </c:pt>
                <c:pt idx="4383">
                  <c:v>0.4383</c:v>
                </c:pt>
                <c:pt idx="4384">
                  <c:v>0.4384</c:v>
                </c:pt>
                <c:pt idx="4385">
                  <c:v>0.4385</c:v>
                </c:pt>
                <c:pt idx="4386">
                  <c:v>0.4386</c:v>
                </c:pt>
                <c:pt idx="4387">
                  <c:v>0.4387</c:v>
                </c:pt>
                <c:pt idx="4388">
                  <c:v>0.4388</c:v>
                </c:pt>
                <c:pt idx="4389">
                  <c:v>0.4389</c:v>
                </c:pt>
                <c:pt idx="4390">
                  <c:v>0.439</c:v>
                </c:pt>
                <c:pt idx="4391">
                  <c:v>0.4391</c:v>
                </c:pt>
                <c:pt idx="4392">
                  <c:v>0.4392</c:v>
                </c:pt>
                <c:pt idx="4393">
                  <c:v>0.4393</c:v>
                </c:pt>
                <c:pt idx="4394">
                  <c:v>0.4394</c:v>
                </c:pt>
                <c:pt idx="4395">
                  <c:v>0.4395</c:v>
                </c:pt>
                <c:pt idx="4396">
                  <c:v>0.4396</c:v>
                </c:pt>
                <c:pt idx="4397">
                  <c:v>0.4397</c:v>
                </c:pt>
                <c:pt idx="4398">
                  <c:v>0.4398</c:v>
                </c:pt>
                <c:pt idx="4399">
                  <c:v>0.4399</c:v>
                </c:pt>
                <c:pt idx="4400">
                  <c:v>0.44</c:v>
                </c:pt>
                <c:pt idx="4401">
                  <c:v>0.4401</c:v>
                </c:pt>
                <c:pt idx="4402">
                  <c:v>0.4402</c:v>
                </c:pt>
                <c:pt idx="4403">
                  <c:v>0.4403</c:v>
                </c:pt>
                <c:pt idx="4404">
                  <c:v>0.4404</c:v>
                </c:pt>
                <c:pt idx="4405">
                  <c:v>0.4405</c:v>
                </c:pt>
                <c:pt idx="4406">
                  <c:v>0.4406</c:v>
                </c:pt>
                <c:pt idx="4407">
                  <c:v>0.4407</c:v>
                </c:pt>
                <c:pt idx="4408">
                  <c:v>0.4408</c:v>
                </c:pt>
                <c:pt idx="4409">
                  <c:v>0.4409</c:v>
                </c:pt>
                <c:pt idx="4410">
                  <c:v>0.441</c:v>
                </c:pt>
                <c:pt idx="4411">
                  <c:v>0.4411</c:v>
                </c:pt>
                <c:pt idx="4412">
                  <c:v>0.4412</c:v>
                </c:pt>
                <c:pt idx="4413">
                  <c:v>0.4413</c:v>
                </c:pt>
                <c:pt idx="4414">
                  <c:v>0.4414</c:v>
                </c:pt>
                <c:pt idx="4415">
                  <c:v>0.4415</c:v>
                </c:pt>
                <c:pt idx="4416">
                  <c:v>0.4416</c:v>
                </c:pt>
                <c:pt idx="4417">
                  <c:v>0.4417</c:v>
                </c:pt>
                <c:pt idx="4418">
                  <c:v>0.4418</c:v>
                </c:pt>
                <c:pt idx="4419">
                  <c:v>0.4419</c:v>
                </c:pt>
                <c:pt idx="4420">
                  <c:v>0.442</c:v>
                </c:pt>
                <c:pt idx="4421">
                  <c:v>0.4421</c:v>
                </c:pt>
                <c:pt idx="4422">
                  <c:v>0.4422</c:v>
                </c:pt>
                <c:pt idx="4423">
                  <c:v>0.4423</c:v>
                </c:pt>
                <c:pt idx="4424">
                  <c:v>0.4424</c:v>
                </c:pt>
                <c:pt idx="4425">
                  <c:v>0.4425</c:v>
                </c:pt>
                <c:pt idx="4426">
                  <c:v>0.4426</c:v>
                </c:pt>
                <c:pt idx="4427">
                  <c:v>0.4427</c:v>
                </c:pt>
                <c:pt idx="4428">
                  <c:v>0.4428</c:v>
                </c:pt>
                <c:pt idx="4429">
                  <c:v>0.4429</c:v>
                </c:pt>
                <c:pt idx="4430">
                  <c:v>0.443</c:v>
                </c:pt>
                <c:pt idx="4431">
                  <c:v>0.4431</c:v>
                </c:pt>
                <c:pt idx="4432">
                  <c:v>0.4432</c:v>
                </c:pt>
                <c:pt idx="4433">
                  <c:v>0.4433</c:v>
                </c:pt>
                <c:pt idx="4434">
                  <c:v>0.4434</c:v>
                </c:pt>
                <c:pt idx="4435">
                  <c:v>0.4435</c:v>
                </c:pt>
                <c:pt idx="4436">
                  <c:v>0.4436</c:v>
                </c:pt>
                <c:pt idx="4437">
                  <c:v>0.4437</c:v>
                </c:pt>
                <c:pt idx="4438">
                  <c:v>0.4438</c:v>
                </c:pt>
                <c:pt idx="4439">
                  <c:v>0.4439</c:v>
                </c:pt>
                <c:pt idx="4440">
                  <c:v>0.444</c:v>
                </c:pt>
                <c:pt idx="4441">
                  <c:v>0.4441</c:v>
                </c:pt>
                <c:pt idx="4442">
                  <c:v>0.4442</c:v>
                </c:pt>
                <c:pt idx="4443">
                  <c:v>0.4443</c:v>
                </c:pt>
                <c:pt idx="4444">
                  <c:v>0.4444</c:v>
                </c:pt>
                <c:pt idx="4445">
                  <c:v>0.4445</c:v>
                </c:pt>
                <c:pt idx="4446">
                  <c:v>0.4446</c:v>
                </c:pt>
                <c:pt idx="4447">
                  <c:v>0.4447</c:v>
                </c:pt>
                <c:pt idx="4448">
                  <c:v>0.4448</c:v>
                </c:pt>
                <c:pt idx="4449">
                  <c:v>0.4449</c:v>
                </c:pt>
                <c:pt idx="4450">
                  <c:v>0.445</c:v>
                </c:pt>
                <c:pt idx="4451">
                  <c:v>0.4451</c:v>
                </c:pt>
                <c:pt idx="4452">
                  <c:v>0.4452</c:v>
                </c:pt>
                <c:pt idx="4453">
                  <c:v>0.4453</c:v>
                </c:pt>
                <c:pt idx="4454">
                  <c:v>0.4454</c:v>
                </c:pt>
                <c:pt idx="4455">
                  <c:v>0.4455</c:v>
                </c:pt>
                <c:pt idx="4456">
                  <c:v>0.4456</c:v>
                </c:pt>
                <c:pt idx="4457">
                  <c:v>0.4457</c:v>
                </c:pt>
                <c:pt idx="4458">
                  <c:v>0.4458</c:v>
                </c:pt>
                <c:pt idx="4459">
                  <c:v>0.4459</c:v>
                </c:pt>
                <c:pt idx="4460">
                  <c:v>0.446</c:v>
                </c:pt>
                <c:pt idx="4461">
                  <c:v>0.4461</c:v>
                </c:pt>
                <c:pt idx="4462">
                  <c:v>0.4462</c:v>
                </c:pt>
                <c:pt idx="4463">
                  <c:v>0.4463</c:v>
                </c:pt>
                <c:pt idx="4464">
                  <c:v>0.4464</c:v>
                </c:pt>
                <c:pt idx="4465">
                  <c:v>0.4465</c:v>
                </c:pt>
                <c:pt idx="4466">
                  <c:v>0.4466</c:v>
                </c:pt>
                <c:pt idx="4467">
                  <c:v>0.4467</c:v>
                </c:pt>
                <c:pt idx="4468">
                  <c:v>0.4468</c:v>
                </c:pt>
                <c:pt idx="4469">
                  <c:v>0.4469</c:v>
                </c:pt>
                <c:pt idx="4470">
                  <c:v>0.447</c:v>
                </c:pt>
                <c:pt idx="4471">
                  <c:v>0.4471</c:v>
                </c:pt>
                <c:pt idx="4472">
                  <c:v>0.4472</c:v>
                </c:pt>
                <c:pt idx="4473">
                  <c:v>0.4473</c:v>
                </c:pt>
                <c:pt idx="4474">
                  <c:v>0.4474</c:v>
                </c:pt>
                <c:pt idx="4475">
                  <c:v>0.4475</c:v>
                </c:pt>
                <c:pt idx="4476">
                  <c:v>0.4476</c:v>
                </c:pt>
                <c:pt idx="4477">
                  <c:v>0.4477</c:v>
                </c:pt>
                <c:pt idx="4478">
                  <c:v>0.4478</c:v>
                </c:pt>
                <c:pt idx="4479">
                  <c:v>0.4479</c:v>
                </c:pt>
                <c:pt idx="4480">
                  <c:v>0.448</c:v>
                </c:pt>
                <c:pt idx="4481">
                  <c:v>0.4481</c:v>
                </c:pt>
                <c:pt idx="4482">
                  <c:v>0.4482</c:v>
                </c:pt>
                <c:pt idx="4483">
                  <c:v>0.4483</c:v>
                </c:pt>
                <c:pt idx="4484">
                  <c:v>0.4484</c:v>
                </c:pt>
                <c:pt idx="4485">
                  <c:v>0.4485</c:v>
                </c:pt>
                <c:pt idx="4486">
                  <c:v>0.4486</c:v>
                </c:pt>
                <c:pt idx="4487">
                  <c:v>0.4487</c:v>
                </c:pt>
                <c:pt idx="4488">
                  <c:v>0.4488</c:v>
                </c:pt>
                <c:pt idx="4489">
                  <c:v>0.4489</c:v>
                </c:pt>
                <c:pt idx="4490">
                  <c:v>0.449</c:v>
                </c:pt>
                <c:pt idx="4491">
                  <c:v>0.4491</c:v>
                </c:pt>
                <c:pt idx="4492">
                  <c:v>0.4492</c:v>
                </c:pt>
                <c:pt idx="4493">
                  <c:v>0.4493</c:v>
                </c:pt>
                <c:pt idx="4494">
                  <c:v>0.4494</c:v>
                </c:pt>
                <c:pt idx="4495">
                  <c:v>0.4495</c:v>
                </c:pt>
                <c:pt idx="4496">
                  <c:v>0.4496</c:v>
                </c:pt>
                <c:pt idx="4497">
                  <c:v>0.4497</c:v>
                </c:pt>
                <c:pt idx="4498">
                  <c:v>0.4498</c:v>
                </c:pt>
                <c:pt idx="4499">
                  <c:v>0.4499</c:v>
                </c:pt>
                <c:pt idx="4500">
                  <c:v>0.45</c:v>
                </c:pt>
                <c:pt idx="4501">
                  <c:v>0.4501</c:v>
                </c:pt>
                <c:pt idx="4502">
                  <c:v>0.4502</c:v>
                </c:pt>
                <c:pt idx="4503">
                  <c:v>0.4503</c:v>
                </c:pt>
                <c:pt idx="4504">
                  <c:v>0.4504</c:v>
                </c:pt>
                <c:pt idx="4505">
                  <c:v>0.4505</c:v>
                </c:pt>
                <c:pt idx="4506">
                  <c:v>0.4506</c:v>
                </c:pt>
                <c:pt idx="4507">
                  <c:v>0.4507</c:v>
                </c:pt>
                <c:pt idx="4508">
                  <c:v>0.4508</c:v>
                </c:pt>
                <c:pt idx="4509">
                  <c:v>0.4509</c:v>
                </c:pt>
                <c:pt idx="4510">
                  <c:v>0.451</c:v>
                </c:pt>
                <c:pt idx="4511">
                  <c:v>0.4511</c:v>
                </c:pt>
                <c:pt idx="4512">
                  <c:v>0.4512</c:v>
                </c:pt>
                <c:pt idx="4513">
                  <c:v>0.4513</c:v>
                </c:pt>
                <c:pt idx="4514">
                  <c:v>0.4514</c:v>
                </c:pt>
                <c:pt idx="4515">
                  <c:v>0.4515</c:v>
                </c:pt>
                <c:pt idx="4516">
                  <c:v>0.4516</c:v>
                </c:pt>
                <c:pt idx="4517">
                  <c:v>0.4517</c:v>
                </c:pt>
                <c:pt idx="4518">
                  <c:v>0.4518</c:v>
                </c:pt>
                <c:pt idx="4519">
                  <c:v>0.4519</c:v>
                </c:pt>
                <c:pt idx="4520">
                  <c:v>0.452</c:v>
                </c:pt>
                <c:pt idx="4521">
                  <c:v>0.4521</c:v>
                </c:pt>
                <c:pt idx="4522">
                  <c:v>0.4522</c:v>
                </c:pt>
                <c:pt idx="4523">
                  <c:v>0.4523</c:v>
                </c:pt>
                <c:pt idx="4524">
                  <c:v>0.4524</c:v>
                </c:pt>
                <c:pt idx="4525">
                  <c:v>0.4525</c:v>
                </c:pt>
                <c:pt idx="4526">
                  <c:v>0.4526</c:v>
                </c:pt>
                <c:pt idx="4527">
                  <c:v>0.4527</c:v>
                </c:pt>
                <c:pt idx="4528">
                  <c:v>0.4528</c:v>
                </c:pt>
                <c:pt idx="4529">
                  <c:v>0.4529</c:v>
                </c:pt>
                <c:pt idx="4530">
                  <c:v>0.453</c:v>
                </c:pt>
                <c:pt idx="4531">
                  <c:v>0.4531</c:v>
                </c:pt>
                <c:pt idx="4532">
                  <c:v>0.4532</c:v>
                </c:pt>
                <c:pt idx="4533">
                  <c:v>0.4533</c:v>
                </c:pt>
                <c:pt idx="4534">
                  <c:v>0.4534</c:v>
                </c:pt>
                <c:pt idx="4535">
                  <c:v>0.4535</c:v>
                </c:pt>
                <c:pt idx="4536">
                  <c:v>0.4536</c:v>
                </c:pt>
                <c:pt idx="4537">
                  <c:v>0.4537</c:v>
                </c:pt>
                <c:pt idx="4538">
                  <c:v>0.4538</c:v>
                </c:pt>
                <c:pt idx="4539">
                  <c:v>0.4539</c:v>
                </c:pt>
                <c:pt idx="4540">
                  <c:v>0.454</c:v>
                </c:pt>
                <c:pt idx="4541">
                  <c:v>0.4541</c:v>
                </c:pt>
                <c:pt idx="4542">
                  <c:v>0.4542</c:v>
                </c:pt>
                <c:pt idx="4543">
                  <c:v>0.4543</c:v>
                </c:pt>
                <c:pt idx="4544">
                  <c:v>0.4544</c:v>
                </c:pt>
                <c:pt idx="4545">
                  <c:v>0.4545</c:v>
                </c:pt>
                <c:pt idx="4546">
                  <c:v>0.4546</c:v>
                </c:pt>
                <c:pt idx="4547">
                  <c:v>0.4547</c:v>
                </c:pt>
                <c:pt idx="4548">
                  <c:v>0.4548</c:v>
                </c:pt>
                <c:pt idx="4549">
                  <c:v>0.4549</c:v>
                </c:pt>
                <c:pt idx="4550">
                  <c:v>0.455</c:v>
                </c:pt>
                <c:pt idx="4551">
                  <c:v>0.4551</c:v>
                </c:pt>
                <c:pt idx="4552">
                  <c:v>0.4552</c:v>
                </c:pt>
                <c:pt idx="4553">
                  <c:v>0.4553</c:v>
                </c:pt>
                <c:pt idx="4554">
                  <c:v>0.4554</c:v>
                </c:pt>
                <c:pt idx="4555">
                  <c:v>0.4555</c:v>
                </c:pt>
                <c:pt idx="4556">
                  <c:v>0.4556</c:v>
                </c:pt>
                <c:pt idx="4557">
                  <c:v>0.4557</c:v>
                </c:pt>
                <c:pt idx="4558">
                  <c:v>0.4558</c:v>
                </c:pt>
                <c:pt idx="4559">
                  <c:v>0.4559</c:v>
                </c:pt>
                <c:pt idx="4560">
                  <c:v>0.456</c:v>
                </c:pt>
                <c:pt idx="4561">
                  <c:v>0.4561</c:v>
                </c:pt>
                <c:pt idx="4562">
                  <c:v>0.4562</c:v>
                </c:pt>
                <c:pt idx="4563">
                  <c:v>0.4563</c:v>
                </c:pt>
                <c:pt idx="4564">
                  <c:v>0.4564</c:v>
                </c:pt>
                <c:pt idx="4565">
                  <c:v>0.4565</c:v>
                </c:pt>
                <c:pt idx="4566">
                  <c:v>0.4566</c:v>
                </c:pt>
                <c:pt idx="4567">
                  <c:v>0.4567</c:v>
                </c:pt>
                <c:pt idx="4568">
                  <c:v>0.4568</c:v>
                </c:pt>
                <c:pt idx="4569">
                  <c:v>0.4569</c:v>
                </c:pt>
                <c:pt idx="4570">
                  <c:v>0.457</c:v>
                </c:pt>
                <c:pt idx="4571">
                  <c:v>0.4571</c:v>
                </c:pt>
                <c:pt idx="4572">
                  <c:v>0.4572</c:v>
                </c:pt>
                <c:pt idx="4573">
                  <c:v>0.4573</c:v>
                </c:pt>
                <c:pt idx="4574">
                  <c:v>0.4574</c:v>
                </c:pt>
                <c:pt idx="4575">
                  <c:v>0.4575</c:v>
                </c:pt>
                <c:pt idx="4576">
                  <c:v>0.4576</c:v>
                </c:pt>
                <c:pt idx="4577">
                  <c:v>0.4577</c:v>
                </c:pt>
                <c:pt idx="4578">
                  <c:v>0.4578</c:v>
                </c:pt>
                <c:pt idx="4579">
                  <c:v>0.4579</c:v>
                </c:pt>
                <c:pt idx="4580">
                  <c:v>0.458</c:v>
                </c:pt>
                <c:pt idx="4581">
                  <c:v>0.4581</c:v>
                </c:pt>
                <c:pt idx="4582">
                  <c:v>0.4582</c:v>
                </c:pt>
                <c:pt idx="4583">
                  <c:v>0.4583</c:v>
                </c:pt>
                <c:pt idx="4584">
                  <c:v>0.4584</c:v>
                </c:pt>
                <c:pt idx="4585">
                  <c:v>0.4585</c:v>
                </c:pt>
                <c:pt idx="4586">
                  <c:v>0.4586</c:v>
                </c:pt>
                <c:pt idx="4587">
                  <c:v>0.4587</c:v>
                </c:pt>
                <c:pt idx="4588">
                  <c:v>0.4588</c:v>
                </c:pt>
                <c:pt idx="4589">
                  <c:v>0.4589</c:v>
                </c:pt>
                <c:pt idx="4590">
                  <c:v>0.459</c:v>
                </c:pt>
                <c:pt idx="4591">
                  <c:v>0.4591</c:v>
                </c:pt>
                <c:pt idx="4592">
                  <c:v>0.4592</c:v>
                </c:pt>
                <c:pt idx="4593">
                  <c:v>0.4593</c:v>
                </c:pt>
                <c:pt idx="4594">
                  <c:v>0.4594</c:v>
                </c:pt>
                <c:pt idx="4595">
                  <c:v>0.4595</c:v>
                </c:pt>
                <c:pt idx="4596">
                  <c:v>0.4596</c:v>
                </c:pt>
                <c:pt idx="4597">
                  <c:v>0.4597</c:v>
                </c:pt>
                <c:pt idx="4598">
                  <c:v>0.4598</c:v>
                </c:pt>
                <c:pt idx="4599">
                  <c:v>0.4599</c:v>
                </c:pt>
                <c:pt idx="4600">
                  <c:v>0.46</c:v>
                </c:pt>
                <c:pt idx="4601">
                  <c:v>0.4601</c:v>
                </c:pt>
                <c:pt idx="4602">
                  <c:v>0.4602</c:v>
                </c:pt>
                <c:pt idx="4603">
                  <c:v>0.4603</c:v>
                </c:pt>
                <c:pt idx="4604">
                  <c:v>0.4604</c:v>
                </c:pt>
                <c:pt idx="4605">
                  <c:v>0.4605</c:v>
                </c:pt>
                <c:pt idx="4606">
                  <c:v>0.4606</c:v>
                </c:pt>
                <c:pt idx="4607">
                  <c:v>0.4607</c:v>
                </c:pt>
                <c:pt idx="4608">
                  <c:v>0.4608</c:v>
                </c:pt>
                <c:pt idx="4609">
                  <c:v>0.4609</c:v>
                </c:pt>
                <c:pt idx="4610">
                  <c:v>0.461</c:v>
                </c:pt>
                <c:pt idx="4611">
                  <c:v>0.4611</c:v>
                </c:pt>
                <c:pt idx="4612">
                  <c:v>0.4612</c:v>
                </c:pt>
                <c:pt idx="4613">
                  <c:v>0.4613</c:v>
                </c:pt>
                <c:pt idx="4614">
                  <c:v>0.4614</c:v>
                </c:pt>
                <c:pt idx="4615">
                  <c:v>0.4615</c:v>
                </c:pt>
                <c:pt idx="4616">
                  <c:v>0.4616</c:v>
                </c:pt>
                <c:pt idx="4617">
                  <c:v>0.4617</c:v>
                </c:pt>
                <c:pt idx="4618">
                  <c:v>0.4618</c:v>
                </c:pt>
                <c:pt idx="4619">
                  <c:v>0.4619</c:v>
                </c:pt>
                <c:pt idx="4620">
                  <c:v>0.462</c:v>
                </c:pt>
                <c:pt idx="4621">
                  <c:v>0.4621</c:v>
                </c:pt>
                <c:pt idx="4622">
                  <c:v>0.4622</c:v>
                </c:pt>
                <c:pt idx="4623">
                  <c:v>0.4623</c:v>
                </c:pt>
                <c:pt idx="4624">
                  <c:v>0.4624</c:v>
                </c:pt>
                <c:pt idx="4625">
                  <c:v>0.4625</c:v>
                </c:pt>
                <c:pt idx="4626">
                  <c:v>0.4626</c:v>
                </c:pt>
                <c:pt idx="4627">
                  <c:v>0.4627</c:v>
                </c:pt>
                <c:pt idx="4628">
                  <c:v>0.4628</c:v>
                </c:pt>
                <c:pt idx="4629">
                  <c:v>0.4629</c:v>
                </c:pt>
                <c:pt idx="4630">
                  <c:v>0.463</c:v>
                </c:pt>
                <c:pt idx="4631">
                  <c:v>0.4631</c:v>
                </c:pt>
                <c:pt idx="4632">
                  <c:v>0.4632</c:v>
                </c:pt>
                <c:pt idx="4633">
                  <c:v>0.4633</c:v>
                </c:pt>
                <c:pt idx="4634">
                  <c:v>0.4634</c:v>
                </c:pt>
                <c:pt idx="4635">
                  <c:v>0.4635</c:v>
                </c:pt>
                <c:pt idx="4636">
                  <c:v>0.4636</c:v>
                </c:pt>
                <c:pt idx="4637">
                  <c:v>0.4637</c:v>
                </c:pt>
                <c:pt idx="4638">
                  <c:v>0.4638</c:v>
                </c:pt>
                <c:pt idx="4639">
                  <c:v>0.4639</c:v>
                </c:pt>
                <c:pt idx="4640">
                  <c:v>0.464</c:v>
                </c:pt>
                <c:pt idx="4641">
                  <c:v>0.4641</c:v>
                </c:pt>
                <c:pt idx="4642">
                  <c:v>0.4642</c:v>
                </c:pt>
                <c:pt idx="4643">
                  <c:v>0.4643</c:v>
                </c:pt>
                <c:pt idx="4644">
                  <c:v>0.4644</c:v>
                </c:pt>
                <c:pt idx="4645">
                  <c:v>0.4645</c:v>
                </c:pt>
                <c:pt idx="4646">
                  <c:v>0.4646</c:v>
                </c:pt>
                <c:pt idx="4647">
                  <c:v>0.4647</c:v>
                </c:pt>
                <c:pt idx="4648">
                  <c:v>0.4648</c:v>
                </c:pt>
                <c:pt idx="4649">
                  <c:v>0.4649</c:v>
                </c:pt>
                <c:pt idx="4650">
                  <c:v>0.465</c:v>
                </c:pt>
                <c:pt idx="4651">
                  <c:v>0.4651</c:v>
                </c:pt>
                <c:pt idx="4652">
                  <c:v>0.4652</c:v>
                </c:pt>
                <c:pt idx="4653">
                  <c:v>0.4653</c:v>
                </c:pt>
                <c:pt idx="4654">
                  <c:v>0.4654</c:v>
                </c:pt>
                <c:pt idx="4655">
                  <c:v>0.4655</c:v>
                </c:pt>
                <c:pt idx="4656">
                  <c:v>0.4656</c:v>
                </c:pt>
                <c:pt idx="4657">
                  <c:v>0.4657</c:v>
                </c:pt>
                <c:pt idx="4658">
                  <c:v>0.4658</c:v>
                </c:pt>
                <c:pt idx="4659">
                  <c:v>0.4659</c:v>
                </c:pt>
                <c:pt idx="4660">
                  <c:v>0.466</c:v>
                </c:pt>
                <c:pt idx="4661">
                  <c:v>0.4661</c:v>
                </c:pt>
                <c:pt idx="4662">
                  <c:v>0.4662</c:v>
                </c:pt>
                <c:pt idx="4663">
                  <c:v>0.4663</c:v>
                </c:pt>
                <c:pt idx="4664">
                  <c:v>0.4664</c:v>
                </c:pt>
                <c:pt idx="4665">
                  <c:v>0.4665</c:v>
                </c:pt>
                <c:pt idx="4666">
                  <c:v>0.4666</c:v>
                </c:pt>
                <c:pt idx="4667">
                  <c:v>0.4667</c:v>
                </c:pt>
                <c:pt idx="4668">
                  <c:v>0.4668</c:v>
                </c:pt>
                <c:pt idx="4669">
                  <c:v>0.4669</c:v>
                </c:pt>
                <c:pt idx="4670">
                  <c:v>0.467</c:v>
                </c:pt>
                <c:pt idx="4671">
                  <c:v>0.4671</c:v>
                </c:pt>
                <c:pt idx="4672">
                  <c:v>0.4672</c:v>
                </c:pt>
                <c:pt idx="4673">
                  <c:v>0.4673</c:v>
                </c:pt>
                <c:pt idx="4674">
                  <c:v>0.4674</c:v>
                </c:pt>
                <c:pt idx="4675">
                  <c:v>0.4675</c:v>
                </c:pt>
                <c:pt idx="4676">
                  <c:v>0.4676</c:v>
                </c:pt>
                <c:pt idx="4677">
                  <c:v>0.4677</c:v>
                </c:pt>
                <c:pt idx="4678">
                  <c:v>0.4678</c:v>
                </c:pt>
                <c:pt idx="4679">
                  <c:v>0.4679</c:v>
                </c:pt>
                <c:pt idx="4680">
                  <c:v>0.468</c:v>
                </c:pt>
                <c:pt idx="4681">
                  <c:v>0.4681</c:v>
                </c:pt>
                <c:pt idx="4682">
                  <c:v>0.4682</c:v>
                </c:pt>
                <c:pt idx="4683">
                  <c:v>0.4683</c:v>
                </c:pt>
                <c:pt idx="4684">
                  <c:v>0.4684</c:v>
                </c:pt>
                <c:pt idx="4685">
                  <c:v>0.4685</c:v>
                </c:pt>
                <c:pt idx="4686">
                  <c:v>0.4686</c:v>
                </c:pt>
                <c:pt idx="4687">
                  <c:v>0.4687</c:v>
                </c:pt>
                <c:pt idx="4688">
                  <c:v>0.4688</c:v>
                </c:pt>
                <c:pt idx="4689">
                  <c:v>0.4689</c:v>
                </c:pt>
                <c:pt idx="4690">
                  <c:v>0.469</c:v>
                </c:pt>
                <c:pt idx="4691">
                  <c:v>0.4691</c:v>
                </c:pt>
                <c:pt idx="4692">
                  <c:v>0.4692</c:v>
                </c:pt>
                <c:pt idx="4693">
                  <c:v>0.4693</c:v>
                </c:pt>
                <c:pt idx="4694">
                  <c:v>0.4694</c:v>
                </c:pt>
                <c:pt idx="4695">
                  <c:v>0.4695</c:v>
                </c:pt>
                <c:pt idx="4696">
                  <c:v>0.4696</c:v>
                </c:pt>
                <c:pt idx="4697">
                  <c:v>0.4697</c:v>
                </c:pt>
                <c:pt idx="4698">
                  <c:v>0.4698</c:v>
                </c:pt>
                <c:pt idx="4699">
                  <c:v>0.4699</c:v>
                </c:pt>
                <c:pt idx="4700">
                  <c:v>0.47</c:v>
                </c:pt>
                <c:pt idx="4701">
                  <c:v>0.4701</c:v>
                </c:pt>
                <c:pt idx="4702">
                  <c:v>0.4702</c:v>
                </c:pt>
                <c:pt idx="4703">
                  <c:v>0.4703</c:v>
                </c:pt>
                <c:pt idx="4704">
                  <c:v>0.4704</c:v>
                </c:pt>
                <c:pt idx="4705">
                  <c:v>0.4705</c:v>
                </c:pt>
                <c:pt idx="4706">
                  <c:v>0.4706</c:v>
                </c:pt>
                <c:pt idx="4707">
                  <c:v>0.4707</c:v>
                </c:pt>
                <c:pt idx="4708">
                  <c:v>0.4708</c:v>
                </c:pt>
                <c:pt idx="4709">
                  <c:v>0.4709</c:v>
                </c:pt>
                <c:pt idx="4710">
                  <c:v>0.471</c:v>
                </c:pt>
                <c:pt idx="4711">
                  <c:v>0.4711</c:v>
                </c:pt>
                <c:pt idx="4712">
                  <c:v>0.4712</c:v>
                </c:pt>
                <c:pt idx="4713">
                  <c:v>0.4713</c:v>
                </c:pt>
                <c:pt idx="4714">
                  <c:v>0.4714</c:v>
                </c:pt>
                <c:pt idx="4715">
                  <c:v>0.4715</c:v>
                </c:pt>
                <c:pt idx="4716">
                  <c:v>0.4716</c:v>
                </c:pt>
                <c:pt idx="4717">
                  <c:v>0.4717</c:v>
                </c:pt>
                <c:pt idx="4718">
                  <c:v>0.4718</c:v>
                </c:pt>
                <c:pt idx="4719">
                  <c:v>0.4719</c:v>
                </c:pt>
                <c:pt idx="4720">
                  <c:v>0.472</c:v>
                </c:pt>
                <c:pt idx="4721">
                  <c:v>0.4721</c:v>
                </c:pt>
                <c:pt idx="4722">
                  <c:v>0.4722</c:v>
                </c:pt>
                <c:pt idx="4723">
                  <c:v>0.4723</c:v>
                </c:pt>
                <c:pt idx="4724">
                  <c:v>0.4724</c:v>
                </c:pt>
                <c:pt idx="4725">
                  <c:v>0.4725</c:v>
                </c:pt>
                <c:pt idx="4726">
                  <c:v>0.4726</c:v>
                </c:pt>
                <c:pt idx="4727">
                  <c:v>0.4727</c:v>
                </c:pt>
                <c:pt idx="4728">
                  <c:v>0.4728</c:v>
                </c:pt>
                <c:pt idx="4729">
                  <c:v>0.4729</c:v>
                </c:pt>
                <c:pt idx="4730">
                  <c:v>0.473</c:v>
                </c:pt>
                <c:pt idx="4731">
                  <c:v>0.4731</c:v>
                </c:pt>
                <c:pt idx="4732">
                  <c:v>0.4732</c:v>
                </c:pt>
                <c:pt idx="4733">
                  <c:v>0.4733</c:v>
                </c:pt>
                <c:pt idx="4734">
                  <c:v>0.4734</c:v>
                </c:pt>
                <c:pt idx="4735">
                  <c:v>0.4735</c:v>
                </c:pt>
                <c:pt idx="4736">
                  <c:v>0.4736</c:v>
                </c:pt>
                <c:pt idx="4737">
                  <c:v>0.4737</c:v>
                </c:pt>
                <c:pt idx="4738">
                  <c:v>0.4738</c:v>
                </c:pt>
                <c:pt idx="4739">
                  <c:v>0.4739</c:v>
                </c:pt>
                <c:pt idx="4740">
                  <c:v>0.474</c:v>
                </c:pt>
                <c:pt idx="4741">
                  <c:v>0.4741</c:v>
                </c:pt>
                <c:pt idx="4742">
                  <c:v>0.4742</c:v>
                </c:pt>
                <c:pt idx="4743">
                  <c:v>0.4743</c:v>
                </c:pt>
                <c:pt idx="4744">
                  <c:v>0.4744</c:v>
                </c:pt>
                <c:pt idx="4745">
                  <c:v>0.4745</c:v>
                </c:pt>
                <c:pt idx="4746">
                  <c:v>0.4746</c:v>
                </c:pt>
                <c:pt idx="4747">
                  <c:v>0.4747</c:v>
                </c:pt>
                <c:pt idx="4748">
                  <c:v>0.4748</c:v>
                </c:pt>
                <c:pt idx="4749">
                  <c:v>0.4749</c:v>
                </c:pt>
                <c:pt idx="4750">
                  <c:v>0.475</c:v>
                </c:pt>
                <c:pt idx="4751">
                  <c:v>0.4751</c:v>
                </c:pt>
                <c:pt idx="4752">
                  <c:v>0.4752</c:v>
                </c:pt>
                <c:pt idx="4753">
                  <c:v>0.4753</c:v>
                </c:pt>
                <c:pt idx="4754">
                  <c:v>0.4754</c:v>
                </c:pt>
                <c:pt idx="4755">
                  <c:v>0.4755</c:v>
                </c:pt>
                <c:pt idx="4756">
                  <c:v>0.4756</c:v>
                </c:pt>
                <c:pt idx="4757">
                  <c:v>0.4757</c:v>
                </c:pt>
                <c:pt idx="4758">
                  <c:v>0.4758</c:v>
                </c:pt>
                <c:pt idx="4759">
                  <c:v>0.4759</c:v>
                </c:pt>
                <c:pt idx="4760">
                  <c:v>0.476</c:v>
                </c:pt>
                <c:pt idx="4761">
                  <c:v>0.4761</c:v>
                </c:pt>
                <c:pt idx="4762">
                  <c:v>0.4762</c:v>
                </c:pt>
                <c:pt idx="4763">
                  <c:v>0.4763</c:v>
                </c:pt>
                <c:pt idx="4764">
                  <c:v>0.4764</c:v>
                </c:pt>
                <c:pt idx="4765">
                  <c:v>0.4765</c:v>
                </c:pt>
                <c:pt idx="4766">
                  <c:v>0.4766</c:v>
                </c:pt>
                <c:pt idx="4767">
                  <c:v>0.4767</c:v>
                </c:pt>
                <c:pt idx="4768">
                  <c:v>0.4768</c:v>
                </c:pt>
                <c:pt idx="4769">
                  <c:v>0.4769</c:v>
                </c:pt>
                <c:pt idx="4770">
                  <c:v>0.477</c:v>
                </c:pt>
                <c:pt idx="4771">
                  <c:v>0.4771</c:v>
                </c:pt>
                <c:pt idx="4772">
                  <c:v>0.4772</c:v>
                </c:pt>
                <c:pt idx="4773">
                  <c:v>0.4773</c:v>
                </c:pt>
                <c:pt idx="4774">
                  <c:v>0.4774</c:v>
                </c:pt>
                <c:pt idx="4775">
                  <c:v>0.4775</c:v>
                </c:pt>
                <c:pt idx="4776">
                  <c:v>0.4776</c:v>
                </c:pt>
                <c:pt idx="4777">
                  <c:v>0.4777</c:v>
                </c:pt>
                <c:pt idx="4778">
                  <c:v>0.4778</c:v>
                </c:pt>
                <c:pt idx="4779">
                  <c:v>0.4779</c:v>
                </c:pt>
                <c:pt idx="4780">
                  <c:v>0.478</c:v>
                </c:pt>
                <c:pt idx="4781">
                  <c:v>0.4781</c:v>
                </c:pt>
                <c:pt idx="4782">
                  <c:v>0.4782</c:v>
                </c:pt>
                <c:pt idx="4783">
                  <c:v>0.4783</c:v>
                </c:pt>
                <c:pt idx="4784">
                  <c:v>0.4784</c:v>
                </c:pt>
                <c:pt idx="4785">
                  <c:v>0.4785</c:v>
                </c:pt>
                <c:pt idx="4786">
                  <c:v>0.4786</c:v>
                </c:pt>
                <c:pt idx="4787">
                  <c:v>0.4787</c:v>
                </c:pt>
                <c:pt idx="4788">
                  <c:v>0.4788</c:v>
                </c:pt>
                <c:pt idx="4789">
                  <c:v>0.4789</c:v>
                </c:pt>
                <c:pt idx="4790">
                  <c:v>0.479</c:v>
                </c:pt>
                <c:pt idx="4791">
                  <c:v>0.4791</c:v>
                </c:pt>
                <c:pt idx="4792">
                  <c:v>0.4792</c:v>
                </c:pt>
                <c:pt idx="4793">
                  <c:v>0.4793</c:v>
                </c:pt>
                <c:pt idx="4794">
                  <c:v>0.4794</c:v>
                </c:pt>
                <c:pt idx="4795">
                  <c:v>0.4795</c:v>
                </c:pt>
                <c:pt idx="4796">
                  <c:v>0.4796</c:v>
                </c:pt>
                <c:pt idx="4797">
                  <c:v>0.4797</c:v>
                </c:pt>
                <c:pt idx="4798">
                  <c:v>0.4798</c:v>
                </c:pt>
                <c:pt idx="4799">
                  <c:v>0.4799</c:v>
                </c:pt>
                <c:pt idx="4800">
                  <c:v>0.48</c:v>
                </c:pt>
                <c:pt idx="4801">
                  <c:v>0.4801</c:v>
                </c:pt>
                <c:pt idx="4802">
                  <c:v>0.4802</c:v>
                </c:pt>
                <c:pt idx="4803">
                  <c:v>0.4803</c:v>
                </c:pt>
                <c:pt idx="4804">
                  <c:v>0.4804</c:v>
                </c:pt>
                <c:pt idx="4805">
                  <c:v>0.4805</c:v>
                </c:pt>
                <c:pt idx="4806">
                  <c:v>0.4806</c:v>
                </c:pt>
                <c:pt idx="4807">
                  <c:v>0.4807</c:v>
                </c:pt>
                <c:pt idx="4808">
                  <c:v>0.4808</c:v>
                </c:pt>
                <c:pt idx="4809">
                  <c:v>0.4809</c:v>
                </c:pt>
                <c:pt idx="4810">
                  <c:v>0.481</c:v>
                </c:pt>
                <c:pt idx="4811">
                  <c:v>0.4811</c:v>
                </c:pt>
                <c:pt idx="4812">
                  <c:v>0.4812</c:v>
                </c:pt>
                <c:pt idx="4813">
                  <c:v>0.4813</c:v>
                </c:pt>
                <c:pt idx="4814">
                  <c:v>0.4814</c:v>
                </c:pt>
                <c:pt idx="4815">
                  <c:v>0.4815</c:v>
                </c:pt>
                <c:pt idx="4816">
                  <c:v>0.4816</c:v>
                </c:pt>
                <c:pt idx="4817">
                  <c:v>0.4817</c:v>
                </c:pt>
                <c:pt idx="4818">
                  <c:v>0.4818</c:v>
                </c:pt>
                <c:pt idx="4819">
                  <c:v>0.4819</c:v>
                </c:pt>
                <c:pt idx="4820">
                  <c:v>0.482</c:v>
                </c:pt>
                <c:pt idx="4821">
                  <c:v>0.4821</c:v>
                </c:pt>
                <c:pt idx="4822">
                  <c:v>0.4822</c:v>
                </c:pt>
                <c:pt idx="4823">
                  <c:v>0.4823</c:v>
                </c:pt>
                <c:pt idx="4824">
                  <c:v>0.4824</c:v>
                </c:pt>
                <c:pt idx="4825">
                  <c:v>0.4825</c:v>
                </c:pt>
                <c:pt idx="4826">
                  <c:v>0.4826</c:v>
                </c:pt>
                <c:pt idx="4827">
                  <c:v>0.4827</c:v>
                </c:pt>
                <c:pt idx="4828">
                  <c:v>0.4828</c:v>
                </c:pt>
                <c:pt idx="4829">
                  <c:v>0.4829</c:v>
                </c:pt>
                <c:pt idx="4830">
                  <c:v>0.483</c:v>
                </c:pt>
                <c:pt idx="4831">
                  <c:v>0.4831</c:v>
                </c:pt>
                <c:pt idx="4832">
                  <c:v>0.4832</c:v>
                </c:pt>
                <c:pt idx="4833">
                  <c:v>0.4833</c:v>
                </c:pt>
                <c:pt idx="4834">
                  <c:v>0.4834</c:v>
                </c:pt>
                <c:pt idx="4835">
                  <c:v>0.4835</c:v>
                </c:pt>
                <c:pt idx="4836">
                  <c:v>0.4836</c:v>
                </c:pt>
                <c:pt idx="4837">
                  <c:v>0.4837</c:v>
                </c:pt>
                <c:pt idx="4838">
                  <c:v>0.4838</c:v>
                </c:pt>
                <c:pt idx="4839">
                  <c:v>0.4839</c:v>
                </c:pt>
                <c:pt idx="4840">
                  <c:v>0.484</c:v>
                </c:pt>
                <c:pt idx="4841">
                  <c:v>0.4841</c:v>
                </c:pt>
                <c:pt idx="4842">
                  <c:v>0.4842</c:v>
                </c:pt>
                <c:pt idx="4843">
                  <c:v>0.4843</c:v>
                </c:pt>
                <c:pt idx="4844">
                  <c:v>0.4844</c:v>
                </c:pt>
                <c:pt idx="4845">
                  <c:v>0.4845</c:v>
                </c:pt>
                <c:pt idx="4846">
                  <c:v>0.4846</c:v>
                </c:pt>
                <c:pt idx="4847">
                  <c:v>0.4847</c:v>
                </c:pt>
                <c:pt idx="4848">
                  <c:v>0.4848</c:v>
                </c:pt>
                <c:pt idx="4849">
                  <c:v>0.4849</c:v>
                </c:pt>
                <c:pt idx="4850">
                  <c:v>0.485</c:v>
                </c:pt>
                <c:pt idx="4851">
                  <c:v>0.4851</c:v>
                </c:pt>
                <c:pt idx="4852">
                  <c:v>0.4852</c:v>
                </c:pt>
                <c:pt idx="4853">
                  <c:v>0.4853</c:v>
                </c:pt>
                <c:pt idx="4854">
                  <c:v>0.4854</c:v>
                </c:pt>
                <c:pt idx="4855">
                  <c:v>0.4855</c:v>
                </c:pt>
                <c:pt idx="4856">
                  <c:v>0.4856</c:v>
                </c:pt>
                <c:pt idx="4857">
                  <c:v>0.4857</c:v>
                </c:pt>
                <c:pt idx="4858">
                  <c:v>0.4858</c:v>
                </c:pt>
                <c:pt idx="4859">
                  <c:v>0.4859</c:v>
                </c:pt>
                <c:pt idx="4860">
                  <c:v>0.486</c:v>
                </c:pt>
                <c:pt idx="4861">
                  <c:v>0.4861</c:v>
                </c:pt>
                <c:pt idx="4862">
                  <c:v>0.4862</c:v>
                </c:pt>
                <c:pt idx="4863">
                  <c:v>0.4863</c:v>
                </c:pt>
                <c:pt idx="4864">
                  <c:v>0.4864</c:v>
                </c:pt>
                <c:pt idx="4865">
                  <c:v>0.4865</c:v>
                </c:pt>
                <c:pt idx="4866">
                  <c:v>0.4866</c:v>
                </c:pt>
                <c:pt idx="4867">
                  <c:v>0.4867</c:v>
                </c:pt>
                <c:pt idx="4868">
                  <c:v>0.4868</c:v>
                </c:pt>
                <c:pt idx="4869">
                  <c:v>0.4869</c:v>
                </c:pt>
                <c:pt idx="4870">
                  <c:v>0.487</c:v>
                </c:pt>
                <c:pt idx="4871">
                  <c:v>0.4871</c:v>
                </c:pt>
                <c:pt idx="4872">
                  <c:v>0.4872</c:v>
                </c:pt>
                <c:pt idx="4873">
                  <c:v>0.4873</c:v>
                </c:pt>
                <c:pt idx="4874">
                  <c:v>0.4874</c:v>
                </c:pt>
                <c:pt idx="4875">
                  <c:v>0.4875</c:v>
                </c:pt>
                <c:pt idx="4876">
                  <c:v>0.4876</c:v>
                </c:pt>
                <c:pt idx="4877">
                  <c:v>0.4877</c:v>
                </c:pt>
                <c:pt idx="4878">
                  <c:v>0.4878</c:v>
                </c:pt>
                <c:pt idx="4879">
                  <c:v>0.4879</c:v>
                </c:pt>
                <c:pt idx="4880">
                  <c:v>0.488</c:v>
                </c:pt>
                <c:pt idx="4881">
                  <c:v>0.4881</c:v>
                </c:pt>
                <c:pt idx="4882">
                  <c:v>0.4882</c:v>
                </c:pt>
                <c:pt idx="4883">
                  <c:v>0.4883</c:v>
                </c:pt>
                <c:pt idx="4884">
                  <c:v>0.4884</c:v>
                </c:pt>
                <c:pt idx="4885">
                  <c:v>0.4885</c:v>
                </c:pt>
                <c:pt idx="4886">
                  <c:v>0.4886</c:v>
                </c:pt>
                <c:pt idx="4887">
                  <c:v>0.4887</c:v>
                </c:pt>
                <c:pt idx="4888">
                  <c:v>0.4888</c:v>
                </c:pt>
                <c:pt idx="4889">
                  <c:v>0.4889</c:v>
                </c:pt>
                <c:pt idx="4890">
                  <c:v>0.489</c:v>
                </c:pt>
                <c:pt idx="4891">
                  <c:v>0.4891</c:v>
                </c:pt>
                <c:pt idx="4892">
                  <c:v>0.4892</c:v>
                </c:pt>
                <c:pt idx="4893">
                  <c:v>0.4893</c:v>
                </c:pt>
                <c:pt idx="4894">
                  <c:v>0.4894</c:v>
                </c:pt>
                <c:pt idx="4895">
                  <c:v>0.4895</c:v>
                </c:pt>
                <c:pt idx="4896">
                  <c:v>0.4896</c:v>
                </c:pt>
                <c:pt idx="4897">
                  <c:v>0.4897</c:v>
                </c:pt>
                <c:pt idx="4898">
                  <c:v>0.4898</c:v>
                </c:pt>
                <c:pt idx="4899">
                  <c:v>0.4899</c:v>
                </c:pt>
                <c:pt idx="4900">
                  <c:v>0.49</c:v>
                </c:pt>
                <c:pt idx="4901">
                  <c:v>0.4901</c:v>
                </c:pt>
                <c:pt idx="4902">
                  <c:v>0.4902</c:v>
                </c:pt>
                <c:pt idx="4903">
                  <c:v>0.4903</c:v>
                </c:pt>
                <c:pt idx="4904">
                  <c:v>0.4904</c:v>
                </c:pt>
                <c:pt idx="4905">
                  <c:v>0.4905</c:v>
                </c:pt>
                <c:pt idx="4906">
                  <c:v>0.4906</c:v>
                </c:pt>
                <c:pt idx="4907">
                  <c:v>0.4907</c:v>
                </c:pt>
                <c:pt idx="4908">
                  <c:v>0.4908</c:v>
                </c:pt>
                <c:pt idx="4909">
                  <c:v>0.4909</c:v>
                </c:pt>
                <c:pt idx="4910">
                  <c:v>0.491</c:v>
                </c:pt>
                <c:pt idx="4911">
                  <c:v>0.4911</c:v>
                </c:pt>
                <c:pt idx="4912">
                  <c:v>0.4912</c:v>
                </c:pt>
                <c:pt idx="4913">
                  <c:v>0.4913</c:v>
                </c:pt>
                <c:pt idx="4914">
                  <c:v>0.4914</c:v>
                </c:pt>
                <c:pt idx="4915">
                  <c:v>0.4915</c:v>
                </c:pt>
                <c:pt idx="4916">
                  <c:v>0.4916</c:v>
                </c:pt>
                <c:pt idx="4917">
                  <c:v>0.4917</c:v>
                </c:pt>
                <c:pt idx="4918">
                  <c:v>0.4918</c:v>
                </c:pt>
                <c:pt idx="4919">
                  <c:v>0.4919</c:v>
                </c:pt>
                <c:pt idx="4920">
                  <c:v>0.492</c:v>
                </c:pt>
                <c:pt idx="4921">
                  <c:v>0.4921</c:v>
                </c:pt>
                <c:pt idx="4922">
                  <c:v>0.4922</c:v>
                </c:pt>
                <c:pt idx="4923">
                  <c:v>0.4923</c:v>
                </c:pt>
                <c:pt idx="4924">
                  <c:v>0.4924</c:v>
                </c:pt>
                <c:pt idx="4925">
                  <c:v>0.4925</c:v>
                </c:pt>
                <c:pt idx="4926">
                  <c:v>0.4926</c:v>
                </c:pt>
                <c:pt idx="4927">
                  <c:v>0.4927</c:v>
                </c:pt>
                <c:pt idx="4928">
                  <c:v>0.4928</c:v>
                </c:pt>
                <c:pt idx="4929">
                  <c:v>0.4929</c:v>
                </c:pt>
                <c:pt idx="4930">
                  <c:v>0.493</c:v>
                </c:pt>
                <c:pt idx="4931">
                  <c:v>0.4931</c:v>
                </c:pt>
                <c:pt idx="4932">
                  <c:v>0.4932</c:v>
                </c:pt>
                <c:pt idx="4933">
                  <c:v>0.4933</c:v>
                </c:pt>
                <c:pt idx="4934">
                  <c:v>0.4934</c:v>
                </c:pt>
                <c:pt idx="4935">
                  <c:v>0.4935</c:v>
                </c:pt>
                <c:pt idx="4936">
                  <c:v>0.4936</c:v>
                </c:pt>
                <c:pt idx="4937">
                  <c:v>0.4937</c:v>
                </c:pt>
                <c:pt idx="4938">
                  <c:v>0.4938</c:v>
                </c:pt>
                <c:pt idx="4939">
                  <c:v>0.4939</c:v>
                </c:pt>
                <c:pt idx="4940">
                  <c:v>0.494</c:v>
                </c:pt>
                <c:pt idx="4941">
                  <c:v>0.4941</c:v>
                </c:pt>
                <c:pt idx="4942">
                  <c:v>0.4942</c:v>
                </c:pt>
                <c:pt idx="4943">
                  <c:v>0.4943</c:v>
                </c:pt>
                <c:pt idx="4944">
                  <c:v>0.4944</c:v>
                </c:pt>
                <c:pt idx="4945">
                  <c:v>0.4945</c:v>
                </c:pt>
                <c:pt idx="4946">
                  <c:v>0.4946</c:v>
                </c:pt>
                <c:pt idx="4947">
                  <c:v>0.4947</c:v>
                </c:pt>
                <c:pt idx="4948">
                  <c:v>0.4948</c:v>
                </c:pt>
                <c:pt idx="4949">
                  <c:v>0.4949</c:v>
                </c:pt>
                <c:pt idx="4950">
                  <c:v>0.495</c:v>
                </c:pt>
                <c:pt idx="4951">
                  <c:v>0.4951</c:v>
                </c:pt>
                <c:pt idx="4952">
                  <c:v>0.4952</c:v>
                </c:pt>
                <c:pt idx="4953">
                  <c:v>0.4953</c:v>
                </c:pt>
                <c:pt idx="4954">
                  <c:v>0.4954</c:v>
                </c:pt>
                <c:pt idx="4955">
                  <c:v>0.4955</c:v>
                </c:pt>
                <c:pt idx="4956">
                  <c:v>0.4956</c:v>
                </c:pt>
                <c:pt idx="4957">
                  <c:v>0.4957</c:v>
                </c:pt>
                <c:pt idx="4958">
                  <c:v>0.4958</c:v>
                </c:pt>
                <c:pt idx="4959">
                  <c:v>0.4959</c:v>
                </c:pt>
                <c:pt idx="4960">
                  <c:v>0.496</c:v>
                </c:pt>
                <c:pt idx="4961">
                  <c:v>0.4961</c:v>
                </c:pt>
                <c:pt idx="4962">
                  <c:v>0.4962</c:v>
                </c:pt>
                <c:pt idx="4963">
                  <c:v>0.4963</c:v>
                </c:pt>
                <c:pt idx="4964">
                  <c:v>0.4964</c:v>
                </c:pt>
                <c:pt idx="4965">
                  <c:v>0.4965</c:v>
                </c:pt>
                <c:pt idx="4966">
                  <c:v>0.4966</c:v>
                </c:pt>
                <c:pt idx="4967">
                  <c:v>0.4967</c:v>
                </c:pt>
                <c:pt idx="4968">
                  <c:v>0.4968</c:v>
                </c:pt>
                <c:pt idx="4969">
                  <c:v>0.4969</c:v>
                </c:pt>
                <c:pt idx="4970">
                  <c:v>0.497</c:v>
                </c:pt>
                <c:pt idx="4971">
                  <c:v>0.4971</c:v>
                </c:pt>
                <c:pt idx="4972">
                  <c:v>0.4972</c:v>
                </c:pt>
                <c:pt idx="4973">
                  <c:v>0.4973</c:v>
                </c:pt>
                <c:pt idx="4974">
                  <c:v>0.4974</c:v>
                </c:pt>
                <c:pt idx="4975">
                  <c:v>0.4975</c:v>
                </c:pt>
                <c:pt idx="4976">
                  <c:v>0.4976</c:v>
                </c:pt>
                <c:pt idx="4977">
                  <c:v>0.4977</c:v>
                </c:pt>
                <c:pt idx="4978">
                  <c:v>0.4978</c:v>
                </c:pt>
                <c:pt idx="4979">
                  <c:v>0.4979</c:v>
                </c:pt>
                <c:pt idx="4980">
                  <c:v>0.498</c:v>
                </c:pt>
                <c:pt idx="4981">
                  <c:v>0.4981</c:v>
                </c:pt>
                <c:pt idx="4982">
                  <c:v>0.4982</c:v>
                </c:pt>
                <c:pt idx="4983">
                  <c:v>0.4983</c:v>
                </c:pt>
                <c:pt idx="4984">
                  <c:v>0.4984</c:v>
                </c:pt>
                <c:pt idx="4985">
                  <c:v>0.4985</c:v>
                </c:pt>
                <c:pt idx="4986">
                  <c:v>0.4986</c:v>
                </c:pt>
                <c:pt idx="4987">
                  <c:v>0.4987</c:v>
                </c:pt>
                <c:pt idx="4988">
                  <c:v>0.4988</c:v>
                </c:pt>
                <c:pt idx="4989">
                  <c:v>0.4989</c:v>
                </c:pt>
                <c:pt idx="4990">
                  <c:v>0.499</c:v>
                </c:pt>
                <c:pt idx="4991">
                  <c:v>0.4991</c:v>
                </c:pt>
                <c:pt idx="4992">
                  <c:v>0.4992</c:v>
                </c:pt>
                <c:pt idx="4993">
                  <c:v>0.4993</c:v>
                </c:pt>
                <c:pt idx="4994">
                  <c:v>0.4994</c:v>
                </c:pt>
                <c:pt idx="4995">
                  <c:v>0.4995</c:v>
                </c:pt>
                <c:pt idx="4996">
                  <c:v>0.4996</c:v>
                </c:pt>
                <c:pt idx="4997">
                  <c:v>0.4997</c:v>
                </c:pt>
                <c:pt idx="4998">
                  <c:v>0.4998</c:v>
                </c:pt>
                <c:pt idx="4999">
                  <c:v>0.4999</c:v>
                </c:pt>
                <c:pt idx="5000">
                  <c:v>0.5</c:v>
                </c:pt>
              </c:numCache>
            </c:numRef>
          </c:xVal>
          <c:yVal>
            <c:numRef>
              <c:f>omega!$D$2:$D$5002</c:f>
              <c:numCache>
                <c:formatCode>General</c:formatCode>
                <c:ptCount val="5001"/>
                <c:pt idx="0">
                  <c:v>5.129424999999997</c:v>
                </c:pt>
                <c:pt idx="1118">
                  <c:v>6.622990999999994</c:v>
                </c:pt>
                <c:pt idx="3000">
                  <c:v>5.571892</c:v>
                </c:pt>
                <c:pt idx="5000">
                  <c:v>4.511872</c:v>
                </c:pt>
              </c:numCache>
            </c:numRef>
          </c:yVal>
          <c:smooth val="1"/>
        </c:ser>
        <c:dLbls>
          <c:showLegendKey val="0"/>
          <c:showVal val="0"/>
          <c:showCatName val="0"/>
          <c:showSerName val="0"/>
          <c:showPercent val="0"/>
          <c:showBubbleSize val="0"/>
        </c:dLbls>
        <c:axId val="-632600816"/>
        <c:axId val="-632462464"/>
      </c:scatterChart>
      <c:valAx>
        <c:axId val="-632600816"/>
        <c:scaling>
          <c:orientation val="minMax"/>
          <c:max val="0.5"/>
        </c:scaling>
        <c:delete val="0"/>
        <c:axPos val="b"/>
        <c:title>
          <c:tx>
            <c:rich>
              <a:bodyPr/>
              <a:lstStyle/>
              <a:p>
                <a:pPr>
                  <a:defRPr sz="1800" baseline="0">
                    <a:latin typeface="Times New Roman" panose="02020603050405020304" pitchFamily="18" charset="0"/>
                  </a:defRPr>
                </a:pPr>
                <a:r>
                  <a:rPr lang="en-US" altLang="ja-JP" sz="1800" i="1" baseline="0" dirty="0">
                    <a:latin typeface="Times New Roman" panose="02020603050405020304" pitchFamily="18" charset="0"/>
                  </a:rPr>
                  <a:t>L</a:t>
                </a:r>
                <a:r>
                  <a:rPr lang="en-US" altLang="ja-JP" sz="1800" baseline="0" dirty="0">
                    <a:latin typeface="Times New Roman" panose="02020603050405020304" pitchFamily="18" charset="0"/>
                  </a:rPr>
                  <a:t>[m]</a:t>
                </a:r>
                <a:endParaRPr lang="ja-JP" altLang="en-US" sz="1800" baseline="0" dirty="0">
                  <a:latin typeface="Times New Roman" panose="02020603050405020304" pitchFamily="18" charset="0"/>
                </a:endParaRPr>
              </a:p>
            </c:rich>
          </c:tx>
          <c:layout/>
          <c:overlay val="0"/>
        </c:title>
        <c:numFmt formatCode="General" sourceLinked="1"/>
        <c:majorTickMark val="out"/>
        <c:minorTickMark val="none"/>
        <c:tickLblPos val="nextTo"/>
        <c:txPr>
          <a:bodyPr/>
          <a:lstStyle/>
          <a:p>
            <a:pPr>
              <a:defRPr sz="1400" baseline="0">
                <a:latin typeface="Times New Roman" panose="02020603050405020304" pitchFamily="18" charset="0"/>
              </a:defRPr>
            </a:pPr>
            <a:endParaRPr lang="ja-JP"/>
          </a:p>
        </c:txPr>
        <c:crossAx val="-632462464"/>
        <c:crosses val="autoZero"/>
        <c:crossBetween val="midCat"/>
        <c:majorUnit val="0.1"/>
      </c:valAx>
      <c:valAx>
        <c:axId val="-632462464"/>
        <c:scaling>
          <c:orientation val="minMax"/>
          <c:max val="7.0"/>
          <c:min val="4.5"/>
        </c:scaling>
        <c:delete val="0"/>
        <c:axPos val="l"/>
        <c:majorGridlines/>
        <c:title>
          <c:tx>
            <c:rich>
              <a:bodyPr rot="-5400000" vert="horz"/>
              <a:lstStyle/>
              <a:p>
                <a:pPr>
                  <a:defRPr baseline="0">
                    <a:latin typeface="Times New Roman" panose="02020603050405020304" pitchFamily="18" charset="0"/>
                  </a:defRPr>
                </a:pPr>
                <a:r>
                  <a:rPr lang="en-US" altLang="ja-JP" sz="1800" i="1" baseline="0" dirty="0">
                    <a:latin typeface="Times New Roman" panose="02020603050405020304" pitchFamily="18" charset="0"/>
                  </a:rPr>
                  <a:t>ω</a:t>
                </a:r>
                <a:r>
                  <a:rPr lang="en-US" altLang="ja-JP" sz="1800" i="0" baseline="0" dirty="0">
                    <a:latin typeface="Times New Roman" panose="02020603050405020304" pitchFamily="18" charset="0"/>
                  </a:rPr>
                  <a:t>1</a:t>
                </a:r>
                <a:r>
                  <a:rPr lang="en-US" altLang="ja-JP" sz="1800" baseline="0" dirty="0">
                    <a:latin typeface="Times New Roman" panose="02020603050405020304" pitchFamily="18" charset="0"/>
                  </a:rPr>
                  <a:t>[rad/s]</a:t>
                </a:r>
                <a:endParaRPr lang="ja-JP" altLang="en-US" sz="1800" baseline="0" dirty="0">
                  <a:latin typeface="Times New Roman" panose="02020603050405020304" pitchFamily="18" charset="0"/>
                </a:endParaRPr>
              </a:p>
            </c:rich>
          </c:tx>
          <c:layout>
            <c:manualLayout>
              <c:xMode val="edge"/>
              <c:yMode val="edge"/>
              <c:x val="0.032337962962963"/>
              <c:y val="0.193739671710619"/>
            </c:manualLayout>
          </c:layout>
          <c:overlay val="0"/>
        </c:title>
        <c:numFmt formatCode="General" sourceLinked="1"/>
        <c:majorTickMark val="out"/>
        <c:minorTickMark val="none"/>
        <c:tickLblPos val="nextTo"/>
        <c:txPr>
          <a:bodyPr/>
          <a:lstStyle/>
          <a:p>
            <a:pPr>
              <a:defRPr sz="1400" baseline="0">
                <a:latin typeface="Times New Roman" panose="02020603050405020304" pitchFamily="18" charset="0"/>
              </a:defRPr>
            </a:pPr>
            <a:endParaRPr lang="ja-JP"/>
          </a:p>
        </c:txPr>
        <c:crossAx val="-632600816"/>
        <c:crosses val="autoZero"/>
        <c:crossBetween val="midCat"/>
        <c:majorUnit val="0.5"/>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omega!$C$1</c:f>
              <c:strCache>
                <c:ptCount val="1"/>
                <c:pt idx="0">
                  <c:v>ω2</c:v>
                </c:pt>
              </c:strCache>
            </c:strRef>
          </c:tx>
          <c:marker>
            <c:symbol val="none"/>
          </c:marker>
          <c:xVal>
            <c:numRef>
              <c:f>omega!$A$2:$A$5002</c:f>
              <c:numCache>
                <c:formatCode>General</c:formatCode>
                <c:ptCount val="5001"/>
                <c:pt idx="0">
                  <c:v>0.0</c:v>
                </c:pt>
                <c:pt idx="1">
                  <c:v>0.0001</c:v>
                </c:pt>
                <c:pt idx="2">
                  <c:v>0.0002</c:v>
                </c:pt>
                <c:pt idx="3">
                  <c:v>0.0003</c:v>
                </c:pt>
                <c:pt idx="4">
                  <c:v>0.0004</c:v>
                </c:pt>
                <c:pt idx="5">
                  <c:v>0.0005</c:v>
                </c:pt>
                <c:pt idx="6">
                  <c:v>0.0006</c:v>
                </c:pt>
                <c:pt idx="7">
                  <c:v>0.0007</c:v>
                </c:pt>
                <c:pt idx="8">
                  <c:v>0.0008</c:v>
                </c:pt>
                <c:pt idx="9">
                  <c:v>0.0009</c:v>
                </c:pt>
                <c:pt idx="10">
                  <c:v>0.001</c:v>
                </c:pt>
                <c:pt idx="11">
                  <c:v>0.0011</c:v>
                </c:pt>
                <c:pt idx="12">
                  <c:v>0.0012</c:v>
                </c:pt>
                <c:pt idx="13">
                  <c:v>0.0013</c:v>
                </c:pt>
                <c:pt idx="14">
                  <c:v>0.0014</c:v>
                </c:pt>
                <c:pt idx="15">
                  <c:v>0.0015</c:v>
                </c:pt>
                <c:pt idx="16">
                  <c:v>0.0016</c:v>
                </c:pt>
                <c:pt idx="17">
                  <c:v>0.0017</c:v>
                </c:pt>
                <c:pt idx="18">
                  <c:v>0.0018</c:v>
                </c:pt>
                <c:pt idx="19">
                  <c:v>0.0019</c:v>
                </c:pt>
                <c:pt idx="20">
                  <c:v>0.002</c:v>
                </c:pt>
                <c:pt idx="21">
                  <c:v>0.0021</c:v>
                </c:pt>
                <c:pt idx="22">
                  <c:v>0.0022</c:v>
                </c:pt>
                <c:pt idx="23">
                  <c:v>0.0023</c:v>
                </c:pt>
                <c:pt idx="24">
                  <c:v>0.0024</c:v>
                </c:pt>
                <c:pt idx="25">
                  <c:v>0.0025</c:v>
                </c:pt>
                <c:pt idx="26">
                  <c:v>0.0026</c:v>
                </c:pt>
                <c:pt idx="27">
                  <c:v>0.0027</c:v>
                </c:pt>
                <c:pt idx="28">
                  <c:v>0.0028</c:v>
                </c:pt>
                <c:pt idx="29">
                  <c:v>0.0029</c:v>
                </c:pt>
                <c:pt idx="30">
                  <c:v>0.003</c:v>
                </c:pt>
                <c:pt idx="31">
                  <c:v>0.0031</c:v>
                </c:pt>
                <c:pt idx="32">
                  <c:v>0.0032</c:v>
                </c:pt>
                <c:pt idx="33">
                  <c:v>0.0033</c:v>
                </c:pt>
                <c:pt idx="34">
                  <c:v>0.0034</c:v>
                </c:pt>
                <c:pt idx="35">
                  <c:v>0.0035</c:v>
                </c:pt>
                <c:pt idx="36">
                  <c:v>0.0036</c:v>
                </c:pt>
                <c:pt idx="37">
                  <c:v>0.0037</c:v>
                </c:pt>
                <c:pt idx="38">
                  <c:v>0.0038</c:v>
                </c:pt>
                <c:pt idx="39">
                  <c:v>0.0039</c:v>
                </c:pt>
                <c:pt idx="40">
                  <c:v>0.004</c:v>
                </c:pt>
                <c:pt idx="41">
                  <c:v>0.0041</c:v>
                </c:pt>
                <c:pt idx="42">
                  <c:v>0.0042</c:v>
                </c:pt>
                <c:pt idx="43">
                  <c:v>0.0043</c:v>
                </c:pt>
                <c:pt idx="44">
                  <c:v>0.0044</c:v>
                </c:pt>
                <c:pt idx="45">
                  <c:v>0.0045</c:v>
                </c:pt>
                <c:pt idx="46">
                  <c:v>0.0046</c:v>
                </c:pt>
                <c:pt idx="47">
                  <c:v>0.0047</c:v>
                </c:pt>
                <c:pt idx="48">
                  <c:v>0.0048</c:v>
                </c:pt>
                <c:pt idx="49">
                  <c:v>0.0049</c:v>
                </c:pt>
                <c:pt idx="50">
                  <c:v>0.005</c:v>
                </c:pt>
                <c:pt idx="51">
                  <c:v>0.0051</c:v>
                </c:pt>
                <c:pt idx="52">
                  <c:v>0.0052</c:v>
                </c:pt>
                <c:pt idx="53">
                  <c:v>0.0053</c:v>
                </c:pt>
                <c:pt idx="54">
                  <c:v>0.0054</c:v>
                </c:pt>
                <c:pt idx="55">
                  <c:v>0.0055</c:v>
                </c:pt>
                <c:pt idx="56">
                  <c:v>0.0056</c:v>
                </c:pt>
                <c:pt idx="57">
                  <c:v>0.0057</c:v>
                </c:pt>
                <c:pt idx="58">
                  <c:v>0.0058</c:v>
                </c:pt>
                <c:pt idx="59">
                  <c:v>0.0059</c:v>
                </c:pt>
                <c:pt idx="60">
                  <c:v>0.006</c:v>
                </c:pt>
                <c:pt idx="61">
                  <c:v>0.0061</c:v>
                </c:pt>
                <c:pt idx="62">
                  <c:v>0.0062</c:v>
                </c:pt>
                <c:pt idx="63">
                  <c:v>0.0063</c:v>
                </c:pt>
                <c:pt idx="64">
                  <c:v>0.0064</c:v>
                </c:pt>
                <c:pt idx="65">
                  <c:v>0.0065</c:v>
                </c:pt>
                <c:pt idx="66">
                  <c:v>0.0066</c:v>
                </c:pt>
                <c:pt idx="67">
                  <c:v>0.0067</c:v>
                </c:pt>
                <c:pt idx="68">
                  <c:v>0.0068</c:v>
                </c:pt>
                <c:pt idx="69">
                  <c:v>0.0069</c:v>
                </c:pt>
                <c:pt idx="70">
                  <c:v>0.007</c:v>
                </c:pt>
                <c:pt idx="71">
                  <c:v>0.0071</c:v>
                </c:pt>
                <c:pt idx="72">
                  <c:v>0.0072</c:v>
                </c:pt>
                <c:pt idx="73">
                  <c:v>0.0073</c:v>
                </c:pt>
                <c:pt idx="74">
                  <c:v>0.0074</c:v>
                </c:pt>
                <c:pt idx="75">
                  <c:v>0.0075</c:v>
                </c:pt>
                <c:pt idx="76">
                  <c:v>0.0076</c:v>
                </c:pt>
                <c:pt idx="77">
                  <c:v>0.0077</c:v>
                </c:pt>
                <c:pt idx="78">
                  <c:v>0.0078</c:v>
                </c:pt>
                <c:pt idx="79">
                  <c:v>0.0079</c:v>
                </c:pt>
                <c:pt idx="80">
                  <c:v>0.008</c:v>
                </c:pt>
                <c:pt idx="81">
                  <c:v>0.0081</c:v>
                </c:pt>
                <c:pt idx="82">
                  <c:v>0.0082</c:v>
                </c:pt>
                <c:pt idx="83">
                  <c:v>0.0083</c:v>
                </c:pt>
                <c:pt idx="84">
                  <c:v>0.0084</c:v>
                </c:pt>
                <c:pt idx="85">
                  <c:v>0.0085</c:v>
                </c:pt>
                <c:pt idx="86">
                  <c:v>0.0086</c:v>
                </c:pt>
                <c:pt idx="87">
                  <c:v>0.0087</c:v>
                </c:pt>
                <c:pt idx="88">
                  <c:v>0.0088</c:v>
                </c:pt>
                <c:pt idx="89">
                  <c:v>0.0089</c:v>
                </c:pt>
                <c:pt idx="90">
                  <c:v>0.009</c:v>
                </c:pt>
                <c:pt idx="91">
                  <c:v>0.0091</c:v>
                </c:pt>
                <c:pt idx="92">
                  <c:v>0.0092</c:v>
                </c:pt>
                <c:pt idx="93">
                  <c:v>0.0093</c:v>
                </c:pt>
                <c:pt idx="94">
                  <c:v>0.0094</c:v>
                </c:pt>
                <c:pt idx="95">
                  <c:v>0.0095</c:v>
                </c:pt>
                <c:pt idx="96">
                  <c:v>0.0096</c:v>
                </c:pt>
                <c:pt idx="97">
                  <c:v>0.0097</c:v>
                </c:pt>
                <c:pt idx="98">
                  <c:v>0.0098</c:v>
                </c:pt>
                <c:pt idx="99">
                  <c:v>0.0099</c:v>
                </c:pt>
                <c:pt idx="100">
                  <c:v>0.01</c:v>
                </c:pt>
                <c:pt idx="101">
                  <c:v>0.0101</c:v>
                </c:pt>
                <c:pt idx="102">
                  <c:v>0.0102</c:v>
                </c:pt>
                <c:pt idx="103">
                  <c:v>0.0103</c:v>
                </c:pt>
                <c:pt idx="104">
                  <c:v>0.0104</c:v>
                </c:pt>
                <c:pt idx="105">
                  <c:v>0.0105</c:v>
                </c:pt>
                <c:pt idx="106">
                  <c:v>0.0106</c:v>
                </c:pt>
                <c:pt idx="107">
                  <c:v>0.0107</c:v>
                </c:pt>
                <c:pt idx="108">
                  <c:v>0.0108</c:v>
                </c:pt>
                <c:pt idx="109">
                  <c:v>0.0109</c:v>
                </c:pt>
                <c:pt idx="110">
                  <c:v>0.011</c:v>
                </c:pt>
                <c:pt idx="111">
                  <c:v>0.0111</c:v>
                </c:pt>
                <c:pt idx="112">
                  <c:v>0.0112</c:v>
                </c:pt>
                <c:pt idx="113">
                  <c:v>0.0113</c:v>
                </c:pt>
                <c:pt idx="114">
                  <c:v>0.0114</c:v>
                </c:pt>
                <c:pt idx="115">
                  <c:v>0.0115</c:v>
                </c:pt>
                <c:pt idx="116">
                  <c:v>0.0116</c:v>
                </c:pt>
                <c:pt idx="117">
                  <c:v>0.0117</c:v>
                </c:pt>
                <c:pt idx="118">
                  <c:v>0.0118</c:v>
                </c:pt>
                <c:pt idx="119">
                  <c:v>0.0119</c:v>
                </c:pt>
                <c:pt idx="120">
                  <c:v>0.012</c:v>
                </c:pt>
                <c:pt idx="121">
                  <c:v>0.0121</c:v>
                </c:pt>
                <c:pt idx="122">
                  <c:v>0.0122</c:v>
                </c:pt>
                <c:pt idx="123">
                  <c:v>0.0123</c:v>
                </c:pt>
                <c:pt idx="124">
                  <c:v>0.0124</c:v>
                </c:pt>
                <c:pt idx="125">
                  <c:v>0.0125</c:v>
                </c:pt>
                <c:pt idx="126">
                  <c:v>0.0126</c:v>
                </c:pt>
                <c:pt idx="127">
                  <c:v>0.0127</c:v>
                </c:pt>
                <c:pt idx="128">
                  <c:v>0.0128</c:v>
                </c:pt>
                <c:pt idx="129">
                  <c:v>0.0129</c:v>
                </c:pt>
                <c:pt idx="130">
                  <c:v>0.013</c:v>
                </c:pt>
                <c:pt idx="131">
                  <c:v>0.0131</c:v>
                </c:pt>
                <c:pt idx="132">
                  <c:v>0.0132</c:v>
                </c:pt>
                <c:pt idx="133">
                  <c:v>0.0133</c:v>
                </c:pt>
                <c:pt idx="134">
                  <c:v>0.0134</c:v>
                </c:pt>
                <c:pt idx="135">
                  <c:v>0.0135</c:v>
                </c:pt>
                <c:pt idx="136">
                  <c:v>0.0136</c:v>
                </c:pt>
                <c:pt idx="137">
                  <c:v>0.0137</c:v>
                </c:pt>
                <c:pt idx="138">
                  <c:v>0.0138</c:v>
                </c:pt>
                <c:pt idx="139">
                  <c:v>0.0139</c:v>
                </c:pt>
                <c:pt idx="140">
                  <c:v>0.014</c:v>
                </c:pt>
                <c:pt idx="141">
                  <c:v>0.0141</c:v>
                </c:pt>
                <c:pt idx="142">
                  <c:v>0.0142</c:v>
                </c:pt>
                <c:pt idx="143">
                  <c:v>0.0143</c:v>
                </c:pt>
                <c:pt idx="144">
                  <c:v>0.0144</c:v>
                </c:pt>
                <c:pt idx="145">
                  <c:v>0.0145</c:v>
                </c:pt>
                <c:pt idx="146">
                  <c:v>0.0146</c:v>
                </c:pt>
                <c:pt idx="147">
                  <c:v>0.0147</c:v>
                </c:pt>
                <c:pt idx="148">
                  <c:v>0.0148</c:v>
                </c:pt>
                <c:pt idx="149">
                  <c:v>0.0149</c:v>
                </c:pt>
                <c:pt idx="150">
                  <c:v>0.015</c:v>
                </c:pt>
                <c:pt idx="151">
                  <c:v>0.0151</c:v>
                </c:pt>
                <c:pt idx="152">
                  <c:v>0.0152</c:v>
                </c:pt>
                <c:pt idx="153">
                  <c:v>0.0153</c:v>
                </c:pt>
                <c:pt idx="154">
                  <c:v>0.0154</c:v>
                </c:pt>
                <c:pt idx="155">
                  <c:v>0.0155</c:v>
                </c:pt>
                <c:pt idx="156">
                  <c:v>0.0156</c:v>
                </c:pt>
                <c:pt idx="157">
                  <c:v>0.0157</c:v>
                </c:pt>
                <c:pt idx="158">
                  <c:v>0.0158</c:v>
                </c:pt>
                <c:pt idx="159">
                  <c:v>0.0159</c:v>
                </c:pt>
                <c:pt idx="160">
                  <c:v>0.016</c:v>
                </c:pt>
                <c:pt idx="161">
                  <c:v>0.0161</c:v>
                </c:pt>
                <c:pt idx="162">
                  <c:v>0.0162</c:v>
                </c:pt>
                <c:pt idx="163">
                  <c:v>0.0163</c:v>
                </c:pt>
                <c:pt idx="164">
                  <c:v>0.0164</c:v>
                </c:pt>
                <c:pt idx="165">
                  <c:v>0.0165</c:v>
                </c:pt>
                <c:pt idx="166">
                  <c:v>0.0166</c:v>
                </c:pt>
                <c:pt idx="167">
                  <c:v>0.0167</c:v>
                </c:pt>
                <c:pt idx="168">
                  <c:v>0.0168</c:v>
                </c:pt>
                <c:pt idx="169">
                  <c:v>0.0169</c:v>
                </c:pt>
                <c:pt idx="170">
                  <c:v>0.017</c:v>
                </c:pt>
                <c:pt idx="171">
                  <c:v>0.0171</c:v>
                </c:pt>
                <c:pt idx="172">
                  <c:v>0.0172</c:v>
                </c:pt>
                <c:pt idx="173">
                  <c:v>0.0173</c:v>
                </c:pt>
                <c:pt idx="174">
                  <c:v>0.0174</c:v>
                </c:pt>
                <c:pt idx="175">
                  <c:v>0.0175</c:v>
                </c:pt>
                <c:pt idx="176">
                  <c:v>0.0176</c:v>
                </c:pt>
                <c:pt idx="177">
                  <c:v>0.0177</c:v>
                </c:pt>
                <c:pt idx="178">
                  <c:v>0.0178</c:v>
                </c:pt>
                <c:pt idx="179">
                  <c:v>0.0179</c:v>
                </c:pt>
                <c:pt idx="180">
                  <c:v>0.018</c:v>
                </c:pt>
                <c:pt idx="181">
                  <c:v>0.0181</c:v>
                </c:pt>
                <c:pt idx="182">
                  <c:v>0.0182</c:v>
                </c:pt>
                <c:pt idx="183">
                  <c:v>0.0183</c:v>
                </c:pt>
                <c:pt idx="184">
                  <c:v>0.0184</c:v>
                </c:pt>
                <c:pt idx="185">
                  <c:v>0.0185</c:v>
                </c:pt>
                <c:pt idx="186">
                  <c:v>0.0186</c:v>
                </c:pt>
                <c:pt idx="187">
                  <c:v>0.0187</c:v>
                </c:pt>
                <c:pt idx="188">
                  <c:v>0.0188</c:v>
                </c:pt>
                <c:pt idx="189">
                  <c:v>0.0189</c:v>
                </c:pt>
                <c:pt idx="190">
                  <c:v>0.019</c:v>
                </c:pt>
                <c:pt idx="191">
                  <c:v>0.0191</c:v>
                </c:pt>
                <c:pt idx="192">
                  <c:v>0.0192</c:v>
                </c:pt>
                <c:pt idx="193">
                  <c:v>0.0193</c:v>
                </c:pt>
                <c:pt idx="194">
                  <c:v>0.0194</c:v>
                </c:pt>
                <c:pt idx="195">
                  <c:v>0.0195</c:v>
                </c:pt>
                <c:pt idx="196">
                  <c:v>0.0196</c:v>
                </c:pt>
                <c:pt idx="197">
                  <c:v>0.0197</c:v>
                </c:pt>
                <c:pt idx="198">
                  <c:v>0.0198</c:v>
                </c:pt>
                <c:pt idx="199">
                  <c:v>0.0199</c:v>
                </c:pt>
                <c:pt idx="200">
                  <c:v>0.02</c:v>
                </c:pt>
                <c:pt idx="201">
                  <c:v>0.0201</c:v>
                </c:pt>
                <c:pt idx="202">
                  <c:v>0.0202</c:v>
                </c:pt>
                <c:pt idx="203">
                  <c:v>0.0203</c:v>
                </c:pt>
                <c:pt idx="204">
                  <c:v>0.0204</c:v>
                </c:pt>
                <c:pt idx="205">
                  <c:v>0.0205</c:v>
                </c:pt>
                <c:pt idx="206">
                  <c:v>0.0206</c:v>
                </c:pt>
                <c:pt idx="207">
                  <c:v>0.0207</c:v>
                </c:pt>
                <c:pt idx="208">
                  <c:v>0.0208</c:v>
                </c:pt>
                <c:pt idx="209">
                  <c:v>0.0209</c:v>
                </c:pt>
                <c:pt idx="210">
                  <c:v>0.021</c:v>
                </c:pt>
                <c:pt idx="211">
                  <c:v>0.0211</c:v>
                </c:pt>
                <c:pt idx="212">
                  <c:v>0.0212</c:v>
                </c:pt>
                <c:pt idx="213">
                  <c:v>0.0213</c:v>
                </c:pt>
                <c:pt idx="214">
                  <c:v>0.0214</c:v>
                </c:pt>
                <c:pt idx="215">
                  <c:v>0.0215</c:v>
                </c:pt>
                <c:pt idx="216">
                  <c:v>0.0216</c:v>
                </c:pt>
                <c:pt idx="217">
                  <c:v>0.0217</c:v>
                </c:pt>
                <c:pt idx="218">
                  <c:v>0.0218</c:v>
                </c:pt>
                <c:pt idx="219">
                  <c:v>0.0219</c:v>
                </c:pt>
                <c:pt idx="220">
                  <c:v>0.022</c:v>
                </c:pt>
                <c:pt idx="221">
                  <c:v>0.0221</c:v>
                </c:pt>
                <c:pt idx="222">
                  <c:v>0.0222</c:v>
                </c:pt>
                <c:pt idx="223">
                  <c:v>0.0223</c:v>
                </c:pt>
                <c:pt idx="224">
                  <c:v>0.0224</c:v>
                </c:pt>
                <c:pt idx="225">
                  <c:v>0.0225</c:v>
                </c:pt>
                <c:pt idx="226">
                  <c:v>0.0226</c:v>
                </c:pt>
                <c:pt idx="227">
                  <c:v>0.0227</c:v>
                </c:pt>
                <c:pt idx="228">
                  <c:v>0.0228</c:v>
                </c:pt>
                <c:pt idx="229">
                  <c:v>0.0229</c:v>
                </c:pt>
                <c:pt idx="230">
                  <c:v>0.023</c:v>
                </c:pt>
                <c:pt idx="231">
                  <c:v>0.0231</c:v>
                </c:pt>
                <c:pt idx="232">
                  <c:v>0.0232</c:v>
                </c:pt>
                <c:pt idx="233">
                  <c:v>0.0233</c:v>
                </c:pt>
                <c:pt idx="234">
                  <c:v>0.0234</c:v>
                </c:pt>
                <c:pt idx="235">
                  <c:v>0.0235</c:v>
                </c:pt>
                <c:pt idx="236">
                  <c:v>0.0236</c:v>
                </c:pt>
                <c:pt idx="237">
                  <c:v>0.0237</c:v>
                </c:pt>
                <c:pt idx="238">
                  <c:v>0.0238</c:v>
                </c:pt>
                <c:pt idx="239">
                  <c:v>0.0239</c:v>
                </c:pt>
                <c:pt idx="240">
                  <c:v>0.024</c:v>
                </c:pt>
                <c:pt idx="241">
                  <c:v>0.0241</c:v>
                </c:pt>
                <c:pt idx="242">
                  <c:v>0.0242</c:v>
                </c:pt>
                <c:pt idx="243">
                  <c:v>0.0243</c:v>
                </c:pt>
                <c:pt idx="244">
                  <c:v>0.0244</c:v>
                </c:pt>
                <c:pt idx="245">
                  <c:v>0.0245</c:v>
                </c:pt>
                <c:pt idx="246">
                  <c:v>0.0246</c:v>
                </c:pt>
                <c:pt idx="247">
                  <c:v>0.0247</c:v>
                </c:pt>
                <c:pt idx="248">
                  <c:v>0.0248</c:v>
                </c:pt>
                <c:pt idx="249">
                  <c:v>0.0249</c:v>
                </c:pt>
                <c:pt idx="250">
                  <c:v>0.025</c:v>
                </c:pt>
                <c:pt idx="251">
                  <c:v>0.0251</c:v>
                </c:pt>
                <c:pt idx="252">
                  <c:v>0.0252</c:v>
                </c:pt>
                <c:pt idx="253">
                  <c:v>0.0253</c:v>
                </c:pt>
                <c:pt idx="254">
                  <c:v>0.0254</c:v>
                </c:pt>
                <c:pt idx="255">
                  <c:v>0.0255</c:v>
                </c:pt>
                <c:pt idx="256">
                  <c:v>0.0256</c:v>
                </c:pt>
                <c:pt idx="257">
                  <c:v>0.0257</c:v>
                </c:pt>
                <c:pt idx="258">
                  <c:v>0.0258</c:v>
                </c:pt>
                <c:pt idx="259">
                  <c:v>0.0259</c:v>
                </c:pt>
                <c:pt idx="260">
                  <c:v>0.026</c:v>
                </c:pt>
                <c:pt idx="261">
                  <c:v>0.0261</c:v>
                </c:pt>
                <c:pt idx="262">
                  <c:v>0.0262</c:v>
                </c:pt>
                <c:pt idx="263">
                  <c:v>0.0263</c:v>
                </c:pt>
                <c:pt idx="264">
                  <c:v>0.0264</c:v>
                </c:pt>
                <c:pt idx="265">
                  <c:v>0.0265</c:v>
                </c:pt>
                <c:pt idx="266">
                  <c:v>0.0266</c:v>
                </c:pt>
                <c:pt idx="267">
                  <c:v>0.0267</c:v>
                </c:pt>
                <c:pt idx="268">
                  <c:v>0.0268</c:v>
                </c:pt>
                <c:pt idx="269">
                  <c:v>0.0269</c:v>
                </c:pt>
                <c:pt idx="270">
                  <c:v>0.027</c:v>
                </c:pt>
                <c:pt idx="271">
                  <c:v>0.0271</c:v>
                </c:pt>
                <c:pt idx="272">
                  <c:v>0.0272</c:v>
                </c:pt>
                <c:pt idx="273">
                  <c:v>0.0273</c:v>
                </c:pt>
                <c:pt idx="274">
                  <c:v>0.0274</c:v>
                </c:pt>
                <c:pt idx="275">
                  <c:v>0.0275</c:v>
                </c:pt>
                <c:pt idx="276">
                  <c:v>0.0276</c:v>
                </c:pt>
                <c:pt idx="277">
                  <c:v>0.0277</c:v>
                </c:pt>
                <c:pt idx="278">
                  <c:v>0.0278</c:v>
                </c:pt>
                <c:pt idx="279">
                  <c:v>0.0279</c:v>
                </c:pt>
                <c:pt idx="280">
                  <c:v>0.028</c:v>
                </c:pt>
                <c:pt idx="281">
                  <c:v>0.0281</c:v>
                </c:pt>
                <c:pt idx="282">
                  <c:v>0.0282</c:v>
                </c:pt>
                <c:pt idx="283">
                  <c:v>0.0283</c:v>
                </c:pt>
                <c:pt idx="284">
                  <c:v>0.0284</c:v>
                </c:pt>
                <c:pt idx="285">
                  <c:v>0.0285</c:v>
                </c:pt>
                <c:pt idx="286">
                  <c:v>0.0286</c:v>
                </c:pt>
                <c:pt idx="287">
                  <c:v>0.0287</c:v>
                </c:pt>
                <c:pt idx="288">
                  <c:v>0.0288</c:v>
                </c:pt>
                <c:pt idx="289">
                  <c:v>0.0289</c:v>
                </c:pt>
                <c:pt idx="290">
                  <c:v>0.029</c:v>
                </c:pt>
                <c:pt idx="291">
                  <c:v>0.0291</c:v>
                </c:pt>
                <c:pt idx="292">
                  <c:v>0.0292</c:v>
                </c:pt>
                <c:pt idx="293">
                  <c:v>0.0293</c:v>
                </c:pt>
                <c:pt idx="294">
                  <c:v>0.0294</c:v>
                </c:pt>
                <c:pt idx="295">
                  <c:v>0.0295</c:v>
                </c:pt>
                <c:pt idx="296">
                  <c:v>0.0296</c:v>
                </c:pt>
                <c:pt idx="297">
                  <c:v>0.0297</c:v>
                </c:pt>
                <c:pt idx="298">
                  <c:v>0.0298</c:v>
                </c:pt>
                <c:pt idx="299">
                  <c:v>0.0299</c:v>
                </c:pt>
                <c:pt idx="300">
                  <c:v>0.03</c:v>
                </c:pt>
                <c:pt idx="301">
                  <c:v>0.0301</c:v>
                </c:pt>
                <c:pt idx="302">
                  <c:v>0.0302</c:v>
                </c:pt>
                <c:pt idx="303">
                  <c:v>0.0303</c:v>
                </c:pt>
                <c:pt idx="304">
                  <c:v>0.0304</c:v>
                </c:pt>
                <c:pt idx="305">
                  <c:v>0.0305</c:v>
                </c:pt>
                <c:pt idx="306">
                  <c:v>0.0306</c:v>
                </c:pt>
                <c:pt idx="307">
                  <c:v>0.0307</c:v>
                </c:pt>
                <c:pt idx="308">
                  <c:v>0.0308</c:v>
                </c:pt>
                <c:pt idx="309">
                  <c:v>0.0309</c:v>
                </c:pt>
                <c:pt idx="310">
                  <c:v>0.031</c:v>
                </c:pt>
                <c:pt idx="311">
                  <c:v>0.0311</c:v>
                </c:pt>
                <c:pt idx="312">
                  <c:v>0.0312</c:v>
                </c:pt>
                <c:pt idx="313">
                  <c:v>0.0313</c:v>
                </c:pt>
                <c:pt idx="314">
                  <c:v>0.0314</c:v>
                </c:pt>
                <c:pt idx="315">
                  <c:v>0.0315</c:v>
                </c:pt>
                <c:pt idx="316">
                  <c:v>0.0316</c:v>
                </c:pt>
                <c:pt idx="317">
                  <c:v>0.0317</c:v>
                </c:pt>
                <c:pt idx="318">
                  <c:v>0.0318</c:v>
                </c:pt>
                <c:pt idx="319">
                  <c:v>0.0319</c:v>
                </c:pt>
                <c:pt idx="320">
                  <c:v>0.032</c:v>
                </c:pt>
                <c:pt idx="321">
                  <c:v>0.0321</c:v>
                </c:pt>
                <c:pt idx="322">
                  <c:v>0.0322</c:v>
                </c:pt>
                <c:pt idx="323">
                  <c:v>0.0323</c:v>
                </c:pt>
                <c:pt idx="324">
                  <c:v>0.0324</c:v>
                </c:pt>
                <c:pt idx="325">
                  <c:v>0.0325</c:v>
                </c:pt>
                <c:pt idx="326">
                  <c:v>0.0326</c:v>
                </c:pt>
                <c:pt idx="327">
                  <c:v>0.0327</c:v>
                </c:pt>
                <c:pt idx="328">
                  <c:v>0.0328</c:v>
                </c:pt>
                <c:pt idx="329">
                  <c:v>0.0329</c:v>
                </c:pt>
                <c:pt idx="330">
                  <c:v>0.033</c:v>
                </c:pt>
                <c:pt idx="331">
                  <c:v>0.0331</c:v>
                </c:pt>
                <c:pt idx="332">
                  <c:v>0.0332</c:v>
                </c:pt>
                <c:pt idx="333">
                  <c:v>0.0333</c:v>
                </c:pt>
                <c:pt idx="334">
                  <c:v>0.0334</c:v>
                </c:pt>
                <c:pt idx="335">
                  <c:v>0.0335</c:v>
                </c:pt>
                <c:pt idx="336">
                  <c:v>0.0336</c:v>
                </c:pt>
                <c:pt idx="337">
                  <c:v>0.0337</c:v>
                </c:pt>
                <c:pt idx="338">
                  <c:v>0.0338</c:v>
                </c:pt>
                <c:pt idx="339">
                  <c:v>0.0339</c:v>
                </c:pt>
                <c:pt idx="340">
                  <c:v>0.034</c:v>
                </c:pt>
                <c:pt idx="341">
                  <c:v>0.0341</c:v>
                </c:pt>
                <c:pt idx="342">
                  <c:v>0.0342</c:v>
                </c:pt>
                <c:pt idx="343">
                  <c:v>0.0343</c:v>
                </c:pt>
                <c:pt idx="344">
                  <c:v>0.0344</c:v>
                </c:pt>
                <c:pt idx="345">
                  <c:v>0.0345</c:v>
                </c:pt>
                <c:pt idx="346">
                  <c:v>0.0346</c:v>
                </c:pt>
                <c:pt idx="347">
                  <c:v>0.0347</c:v>
                </c:pt>
                <c:pt idx="348">
                  <c:v>0.0348</c:v>
                </c:pt>
                <c:pt idx="349">
                  <c:v>0.0349</c:v>
                </c:pt>
                <c:pt idx="350">
                  <c:v>0.035</c:v>
                </c:pt>
                <c:pt idx="351">
                  <c:v>0.0351</c:v>
                </c:pt>
                <c:pt idx="352">
                  <c:v>0.0352</c:v>
                </c:pt>
                <c:pt idx="353">
                  <c:v>0.0353</c:v>
                </c:pt>
                <c:pt idx="354">
                  <c:v>0.0354</c:v>
                </c:pt>
                <c:pt idx="355">
                  <c:v>0.0355</c:v>
                </c:pt>
                <c:pt idx="356">
                  <c:v>0.0356</c:v>
                </c:pt>
                <c:pt idx="357">
                  <c:v>0.0357</c:v>
                </c:pt>
                <c:pt idx="358">
                  <c:v>0.0358</c:v>
                </c:pt>
                <c:pt idx="359">
                  <c:v>0.0359</c:v>
                </c:pt>
                <c:pt idx="360">
                  <c:v>0.036</c:v>
                </c:pt>
                <c:pt idx="361">
                  <c:v>0.0361</c:v>
                </c:pt>
                <c:pt idx="362">
                  <c:v>0.0362</c:v>
                </c:pt>
                <c:pt idx="363">
                  <c:v>0.0363</c:v>
                </c:pt>
                <c:pt idx="364">
                  <c:v>0.0364</c:v>
                </c:pt>
                <c:pt idx="365">
                  <c:v>0.0365</c:v>
                </c:pt>
                <c:pt idx="366">
                  <c:v>0.0366</c:v>
                </c:pt>
                <c:pt idx="367">
                  <c:v>0.0367</c:v>
                </c:pt>
                <c:pt idx="368">
                  <c:v>0.0368</c:v>
                </c:pt>
                <c:pt idx="369">
                  <c:v>0.0369</c:v>
                </c:pt>
                <c:pt idx="370">
                  <c:v>0.037</c:v>
                </c:pt>
                <c:pt idx="371">
                  <c:v>0.0371</c:v>
                </c:pt>
                <c:pt idx="372">
                  <c:v>0.0372</c:v>
                </c:pt>
                <c:pt idx="373">
                  <c:v>0.0373</c:v>
                </c:pt>
                <c:pt idx="374">
                  <c:v>0.0374</c:v>
                </c:pt>
                <c:pt idx="375">
                  <c:v>0.0375</c:v>
                </c:pt>
                <c:pt idx="376">
                  <c:v>0.0376</c:v>
                </c:pt>
                <c:pt idx="377">
                  <c:v>0.0377</c:v>
                </c:pt>
                <c:pt idx="378">
                  <c:v>0.0378</c:v>
                </c:pt>
                <c:pt idx="379">
                  <c:v>0.0379</c:v>
                </c:pt>
                <c:pt idx="380">
                  <c:v>0.038</c:v>
                </c:pt>
                <c:pt idx="381">
                  <c:v>0.0381</c:v>
                </c:pt>
                <c:pt idx="382">
                  <c:v>0.0382</c:v>
                </c:pt>
                <c:pt idx="383">
                  <c:v>0.0383</c:v>
                </c:pt>
                <c:pt idx="384">
                  <c:v>0.0384</c:v>
                </c:pt>
                <c:pt idx="385">
                  <c:v>0.0385</c:v>
                </c:pt>
                <c:pt idx="386">
                  <c:v>0.0386</c:v>
                </c:pt>
                <c:pt idx="387">
                  <c:v>0.0387</c:v>
                </c:pt>
                <c:pt idx="388">
                  <c:v>0.0388</c:v>
                </c:pt>
                <c:pt idx="389">
                  <c:v>0.0389</c:v>
                </c:pt>
                <c:pt idx="390">
                  <c:v>0.039</c:v>
                </c:pt>
                <c:pt idx="391">
                  <c:v>0.0391</c:v>
                </c:pt>
                <c:pt idx="392">
                  <c:v>0.0392</c:v>
                </c:pt>
                <c:pt idx="393">
                  <c:v>0.0393</c:v>
                </c:pt>
                <c:pt idx="394">
                  <c:v>0.0394</c:v>
                </c:pt>
                <c:pt idx="395">
                  <c:v>0.0395</c:v>
                </c:pt>
                <c:pt idx="396">
                  <c:v>0.0396</c:v>
                </c:pt>
                <c:pt idx="397">
                  <c:v>0.0397</c:v>
                </c:pt>
                <c:pt idx="398">
                  <c:v>0.0398</c:v>
                </c:pt>
                <c:pt idx="399">
                  <c:v>0.0399</c:v>
                </c:pt>
                <c:pt idx="400">
                  <c:v>0.04</c:v>
                </c:pt>
                <c:pt idx="401">
                  <c:v>0.0401</c:v>
                </c:pt>
                <c:pt idx="402">
                  <c:v>0.0402</c:v>
                </c:pt>
                <c:pt idx="403">
                  <c:v>0.0403</c:v>
                </c:pt>
                <c:pt idx="404">
                  <c:v>0.0404</c:v>
                </c:pt>
                <c:pt idx="405">
                  <c:v>0.0405</c:v>
                </c:pt>
                <c:pt idx="406">
                  <c:v>0.0406</c:v>
                </c:pt>
                <c:pt idx="407">
                  <c:v>0.0407</c:v>
                </c:pt>
                <c:pt idx="408">
                  <c:v>0.0408</c:v>
                </c:pt>
                <c:pt idx="409">
                  <c:v>0.0409</c:v>
                </c:pt>
                <c:pt idx="410">
                  <c:v>0.041</c:v>
                </c:pt>
                <c:pt idx="411">
                  <c:v>0.0411</c:v>
                </c:pt>
                <c:pt idx="412">
                  <c:v>0.0412</c:v>
                </c:pt>
                <c:pt idx="413">
                  <c:v>0.0413</c:v>
                </c:pt>
                <c:pt idx="414">
                  <c:v>0.0414</c:v>
                </c:pt>
                <c:pt idx="415">
                  <c:v>0.0415</c:v>
                </c:pt>
                <c:pt idx="416">
                  <c:v>0.0416</c:v>
                </c:pt>
                <c:pt idx="417">
                  <c:v>0.0417</c:v>
                </c:pt>
                <c:pt idx="418">
                  <c:v>0.0418</c:v>
                </c:pt>
                <c:pt idx="419">
                  <c:v>0.0419</c:v>
                </c:pt>
                <c:pt idx="420">
                  <c:v>0.042</c:v>
                </c:pt>
                <c:pt idx="421">
                  <c:v>0.0421</c:v>
                </c:pt>
                <c:pt idx="422">
                  <c:v>0.0422</c:v>
                </c:pt>
                <c:pt idx="423">
                  <c:v>0.0423</c:v>
                </c:pt>
                <c:pt idx="424">
                  <c:v>0.0424</c:v>
                </c:pt>
                <c:pt idx="425">
                  <c:v>0.0425</c:v>
                </c:pt>
                <c:pt idx="426">
                  <c:v>0.0426</c:v>
                </c:pt>
                <c:pt idx="427">
                  <c:v>0.0427</c:v>
                </c:pt>
                <c:pt idx="428">
                  <c:v>0.0428</c:v>
                </c:pt>
                <c:pt idx="429">
                  <c:v>0.0429</c:v>
                </c:pt>
                <c:pt idx="430">
                  <c:v>0.043</c:v>
                </c:pt>
                <c:pt idx="431">
                  <c:v>0.0431</c:v>
                </c:pt>
                <c:pt idx="432">
                  <c:v>0.0432</c:v>
                </c:pt>
                <c:pt idx="433">
                  <c:v>0.0433</c:v>
                </c:pt>
                <c:pt idx="434">
                  <c:v>0.0434</c:v>
                </c:pt>
                <c:pt idx="435">
                  <c:v>0.0435</c:v>
                </c:pt>
                <c:pt idx="436">
                  <c:v>0.0436</c:v>
                </c:pt>
                <c:pt idx="437">
                  <c:v>0.0437</c:v>
                </c:pt>
                <c:pt idx="438">
                  <c:v>0.0438</c:v>
                </c:pt>
                <c:pt idx="439">
                  <c:v>0.0439</c:v>
                </c:pt>
                <c:pt idx="440">
                  <c:v>0.044</c:v>
                </c:pt>
                <c:pt idx="441">
                  <c:v>0.0441</c:v>
                </c:pt>
                <c:pt idx="442">
                  <c:v>0.0442</c:v>
                </c:pt>
                <c:pt idx="443">
                  <c:v>0.0443</c:v>
                </c:pt>
                <c:pt idx="444">
                  <c:v>0.0444</c:v>
                </c:pt>
                <c:pt idx="445">
                  <c:v>0.0445</c:v>
                </c:pt>
                <c:pt idx="446">
                  <c:v>0.0446</c:v>
                </c:pt>
                <c:pt idx="447">
                  <c:v>0.0447</c:v>
                </c:pt>
                <c:pt idx="448">
                  <c:v>0.0448</c:v>
                </c:pt>
                <c:pt idx="449">
                  <c:v>0.0449</c:v>
                </c:pt>
                <c:pt idx="450">
                  <c:v>0.045</c:v>
                </c:pt>
                <c:pt idx="451">
                  <c:v>0.0451</c:v>
                </c:pt>
                <c:pt idx="452">
                  <c:v>0.0452</c:v>
                </c:pt>
                <c:pt idx="453">
                  <c:v>0.0453</c:v>
                </c:pt>
                <c:pt idx="454">
                  <c:v>0.0454</c:v>
                </c:pt>
                <c:pt idx="455">
                  <c:v>0.0455</c:v>
                </c:pt>
                <c:pt idx="456">
                  <c:v>0.0456</c:v>
                </c:pt>
                <c:pt idx="457">
                  <c:v>0.0457</c:v>
                </c:pt>
                <c:pt idx="458">
                  <c:v>0.0458</c:v>
                </c:pt>
                <c:pt idx="459">
                  <c:v>0.0459</c:v>
                </c:pt>
                <c:pt idx="460">
                  <c:v>0.046</c:v>
                </c:pt>
                <c:pt idx="461">
                  <c:v>0.0461</c:v>
                </c:pt>
                <c:pt idx="462">
                  <c:v>0.0462</c:v>
                </c:pt>
                <c:pt idx="463">
                  <c:v>0.0463</c:v>
                </c:pt>
                <c:pt idx="464">
                  <c:v>0.0464</c:v>
                </c:pt>
                <c:pt idx="465">
                  <c:v>0.0465</c:v>
                </c:pt>
                <c:pt idx="466">
                  <c:v>0.0466</c:v>
                </c:pt>
                <c:pt idx="467">
                  <c:v>0.0467</c:v>
                </c:pt>
                <c:pt idx="468">
                  <c:v>0.0468</c:v>
                </c:pt>
                <c:pt idx="469">
                  <c:v>0.0469</c:v>
                </c:pt>
                <c:pt idx="470">
                  <c:v>0.047</c:v>
                </c:pt>
                <c:pt idx="471">
                  <c:v>0.0471</c:v>
                </c:pt>
                <c:pt idx="472">
                  <c:v>0.0472</c:v>
                </c:pt>
                <c:pt idx="473">
                  <c:v>0.0473</c:v>
                </c:pt>
                <c:pt idx="474">
                  <c:v>0.0474</c:v>
                </c:pt>
                <c:pt idx="475">
                  <c:v>0.0475</c:v>
                </c:pt>
                <c:pt idx="476">
                  <c:v>0.0476</c:v>
                </c:pt>
                <c:pt idx="477">
                  <c:v>0.0477</c:v>
                </c:pt>
                <c:pt idx="478">
                  <c:v>0.0478</c:v>
                </c:pt>
                <c:pt idx="479">
                  <c:v>0.0479</c:v>
                </c:pt>
                <c:pt idx="480">
                  <c:v>0.048</c:v>
                </c:pt>
                <c:pt idx="481">
                  <c:v>0.0481</c:v>
                </c:pt>
                <c:pt idx="482">
                  <c:v>0.0482</c:v>
                </c:pt>
                <c:pt idx="483">
                  <c:v>0.0483</c:v>
                </c:pt>
                <c:pt idx="484">
                  <c:v>0.0484</c:v>
                </c:pt>
                <c:pt idx="485">
                  <c:v>0.0485</c:v>
                </c:pt>
                <c:pt idx="486">
                  <c:v>0.0486</c:v>
                </c:pt>
                <c:pt idx="487">
                  <c:v>0.0487</c:v>
                </c:pt>
                <c:pt idx="488">
                  <c:v>0.0488</c:v>
                </c:pt>
                <c:pt idx="489">
                  <c:v>0.0489</c:v>
                </c:pt>
                <c:pt idx="490">
                  <c:v>0.049</c:v>
                </c:pt>
                <c:pt idx="491">
                  <c:v>0.0491</c:v>
                </c:pt>
                <c:pt idx="492">
                  <c:v>0.0492</c:v>
                </c:pt>
                <c:pt idx="493">
                  <c:v>0.0493</c:v>
                </c:pt>
                <c:pt idx="494">
                  <c:v>0.0494</c:v>
                </c:pt>
                <c:pt idx="495">
                  <c:v>0.0495</c:v>
                </c:pt>
                <c:pt idx="496">
                  <c:v>0.0496</c:v>
                </c:pt>
                <c:pt idx="497">
                  <c:v>0.0497</c:v>
                </c:pt>
                <c:pt idx="498">
                  <c:v>0.0498</c:v>
                </c:pt>
                <c:pt idx="499">
                  <c:v>0.0499</c:v>
                </c:pt>
                <c:pt idx="500">
                  <c:v>0.05</c:v>
                </c:pt>
                <c:pt idx="501">
                  <c:v>0.0501</c:v>
                </c:pt>
                <c:pt idx="502">
                  <c:v>0.0502</c:v>
                </c:pt>
                <c:pt idx="503">
                  <c:v>0.0503</c:v>
                </c:pt>
                <c:pt idx="504">
                  <c:v>0.0504</c:v>
                </c:pt>
                <c:pt idx="505">
                  <c:v>0.0505</c:v>
                </c:pt>
                <c:pt idx="506">
                  <c:v>0.0506</c:v>
                </c:pt>
                <c:pt idx="507">
                  <c:v>0.0507</c:v>
                </c:pt>
                <c:pt idx="508">
                  <c:v>0.0508</c:v>
                </c:pt>
                <c:pt idx="509">
                  <c:v>0.0509</c:v>
                </c:pt>
                <c:pt idx="510">
                  <c:v>0.051</c:v>
                </c:pt>
                <c:pt idx="511">
                  <c:v>0.0511</c:v>
                </c:pt>
                <c:pt idx="512">
                  <c:v>0.0512</c:v>
                </c:pt>
                <c:pt idx="513">
                  <c:v>0.0513</c:v>
                </c:pt>
                <c:pt idx="514">
                  <c:v>0.0514</c:v>
                </c:pt>
                <c:pt idx="515">
                  <c:v>0.0515</c:v>
                </c:pt>
                <c:pt idx="516">
                  <c:v>0.0516</c:v>
                </c:pt>
                <c:pt idx="517">
                  <c:v>0.0517</c:v>
                </c:pt>
                <c:pt idx="518">
                  <c:v>0.0518</c:v>
                </c:pt>
                <c:pt idx="519">
                  <c:v>0.0519</c:v>
                </c:pt>
                <c:pt idx="520">
                  <c:v>0.052</c:v>
                </c:pt>
                <c:pt idx="521">
                  <c:v>0.0521</c:v>
                </c:pt>
                <c:pt idx="522">
                  <c:v>0.0522</c:v>
                </c:pt>
                <c:pt idx="523">
                  <c:v>0.0523</c:v>
                </c:pt>
                <c:pt idx="524">
                  <c:v>0.0524</c:v>
                </c:pt>
                <c:pt idx="525">
                  <c:v>0.0525</c:v>
                </c:pt>
                <c:pt idx="526">
                  <c:v>0.0526</c:v>
                </c:pt>
                <c:pt idx="527">
                  <c:v>0.0527</c:v>
                </c:pt>
                <c:pt idx="528">
                  <c:v>0.0528</c:v>
                </c:pt>
                <c:pt idx="529">
                  <c:v>0.0529</c:v>
                </c:pt>
                <c:pt idx="530">
                  <c:v>0.053</c:v>
                </c:pt>
                <c:pt idx="531">
                  <c:v>0.0531</c:v>
                </c:pt>
                <c:pt idx="532">
                  <c:v>0.0532</c:v>
                </c:pt>
                <c:pt idx="533">
                  <c:v>0.0533</c:v>
                </c:pt>
                <c:pt idx="534">
                  <c:v>0.0534</c:v>
                </c:pt>
                <c:pt idx="535">
                  <c:v>0.0535</c:v>
                </c:pt>
                <c:pt idx="536">
                  <c:v>0.0536</c:v>
                </c:pt>
                <c:pt idx="537">
                  <c:v>0.0537</c:v>
                </c:pt>
                <c:pt idx="538">
                  <c:v>0.0538</c:v>
                </c:pt>
                <c:pt idx="539">
                  <c:v>0.0539</c:v>
                </c:pt>
                <c:pt idx="540">
                  <c:v>0.054</c:v>
                </c:pt>
                <c:pt idx="541">
                  <c:v>0.0541</c:v>
                </c:pt>
                <c:pt idx="542">
                  <c:v>0.0542</c:v>
                </c:pt>
                <c:pt idx="543">
                  <c:v>0.0543</c:v>
                </c:pt>
                <c:pt idx="544">
                  <c:v>0.0544</c:v>
                </c:pt>
                <c:pt idx="545">
                  <c:v>0.0545</c:v>
                </c:pt>
                <c:pt idx="546">
                  <c:v>0.0546</c:v>
                </c:pt>
                <c:pt idx="547">
                  <c:v>0.0547</c:v>
                </c:pt>
                <c:pt idx="548">
                  <c:v>0.0548</c:v>
                </c:pt>
                <c:pt idx="549">
                  <c:v>0.0549</c:v>
                </c:pt>
                <c:pt idx="550">
                  <c:v>0.055</c:v>
                </c:pt>
                <c:pt idx="551">
                  <c:v>0.0551</c:v>
                </c:pt>
                <c:pt idx="552">
                  <c:v>0.0552</c:v>
                </c:pt>
                <c:pt idx="553">
                  <c:v>0.0553</c:v>
                </c:pt>
                <c:pt idx="554">
                  <c:v>0.0554</c:v>
                </c:pt>
                <c:pt idx="555">
                  <c:v>0.0555</c:v>
                </c:pt>
                <c:pt idx="556">
                  <c:v>0.0556</c:v>
                </c:pt>
                <c:pt idx="557">
                  <c:v>0.0557</c:v>
                </c:pt>
                <c:pt idx="558">
                  <c:v>0.0558</c:v>
                </c:pt>
                <c:pt idx="559">
                  <c:v>0.0559</c:v>
                </c:pt>
                <c:pt idx="560">
                  <c:v>0.056</c:v>
                </c:pt>
                <c:pt idx="561">
                  <c:v>0.0561</c:v>
                </c:pt>
                <c:pt idx="562">
                  <c:v>0.0562</c:v>
                </c:pt>
                <c:pt idx="563">
                  <c:v>0.0563</c:v>
                </c:pt>
                <c:pt idx="564">
                  <c:v>0.0564</c:v>
                </c:pt>
                <c:pt idx="565">
                  <c:v>0.0565</c:v>
                </c:pt>
                <c:pt idx="566">
                  <c:v>0.0566</c:v>
                </c:pt>
                <c:pt idx="567">
                  <c:v>0.0567</c:v>
                </c:pt>
                <c:pt idx="568">
                  <c:v>0.0568</c:v>
                </c:pt>
                <c:pt idx="569">
                  <c:v>0.0569</c:v>
                </c:pt>
                <c:pt idx="570">
                  <c:v>0.057</c:v>
                </c:pt>
                <c:pt idx="571">
                  <c:v>0.0571</c:v>
                </c:pt>
                <c:pt idx="572">
                  <c:v>0.0572</c:v>
                </c:pt>
                <c:pt idx="573">
                  <c:v>0.0573</c:v>
                </c:pt>
                <c:pt idx="574">
                  <c:v>0.0574</c:v>
                </c:pt>
                <c:pt idx="575">
                  <c:v>0.0575</c:v>
                </c:pt>
                <c:pt idx="576">
                  <c:v>0.0576</c:v>
                </c:pt>
                <c:pt idx="577">
                  <c:v>0.0577</c:v>
                </c:pt>
                <c:pt idx="578">
                  <c:v>0.0578</c:v>
                </c:pt>
                <c:pt idx="579">
                  <c:v>0.0579</c:v>
                </c:pt>
                <c:pt idx="580">
                  <c:v>0.058</c:v>
                </c:pt>
                <c:pt idx="581">
                  <c:v>0.0581</c:v>
                </c:pt>
                <c:pt idx="582">
                  <c:v>0.0582</c:v>
                </c:pt>
                <c:pt idx="583">
                  <c:v>0.0583</c:v>
                </c:pt>
                <c:pt idx="584">
                  <c:v>0.0584</c:v>
                </c:pt>
                <c:pt idx="585">
                  <c:v>0.0585</c:v>
                </c:pt>
                <c:pt idx="586">
                  <c:v>0.0586</c:v>
                </c:pt>
                <c:pt idx="587">
                  <c:v>0.0587</c:v>
                </c:pt>
                <c:pt idx="588">
                  <c:v>0.0588</c:v>
                </c:pt>
                <c:pt idx="589">
                  <c:v>0.0589</c:v>
                </c:pt>
                <c:pt idx="590">
                  <c:v>0.059</c:v>
                </c:pt>
                <c:pt idx="591">
                  <c:v>0.0591</c:v>
                </c:pt>
                <c:pt idx="592">
                  <c:v>0.0592</c:v>
                </c:pt>
                <c:pt idx="593">
                  <c:v>0.0593</c:v>
                </c:pt>
                <c:pt idx="594">
                  <c:v>0.0594</c:v>
                </c:pt>
                <c:pt idx="595">
                  <c:v>0.0595</c:v>
                </c:pt>
                <c:pt idx="596">
                  <c:v>0.0596</c:v>
                </c:pt>
                <c:pt idx="597">
                  <c:v>0.0597</c:v>
                </c:pt>
                <c:pt idx="598">
                  <c:v>0.0598</c:v>
                </c:pt>
                <c:pt idx="599">
                  <c:v>0.0599</c:v>
                </c:pt>
                <c:pt idx="600">
                  <c:v>0.06</c:v>
                </c:pt>
                <c:pt idx="601">
                  <c:v>0.0601</c:v>
                </c:pt>
                <c:pt idx="602">
                  <c:v>0.0602</c:v>
                </c:pt>
                <c:pt idx="603">
                  <c:v>0.0603</c:v>
                </c:pt>
                <c:pt idx="604">
                  <c:v>0.0604</c:v>
                </c:pt>
                <c:pt idx="605">
                  <c:v>0.0605</c:v>
                </c:pt>
                <c:pt idx="606">
                  <c:v>0.0606</c:v>
                </c:pt>
                <c:pt idx="607">
                  <c:v>0.0607</c:v>
                </c:pt>
                <c:pt idx="608">
                  <c:v>0.0608</c:v>
                </c:pt>
                <c:pt idx="609">
                  <c:v>0.0609</c:v>
                </c:pt>
                <c:pt idx="610">
                  <c:v>0.061</c:v>
                </c:pt>
                <c:pt idx="611">
                  <c:v>0.0611</c:v>
                </c:pt>
                <c:pt idx="612">
                  <c:v>0.0612</c:v>
                </c:pt>
                <c:pt idx="613">
                  <c:v>0.0613</c:v>
                </c:pt>
                <c:pt idx="614">
                  <c:v>0.0614</c:v>
                </c:pt>
                <c:pt idx="615">
                  <c:v>0.0615</c:v>
                </c:pt>
                <c:pt idx="616">
                  <c:v>0.0616</c:v>
                </c:pt>
                <c:pt idx="617">
                  <c:v>0.0617</c:v>
                </c:pt>
                <c:pt idx="618">
                  <c:v>0.0618</c:v>
                </c:pt>
                <c:pt idx="619">
                  <c:v>0.0619</c:v>
                </c:pt>
                <c:pt idx="620">
                  <c:v>0.062</c:v>
                </c:pt>
                <c:pt idx="621">
                  <c:v>0.0621</c:v>
                </c:pt>
                <c:pt idx="622">
                  <c:v>0.0622</c:v>
                </c:pt>
                <c:pt idx="623">
                  <c:v>0.0623</c:v>
                </c:pt>
                <c:pt idx="624">
                  <c:v>0.0624</c:v>
                </c:pt>
                <c:pt idx="625">
                  <c:v>0.0625</c:v>
                </c:pt>
                <c:pt idx="626">
                  <c:v>0.0626</c:v>
                </c:pt>
                <c:pt idx="627">
                  <c:v>0.0627</c:v>
                </c:pt>
                <c:pt idx="628">
                  <c:v>0.0628</c:v>
                </c:pt>
                <c:pt idx="629">
                  <c:v>0.0629</c:v>
                </c:pt>
                <c:pt idx="630">
                  <c:v>0.063</c:v>
                </c:pt>
                <c:pt idx="631">
                  <c:v>0.0631</c:v>
                </c:pt>
                <c:pt idx="632">
                  <c:v>0.0632</c:v>
                </c:pt>
                <c:pt idx="633">
                  <c:v>0.0633</c:v>
                </c:pt>
                <c:pt idx="634">
                  <c:v>0.0634</c:v>
                </c:pt>
                <c:pt idx="635">
                  <c:v>0.0635</c:v>
                </c:pt>
                <c:pt idx="636">
                  <c:v>0.0636</c:v>
                </c:pt>
                <c:pt idx="637">
                  <c:v>0.0637</c:v>
                </c:pt>
                <c:pt idx="638">
                  <c:v>0.0638</c:v>
                </c:pt>
                <c:pt idx="639">
                  <c:v>0.0639</c:v>
                </c:pt>
                <c:pt idx="640">
                  <c:v>0.064</c:v>
                </c:pt>
                <c:pt idx="641">
                  <c:v>0.0641</c:v>
                </c:pt>
                <c:pt idx="642">
                  <c:v>0.0642</c:v>
                </c:pt>
                <c:pt idx="643">
                  <c:v>0.0643</c:v>
                </c:pt>
                <c:pt idx="644">
                  <c:v>0.0644</c:v>
                </c:pt>
                <c:pt idx="645">
                  <c:v>0.0645</c:v>
                </c:pt>
                <c:pt idx="646">
                  <c:v>0.0646</c:v>
                </c:pt>
                <c:pt idx="647">
                  <c:v>0.0647</c:v>
                </c:pt>
                <c:pt idx="648">
                  <c:v>0.0648</c:v>
                </c:pt>
                <c:pt idx="649">
                  <c:v>0.0649</c:v>
                </c:pt>
                <c:pt idx="650">
                  <c:v>0.065</c:v>
                </c:pt>
                <c:pt idx="651">
                  <c:v>0.0651</c:v>
                </c:pt>
                <c:pt idx="652">
                  <c:v>0.0652</c:v>
                </c:pt>
                <c:pt idx="653">
                  <c:v>0.0653</c:v>
                </c:pt>
                <c:pt idx="654">
                  <c:v>0.0654</c:v>
                </c:pt>
                <c:pt idx="655">
                  <c:v>0.0655</c:v>
                </c:pt>
                <c:pt idx="656">
                  <c:v>0.0656</c:v>
                </c:pt>
                <c:pt idx="657">
                  <c:v>0.0657</c:v>
                </c:pt>
                <c:pt idx="658">
                  <c:v>0.0658</c:v>
                </c:pt>
                <c:pt idx="659">
                  <c:v>0.0659</c:v>
                </c:pt>
                <c:pt idx="660">
                  <c:v>0.066</c:v>
                </c:pt>
                <c:pt idx="661">
                  <c:v>0.0661</c:v>
                </c:pt>
                <c:pt idx="662">
                  <c:v>0.0662</c:v>
                </c:pt>
                <c:pt idx="663">
                  <c:v>0.0663</c:v>
                </c:pt>
                <c:pt idx="664">
                  <c:v>0.0664</c:v>
                </c:pt>
                <c:pt idx="665">
                  <c:v>0.0665</c:v>
                </c:pt>
                <c:pt idx="666">
                  <c:v>0.0666</c:v>
                </c:pt>
                <c:pt idx="667">
                  <c:v>0.0667</c:v>
                </c:pt>
                <c:pt idx="668">
                  <c:v>0.0668</c:v>
                </c:pt>
                <c:pt idx="669">
                  <c:v>0.0669</c:v>
                </c:pt>
                <c:pt idx="670">
                  <c:v>0.067</c:v>
                </c:pt>
                <c:pt idx="671">
                  <c:v>0.0671</c:v>
                </c:pt>
                <c:pt idx="672">
                  <c:v>0.0672</c:v>
                </c:pt>
                <c:pt idx="673">
                  <c:v>0.0673</c:v>
                </c:pt>
                <c:pt idx="674">
                  <c:v>0.0674</c:v>
                </c:pt>
                <c:pt idx="675">
                  <c:v>0.0675</c:v>
                </c:pt>
                <c:pt idx="676">
                  <c:v>0.0676</c:v>
                </c:pt>
                <c:pt idx="677">
                  <c:v>0.0677</c:v>
                </c:pt>
                <c:pt idx="678">
                  <c:v>0.0678</c:v>
                </c:pt>
                <c:pt idx="679">
                  <c:v>0.0679</c:v>
                </c:pt>
                <c:pt idx="680">
                  <c:v>0.068</c:v>
                </c:pt>
                <c:pt idx="681">
                  <c:v>0.0681</c:v>
                </c:pt>
                <c:pt idx="682">
                  <c:v>0.0682</c:v>
                </c:pt>
                <c:pt idx="683">
                  <c:v>0.0683</c:v>
                </c:pt>
                <c:pt idx="684">
                  <c:v>0.0684</c:v>
                </c:pt>
                <c:pt idx="685">
                  <c:v>0.0685</c:v>
                </c:pt>
                <c:pt idx="686">
                  <c:v>0.0686</c:v>
                </c:pt>
                <c:pt idx="687">
                  <c:v>0.0687</c:v>
                </c:pt>
                <c:pt idx="688">
                  <c:v>0.0688</c:v>
                </c:pt>
                <c:pt idx="689">
                  <c:v>0.0689</c:v>
                </c:pt>
                <c:pt idx="690">
                  <c:v>0.069</c:v>
                </c:pt>
                <c:pt idx="691">
                  <c:v>0.0691</c:v>
                </c:pt>
                <c:pt idx="692">
                  <c:v>0.0692</c:v>
                </c:pt>
                <c:pt idx="693">
                  <c:v>0.0693</c:v>
                </c:pt>
                <c:pt idx="694">
                  <c:v>0.0694</c:v>
                </c:pt>
                <c:pt idx="695">
                  <c:v>0.0695</c:v>
                </c:pt>
                <c:pt idx="696">
                  <c:v>0.0696</c:v>
                </c:pt>
                <c:pt idx="697">
                  <c:v>0.0697</c:v>
                </c:pt>
                <c:pt idx="698">
                  <c:v>0.0698</c:v>
                </c:pt>
                <c:pt idx="699">
                  <c:v>0.0699</c:v>
                </c:pt>
                <c:pt idx="700">
                  <c:v>0.07</c:v>
                </c:pt>
                <c:pt idx="701">
                  <c:v>0.0701</c:v>
                </c:pt>
                <c:pt idx="702">
                  <c:v>0.0702</c:v>
                </c:pt>
                <c:pt idx="703">
                  <c:v>0.0703</c:v>
                </c:pt>
                <c:pt idx="704">
                  <c:v>0.0704</c:v>
                </c:pt>
                <c:pt idx="705">
                  <c:v>0.0705</c:v>
                </c:pt>
                <c:pt idx="706">
                  <c:v>0.0706</c:v>
                </c:pt>
                <c:pt idx="707">
                  <c:v>0.0707</c:v>
                </c:pt>
                <c:pt idx="708">
                  <c:v>0.0708</c:v>
                </c:pt>
                <c:pt idx="709">
                  <c:v>0.0709</c:v>
                </c:pt>
                <c:pt idx="710">
                  <c:v>0.071</c:v>
                </c:pt>
                <c:pt idx="711">
                  <c:v>0.0711</c:v>
                </c:pt>
                <c:pt idx="712">
                  <c:v>0.0712</c:v>
                </c:pt>
                <c:pt idx="713">
                  <c:v>0.0713</c:v>
                </c:pt>
                <c:pt idx="714">
                  <c:v>0.0714</c:v>
                </c:pt>
                <c:pt idx="715">
                  <c:v>0.0715</c:v>
                </c:pt>
                <c:pt idx="716">
                  <c:v>0.0716</c:v>
                </c:pt>
                <c:pt idx="717">
                  <c:v>0.0717</c:v>
                </c:pt>
                <c:pt idx="718">
                  <c:v>0.0718</c:v>
                </c:pt>
                <c:pt idx="719">
                  <c:v>0.0719</c:v>
                </c:pt>
                <c:pt idx="720">
                  <c:v>0.072</c:v>
                </c:pt>
                <c:pt idx="721">
                  <c:v>0.0721</c:v>
                </c:pt>
                <c:pt idx="722">
                  <c:v>0.0722</c:v>
                </c:pt>
                <c:pt idx="723">
                  <c:v>0.0723</c:v>
                </c:pt>
                <c:pt idx="724">
                  <c:v>0.0724</c:v>
                </c:pt>
                <c:pt idx="725">
                  <c:v>0.0725</c:v>
                </c:pt>
                <c:pt idx="726">
                  <c:v>0.0726</c:v>
                </c:pt>
                <c:pt idx="727">
                  <c:v>0.0727</c:v>
                </c:pt>
                <c:pt idx="728">
                  <c:v>0.0728</c:v>
                </c:pt>
                <c:pt idx="729">
                  <c:v>0.0729</c:v>
                </c:pt>
                <c:pt idx="730">
                  <c:v>0.073</c:v>
                </c:pt>
                <c:pt idx="731">
                  <c:v>0.0731</c:v>
                </c:pt>
                <c:pt idx="732">
                  <c:v>0.0732</c:v>
                </c:pt>
                <c:pt idx="733">
                  <c:v>0.0733</c:v>
                </c:pt>
                <c:pt idx="734">
                  <c:v>0.0734</c:v>
                </c:pt>
                <c:pt idx="735">
                  <c:v>0.0735</c:v>
                </c:pt>
                <c:pt idx="736">
                  <c:v>0.0736</c:v>
                </c:pt>
                <c:pt idx="737">
                  <c:v>0.0737</c:v>
                </c:pt>
                <c:pt idx="738">
                  <c:v>0.0738</c:v>
                </c:pt>
                <c:pt idx="739">
                  <c:v>0.0739</c:v>
                </c:pt>
                <c:pt idx="740">
                  <c:v>0.074</c:v>
                </c:pt>
                <c:pt idx="741">
                  <c:v>0.0741</c:v>
                </c:pt>
                <c:pt idx="742">
                  <c:v>0.0742</c:v>
                </c:pt>
                <c:pt idx="743">
                  <c:v>0.0743</c:v>
                </c:pt>
                <c:pt idx="744">
                  <c:v>0.0744</c:v>
                </c:pt>
                <c:pt idx="745">
                  <c:v>0.0745</c:v>
                </c:pt>
                <c:pt idx="746">
                  <c:v>0.0746</c:v>
                </c:pt>
                <c:pt idx="747">
                  <c:v>0.0747</c:v>
                </c:pt>
                <c:pt idx="748">
                  <c:v>0.0748</c:v>
                </c:pt>
                <c:pt idx="749">
                  <c:v>0.0749</c:v>
                </c:pt>
                <c:pt idx="750">
                  <c:v>0.075</c:v>
                </c:pt>
                <c:pt idx="751">
                  <c:v>0.0751</c:v>
                </c:pt>
                <c:pt idx="752">
                  <c:v>0.0752</c:v>
                </c:pt>
                <c:pt idx="753">
                  <c:v>0.0753</c:v>
                </c:pt>
                <c:pt idx="754">
                  <c:v>0.0754</c:v>
                </c:pt>
                <c:pt idx="755">
                  <c:v>0.0755</c:v>
                </c:pt>
                <c:pt idx="756">
                  <c:v>0.0756</c:v>
                </c:pt>
                <c:pt idx="757">
                  <c:v>0.0757</c:v>
                </c:pt>
                <c:pt idx="758">
                  <c:v>0.0758</c:v>
                </c:pt>
                <c:pt idx="759">
                  <c:v>0.0759</c:v>
                </c:pt>
                <c:pt idx="760">
                  <c:v>0.076</c:v>
                </c:pt>
                <c:pt idx="761">
                  <c:v>0.0761</c:v>
                </c:pt>
                <c:pt idx="762">
                  <c:v>0.0762</c:v>
                </c:pt>
                <c:pt idx="763">
                  <c:v>0.0763</c:v>
                </c:pt>
                <c:pt idx="764">
                  <c:v>0.0764</c:v>
                </c:pt>
                <c:pt idx="765">
                  <c:v>0.0765</c:v>
                </c:pt>
                <c:pt idx="766">
                  <c:v>0.0766</c:v>
                </c:pt>
                <c:pt idx="767">
                  <c:v>0.0767</c:v>
                </c:pt>
                <c:pt idx="768">
                  <c:v>0.0768</c:v>
                </c:pt>
                <c:pt idx="769">
                  <c:v>0.0769</c:v>
                </c:pt>
                <c:pt idx="770">
                  <c:v>0.077</c:v>
                </c:pt>
                <c:pt idx="771">
                  <c:v>0.0771</c:v>
                </c:pt>
                <c:pt idx="772">
                  <c:v>0.0772</c:v>
                </c:pt>
                <c:pt idx="773">
                  <c:v>0.0773</c:v>
                </c:pt>
                <c:pt idx="774">
                  <c:v>0.0774</c:v>
                </c:pt>
                <c:pt idx="775">
                  <c:v>0.0775</c:v>
                </c:pt>
                <c:pt idx="776">
                  <c:v>0.0776</c:v>
                </c:pt>
                <c:pt idx="777">
                  <c:v>0.0777</c:v>
                </c:pt>
                <c:pt idx="778">
                  <c:v>0.0778</c:v>
                </c:pt>
                <c:pt idx="779">
                  <c:v>0.0779</c:v>
                </c:pt>
                <c:pt idx="780">
                  <c:v>0.078</c:v>
                </c:pt>
                <c:pt idx="781">
                  <c:v>0.0781</c:v>
                </c:pt>
                <c:pt idx="782">
                  <c:v>0.0782</c:v>
                </c:pt>
                <c:pt idx="783">
                  <c:v>0.0783</c:v>
                </c:pt>
                <c:pt idx="784">
                  <c:v>0.0784</c:v>
                </c:pt>
                <c:pt idx="785">
                  <c:v>0.0785</c:v>
                </c:pt>
                <c:pt idx="786">
                  <c:v>0.0786</c:v>
                </c:pt>
                <c:pt idx="787">
                  <c:v>0.0787</c:v>
                </c:pt>
                <c:pt idx="788">
                  <c:v>0.0788</c:v>
                </c:pt>
                <c:pt idx="789">
                  <c:v>0.0789</c:v>
                </c:pt>
                <c:pt idx="790">
                  <c:v>0.079</c:v>
                </c:pt>
                <c:pt idx="791">
                  <c:v>0.0791</c:v>
                </c:pt>
                <c:pt idx="792">
                  <c:v>0.0792</c:v>
                </c:pt>
                <c:pt idx="793">
                  <c:v>0.0793</c:v>
                </c:pt>
                <c:pt idx="794">
                  <c:v>0.0794</c:v>
                </c:pt>
                <c:pt idx="795">
                  <c:v>0.0795</c:v>
                </c:pt>
                <c:pt idx="796">
                  <c:v>0.0796</c:v>
                </c:pt>
                <c:pt idx="797">
                  <c:v>0.0797</c:v>
                </c:pt>
                <c:pt idx="798">
                  <c:v>0.0798</c:v>
                </c:pt>
                <c:pt idx="799">
                  <c:v>0.0799</c:v>
                </c:pt>
                <c:pt idx="800">
                  <c:v>0.08</c:v>
                </c:pt>
                <c:pt idx="801">
                  <c:v>0.0801</c:v>
                </c:pt>
                <c:pt idx="802">
                  <c:v>0.0802</c:v>
                </c:pt>
                <c:pt idx="803">
                  <c:v>0.0803</c:v>
                </c:pt>
                <c:pt idx="804">
                  <c:v>0.0804</c:v>
                </c:pt>
                <c:pt idx="805">
                  <c:v>0.0805</c:v>
                </c:pt>
                <c:pt idx="806">
                  <c:v>0.0806</c:v>
                </c:pt>
                <c:pt idx="807">
                  <c:v>0.0807</c:v>
                </c:pt>
                <c:pt idx="808">
                  <c:v>0.0808</c:v>
                </c:pt>
                <c:pt idx="809">
                  <c:v>0.0809</c:v>
                </c:pt>
                <c:pt idx="810">
                  <c:v>0.081</c:v>
                </c:pt>
                <c:pt idx="811">
                  <c:v>0.0811</c:v>
                </c:pt>
                <c:pt idx="812">
                  <c:v>0.0812</c:v>
                </c:pt>
                <c:pt idx="813">
                  <c:v>0.0813</c:v>
                </c:pt>
                <c:pt idx="814">
                  <c:v>0.0814</c:v>
                </c:pt>
                <c:pt idx="815">
                  <c:v>0.0815</c:v>
                </c:pt>
                <c:pt idx="816">
                  <c:v>0.0816</c:v>
                </c:pt>
                <c:pt idx="817">
                  <c:v>0.0817</c:v>
                </c:pt>
                <c:pt idx="818">
                  <c:v>0.0818</c:v>
                </c:pt>
                <c:pt idx="819">
                  <c:v>0.0819</c:v>
                </c:pt>
                <c:pt idx="820">
                  <c:v>0.082</c:v>
                </c:pt>
                <c:pt idx="821">
                  <c:v>0.0821</c:v>
                </c:pt>
                <c:pt idx="822">
                  <c:v>0.0822</c:v>
                </c:pt>
                <c:pt idx="823">
                  <c:v>0.0823</c:v>
                </c:pt>
                <c:pt idx="824">
                  <c:v>0.0824</c:v>
                </c:pt>
                <c:pt idx="825">
                  <c:v>0.0825</c:v>
                </c:pt>
                <c:pt idx="826">
                  <c:v>0.0826</c:v>
                </c:pt>
                <c:pt idx="827">
                  <c:v>0.0827</c:v>
                </c:pt>
                <c:pt idx="828">
                  <c:v>0.0828</c:v>
                </c:pt>
                <c:pt idx="829">
                  <c:v>0.0829</c:v>
                </c:pt>
                <c:pt idx="830">
                  <c:v>0.083</c:v>
                </c:pt>
                <c:pt idx="831">
                  <c:v>0.0831</c:v>
                </c:pt>
                <c:pt idx="832">
                  <c:v>0.0832</c:v>
                </c:pt>
                <c:pt idx="833">
                  <c:v>0.0833</c:v>
                </c:pt>
                <c:pt idx="834">
                  <c:v>0.0834</c:v>
                </c:pt>
                <c:pt idx="835">
                  <c:v>0.0835</c:v>
                </c:pt>
                <c:pt idx="836">
                  <c:v>0.0836</c:v>
                </c:pt>
                <c:pt idx="837">
                  <c:v>0.0837</c:v>
                </c:pt>
                <c:pt idx="838">
                  <c:v>0.0838</c:v>
                </c:pt>
                <c:pt idx="839">
                  <c:v>0.0839</c:v>
                </c:pt>
                <c:pt idx="840">
                  <c:v>0.084</c:v>
                </c:pt>
                <c:pt idx="841">
                  <c:v>0.0841</c:v>
                </c:pt>
                <c:pt idx="842">
                  <c:v>0.0842</c:v>
                </c:pt>
                <c:pt idx="843">
                  <c:v>0.0843</c:v>
                </c:pt>
                <c:pt idx="844">
                  <c:v>0.0844</c:v>
                </c:pt>
                <c:pt idx="845">
                  <c:v>0.0845</c:v>
                </c:pt>
                <c:pt idx="846">
                  <c:v>0.0846</c:v>
                </c:pt>
                <c:pt idx="847">
                  <c:v>0.0847</c:v>
                </c:pt>
                <c:pt idx="848">
                  <c:v>0.0848</c:v>
                </c:pt>
                <c:pt idx="849">
                  <c:v>0.0849</c:v>
                </c:pt>
                <c:pt idx="850">
                  <c:v>0.085</c:v>
                </c:pt>
                <c:pt idx="851">
                  <c:v>0.0851</c:v>
                </c:pt>
                <c:pt idx="852">
                  <c:v>0.0852</c:v>
                </c:pt>
                <c:pt idx="853">
                  <c:v>0.0853</c:v>
                </c:pt>
                <c:pt idx="854">
                  <c:v>0.0854</c:v>
                </c:pt>
                <c:pt idx="855">
                  <c:v>0.0855</c:v>
                </c:pt>
                <c:pt idx="856">
                  <c:v>0.0856</c:v>
                </c:pt>
                <c:pt idx="857">
                  <c:v>0.0857</c:v>
                </c:pt>
                <c:pt idx="858">
                  <c:v>0.0858</c:v>
                </c:pt>
                <c:pt idx="859">
                  <c:v>0.0859</c:v>
                </c:pt>
                <c:pt idx="860">
                  <c:v>0.086</c:v>
                </c:pt>
                <c:pt idx="861">
                  <c:v>0.0861</c:v>
                </c:pt>
                <c:pt idx="862">
                  <c:v>0.0862</c:v>
                </c:pt>
                <c:pt idx="863">
                  <c:v>0.0863</c:v>
                </c:pt>
                <c:pt idx="864">
                  <c:v>0.0864</c:v>
                </c:pt>
                <c:pt idx="865">
                  <c:v>0.0865</c:v>
                </c:pt>
                <c:pt idx="866">
                  <c:v>0.0866</c:v>
                </c:pt>
                <c:pt idx="867">
                  <c:v>0.0867</c:v>
                </c:pt>
                <c:pt idx="868">
                  <c:v>0.0868</c:v>
                </c:pt>
                <c:pt idx="869">
                  <c:v>0.0869</c:v>
                </c:pt>
                <c:pt idx="870">
                  <c:v>0.087</c:v>
                </c:pt>
                <c:pt idx="871">
                  <c:v>0.0871</c:v>
                </c:pt>
                <c:pt idx="872">
                  <c:v>0.0872</c:v>
                </c:pt>
                <c:pt idx="873">
                  <c:v>0.0873</c:v>
                </c:pt>
                <c:pt idx="874">
                  <c:v>0.0874</c:v>
                </c:pt>
                <c:pt idx="875">
                  <c:v>0.0875</c:v>
                </c:pt>
                <c:pt idx="876">
                  <c:v>0.0876</c:v>
                </c:pt>
                <c:pt idx="877">
                  <c:v>0.0877</c:v>
                </c:pt>
                <c:pt idx="878">
                  <c:v>0.0878</c:v>
                </c:pt>
                <c:pt idx="879">
                  <c:v>0.0879</c:v>
                </c:pt>
                <c:pt idx="880">
                  <c:v>0.088</c:v>
                </c:pt>
                <c:pt idx="881">
                  <c:v>0.0881</c:v>
                </c:pt>
                <c:pt idx="882">
                  <c:v>0.0882</c:v>
                </c:pt>
                <c:pt idx="883">
                  <c:v>0.0883</c:v>
                </c:pt>
                <c:pt idx="884">
                  <c:v>0.0884</c:v>
                </c:pt>
                <c:pt idx="885">
                  <c:v>0.0885</c:v>
                </c:pt>
                <c:pt idx="886">
                  <c:v>0.0886</c:v>
                </c:pt>
                <c:pt idx="887">
                  <c:v>0.0887</c:v>
                </c:pt>
                <c:pt idx="888">
                  <c:v>0.0888</c:v>
                </c:pt>
                <c:pt idx="889">
                  <c:v>0.0889</c:v>
                </c:pt>
                <c:pt idx="890">
                  <c:v>0.089</c:v>
                </c:pt>
                <c:pt idx="891">
                  <c:v>0.0891</c:v>
                </c:pt>
                <c:pt idx="892">
                  <c:v>0.0892</c:v>
                </c:pt>
                <c:pt idx="893">
                  <c:v>0.0893</c:v>
                </c:pt>
                <c:pt idx="894">
                  <c:v>0.0894</c:v>
                </c:pt>
                <c:pt idx="895">
                  <c:v>0.0895</c:v>
                </c:pt>
                <c:pt idx="896">
                  <c:v>0.0896</c:v>
                </c:pt>
                <c:pt idx="897">
                  <c:v>0.0897</c:v>
                </c:pt>
                <c:pt idx="898">
                  <c:v>0.0898</c:v>
                </c:pt>
                <c:pt idx="899">
                  <c:v>0.0899</c:v>
                </c:pt>
                <c:pt idx="900">
                  <c:v>0.09</c:v>
                </c:pt>
                <c:pt idx="901">
                  <c:v>0.0901</c:v>
                </c:pt>
                <c:pt idx="902">
                  <c:v>0.0902</c:v>
                </c:pt>
                <c:pt idx="903">
                  <c:v>0.0903</c:v>
                </c:pt>
                <c:pt idx="904">
                  <c:v>0.0904</c:v>
                </c:pt>
                <c:pt idx="905">
                  <c:v>0.0905</c:v>
                </c:pt>
                <c:pt idx="906">
                  <c:v>0.0906</c:v>
                </c:pt>
                <c:pt idx="907">
                  <c:v>0.0907</c:v>
                </c:pt>
                <c:pt idx="908">
                  <c:v>0.0908</c:v>
                </c:pt>
                <c:pt idx="909">
                  <c:v>0.0909</c:v>
                </c:pt>
                <c:pt idx="910">
                  <c:v>0.091</c:v>
                </c:pt>
                <c:pt idx="911">
                  <c:v>0.0911</c:v>
                </c:pt>
                <c:pt idx="912">
                  <c:v>0.0912</c:v>
                </c:pt>
                <c:pt idx="913">
                  <c:v>0.0913</c:v>
                </c:pt>
                <c:pt idx="914">
                  <c:v>0.0914</c:v>
                </c:pt>
                <c:pt idx="915">
                  <c:v>0.0915</c:v>
                </c:pt>
                <c:pt idx="916">
                  <c:v>0.0916</c:v>
                </c:pt>
                <c:pt idx="917">
                  <c:v>0.0917</c:v>
                </c:pt>
                <c:pt idx="918">
                  <c:v>0.0918</c:v>
                </c:pt>
                <c:pt idx="919">
                  <c:v>0.0919</c:v>
                </c:pt>
                <c:pt idx="920">
                  <c:v>0.092</c:v>
                </c:pt>
                <c:pt idx="921">
                  <c:v>0.0921</c:v>
                </c:pt>
                <c:pt idx="922">
                  <c:v>0.0922</c:v>
                </c:pt>
                <c:pt idx="923">
                  <c:v>0.0923</c:v>
                </c:pt>
                <c:pt idx="924">
                  <c:v>0.0924</c:v>
                </c:pt>
                <c:pt idx="925">
                  <c:v>0.0925</c:v>
                </c:pt>
                <c:pt idx="926">
                  <c:v>0.0926</c:v>
                </c:pt>
                <c:pt idx="927">
                  <c:v>0.0927</c:v>
                </c:pt>
                <c:pt idx="928">
                  <c:v>0.0928</c:v>
                </c:pt>
                <c:pt idx="929">
                  <c:v>0.0929</c:v>
                </c:pt>
                <c:pt idx="930">
                  <c:v>0.093</c:v>
                </c:pt>
                <c:pt idx="931">
                  <c:v>0.0931</c:v>
                </c:pt>
                <c:pt idx="932">
                  <c:v>0.0932</c:v>
                </c:pt>
                <c:pt idx="933">
                  <c:v>0.0933</c:v>
                </c:pt>
                <c:pt idx="934">
                  <c:v>0.0934</c:v>
                </c:pt>
                <c:pt idx="935">
                  <c:v>0.0935</c:v>
                </c:pt>
                <c:pt idx="936">
                  <c:v>0.0936</c:v>
                </c:pt>
                <c:pt idx="937">
                  <c:v>0.0937</c:v>
                </c:pt>
                <c:pt idx="938">
                  <c:v>0.0938</c:v>
                </c:pt>
                <c:pt idx="939">
                  <c:v>0.0939</c:v>
                </c:pt>
                <c:pt idx="940">
                  <c:v>0.094</c:v>
                </c:pt>
                <c:pt idx="941">
                  <c:v>0.0941</c:v>
                </c:pt>
                <c:pt idx="942">
                  <c:v>0.0942</c:v>
                </c:pt>
                <c:pt idx="943">
                  <c:v>0.0943</c:v>
                </c:pt>
                <c:pt idx="944">
                  <c:v>0.0944</c:v>
                </c:pt>
                <c:pt idx="945">
                  <c:v>0.0945</c:v>
                </c:pt>
                <c:pt idx="946">
                  <c:v>0.0946</c:v>
                </c:pt>
                <c:pt idx="947">
                  <c:v>0.0947</c:v>
                </c:pt>
                <c:pt idx="948">
                  <c:v>0.0948</c:v>
                </c:pt>
                <c:pt idx="949">
                  <c:v>0.0949</c:v>
                </c:pt>
                <c:pt idx="950">
                  <c:v>0.095</c:v>
                </c:pt>
                <c:pt idx="951">
                  <c:v>0.0951</c:v>
                </c:pt>
                <c:pt idx="952">
                  <c:v>0.0952</c:v>
                </c:pt>
                <c:pt idx="953">
                  <c:v>0.0953</c:v>
                </c:pt>
                <c:pt idx="954">
                  <c:v>0.0954</c:v>
                </c:pt>
                <c:pt idx="955">
                  <c:v>0.0955</c:v>
                </c:pt>
                <c:pt idx="956">
                  <c:v>0.0956</c:v>
                </c:pt>
                <c:pt idx="957">
                  <c:v>0.0957</c:v>
                </c:pt>
                <c:pt idx="958">
                  <c:v>0.0958</c:v>
                </c:pt>
                <c:pt idx="959">
                  <c:v>0.0959</c:v>
                </c:pt>
                <c:pt idx="960">
                  <c:v>0.096</c:v>
                </c:pt>
                <c:pt idx="961">
                  <c:v>0.0961</c:v>
                </c:pt>
                <c:pt idx="962">
                  <c:v>0.0962</c:v>
                </c:pt>
                <c:pt idx="963">
                  <c:v>0.0963</c:v>
                </c:pt>
                <c:pt idx="964">
                  <c:v>0.0964</c:v>
                </c:pt>
                <c:pt idx="965">
                  <c:v>0.0965</c:v>
                </c:pt>
                <c:pt idx="966">
                  <c:v>0.0966</c:v>
                </c:pt>
                <c:pt idx="967">
                  <c:v>0.0967</c:v>
                </c:pt>
                <c:pt idx="968">
                  <c:v>0.0968</c:v>
                </c:pt>
                <c:pt idx="969">
                  <c:v>0.0969</c:v>
                </c:pt>
                <c:pt idx="970">
                  <c:v>0.097</c:v>
                </c:pt>
                <c:pt idx="971">
                  <c:v>0.0971</c:v>
                </c:pt>
                <c:pt idx="972">
                  <c:v>0.0972</c:v>
                </c:pt>
                <c:pt idx="973">
                  <c:v>0.0973</c:v>
                </c:pt>
                <c:pt idx="974">
                  <c:v>0.0974</c:v>
                </c:pt>
                <c:pt idx="975">
                  <c:v>0.0975</c:v>
                </c:pt>
                <c:pt idx="976">
                  <c:v>0.0976</c:v>
                </c:pt>
                <c:pt idx="977">
                  <c:v>0.0977</c:v>
                </c:pt>
                <c:pt idx="978">
                  <c:v>0.0978</c:v>
                </c:pt>
                <c:pt idx="979">
                  <c:v>0.0979</c:v>
                </c:pt>
                <c:pt idx="980">
                  <c:v>0.098</c:v>
                </c:pt>
                <c:pt idx="981">
                  <c:v>0.0981</c:v>
                </c:pt>
                <c:pt idx="982">
                  <c:v>0.0982</c:v>
                </c:pt>
                <c:pt idx="983">
                  <c:v>0.0983</c:v>
                </c:pt>
                <c:pt idx="984">
                  <c:v>0.0984</c:v>
                </c:pt>
                <c:pt idx="985">
                  <c:v>0.0985</c:v>
                </c:pt>
                <c:pt idx="986">
                  <c:v>0.0986</c:v>
                </c:pt>
                <c:pt idx="987">
                  <c:v>0.0987</c:v>
                </c:pt>
                <c:pt idx="988">
                  <c:v>0.0988</c:v>
                </c:pt>
                <c:pt idx="989">
                  <c:v>0.0989</c:v>
                </c:pt>
                <c:pt idx="990">
                  <c:v>0.099</c:v>
                </c:pt>
                <c:pt idx="991">
                  <c:v>0.0991</c:v>
                </c:pt>
                <c:pt idx="992">
                  <c:v>0.0992</c:v>
                </c:pt>
                <c:pt idx="993">
                  <c:v>0.0993</c:v>
                </c:pt>
                <c:pt idx="994">
                  <c:v>0.0994</c:v>
                </c:pt>
                <c:pt idx="995">
                  <c:v>0.0995</c:v>
                </c:pt>
                <c:pt idx="996">
                  <c:v>0.0996</c:v>
                </c:pt>
                <c:pt idx="997">
                  <c:v>0.0997</c:v>
                </c:pt>
                <c:pt idx="998">
                  <c:v>0.0998</c:v>
                </c:pt>
                <c:pt idx="999">
                  <c:v>0.0999</c:v>
                </c:pt>
                <c:pt idx="1000">
                  <c:v>0.1</c:v>
                </c:pt>
                <c:pt idx="1001">
                  <c:v>0.1001</c:v>
                </c:pt>
                <c:pt idx="1002">
                  <c:v>0.1002</c:v>
                </c:pt>
                <c:pt idx="1003">
                  <c:v>0.1003</c:v>
                </c:pt>
                <c:pt idx="1004">
                  <c:v>0.1004</c:v>
                </c:pt>
                <c:pt idx="1005">
                  <c:v>0.1005</c:v>
                </c:pt>
                <c:pt idx="1006">
                  <c:v>0.1006</c:v>
                </c:pt>
                <c:pt idx="1007">
                  <c:v>0.1007</c:v>
                </c:pt>
                <c:pt idx="1008">
                  <c:v>0.1008</c:v>
                </c:pt>
                <c:pt idx="1009">
                  <c:v>0.1009</c:v>
                </c:pt>
                <c:pt idx="1010">
                  <c:v>0.101</c:v>
                </c:pt>
                <c:pt idx="1011">
                  <c:v>0.1011</c:v>
                </c:pt>
                <c:pt idx="1012">
                  <c:v>0.1012</c:v>
                </c:pt>
                <c:pt idx="1013">
                  <c:v>0.1013</c:v>
                </c:pt>
                <c:pt idx="1014">
                  <c:v>0.1014</c:v>
                </c:pt>
                <c:pt idx="1015">
                  <c:v>0.1015</c:v>
                </c:pt>
                <c:pt idx="1016">
                  <c:v>0.1016</c:v>
                </c:pt>
                <c:pt idx="1017">
                  <c:v>0.1017</c:v>
                </c:pt>
                <c:pt idx="1018">
                  <c:v>0.1018</c:v>
                </c:pt>
                <c:pt idx="1019">
                  <c:v>0.1019</c:v>
                </c:pt>
                <c:pt idx="1020">
                  <c:v>0.102</c:v>
                </c:pt>
                <c:pt idx="1021">
                  <c:v>0.1021</c:v>
                </c:pt>
                <c:pt idx="1022">
                  <c:v>0.1022</c:v>
                </c:pt>
                <c:pt idx="1023">
                  <c:v>0.1023</c:v>
                </c:pt>
                <c:pt idx="1024">
                  <c:v>0.1024</c:v>
                </c:pt>
                <c:pt idx="1025">
                  <c:v>0.1025</c:v>
                </c:pt>
                <c:pt idx="1026">
                  <c:v>0.1026</c:v>
                </c:pt>
                <c:pt idx="1027">
                  <c:v>0.1027</c:v>
                </c:pt>
                <c:pt idx="1028">
                  <c:v>0.1028</c:v>
                </c:pt>
                <c:pt idx="1029">
                  <c:v>0.1029</c:v>
                </c:pt>
                <c:pt idx="1030">
                  <c:v>0.103</c:v>
                </c:pt>
                <c:pt idx="1031">
                  <c:v>0.1031</c:v>
                </c:pt>
                <c:pt idx="1032">
                  <c:v>0.1032</c:v>
                </c:pt>
                <c:pt idx="1033">
                  <c:v>0.1033</c:v>
                </c:pt>
                <c:pt idx="1034">
                  <c:v>0.1034</c:v>
                </c:pt>
                <c:pt idx="1035">
                  <c:v>0.1035</c:v>
                </c:pt>
                <c:pt idx="1036">
                  <c:v>0.1036</c:v>
                </c:pt>
                <c:pt idx="1037">
                  <c:v>0.1037</c:v>
                </c:pt>
                <c:pt idx="1038">
                  <c:v>0.1038</c:v>
                </c:pt>
                <c:pt idx="1039">
                  <c:v>0.1039</c:v>
                </c:pt>
                <c:pt idx="1040">
                  <c:v>0.104</c:v>
                </c:pt>
                <c:pt idx="1041">
                  <c:v>0.1041</c:v>
                </c:pt>
                <c:pt idx="1042">
                  <c:v>0.1042</c:v>
                </c:pt>
                <c:pt idx="1043">
                  <c:v>0.1043</c:v>
                </c:pt>
                <c:pt idx="1044">
                  <c:v>0.1044</c:v>
                </c:pt>
                <c:pt idx="1045">
                  <c:v>0.1045</c:v>
                </c:pt>
                <c:pt idx="1046">
                  <c:v>0.1046</c:v>
                </c:pt>
                <c:pt idx="1047">
                  <c:v>0.1047</c:v>
                </c:pt>
                <c:pt idx="1048">
                  <c:v>0.1048</c:v>
                </c:pt>
                <c:pt idx="1049">
                  <c:v>0.1049</c:v>
                </c:pt>
                <c:pt idx="1050">
                  <c:v>0.105</c:v>
                </c:pt>
                <c:pt idx="1051">
                  <c:v>0.1051</c:v>
                </c:pt>
                <c:pt idx="1052">
                  <c:v>0.1052</c:v>
                </c:pt>
                <c:pt idx="1053">
                  <c:v>0.1053</c:v>
                </c:pt>
                <c:pt idx="1054">
                  <c:v>0.1054</c:v>
                </c:pt>
                <c:pt idx="1055">
                  <c:v>0.1055</c:v>
                </c:pt>
                <c:pt idx="1056">
                  <c:v>0.1056</c:v>
                </c:pt>
                <c:pt idx="1057">
                  <c:v>0.1057</c:v>
                </c:pt>
                <c:pt idx="1058">
                  <c:v>0.1058</c:v>
                </c:pt>
                <c:pt idx="1059">
                  <c:v>0.1059</c:v>
                </c:pt>
                <c:pt idx="1060">
                  <c:v>0.106</c:v>
                </c:pt>
                <c:pt idx="1061">
                  <c:v>0.1061</c:v>
                </c:pt>
                <c:pt idx="1062">
                  <c:v>0.1062</c:v>
                </c:pt>
                <c:pt idx="1063">
                  <c:v>0.1063</c:v>
                </c:pt>
                <c:pt idx="1064">
                  <c:v>0.1064</c:v>
                </c:pt>
                <c:pt idx="1065">
                  <c:v>0.1065</c:v>
                </c:pt>
                <c:pt idx="1066">
                  <c:v>0.1066</c:v>
                </c:pt>
                <c:pt idx="1067">
                  <c:v>0.1067</c:v>
                </c:pt>
                <c:pt idx="1068">
                  <c:v>0.1068</c:v>
                </c:pt>
                <c:pt idx="1069">
                  <c:v>0.1069</c:v>
                </c:pt>
                <c:pt idx="1070">
                  <c:v>0.107</c:v>
                </c:pt>
                <c:pt idx="1071">
                  <c:v>0.1071</c:v>
                </c:pt>
                <c:pt idx="1072">
                  <c:v>0.1072</c:v>
                </c:pt>
                <c:pt idx="1073">
                  <c:v>0.1073</c:v>
                </c:pt>
                <c:pt idx="1074">
                  <c:v>0.1074</c:v>
                </c:pt>
                <c:pt idx="1075">
                  <c:v>0.1075</c:v>
                </c:pt>
                <c:pt idx="1076">
                  <c:v>0.1076</c:v>
                </c:pt>
                <c:pt idx="1077">
                  <c:v>0.1077</c:v>
                </c:pt>
                <c:pt idx="1078">
                  <c:v>0.1078</c:v>
                </c:pt>
                <c:pt idx="1079">
                  <c:v>0.1079</c:v>
                </c:pt>
                <c:pt idx="1080">
                  <c:v>0.108</c:v>
                </c:pt>
                <c:pt idx="1081">
                  <c:v>0.1081</c:v>
                </c:pt>
                <c:pt idx="1082">
                  <c:v>0.1082</c:v>
                </c:pt>
                <c:pt idx="1083">
                  <c:v>0.1083</c:v>
                </c:pt>
                <c:pt idx="1084">
                  <c:v>0.1084</c:v>
                </c:pt>
                <c:pt idx="1085">
                  <c:v>0.1085</c:v>
                </c:pt>
                <c:pt idx="1086">
                  <c:v>0.1086</c:v>
                </c:pt>
                <c:pt idx="1087">
                  <c:v>0.1087</c:v>
                </c:pt>
                <c:pt idx="1088">
                  <c:v>0.1088</c:v>
                </c:pt>
                <c:pt idx="1089">
                  <c:v>0.1089</c:v>
                </c:pt>
                <c:pt idx="1090">
                  <c:v>0.109</c:v>
                </c:pt>
                <c:pt idx="1091">
                  <c:v>0.1091</c:v>
                </c:pt>
                <c:pt idx="1092">
                  <c:v>0.1092</c:v>
                </c:pt>
                <c:pt idx="1093">
                  <c:v>0.1093</c:v>
                </c:pt>
                <c:pt idx="1094">
                  <c:v>0.1094</c:v>
                </c:pt>
                <c:pt idx="1095">
                  <c:v>0.1095</c:v>
                </c:pt>
                <c:pt idx="1096">
                  <c:v>0.1096</c:v>
                </c:pt>
                <c:pt idx="1097">
                  <c:v>0.1097</c:v>
                </c:pt>
                <c:pt idx="1098">
                  <c:v>0.1098</c:v>
                </c:pt>
                <c:pt idx="1099">
                  <c:v>0.1099</c:v>
                </c:pt>
                <c:pt idx="1100">
                  <c:v>0.11</c:v>
                </c:pt>
                <c:pt idx="1101">
                  <c:v>0.1101</c:v>
                </c:pt>
                <c:pt idx="1102">
                  <c:v>0.1102</c:v>
                </c:pt>
                <c:pt idx="1103">
                  <c:v>0.1103</c:v>
                </c:pt>
                <c:pt idx="1104">
                  <c:v>0.1104</c:v>
                </c:pt>
                <c:pt idx="1105">
                  <c:v>0.1105</c:v>
                </c:pt>
                <c:pt idx="1106">
                  <c:v>0.1106</c:v>
                </c:pt>
                <c:pt idx="1107">
                  <c:v>0.1107</c:v>
                </c:pt>
                <c:pt idx="1108">
                  <c:v>0.1108</c:v>
                </c:pt>
                <c:pt idx="1109">
                  <c:v>0.1109</c:v>
                </c:pt>
                <c:pt idx="1110">
                  <c:v>0.111</c:v>
                </c:pt>
                <c:pt idx="1111">
                  <c:v>0.1111</c:v>
                </c:pt>
                <c:pt idx="1112">
                  <c:v>0.1112</c:v>
                </c:pt>
                <c:pt idx="1113">
                  <c:v>0.1113</c:v>
                </c:pt>
                <c:pt idx="1114">
                  <c:v>0.1114</c:v>
                </c:pt>
                <c:pt idx="1115">
                  <c:v>0.1115</c:v>
                </c:pt>
                <c:pt idx="1116">
                  <c:v>0.1116</c:v>
                </c:pt>
                <c:pt idx="1117">
                  <c:v>0.1117</c:v>
                </c:pt>
                <c:pt idx="1118">
                  <c:v>0.1118</c:v>
                </c:pt>
                <c:pt idx="1119">
                  <c:v>0.1119</c:v>
                </c:pt>
                <c:pt idx="1120">
                  <c:v>0.112</c:v>
                </c:pt>
                <c:pt idx="1121">
                  <c:v>0.1121</c:v>
                </c:pt>
                <c:pt idx="1122">
                  <c:v>0.1122</c:v>
                </c:pt>
                <c:pt idx="1123">
                  <c:v>0.1123</c:v>
                </c:pt>
                <c:pt idx="1124">
                  <c:v>0.1124</c:v>
                </c:pt>
                <c:pt idx="1125">
                  <c:v>0.1125</c:v>
                </c:pt>
                <c:pt idx="1126">
                  <c:v>0.1126</c:v>
                </c:pt>
                <c:pt idx="1127">
                  <c:v>0.1127</c:v>
                </c:pt>
                <c:pt idx="1128">
                  <c:v>0.1128</c:v>
                </c:pt>
                <c:pt idx="1129">
                  <c:v>0.1129</c:v>
                </c:pt>
                <c:pt idx="1130">
                  <c:v>0.113</c:v>
                </c:pt>
                <c:pt idx="1131">
                  <c:v>0.1131</c:v>
                </c:pt>
                <c:pt idx="1132">
                  <c:v>0.1132</c:v>
                </c:pt>
                <c:pt idx="1133">
                  <c:v>0.1133</c:v>
                </c:pt>
                <c:pt idx="1134">
                  <c:v>0.1134</c:v>
                </c:pt>
                <c:pt idx="1135">
                  <c:v>0.1135</c:v>
                </c:pt>
                <c:pt idx="1136">
                  <c:v>0.1136</c:v>
                </c:pt>
                <c:pt idx="1137">
                  <c:v>0.1137</c:v>
                </c:pt>
                <c:pt idx="1138">
                  <c:v>0.1138</c:v>
                </c:pt>
                <c:pt idx="1139">
                  <c:v>0.1139</c:v>
                </c:pt>
                <c:pt idx="1140">
                  <c:v>0.114</c:v>
                </c:pt>
                <c:pt idx="1141">
                  <c:v>0.1141</c:v>
                </c:pt>
                <c:pt idx="1142">
                  <c:v>0.1142</c:v>
                </c:pt>
                <c:pt idx="1143">
                  <c:v>0.1143</c:v>
                </c:pt>
                <c:pt idx="1144">
                  <c:v>0.1144</c:v>
                </c:pt>
                <c:pt idx="1145">
                  <c:v>0.1145</c:v>
                </c:pt>
                <c:pt idx="1146">
                  <c:v>0.1146</c:v>
                </c:pt>
                <c:pt idx="1147">
                  <c:v>0.1147</c:v>
                </c:pt>
                <c:pt idx="1148">
                  <c:v>0.1148</c:v>
                </c:pt>
                <c:pt idx="1149">
                  <c:v>0.1149</c:v>
                </c:pt>
                <c:pt idx="1150">
                  <c:v>0.115</c:v>
                </c:pt>
                <c:pt idx="1151">
                  <c:v>0.1151</c:v>
                </c:pt>
                <c:pt idx="1152">
                  <c:v>0.1152</c:v>
                </c:pt>
                <c:pt idx="1153">
                  <c:v>0.1153</c:v>
                </c:pt>
                <c:pt idx="1154">
                  <c:v>0.1154</c:v>
                </c:pt>
                <c:pt idx="1155">
                  <c:v>0.1155</c:v>
                </c:pt>
                <c:pt idx="1156">
                  <c:v>0.1156</c:v>
                </c:pt>
                <c:pt idx="1157">
                  <c:v>0.1157</c:v>
                </c:pt>
                <c:pt idx="1158">
                  <c:v>0.1158</c:v>
                </c:pt>
                <c:pt idx="1159">
                  <c:v>0.1159</c:v>
                </c:pt>
                <c:pt idx="1160">
                  <c:v>0.116</c:v>
                </c:pt>
                <c:pt idx="1161">
                  <c:v>0.1161</c:v>
                </c:pt>
                <c:pt idx="1162">
                  <c:v>0.1162</c:v>
                </c:pt>
                <c:pt idx="1163">
                  <c:v>0.1163</c:v>
                </c:pt>
                <c:pt idx="1164">
                  <c:v>0.1164</c:v>
                </c:pt>
                <c:pt idx="1165">
                  <c:v>0.1165</c:v>
                </c:pt>
                <c:pt idx="1166">
                  <c:v>0.1166</c:v>
                </c:pt>
                <c:pt idx="1167">
                  <c:v>0.1167</c:v>
                </c:pt>
                <c:pt idx="1168">
                  <c:v>0.1168</c:v>
                </c:pt>
                <c:pt idx="1169">
                  <c:v>0.1169</c:v>
                </c:pt>
                <c:pt idx="1170">
                  <c:v>0.117</c:v>
                </c:pt>
                <c:pt idx="1171">
                  <c:v>0.1171</c:v>
                </c:pt>
                <c:pt idx="1172">
                  <c:v>0.1172</c:v>
                </c:pt>
                <c:pt idx="1173">
                  <c:v>0.1173</c:v>
                </c:pt>
                <c:pt idx="1174">
                  <c:v>0.1174</c:v>
                </c:pt>
                <c:pt idx="1175">
                  <c:v>0.1175</c:v>
                </c:pt>
                <c:pt idx="1176">
                  <c:v>0.1176</c:v>
                </c:pt>
                <c:pt idx="1177">
                  <c:v>0.1177</c:v>
                </c:pt>
                <c:pt idx="1178">
                  <c:v>0.1178</c:v>
                </c:pt>
                <c:pt idx="1179">
                  <c:v>0.1179</c:v>
                </c:pt>
                <c:pt idx="1180">
                  <c:v>0.118</c:v>
                </c:pt>
                <c:pt idx="1181">
                  <c:v>0.1181</c:v>
                </c:pt>
                <c:pt idx="1182">
                  <c:v>0.1182</c:v>
                </c:pt>
                <c:pt idx="1183">
                  <c:v>0.1183</c:v>
                </c:pt>
                <c:pt idx="1184">
                  <c:v>0.1184</c:v>
                </c:pt>
                <c:pt idx="1185">
                  <c:v>0.1185</c:v>
                </c:pt>
                <c:pt idx="1186">
                  <c:v>0.1186</c:v>
                </c:pt>
                <c:pt idx="1187">
                  <c:v>0.1187</c:v>
                </c:pt>
                <c:pt idx="1188">
                  <c:v>0.1188</c:v>
                </c:pt>
                <c:pt idx="1189">
                  <c:v>0.1189</c:v>
                </c:pt>
                <c:pt idx="1190">
                  <c:v>0.119</c:v>
                </c:pt>
                <c:pt idx="1191">
                  <c:v>0.1191</c:v>
                </c:pt>
                <c:pt idx="1192">
                  <c:v>0.1192</c:v>
                </c:pt>
                <c:pt idx="1193">
                  <c:v>0.1193</c:v>
                </c:pt>
                <c:pt idx="1194">
                  <c:v>0.1194</c:v>
                </c:pt>
                <c:pt idx="1195">
                  <c:v>0.1195</c:v>
                </c:pt>
                <c:pt idx="1196">
                  <c:v>0.1196</c:v>
                </c:pt>
                <c:pt idx="1197">
                  <c:v>0.1197</c:v>
                </c:pt>
                <c:pt idx="1198">
                  <c:v>0.1198</c:v>
                </c:pt>
                <c:pt idx="1199">
                  <c:v>0.1199</c:v>
                </c:pt>
                <c:pt idx="1200">
                  <c:v>0.12</c:v>
                </c:pt>
                <c:pt idx="1201">
                  <c:v>0.1201</c:v>
                </c:pt>
                <c:pt idx="1202">
                  <c:v>0.1202</c:v>
                </c:pt>
                <c:pt idx="1203">
                  <c:v>0.1203</c:v>
                </c:pt>
                <c:pt idx="1204">
                  <c:v>0.1204</c:v>
                </c:pt>
                <c:pt idx="1205">
                  <c:v>0.1205</c:v>
                </c:pt>
                <c:pt idx="1206">
                  <c:v>0.1206</c:v>
                </c:pt>
                <c:pt idx="1207">
                  <c:v>0.1207</c:v>
                </c:pt>
                <c:pt idx="1208">
                  <c:v>0.1208</c:v>
                </c:pt>
                <c:pt idx="1209">
                  <c:v>0.1209</c:v>
                </c:pt>
                <c:pt idx="1210">
                  <c:v>0.121</c:v>
                </c:pt>
                <c:pt idx="1211">
                  <c:v>0.1211</c:v>
                </c:pt>
                <c:pt idx="1212">
                  <c:v>0.1212</c:v>
                </c:pt>
                <c:pt idx="1213">
                  <c:v>0.1213</c:v>
                </c:pt>
                <c:pt idx="1214">
                  <c:v>0.1214</c:v>
                </c:pt>
                <c:pt idx="1215">
                  <c:v>0.1215</c:v>
                </c:pt>
                <c:pt idx="1216">
                  <c:v>0.1216</c:v>
                </c:pt>
                <c:pt idx="1217">
                  <c:v>0.1217</c:v>
                </c:pt>
                <c:pt idx="1218">
                  <c:v>0.1218</c:v>
                </c:pt>
                <c:pt idx="1219">
                  <c:v>0.1219</c:v>
                </c:pt>
                <c:pt idx="1220">
                  <c:v>0.122</c:v>
                </c:pt>
                <c:pt idx="1221">
                  <c:v>0.1221</c:v>
                </c:pt>
                <c:pt idx="1222">
                  <c:v>0.1222</c:v>
                </c:pt>
                <c:pt idx="1223">
                  <c:v>0.1223</c:v>
                </c:pt>
                <c:pt idx="1224">
                  <c:v>0.1224</c:v>
                </c:pt>
                <c:pt idx="1225">
                  <c:v>0.1225</c:v>
                </c:pt>
                <c:pt idx="1226">
                  <c:v>0.1226</c:v>
                </c:pt>
                <c:pt idx="1227">
                  <c:v>0.1227</c:v>
                </c:pt>
                <c:pt idx="1228">
                  <c:v>0.1228</c:v>
                </c:pt>
                <c:pt idx="1229">
                  <c:v>0.1229</c:v>
                </c:pt>
                <c:pt idx="1230">
                  <c:v>0.123</c:v>
                </c:pt>
                <c:pt idx="1231">
                  <c:v>0.1231</c:v>
                </c:pt>
                <c:pt idx="1232">
                  <c:v>0.1232</c:v>
                </c:pt>
                <c:pt idx="1233">
                  <c:v>0.1233</c:v>
                </c:pt>
                <c:pt idx="1234">
                  <c:v>0.1234</c:v>
                </c:pt>
                <c:pt idx="1235">
                  <c:v>0.1235</c:v>
                </c:pt>
                <c:pt idx="1236">
                  <c:v>0.1236</c:v>
                </c:pt>
                <c:pt idx="1237">
                  <c:v>0.1237</c:v>
                </c:pt>
                <c:pt idx="1238">
                  <c:v>0.1238</c:v>
                </c:pt>
                <c:pt idx="1239">
                  <c:v>0.1239</c:v>
                </c:pt>
                <c:pt idx="1240">
                  <c:v>0.124</c:v>
                </c:pt>
                <c:pt idx="1241">
                  <c:v>0.1241</c:v>
                </c:pt>
                <c:pt idx="1242">
                  <c:v>0.1242</c:v>
                </c:pt>
                <c:pt idx="1243">
                  <c:v>0.1243</c:v>
                </c:pt>
                <c:pt idx="1244">
                  <c:v>0.1244</c:v>
                </c:pt>
                <c:pt idx="1245">
                  <c:v>0.1245</c:v>
                </c:pt>
                <c:pt idx="1246">
                  <c:v>0.1246</c:v>
                </c:pt>
                <c:pt idx="1247">
                  <c:v>0.1247</c:v>
                </c:pt>
                <c:pt idx="1248">
                  <c:v>0.1248</c:v>
                </c:pt>
                <c:pt idx="1249">
                  <c:v>0.1249</c:v>
                </c:pt>
                <c:pt idx="1250">
                  <c:v>0.125</c:v>
                </c:pt>
                <c:pt idx="1251">
                  <c:v>0.1251</c:v>
                </c:pt>
                <c:pt idx="1252">
                  <c:v>0.1252</c:v>
                </c:pt>
                <c:pt idx="1253">
                  <c:v>0.1253</c:v>
                </c:pt>
                <c:pt idx="1254">
                  <c:v>0.1254</c:v>
                </c:pt>
                <c:pt idx="1255">
                  <c:v>0.1255</c:v>
                </c:pt>
                <c:pt idx="1256">
                  <c:v>0.1256</c:v>
                </c:pt>
                <c:pt idx="1257">
                  <c:v>0.1257</c:v>
                </c:pt>
                <c:pt idx="1258">
                  <c:v>0.1258</c:v>
                </c:pt>
                <c:pt idx="1259">
                  <c:v>0.1259</c:v>
                </c:pt>
                <c:pt idx="1260">
                  <c:v>0.126</c:v>
                </c:pt>
                <c:pt idx="1261">
                  <c:v>0.1261</c:v>
                </c:pt>
                <c:pt idx="1262">
                  <c:v>0.1262</c:v>
                </c:pt>
                <c:pt idx="1263">
                  <c:v>0.1263</c:v>
                </c:pt>
                <c:pt idx="1264">
                  <c:v>0.1264</c:v>
                </c:pt>
                <c:pt idx="1265">
                  <c:v>0.1265</c:v>
                </c:pt>
                <c:pt idx="1266">
                  <c:v>0.1266</c:v>
                </c:pt>
                <c:pt idx="1267">
                  <c:v>0.1267</c:v>
                </c:pt>
                <c:pt idx="1268">
                  <c:v>0.1268</c:v>
                </c:pt>
                <c:pt idx="1269">
                  <c:v>0.1269</c:v>
                </c:pt>
                <c:pt idx="1270">
                  <c:v>0.127</c:v>
                </c:pt>
                <c:pt idx="1271">
                  <c:v>0.1271</c:v>
                </c:pt>
                <c:pt idx="1272">
                  <c:v>0.1272</c:v>
                </c:pt>
                <c:pt idx="1273">
                  <c:v>0.1273</c:v>
                </c:pt>
                <c:pt idx="1274">
                  <c:v>0.1274</c:v>
                </c:pt>
                <c:pt idx="1275">
                  <c:v>0.1275</c:v>
                </c:pt>
                <c:pt idx="1276">
                  <c:v>0.1276</c:v>
                </c:pt>
                <c:pt idx="1277">
                  <c:v>0.1277</c:v>
                </c:pt>
                <c:pt idx="1278">
                  <c:v>0.1278</c:v>
                </c:pt>
                <c:pt idx="1279">
                  <c:v>0.1279</c:v>
                </c:pt>
                <c:pt idx="1280">
                  <c:v>0.128</c:v>
                </c:pt>
                <c:pt idx="1281">
                  <c:v>0.1281</c:v>
                </c:pt>
                <c:pt idx="1282">
                  <c:v>0.1282</c:v>
                </c:pt>
                <c:pt idx="1283">
                  <c:v>0.1283</c:v>
                </c:pt>
                <c:pt idx="1284">
                  <c:v>0.1284</c:v>
                </c:pt>
                <c:pt idx="1285">
                  <c:v>0.1285</c:v>
                </c:pt>
                <c:pt idx="1286">
                  <c:v>0.1286</c:v>
                </c:pt>
                <c:pt idx="1287">
                  <c:v>0.1287</c:v>
                </c:pt>
                <c:pt idx="1288">
                  <c:v>0.1288</c:v>
                </c:pt>
                <c:pt idx="1289">
                  <c:v>0.1289</c:v>
                </c:pt>
                <c:pt idx="1290">
                  <c:v>0.129</c:v>
                </c:pt>
                <c:pt idx="1291">
                  <c:v>0.1291</c:v>
                </c:pt>
                <c:pt idx="1292">
                  <c:v>0.1292</c:v>
                </c:pt>
                <c:pt idx="1293">
                  <c:v>0.1293</c:v>
                </c:pt>
                <c:pt idx="1294">
                  <c:v>0.1294</c:v>
                </c:pt>
                <c:pt idx="1295">
                  <c:v>0.1295</c:v>
                </c:pt>
                <c:pt idx="1296">
                  <c:v>0.1296</c:v>
                </c:pt>
                <c:pt idx="1297">
                  <c:v>0.1297</c:v>
                </c:pt>
                <c:pt idx="1298">
                  <c:v>0.1298</c:v>
                </c:pt>
                <c:pt idx="1299">
                  <c:v>0.1299</c:v>
                </c:pt>
                <c:pt idx="1300">
                  <c:v>0.13</c:v>
                </c:pt>
                <c:pt idx="1301">
                  <c:v>0.1301</c:v>
                </c:pt>
                <c:pt idx="1302">
                  <c:v>0.1302</c:v>
                </c:pt>
                <c:pt idx="1303">
                  <c:v>0.1303</c:v>
                </c:pt>
                <c:pt idx="1304">
                  <c:v>0.1304</c:v>
                </c:pt>
                <c:pt idx="1305">
                  <c:v>0.1305</c:v>
                </c:pt>
                <c:pt idx="1306">
                  <c:v>0.1306</c:v>
                </c:pt>
                <c:pt idx="1307">
                  <c:v>0.1307</c:v>
                </c:pt>
                <c:pt idx="1308">
                  <c:v>0.1308</c:v>
                </c:pt>
                <c:pt idx="1309">
                  <c:v>0.1309</c:v>
                </c:pt>
                <c:pt idx="1310">
                  <c:v>0.131</c:v>
                </c:pt>
                <c:pt idx="1311">
                  <c:v>0.1311</c:v>
                </c:pt>
                <c:pt idx="1312">
                  <c:v>0.1312</c:v>
                </c:pt>
                <c:pt idx="1313">
                  <c:v>0.1313</c:v>
                </c:pt>
                <c:pt idx="1314">
                  <c:v>0.1314</c:v>
                </c:pt>
                <c:pt idx="1315">
                  <c:v>0.1315</c:v>
                </c:pt>
                <c:pt idx="1316">
                  <c:v>0.1316</c:v>
                </c:pt>
                <c:pt idx="1317">
                  <c:v>0.1317</c:v>
                </c:pt>
                <c:pt idx="1318">
                  <c:v>0.1318</c:v>
                </c:pt>
                <c:pt idx="1319">
                  <c:v>0.1319</c:v>
                </c:pt>
                <c:pt idx="1320">
                  <c:v>0.132</c:v>
                </c:pt>
                <c:pt idx="1321">
                  <c:v>0.1321</c:v>
                </c:pt>
                <c:pt idx="1322">
                  <c:v>0.1322</c:v>
                </c:pt>
                <c:pt idx="1323">
                  <c:v>0.1323</c:v>
                </c:pt>
                <c:pt idx="1324">
                  <c:v>0.1324</c:v>
                </c:pt>
                <c:pt idx="1325">
                  <c:v>0.1325</c:v>
                </c:pt>
                <c:pt idx="1326">
                  <c:v>0.1326</c:v>
                </c:pt>
                <c:pt idx="1327">
                  <c:v>0.1327</c:v>
                </c:pt>
                <c:pt idx="1328">
                  <c:v>0.1328</c:v>
                </c:pt>
                <c:pt idx="1329">
                  <c:v>0.1329</c:v>
                </c:pt>
                <c:pt idx="1330">
                  <c:v>0.133</c:v>
                </c:pt>
                <c:pt idx="1331">
                  <c:v>0.1331</c:v>
                </c:pt>
                <c:pt idx="1332">
                  <c:v>0.1332</c:v>
                </c:pt>
                <c:pt idx="1333">
                  <c:v>0.1333</c:v>
                </c:pt>
                <c:pt idx="1334">
                  <c:v>0.1334</c:v>
                </c:pt>
                <c:pt idx="1335">
                  <c:v>0.1335</c:v>
                </c:pt>
                <c:pt idx="1336">
                  <c:v>0.1336</c:v>
                </c:pt>
                <c:pt idx="1337">
                  <c:v>0.1337</c:v>
                </c:pt>
                <c:pt idx="1338">
                  <c:v>0.1338</c:v>
                </c:pt>
                <c:pt idx="1339">
                  <c:v>0.1339</c:v>
                </c:pt>
                <c:pt idx="1340">
                  <c:v>0.134</c:v>
                </c:pt>
                <c:pt idx="1341">
                  <c:v>0.1341</c:v>
                </c:pt>
                <c:pt idx="1342">
                  <c:v>0.1342</c:v>
                </c:pt>
                <c:pt idx="1343">
                  <c:v>0.1343</c:v>
                </c:pt>
                <c:pt idx="1344">
                  <c:v>0.1344</c:v>
                </c:pt>
                <c:pt idx="1345">
                  <c:v>0.1345</c:v>
                </c:pt>
                <c:pt idx="1346">
                  <c:v>0.1346</c:v>
                </c:pt>
                <c:pt idx="1347">
                  <c:v>0.1347</c:v>
                </c:pt>
                <c:pt idx="1348">
                  <c:v>0.1348</c:v>
                </c:pt>
                <c:pt idx="1349">
                  <c:v>0.1349</c:v>
                </c:pt>
                <c:pt idx="1350">
                  <c:v>0.135</c:v>
                </c:pt>
                <c:pt idx="1351">
                  <c:v>0.1351</c:v>
                </c:pt>
                <c:pt idx="1352">
                  <c:v>0.1352</c:v>
                </c:pt>
                <c:pt idx="1353">
                  <c:v>0.1353</c:v>
                </c:pt>
                <c:pt idx="1354">
                  <c:v>0.1354</c:v>
                </c:pt>
                <c:pt idx="1355">
                  <c:v>0.1355</c:v>
                </c:pt>
                <c:pt idx="1356">
                  <c:v>0.1356</c:v>
                </c:pt>
                <c:pt idx="1357">
                  <c:v>0.1357</c:v>
                </c:pt>
                <c:pt idx="1358">
                  <c:v>0.1358</c:v>
                </c:pt>
                <c:pt idx="1359">
                  <c:v>0.1359</c:v>
                </c:pt>
                <c:pt idx="1360">
                  <c:v>0.136</c:v>
                </c:pt>
                <c:pt idx="1361">
                  <c:v>0.1361</c:v>
                </c:pt>
                <c:pt idx="1362">
                  <c:v>0.1362</c:v>
                </c:pt>
                <c:pt idx="1363">
                  <c:v>0.1363</c:v>
                </c:pt>
                <c:pt idx="1364">
                  <c:v>0.1364</c:v>
                </c:pt>
                <c:pt idx="1365">
                  <c:v>0.1365</c:v>
                </c:pt>
                <c:pt idx="1366">
                  <c:v>0.1366</c:v>
                </c:pt>
                <c:pt idx="1367">
                  <c:v>0.1367</c:v>
                </c:pt>
                <c:pt idx="1368">
                  <c:v>0.1368</c:v>
                </c:pt>
                <c:pt idx="1369">
                  <c:v>0.1369</c:v>
                </c:pt>
                <c:pt idx="1370">
                  <c:v>0.137</c:v>
                </c:pt>
                <c:pt idx="1371">
                  <c:v>0.1371</c:v>
                </c:pt>
                <c:pt idx="1372">
                  <c:v>0.1372</c:v>
                </c:pt>
                <c:pt idx="1373">
                  <c:v>0.1373</c:v>
                </c:pt>
                <c:pt idx="1374">
                  <c:v>0.1374</c:v>
                </c:pt>
                <c:pt idx="1375">
                  <c:v>0.1375</c:v>
                </c:pt>
                <c:pt idx="1376">
                  <c:v>0.1376</c:v>
                </c:pt>
                <c:pt idx="1377">
                  <c:v>0.1377</c:v>
                </c:pt>
                <c:pt idx="1378">
                  <c:v>0.1378</c:v>
                </c:pt>
                <c:pt idx="1379">
                  <c:v>0.1379</c:v>
                </c:pt>
                <c:pt idx="1380">
                  <c:v>0.138</c:v>
                </c:pt>
                <c:pt idx="1381">
                  <c:v>0.1381</c:v>
                </c:pt>
                <c:pt idx="1382">
                  <c:v>0.1382</c:v>
                </c:pt>
                <c:pt idx="1383">
                  <c:v>0.1383</c:v>
                </c:pt>
                <c:pt idx="1384">
                  <c:v>0.1384</c:v>
                </c:pt>
                <c:pt idx="1385">
                  <c:v>0.1385</c:v>
                </c:pt>
                <c:pt idx="1386">
                  <c:v>0.1386</c:v>
                </c:pt>
                <c:pt idx="1387">
                  <c:v>0.1387</c:v>
                </c:pt>
                <c:pt idx="1388">
                  <c:v>0.1388</c:v>
                </c:pt>
                <c:pt idx="1389">
                  <c:v>0.1389</c:v>
                </c:pt>
                <c:pt idx="1390">
                  <c:v>0.139</c:v>
                </c:pt>
                <c:pt idx="1391">
                  <c:v>0.1391</c:v>
                </c:pt>
                <c:pt idx="1392">
                  <c:v>0.1392</c:v>
                </c:pt>
                <c:pt idx="1393">
                  <c:v>0.1393</c:v>
                </c:pt>
                <c:pt idx="1394">
                  <c:v>0.1394</c:v>
                </c:pt>
                <c:pt idx="1395">
                  <c:v>0.1395</c:v>
                </c:pt>
                <c:pt idx="1396">
                  <c:v>0.1396</c:v>
                </c:pt>
                <c:pt idx="1397">
                  <c:v>0.1397</c:v>
                </c:pt>
                <c:pt idx="1398">
                  <c:v>0.1398</c:v>
                </c:pt>
                <c:pt idx="1399">
                  <c:v>0.1399</c:v>
                </c:pt>
                <c:pt idx="1400">
                  <c:v>0.14</c:v>
                </c:pt>
                <c:pt idx="1401">
                  <c:v>0.1401</c:v>
                </c:pt>
                <c:pt idx="1402">
                  <c:v>0.1402</c:v>
                </c:pt>
                <c:pt idx="1403">
                  <c:v>0.1403</c:v>
                </c:pt>
                <c:pt idx="1404">
                  <c:v>0.1404</c:v>
                </c:pt>
                <c:pt idx="1405">
                  <c:v>0.1405</c:v>
                </c:pt>
                <c:pt idx="1406">
                  <c:v>0.1406</c:v>
                </c:pt>
                <c:pt idx="1407">
                  <c:v>0.1407</c:v>
                </c:pt>
                <c:pt idx="1408">
                  <c:v>0.1408</c:v>
                </c:pt>
                <c:pt idx="1409">
                  <c:v>0.1409</c:v>
                </c:pt>
                <c:pt idx="1410">
                  <c:v>0.141</c:v>
                </c:pt>
                <c:pt idx="1411">
                  <c:v>0.1411</c:v>
                </c:pt>
                <c:pt idx="1412">
                  <c:v>0.1412</c:v>
                </c:pt>
                <c:pt idx="1413">
                  <c:v>0.1413</c:v>
                </c:pt>
                <c:pt idx="1414">
                  <c:v>0.1414</c:v>
                </c:pt>
                <c:pt idx="1415">
                  <c:v>0.1415</c:v>
                </c:pt>
                <c:pt idx="1416">
                  <c:v>0.1416</c:v>
                </c:pt>
                <c:pt idx="1417">
                  <c:v>0.1417</c:v>
                </c:pt>
                <c:pt idx="1418">
                  <c:v>0.1418</c:v>
                </c:pt>
                <c:pt idx="1419">
                  <c:v>0.1419</c:v>
                </c:pt>
                <c:pt idx="1420">
                  <c:v>0.142</c:v>
                </c:pt>
                <c:pt idx="1421">
                  <c:v>0.1421</c:v>
                </c:pt>
                <c:pt idx="1422">
                  <c:v>0.1422</c:v>
                </c:pt>
                <c:pt idx="1423">
                  <c:v>0.1423</c:v>
                </c:pt>
                <c:pt idx="1424">
                  <c:v>0.1424</c:v>
                </c:pt>
                <c:pt idx="1425">
                  <c:v>0.1425</c:v>
                </c:pt>
                <c:pt idx="1426">
                  <c:v>0.1426</c:v>
                </c:pt>
                <c:pt idx="1427">
                  <c:v>0.1427</c:v>
                </c:pt>
                <c:pt idx="1428">
                  <c:v>0.1428</c:v>
                </c:pt>
                <c:pt idx="1429">
                  <c:v>0.1429</c:v>
                </c:pt>
                <c:pt idx="1430">
                  <c:v>0.143</c:v>
                </c:pt>
                <c:pt idx="1431">
                  <c:v>0.1431</c:v>
                </c:pt>
                <c:pt idx="1432">
                  <c:v>0.1432</c:v>
                </c:pt>
                <c:pt idx="1433">
                  <c:v>0.1433</c:v>
                </c:pt>
                <c:pt idx="1434">
                  <c:v>0.1434</c:v>
                </c:pt>
                <c:pt idx="1435">
                  <c:v>0.1435</c:v>
                </c:pt>
                <c:pt idx="1436">
                  <c:v>0.1436</c:v>
                </c:pt>
                <c:pt idx="1437">
                  <c:v>0.1437</c:v>
                </c:pt>
                <c:pt idx="1438">
                  <c:v>0.1438</c:v>
                </c:pt>
                <c:pt idx="1439">
                  <c:v>0.1439</c:v>
                </c:pt>
                <c:pt idx="1440">
                  <c:v>0.144</c:v>
                </c:pt>
                <c:pt idx="1441">
                  <c:v>0.1441</c:v>
                </c:pt>
                <c:pt idx="1442">
                  <c:v>0.1442</c:v>
                </c:pt>
                <c:pt idx="1443">
                  <c:v>0.1443</c:v>
                </c:pt>
                <c:pt idx="1444">
                  <c:v>0.1444</c:v>
                </c:pt>
                <c:pt idx="1445">
                  <c:v>0.1445</c:v>
                </c:pt>
                <c:pt idx="1446">
                  <c:v>0.1446</c:v>
                </c:pt>
                <c:pt idx="1447">
                  <c:v>0.1447</c:v>
                </c:pt>
                <c:pt idx="1448">
                  <c:v>0.1448</c:v>
                </c:pt>
                <c:pt idx="1449">
                  <c:v>0.1449</c:v>
                </c:pt>
                <c:pt idx="1450">
                  <c:v>0.145</c:v>
                </c:pt>
                <c:pt idx="1451">
                  <c:v>0.1451</c:v>
                </c:pt>
                <c:pt idx="1452">
                  <c:v>0.1452</c:v>
                </c:pt>
                <c:pt idx="1453">
                  <c:v>0.1453</c:v>
                </c:pt>
                <c:pt idx="1454">
                  <c:v>0.1454</c:v>
                </c:pt>
                <c:pt idx="1455">
                  <c:v>0.1455</c:v>
                </c:pt>
                <c:pt idx="1456">
                  <c:v>0.1456</c:v>
                </c:pt>
                <c:pt idx="1457">
                  <c:v>0.1457</c:v>
                </c:pt>
                <c:pt idx="1458">
                  <c:v>0.1458</c:v>
                </c:pt>
                <c:pt idx="1459">
                  <c:v>0.1459</c:v>
                </c:pt>
                <c:pt idx="1460">
                  <c:v>0.146</c:v>
                </c:pt>
                <c:pt idx="1461">
                  <c:v>0.1461</c:v>
                </c:pt>
                <c:pt idx="1462">
                  <c:v>0.1462</c:v>
                </c:pt>
                <c:pt idx="1463">
                  <c:v>0.1463</c:v>
                </c:pt>
                <c:pt idx="1464">
                  <c:v>0.1464</c:v>
                </c:pt>
                <c:pt idx="1465">
                  <c:v>0.1465</c:v>
                </c:pt>
                <c:pt idx="1466">
                  <c:v>0.1466</c:v>
                </c:pt>
                <c:pt idx="1467">
                  <c:v>0.1467</c:v>
                </c:pt>
                <c:pt idx="1468">
                  <c:v>0.1468</c:v>
                </c:pt>
                <c:pt idx="1469">
                  <c:v>0.1469</c:v>
                </c:pt>
                <c:pt idx="1470">
                  <c:v>0.147</c:v>
                </c:pt>
                <c:pt idx="1471">
                  <c:v>0.1471</c:v>
                </c:pt>
                <c:pt idx="1472">
                  <c:v>0.1472</c:v>
                </c:pt>
                <c:pt idx="1473">
                  <c:v>0.1473</c:v>
                </c:pt>
                <c:pt idx="1474">
                  <c:v>0.1474</c:v>
                </c:pt>
                <c:pt idx="1475">
                  <c:v>0.1475</c:v>
                </c:pt>
                <c:pt idx="1476">
                  <c:v>0.1476</c:v>
                </c:pt>
                <c:pt idx="1477">
                  <c:v>0.1477</c:v>
                </c:pt>
                <c:pt idx="1478">
                  <c:v>0.1478</c:v>
                </c:pt>
                <c:pt idx="1479">
                  <c:v>0.1479</c:v>
                </c:pt>
                <c:pt idx="1480">
                  <c:v>0.148</c:v>
                </c:pt>
                <c:pt idx="1481">
                  <c:v>0.1481</c:v>
                </c:pt>
                <c:pt idx="1482">
                  <c:v>0.1482</c:v>
                </c:pt>
                <c:pt idx="1483">
                  <c:v>0.1483</c:v>
                </c:pt>
                <c:pt idx="1484">
                  <c:v>0.1484</c:v>
                </c:pt>
                <c:pt idx="1485">
                  <c:v>0.1485</c:v>
                </c:pt>
                <c:pt idx="1486">
                  <c:v>0.1486</c:v>
                </c:pt>
                <c:pt idx="1487">
                  <c:v>0.1487</c:v>
                </c:pt>
                <c:pt idx="1488">
                  <c:v>0.1488</c:v>
                </c:pt>
                <c:pt idx="1489">
                  <c:v>0.1489</c:v>
                </c:pt>
                <c:pt idx="1490">
                  <c:v>0.149</c:v>
                </c:pt>
                <c:pt idx="1491">
                  <c:v>0.1491</c:v>
                </c:pt>
                <c:pt idx="1492">
                  <c:v>0.1492</c:v>
                </c:pt>
                <c:pt idx="1493">
                  <c:v>0.1493</c:v>
                </c:pt>
                <c:pt idx="1494">
                  <c:v>0.1494</c:v>
                </c:pt>
                <c:pt idx="1495">
                  <c:v>0.1495</c:v>
                </c:pt>
                <c:pt idx="1496">
                  <c:v>0.1496</c:v>
                </c:pt>
                <c:pt idx="1497">
                  <c:v>0.1497</c:v>
                </c:pt>
                <c:pt idx="1498">
                  <c:v>0.1498</c:v>
                </c:pt>
                <c:pt idx="1499">
                  <c:v>0.1499</c:v>
                </c:pt>
                <c:pt idx="1500">
                  <c:v>0.15</c:v>
                </c:pt>
                <c:pt idx="1501">
                  <c:v>0.1501</c:v>
                </c:pt>
                <c:pt idx="1502">
                  <c:v>0.1502</c:v>
                </c:pt>
                <c:pt idx="1503">
                  <c:v>0.1503</c:v>
                </c:pt>
                <c:pt idx="1504">
                  <c:v>0.1504</c:v>
                </c:pt>
                <c:pt idx="1505">
                  <c:v>0.1505</c:v>
                </c:pt>
                <c:pt idx="1506">
                  <c:v>0.1506</c:v>
                </c:pt>
                <c:pt idx="1507">
                  <c:v>0.1507</c:v>
                </c:pt>
                <c:pt idx="1508">
                  <c:v>0.1508</c:v>
                </c:pt>
                <c:pt idx="1509">
                  <c:v>0.1509</c:v>
                </c:pt>
                <c:pt idx="1510">
                  <c:v>0.151</c:v>
                </c:pt>
                <c:pt idx="1511">
                  <c:v>0.1511</c:v>
                </c:pt>
                <c:pt idx="1512">
                  <c:v>0.1512</c:v>
                </c:pt>
                <c:pt idx="1513">
                  <c:v>0.1513</c:v>
                </c:pt>
                <c:pt idx="1514">
                  <c:v>0.1514</c:v>
                </c:pt>
                <c:pt idx="1515">
                  <c:v>0.1515</c:v>
                </c:pt>
                <c:pt idx="1516">
                  <c:v>0.1516</c:v>
                </c:pt>
                <c:pt idx="1517">
                  <c:v>0.1517</c:v>
                </c:pt>
                <c:pt idx="1518">
                  <c:v>0.1518</c:v>
                </c:pt>
                <c:pt idx="1519">
                  <c:v>0.1519</c:v>
                </c:pt>
                <c:pt idx="1520">
                  <c:v>0.152</c:v>
                </c:pt>
                <c:pt idx="1521">
                  <c:v>0.1521</c:v>
                </c:pt>
                <c:pt idx="1522">
                  <c:v>0.1522</c:v>
                </c:pt>
                <c:pt idx="1523">
                  <c:v>0.1523</c:v>
                </c:pt>
                <c:pt idx="1524">
                  <c:v>0.1524</c:v>
                </c:pt>
                <c:pt idx="1525">
                  <c:v>0.1525</c:v>
                </c:pt>
                <c:pt idx="1526">
                  <c:v>0.1526</c:v>
                </c:pt>
                <c:pt idx="1527">
                  <c:v>0.1527</c:v>
                </c:pt>
                <c:pt idx="1528">
                  <c:v>0.1528</c:v>
                </c:pt>
                <c:pt idx="1529">
                  <c:v>0.1529</c:v>
                </c:pt>
                <c:pt idx="1530">
                  <c:v>0.153</c:v>
                </c:pt>
                <c:pt idx="1531">
                  <c:v>0.1531</c:v>
                </c:pt>
                <c:pt idx="1532">
                  <c:v>0.1532</c:v>
                </c:pt>
                <c:pt idx="1533">
                  <c:v>0.1533</c:v>
                </c:pt>
                <c:pt idx="1534">
                  <c:v>0.1534</c:v>
                </c:pt>
                <c:pt idx="1535">
                  <c:v>0.1535</c:v>
                </c:pt>
                <c:pt idx="1536">
                  <c:v>0.1536</c:v>
                </c:pt>
                <c:pt idx="1537">
                  <c:v>0.1537</c:v>
                </c:pt>
                <c:pt idx="1538">
                  <c:v>0.1538</c:v>
                </c:pt>
                <c:pt idx="1539">
                  <c:v>0.1539</c:v>
                </c:pt>
                <c:pt idx="1540">
                  <c:v>0.154</c:v>
                </c:pt>
                <c:pt idx="1541">
                  <c:v>0.1541</c:v>
                </c:pt>
                <c:pt idx="1542">
                  <c:v>0.1542</c:v>
                </c:pt>
                <c:pt idx="1543">
                  <c:v>0.1543</c:v>
                </c:pt>
                <c:pt idx="1544">
                  <c:v>0.1544</c:v>
                </c:pt>
                <c:pt idx="1545">
                  <c:v>0.1545</c:v>
                </c:pt>
                <c:pt idx="1546">
                  <c:v>0.1546</c:v>
                </c:pt>
                <c:pt idx="1547">
                  <c:v>0.1547</c:v>
                </c:pt>
                <c:pt idx="1548">
                  <c:v>0.1548</c:v>
                </c:pt>
                <c:pt idx="1549">
                  <c:v>0.1549</c:v>
                </c:pt>
                <c:pt idx="1550">
                  <c:v>0.155</c:v>
                </c:pt>
                <c:pt idx="1551">
                  <c:v>0.1551</c:v>
                </c:pt>
                <c:pt idx="1552">
                  <c:v>0.1552</c:v>
                </c:pt>
                <c:pt idx="1553">
                  <c:v>0.1553</c:v>
                </c:pt>
                <c:pt idx="1554">
                  <c:v>0.1554</c:v>
                </c:pt>
                <c:pt idx="1555">
                  <c:v>0.1555</c:v>
                </c:pt>
                <c:pt idx="1556">
                  <c:v>0.1556</c:v>
                </c:pt>
                <c:pt idx="1557">
                  <c:v>0.1557</c:v>
                </c:pt>
                <c:pt idx="1558">
                  <c:v>0.1558</c:v>
                </c:pt>
                <c:pt idx="1559">
                  <c:v>0.1559</c:v>
                </c:pt>
                <c:pt idx="1560">
                  <c:v>0.156</c:v>
                </c:pt>
                <c:pt idx="1561">
                  <c:v>0.1561</c:v>
                </c:pt>
                <c:pt idx="1562">
                  <c:v>0.1562</c:v>
                </c:pt>
                <c:pt idx="1563">
                  <c:v>0.1563</c:v>
                </c:pt>
                <c:pt idx="1564">
                  <c:v>0.1564</c:v>
                </c:pt>
                <c:pt idx="1565">
                  <c:v>0.1565</c:v>
                </c:pt>
                <c:pt idx="1566">
                  <c:v>0.1566</c:v>
                </c:pt>
                <c:pt idx="1567">
                  <c:v>0.1567</c:v>
                </c:pt>
                <c:pt idx="1568">
                  <c:v>0.1568</c:v>
                </c:pt>
                <c:pt idx="1569">
                  <c:v>0.1569</c:v>
                </c:pt>
                <c:pt idx="1570">
                  <c:v>0.157</c:v>
                </c:pt>
                <c:pt idx="1571">
                  <c:v>0.1571</c:v>
                </c:pt>
                <c:pt idx="1572">
                  <c:v>0.1572</c:v>
                </c:pt>
                <c:pt idx="1573">
                  <c:v>0.1573</c:v>
                </c:pt>
                <c:pt idx="1574">
                  <c:v>0.1574</c:v>
                </c:pt>
                <c:pt idx="1575">
                  <c:v>0.1575</c:v>
                </c:pt>
                <c:pt idx="1576">
                  <c:v>0.1576</c:v>
                </c:pt>
                <c:pt idx="1577">
                  <c:v>0.1577</c:v>
                </c:pt>
                <c:pt idx="1578">
                  <c:v>0.1578</c:v>
                </c:pt>
                <c:pt idx="1579">
                  <c:v>0.1579</c:v>
                </c:pt>
                <c:pt idx="1580">
                  <c:v>0.158</c:v>
                </c:pt>
                <c:pt idx="1581">
                  <c:v>0.1581</c:v>
                </c:pt>
                <c:pt idx="1582">
                  <c:v>0.1582</c:v>
                </c:pt>
                <c:pt idx="1583">
                  <c:v>0.1583</c:v>
                </c:pt>
                <c:pt idx="1584">
                  <c:v>0.1584</c:v>
                </c:pt>
                <c:pt idx="1585">
                  <c:v>0.1585</c:v>
                </c:pt>
                <c:pt idx="1586">
                  <c:v>0.1586</c:v>
                </c:pt>
                <c:pt idx="1587">
                  <c:v>0.1587</c:v>
                </c:pt>
                <c:pt idx="1588">
                  <c:v>0.1588</c:v>
                </c:pt>
                <c:pt idx="1589">
                  <c:v>0.1589</c:v>
                </c:pt>
                <c:pt idx="1590">
                  <c:v>0.159</c:v>
                </c:pt>
                <c:pt idx="1591">
                  <c:v>0.1591</c:v>
                </c:pt>
                <c:pt idx="1592">
                  <c:v>0.1592</c:v>
                </c:pt>
                <c:pt idx="1593">
                  <c:v>0.1593</c:v>
                </c:pt>
                <c:pt idx="1594">
                  <c:v>0.1594</c:v>
                </c:pt>
                <c:pt idx="1595">
                  <c:v>0.1595</c:v>
                </c:pt>
                <c:pt idx="1596">
                  <c:v>0.1596</c:v>
                </c:pt>
                <c:pt idx="1597">
                  <c:v>0.1597</c:v>
                </c:pt>
                <c:pt idx="1598">
                  <c:v>0.1598</c:v>
                </c:pt>
                <c:pt idx="1599">
                  <c:v>0.1599</c:v>
                </c:pt>
                <c:pt idx="1600">
                  <c:v>0.16</c:v>
                </c:pt>
                <c:pt idx="1601">
                  <c:v>0.1601</c:v>
                </c:pt>
                <c:pt idx="1602">
                  <c:v>0.1602</c:v>
                </c:pt>
                <c:pt idx="1603">
                  <c:v>0.1603</c:v>
                </c:pt>
                <c:pt idx="1604">
                  <c:v>0.1604</c:v>
                </c:pt>
                <c:pt idx="1605">
                  <c:v>0.1605</c:v>
                </c:pt>
                <c:pt idx="1606">
                  <c:v>0.1606</c:v>
                </c:pt>
                <c:pt idx="1607">
                  <c:v>0.1607</c:v>
                </c:pt>
                <c:pt idx="1608">
                  <c:v>0.1608</c:v>
                </c:pt>
                <c:pt idx="1609">
                  <c:v>0.1609</c:v>
                </c:pt>
                <c:pt idx="1610">
                  <c:v>0.161</c:v>
                </c:pt>
                <c:pt idx="1611">
                  <c:v>0.1611</c:v>
                </c:pt>
                <c:pt idx="1612">
                  <c:v>0.1612</c:v>
                </c:pt>
                <c:pt idx="1613">
                  <c:v>0.1613</c:v>
                </c:pt>
                <c:pt idx="1614">
                  <c:v>0.1614</c:v>
                </c:pt>
                <c:pt idx="1615">
                  <c:v>0.1615</c:v>
                </c:pt>
                <c:pt idx="1616">
                  <c:v>0.1616</c:v>
                </c:pt>
                <c:pt idx="1617">
                  <c:v>0.1617</c:v>
                </c:pt>
                <c:pt idx="1618">
                  <c:v>0.1618</c:v>
                </c:pt>
                <c:pt idx="1619">
                  <c:v>0.1619</c:v>
                </c:pt>
                <c:pt idx="1620">
                  <c:v>0.162</c:v>
                </c:pt>
                <c:pt idx="1621">
                  <c:v>0.1621</c:v>
                </c:pt>
                <c:pt idx="1622">
                  <c:v>0.1622</c:v>
                </c:pt>
                <c:pt idx="1623">
                  <c:v>0.1623</c:v>
                </c:pt>
                <c:pt idx="1624">
                  <c:v>0.1624</c:v>
                </c:pt>
                <c:pt idx="1625">
                  <c:v>0.1625</c:v>
                </c:pt>
                <c:pt idx="1626">
                  <c:v>0.1626</c:v>
                </c:pt>
                <c:pt idx="1627">
                  <c:v>0.1627</c:v>
                </c:pt>
                <c:pt idx="1628">
                  <c:v>0.1628</c:v>
                </c:pt>
                <c:pt idx="1629">
                  <c:v>0.1629</c:v>
                </c:pt>
                <c:pt idx="1630">
                  <c:v>0.163</c:v>
                </c:pt>
                <c:pt idx="1631">
                  <c:v>0.1631</c:v>
                </c:pt>
                <c:pt idx="1632">
                  <c:v>0.1632</c:v>
                </c:pt>
                <c:pt idx="1633">
                  <c:v>0.1633</c:v>
                </c:pt>
                <c:pt idx="1634">
                  <c:v>0.1634</c:v>
                </c:pt>
                <c:pt idx="1635">
                  <c:v>0.1635</c:v>
                </c:pt>
                <c:pt idx="1636">
                  <c:v>0.1636</c:v>
                </c:pt>
                <c:pt idx="1637">
                  <c:v>0.1637</c:v>
                </c:pt>
                <c:pt idx="1638">
                  <c:v>0.1638</c:v>
                </c:pt>
                <c:pt idx="1639">
                  <c:v>0.1639</c:v>
                </c:pt>
                <c:pt idx="1640">
                  <c:v>0.164</c:v>
                </c:pt>
                <c:pt idx="1641">
                  <c:v>0.1641</c:v>
                </c:pt>
                <c:pt idx="1642">
                  <c:v>0.1642</c:v>
                </c:pt>
                <c:pt idx="1643">
                  <c:v>0.1643</c:v>
                </c:pt>
                <c:pt idx="1644">
                  <c:v>0.1644</c:v>
                </c:pt>
                <c:pt idx="1645">
                  <c:v>0.1645</c:v>
                </c:pt>
                <c:pt idx="1646">
                  <c:v>0.1646</c:v>
                </c:pt>
                <c:pt idx="1647">
                  <c:v>0.1647</c:v>
                </c:pt>
                <c:pt idx="1648">
                  <c:v>0.1648</c:v>
                </c:pt>
                <c:pt idx="1649">
                  <c:v>0.1649</c:v>
                </c:pt>
                <c:pt idx="1650">
                  <c:v>0.165</c:v>
                </c:pt>
                <c:pt idx="1651">
                  <c:v>0.1651</c:v>
                </c:pt>
                <c:pt idx="1652">
                  <c:v>0.1652</c:v>
                </c:pt>
                <c:pt idx="1653">
                  <c:v>0.1653</c:v>
                </c:pt>
                <c:pt idx="1654">
                  <c:v>0.1654</c:v>
                </c:pt>
                <c:pt idx="1655">
                  <c:v>0.1655</c:v>
                </c:pt>
                <c:pt idx="1656">
                  <c:v>0.1656</c:v>
                </c:pt>
                <c:pt idx="1657">
                  <c:v>0.1657</c:v>
                </c:pt>
                <c:pt idx="1658">
                  <c:v>0.1658</c:v>
                </c:pt>
                <c:pt idx="1659">
                  <c:v>0.1659</c:v>
                </c:pt>
                <c:pt idx="1660">
                  <c:v>0.166</c:v>
                </c:pt>
                <c:pt idx="1661">
                  <c:v>0.1661</c:v>
                </c:pt>
                <c:pt idx="1662">
                  <c:v>0.1662</c:v>
                </c:pt>
                <c:pt idx="1663">
                  <c:v>0.1663</c:v>
                </c:pt>
                <c:pt idx="1664">
                  <c:v>0.1664</c:v>
                </c:pt>
                <c:pt idx="1665">
                  <c:v>0.1665</c:v>
                </c:pt>
                <c:pt idx="1666">
                  <c:v>0.1666</c:v>
                </c:pt>
                <c:pt idx="1667">
                  <c:v>0.1667</c:v>
                </c:pt>
                <c:pt idx="1668">
                  <c:v>0.1668</c:v>
                </c:pt>
                <c:pt idx="1669">
                  <c:v>0.1669</c:v>
                </c:pt>
                <c:pt idx="1670">
                  <c:v>0.167</c:v>
                </c:pt>
                <c:pt idx="1671">
                  <c:v>0.1671</c:v>
                </c:pt>
                <c:pt idx="1672">
                  <c:v>0.1672</c:v>
                </c:pt>
                <c:pt idx="1673">
                  <c:v>0.1673</c:v>
                </c:pt>
                <c:pt idx="1674">
                  <c:v>0.1674</c:v>
                </c:pt>
                <c:pt idx="1675">
                  <c:v>0.1675</c:v>
                </c:pt>
                <c:pt idx="1676">
                  <c:v>0.1676</c:v>
                </c:pt>
                <c:pt idx="1677">
                  <c:v>0.1677</c:v>
                </c:pt>
                <c:pt idx="1678">
                  <c:v>0.1678</c:v>
                </c:pt>
                <c:pt idx="1679">
                  <c:v>0.1679</c:v>
                </c:pt>
                <c:pt idx="1680">
                  <c:v>0.168</c:v>
                </c:pt>
                <c:pt idx="1681">
                  <c:v>0.1681</c:v>
                </c:pt>
                <c:pt idx="1682">
                  <c:v>0.1682</c:v>
                </c:pt>
                <c:pt idx="1683">
                  <c:v>0.1683</c:v>
                </c:pt>
                <c:pt idx="1684">
                  <c:v>0.1684</c:v>
                </c:pt>
                <c:pt idx="1685">
                  <c:v>0.1685</c:v>
                </c:pt>
                <c:pt idx="1686">
                  <c:v>0.1686</c:v>
                </c:pt>
                <c:pt idx="1687">
                  <c:v>0.1687</c:v>
                </c:pt>
                <c:pt idx="1688">
                  <c:v>0.1688</c:v>
                </c:pt>
                <c:pt idx="1689">
                  <c:v>0.1689</c:v>
                </c:pt>
                <c:pt idx="1690">
                  <c:v>0.169</c:v>
                </c:pt>
                <c:pt idx="1691">
                  <c:v>0.1691</c:v>
                </c:pt>
                <c:pt idx="1692">
                  <c:v>0.1692</c:v>
                </c:pt>
                <c:pt idx="1693">
                  <c:v>0.1693</c:v>
                </c:pt>
                <c:pt idx="1694">
                  <c:v>0.1694</c:v>
                </c:pt>
                <c:pt idx="1695">
                  <c:v>0.1695</c:v>
                </c:pt>
                <c:pt idx="1696">
                  <c:v>0.1696</c:v>
                </c:pt>
                <c:pt idx="1697">
                  <c:v>0.1697</c:v>
                </c:pt>
                <c:pt idx="1698">
                  <c:v>0.1698</c:v>
                </c:pt>
                <c:pt idx="1699">
                  <c:v>0.1699</c:v>
                </c:pt>
                <c:pt idx="1700">
                  <c:v>0.17</c:v>
                </c:pt>
                <c:pt idx="1701">
                  <c:v>0.1701</c:v>
                </c:pt>
                <c:pt idx="1702">
                  <c:v>0.1702</c:v>
                </c:pt>
                <c:pt idx="1703">
                  <c:v>0.1703</c:v>
                </c:pt>
                <c:pt idx="1704">
                  <c:v>0.1704</c:v>
                </c:pt>
                <c:pt idx="1705">
                  <c:v>0.1705</c:v>
                </c:pt>
                <c:pt idx="1706">
                  <c:v>0.1706</c:v>
                </c:pt>
                <c:pt idx="1707">
                  <c:v>0.1707</c:v>
                </c:pt>
                <c:pt idx="1708">
                  <c:v>0.1708</c:v>
                </c:pt>
                <c:pt idx="1709">
                  <c:v>0.1709</c:v>
                </c:pt>
                <c:pt idx="1710">
                  <c:v>0.171</c:v>
                </c:pt>
                <c:pt idx="1711">
                  <c:v>0.1711</c:v>
                </c:pt>
                <c:pt idx="1712">
                  <c:v>0.1712</c:v>
                </c:pt>
                <c:pt idx="1713">
                  <c:v>0.1713</c:v>
                </c:pt>
                <c:pt idx="1714">
                  <c:v>0.1714</c:v>
                </c:pt>
                <c:pt idx="1715">
                  <c:v>0.1715</c:v>
                </c:pt>
                <c:pt idx="1716">
                  <c:v>0.1716</c:v>
                </c:pt>
                <c:pt idx="1717">
                  <c:v>0.1717</c:v>
                </c:pt>
                <c:pt idx="1718">
                  <c:v>0.1718</c:v>
                </c:pt>
                <c:pt idx="1719">
                  <c:v>0.1719</c:v>
                </c:pt>
                <c:pt idx="1720">
                  <c:v>0.172</c:v>
                </c:pt>
                <c:pt idx="1721">
                  <c:v>0.1721</c:v>
                </c:pt>
                <c:pt idx="1722">
                  <c:v>0.1722</c:v>
                </c:pt>
                <c:pt idx="1723">
                  <c:v>0.1723</c:v>
                </c:pt>
                <c:pt idx="1724">
                  <c:v>0.1724</c:v>
                </c:pt>
                <c:pt idx="1725">
                  <c:v>0.1725</c:v>
                </c:pt>
                <c:pt idx="1726">
                  <c:v>0.1726</c:v>
                </c:pt>
                <c:pt idx="1727">
                  <c:v>0.1727</c:v>
                </c:pt>
                <c:pt idx="1728">
                  <c:v>0.1728</c:v>
                </c:pt>
                <c:pt idx="1729">
                  <c:v>0.1729</c:v>
                </c:pt>
                <c:pt idx="1730">
                  <c:v>0.173</c:v>
                </c:pt>
                <c:pt idx="1731">
                  <c:v>0.1731</c:v>
                </c:pt>
                <c:pt idx="1732">
                  <c:v>0.1732</c:v>
                </c:pt>
                <c:pt idx="1733">
                  <c:v>0.1733</c:v>
                </c:pt>
                <c:pt idx="1734">
                  <c:v>0.1734</c:v>
                </c:pt>
                <c:pt idx="1735">
                  <c:v>0.1735</c:v>
                </c:pt>
                <c:pt idx="1736">
                  <c:v>0.1736</c:v>
                </c:pt>
                <c:pt idx="1737">
                  <c:v>0.1737</c:v>
                </c:pt>
                <c:pt idx="1738">
                  <c:v>0.1738</c:v>
                </c:pt>
                <c:pt idx="1739">
                  <c:v>0.1739</c:v>
                </c:pt>
                <c:pt idx="1740">
                  <c:v>0.174</c:v>
                </c:pt>
                <c:pt idx="1741">
                  <c:v>0.1741</c:v>
                </c:pt>
                <c:pt idx="1742">
                  <c:v>0.1742</c:v>
                </c:pt>
                <c:pt idx="1743">
                  <c:v>0.1743</c:v>
                </c:pt>
                <c:pt idx="1744">
                  <c:v>0.1744</c:v>
                </c:pt>
                <c:pt idx="1745">
                  <c:v>0.1745</c:v>
                </c:pt>
                <c:pt idx="1746">
                  <c:v>0.1746</c:v>
                </c:pt>
                <c:pt idx="1747">
                  <c:v>0.1747</c:v>
                </c:pt>
                <c:pt idx="1748">
                  <c:v>0.1748</c:v>
                </c:pt>
                <c:pt idx="1749">
                  <c:v>0.1749</c:v>
                </c:pt>
                <c:pt idx="1750">
                  <c:v>0.175</c:v>
                </c:pt>
                <c:pt idx="1751">
                  <c:v>0.1751</c:v>
                </c:pt>
                <c:pt idx="1752">
                  <c:v>0.1752</c:v>
                </c:pt>
                <c:pt idx="1753">
                  <c:v>0.1753</c:v>
                </c:pt>
                <c:pt idx="1754">
                  <c:v>0.1754</c:v>
                </c:pt>
                <c:pt idx="1755">
                  <c:v>0.1755</c:v>
                </c:pt>
                <c:pt idx="1756">
                  <c:v>0.1756</c:v>
                </c:pt>
                <c:pt idx="1757">
                  <c:v>0.1757</c:v>
                </c:pt>
                <c:pt idx="1758">
                  <c:v>0.1758</c:v>
                </c:pt>
                <c:pt idx="1759">
                  <c:v>0.1759</c:v>
                </c:pt>
                <c:pt idx="1760">
                  <c:v>0.176</c:v>
                </c:pt>
                <c:pt idx="1761">
                  <c:v>0.1761</c:v>
                </c:pt>
                <c:pt idx="1762">
                  <c:v>0.1762</c:v>
                </c:pt>
                <c:pt idx="1763">
                  <c:v>0.1763</c:v>
                </c:pt>
                <c:pt idx="1764">
                  <c:v>0.1764</c:v>
                </c:pt>
                <c:pt idx="1765">
                  <c:v>0.1765</c:v>
                </c:pt>
                <c:pt idx="1766">
                  <c:v>0.1766</c:v>
                </c:pt>
                <c:pt idx="1767">
                  <c:v>0.1767</c:v>
                </c:pt>
                <c:pt idx="1768">
                  <c:v>0.1768</c:v>
                </c:pt>
                <c:pt idx="1769">
                  <c:v>0.1769</c:v>
                </c:pt>
                <c:pt idx="1770">
                  <c:v>0.177</c:v>
                </c:pt>
                <c:pt idx="1771">
                  <c:v>0.1771</c:v>
                </c:pt>
                <c:pt idx="1772">
                  <c:v>0.1772</c:v>
                </c:pt>
                <c:pt idx="1773">
                  <c:v>0.1773</c:v>
                </c:pt>
                <c:pt idx="1774">
                  <c:v>0.1774</c:v>
                </c:pt>
                <c:pt idx="1775">
                  <c:v>0.1775</c:v>
                </c:pt>
                <c:pt idx="1776">
                  <c:v>0.1776</c:v>
                </c:pt>
                <c:pt idx="1777">
                  <c:v>0.1777</c:v>
                </c:pt>
                <c:pt idx="1778">
                  <c:v>0.1778</c:v>
                </c:pt>
                <c:pt idx="1779">
                  <c:v>0.1779</c:v>
                </c:pt>
                <c:pt idx="1780">
                  <c:v>0.178</c:v>
                </c:pt>
                <c:pt idx="1781">
                  <c:v>0.1781</c:v>
                </c:pt>
                <c:pt idx="1782">
                  <c:v>0.1782</c:v>
                </c:pt>
                <c:pt idx="1783">
                  <c:v>0.1783</c:v>
                </c:pt>
                <c:pt idx="1784">
                  <c:v>0.1784</c:v>
                </c:pt>
                <c:pt idx="1785">
                  <c:v>0.1785</c:v>
                </c:pt>
                <c:pt idx="1786">
                  <c:v>0.1786</c:v>
                </c:pt>
                <c:pt idx="1787">
                  <c:v>0.1787</c:v>
                </c:pt>
                <c:pt idx="1788">
                  <c:v>0.1788</c:v>
                </c:pt>
                <c:pt idx="1789">
                  <c:v>0.1789</c:v>
                </c:pt>
                <c:pt idx="1790">
                  <c:v>0.179</c:v>
                </c:pt>
                <c:pt idx="1791">
                  <c:v>0.1791</c:v>
                </c:pt>
                <c:pt idx="1792">
                  <c:v>0.1792</c:v>
                </c:pt>
                <c:pt idx="1793">
                  <c:v>0.1793</c:v>
                </c:pt>
                <c:pt idx="1794">
                  <c:v>0.1794</c:v>
                </c:pt>
                <c:pt idx="1795">
                  <c:v>0.1795</c:v>
                </c:pt>
                <c:pt idx="1796">
                  <c:v>0.1796</c:v>
                </c:pt>
                <c:pt idx="1797">
                  <c:v>0.1797</c:v>
                </c:pt>
                <c:pt idx="1798">
                  <c:v>0.1798</c:v>
                </c:pt>
                <c:pt idx="1799">
                  <c:v>0.1799</c:v>
                </c:pt>
                <c:pt idx="1800">
                  <c:v>0.18</c:v>
                </c:pt>
                <c:pt idx="1801">
                  <c:v>0.1801</c:v>
                </c:pt>
                <c:pt idx="1802">
                  <c:v>0.1802</c:v>
                </c:pt>
                <c:pt idx="1803">
                  <c:v>0.1803</c:v>
                </c:pt>
                <c:pt idx="1804">
                  <c:v>0.1804</c:v>
                </c:pt>
                <c:pt idx="1805">
                  <c:v>0.1805</c:v>
                </c:pt>
                <c:pt idx="1806">
                  <c:v>0.1806</c:v>
                </c:pt>
                <c:pt idx="1807">
                  <c:v>0.1807</c:v>
                </c:pt>
                <c:pt idx="1808">
                  <c:v>0.1808</c:v>
                </c:pt>
                <c:pt idx="1809">
                  <c:v>0.1809</c:v>
                </c:pt>
                <c:pt idx="1810">
                  <c:v>0.181</c:v>
                </c:pt>
                <c:pt idx="1811">
                  <c:v>0.1811</c:v>
                </c:pt>
                <c:pt idx="1812">
                  <c:v>0.1812</c:v>
                </c:pt>
                <c:pt idx="1813">
                  <c:v>0.1813</c:v>
                </c:pt>
                <c:pt idx="1814">
                  <c:v>0.1814</c:v>
                </c:pt>
                <c:pt idx="1815">
                  <c:v>0.1815</c:v>
                </c:pt>
                <c:pt idx="1816">
                  <c:v>0.1816</c:v>
                </c:pt>
                <c:pt idx="1817">
                  <c:v>0.1817</c:v>
                </c:pt>
                <c:pt idx="1818">
                  <c:v>0.1818</c:v>
                </c:pt>
                <c:pt idx="1819">
                  <c:v>0.1819</c:v>
                </c:pt>
                <c:pt idx="1820">
                  <c:v>0.182</c:v>
                </c:pt>
                <c:pt idx="1821">
                  <c:v>0.1821</c:v>
                </c:pt>
                <c:pt idx="1822">
                  <c:v>0.1822</c:v>
                </c:pt>
                <c:pt idx="1823">
                  <c:v>0.1823</c:v>
                </c:pt>
                <c:pt idx="1824">
                  <c:v>0.1824</c:v>
                </c:pt>
                <c:pt idx="1825">
                  <c:v>0.1825</c:v>
                </c:pt>
                <c:pt idx="1826">
                  <c:v>0.1826</c:v>
                </c:pt>
                <c:pt idx="1827">
                  <c:v>0.1827</c:v>
                </c:pt>
                <c:pt idx="1828">
                  <c:v>0.1828</c:v>
                </c:pt>
                <c:pt idx="1829">
                  <c:v>0.1829</c:v>
                </c:pt>
                <c:pt idx="1830">
                  <c:v>0.183</c:v>
                </c:pt>
                <c:pt idx="1831">
                  <c:v>0.1831</c:v>
                </c:pt>
                <c:pt idx="1832">
                  <c:v>0.1832</c:v>
                </c:pt>
                <c:pt idx="1833">
                  <c:v>0.1833</c:v>
                </c:pt>
                <c:pt idx="1834">
                  <c:v>0.1834</c:v>
                </c:pt>
                <c:pt idx="1835">
                  <c:v>0.1835</c:v>
                </c:pt>
                <c:pt idx="1836">
                  <c:v>0.1836</c:v>
                </c:pt>
                <c:pt idx="1837">
                  <c:v>0.1837</c:v>
                </c:pt>
                <c:pt idx="1838">
                  <c:v>0.1838</c:v>
                </c:pt>
                <c:pt idx="1839">
                  <c:v>0.1839</c:v>
                </c:pt>
                <c:pt idx="1840">
                  <c:v>0.184</c:v>
                </c:pt>
                <c:pt idx="1841">
                  <c:v>0.1841</c:v>
                </c:pt>
                <c:pt idx="1842">
                  <c:v>0.1842</c:v>
                </c:pt>
                <c:pt idx="1843">
                  <c:v>0.1843</c:v>
                </c:pt>
                <c:pt idx="1844">
                  <c:v>0.1844</c:v>
                </c:pt>
                <c:pt idx="1845">
                  <c:v>0.1845</c:v>
                </c:pt>
                <c:pt idx="1846">
                  <c:v>0.1846</c:v>
                </c:pt>
                <c:pt idx="1847">
                  <c:v>0.1847</c:v>
                </c:pt>
                <c:pt idx="1848">
                  <c:v>0.1848</c:v>
                </c:pt>
                <c:pt idx="1849">
                  <c:v>0.1849</c:v>
                </c:pt>
                <c:pt idx="1850">
                  <c:v>0.185</c:v>
                </c:pt>
                <c:pt idx="1851">
                  <c:v>0.1851</c:v>
                </c:pt>
                <c:pt idx="1852">
                  <c:v>0.1852</c:v>
                </c:pt>
                <c:pt idx="1853">
                  <c:v>0.1853</c:v>
                </c:pt>
                <c:pt idx="1854">
                  <c:v>0.1854</c:v>
                </c:pt>
                <c:pt idx="1855">
                  <c:v>0.1855</c:v>
                </c:pt>
                <c:pt idx="1856">
                  <c:v>0.1856</c:v>
                </c:pt>
                <c:pt idx="1857">
                  <c:v>0.1857</c:v>
                </c:pt>
                <c:pt idx="1858">
                  <c:v>0.1858</c:v>
                </c:pt>
                <c:pt idx="1859">
                  <c:v>0.1859</c:v>
                </c:pt>
                <c:pt idx="1860">
                  <c:v>0.186</c:v>
                </c:pt>
                <c:pt idx="1861">
                  <c:v>0.1861</c:v>
                </c:pt>
                <c:pt idx="1862">
                  <c:v>0.1862</c:v>
                </c:pt>
                <c:pt idx="1863">
                  <c:v>0.1863</c:v>
                </c:pt>
                <c:pt idx="1864">
                  <c:v>0.1864</c:v>
                </c:pt>
                <c:pt idx="1865">
                  <c:v>0.1865</c:v>
                </c:pt>
                <c:pt idx="1866">
                  <c:v>0.1866</c:v>
                </c:pt>
                <c:pt idx="1867">
                  <c:v>0.1867</c:v>
                </c:pt>
                <c:pt idx="1868">
                  <c:v>0.1868</c:v>
                </c:pt>
                <c:pt idx="1869">
                  <c:v>0.1869</c:v>
                </c:pt>
                <c:pt idx="1870">
                  <c:v>0.187</c:v>
                </c:pt>
                <c:pt idx="1871">
                  <c:v>0.1871</c:v>
                </c:pt>
                <c:pt idx="1872">
                  <c:v>0.1872</c:v>
                </c:pt>
                <c:pt idx="1873">
                  <c:v>0.1873</c:v>
                </c:pt>
                <c:pt idx="1874">
                  <c:v>0.1874</c:v>
                </c:pt>
                <c:pt idx="1875">
                  <c:v>0.1875</c:v>
                </c:pt>
                <c:pt idx="1876">
                  <c:v>0.1876</c:v>
                </c:pt>
                <c:pt idx="1877">
                  <c:v>0.1877</c:v>
                </c:pt>
                <c:pt idx="1878">
                  <c:v>0.1878</c:v>
                </c:pt>
                <c:pt idx="1879">
                  <c:v>0.1879</c:v>
                </c:pt>
                <c:pt idx="1880">
                  <c:v>0.188</c:v>
                </c:pt>
                <c:pt idx="1881">
                  <c:v>0.1881</c:v>
                </c:pt>
                <c:pt idx="1882">
                  <c:v>0.1882</c:v>
                </c:pt>
                <c:pt idx="1883">
                  <c:v>0.1883</c:v>
                </c:pt>
                <c:pt idx="1884">
                  <c:v>0.1884</c:v>
                </c:pt>
                <c:pt idx="1885">
                  <c:v>0.1885</c:v>
                </c:pt>
                <c:pt idx="1886">
                  <c:v>0.1886</c:v>
                </c:pt>
                <c:pt idx="1887">
                  <c:v>0.1887</c:v>
                </c:pt>
                <c:pt idx="1888">
                  <c:v>0.1888</c:v>
                </c:pt>
                <c:pt idx="1889">
                  <c:v>0.1889</c:v>
                </c:pt>
                <c:pt idx="1890">
                  <c:v>0.189</c:v>
                </c:pt>
                <c:pt idx="1891">
                  <c:v>0.1891</c:v>
                </c:pt>
                <c:pt idx="1892">
                  <c:v>0.1892</c:v>
                </c:pt>
                <c:pt idx="1893">
                  <c:v>0.1893</c:v>
                </c:pt>
                <c:pt idx="1894">
                  <c:v>0.1894</c:v>
                </c:pt>
                <c:pt idx="1895">
                  <c:v>0.1895</c:v>
                </c:pt>
                <c:pt idx="1896">
                  <c:v>0.1896</c:v>
                </c:pt>
                <c:pt idx="1897">
                  <c:v>0.1897</c:v>
                </c:pt>
                <c:pt idx="1898">
                  <c:v>0.1898</c:v>
                </c:pt>
                <c:pt idx="1899">
                  <c:v>0.1899</c:v>
                </c:pt>
                <c:pt idx="1900">
                  <c:v>0.19</c:v>
                </c:pt>
                <c:pt idx="1901">
                  <c:v>0.1901</c:v>
                </c:pt>
                <c:pt idx="1902">
                  <c:v>0.1902</c:v>
                </c:pt>
                <c:pt idx="1903">
                  <c:v>0.1903</c:v>
                </c:pt>
                <c:pt idx="1904">
                  <c:v>0.1904</c:v>
                </c:pt>
                <c:pt idx="1905">
                  <c:v>0.1905</c:v>
                </c:pt>
                <c:pt idx="1906">
                  <c:v>0.1906</c:v>
                </c:pt>
                <c:pt idx="1907">
                  <c:v>0.1907</c:v>
                </c:pt>
                <c:pt idx="1908">
                  <c:v>0.1908</c:v>
                </c:pt>
                <c:pt idx="1909">
                  <c:v>0.1909</c:v>
                </c:pt>
                <c:pt idx="1910">
                  <c:v>0.191</c:v>
                </c:pt>
                <c:pt idx="1911">
                  <c:v>0.1911</c:v>
                </c:pt>
                <c:pt idx="1912">
                  <c:v>0.1912</c:v>
                </c:pt>
                <c:pt idx="1913">
                  <c:v>0.1913</c:v>
                </c:pt>
                <c:pt idx="1914">
                  <c:v>0.1914</c:v>
                </c:pt>
                <c:pt idx="1915">
                  <c:v>0.1915</c:v>
                </c:pt>
                <c:pt idx="1916">
                  <c:v>0.1916</c:v>
                </c:pt>
                <c:pt idx="1917">
                  <c:v>0.1917</c:v>
                </c:pt>
                <c:pt idx="1918">
                  <c:v>0.1918</c:v>
                </c:pt>
                <c:pt idx="1919">
                  <c:v>0.1919</c:v>
                </c:pt>
                <c:pt idx="1920">
                  <c:v>0.192</c:v>
                </c:pt>
                <c:pt idx="1921">
                  <c:v>0.1921</c:v>
                </c:pt>
                <c:pt idx="1922">
                  <c:v>0.1922</c:v>
                </c:pt>
                <c:pt idx="1923">
                  <c:v>0.1923</c:v>
                </c:pt>
                <c:pt idx="1924">
                  <c:v>0.1924</c:v>
                </c:pt>
                <c:pt idx="1925">
                  <c:v>0.1925</c:v>
                </c:pt>
                <c:pt idx="1926">
                  <c:v>0.1926</c:v>
                </c:pt>
                <c:pt idx="1927">
                  <c:v>0.1927</c:v>
                </c:pt>
                <c:pt idx="1928">
                  <c:v>0.1928</c:v>
                </c:pt>
                <c:pt idx="1929">
                  <c:v>0.1929</c:v>
                </c:pt>
                <c:pt idx="1930">
                  <c:v>0.193</c:v>
                </c:pt>
                <c:pt idx="1931">
                  <c:v>0.1931</c:v>
                </c:pt>
                <c:pt idx="1932">
                  <c:v>0.1932</c:v>
                </c:pt>
                <c:pt idx="1933">
                  <c:v>0.1933</c:v>
                </c:pt>
                <c:pt idx="1934">
                  <c:v>0.1934</c:v>
                </c:pt>
                <c:pt idx="1935">
                  <c:v>0.1935</c:v>
                </c:pt>
                <c:pt idx="1936">
                  <c:v>0.1936</c:v>
                </c:pt>
                <c:pt idx="1937">
                  <c:v>0.1937</c:v>
                </c:pt>
                <c:pt idx="1938">
                  <c:v>0.1938</c:v>
                </c:pt>
                <c:pt idx="1939">
                  <c:v>0.1939</c:v>
                </c:pt>
                <c:pt idx="1940">
                  <c:v>0.194</c:v>
                </c:pt>
                <c:pt idx="1941">
                  <c:v>0.1941</c:v>
                </c:pt>
                <c:pt idx="1942">
                  <c:v>0.1942</c:v>
                </c:pt>
                <c:pt idx="1943">
                  <c:v>0.1943</c:v>
                </c:pt>
                <c:pt idx="1944">
                  <c:v>0.1944</c:v>
                </c:pt>
                <c:pt idx="1945">
                  <c:v>0.1945</c:v>
                </c:pt>
                <c:pt idx="1946">
                  <c:v>0.1946</c:v>
                </c:pt>
                <c:pt idx="1947">
                  <c:v>0.1947</c:v>
                </c:pt>
                <c:pt idx="1948">
                  <c:v>0.1948</c:v>
                </c:pt>
                <c:pt idx="1949">
                  <c:v>0.1949</c:v>
                </c:pt>
                <c:pt idx="1950">
                  <c:v>0.195</c:v>
                </c:pt>
                <c:pt idx="1951">
                  <c:v>0.1951</c:v>
                </c:pt>
                <c:pt idx="1952">
                  <c:v>0.1952</c:v>
                </c:pt>
                <c:pt idx="1953">
                  <c:v>0.1953</c:v>
                </c:pt>
                <c:pt idx="1954">
                  <c:v>0.1954</c:v>
                </c:pt>
                <c:pt idx="1955">
                  <c:v>0.1955</c:v>
                </c:pt>
                <c:pt idx="1956">
                  <c:v>0.1956</c:v>
                </c:pt>
                <c:pt idx="1957">
                  <c:v>0.1957</c:v>
                </c:pt>
                <c:pt idx="1958">
                  <c:v>0.1958</c:v>
                </c:pt>
                <c:pt idx="1959">
                  <c:v>0.1959</c:v>
                </c:pt>
                <c:pt idx="1960">
                  <c:v>0.196</c:v>
                </c:pt>
                <c:pt idx="1961">
                  <c:v>0.1961</c:v>
                </c:pt>
                <c:pt idx="1962">
                  <c:v>0.1962</c:v>
                </c:pt>
                <c:pt idx="1963">
                  <c:v>0.1963</c:v>
                </c:pt>
                <c:pt idx="1964">
                  <c:v>0.1964</c:v>
                </c:pt>
                <c:pt idx="1965">
                  <c:v>0.1965</c:v>
                </c:pt>
                <c:pt idx="1966">
                  <c:v>0.1966</c:v>
                </c:pt>
                <c:pt idx="1967">
                  <c:v>0.1967</c:v>
                </c:pt>
                <c:pt idx="1968">
                  <c:v>0.1968</c:v>
                </c:pt>
                <c:pt idx="1969">
                  <c:v>0.1969</c:v>
                </c:pt>
                <c:pt idx="1970">
                  <c:v>0.197</c:v>
                </c:pt>
                <c:pt idx="1971">
                  <c:v>0.1971</c:v>
                </c:pt>
                <c:pt idx="1972">
                  <c:v>0.1972</c:v>
                </c:pt>
                <c:pt idx="1973">
                  <c:v>0.1973</c:v>
                </c:pt>
                <c:pt idx="1974">
                  <c:v>0.1974</c:v>
                </c:pt>
                <c:pt idx="1975">
                  <c:v>0.1975</c:v>
                </c:pt>
                <c:pt idx="1976">
                  <c:v>0.1976</c:v>
                </c:pt>
                <c:pt idx="1977">
                  <c:v>0.1977</c:v>
                </c:pt>
                <c:pt idx="1978">
                  <c:v>0.1978</c:v>
                </c:pt>
                <c:pt idx="1979">
                  <c:v>0.1979</c:v>
                </c:pt>
                <c:pt idx="1980">
                  <c:v>0.198</c:v>
                </c:pt>
                <c:pt idx="1981">
                  <c:v>0.1981</c:v>
                </c:pt>
                <c:pt idx="1982">
                  <c:v>0.1982</c:v>
                </c:pt>
                <c:pt idx="1983">
                  <c:v>0.1983</c:v>
                </c:pt>
                <c:pt idx="1984">
                  <c:v>0.1984</c:v>
                </c:pt>
                <c:pt idx="1985">
                  <c:v>0.1985</c:v>
                </c:pt>
                <c:pt idx="1986">
                  <c:v>0.1986</c:v>
                </c:pt>
                <c:pt idx="1987">
                  <c:v>0.1987</c:v>
                </c:pt>
                <c:pt idx="1988">
                  <c:v>0.1988</c:v>
                </c:pt>
                <c:pt idx="1989">
                  <c:v>0.1989</c:v>
                </c:pt>
                <c:pt idx="1990">
                  <c:v>0.199</c:v>
                </c:pt>
                <c:pt idx="1991">
                  <c:v>0.1991</c:v>
                </c:pt>
                <c:pt idx="1992">
                  <c:v>0.1992</c:v>
                </c:pt>
                <c:pt idx="1993">
                  <c:v>0.1993</c:v>
                </c:pt>
                <c:pt idx="1994">
                  <c:v>0.1994</c:v>
                </c:pt>
                <c:pt idx="1995">
                  <c:v>0.1995</c:v>
                </c:pt>
                <c:pt idx="1996">
                  <c:v>0.1996</c:v>
                </c:pt>
                <c:pt idx="1997">
                  <c:v>0.1997</c:v>
                </c:pt>
                <c:pt idx="1998">
                  <c:v>0.1998</c:v>
                </c:pt>
                <c:pt idx="1999">
                  <c:v>0.1999</c:v>
                </c:pt>
                <c:pt idx="2000">
                  <c:v>0.2</c:v>
                </c:pt>
                <c:pt idx="2001">
                  <c:v>0.2001</c:v>
                </c:pt>
                <c:pt idx="2002">
                  <c:v>0.2002</c:v>
                </c:pt>
                <c:pt idx="2003">
                  <c:v>0.2003</c:v>
                </c:pt>
                <c:pt idx="2004">
                  <c:v>0.2004</c:v>
                </c:pt>
                <c:pt idx="2005">
                  <c:v>0.2005</c:v>
                </c:pt>
                <c:pt idx="2006">
                  <c:v>0.2006</c:v>
                </c:pt>
                <c:pt idx="2007">
                  <c:v>0.2007</c:v>
                </c:pt>
                <c:pt idx="2008">
                  <c:v>0.2008</c:v>
                </c:pt>
                <c:pt idx="2009">
                  <c:v>0.2009</c:v>
                </c:pt>
                <c:pt idx="2010">
                  <c:v>0.201</c:v>
                </c:pt>
                <c:pt idx="2011">
                  <c:v>0.2011</c:v>
                </c:pt>
                <c:pt idx="2012">
                  <c:v>0.2012</c:v>
                </c:pt>
                <c:pt idx="2013">
                  <c:v>0.2013</c:v>
                </c:pt>
                <c:pt idx="2014">
                  <c:v>0.2014</c:v>
                </c:pt>
                <c:pt idx="2015">
                  <c:v>0.2015</c:v>
                </c:pt>
                <c:pt idx="2016">
                  <c:v>0.2016</c:v>
                </c:pt>
                <c:pt idx="2017">
                  <c:v>0.2017</c:v>
                </c:pt>
                <c:pt idx="2018">
                  <c:v>0.2018</c:v>
                </c:pt>
                <c:pt idx="2019">
                  <c:v>0.2019</c:v>
                </c:pt>
                <c:pt idx="2020">
                  <c:v>0.202</c:v>
                </c:pt>
                <c:pt idx="2021">
                  <c:v>0.2021</c:v>
                </c:pt>
                <c:pt idx="2022">
                  <c:v>0.2022</c:v>
                </c:pt>
                <c:pt idx="2023">
                  <c:v>0.2023</c:v>
                </c:pt>
                <c:pt idx="2024">
                  <c:v>0.2024</c:v>
                </c:pt>
                <c:pt idx="2025">
                  <c:v>0.2025</c:v>
                </c:pt>
                <c:pt idx="2026">
                  <c:v>0.2026</c:v>
                </c:pt>
                <c:pt idx="2027">
                  <c:v>0.2027</c:v>
                </c:pt>
                <c:pt idx="2028">
                  <c:v>0.2028</c:v>
                </c:pt>
                <c:pt idx="2029">
                  <c:v>0.2029</c:v>
                </c:pt>
                <c:pt idx="2030">
                  <c:v>0.203</c:v>
                </c:pt>
                <c:pt idx="2031">
                  <c:v>0.2031</c:v>
                </c:pt>
                <c:pt idx="2032">
                  <c:v>0.2032</c:v>
                </c:pt>
                <c:pt idx="2033">
                  <c:v>0.2033</c:v>
                </c:pt>
                <c:pt idx="2034">
                  <c:v>0.2034</c:v>
                </c:pt>
                <c:pt idx="2035">
                  <c:v>0.2035</c:v>
                </c:pt>
                <c:pt idx="2036">
                  <c:v>0.2036</c:v>
                </c:pt>
                <c:pt idx="2037">
                  <c:v>0.2037</c:v>
                </c:pt>
                <c:pt idx="2038">
                  <c:v>0.2038</c:v>
                </c:pt>
                <c:pt idx="2039">
                  <c:v>0.2039</c:v>
                </c:pt>
                <c:pt idx="2040">
                  <c:v>0.204</c:v>
                </c:pt>
                <c:pt idx="2041">
                  <c:v>0.2041</c:v>
                </c:pt>
                <c:pt idx="2042">
                  <c:v>0.2042</c:v>
                </c:pt>
                <c:pt idx="2043">
                  <c:v>0.2043</c:v>
                </c:pt>
                <c:pt idx="2044">
                  <c:v>0.2044</c:v>
                </c:pt>
                <c:pt idx="2045">
                  <c:v>0.2045</c:v>
                </c:pt>
                <c:pt idx="2046">
                  <c:v>0.2046</c:v>
                </c:pt>
                <c:pt idx="2047">
                  <c:v>0.2047</c:v>
                </c:pt>
                <c:pt idx="2048">
                  <c:v>0.2048</c:v>
                </c:pt>
                <c:pt idx="2049">
                  <c:v>0.2049</c:v>
                </c:pt>
                <c:pt idx="2050">
                  <c:v>0.205</c:v>
                </c:pt>
                <c:pt idx="2051">
                  <c:v>0.2051</c:v>
                </c:pt>
                <c:pt idx="2052">
                  <c:v>0.2052</c:v>
                </c:pt>
                <c:pt idx="2053">
                  <c:v>0.2053</c:v>
                </c:pt>
                <c:pt idx="2054">
                  <c:v>0.2054</c:v>
                </c:pt>
                <c:pt idx="2055">
                  <c:v>0.2055</c:v>
                </c:pt>
                <c:pt idx="2056">
                  <c:v>0.2056</c:v>
                </c:pt>
                <c:pt idx="2057">
                  <c:v>0.2057</c:v>
                </c:pt>
                <c:pt idx="2058">
                  <c:v>0.2058</c:v>
                </c:pt>
                <c:pt idx="2059">
                  <c:v>0.2059</c:v>
                </c:pt>
                <c:pt idx="2060">
                  <c:v>0.206</c:v>
                </c:pt>
                <c:pt idx="2061">
                  <c:v>0.2061</c:v>
                </c:pt>
                <c:pt idx="2062">
                  <c:v>0.2062</c:v>
                </c:pt>
                <c:pt idx="2063">
                  <c:v>0.2063</c:v>
                </c:pt>
                <c:pt idx="2064">
                  <c:v>0.2064</c:v>
                </c:pt>
                <c:pt idx="2065">
                  <c:v>0.2065</c:v>
                </c:pt>
                <c:pt idx="2066">
                  <c:v>0.2066</c:v>
                </c:pt>
                <c:pt idx="2067">
                  <c:v>0.2067</c:v>
                </c:pt>
                <c:pt idx="2068">
                  <c:v>0.2068</c:v>
                </c:pt>
                <c:pt idx="2069">
                  <c:v>0.2069</c:v>
                </c:pt>
                <c:pt idx="2070">
                  <c:v>0.207</c:v>
                </c:pt>
                <c:pt idx="2071">
                  <c:v>0.2071</c:v>
                </c:pt>
                <c:pt idx="2072">
                  <c:v>0.2072</c:v>
                </c:pt>
                <c:pt idx="2073">
                  <c:v>0.2073</c:v>
                </c:pt>
                <c:pt idx="2074">
                  <c:v>0.2074</c:v>
                </c:pt>
                <c:pt idx="2075">
                  <c:v>0.2075</c:v>
                </c:pt>
                <c:pt idx="2076">
                  <c:v>0.2076</c:v>
                </c:pt>
                <c:pt idx="2077">
                  <c:v>0.2077</c:v>
                </c:pt>
                <c:pt idx="2078">
                  <c:v>0.2078</c:v>
                </c:pt>
                <c:pt idx="2079">
                  <c:v>0.2079</c:v>
                </c:pt>
                <c:pt idx="2080">
                  <c:v>0.208</c:v>
                </c:pt>
                <c:pt idx="2081">
                  <c:v>0.2081</c:v>
                </c:pt>
                <c:pt idx="2082">
                  <c:v>0.2082</c:v>
                </c:pt>
                <c:pt idx="2083">
                  <c:v>0.2083</c:v>
                </c:pt>
                <c:pt idx="2084">
                  <c:v>0.2084</c:v>
                </c:pt>
                <c:pt idx="2085">
                  <c:v>0.2085</c:v>
                </c:pt>
                <c:pt idx="2086">
                  <c:v>0.2086</c:v>
                </c:pt>
                <c:pt idx="2087">
                  <c:v>0.2087</c:v>
                </c:pt>
                <c:pt idx="2088">
                  <c:v>0.2088</c:v>
                </c:pt>
                <c:pt idx="2089">
                  <c:v>0.2089</c:v>
                </c:pt>
                <c:pt idx="2090">
                  <c:v>0.209</c:v>
                </c:pt>
                <c:pt idx="2091">
                  <c:v>0.2091</c:v>
                </c:pt>
                <c:pt idx="2092">
                  <c:v>0.2092</c:v>
                </c:pt>
                <c:pt idx="2093">
                  <c:v>0.2093</c:v>
                </c:pt>
                <c:pt idx="2094">
                  <c:v>0.2094</c:v>
                </c:pt>
                <c:pt idx="2095">
                  <c:v>0.2095</c:v>
                </c:pt>
                <c:pt idx="2096">
                  <c:v>0.2096</c:v>
                </c:pt>
                <c:pt idx="2097">
                  <c:v>0.2097</c:v>
                </c:pt>
                <c:pt idx="2098">
                  <c:v>0.2098</c:v>
                </c:pt>
                <c:pt idx="2099">
                  <c:v>0.2099</c:v>
                </c:pt>
                <c:pt idx="2100">
                  <c:v>0.21</c:v>
                </c:pt>
                <c:pt idx="2101">
                  <c:v>0.2101</c:v>
                </c:pt>
                <c:pt idx="2102">
                  <c:v>0.2102</c:v>
                </c:pt>
                <c:pt idx="2103">
                  <c:v>0.2103</c:v>
                </c:pt>
                <c:pt idx="2104">
                  <c:v>0.2104</c:v>
                </c:pt>
                <c:pt idx="2105">
                  <c:v>0.2105</c:v>
                </c:pt>
                <c:pt idx="2106">
                  <c:v>0.2106</c:v>
                </c:pt>
                <c:pt idx="2107">
                  <c:v>0.2107</c:v>
                </c:pt>
                <c:pt idx="2108">
                  <c:v>0.2108</c:v>
                </c:pt>
                <c:pt idx="2109">
                  <c:v>0.2109</c:v>
                </c:pt>
                <c:pt idx="2110">
                  <c:v>0.211</c:v>
                </c:pt>
                <c:pt idx="2111">
                  <c:v>0.2111</c:v>
                </c:pt>
                <c:pt idx="2112">
                  <c:v>0.2112</c:v>
                </c:pt>
                <c:pt idx="2113">
                  <c:v>0.2113</c:v>
                </c:pt>
                <c:pt idx="2114">
                  <c:v>0.2114</c:v>
                </c:pt>
                <c:pt idx="2115">
                  <c:v>0.2115</c:v>
                </c:pt>
                <c:pt idx="2116">
                  <c:v>0.2116</c:v>
                </c:pt>
                <c:pt idx="2117">
                  <c:v>0.2117</c:v>
                </c:pt>
                <c:pt idx="2118">
                  <c:v>0.2118</c:v>
                </c:pt>
                <c:pt idx="2119">
                  <c:v>0.2119</c:v>
                </c:pt>
                <c:pt idx="2120">
                  <c:v>0.212</c:v>
                </c:pt>
                <c:pt idx="2121">
                  <c:v>0.2121</c:v>
                </c:pt>
                <c:pt idx="2122">
                  <c:v>0.2122</c:v>
                </c:pt>
                <c:pt idx="2123">
                  <c:v>0.2123</c:v>
                </c:pt>
                <c:pt idx="2124">
                  <c:v>0.2124</c:v>
                </c:pt>
                <c:pt idx="2125">
                  <c:v>0.2125</c:v>
                </c:pt>
                <c:pt idx="2126">
                  <c:v>0.2126</c:v>
                </c:pt>
                <c:pt idx="2127">
                  <c:v>0.2127</c:v>
                </c:pt>
                <c:pt idx="2128">
                  <c:v>0.2128</c:v>
                </c:pt>
                <c:pt idx="2129">
                  <c:v>0.2129</c:v>
                </c:pt>
                <c:pt idx="2130">
                  <c:v>0.213</c:v>
                </c:pt>
                <c:pt idx="2131">
                  <c:v>0.2131</c:v>
                </c:pt>
                <c:pt idx="2132">
                  <c:v>0.2132</c:v>
                </c:pt>
                <c:pt idx="2133">
                  <c:v>0.2133</c:v>
                </c:pt>
                <c:pt idx="2134">
                  <c:v>0.2134</c:v>
                </c:pt>
                <c:pt idx="2135">
                  <c:v>0.2135</c:v>
                </c:pt>
                <c:pt idx="2136">
                  <c:v>0.2136</c:v>
                </c:pt>
                <c:pt idx="2137">
                  <c:v>0.2137</c:v>
                </c:pt>
                <c:pt idx="2138">
                  <c:v>0.2138</c:v>
                </c:pt>
                <c:pt idx="2139">
                  <c:v>0.2139</c:v>
                </c:pt>
                <c:pt idx="2140">
                  <c:v>0.214</c:v>
                </c:pt>
                <c:pt idx="2141">
                  <c:v>0.2141</c:v>
                </c:pt>
                <c:pt idx="2142">
                  <c:v>0.2142</c:v>
                </c:pt>
                <c:pt idx="2143">
                  <c:v>0.2143</c:v>
                </c:pt>
                <c:pt idx="2144">
                  <c:v>0.2144</c:v>
                </c:pt>
                <c:pt idx="2145">
                  <c:v>0.2145</c:v>
                </c:pt>
                <c:pt idx="2146">
                  <c:v>0.2146</c:v>
                </c:pt>
                <c:pt idx="2147">
                  <c:v>0.2147</c:v>
                </c:pt>
                <c:pt idx="2148">
                  <c:v>0.2148</c:v>
                </c:pt>
                <c:pt idx="2149">
                  <c:v>0.2149</c:v>
                </c:pt>
                <c:pt idx="2150">
                  <c:v>0.215</c:v>
                </c:pt>
                <c:pt idx="2151">
                  <c:v>0.2151</c:v>
                </c:pt>
                <c:pt idx="2152">
                  <c:v>0.2152</c:v>
                </c:pt>
                <c:pt idx="2153">
                  <c:v>0.2153</c:v>
                </c:pt>
                <c:pt idx="2154">
                  <c:v>0.2154</c:v>
                </c:pt>
                <c:pt idx="2155">
                  <c:v>0.2155</c:v>
                </c:pt>
                <c:pt idx="2156">
                  <c:v>0.2156</c:v>
                </c:pt>
                <c:pt idx="2157">
                  <c:v>0.2157</c:v>
                </c:pt>
                <c:pt idx="2158">
                  <c:v>0.2158</c:v>
                </c:pt>
                <c:pt idx="2159">
                  <c:v>0.2159</c:v>
                </c:pt>
                <c:pt idx="2160">
                  <c:v>0.216</c:v>
                </c:pt>
                <c:pt idx="2161">
                  <c:v>0.2161</c:v>
                </c:pt>
                <c:pt idx="2162">
                  <c:v>0.2162</c:v>
                </c:pt>
                <c:pt idx="2163">
                  <c:v>0.2163</c:v>
                </c:pt>
                <c:pt idx="2164">
                  <c:v>0.2164</c:v>
                </c:pt>
                <c:pt idx="2165">
                  <c:v>0.2165</c:v>
                </c:pt>
                <c:pt idx="2166">
                  <c:v>0.2166</c:v>
                </c:pt>
                <c:pt idx="2167">
                  <c:v>0.2167</c:v>
                </c:pt>
                <c:pt idx="2168">
                  <c:v>0.2168</c:v>
                </c:pt>
                <c:pt idx="2169">
                  <c:v>0.2169</c:v>
                </c:pt>
                <c:pt idx="2170">
                  <c:v>0.217</c:v>
                </c:pt>
                <c:pt idx="2171">
                  <c:v>0.2171</c:v>
                </c:pt>
                <c:pt idx="2172">
                  <c:v>0.2172</c:v>
                </c:pt>
                <c:pt idx="2173">
                  <c:v>0.2173</c:v>
                </c:pt>
                <c:pt idx="2174">
                  <c:v>0.2174</c:v>
                </c:pt>
                <c:pt idx="2175">
                  <c:v>0.2175</c:v>
                </c:pt>
                <c:pt idx="2176">
                  <c:v>0.2176</c:v>
                </c:pt>
                <c:pt idx="2177">
                  <c:v>0.2177</c:v>
                </c:pt>
                <c:pt idx="2178">
                  <c:v>0.2178</c:v>
                </c:pt>
                <c:pt idx="2179">
                  <c:v>0.2179</c:v>
                </c:pt>
                <c:pt idx="2180">
                  <c:v>0.218</c:v>
                </c:pt>
                <c:pt idx="2181">
                  <c:v>0.2181</c:v>
                </c:pt>
                <c:pt idx="2182">
                  <c:v>0.2182</c:v>
                </c:pt>
                <c:pt idx="2183">
                  <c:v>0.2183</c:v>
                </c:pt>
                <c:pt idx="2184">
                  <c:v>0.2184</c:v>
                </c:pt>
                <c:pt idx="2185">
                  <c:v>0.2185</c:v>
                </c:pt>
                <c:pt idx="2186">
                  <c:v>0.2186</c:v>
                </c:pt>
                <c:pt idx="2187">
                  <c:v>0.2187</c:v>
                </c:pt>
                <c:pt idx="2188">
                  <c:v>0.2188</c:v>
                </c:pt>
                <c:pt idx="2189">
                  <c:v>0.2189</c:v>
                </c:pt>
                <c:pt idx="2190">
                  <c:v>0.219</c:v>
                </c:pt>
                <c:pt idx="2191">
                  <c:v>0.2191</c:v>
                </c:pt>
                <c:pt idx="2192">
                  <c:v>0.2192</c:v>
                </c:pt>
                <c:pt idx="2193">
                  <c:v>0.2193</c:v>
                </c:pt>
                <c:pt idx="2194">
                  <c:v>0.2194</c:v>
                </c:pt>
                <c:pt idx="2195">
                  <c:v>0.2195</c:v>
                </c:pt>
                <c:pt idx="2196">
                  <c:v>0.2196</c:v>
                </c:pt>
                <c:pt idx="2197">
                  <c:v>0.2197</c:v>
                </c:pt>
                <c:pt idx="2198">
                  <c:v>0.2198</c:v>
                </c:pt>
                <c:pt idx="2199">
                  <c:v>0.2199</c:v>
                </c:pt>
                <c:pt idx="2200">
                  <c:v>0.22</c:v>
                </c:pt>
                <c:pt idx="2201">
                  <c:v>0.2201</c:v>
                </c:pt>
                <c:pt idx="2202">
                  <c:v>0.2202</c:v>
                </c:pt>
                <c:pt idx="2203">
                  <c:v>0.2203</c:v>
                </c:pt>
                <c:pt idx="2204">
                  <c:v>0.2204</c:v>
                </c:pt>
                <c:pt idx="2205">
                  <c:v>0.2205</c:v>
                </c:pt>
                <c:pt idx="2206">
                  <c:v>0.2206</c:v>
                </c:pt>
                <c:pt idx="2207">
                  <c:v>0.2207</c:v>
                </c:pt>
                <c:pt idx="2208">
                  <c:v>0.2208</c:v>
                </c:pt>
                <c:pt idx="2209">
                  <c:v>0.2209</c:v>
                </c:pt>
                <c:pt idx="2210">
                  <c:v>0.221</c:v>
                </c:pt>
                <c:pt idx="2211">
                  <c:v>0.2211</c:v>
                </c:pt>
                <c:pt idx="2212">
                  <c:v>0.2212</c:v>
                </c:pt>
                <c:pt idx="2213">
                  <c:v>0.2213</c:v>
                </c:pt>
                <c:pt idx="2214">
                  <c:v>0.2214</c:v>
                </c:pt>
                <c:pt idx="2215">
                  <c:v>0.2215</c:v>
                </c:pt>
                <c:pt idx="2216">
                  <c:v>0.2216</c:v>
                </c:pt>
                <c:pt idx="2217">
                  <c:v>0.2217</c:v>
                </c:pt>
                <c:pt idx="2218">
                  <c:v>0.2218</c:v>
                </c:pt>
                <c:pt idx="2219">
                  <c:v>0.2219</c:v>
                </c:pt>
                <c:pt idx="2220">
                  <c:v>0.222</c:v>
                </c:pt>
                <c:pt idx="2221">
                  <c:v>0.2221</c:v>
                </c:pt>
                <c:pt idx="2222">
                  <c:v>0.2222</c:v>
                </c:pt>
                <c:pt idx="2223">
                  <c:v>0.2223</c:v>
                </c:pt>
                <c:pt idx="2224">
                  <c:v>0.2224</c:v>
                </c:pt>
                <c:pt idx="2225">
                  <c:v>0.2225</c:v>
                </c:pt>
                <c:pt idx="2226">
                  <c:v>0.2226</c:v>
                </c:pt>
                <c:pt idx="2227">
                  <c:v>0.2227</c:v>
                </c:pt>
                <c:pt idx="2228">
                  <c:v>0.2228</c:v>
                </c:pt>
                <c:pt idx="2229">
                  <c:v>0.2229</c:v>
                </c:pt>
                <c:pt idx="2230">
                  <c:v>0.223</c:v>
                </c:pt>
                <c:pt idx="2231">
                  <c:v>0.2231</c:v>
                </c:pt>
                <c:pt idx="2232">
                  <c:v>0.2232</c:v>
                </c:pt>
                <c:pt idx="2233">
                  <c:v>0.2233</c:v>
                </c:pt>
                <c:pt idx="2234">
                  <c:v>0.2234</c:v>
                </c:pt>
                <c:pt idx="2235">
                  <c:v>0.2235</c:v>
                </c:pt>
                <c:pt idx="2236">
                  <c:v>0.2236</c:v>
                </c:pt>
                <c:pt idx="2237">
                  <c:v>0.2237</c:v>
                </c:pt>
                <c:pt idx="2238">
                  <c:v>0.2238</c:v>
                </c:pt>
                <c:pt idx="2239">
                  <c:v>0.2239</c:v>
                </c:pt>
                <c:pt idx="2240">
                  <c:v>0.224</c:v>
                </c:pt>
                <c:pt idx="2241">
                  <c:v>0.2241</c:v>
                </c:pt>
                <c:pt idx="2242">
                  <c:v>0.2242</c:v>
                </c:pt>
                <c:pt idx="2243">
                  <c:v>0.2243</c:v>
                </c:pt>
                <c:pt idx="2244">
                  <c:v>0.2244</c:v>
                </c:pt>
                <c:pt idx="2245">
                  <c:v>0.2245</c:v>
                </c:pt>
                <c:pt idx="2246">
                  <c:v>0.2246</c:v>
                </c:pt>
                <c:pt idx="2247">
                  <c:v>0.2247</c:v>
                </c:pt>
                <c:pt idx="2248">
                  <c:v>0.2248</c:v>
                </c:pt>
                <c:pt idx="2249">
                  <c:v>0.2249</c:v>
                </c:pt>
                <c:pt idx="2250">
                  <c:v>0.225</c:v>
                </c:pt>
                <c:pt idx="2251">
                  <c:v>0.2251</c:v>
                </c:pt>
                <c:pt idx="2252">
                  <c:v>0.2252</c:v>
                </c:pt>
                <c:pt idx="2253">
                  <c:v>0.2253</c:v>
                </c:pt>
                <c:pt idx="2254">
                  <c:v>0.2254</c:v>
                </c:pt>
                <c:pt idx="2255">
                  <c:v>0.2255</c:v>
                </c:pt>
                <c:pt idx="2256">
                  <c:v>0.2256</c:v>
                </c:pt>
                <c:pt idx="2257">
                  <c:v>0.2257</c:v>
                </c:pt>
                <c:pt idx="2258">
                  <c:v>0.2258</c:v>
                </c:pt>
                <c:pt idx="2259">
                  <c:v>0.2259</c:v>
                </c:pt>
                <c:pt idx="2260">
                  <c:v>0.226</c:v>
                </c:pt>
                <c:pt idx="2261">
                  <c:v>0.2261</c:v>
                </c:pt>
                <c:pt idx="2262">
                  <c:v>0.2262</c:v>
                </c:pt>
                <c:pt idx="2263">
                  <c:v>0.2263</c:v>
                </c:pt>
                <c:pt idx="2264">
                  <c:v>0.2264</c:v>
                </c:pt>
                <c:pt idx="2265">
                  <c:v>0.2265</c:v>
                </c:pt>
                <c:pt idx="2266">
                  <c:v>0.2266</c:v>
                </c:pt>
                <c:pt idx="2267">
                  <c:v>0.2267</c:v>
                </c:pt>
                <c:pt idx="2268">
                  <c:v>0.2268</c:v>
                </c:pt>
                <c:pt idx="2269">
                  <c:v>0.2269</c:v>
                </c:pt>
                <c:pt idx="2270">
                  <c:v>0.227</c:v>
                </c:pt>
                <c:pt idx="2271">
                  <c:v>0.2271</c:v>
                </c:pt>
                <c:pt idx="2272">
                  <c:v>0.2272</c:v>
                </c:pt>
                <c:pt idx="2273">
                  <c:v>0.2273</c:v>
                </c:pt>
                <c:pt idx="2274">
                  <c:v>0.2274</c:v>
                </c:pt>
                <c:pt idx="2275">
                  <c:v>0.2275</c:v>
                </c:pt>
                <c:pt idx="2276">
                  <c:v>0.2276</c:v>
                </c:pt>
                <c:pt idx="2277">
                  <c:v>0.2277</c:v>
                </c:pt>
                <c:pt idx="2278">
                  <c:v>0.2278</c:v>
                </c:pt>
                <c:pt idx="2279">
                  <c:v>0.2279</c:v>
                </c:pt>
                <c:pt idx="2280">
                  <c:v>0.228</c:v>
                </c:pt>
                <c:pt idx="2281">
                  <c:v>0.2281</c:v>
                </c:pt>
                <c:pt idx="2282">
                  <c:v>0.2282</c:v>
                </c:pt>
                <c:pt idx="2283">
                  <c:v>0.2283</c:v>
                </c:pt>
                <c:pt idx="2284">
                  <c:v>0.2284</c:v>
                </c:pt>
                <c:pt idx="2285">
                  <c:v>0.2285</c:v>
                </c:pt>
                <c:pt idx="2286">
                  <c:v>0.2286</c:v>
                </c:pt>
                <c:pt idx="2287">
                  <c:v>0.2287</c:v>
                </c:pt>
                <c:pt idx="2288">
                  <c:v>0.2288</c:v>
                </c:pt>
                <c:pt idx="2289">
                  <c:v>0.2289</c:v>
                </c:pt>
                <c:pt idx="2290">
                  <c:v>0.229</c:v>
                </c:pt>
                <c:pt idx="2291">
                  <c:v>0.2291</c:v>
                </c:pt>
                <c:pt idx="2292">
                  <c:v>0.2292</c:v>
                </c:pt>
                <c:pt idx="2293">
                  <c:v>0.2293</c:v>
                </c:pt>
                <c:pt idx="2294">
                  <c:v>0.2294</c:v>
                </c:pt>
                <c:pt idx="2295">
                  <c:v>0.2295</c:v>
                </c:pt>
                <c:pt idx="2296">
                  <c:v>0.2296</c:v>
                </c:pt>
                <c:pt idx="2297">
                  <c:v>0.2297</c:v>
                </c:pt>
                <c:pt idx="2298">
                  <c:v>0.2298</c:v>
                </c:pt>
                <c:pt idx="2299">
                  <c:v>0.2299</c:v>
                </c:pt>
                <c:pt idx="2300">
                  <c:v>0.23</c:v>
                </c:pt>
                <c:pt idx="2301">
                  <c:v>0.2301</c:v>
                </c:pt>
                <c:pt idx="2302">
                  <c:v>0.2302</c:v>
                </c:pt>
                <c:pt idx="2303">
                  <c:v>0.2303</c:v>
                </c:pt>
                <c:pt idx="2304">
                  <c:v>0.2304</c:v>
                </c:pt>
                <c:pt idx="2305">
                  <c:v>0.2305</c:v>
                </c:pt>
                <c:pt idx="2306">
                  <c:v>0.2306</c:v>
                </c:pt>
                <c:pt idx="2307">
                  <c:v>0.2307</c:v>
                </c:pt>
                <c:pt idx="2308">
                  <c:v>0.2308</c:v>
                </c:pt>
                <c:pt idx="2309">
                  <c:v>0.2309</c:v>
                </c:pt>
                <c:pt idx="2310">
                  <c:v>0.231</c:v>
                </c:pt>
                <c:pt idx="2311">
                  <c:v>0.2311</c:v>
                </c:pt>
                <c:pt idx="2312">
                  <c:v>0.2312</c:v>
                </c:pt>
                <c:pt idx="2313">
                  <c:v>0.2313</c:v>
                </c:pt>
                <c:pt idx="2314">
                  <c:v>0.2314</c:v>
                </c:pt>
                <c:pt idx="2315">
                  <c:v>0.2315</c:v>
                </c:pt>
                <c:pt idx="2316">
                  <c:v>0.2316</c:v>
                </c:pt>
                <c:pt idx="2317">
                  <c:v>0.2317</c:v>
                </c:pt>
                <c:pt idx="2318">
                  <c:v>0.2318</c:v>
                </c:pt>
                <c:pt idx="2319">
                  <c:v>0.2319</c:v>
                </c:pt>
                <c:pt idx="2320">
                  <c:v>0.232</c:v>
                </c:pt>
                <c:pt idx="2321">
                  <c:v>0.2321</c:v>
                </c:pt>
                <c:pt idx="2322">
                  <c:v>0.2322</c:v>
                </c:pt>
                <c:pt idx="2323">
                  <c:v>0.2323</c:v>
                </c:pt>
                <c:pt idx="2324">
                  <c:v>0.2324</c:v>
                </c:pt>
                <c:pt idx="2325">
                  <c:v>0.2325</c:v>
                </c:pt>
                <c:pt idx="2326">
                  <c:v>0.2326</c:v>
                </c:pt>
                <c:pt idx="2327">
                  <c:v>0.2327</c:v>
                </c:pt>
                <c:pt idx="2328">
                  <c:v>0.2328</c:v>
                </c:pt>
                <c:pt idx="2329">
                  <c:v>0.2329</c:v>
                </c:pt>
                <c:pt idx="2330">
                  <c:v>0.233</c:v>
                </c:pt>
                <c:pt idx="2331">
                  <c:v>0.2331</c:v>
                </c:pt>
                <c:pt idx="2332">
                  <c:v>0.2332</c:v>
                </c:pt>
                <c:pt idx="2333">
                  <c:v>0.2333</c:v>
                </c:pt>
                <c:pt idx="2334">
                  <c:v>0.2334</c:v>
                </c:pt>
                <c:pt idx="2335">
                  <c:v>0.2335</c:v>
                </c:pt>
                <c:pt idx="2336">
                  <c:v>0.2336</c:v>
                </c:pt>
                <c:pt idx="2337">
                  <c:v>0.2337</c:v>
                </c:pt>
                <c:pt idx="2338">
                  <c:v>0.2338</c:v>
                </c:pt>
                <c:pt idx="2339">
                  <c:v>0.2339</c:v>
                </c:pt>
                <c:pt idx="2340">
                  <c:v>0.234</c:v>
                </c:pt>
                <c:pt idx="2341">
                  <c:v>0.2341</c:v>
                </c:pt>
                <c:pt idx="2342">
                  <c:v>0.2342</c:v>
                </c:pt>
                <c:pt idx="2343">
                  <c:v>0.2343</c:v>
                </c:pt>
                <c:pt idx="2344">
                  <c:v>0.2344</c:v>
                </c:pt>
                <c:pt idx="2345">
                  <c:v>0.2345</c:v>
                </c:pt>
                <c:pt idx="2346">
                  <c:v>0.2346</c:v>
                </c:pt>
                <c:pt idx="2347">
                  <c:v>0.2347</c:v>
                </c:pt>
                <c:pt idx="2348">
                  <c:v>0.2348</c:v>
                </c:pt>
                <c:pt idx="2349">
                  <c:v>0.2349</c:v>
                </c:pt>
                <c:pt idx="2350">
                  <c:v>0.235</c:v>
                </c:pt>
                <c:pt idx="2351">
                  <c:v>0.2351</c:v>
                </c:pt>
                <c:pt idx="2352">
                  <c:v>0.2352</c:v>
                </c:pt>
                <c:pt idx="2353">
                  <c:v>0.2353</c:v>
                </c:pt>
                <c:pt idx="2354">
                  <c:v>0.2354</c:v>
                </c:pt>
                <c:pt idx="2355">
                  <c:v>0.2355</c:v>
                </c:pt>
                <c:pt idx="2356">
                  <c:v>0.2356</c:v>
                </c:pt>
                <c:pt idx="2357">
                  <c:v>0.2357</c:v>
                </c:pt>
                <c:pt idx="2358">
                  <c:v>0.2358</c:v>
                </c:pt>
                <c:pt idx="2359">
                  <c:v>0.2359</c:v>
                </c:pt>
                <c:pt idx="2360">
                  <c:v>0.236</c:v>
                </c:pt>
                <c:pt idx="2361">
                  <c:v>0.2361</c:v>
                </c:pt>
                <c:pt idx="2362">
                  <c:v>0.2362</c:v>
                </c:pt>
                <c:pt idx="2363">
                  <c:v>0.2363</c:v>
                </c:pt>
                <c:pt idx="2364">
                  <c:v>0.2364</c:v>
                </c:pt>
                <c:pt idx="2365">
                  <c:v>0.2365</c:v>
                </c:pt>
                <c:pt idx="2366">
                  <c:v>0.2366</c:v>
                </c:pt>
                <c:pt idx="2367">
                  <c:v>0.2367</c:v>
                </c:pt>
                <c:pt idx="2368">
                  <c:v>0.2368</c:v>
                </c:pt>
                <c:pt idx="2369">
                  <c:v>0.2369</c:v>
                </c:pt>
                <c:pt idx="2370">
                  <c:v>0.237</c:v>
                </c:pt>
                <c:pt idx="2371">
                  <c:v>0.2371</c:v>
                </c:pt>
                <c:pt idx="2372">
                  <c:v>0.2372</c:v>
                </c:pt>
                <c:pt idx="2373">
                  <c:v>0.2373</c:v>
                </c:pt>
                <c:pt idx="2374">
                  <c:v>0.2374</c:v>
                </c:pt>
                <c:pt idx="2375">
                  <c:v>0.2375</c:v>
                </c:pt>
                <c:pt idx="2376">
                  <c:v>0.2376</c:v>
                </c:pt>
                <c:pt idx="2377">
                  <c:v>0.2377</c:v>
                </c:pt>
                <c:pt idx="2378">
                  <c:v>0.2378</c:v>
                </c:pt>
                <c:pt idx="2379">
                  <c:v>0.2379</c:v>
                </c:pt>
                <c:pt idx="2380">
                  <c:v>0.238</c:v>
                </c:pt>
                <c:pt idx="2381">
                  <c:v>0.2381</c:v>
                </c:pt>
                <c:pt idx="2382">
                  <c:v>0.2382</c:v>
                </c:pt>
                <c:pt idx="2383">
                  <c:v>0.2383</c:v>
                </c:pt>
                <c:pt idx="2384">
                  <c:v>0.2384</c:v>
                </c:pt>
                <c:pt idx="2385">
                  <c:v>0.2385</c:v>
                </c:pt>
                <c:pt idx="2386">
                  <c:v>0.2386</c:v>
                </c:pt>
                <c:pt idx="2387">
                  <c:v>0.2387</c:v>
                </c:pt>
                <c:pt idx="2388">
                  <c:v>0.2388</c:v>
                </c:pt>
                <c:pt idx="2389">
                  <c:v>0.2389</c:v>
                </c:pt>
                <c:pt idx="2390">
                  <c:v>0.239</c:v>
                </c:pt>
                <c:pt idx="2391">
                  <c:v>0.2391</c:v>
                </c:pt>
                <c:pt idx="2392">
                  <c:v>0.2392</c:v>
                </c:pt>
                <c:pt idx="2393">
                  <c:v>0.2393</c:v>
                </c:pt>
                <c:pt idx="2394">
                  <c:v>0.2394</c:v>
                </c:pt>
                <c:pt idx="2395">
                  <c:v>0.2395</c:v>
                </c:pt>
                <c:pt idx="2396">
                  <c:v>0.2396</c:v>
                </c:pt>
                <c:pt idx="2397">
                  <c:v>0.2397</c:v>
                </c:pt>
                <c:pt idx="2398">
                  <c:v>0.2398</c:v>
                </c:pt>
                <c:pt idx="2399">
                  <c:v>0.2399</c:v>
                </c:pt>
                <c:pt idx="2400">
                  <c:v>0.24</c:v>
                </c:pt>
                <c:pt idx="2401">
                  <c:v>0.2401</c:v>
                </c:pt>
                <c:pt idx="2402">
                  <c:v>0.2402</c:v>
                </c:pt>
                <c:pt idx="2403">
                  <c:v>0.2403</c:v>
                </c:pt>
                <c:pt idx="2404">
                  <c:v>0.2404</c:v>
                </c:pt>
                <c:pt idx="2405">
                  <c:v>0.2405</c:v>
                </c:pt>
                <c:pt idx="2406">
                  <c:v>0.2406</c:v>
                </c:pt>
                <c:pt idx="2407">
                  <c:v>0.2407</c:v>
                </c:pt>
                <c:pt idx="2408">
                  <c:v>0.2408</c:v>
                </c:pt>
                <c:pt idx="2409">
                  <c:v>0.2409</c:v>
                </c:pt>
                <c:pt idx="2410">
                  <c:v>0.241</c:v>
                </c:pt>
                <c:pt idx="2411">
                  <c:v>0.2411</c:v>
                </c:pt>
                <c:pt idx="2412">
                  <c:v>0.2412</c:v>
                </c:pt>
                <c:pt idx="2413">
                  <c:v>0.2413</c:v>
                </c:pt>
                <c:pt idx="2414">
                  <c:v>0.2414</c:v>
                </c:pt>
                <c:pt idx="2415">
                  <c:v>0.2415</c:v>
                </c:pt>
                <c:pt idx="2416">
                  <c:v>0.2416</c:v>
                </c:pt>
                <c:pt idx="2417">
                  <c:v>0.2417</c:v>
                </c:pt>
                <c:pt idx="2418">
                  <c:v>0.2418</c:v>
                </c:pt>
                <c:pt idx="2419">
                  <c:v>0.2419</c:v>
                </c:pt>
                <c:pt idx="2420">
                  <c:v>0.242</c:v>
                </c:pt>
                <c:pt idx="2421">
                  <c:v>0.2421</c:v>
                </c:pt>
                <c:pt idx="2422">
                  <c:v>0.2422</c:v>
                </c:pt>
                <c:pt idx="2423">
                  <c:v>0.2423</c:v>
                </c:pt>
                <c:pt idx="2424">
                  <c:v>0.2424</c:v>
                </c:pt>
                <c:pt idx="2425">
                  <c:v>0.2425</c:v>
                </c:pt>
                <c:pt idx="2426">
                  <c:v>0.2426</c:v>
                </c:pt>
                <c:pt idx="2427">
                  <c:v>0.2427</c:v>
                </c:pt>
                <c:pt idx="2428">
                  <c:v>0.2428</c:v>
                </c:pt>
                <c:pt idx="2429">
                  <c:v>0.2429</c:v>
                </c:pt>
                <c:pt idx="2430">
                  <c:v>0.243</c:v>
                </c:pt>
                <c:pt idx="2431">
                  <c:v>0.2431</c:v>
                </c:pt>
                <c:pt idx="2432">
                  <c:v>0.2432</c:v>
                </c:pt>
                <c:pt idx="2433">
                  <c:v>0.2433</c:v>
                </c:pt>
                <c:pt idx="2434">
                  <c:v>0.2434</c:v>
                </c:pt>
                <c:pt idx="2435">
                  <c:v>0.2435</c:v>
                </c:pt>
                <c:pt idx="2436">
                  <c:v>0.2436</c:v>
                </c:pt>
                <c:pt idx="2437">
                  <c:v>0.2437</c:v>
                </c:pt>
                <c:pt idx="2438">
                  <c:v>0.2438</c:v>
                </c:pt>
                <c:pt idx="2439">
                  <c:v>0.2439</c:v>
                </c:pt>
                <c:pt idx="2440">
                  <c:v>0.244</c:v>
                </c:pt>
                <c:pt idx="2441">
                  <c:v>0.2441</c:v>
                </c:pt>
                <c:pt idx="2442">
                  <c:v>0.2442</c:v>
                </c:pt>
                <c:pt idx="2443">
                  <c:v>0.2443</c:v>
                </c:pt>
                <c:pt idx="2444">
                  <c:v>0.2444</c:v>
                </c:pt>
                <c:pt idx="2445">
                  <c:v>0.2445</c:v>
                </c:pt>
                <c:pt idx="2446">
                  <c:v>0.2446</c:v>
                </c:pt>
                <c:pt idx="2447">
                  <c:v>0.2447</c:v>
                </c:pt>
                <c:pt idx="2448">
                  <c:v>0.2448</c:v>
                </c:pt>
                <c:pt idx="2449">
                  <c:v>0.2449</c:v>
                </c:pt>
                <c:pt idx="2450">
                  <c:v>0.245</c:v>
                </c:pt>
                <c:pt idx="2451">
                  <c:v>0.2451</c:v>
                </c:pt>
                <c:pt idx="2452">
                  <c:v>0.2452</c:v>
                </c:pt>
                <c:pt idx="2453">
                  <c:v>0.2453</c:v>
                </c:pt>
                <c:pt idx="2454">
                  <c:v>0.2454</c:v>
                </c:pt>
                <c:pt idx="2455">
                  <c:v>0.2455</c:v>
                </c:pt>
                <c:pt idx="2456">
                  <c:v>0.2456</c:v>
                </c:pt>
                <c:pt idx="2457">
                  <c:v>0.2457</c:v>
                </c:pt>
                <c:pt idx="2458">
                  <c:v>0.2458</c:v>
                </c:pt>
                <c:pt idx="2459">
                  <c:v>0.2459</c:v>
                </c:pt>
                <c:pt idx="2460">
                  <c:v>0.246</c:v>
                </c:pt>
                <c:pt idx="2461">
                  <c:v>0.2461</c:v>
                </c:pt>
                <c:pt idx="2462">
                  <c:v>0.2462</c:v>
                </c:pt>
                <c:pt idx="2463">
                  <c:v>0.2463</c:v>
                </c:pt>
                <c:pt idx="2464">
                  <c:v>0.2464</c:v>
                </c:pt>
                <c:pt idx="2465">
                  <c:v>0.2465</c:v>
                </c:pt>
                <c:pt idx="2466">
                  <c:v>0.2466</c:v>
                </c:pt>
                <c:pt idx="2467">
                  <c:v>0.2467</c:v>
                </c:pt>
                <c:pt idx="2468">
                  <c:v>0.2468</c:v>
                </c:pt>
                <c:pt idx="2469">
                  <c:v>0.2469</c:v>
                </c:pt>
                <c:pt idx="2470">
                  <c:v>0.247</c:v>
                </c:pt>
                <c:pt idx="2471">
                  <c:v>0.2471</c:v>
                </c:pt>
                <c:pt idx="2472">
                  <c:v>0.2472</c:v>
                </c:pt>
                <c:pt idx="2473">
                  <c:v>0.2473</c:v>
                </c:pt>
                <c:pt idx="2474">
                  <c:v>0.2474</c:v>
                </c:pt>
                <c:pt idx="2475">
                  <c:v>0.2475</c:v>
                </c:pt>
                <c:pt idx="2476">
                  <c:v>0.2476</c:v>
                </c:pt>
                <c:pt idx="2477">
                  <c:v>0.2477</c:v>
                </c:pt>
                <c:pt idx="2478">
                  <c:v>0.2478</c:v>
                </c:pt>
                <c:pt idx="2479">
                  <c:v>0.2479</c:v>
                </c:pt>
                <c:pt idx="2480">
                  <c:v>0.248</c:v>
                </c:pt>
                <c:pt idx="2481">
                  <c:v>0.2481</c:v>
                </c:pt>
                <c:pt idx="2482">
                  <c:v>0.2482</c:v>
                </c:pt>
                <c:pt idx="2483">
                  <c:v>0.2483</c:v>
                </c:pt>
                <c:pt idx="2484">
                  <c:v>0.2484</c:v>
                </c:pt>
                <c:pt idx="2485">
                  <c:v>0.2485</c:v>
                </c:pt>
                <c:pt idx="2486">
                  <c:v>0.2486</c:v>
                </c:pt>
                <c:pt idx="2487">
                  <c:v>0.2487</c:v>
                </c:pt>
                <c:pt idx="2488">
                  <c:v>0.2488</c:v>
                </c:pt>
                <c:pt idx="2489">
                  <c:v>0.2489</c:v>
                </c:pt>
                <c:pt idx="2490">
                  <c:v>0.249</c:v>
                </c:pt>
                <c:pt idx="2491">
                  <c:v>0.2491</c:v>
                </c:pt>
                <c:pt idx="2492">
                  <c:v>0.2492</c:v>
                </c:pt>
                <c:pt idx="2493">
                  <c:v>0.2493</c:v>
                </c:pt>
                <c:pt idx="2494">
                  <c:v>0.2494</c:v>
                </c:pt>
                <c:pt idx="2495">
                  <c:v>0.2495</c:v>
                </c:pt>
                <c:pt idx="2496">
                  <c:v>0.2496</c:v>
                </c:pt>
                <c:pt idx="2497">
                  <c:v>0.2497</c:v>
                </c:pt>
                <c:pt idx="2498">
                  <c:v>0.2498</c:v>
                </c:pt>
                <c:pt idx="2499">
                  <c:v>0.2499</c:v>
                </c:pt>
                <c:pt idx="2500">
                  <c:v>0.25</c:v>
                </c:pt>
                <c:pt idx="2501">
                  <c:v>0.2501</c:v>
                </c:pt>
                <c:pt idx="2502">
                  <c:v>0.2502</c:v>
                </c:pt>
                <c:pt idx="2503">
                  <c:v>0.2503</c:v>
                </c:pt>
                <c:pt idx="2504">
                  <c:v>0.2504</c:v>
                </c:pt>
                <c:pt idx="2505">
                  <c:v>0.2505</c:v>
                </c:pt>
                <c:pt idx="2506">
                  <c:v>0.2506</c:v>
                </c:pt>
                <c:pt idx="2507">
                  <c:v>0.2507</c:v>
                </c:pt>
                <c:pt idx="2508">
                  <c:v>0.2508</c:v>
                </c:pt>
                <c:pt idx="2509">
                  <c:v>0.2509</c:v>
                </c:pt>
                <c:pt idx="2510">
                  <c:v>0.251</c:v>
                </c:pt>
                <c:pt idx="2511">
                  <c:v>0.2511</c:v>
                </c:pt>
                <c:pt idx="2512">
                  <c:v>0.2512</c:v>
                </c:pt>
                <c:pt idx="2513">
                  <c:v>0.2513</c:v>
                </c:pt>
                <c:pt idx="2514">
                  <c:v>0.2514</c:v>
                </c:pt>
                <c:pt idx="2515">
                  <c:v>0.2515</c:v>
                </c:pt>
                <c:pt idx="2516">
                  <c:v>0.2516</c:v>
                </c:pt>
                <c:pt idx="2517">
                  <c:v>0.2517</c:v>
                </c:pt>
                <c:pt idx="2518">
                  <c:v>0.2518</c:v>
                </c:pt>
                <c:pt idx="2519">
                  <c:v>0.2519</c:v>
                </c:pt>
                <c:pt idx="2520">
                  <c:v>0.252</c:v>
                </c:pt>
                <c:pt idx="2521">
                  <c:v>0.2521</c:v>
                </c:pt>
                <c:pt idx="2522">
                  <c:v>0.2522</c:v>
                </c:pt>
                <c:pt idx="2523">
                  <c:v>0.2523</c:v>
                </c:pt>
                <c:pt idx="2524">
                  <c:v>0.2524</c:v>
                </c:pt>
                <c:pt idx="2525">
                  <c:v>0.2525</c:v>
                </c:pt>
                <c:pt idx="2526">
                  <c:v>0.2526</c:v>
                </c:pt>
                <c:pt idx="2527">
                  <c:v>0.2527</c:v>
                </c:pt>
                <c:pt idx="2528">
                  <c:v>0.2528</c:v>
                </c:pt>
                <c:pt idx="2529">
                  <c:v>0.2529</c:v>
                </c:pt>
                <c:pt idx="2530">
                  <c:v>0.253</c:v>
                </c:pt>
                <c:pt idx="2531">
                  <c:v>0.2531</c:v>
                </c:pt>
                <c:pt idx="2532">
                  <c:v>0.2532</c:v>
                </c:pt>
                <c:pt idx="2533">
                  <c:v>0.2533</c:v>
                </c:pt>
                <c:pt idx="2534">
                  <c:v>0.2534</c:v>
                </c:pt>
                <c:pt idx="2535">
                  <c:v>0.2535</c:v>
                </c:pt>
                <c:pt idx="2536">
                  <c:v>0.2536</c:v>
                </c:pt>
                <c:pt idx="2537">
                  <c:v>0.2537</c:v>
                </c:pt>
                <c:pt idx="2538">
                  <c:v>0.2538</c:v>
                </c:pt>
                <c:pt idx="2539">
                  <c:v>0.2539</c:v>
                </c:pt>
                <c:pt idx="2540">
                  <c:v>0.254</c:v>
                </c:pt>
                <c:pt idx="2541">
                  <c:v>0.2541</c:v>
                </c:pt>
                <c:pt idx="2542">
                  <c:v>0.2542</c:v>
                </c:pt>
                <c:pt idx="2543">
                  <c:v>0.2543</c:v>
                </c:pt>
                <c:pt idx="2544">
                  <c:v>0.2544</c:v>
                </c:pt>
                <c:pt idx="2545">
                  <c:v>0.2545</c:v>
                </c:pt>
                <c:pt idx="2546">
                  <c:v>0.2546</c:v>
                </c:pt>
                <c:pt idx="2547">
                  <c:v>0.2547</c:v>
                </c:pt>
                <c:pt idx="2548">
                  <c:v>0.2548</c:v>
                </c:pt>
                <c:pt idx="2549">
                  <c:v>0.2549</c:v>
                </c:pt>
                <c:pt idx="2550">
                  <c:v>0.255</c:v>
                </c:pt>
                <c:pt idx="2551">
                  <c:v>0.2551</c:v>
                </c:pt>
                <c:pt idx="2552">
                  <c:v>0.2552</c:v>
                </c:pt>
                <c:pt idx="2553">
                  <c:v>0.2553</c:v>
                </c:pt>
                <c:pt idx="2554">
                  <c:v>0.2554</c:v>
                </c:pt>
                <c:pt idx="2555">
                  <c:v>0.2555</c:v>
                </c:pt>
                <c:pt idx="2556">
                  <c:v>0.2556</c:v>
                </c:pt>
                <c:pt idx="2557">
                  <c:v>0.2557</c:v>
                </c:pt>
                <c:pt idx="2558">
                  <c:v>0.2558</c:v>
                </c:pt>
                <c:pt idx="2559">
                  <c:v>0.2559</c:v>
                </c:pt>
                <c:pt idx="2560">
                  <c:v>0.256</c:v>
                </c:pt>
                <c:pt idx="2561">
                  <c:v>0.2561</c:v>
                </c:pt>
                <c:pt idx="2562">
                  <c:v>0.2562</c:v>
                </c:pt>
                <c:pt idx="2563">
                  <c:v>0.2563</c:v>
                </c:pt>
                <c:pt idx="2564">
                  <c:v>0.2564</c:v>
                </c:pt>
                <c:pt idx="2565">
                  <c:v>0.2565</c:v>
                </c:pt>
                <c:pt idx="2566">
                  <c:v>0.2566</c:v>
                </c:pt>
                <c:pt idx="2567">
                  <c:v>0.2567</c:v>
                </c:pt>
                <c:pt idx="2568">
                  <c:v>0.2568</c:v>
                </c:pt>
                <c:pt idx="2569">
                  <c:v>0.2569</c:v>
                </c:pt>
                <c:pt idx="2570">
                  <c:v>0.257</c:v>
                </c:pt>
                <c:pt idx="2571">
                  <c:v>0.2571</c:v>
                </c:pt>
                <c:pt idx="2572">
                  <c:v>0.2572</c:v>
                </c:pt>
                <c:pt idx="2573">
                  <c:v>0.2573</c:v>
                </c:pt>
                <c:pt idx="2574">
                  <c:v>0.2574</c:v>
                </c:pt>
                <c:pt idx="2575">
                  <c:v>0.2575</c:v>
                </c:pt>
                <c:pt idx="2576">
                  <c:v>0.2576</c:v>
                </c:pt>
                <c:pt idx="2577">
                  <c:v>0.2577</c:v>
                </c:pt>
                <c:pt idx="2578">
                  <c:v>0.2578</c:v>
                </c:pt>
                <c:pt idx="2579">
                  <c:v>0.2579</c:v>
                </c:pt>
                <c:pt idx="2580">
                  <c:v>0.258</c:v>
                </c:pt>
                <c:pt idx="2581">
                  <c:v>0.2581</c:v>
                </c:pt>
                <c:pt idx="2582">
                  <c:v>0.2582</c:v>
                </c:pt>
                <c:pt idx="2583">
                  <c:v>0.2583</c:v>
                </c:pt>
                <c:pt idx="2584">
                  <c:v>0.2584</c:v>
                </c:pt>
                <c:pt idx="2585">
                  <c:v>0.2585</c:v>
                </c:pt>
                <c:pt idx="2586">
                  <c:v>0.2586</c:v>
                </c:pt>
                <c:pt idx="2587">
                  <c:v>0.2587</c:v>
                </c:pt>
                <c:pt idx="2588">
                  <c:v>0.2588</c:v>
                </c:pt>
                <c:pt idx="2589">
                  <c:v>0.2589</c:v>
                </c:pt>
                <c:pt idx="2590">
                  <c:v>0.259</c:v>
                </c:pt>
                <c:pt idx="2591">
                  <c:v>0.2591</c:v>
                </c:pt>
                <c:pt idx="2592">
                  <c:v>0.2592</c:v>
                </c:pt>
                <c:pt idx="2593">
                  <c:v>0.2593</c:v>
                </c:pt>
                <c:pt idx="2594">
                  <c:v>0.2594</c:v>
                </c:pt>
                <c:pt idx="2595">
                  <c:v>0.2595</c:v>
                </c:pt>
                <c:pt idx="2596">
                  <c:v>0.2596</c:v>
                </c:pt>
                <c:pt idx="2597">
                  <c:v>0.2597</c:v>
                </c:pt>
                <c:pt idx="2598">
                  <c:v>0.2598</c:v>
                </c:pt>
                <c:pt idx="2599">
                  <c:v>0.2599</c:v>
                </c:pt>
                <c:pt idx="2600">
                  <c:v>0.26</c:v>
                </c:pt>
                <c:pt idx="2601">
                  <c:v>0.2601</c:v>
                </c:pt>
                <c:pt idx="2602">
                  <c:v>0.2602</c:v>
                </c:pt>
                <c:pt idx="2603">
                  <c:v>0.2603</c:v>
                </c:pt>
                <c:pt idx="2604">
                  <c:v>0.2604</c:v>
                </c:pt>
                <c:pt idx="2605">
                  <c:v>0.2605</c:v>
                </c:pt>
                <c:pt idx="2606">
                  <c:v>0.2606</c:v>
                </c:pt>
                <c:pt idx="2607">
                  <c:v>0.2607</c:v>
                </c:pt>
                <c:pt idx="2608">
                  <c:v>0.2608</c:v>
                </c:pt>
                <c:pt idx="2609">
                  <c:v>0.2609</c:v>
                </c:pt>
                <c:pt idx="2610">
                  <c:v>0.261</c:v>
                </c:pt>
                <c:pt idx="2611">
                  <c:v>0.2611</c:v>
                </c:pt>
                <c:pt idx="2612">
                  <c:v>0.2612</c:v>
                </c:pt>
                <c:pt idx="2613">
                  <c:v>0.2613</c:v>
                </c:pt>
                <c:pt idx="2614">
                  <c:v>0.2614</c:v>
                </c:pt>
                <c:pt idx="2615">
                  <c:v>0.2615</c:v>
                </c:pt>
                <c:pt idx="2616">
                  <c:v>0.2616</c:v>
                </c:pt>
                <c:pt idx="2617">
                  <c:v>0.2617</c:v>
                </c:pt>
                <c:pt idx="2618">
                  <c:v>0.2618</c:v>
                </c:pt>
                <c:pt idx="2619">
                  <c:v>0.2619</c:v>
                </c:pt>
                <c:pt idx="2620">
                  <c:v>0.262</c:v>
                </c:pt>
                <c:pt idx="2621">
                  <c:v>0.2621</c:v>
                </c:pt>
                <c:pt idx="2622">
                  <c:v>0.2622</c:v>
                </c:pt>
                <c:pt idx="2623">
                  <c:v>0.2623</c:v>
                </c:pt>
                <c:pt idx="2624">
                  <c:v>0.2624</c:v>
                </c:pt>
                <c:pt idx="2625">
                  <c:v>0.2625</c:v>
                </c:pt>
                <c:pt idx="2626">
                  <c:v>0.2626</c:v>
                </c:pt>
                <c:pt idx="2627">
                  <c:v>0.2627</c:v>
                </c:pt>
                <c:pt idx="2628">
                  <c:v>0.2628</c:v>
                </c:pt>
                <c:pt idx="2629">
                  <c:v>0.2629</c:v>
                </c:pt>
                <c:pt idx="2630">
                  <c:v>0.263</c:v>
                </c:pt>
                <c:pt idx="2631">
                  <c:v>0.2631</c:v>
                </c:pt>
                <c:pt idx="2632">
                  <c:v>0.2632</c:v>
                </c:pt>
                <c:pt idx="2633">
                  <c:v>0.2633</c:v>
                </c:pt>
                <c:pt idx="2634">
                  <c:v>0.2634</c:v>
                </c:pt>
                <c:pt idx="2635">
                  <c:v>0.2635</c:v>
                </c:pt>
                <c:pt idx="2636">
                  <c:v>0.2636</c:v>
                </c:pt>
                <c:pt idx="2637">
                  <c:v>0.2637</c:v>
                </c:pt>
                <c:pt idx="2638">
                  <c:v>0.2638</c:v>
                </c:pt>
                <c:pt idx="2639">
                  <c:v>0.2639</c:v>
                </c:pt>
                <c:pt idx="2640">
                  <c:v>0.264</c:v>
                </c:pt>
                <c:pt idx="2641">
                  <c:v>0.2641</c:v>
                </c:pt>
                <c:pt idx="2642">
                  <c:v>0.2642</c:v>
                </c:pt>
                <c:pt idx="2643">
                  <c:v>0.2643</c:v>
                </c:pt>
                <c:pt idx="2644">
                  <c:v>0.2644</c:v>
                </c:pt>
                <c:pt idx="2645">
                  <c:v>0.2645</c:v>
                </c:pt>
                <c:pt idx="2646">
                  <c:v>0.2646</c:v>
                </c:pt>
                <c:pt idx="2647">
                  <c:v>0.2647</c:v>
                </c:pt>
                <c:pt idx="2648">
                  <c:v>0.2648</c:v>
                </c:pt>
                <c:pt idx="2649">
                  <c:v>0.2649</c:v>
                </c:pt>
                <c:pt idx="2650">
                  <c:v>0.265</c:v>
                </c:pt>
                <c:pt idx="2651">
                  <c:v>0.2651</c:v>
                </c:pt>
                <c:pt idx="2652">
                  <c:v>0.2652</c:v>
                </c:pt>
                <c:pt idx="2653">
                  <c:v>0.2653</c:v>
                </c:pt>
                <c:pt idx="2654">
                  <c:v>0.2654</c:v>
                </c:pt>
                <c:pt idx="2655">
                  <c:v>0.2655</c:v>
                </c:pt>
                <c:pt idx="2656">
                  <c:v>0.2656</c:v>
                </c:pt>
                <c:pt idx="2657">
                  <c:v>0.2657</c:v>
                </c:pt>
                <c:pt idx="2658">
                  <c:v>0.2658</c:v>
                </c:pt>
                <c:pt idx="2659">
                  <c:v>0.2659</c:v>
                </c:pt>
                <c:pt idx="2660">
                  <c:v>0.266</c:v>
                </c:pt>
                <c:pt idx="2661">
                  <c:v>0.2661</c:v>
                </c:pt>
                <c:pt idx="2662">
                  <c:v>0.2662</c:v>
                </c:pt>
                <c:pt idx="2663">
                  <c:v>0.2663</c:v>
                </c:pt>
                <c:pt idx="2664">
                  <c:v>0.2664</c:v>
                </c:pt>
                <c:pt idx="2665">
                  <c:v>0.2665</c:v>
                </c:pt>
                <c:pt idx="2666">
                  <c:v>0.2666</c:v>
                </c:pt>
                <c:pt idx="2667">
                  <c:v>0.2667</c:v>
                </c:pt>
                <c:pt idx="2668">
                  <c:v>0.2668</c:v>
                </c:pt>
                <c:pt idx="2669">
                  <c:v>0.2669</c:v>
                </c:pt>
                <c:pt idx="2670">
                  <c:v>0.267</c:v>
                </c:pt>
                <c:pt idx="2671">
                  <c:v>0.2671</c:v>
                </c:pt>
                <c:pt idx="2672">
                  <c:v>0.2672</c:v>
                </c:pt>
                <c:pt idx="2673">
                  <c:v>0.2673</c:v>
                </c:pt>
                <c:pt idx="2674">
                  <c:v>0.2674</c:v>
                </c:pt>
                <c:pt idx="2675">
                  <c:v>0.2675</c:v>
                </c:pt>
                <c:pt idx="2676">
                  <c:v>0.2676</c:v>
                </c:pt>
                <c:pt idx="2677">
                  <c:v>0.2677</c:v>
                </c:pt>
                <c:pt idx="2678">
                  <c:v>0.2678</c:v>
                </c:pt>
                <c:pt idx="2679">
                  <c:v>0.2679</c:v>
                </c:pt>
                <c:pt idx="2680">
                  <c:v>0.268</c:v>
                </c:pt>
                <c:pt idx="2681">
                  <c:v>0.2681</c:v>
                </c:pt>
                <c:pt idx="2682">
                  <c:v>0.2682</c:v>
                </c:pt>
                <c:pt idx="2683">
                  <c:v>0.2683</c:v>
                </c:pt>
                <c:pt idx="2684">
                  <c:v>0.2684</c:v>
                </c:pt>
                <c:pt idx="2685">
                  <c:v>0.2685</c:v>
                </c:pt>
                <c:pt idx="2686">
                  <c:v>0.2686</c:v>
                </c:pt>
                <c:pt idx="2687">
                  <c:v>0.2687</c:v>
                </c:pt>
                <c:pt idx="2688">
                  <c:v>0.2688</c:v>
                </c:pt>
                <c:pt idx="2689">
                  <c:v>0.2689</c:v>
                </c:pt>
                <c:pt idx="2690">
                  <c:v>0.269</c:v>
                </c:pt>
                <c:pt idx="2691">
                  <c:v>0.2691</c:v>
                </c:pt>
                <c:pt idx="2692">
                  <c:v>0.2692</c:v>
                </c:pt>
                <c:pt idx="2693">
                  <c:v>0.2693</c:v>
                </c:pt>
                <c:pt idx="2694">
                  <c:v>0.2694</c:v>
                </c:pt>
                <c:pt idx="2695">
                  <c:v>0.2695</c:v>
                </c:pt>
                <c:pt idx="2696">
                  <c:v>0.2696</c:v>
                </c:pt>
                <c:pt idx="2697">
                  <c:v>0.2697</c:v>
                </c:pt>
                <c:pt idx="2698">
                  <c:v>0.2698</c:v>
                </c:pt>
                <c:pt idx="2699">
                  <c:v>0.2699</c:v>
                </c:pt>
                <c:pt idx="2700">
                  <c:v>0.27</c:v>
                </c:pt>
                <c:pt idx="2701">
                  <c:v>0.2701</c:v>
                </c:pt>
                <c:pt idx="2702">
                  <c:v>0.2702</c:v>
                </c:pt>
                <c:pt idx="2703">
                  <c:v>0.2703</c:v>
                </c:pt>
                <c:pt idx="2704">
                  <c:v>0.2704</c:v>
                </c:pt>
                <c:pt idx="2705">
                  <c:v>0.2705</c:v>
                </c:pt>
                <c:pt idx="2706">
                  <c:v>0.2706</c:v>
                </c:pt>
                <c:pt idx="2707">
                  <c:v>0.2707</c:v>
                </c:pt>
                <c:pt idx="2708">
                  <c:v>0.2708</c:v>
                </c:pt>
                <c:pt idx="2709">
                  <c:v>0.2709</c:v>
                </c:pt>
                <c:pt idx="2710">
                  <c:v>0.271</c:v>
                </c:pt>
                <c:pt idx="2711">
                  <c:v>0.2711</c:v>
                </c:pt>
                <c:pt idx="2712">
                  <c:v>0.2712</c:v>
                </c:pt>
                <c:pt idx="2713">
                  <c:v>0.2713</c:v>
                </c:pt>
                <c:pt idx="2714">
                  <c:v>0.2714</c:v>
                </c:pt>
                <c:pt idx="2715">
                  <c:v>0.2715</c:v>
                </c:pt>
                <c:pt idx="2716">
                  <c:v>0.2716</c:v>
                </c:pt>
                <c:pt idx="2717">
                  <c:v>0.2717</c:v>
                </c:pt>
                <c:pt idx="2718">
                  <c:v>0.2718</c:v>
                </c:pt>
                <c:pt idx="2719">
                  <c:v>0.2719</c:v>
                </c:pt>
                <c:pt idx="2720">
                  <c:v>0.272</c:v>
                </c:pt>
                <c:pt idx="2721">
                  <c:v>0.2721</c:v>
                </c:pt>
                <c:pt idx="2722">
                  <c:v>0.2722</c:v>
                </c:pt>
                <c:pt idx="2723">
                  <c:v>0.2723</c:v>
                </c:pt>
                <c:pt idx="2724">
                  <c:v>0.2724</c:v>
                </c:pt>
                <c:pt idx="2725">
                  <c:v>0.2725</c:v>
                </c:pt>
                <c:pt idx="2726">
                  <c:v>0.2726</c:v>
                </c:pt>
                <c:pt idx="2727">
                  <c:v>0.2727</c:v>
                </c:pt>
                <c:pt idx="2728">
                  <c:v>0.2728</c:v>
                </c:pt>
                <c:pt idx="2729">
                  <c:v>0.2729</c:v>
                </c:pt>
                <c:pt idx="2730">
                  <c:v>0.273</c:v>
                </c:pt>
                <c:pt idx="2731">
                  <c:v>0.2731</c:v>
                </c:pt>
                <c:pt idx="2732">
                  <c:v>0.2732</c:v>
                </c:pt>
                <c:pt idx="2733">
                  <c:v>0.2733</c:v>
                </c:pt>
                <c:pt idx="2734">
                  <c:v>0.2734</c:v>
                </c:pt>
                <c:pt idx="2735">
                  <c:v>0.2735</c:v>
                </c:pt>
                <c:pt idx="2736">
                  <c:v>0.2736</c:v>
                </c:pt>
                <c:pt idx="2737">
                  <c:v>0.2737</c:v>
                </c:pt>
                <c:pt idx="2738">
                  <c:v>0.2738</c:v>
                </c:pt>
                <c:pt idx="2739">
                  <c:v>0.2739</c:v>
                </c:pt>
                <c:pt idx="2740">
                  <c:v>0.274</c:v>
                </c:pt>
                <c:pt idx="2741">
                  <c:v>0.2741</c:v>
                </c:pt>
                <c:pt idx="2742">
                  <c:v>0.2742</c:v>
                </c:pt>
                <c:pt idx="2743">
                  <c:v>0.2743</c:v>
                </c:pt>
                <c:pt idx="2744">
                  <c:v>0.2744</c:v>
                </c:pt>
                <c:pt idx="2745">
                  <c:v>0.2745</c:v>
                </c:pt>
                <c:pt idx="2746">
                  <c:v>0.2746</c:v>
                </c:pt>
                <c:pt idx="2747">
                  <c:v>0.2747</c:v>
                </c:pt>
                <c:pt idx="2748">
                  <c:v>0.2748</c:v>
                </c:pt>
                <c:pt idx="2749">
                  <c:v>0.2749</c:v>
                </c:pt>
                <c:pt idx="2750">
                  <c:v>0.275</c:v>
                </c:pt>
                <c:pt idx="2751">
                  <c:v>0.2751</c:v>
                </c:pt>
                <c:pt idx="2752">
                  <c:v>0.2752</c:v>
                </c:pt>
                <c:pt idx="2753">
                  <c:v>0.2753</c:v>
                </c:pt>
                <c:pt idx="2754">
                  <c:v>0.2754</c:v>
                </c:pt>
                <c:pt idx="2755">
                  <c:v>0.2755</c:v>
                </c:pt>
                <c:pt idx="2756">
                  <c:v>0.2756</c:v>
                </c:pt>
                <c:pt idx="2757">
                  <c:v>0.2757</c:v>
                </c:pt>
                <c:pt idx="2758">
                  <c:v>0.2758</c:v>
                </c:pt>
                <c:pt idx="2759">
                  <c:v>0.2759</c:v>
                </c:pt>
                <c:pt idx="2760">
                  <c:v>0.276</c:v>
                </c:pt>
                <c:pt idx="2761">
                  <c:v>0.2761</c:v>
                </c:pt>
                <c:pt idx="2762">
                  <c:v>0.2762</c:v>
                </c:pt>
                <c:pt idx="2763">
                  <c:v>0.2763</c:v>
                </c:pt>
                <c:pt idx="2764">
                  <c:v>0.2764</c:v>
                </c:pt>
                <c:pt idx="2765">
                  <c:v>0.2765</c:v>
                </c:pt>
                <c:pt idx="2766">
                  <c:v>0.2766</c:v>
                </c:pt>
                <c:pt idx="2767">
                  <c:v>0.2767</c:v>
                </c:pt>
                <c:pt idx="2768">
                  <c:v>0.2768</c:v>
                </c:pt>
                <c:pt idx="2769">
                  <c:v>0.2769</c:v>
                </c:pt>
                <c:pt idx="2770">
                  <c:v>0.277</c:v>
                </c:pt>
                <c:pt idx="2771">
                  <c:v>0.2771</c:v>
                </c:pt>
                <c:pt idx="2772">
                  <c:v>0.2772</c:v>
                </c:pt>
                <c:pt idx="2773">
                  <c:v>0.2773</c:v>
                </c:pt>
                <c:pt idx="2774">
                  <c:v>0.2774</c:v>
                </c:pt>
                <c:pt idx="2775">
                  <c:v>0.2775</c:v>
                </c:pt>
                <c:pt idx="2776">
                  <c:v>0.2776</c:v>
                </c:pt>
                <c:pt idx="2777">
                  <c:v>0.2777</c:v>
                </c:pt>
                <c:pt idx="2778">
                  <c:v>0.2778</c:v>
                </c:pt>
                <c:pt idx="2779">
                  <c:v>0.2779</c:v>
                </c:pt>
                <c:pt idx="2780">
                  <c:v>0.278</c:v>
                </c:pt>
                <c:pt idx="2781">
                  <c:v>0.2781</c:v>
                </c:pt>
                <c:pt idx="2782">
                  <c:v>0.2782</c:v>
                </c:pt>
                <c:pt idx="2783">
                  <c:v>0.2783</c:v>
                </c:pt>
                <c:pt idx="2784">
                  <c:v>0.2784</c:v>
                </c:pt>
                <c:pt idx="2785">
                  <c:v>0.2785</c:v>
                </c:pt>
                <c:pt idx="2786">
                  <c:v>0.2786</c:v>
                </c:pt>
                <c:pt idx="2787">
                  <c:v>0.2787</c:v>
                </c:pt>
                <c:pt idx="2788">
                  <c:v>0.2788</c:v>
                </c:pt>
                <c:pt idx="2789">
                  <c:v>0.2789</c:v>
                </c:pt>
                <c:pt idx="2790">
                  <c:v>0.279</c:v>
                </c:pt>
                <c:pt idx="2791">
                  <c:v>0.2791</c:v>
                </c:pt>
                <c:pt idx="2792">
                  <c:v>0.2792</c:v>
                </c:pt>
                <c:pt idx="2793">
                  <c:v>0.2793</c:v>
                </c:pt>
                <c:pt idx="2794">
                  <c:v>0.2794</c:v>
                </c:pt>
                <c:pt idx="2795">
                  <c:v>0.2795</c:v>
                </c:pt>
                <c:pt idx="2796">
                  <c:v>0.2796</c:v>
                </c:pt>
                <c:pt idx="2797">
                  <c:v>0.2797</c:v>
                </c:pt>
                <c:pt idx="2798">
                  <c:v>0.2798</c:v>
                </c:pt>
                <c:pt idx="2799">
                  <c:v>0.2799</c:v>
                </c:pt>
                <c:pt idx="2800">
                  <c:v>0.28</c:v>
                </c:pt>
                <c:pt idx="2801">
                  <c:v>0.2801</c:v>
                </c:pt>
                <c:pt idx="2802">
                  <c:v>0.2802</c:v>
                </c:pt>
                <c:pt idx="2803">
                  <c:v>0.2803</c:v>
                </c:pt>
                <c:pt idx="2804">
                  <c:v>0.2804</c:v>
                </c:pt>
                <c:pt idx="2805">
                  <c:v>0.2805</c:v>
                </c:pt>
                <c:pt idx="2806">
                  <c:v>0.2806</c:v>
                </c:pt>
                <c:pt idx="2807">
                  <c:v>0.2807</c:v>
                </c:pt>
                <c:pt idx="2808">
                  <c:v>0.2808</c:v>
                </c:pt>
                <c:pt idx="2809">
                  <c:v>0.2809</c:v>
                </c:pt>
                <c:pt idx="2810">
                  <c:v>0.281</c:v>
                </c:pt>
                <c:pt idx="2811">
                  <c:v>0.2811</c:v>
                </c:pt>
                <c:pt idx="2812">
                  <c:v>0.2812</c:v>
                </c:pt>
                <c:pt idx="2813">
                  <c:v>0.2813</c:v>
                </c:pt>
                <c:pt idx="2814">
                  <c:v>0.2814</c:v>
                </c:pt>
                <c:pt idx="2815">
                  <c:v>0.2815</c:v>
                </c:pt>
                <c:pt idx="2816">
                  <c:v>0.2816</c:v>
                </c:pt>
                <c:pt idx="2817">
                  <c:v>0.2817</c:v>
                </c:pt>
                <c:pt idx="2818">
                  <c:v>0.2818</c:v>
                </c:pt>
                <c:pt idx="2819">
                  <c:v>0.2819</c:v>
                </c:pt>
                <c:pt idx="2820">
                  <c:v>0.282</c:v>
                </c:pt>
                <c:pt idx="2821">
                  <c:v>0.2821</c:v>
                </c:pt>
                <c:pt idx="2822">
                  <c:v>0.2822</c:v>
                </c:pt>
                <c:pt idx="2823">
                  <c:v>0.2823</c:v>
                </c:pt>
                <c:pt idx="2824">
                  <c:v>0.2824</c:v>
                </c:pt>
                <c:pt idx="2825">
                  <c:v>0.2825</c:v>
                </c:pt>
                <c:pt idx="2826">
                  <c:v>0.2826</c:v>
                </c:pt>
                <c:pt idx="2827">
                  <c:v>0.2827</c:v>
                </c:pt>
                <c:pt idx="2828">
                  <c:v>0.2828</c:v>
                </c:pt>
                <c:pt idx="2829">
                  <c:v>0.2829</c:v>
                </c:pt>
                <c:pt idx="2830">
                  <c:v>0.283</c:v>
                </c:pt>
                <c:pt idx="2831">
                  <c:v>0.2831</c:v>
                </c:pt>
                <c:pt idx="2832">
                  <c:v>0.2832</c:v>
                </c:pt>
                <c:pt idx="2833">
                  <c:v>0.2833</c:v>
                </c:pt>
                <c:pt idx="2834">
                  <c:v>0.2834</c:v>
                </c:pt>
                <c:pt idx="2835">
                  <c:v>0.2835</c:v>
                </c:pt>
                <c:pt idx="2836">
                  <c:v>0.2836</c:v>
                </c:pt>
                <c:pt idx="2837">
                  <c:v>0.2837</c:v>
                </c:pt>
                <c:pt idx="2838">
                  <c:v>0.2838</c:v>
                </c:pt>
                <c:pt idx="2839">
                  <c:v>0.2839</c:v>
                </c:pt>
                <c:pt idx="2840">
                  <c:v>0.284</c:v>
                </c:pt>
                <c:pt idx="2841">
                  <c:v>0.2841</c:v>
                </c:pt>
                <c:pt idx="2842">
                  <c:v>0.2842</c:v>
                </c:pt>
                <c:pt idx="2843">
                  <c:v>0.2843</c:v>
                </c:pt>
                <c:pt idx="2844">
                  <c:v>0.2844</c:v>
                </c:pt>
                <c:pt idx="2845">
                  <c:v>0.2845</c:v>
                </c:pt>
                <c:pt idx="2846">
                  <c:v>0.2846</c:v>
                </c:pt>
                <c:pt idx="2847">
                  <c:v>0.2847</c:v>
                </c:pt>
                <c:pt idx="2848">
                  <c:v>0.2848</c:v>
                </c:pt>
                <c:pt idx="2849">
                  <c:v>0.2849</c:v>
                </c:pt>
                <c:pt idx="2850">
                  <c:v>0.285</c:v>
                </c:pt>
                <c:pt idx="2851">
                  <c:v>0.2851</c:v>
                </c:pt>
                <c:pt idx="2852">
                  <c:v>0.2852</c:v>
                </c:pt>
                <c:pt idx="2853">
                  <c:v>0.2853</c:v>
                </c:pt>
                <c:pt idx="2854">
                  <c:v>0.2854</c:v>
                </c:pt>
                <c:pt idx="2855">
                  <c:v>0.2855</c:v>
                </c:pt>
                <c:pt idx="2856">
                  <c:v>0.2856</c:v>
                </c:pt>
                <c:pt idx="2857">
                  <c:v>0.2857</c:v>
                </c:pt>
                <c:pt idx="2858">
                  <c:v>0.2858</c:v>
                </c:pt>
                <c:pt idx="2859">
                  <c:v>0.2859</c:v>
                </c:pt>
                <c:pt idx="2860">
                  <c:v>0.286</c:v>
                </c:pt>
                <c:pt idx="2861">
                  <c:v>0.2861</c:v>
                </c:pt>
                <c:pt idx="2862">
                  <c:v>0.2862</c:v>
                </c:pt>
                <c:pt idx="2863">
                  <c:v>0.2863</c:v>
                </c:pt>
                <c:pt idx="2864">
                  <c:v>0.2864</c:v>
                </c:pt>
                <c:pt idx="2865">
                  <c:v>0.2865</c:v>
                </c:pt>
                <c:pt idx="2866">
                  <c:v>0.2866</c:v>
                </c:pt>
                <c:pt idx="2867">
                  <c:v>0.2867</c:v>
                </c:pt>
                <c:pt idx="2868">
                  <c:v>0.2868</c:v>
                </c:pt>
                <c:pt idx="2869">
                  <c:v>0.2869</c:v>
                </c:pt>
                <c:pt idx="2870">
                  <c:v>0.287</c:v>
                </c:pt>
                <c:pt idx="2871">
                  <c:v>0.2871</c:v>
                </c:pt>
                <c:pt idx="2872">
                  <c:v>0.2872</c:v>
                </c:pt>
                <c:pt idx="2873">
                  <c:v>0.2873</c:v>
                </c:pt>
                <c:pt idx="2874">
                  <c:v>0.2874</c:v>
                </c:pt>
                <c:pt idx="2875">
                  <c:v>0.2875</c:v>
                </c:pt>
                <c:pt idx="2876">
                  <c:v>0.2876</c:v>
                </c:pt>
                <c:pt idx="2877">
                  <c:v>0.2877</c:v>
                </c:pt>
                <c:pt idx="2878">
                  <c:v>0.2878</c:v>
                </c:pt>
                <c:pt idx="2879">
                  <c:v>0.2879</c:v>
                </c:pt>
                <c:pt idx="2880">
                  <c:v>0.288</c:v>
                </c:pt>
                <c:pt idx="2881">
                  <c:v>0.2881</c:v>
                </c:pt>
                <c:pt idx="2882">
                  <c:v>0.2882</c:v>
                </c:pt>
                <c:pt idx="2883">
                  <c:v>0.2883</c:v>
                </c:pt>
                <c:pt idx="2884">
                  <c:v>0.2884</c:v>
                </c:pt>
                <c:pt idx="2885">
                  <c:v>0.2885</c:v>
                </c:pt>
                <c:pt idx="2886">
                  <c:v>0.2886</c:v>
                </c:pt>
                <c:pt idx="2887">
                  <c:v>0.2887</c:v>
                </c:pt>
                <c:pt idx="2888">
                  <c:v>0.2888</c:v>
                </c:pt>
                <c:pt idx="2889">
                  <c:v>0.2889</c:v>
                </c:pt>
                <c:pt idx="2890">
                  <c:v>0.289</c:v>
                </c:pt>
                <c:pt idx="2891">
                  <c:v>0.2891</c:v>
                </c:pt>
                <c:pt idx="2892">
                  <c:v>0.2892</c:v>
                </c:pt>
                <c:pt idx="2893">
                  <c:v>0.2893</c:v>
                </c:pt>
                <c:pt idx="2894">
                  <c:v>0.2894</c:v>
                </c:pt>
                <c:pt idx="2895">
                  <c:v>0.2895</c:v>
                </c:pt>
                <c:pt idx="2896">
                  <c:v>0.2896</c:v>
                </c:pt>
                <c:pt idx="2897">
                  <c:v>0.2897</c:v>
                </c:pt>
                <c:pt idx="2898">
                  <c:v>0.2898</c:v>
                </c:pt>
                <c:pt idx="2899">
                  <c:v>0.2899</c:v>
                </c:pt>
                <c:pt idx="2900">
                  <c:v>0.29</c:v>
                </c:pt>
                <c:pt idx="2901">
                  <c:v>0.2901</c:v>
                </c:pt>
                <c:pt idx="2902">
                  <c:v>0.2902</c:v>
                </c:pt>
                <c:pt idx="2903">
                  <c:v>0.2903</c:v>
                </c:pt>
                <c:pt idx="2904">
                  <c:v>0.2904</c:v>
                </c:pt>
                <c:pt idx="2905">
                  <c:v>0.2905</c:v>
                </c:pt>
                <c:pt idx="2906">
                  <c:v>0.2906</c:v>
                </c:pt>
                <c:pt idx="2907">
                  <c:v>0.2907</c:v>
                </c:pt>
                <c:pt idx="2908">
                  <c:v>0.2908</c:v>
                </c:pt>
                <c:pt idx="2909">
                  <c:v>0.2909</c:v>
                </c:pt>
                <c:pt idx="2910">
                  <c:v>0.291</c:v>
                </c:pt>
                <c:pt idx="2911">
                  <c:v>0.2911</c:v>
                </c:pt>
                <c:pt idx="2912">
                  <c:v>0.2912</c:v>
                </c:pt>
                <c:pt idx="2913">
                  <c:v>0.2913</c:v>
                </c:pt>
                <c:pt idx="2914">
                  <c:v>0.2914</c:v>
                </c:pt>
                <c:pt idx="2915">
                  <c:v>0.2915</c:v>
                </c:pt>
                <c:pt idx="2916">
                  <c:v>0.2916</c:v>
                </c:pt>
                <c:pt idx="2917">
                  <c:v>0.2917</c:v>
                </c:pt>
                <c:pt idx="2918">
                  <c:v>0.2918</c:v>
                </c:pt>
                <c:pt idx="2919">
                  <c:v>0.2919</c:v>
                </c:pt>
                <c:pt idx="2920">
                  <c:v>0.292</c:v>
                </c:pt>
                <c:pt idx="2921">
                  <c:v>0.2921</c:v>
                </c:pt>
                <c:pt idx="2922">
                  <c:v>0.2922</c:v>
                </c:pt>
                <c:pt idx="2923">
                  <c:v>0.2923</c:v>
                </c:pt>
                <c:pt idx="2924">
                  <c:v>0.2924</c:v>
                </c:pt>
                <c:pt idx="2925">
                  <c:v>0.2925</c:v>
                </c:pt>
                <c:pt idx="2926">
                  <c:v>0.2926</c:v>
                </c:pt>
                <c:pt idx="2927">
                  <c:v>0.2927</c:v>
                </c:pt>
                <c:pt idx="2928">
                  <c:v>0.2928</c:v>
                </c:pt>
                <c:pt idx="2929">
                  <c:v>0.2929</c:v>
                </c:pt>
                <c:pt idx="2930">
                  <c:v>0.293</c:v>
                </c:pt>
                <c:pt idx="2931">
                  <c:v>0.2931</c:v>
                </c:pt>
                <c:pt idx="2932">
                  <c:v>0.2932</c:v>
                </c:pt>
                <c:pt idx="2933">
                  <c:v>0.2933</c:v>
                </c:pt>
                <c:pt idx="2934">
                  <c:v>0.2934</c:v>
                </c:pt>
                <c:pt idx="2935">
                  <c:v>0.2935</c:v>
                </c:pt>
                <c:pt idx="2936">
                  <c:v>0.2936</c:v>
                </c:pt>
                <c:pt idx="2937">
                  <c:v>0.2937</c:v>
                </c:pt>
                <c:pt idx="2938">
                  <c:v>0.2938</c:v>
                </c:pt>
                <c:pt idx="2939">
                  <c:v>0.2939</c:v>
                </c:pt>
                <c:pt idx="2940">
                  <c:v>0.294</c:v>
                </c:pt>
                <c:pt idx="2941">
                  <c:v>0.2941</c:v>
                </c:pt>
                <c:pt idx="2942">
                  <c:v>0.2942</c:v>
                </c:pt>
                <c:pt idx="2943">
                  <c:v>0.2943</c:v>
                </c:pt>
                <c:pt idx="2944">
                  <c:v>0.2944</c:v>
                </c:pt>
                <c:pt idx="2945">
                  <c:v>0.2945</c:v>
                </c:pt>
                <c:pt idx="2946">
                  <c:v>0.2946</c:v>
                </c:pt>
                <c:pt idx="2947">
                  <c:v>0.2947</c:v>
                </c:pt>
                <c:pt idx="2948">
                  <c:v>0.2948</c:v>
                </c:pt>
                <c:pt idx="2949">
                  <c:v>0.2949</c:v>
                </c:pt>
                <c:pt idx="2950">
                  <c:v>0.295</c:v>
                </c:pt>
                <c:pt idx="2951">
                  <c:v>0.2951</c:v>
                </c:pt>
                <c:pt idx="2952">
                  <c:v>0.2952</c:v>
                </c:pt>
                <c:pt idx="2953">
                  <c:v>0.2953</c:v>
                </c:pt>
                <c:pt idx="2954">
                  <c:v>0.2954</c:v>
                </c:pt>
                <c:pt idx="2955">
                  <c:v>0.2955</c:v>
                </c:pt>
                <c:pt idx="2956">
                  <c:v>0.2956</c:v>
                </c:pt>
                <c:pt idx="2957">
                  <c:v>0.2957</c:v>
                </c:pt>
                <c:pt idx="2958">
                  <c:v>0.2958</c:v>
                </c:pt>
                <c:pt idx="2959">
                  <c:v>0.2959</c:v>
                </c:pt>
                <c:pt idx="2960">
                  <c:v>0.296</c:v>
                </c:pt>
                <c:pt idx="2961">
                  <c:v>0.2961</c:v>
                </c:pt>
                <c:pt idx="2962">
                  <c:v>0.2962</c:v>
                </c:pt>
                <c:pt idx="2963">
                  <c:v>0.2963</c:v>
                </c:pt>
                <c:pt idx="2964">
                  <c:v>0.2964</c:v>
                </c:pt>
                <c:pt idx="2965">
                  <c:v>0.2965</c:v>
                </c:pt>
                <c:pt idx="2966">
                  <c:v>0.2966</c:v>
                </c:pt>
                <c:pt idx="2967">
                  <c:v>0.2967</c:v>
                </c:pt>
                <c:pt idx="2968">
                  <c:v>0.2968</c:v>
                </c:pt>
                <c:pt idx="2969">
                  <c:v>0.2969</c:v>
                </c:pt>
                <c:pt idx="2970">
                  <c:v>0.297</c:v>
                </c:pt>
                <c:pt idx="2971">
                  <c:v>0.2971</c:v>
                </c:pt>
                <c:pt idx="2972">
                  <c:v>0.2972</c:v>
                </c:pt>
                <c:pt idx="2973">
                  <c:v>0.2973</c:v>
                </c:pt>
                <c:pt idx="2974">
                  <c:v>0.2974</c:v>
                </c:pt>
                <c:pt idx="2975">
                  <c:v>0.2975</c:v>
                </c:pt>
                <c:pt idx="2976">
                  <c:v>0.2976</c:v>
                </c:pt>
                <c:pt idx="2977">
                  <c:v>0.2977</c:v>
                </c:pt>
                <c:pt idx="2978">
                  <c:v>0.2978</c:v>
                </c:pt>
                <c:pt idx="2979">
                  <c:v>0.2979</c:v>
                </c:pt>
                <c:pt idx="2980">
                  <c:v>0.298</c:v>
                </c:pt>
                <c:pt idx="2981">
                  <c:v>0.2981</c:v>
                </c:pt>
                <c:pt idx="2982">
                  <c:v>0.2982</c:v>
                </c:pt>
                <c:pt idx="2983">
                  <c:v>0.2983</c:v>
                </c:pt>
                <c:pt idx="2984">
                  <c:v>0.2984</c:v>
                </c:pt>
                <c:pt idx="2985">
                  <c:v>0.2985</c:v>
                </c:pt>
                <c:pt idx="2986">
                  <c:v>0.2986</c:v>
                </c:pt>
                <c:pt idx="2987">
                  <c:v>0.2987</c:v>
                </c:pt>
                <c:pt idx="2988">
                  <c:v>0.2988</c:v>
                </c:pt>
                <c:pt idx="2989">
                  <c:v>0.2989</c:v>
                </c:pt>
                <c:pt idx="2990">
                  <c:v>0.299</c:v>
                </c:pt>
                <c:pt idx="2991">
                  <c:v>0.2991</c:v>
                </c:pt>
                <c:pt idx="2992">
                  <c:v>0.2992</c:v>
                </c:pt>
                <c:pt idx="2993">
                  <c:v>0.2993</c:v>
                </c:pt>
                <c:pt idx="2994">
                  <c:v>0.2994</c:v>
                </c:pt>
                <c:pt idx="2995">
                  <c:v>0.2995</c:v>
                </c:pt>
                <c:pt idx="2996">
                  <c:v>0.2996</c:v>
                </c:pt>
                <c:pt idx="2997">
                  <c:v>0.2997</c:v>
                </c:pt>
                <c:pt idx="2998">
                  <c:v>0.2998</c:v>
                </c:pt>
                <c:pt idx="2999">
                  <c:v>0.2999</c:v>
                </c:pt>
                <c:pt idx="3000">
                  <c:v>0.3</c:v>
                </c:pt>
                <c:pt idx="3001">
                  <c:v>0.3001</c:v>
                </c:pt>
                <c:pt idx="3002">
                  <c:v>0.3002</c:v>
                </c:pt>
                <c:pt idx="3003">
                  <c:v>0.3003</c:v>
                </c:pt>
                <c:pt idx="3004">
                  <c:v>0.3004</c:v>
                </c:pt>
                <c:pt idx="3005">
                  <c:v>0.3005</c:v>
                </c:pt>
                <c:pt idx="3006">
                  <c:v>0.3006</c:v>
                </c:pt>
                <c:pt idx="3007">
                  <c:v>0.3007</c:v>
                </c:pt>
                <c:pt idx="3008">
                  <c:v>0.3008</c:v>
                </c:pt>
                <c:pt idx="3009">
                  <c:v>0.3009</c:v>
                </c:pt>
                <c:pt idx="3010">
                  <c:v>0.301</c:v>
                </c:pt>
                <c:pt idx="3011">
                  <c:v>0.3011</c:v>
                </c:pt>
                <c:pt idx="3012">
                  <c:v>0.3012</c:v>
                </c:pt>
                <c:pt idx="3013">
                  <c:v>0.3013</c:v>
                </c:pt>
                <c:pt idx="3014">
                  <c:v>0.3014</c:v>
                </c:pt>
                <c:pt idx="3015">
                  <c:v>0.3015</c:v>
                </c:pt>
                <c:pt idx="3016">
                  <c:v>0.3016</c:v>
                </c:pt>
                <c:pt idx="3017">
                  <c:v>0.3017</c:v>
                </c:pt>
                <c:pt idx="3018">
                  <c:v>0.3018</c:v>
                </c:pt>
                <c:pt idx="3019">
                  <c:v>0.3019</c:v>
                </c:pt>
                <c:pt idx="3020">
                  <c:v>0.302</c:v>
                </c:pt>
                <c:pt idx="3021">
                  <c:v>0.3021</c:v>
                </c:pt>
                <c:pt idx="3022">
                  <c:v>0.3022</c:v>
                </c:pt>
                <c:pt idx="3023">
                  <c:v>0.3023</c:v>
                </c:pt>
                <c:pt idx="3024">
                  <c:v>0.3024</c:v>
                </c:pt>
                <c:pt idx="3025">
                  <c:v>0.3025</c:v>
                </c:pt>
                <c:pt idx="3026">
                  <c:v>0.3026</c:v>
                </c:pt>
                <c:pt idx="3027">
                  <c:v>0.3027</c:v>
                </c:pt>
                <c:pt idx="3028">
                  <c:v>0.3028</c:v>
                </c:pt>
                <c:pt idx="3029">
                  <c:v>0.3029</c:v>
                </c:pt>
                <c:pt idx="3030">
                  <c:v>0.303</c:v>
                </c:pt>
                <c:pt idx="3031">
                  <c:v>0.3031</c:v>
                </c:pt>
                <c:pt idx="3032">
                  <c:v>0.3032</c:v>
                </c:pt>
                <c:pt idx="3033">
                  <c:v>0.3033</c:v>
                </c:pt>
                <c:pt idx="3034">
                  <c:v>0.3034</c:v>
                </c:pt>
                <c:pt idx="3035">
                  <c:v>0.3035</c:v>
                </c:pt>
                <c:pt idx="3036">
                  <c:v>0.3036</c:v>
                </c:pt>
                <c:pt idx="3037">
                  <c:v>0.3037</c:v>
                </c:pt>
                <c:pt idx="3038">
                  <c:v>0.3038</c:v>
                </c:pt>
                <c:pt idx="3039">
                  <c:v>0.3039</c:v>
                </c:pt>
                <c:pt idx="3040">
                  <c:v>0.304</c:v>
                </c:pt>
                <c:pt idx="3041">
                  <c:v>0.3041</c:v>
                </c:pt>
                <c:pt idx="3042">
                  <c:v>0.3042</c:v>
                </c:pt>
                <c:pt idx="3043">
                  <c:v>0.3043</c:v>
                </c:pt>
                <c:pt idx="3044">
                  <c:v>0.3044</c:v>
                </c:pt>
                <c:pt idx="3045">
                  <c:v>0.3045</c:v>
                </c:pt>
                <c:pt idx="3046">
                  <c:v>0.3046</c:v>
                </c:pt>
                <c:pt idx="3047">
                  <c:v>0.3047</c:v>
                </c:pt>
                <c:pt idx="3048">
                  <c:v>0.3048</c:v>
                </c:pt>
                <c:pt idx="3049">
                  <c:v>0.3049</c:v>
                </c:pt>
                <c:pt idx="3050">
                  <c:v>0.305</c:v>
                </c:pt>
                <c:pt idx="3051">
                  <c:v>0.3051</c:v>
                </c:pt>
                <c:pt idx="3052">
                  <c:v>0.3052</c:v>
                </c:pt>
                <c:pt idx="3053">
                  <c:v>0.3053</c:v>
                </c:pt>
                <c:pt idx="3054">
                  <c:v>0.3054</c:v>
                </c:pt>
                <c:pt idx="3055">
                  <c:v>0.3055</c:v>
                </c:pt>
                <c:pt idx="3056">
                  <c:v>0.3056</c:v>
                </c:pt>
                <c:pt idx="3057">
                  <c:v>0.3057</c:v>
                </c:pt>
                <c:pt idx="3058">
                  <c:v>0.3058</c:v>
                </c:pt>
                <c:pt idx="3059">
                  <c:v>0.3059</c:v>
                </c:pt>
                <c:pt idx="3060">
                  <c:v>0.306</c:v>
                </c:pt>
                <c:pt idx="3061">
                  <c:v>0.3061</c:v>
                </c:pt>
                <c:pt idx="3062">
                  <c:v>0.3062</c:v>
                </c:pt>
                <c:pt idx="3063">
                  <c:v>0.3063</c:v>
                </c:pt>
                <c:pt idx="3064">
                  <c:v>0.3064</c:v>
                </c:pt>
                <c:pt idx="3065">
                  <c:v>0.3065</c:v>
                </c:pt>
                <c:pt idx="3066">
                  <c:v>0.3066</c:v>
                </c:pt>
                <c:pt idx="3067">
                  <c:v>0.3067</c:v>
                </c:pt>
                <c:pt idx="3068">
                  <c:v>0.3068</c:v>
                </c:pt>
                <c:pt idx="3069">
                  <c:v>0.3069</c:v>
                </c:pt>
                <c:pt idx="3070">
                  <c:v>0.307</c:v>
                </c:pt>
                <c:pt idx="3071">
                  <c:v>0.3071</c:v>
                </c:pt>
                <c:pt idx="3072">
                  <c:v>0.3072</c:v>
                </c:pt>
                <c:pt idx="3073">
                  <c:v>0.3073</c:v>
                </c:pt>
                <c:pt idx="3074">
                  <c:v>0.3074</c:v>
                </c:pt>
                <c:pt idx="3075">
                  <c:v>0.3075</c:v>
                </c:pt>
                <c:pt idx="3076">
                  <c:v>0.3076</c:v>
                </c:pt>
                <c:pt idx="3077">
                  <c:v>0.3077</c:v>
                </c:pt>
                <c:pt idx="3078">
                  <c:v>0.3078</c:v>
                </c:pt>
                <c:pt idx="3079">
                  <c:v>0.3079</c:v>
                </c:pt>
                <c:pt idx="3080">
                  <c:v>0.308</c:v>
                </c:pt>
                <c:pt idx="3081">
                  <c:v>0.3081</c:v>
                </c:pt>
                <c:pt idx="3082">
                  <c:v>0.3082</c:v>
                </c:pt>
                <c:pt idx="3083">
                  <c:v>0.3083</c:v>
                </c:pt>
                <c:pt idx="3084">
                  <c:v>0.3084</c:v>
                </c:pt>
                <c:pt idx="3085">
                  <c:v>0.3085</c:v>
                </c:pt>
                <c:pt idx="3086">
                  <c:v>0.3086</c:v>
                </c:pt>
                <c:pt idx="3087">
                  <c:v>0.3087</c:v>
                </c:pt>
                <c:pt idx="3088">
                  <c:v>0.3088</c:v>
                </c:pt>
                <c:pt idx="3089">
                  <c:v>0.3089</c:v>
                </c:pt>
                <c:pt idx="3090">
                  <c:v>0.309</c:v>
                </c:pt>
                <c:pt idx="3091">
                  <c:v>0.3091</c:v>
                </c:pt>
                <c:pt idx="3092">
                  <c:v>0.3092</c:v>
                </c:pt>
                <c:pt idx="3093">
                  <c:v>0.3093</c:v>
                </c:pt>
                <c:pt idx="3094">
                  <c:v>0.3094</c:v>
                </c:pt>
                <c:pt idx="3095">
                  <c:v>0.3095</c:v>
                </c:pt>
                <c:pt idx="3096">
                  <c:v>0.3096</c:v>
                </c:pt>
                <c:pt idx="3097">
                  <c:v>0.3097</c:v>
                </c:pt>
                <c:pt idx="3098">
                  <c:v>0.3098</c:v>
                </c:pt>
                <c:pt idx="3099">
                  <c:v>0.3099</c:v>
                </c:pt>
                <c:pt idx="3100">
                  <c:v>0.31</c:v>
                </c:pt>
                <c:pt idx="3101">
                  <c:v>0.3101</c:v>
                </c:pt>
                <c:pt idx="3102">
                  <c:v>0.3102</c:v>
                </c:pt>
                <c:pt idx="3103">
                  <c:v>0.3103</c:v>
                </c:pt>
                <c:pt idx="3104">
                  <c:v>0.3104</c:v>
                </c:pt>
                <c:pt idx="3105">
                  <c:v>0.3105</c:v>
                </c:pt>
                <c:pt idx="3106">
                  <c:v>0.3106</c:v>
                </c:pt>
                <c:pt idx="3107">
                  <c:v>0.3107</c:v>
                </c:pt>
                <c:pt idx="3108">
                  <c:v>0.3108</c:v>
                </c:pt>
                <c:pt idx="3109">
                  <c:v>0.3109</c:v>
                </c:pt>
                <c:pt idx="3110">
                  <c:v>0.311</c:v>
                </c:pt>
                <c:pt idx="3111">
                  <c:v>0.3111</c:v>
                </c:pt>
                <c:pt idx="3112">
                  <c:v>0.3112</c:v>
                </c:pt>
                <c:pt idx="3113">
                  <c:v>0.3113</c:v>
                </c:pt>
                <c:pt idx="3114">
                  <c:v>0.3114</c:v>
                </c:pt>
                <c:pt idx="3115">
                  <c:v>0.3115</c:v>
                </c:pt>
                <c:pt idx="3116">
                  <c:v>0.3116</c:v>
                </c:pt>
                <c:pt idx="3117">
                  <c:v>0.3117</c:v>
                </c:pt>
                <c:pt idx="3118">
                  <c:v>0.3118</c:v>
                </c:pt>
                <c:pt idx="3119">
                  <c:v>0.3119</c:v>
                </c:pt>
                <c:pt idx="3120">
                  <c:v>0.312</c:v>
                </c:pt>
                <c:pt idx="3121">
                  <c:v>0.3121</c:v>
                </c:pt>
                <c:pt idx="3122">
                  <c:v>0.3122</c:v>
                </c:pt>
                <c:pt idx="3123">
                  <c:v>0.3123</c:v>
                </c:pt>
                <c:pt idx="3124">
                  <c:v>0.3124</c:v>
                </c:pt>
                <c:pt idx="3125">
                  <c:v>0.3125</c:v>
                </c:pt>
                <c:pt idx="3126">
                  <c:v>0.3126</c:v>
                </c:pt>
                <c:pt idx="3127">
                  <c:v>0.3127</c:v>
                </c:pt>
                <c:pt idx="3128">
                  <c:v>0.3128</c:v>
                </c:pt>
                <c:pt idx="3129">
                  <c:v>0.3129</c:v>
                </c:pt>
                <c:pt idx="3130">
                  <c:v>0.313</c:v>
                </c:pt>
                <c:pt idx="3131">
                  <c:v>0.3131</c:v>
                </c:pt>
                <c:pt idx="3132">
                  <c:v>0.3132</c:v>
                </c:pt>
                <c:pt idx="3133">
                  <c:v>0.3133</c:v>
                </c:pt>
                <c:pt idx="3134">
                  <c:v>0.3134</c:v>
                </c:pt>
                <c:pt idx="3135">
                  <c:v>0.3135</c:v>
                </c:pt>
                <c:pt idx="3136">
                  <c:v>0.3136</c:v>
                </c:pt>
                <c:pt idx="3137">
                  <c:v>0.3137</c:v>
                </c:pt>
                <c:pt idx="3138">
                  <c:v>0.3138</c:v>
                </c:pt>
                <c:pt idx="3139">
                  <c:v>0.3139</c:v>
                </c:pt>
                <c:pt idx="3140">
                  <c:v>0.314</c:v>
                </c:pt>
                <c:pt idx="3141">
                  <c:v>0.3141</c:v>
                </c:pt>
                <c:pt idx="3142">
                  <c:v>0.3142</c:v>
                </c:pt>
                <c:pt idx="3143">
                  <c:v>0.3143</c:v>
                </c:pt>
                <c:pt idx="3144">
                  <c:v>0.3144</c:v>
                </c:pt>
                <c:pt idx="3145">
                  <c:v>0.3145</c:v>
                </c:pt>
                <c:pt idx="3146">
                  <c:v>0.3146</c:v>
                </c:pt>
                <c:pt idx="3147">
                  <c:v>0.3147</c:v>
                </c:pt>
                <c:pt idx="3148">
                  <c:v>0.3148</c:v>
                </c:pt>
                <c:pt idx="3149">
                  <c:v>0.3149</c:v>
                </c:pt>
                <c:pt idx="3150">
                  <c:v>0.315</c:v>
                </c:pt>
                <c:pt idx="3151">
                  <c:v>0.3151</c:v>
                </c:pt>
                <c:pt idx="3152">
                  <c:v>0.3152</c:v>
                </c:pt>
                <c:pt idx="3153">
                  <c:v>0.3153</c:v>
                </c:pt>
                <c:pt idx="3154">
                  <c:v>0.3154</c:v>
                </c:pt>
                <c:pt idx="3155">
                  <c:v>0.3155</c:v>
                </c:pt>
                <c:pt idx="3156">
                  <c:v>0.3156</c:v>
                </c:pt>
                <c:pt idx="3157">
                  <c:v>0.3157</c:v>
                </c:pt>
                <c:pt idx="3158">
                  <c:v>0.3158</c:v>
                </c:pt>
                <c:pt idx="3159">
                  <c:v>0.3159</c:v>
                </c:pt>
                <c:pt idx="3160">
                  <c:v>0.316</c:v>
                </c:pt>
                <c:pt idx="3161">
                  <c:v>0.3161</c:v>
                </c:pt>
                <c:pt idx="3162">
                  <c:v>0.3162</c:v>
                </c:pt>
                <c:pt idx="3163">
                  <c:v>0.3163</c:v>
                </c:pt>
                <c:pt idx="3164">
                  <c:v>0.3164</c:v>
                </c:pt>
                <c:pt idx="3165">
                  <c:v>0.3165</c:v>
                </c:pt>
                <c:pt idx="3166">
                  <c:v>0.3166</c:v>
                </c:pt>
                <c:pt idx="3167">
                  <c:v>0.3167</c:v>
                </c:pt>
                <c:pt idx="3168">
                  <c:v>0.3168</c:v>
                </c:pt>
                <c:pt idx="3169">
                  <c:v>0.3169</c:v>
                </c:pt>
                <c:pt idx="3170">
                  <c:v>0.317</c:v>
                </c:pt>
                <c:pt idx="3171">
                  <c:v>0.3171</c:v>
                </c:pt>
                <c:pt idx="3172">
                  <c:v>0.3172</c:v>
                </c:pt>
                <c:pt idx="3173">
                  <c:v>0.3173</c:v>
                </c:pt>
                <c:pt idx="3174">
                  <c:v>0.3174</c:v>
                </c:pt>
                <c:pt idx="3175">
                  <c:v>0.3175</c:v>
                </c:pt>
                <c:pt idx="3176">
                  <c:v>0.3176</c:v>
                </c:pt>
                <c:pt idx="3177">
                  <c:v>0.3177</c:v>
                </c:pt>
                <c:pt idx="3178">
                  <c:v>0.3178</c:v>
                </c:pt>
                <c:pt idx="3179">
                  <c:v>0.3179</c:v>
                </c:pt>
                <c:pt idx="3180">
                  <c:v>0.318</c:v>
                </c:pt>
                <c:pt idx="3181">
                  <c:v>0.3181</c:v>
                </c:pt>
                <c:pt idx="3182">
                  <c:v>0.3182</c:v>
                </c:pt>
                <c:pt idx="3183">
                  <c:v>0.3183</c:v>
                </c:pt>
                <c:pt idx="3184">
                  <c:v>0.3184</c:v>
                </c:pt>
                <c:pt idx="3185">
                  <c:v>0.3185</c:v>
                </c:pt>
                <c:pt idx="3186">
                  <c:v>0.3186</c:v>
                </c:pt>
                <c:pt idx="3187">
                  <c:v>0.3187</c:v>
                </c:pt>
                <c:pt idx="3188">
                  <c:v>0.3188</c:v>
                </c:pt>
                <c:pt idx="3189">
                  <c:v>0.3189</c:v>
                </c:pt>
                <c:pt idx="3190">
                  <c:v>0.319</c:v>
                </c:pt>
                <c:pt idx="3191">
                  <c:v>0.3191</c:v>
                </c:pt>
                <c:pt idx="3192">
                  <c:v>0.3192</c:v>
                </c:pt>
                <c:pt idx="3193">
                  <c:v>0.3193</c:v>
                </c:pt>
                <c:pt idx="3194">
                  <c:v>0.3194</c:v>
                </c:pt>
                <c:pt idx="3195">
                  <c:v>0.3195</c:v>
                </c:pt>
                <c:pt idx="3196">
                  <c:v>0.3196</c:v>
                </c:pt>
                <c:pt idx="3197">
                  <c:v>0.3197</c:v>
                </c:pt>
                <c:pt idx="3198">
                  <c:v>0.3198</c:v>
                </c:pt>
                <c:pt idx="3199">
                  <c:v>0.3199</c:v>
                </c:pt>
                <c:pt idx="3200">
                  <c:v>0.32</c:v>
                </c:pt>
                <c:pt idx="3201">
                  <c:v>0.3201</c:v>
                </c:pt>
                <c:pt idx="3202">
                  <c:v>0.3202</c:v>
                </c:pt>
                <c:pt idx="3203">
                  <c:v>0.3203</c:v>
                </c:pt>
                <c:pt idx="3204">
                  <c:v>0.3204</c:v>
                </c:pt>
                <c:pt idx="3205">
                  <c:v>0.3205</c:v>
                </c:pt>
                <c:pt idx="3206">
                  <c:v>0.3206</c:v>
                </c:pt>
                <c:pt idx="3207">
                  <c:v>0.3207</c:v>
                </c:pt>
                <c:pt idx="3208">
                  <c:v>0.3208</c:v>
                </c:pt>
                <c:pt idx="3209">
                  <c:v>0.3209</c:v>
                </c:pt>
                <c:pt idx="3210">
                  <c:v>0.321</c:v>
                </c:pt>
                <c:pt idx="3211">
                  <c:v>0.3211</c:v>
                </c:pt>
                <c:pt idx="3212">
                  <c:v>0.3212</c:v>
                </c:pt>
                <c:pt idx="3213">
                  <c:v>0.3213</c:v>
                </c:pt>
                <c:pt idx="3214">
                  <c:v>0.3214</c:v>
                </c:pt>
                <c:pt idx="3215">
                  <c:v>0.3215</c:v>
                </c:pt>
                <c:pt idx="3216">
                  <c:v>0.3216</c:v>
                </c:pt>
                <c:pt idx="3217">
                  <c:v>0.3217</c:v>
                </c:pt>
                <c:pt idx="3218">
                  <c:v>0.3218</c:v>
                </c:pt>
                <c:pt idx="3219">
                  <c:v>0.3219</c:v>
                </c:pt>
                <c:pt idx="3220">
                  <c:v>0.322</c:v>
                </c:pt>
                <c:pt idx="3221">
                  <c:v>0.3221</c:v>
                </c:pt>
                <c:pt idx="3222">
                  <c:v>0.3222</c:v>
                </c:pt>
                <c:pt idx="3223">
                  <c:v>0.3223</c:v>
                </c:pt>
                <c:pt idx="3224">
                  <c:v>0.3224</c:v>
                </c:pt>
                <c:pt idx="3225">
                  <c:v>0.3225</c:v>
                </c:pt>
                <c:pt idx="3226">
                  <c:v>0.3226</c:v>
                </c:pt>
                <c:pt idx="3227">
                  <c:v>0.3227</c:v>
                </c:pt>
                <c:pt idx="3228">
                  <c:v>0.3228</c:v>
                </c:pt>
                <c:pt idx="3229">
                  <c:v>0.3229</c:v>
                </c:pt>
                <c:pt idx="3230">
                  <c:v>0.323</c:v>
                </c:pt>
                <c:pt idx="3231">
                  <c:v>0.3231</c:v>
                </c:pt>
                <c:pt idx="3232">
                  <c:v>0.3232</c:v>
                </c:pt>
                <c:pt idx="3233">
                  <c:v>0.3233</c:v>
                </c:pt>
                <c:pt idx="3234">
                  <c:v>0.3234</c:v>
                </c:pt>
                <c:pt idx="3235">
                  <c:v>0.3235</c:v>
                </c:pt>
                <c:pt idx="3236">
                  <c:v>0.3236</c:v>
                </c:pt>
                <c:pt idx="3237">
                  <c:v>0.3237</c:v>
                </c:pt>
                <c:pt idx="3238">
                  <c:v>0.3238</c:v>
                </c:pt>
                <c:pt idx="3239">
                  <c:v>0.3239</c:v>
                </c:pt>
                <c:pt idx="3240">
                  <c:v>0.324</c:v>
                </c:pt>
                <c:pt idx="3241">
                  <c:v>0.3241</c:v>
                </c:pt>
                <c:pt idx="3242">
                  <c:v>0.3242</c:v>
                </c:pt>
                <c:pt idx="3243">
                  <c:v>0.3243</c:v>
                </c:pt>
                <c:pt idx="3244">
                  <c:v>0.3244</c:v>
                </c:pt>
                <c:pt idx="3245">
                  <c:v>0.3245</c:v>
                </c:pt>
                <c:pt idx="3246">
                  <c:v>0.3246</c:v>
                </c:pt>
                <c:pt idx="3247">
                  <c:v>0.3247</c:v>
                </c:pt>
                <c:pt idx="3248">
                  <c:v>0.3248</c:v>
                </c:pt>
                <c:pt idx="3249">
                  <c:v>0.3249</c:v>
                </c:pt>
                <c:pt idx="3250">
                  <c:v>0.325</c:v>
                </c:pt>
                <c:pt idx="3251">
                  <c:v>0.3251</c:v>
                </c:pt>
                <c:pt idx="3252">
                  <c:v>0.3252</c:v>
                </c:pt>
                <c:pt idx="3253">
                  <c:v>0.3253</c:v>
                </c:pt>
                <c:pt idx="3254">
                  <c:v>0.3254</c:v>
                </c:pt>
                <c:pt idx="3255">
                  <c:v>0.3255</c:v>
                </c:pt>
                <c:pt idx="3256">
                  <c:v>0.3256</c:v>
                </c:pt>
                <c:pt idx="3257">
                  <c:v>0.3257</c:v>
                </c:pt>
                <c:pt idx="3258">
                  <c:v>0.3258</c:v>
                </c:pt>
                <c:pt idx="3259">
                  <c:v>0.3259</c:v>
                </c:pt>
                <c:pt idx="3260">
                  <c:v>0.326</c:v>
                </c:pt>
                <c:pt idx="3261">
                  <c:v>0.3261</c:v>
                </c:pt>
                <c:pt idx="3262">
                  <c:v>0.3262</c:v>
                </c:pt>
                <c:pt idx="3263">
                  <c:v>0.3263</c:v>
                </c:pt>
                <c:pt idx="3264">
                  <c:v>0.3264</c:v>
                </c:pt>
                <c:pt idx="3265">
                  <c:v>0.3265</c:v>
                </c:pt>
                <c:pt idx="3266">
                  <c:v>0.3266</c:v>
                </c:pt>
                <c:pt idx="3267">
                  <c:v>0.3267</c:v>
                </c:pt>
                <c:pt idx="3268">
                  <c:v>0.3268</c:v>
                </c:pt>
                <c:pt idx="3269">
                  <c:v>0.3269</c:v>
                </c:pt>
                <c:pt idx="3270">
                  <c:v>0.327</c:v>
                </c:pt>
                <c:pt idx="3271">
                  <c:v>0.3271</c:v>
                </c:pt>
                <c:pt idx="3272">
                  <c:v>0.3272</c:v>
                </c:pt>
                <c:pt idx="3273">
                  <c:v>0.3273</c:v>
                </c:pt>
                <c:pt idx="3274">
                  <c:v>0.3274</c:v>
                </c:pt>
                <c:pt idx="3275">
                  <c:v>0.3275</c:v>
                </c:pt>
                <c:pt idx="3276">
                  <c:v>0.3276</c:v>
                </c:pt>
                <c:pt idx="3277">
                  <c:v>0.3277</c:v>
                </c:pt>
                <c:pt idx="3278">
                  <c:v>0.3278</c:v>
                </c:pt>
                <c:pt idx="3279">
                  <c:v>0.3279</c:v>
                </c:pt>
                <c:pt idx="3280">
                  <c:v>0.328</c:v>
                </c:pt>
                <c:pt idx="3281">
                  <c:v>0.3281</c:v>
                </c:pt>
                <c:pt idx="3282">
                  <c:v>0.3282</c:v>
                </c:pt>
                <c:pt idx="3283">
                  <c:v>0.3283</c:v>
                </c:pt>
                <c:pt idx="3284">
                  <c:v>0.3284</c:v>
                </c:pt>
                <c:pt idx="3285">
                  <c:v>0.3285</c:v>
                </c:pt>
                <c:pt idx="3286">
                  <c:v>0.3286</c:v>
                </c:pt>
                <c:pt idx="3287">
                  <c:v>0.3287</c:v>
                </c:pt>
                <c:pt idx="3288">
                  <c:v>0.3288</c:v>
                </c:pt>
                <c:pt idx="3289">
                  <c:v>0.3289</c:v>
                </c:pt>
                <c:pt idx="3290">
                  <c:v>0.329</c:v>
                </c:pt>
                <c:pt idx="3291">
                  <c:v>0.3291</c:v>
                </c:pt>
                <c:pt idx="3292">
                  <c:v>0.3292</c:v>
                </c:pt>
                <c:pt idx="3293">
                  <c:v>0.3293</c:v>
                </c:pt>
                <c:pt idx="3294">
                  <c:v>0.3294</c:v>
                </c:pt>
                <c:pt idx="3295">
                  <c:v>0.3295</c:v>
                </c:pt>
                <c:pt idx="3296">
                  <c:v>0.3296</c:v>
                </c:pt>
                <c:pt idx="3297">
                  <c:v>0.3297</c:v>
                </c:pt>
                <c:pt idx="3298">
                  <c:v>0.3298</c:v>
                </c:pt>
                <c:pt idx="3299">
                  <c:v>0.3299</c:v>
                </c:pt>
                <c:pt idx="3300">
                  <c:v>0.33</c:v>
                </c:pt>
                <c:pt idx="3301">
                  <c:v>0.3301</c:v>
                </c:pt>
                <c:pt idx="3302">
                  <c:v>0.3302</c:v>
                </c:pt>
                <c:pt idx="3303">
                  <c:v>0.3303</c:v>
                </c:pt>
                <c:pt idx="3304">
                  <c:v>0.3304</c:v>
                </c:pt>
                <c:pt idx="3305">
                  <c:v>0.3305</c:v>
                </c:pt>
                <c:pt idx="3306">
                  <c:v>0.3306</c:v>
                </c:pt>
                <c:pt idx="3307">
                  <c:v>0.3307</c:v>
                </c:pt>
                <c:pt idx="3308">
                  <c:v>0.3308</c:v>
                </c:pt>
                <c:pt idx="3309">
                  <c:v>0.3309</c:v>
                </c:pt>
                <c:pt idx="3310">
                  <c:v>0.331</c:v>
                </c:pt>
                <c:pt idx="3311">
                  <c:v>0.3311</c:v>
                </c:pt>
                <c:pt idx="3312">
                  <c:v>0.3312</c:v>
                </c:pt>
                <c:pt idx="3313">
                  <c:v>0.3313</c:v>
                </c:pt>
                <c:pt idx="3314">
                  <c:v>0.3314</c:v>
                </c:pt>
                <c:pt idx="3315">
                  <c:v>0.3315</c:v>
                </c:pt>
                <c:pt idx="3316">
                  <c:v>0.3316</c:v>
                </c:pt>
                <c:pt idx="3317">
                  <c:v>0.3317</c:v>
                </c:pt>
                <c:pt idx="3318">
                  <c:v>0.3318</c:v>
                </c:pt>
                <c:pt idx="3319">
                  <c:v>0.3319</c:v>
                </c:pt>
                <c:pt idx="3320">
                  <c:v>0.332</c:v>
                </c:pt>
                <c:pt idx="3321">
                  <c:v>0.3321</c:v>
                </c:pt>
                <c:pt idx="3322">
                  <c:v>0.3322</c:v>
                </c:pt>
                <c:pt idx="3323">
                  <c:v>0.3323</c:v>
                </c:pt>
                <c:pt idx="3324">
                  <c:v>0.3324</c:v>
                </c:pt>
                <c:pt idx="3325">
                  <c:v>0.3325</c:v>
                </c:pt>
                <c:pt idx="3326">
                  <c:v>0.3326</c:v>
                </c:pt>
                <c:pt idx="3327">
                  <c:v>0.3327</c:v>
                </c:pt>
                <c:pt idx="3328">
                  <c:v>0.3328</c:v>
                </c:pt>
                <c:pt idx="3329">
                  <c:v>0.3329</c:v>
                </c:pt>
                <c:pt idx="3330">
                  <c:v>0.333</c:v>
                </c:pt>
                <c:pt idx="3331">
                  <c:v>0.3331</c:v>
                </c:pt>
                <c:pt idx="3332">
                  <c:v>0.3332</c:v>
                </c:pt>
                <c:pt idx="3333">
                  <c:v>0.3333</c:v>
                </c:pt>
                <c:pt idx="3334">
                  <c:v>0.3334</c:v>
                </c:pt>
                <c:pt idx="3335">
                  <c:v>0.3335</c:v>
                </c:pt>
                <c:pt idx="3336">
                  <c:v>0.3336</c:v>
                </c:pt>
                <c:pt idx="3337">
                  <c:v>0.3337</c:v>
                </c:pt>
                <c:pt idx="3338">
                  <c:v>0.3338</c:v>
                </c:pt>
                <c:pt idx="3339">
                  <c:v>0.3339</c:v>
                </c:pt>
                <c:pt idx="3340">
                  <c:v>0.334</c:v>
                </c:pt>
                <c:pt idx="3341">
                  <c:v>0.3341</c:v>
                </c:pt>
                <c:pt idx="3342">
                  <c:v>0.3342</c:v>
                </c:pt>
                <c:pt idx="3343">
                  <c:v>0.3343</c:v>
                </c:pt>
                <c:pt idx="3344">
                  <c:v>0.3344</c:v>
                </c:pt>
                <c:pt idx="3345">
                  <c:v>0.3345</c:v>
                </c:pt>
                <c:pt idx="3346">
                  <c:v>0.3346</c:v>
                </c:pt>
                <c:pt idx="3347">
                  <c:v>0.3347</c:v>
                </c:pt>
                <c:pt idx="3348">
                  <c:v>0.3348</c:v>
                </c:pt>
                <c:pt idx="3349">
                  <c:v>0.3349</c:v>
                </c:pt>
                <c:pt idx="3350">
                  <c:v>0.335</c:v>
                </c:pt>
                <c:pt idx="3351">
                  <c:v>0.3351</c:v>
                </c:pt>
                <c:pt idx="3352">
                  <c:v>0.3352</c:v>
                </c:pt>
                <c:pt idx="3353">
                  <c:v>0.3353</c:v>
                </c:pt>
                <c:pt idx="3354">
                  <c:v>0.3354</c:v>
                </c:pt>
                <c:pt idx="3355">
                  <c:v>0.3355</c:v>
                </c:pt>
                <c:pt idx="3356">
                  <c:v>0.3356</c:v>
                </c:pt>
                <c:pt idx="3357">
                  <c:v>0.3357</c:v>
                </c:pt>
                <c:pt idx="3358">
                  <c:v>0.3358</c:v>
                </c:pt>
                <c:pt idx="3359">
                  <c:v>0.3359</c:v>
                </c:pt>
                <c:pt idx="3360">
                  <c:v>0.336</c:v>
                </c:pt>
                <c:pt idx="3361">
                  <c:v>0.3361</c:v>
                </c:pt>
                <c:pt idx="3362">
                  <c:v>0.3362</c:v>
                </c:pt>
                <c:pt idx="3363">
                  <c:v>0.3363</c:v>
                </c:pt>
                <c:pt idx="3364">
                  <c:v>0.3364</c:v>
                </c:pt>
                <c:pt idx="3365">
                  <c:v>0.3365</c:v>
                </c:pt>
                <c:pt idx="3366">
                  <c:v>0.3366</c:v>
                </c:pt>
                <c:pt idx="3367">
                  <c:v>0.3367</c:v>
                </c:pt>
                <c:pt idx="3368">
                  <c:v>0.3368</c:v>
                </c:pt>
                <c:pt idx="3369">
                  <c:v>0.3369</c:v>
                </c:pt>
                <c:pt idx="3370">
                  <c:v>0.337</c:v>
                </c:pt>
                <c:pt idx="3371">
                  <c:v>0.3371</c:v>
                </c:pt>
                <c:pt idx="3372">
                  <c:v>0.3372</c:v>
                </c:pt>
                <c:pt idx="3373">
                  <c:v>0.3373</c:v>
                </c:pt>
                <c:pt idx="3374">
                  <c:v>0.3374</c:v>
                </c:pt>
                <c:pt idx="3375">
                  <c:v>0.3375</c:v>
                </c:pt>
                <c:pt idx="3376">
                  <c:v>0.3376</c:v>
                </c:pt>
                <c:pt idx="3377">
                  <c:v>0.3377</c:v>
                </c:pt>
                <c:pt idx="3378">
                  <c:v>0.3378</c:v>
                </c:pt>
                <c:pt idx="3379">
                  <c:v>0.3379</c:v>
                </c:pt>
                <c:pt idx="3380">
                  <c:v>0.338</c:v>
                </c:pt>
                <c:pt idx="3381">
                  <c:v>0.3381</c:v>
                </c:pt>
                <c:pt idx="3382">
                  <c:v>0.3382</c:v>
                </c:pt>
                <c:pt idx="3383">
                  <c:v>0.3383</c:v>
                </c:pt>
                <c:pt idx="3384">
                  <c:v>0.3384</c:v>
                </c:pt>
                <c:pt idx="3385">
                  <c:v>0.3385</c:v>
                </c:pt>
                <c:pt idx="3386">
                  <c:v>0.3386</c:v>
                </c:pt>
                <c:pt idx="3387">
                  <c:v>0.3387</c:v>
                </c:pt>
                <c:pt idx="3388">
                  <c:v>0.3388</c:v>
                </c:pt>
                <c:pt idx="3389">
                  <c:v>0.3389</c:v>
                </c:pt>
                <c:pt idx="3390">
                  <c:v>0.339</c:v>
                </c:pt>
                <c:pt idx="3391">
                  <c:v>0.3391</c:v>
                </c:pt>
                <c:pt idx="3392">
                  <c:v>0.3392</c:v>
                </c:pt>
                <c:pt idx="3393">
                  <c:v>0.3393</c:v>
                </c:pt>
                <c:pt idx="3394">
                  <c:v>0.3394</c:v>
                </c:pt>
                <c:pt idx="3395">
                  <c:v>0.3395</c:v>
                </c:pt>
                <c:pt idx="3396">
                  <c:v>0.3396</c:v>
                </c:pt>
                <c:pt idx="3397">
                  <c:v>0.3397</c:v>
                </c:pt>
                <c:pt idx="3398">
                  <c:v>0.3398</c:v>
                </c:pt>
                <c:pt idx="3399">
                  <c:v>0.3399</c:v>
                </c:pt>
                <c:pt idx="3400">
                  <c:v>0.34</c:v>
                </c:pt>
                <c:pt idx="3401">
                  <c:v>0.3401</c:v>
                </c:pt>
                <c:pt idx="3402">
                  <c:v>0.3402</c:v>
                </c:pt>
                <c:pt idx="3403">
                  <c:v>0.3403</c:v>
                </c:pt>
                <c:pt idx="3404">
                  <c:v>0.3404</c:v>
                </c:pt>
                <c:pt idx="3405">
                  <c:v>0.3405</c:v>
                </c:pt>
                <c:pt idx="3406">
                  <c:v>0.3406</c:v>
                </c:pt>
                <c:pt idx="3407">
                  <c:v>0.3407</c:v>
                </c:pt>
                <c:pt idx="3408">
                  <c:v>0.3408</c:v>
                </c:pt>
                <c:pt idx="3409">
                  <c:v>0.3409</c:v>
                </c:pt>
                <c:pt idx="3410">
                  <c:v>0.341</c:v>
                </c:pt>
                <c:pt idx="3411">
                  <c:v>0.3411</c:v>
                </c:pt>
                <c:pt idx="3412">
                  <c:v>0.3412</c:v>
                </c:pt>
                <c:pt idx="3413">
                  <c:v>0.3413</c:v>
                </c:pt>
                <c:pt idx="3414">
                  <c:v>0.3414</c:v>
                </c:pt>
                <c:pt idx="3415">
                  <c:v>0.3415</c:v>
                </c:pt>
                <c:pt idx="3416">
                  <c:v>0.3416</c:v>
                </c:pt>
                <c:pt idx="3417">
                  <c:v>0.3417</c:v>
                </c:pt>
                <c:pt idx="3418">
                  <c:v>0.3418</c:v>
                </c:pt>
                <c:pt idx="3419">
                  <c:v>0.3419</c:v>
                </c:pt>
                <c:pt idx="3420">
                  <c:v>0.342</c:v>
                </c:pt>
                <c:pt idx="3421">
                  <c:v>0.3421</c:v>
                </c:pt>
                <c:pt idx="3422">
                  <c:v>0.3422</c:v>
                </c:pt>
                <c:pt idx="3423">
                  <c:v>0.3423</c:v>
                </c:pt>
                <c:pt idx="3424">
                  <c:v>0.3424</c:v>
                </c:pt>
                <c:pt idx="3425">
                  <c:v>0.3425</c:v>
                </c:pt>
                <c:pt idx="3426">
                  <c:v>0.3426</c:v>
                </c:pt>
                <c:pt idx="3427">
                  <c:v>0.3427</c:v>
                </c:pt>
                <c:pt idx="3428">
                  <c:v>0.3428</c:v>
                </c:pt>
                <c:pt idx="3429">
                  <c:v>0.3429</c:v>
                </c:pt>
                <c:pt idx="3430">
                  <c:v>0.343</c:v>
                </c:pt>
                <c:pt idx="3431">
                  <c:v>0.3431</c:v>
                </c:pt>
                <c:pt idx="3432">
                  <c:v>0.3432</c:v>
                </c:pt>
                <c:pt idx="3433">
                  <c:v>0.3433</c:v>
                </c:pt>
                <c:pt idx="3434">
                  <c:v>0.3434</c:v>
                </c:pt>
                <c:pt idx="3435">
                  <c:v>0.3435</c:v>
                </c:pt>
                <c:pt idx="3436">
                  <c:v>0.3436</c:v>
                </c:pt>
                <c:pt idx="3437">
                  <c:v>0.3437</c:v>
                </c:pt>
                <c:pt idx="3438">
                  <c:v>0.3438</c:v>
                </c:pt>
                <c:pt idx="3439">
                  <c:v>0.3439</c:v>
                </c:pt>
                <c:pt idx="3440">
                  <c:v>0.344</c:v>
                </c:pt>
                <c:pt idx="3441">
                  <c:v>0.3441</c:v>
                </c:pt>
                <c:pt idx="3442">
                  <c:v>0.3442</c:v>
                </c:pt>
                <c:pt idx="3443">
                  <c:v>0.3443</c:v>
                </c:pt>
                <c:pt idx="3444">
                  <c:v>0.3444</c:v>
                </c:pt>
                <c:pt idx="3445">
                  <c:v>0.3445</c:v>
                </c:pt>
                <c:pt idx="3446">
                  <c:v>0.3446</c:v>
                </c:pt>
                <c:pt idx="3447">
                  <c:v>0.3447</c:v>
                </c:pt>
                <c:pt idx="3448">
                  <c:v>0.3448</c:v>
                </c:pt>
                <c:pt idx="3449">
                  <c:v>0.3449</c:v>
                </c:pt>
                <c:pt idx="3450">
                  <c:v>0.345</c:v>
                </c:pt>
                <c:pt idx="3451">
                  <c:v>0.3451</c:v>
                </c:pt>
                <c:pt idx="3452">
                  <c:v>0.3452</c:v>
                </c:pt>
                <c:pt idx="3453">
                  <c:v>0.3453</c:v>
                </c:pt>
                <c:pt idx="3454">
                  <c:v>0.3454</c:v>
                </c:pt>
                <c:pt idx="3455">
                  <c:v>0.3455</c:v>
                </c:pt>
                <c:pt idx="3456">
                  <c:v>0.3456</c:v>
                </c:pt>
                <c:pt idx="3457">
                  <c:v>0.3457</c:v>
                </c:pt>
                <c:pt idx="3458">
                  <c:v>0.3458</c:v>
                </c:pt>
                <c:pt idx="3459">
                  <c:v>0.3459</c:v>
                </c:pt>
                <c:pt idx="3460">
                  <c:v>0.346</c:v>
                </c:pt>
                <c:pt idx="3461">
                  <c:v>0.3461</c:v>
                </c:pt>
                <c:pt idx="3462">
                  <c:v>0.3462</c:v>
                </c:pt>
                <c:pt idx="3463">
                  <c:v>0.3463</c:v>
                </c:pt>
                <c:pt idx="3464">
                  <c:v>0.3464</c:v>
                </c:pt>
                <c:pt idx="3465">
                  <c:v>0.3465</c:v>
                </c:pt>
                <c:pt idx="3466">
                  <c:v>0.3466</c:v>
                </c:pt>
                <c:pt idx="3467">
                  <c:v>0.3467</c:v>
                </c:pt>
                <c:pt idx="3468">
                  <c:v>0.3468</c:v>
                </c:pt>
                <c:pt idx="3469">
                  <c:v>0.3469</c:v>
                </c:pt>
                <c:pt idx="3470">
                  <c:v>0.347</c:v>
                </c:pt>
                <c:pt idx="3471">
                  <c:v>0.3471</c:v>
                </c:pt>
                <c:pt idx="3472">
                  <c:v>0.3472</c:v>
                </c:pt>
                <c:pt idx="3473">
                  <c:v>0.3473</c:v>
                </c:pt>
                <c:pt idx="3474">
                  <c:v>0.3474</c:v>
                </c:pt>
                <c:pt idx="3475">
                  <c:v>0.3475</c:v>
                </c:pt>
                <c:pt idx="3476">
                  <c:v>0.3476</c:v>
                </c:pt>
                <c:pt idx="3477">
                  <c:v>0.3477</c:v>
                </c:pt>
                <c:pt idx="3478">
                  <c:v>0.3478</c:v>
                </c:pt>
                <c:pt idx="3479">
                  <c:v>0.3479</c:v>
                </c:pt>
                <c:pt idx="3480">
                  <c:v>0.348</c:v>
                </c:pt>
                <c:pt idx="3481">
                  <c:v>0.3481</c:v>
                </c:pt>
                <c:pt idx="3482">
                  <c:v>0.3482</c:v>
                </c:pt>
                <c:pt idx="3483">
                  <c:v>0.3483</c:v>
                </c:pt>
                <c:pt idx="3484">
                  <c:v>0.3484</c:v>
                </c:pt>
                <c:pt idx="3485">
                  <c:v>0.3485</c:v>
                </c:pt>
                <c:pt idx="3486">
                  <c:v>0.3486</c:v>
                </c:pt>
                <c:pt idx="3487">
                  <c:v>0.3487</c:v>
                </c:pt>
                <c:pt idx="3488">
                  <c:v>0.3488</c:v>
                </c:pt>
                <c:pt idx="3489">
                  <c:v>0.3489</c:v>
                </c:pt>
                <c:pt idx="3490">
                  <c:v>0.349</c:v>
                </c:pt>
                <c:pt idx="3491">
                  <c:v>0.3491</c:v>
                </c:pt>
                <c:pt idx="3492">
                  <c:v>0.3492</c:v>
                </c:pt>
                <c:pt idx="3493">
                  <c:v>0.3493</c:v>
                </c:pt>
                <c:pt idx="3494">
                  <c:v>0.3494</c:v>
                </c:pt>
                <c:pt idx="3495">
                  <c:v>0.3495</c:v>
                </c:pt>
                <c:pt idx="3496">
                  <c:v>0.3496</c:v>
                </c:pt>
                <c:pt idx="3497">
                  <c:v>0.3497</c:v>
                </c:pt>
                <c:pt idx="3498">
                  <c:v>0.3498</c:v>
                </c:pt>
                <c:pt idx="3499">
                  <c:v>0.3499</c:v>
                </c:pt>
                <c:pt idx="3500">
                  <c:v>0.35</c:v>
                </c:pt>
                <c:pt idx="3501">
                  <c:v>0.3501</c:v>
                </c:pt>
                <c:pt idx="3502">
                  <c:v>0.3502</c:v>
                </c:pt>
                <c:pt idx="3503">
                  <c:v>0.3503</c:v>
                </c:pt>
                <c:pt idx="3504">
                  <c:v>0.3504</c:v>
                </c:pt>
                <c:pt idx="3505">
                  <c:v>0.3505</c:v>
                </c:pt>
                <c:pt idx="3506">
                  <c:v>0.3506</c:v>
                </c:pt>
                <c:pt idx="3507">
                  <c:v>0.3507</c:v>
                </c:pt>
                <c:pt idx="3508">
                  <c:v>0.3508</c:v>
                </c:pt>
                <c:pt idx="3509">
                  <c:v>0.3509</c:v>
                </c:pt>
                <c:pt idx="3510">
                  <c:v>0.351</c:v>
                </c:pt>
                <c:pt idx="3511">
                  <c:v>0.3511</c:v>
                </c:pt>
                <c:pt idx="3512">
                  <c:v>0.3512</c:v>
                </c:pt>
                <c:pt idx="3513">
                  <c:v>0.3513</c:v>
                </c:pt>
                <c:pt idx="3514">
                  <c:v>0.3514</c:v>
                </c:pt>
                <c:pt idx="3515">
                  <c:v>0.3515</c:v>
                </c:pt>
                <c:pt idx="3516">
                  <c:v>0.3516</c:v>
                </c:pt>
                <c:pt idx="3517">
                  <c:v>0.3517</c:v>
                </c:pt>
                <c:pt idx="3518">
                  <c:v>0.3518</c:v>
                </c:pt>
                <c:pt idx="3519">
                  <c:v>0.3519</c:v>
                </c:pt>
                <c:pt idx="3520">
                  <c:v>0.352</c:v>
                </c:pt>
                <c:pt idx="3521">
                  <c:v>0.3521</c:v>
                </c:pt>
                <c:pt idx="3522">
                  <c:v>0.3522</c:v>
                </c:pt>
                <c:pt idx="3523">
                  <c:v>0.3523</c:v>
                </c:pt>
                <c:pt idx="3524">
                  <c:v>0.3524</c:v>
                </c:pt>
                <c:pt idx="3525">
                  <c:v>0.3525</c:v>
                </c:pt>
                <c:pt idx="3526">
                  <c:v>0.3526</c:v>
                </c:pt>
                <c:pt idx="3527">
                  <c:v>0.3527</c:v>
                </c:pt>
                <c:pt idx="3528">
                  <c:v>0.3528</c:v>
                </c:pt>
                <c:pt idx="3529">
                  <c:v>0.3529</c:v>
                </c:pt>
                <c:pt idx="3530">
                  <c:v>0.353</c:v>
                </c:pt>
                <c:pt idx="3531">
                  <c:v>0.3531</c:v>
                </c:pt>
                <c:pt idx="3532">
                  <c:v>0.3532</c:v>
                </c:pt>
                <c:pt idx="3533">
                  <c:v>0.3533</c:v>
                </c:pt>
                <c:pt idx="3534">
                  <c:v>0.3534</c:v>
                </c:pt>
                <c:pt idx="3535">
                  <c:v>0.3535</c:v>
                </c:pt>
                <c:pt idx="3536">
                  <c:v>0.3536</c:v>
                </c:pt>
                <c:pt idx="3537">
                  <c:v>0.3537</c:v>
                </c:pt>
                <c:pt idx="3538">
                  <c:v>0.3538</c:v>
                </c:pt>
                <c:pt idx="3539">
                  <c:v>0.3539</c:v>
                </c:pt>
                <c:pt idx="3540">
                  <c:v>0.354</c:v>
                </c:pt>
                <c:pt idx="3541">
                  <c:v>0.3541</c:v>
                </c:pt>
                <c:pt idx="3542">
                  <c:v>0.3542</c:v>
                </c:pt>
                <c:pt idx="3543">
                  <c:v>0.3543</c:v>
                </c:pt>
                <c:pt idx="3544">
                  <c:v>0.3544</c:v>
                </c:pt>
                <c:pt idx="3545">
                  <c:v>0.3545</c:v>
                </c:pt>
                <c:pt idx="3546">
                  <c:v>0.3546</c:v>
                </c:pt>
                <c:pt idx="3547">
                  <c:v>0.3547</c:v>
                </c:pt>
                <c:pt idx="3548">
                  <c:v>0.3548</c:v>
                </c:pt>
                <c:pt idx="3549">
                  <c:v>0.3549</c:v>
                </c:pt>
                <c:pt idx="3550">
                  <c:v>0.355</c:v>
                </c:pt>
                <c:pt idx="3551">
                  <c:v>0.3551</c:v>
                </c:pt>
                <c:pt idx="3552">
                  <c:v>0.3552</c:v>
                </c:pt>
                <c:pt idx="3553">
                  <c:v>0.3553</c:v>
                </c:pt>
                <c:pt idx="3554">
                  <c:v>0.3554</c:v>
                </c:pt>
                <c:pt idx="3555">
                  <c:v>0.3555</c:v>
                </c:pt>
                <c:pt idx="3556">
                  <c:v>0.3556</c:v>
                </c:pt>
                <c:pt idx="3557">
                  <c:v>0.3557</c:v>
                </c:pt>
                <c:pt idx="3558">
                  <c:v>0.3558</c:v>
                </c:pt>
                <c:pt idx="3559">
                  <c:v>0.3559</c:v>
                </c:pt>
                <c:pt idx="3560">
                  <c:v>0.356</c:v>
                </c:pt>
                <c:pt idx="3561">
                  <c:v>0.3561</c:v>
                </c:pt>
                <c:pt idx="3562">
                  <c:v>0.3562</c:v>
                </c:pt>
                <c:pt idx="3563">
                  <c:v>0.3563</c:v>
                </c:pt>
                <c:pt idx="3564">
                  <c:v>0.3564</c:v>
                </c:pt>
                <c:pt idx="3565">
                  <c:v>0.3565</c:v>
                </c:pt>
                <c:pt idx="3566">
                  <c:v>0.3566</c:v>
                </c:pt>
                <c:pt idx="3567">
                  <c:v>0.3567</c:v>
                </c:pt>
                <c:pt idx="3568">
                  <c:v>0.3568</c:v>
                </c:pt>
                <c:pt idx="3569">
                  <c:v>0.3569</c:v>
                </c:pt>
                <c:pt idx="3570">
                  <c:v>0.357</c:v>
                </c:pt>
                <c:pt idx="3571">
                  <c:v>0.3571</c:v>
                </c:pt>
                <c:pt idx="3572">
                  <c:v>0.3572</c:v>
                </c:pt>
                <c:pt idx="3573">
                  <c:v>0.3573</c:v>
                </c:pt>
                <c:pt idx="3574">
                  <c:v>0.3574</c:v>
                </c:pt>
                <c:pt idx="3575">
                  <c:v>0.3575</c:v>
                </c:pt>
                <c:pt idx="3576">
                  <c:v>0.3576</c:v>
                </c:pt>
                <c:pt idx="3577">
                  <c:v>0.3577</c:v>
                </c:pt>
                <c:pt idx="3578">
                  <c:v>0.3578</c:v>
                </c:pt>
                <c:pt idx="3579">
                  <c:v>0.3579</c:v>
                </c:pt>
                <c:pt idx="3580">
                  <c:v>0.358</c:v>
                </c:pt>
                <c:pt idx="3581">
                  <c:v>0.3581</c:v>
                </c:pt>
                <c:pt idx="3582">
                  <c:v>0.3582</c:v>
                </c:pt>
                <c:pt idx="3583">
                  <c:v>0.3583</c:v>
                </c:pt>
                <c:pt idx="3584">
                  <c:v>0.3584</c:v>
                </c:pt>
                <c:pt idx="3585">
                  <c:v>0.3585</c:v>
                </c:pt>
                <c:pt idx="3586">
                  <c:v>0.3586</c:v>
                </c:pt>
                <c:pt idx="3587">
                  <c:v>0.3587</c:v>
                </c:pt>
                <c:pt idx="3588">
                  <c:v>0.3588</c:v>
                </c:pt>
                <c:pt idx="3589">
                  <c:v>0.3589</c:v>
                </c:pt>
                <c:pt idx="3590">
                  <c:v>0.359</c:v>
                </c:pt>
                <c:pt idx="3591">
                  <c:v>0.3591</c:v>
                </c:pt>
                <c:pt idx="3592">
                  <c:v>0.3592</c:v>
                </c:pt>
                <c:pt idx="3593">
                  <c:v>0.3593</c:v>
                </c:pt>
                <c:pt idx="3594">
                  <c:v>0.3594</c:v>
                </c:pt>
                <c:pt idx="3595">
                  <c:v>0.3595</c:v>
                </c:pt>
                <c:pt idx="3596">
                  <c:v>0.3596</c:v>
                </c:pt>
                <c:pt idx="3597">
                  <c:v>0.3597</c:v>
                </c:pt>
                <c:pt idx="3598">
                  <c:v>0.3598</c:v>
                </c:pt>
                <c:pt idx="3599">
                  <c:v>0.3599</c:v>
                </c:pt>
                <c:pt idx="3600">
                  <c:v>0.36</c:v>
                </c:pt>
                <c:pt idx="3601">
                  <c:v>0.3601</c:v>
                </c:pt>
                <c:pt idx="3602">
                  <c:v>0.3602</c:v>
                </c:pt>
                <c:pt idx="3603">
                  <c:v>0.3603</c:v>
                </c:pt>
                <c:pt idx="3604">
                  <c:v>0.3604</c:v>
                </c:pt>
                <c:pt idx="3605">
                  <c:v>0.3605</c:v>
                </c:pt>
                <c:pt idx="3606">
                  <c:v>0.3606</c:v>
                </c:pt>
                <c:pt idx="3607">
                  <c:v>0.3607</c:v>
                </c:pt>
                <c:pt idx="3608">
                  <c:v>0.3608</c:v>
                </c:pt>
                <c:pt idx="3609">
                  <c:v>0.3609</c:v>
                </c:pt>
                <c:pt idx="3610">
                  <c:v>0.361</c:v>
                </c:pt>
                <c:pt idx="3611">
                  <c:v>0.3611</c:v>
                </c:pt>
                <c:pt idx="3612">
                  <c:v>0.3612</c:v>
                </c:pt>
                <c:pt idx="3613">
                  <c:v>0.3613</c:v>
                </c:pt>
                <c:pt idx="3614">
                  <c:v>0.3614</c:v>
                </c:pt>
                <c:pt idx="3615">
                  <c:v>0.3615</c:v>
                </c:pt>
                <c:pt idx="3616">
                  <c:v>0.3616</c:v>
                </c:pt>
                <c:pt idx="3617">
                  <c:v>0.3617</c:v>
                </c:pt>
                <c:pt idx="3618">
                  <c:v>0.3618</c:v>
                </c:pt>
                <c:pt idx="3619">
                  <c:v>0.3619</c:v>
                </c:pt>
                <c:pt idx="3620">
                  <c:v>0.362</c:v>
                </c:pt>
                <c:pt idx="3621">
                  <c:v>0.3621</c:v>
                </c:pt>
                <c:pt idx="3622">
                  <c:v>0.3622</c:v>
                </c:pt>
                <c:pt idx="3623">
                  <c:v>0.3623</c:v>
                </c:pt>
                <c:pt idx="3624">
                  <c:v>0.3624</c:v>
                </c:pt>
                <c:pt idx="3625">
                  <c:v>0.3625</c:v>
                </c:pt>
                <c:pt idx="3626">
                  <c:v>0.3626</c:v>
                </c:pt>
                <c:pt idx="3627">
                  <c:v>0.3627</c:v>
                </c:pt>
                <c:pt idx="3628">
                  <c:v>0.3628</c:v>
                </c:pt>
                <c:pt idx="3629">
                  <c:v>0.3629</c:v>
                </c:pt>
                <c:pt idx="3630">
                  <c:v>0.363</c:v>
                </c:pt>
                <c:pt idx="3631">
                  <c:v>0.3631</c:v>
                </c:pt>
                <c:pt idx="3632">
                  <c:v>0.3632</c:v>
                </c:pt>
                <c:pt idx="3633">
                  <c:v>0.3633</c:v>
                </c:pt>
                <c:pt idx="3634">
                  <c:v>0.3634</c:v>
                </c:pt>
                <c:pt idx="3635">
                  <c:v>0.3635</c:v>
                </c:pt>
                <c:pt idx="3636">
                  <c:v>0.3636</c:v>
                </c:pt>
                <c:pt idx="3637">
                  <c:v>0.3637</c:v>
                </c:pt>
                <c:pt idx="3638">
                  <c:v>0.3638</c:v>
                </c:pt>
                <c:pt idx="3639">
                  <c:v>0.3639</c:v>
                </c:pt>
                <c:pt idx="3640">
                  <c:v>0.364</c:v>
                </c:pt>
                <c:pt idx="3641">
                  <c:v>0.3641</c:v>
                </c:pt>
                <c:pt idx="3642">
                  <c:v>0.3642</c:v>
                </c:pt>
                <c:pt idx="3643">
                  <c:v>0.3643</c:v>
                </c:pt>
                <c:pt idx="3644">
                  <c:v>0.3644</c:v>
                </c:pt>
                <c:pt idx="3645">
                  <c:v>0.3645</c:v>
                </c:pt>
                <c:pt idx="3646">
                  <c:v>0.3646</c:v>
                </c:pt>
                <c:pt idx="3647">
                  <c:v>0.3647</c:v>
                </c:pt>
                <c:pt idx="3648">
                  <c:v>0.3648</c:v>
                </c:pt>
                <c:pt idx="3649">
                  <c:v>0.3649</c:v>
                </c:pt>
                <c:pt idx="3650">
                  <c:v>0.365</c:v>
                </c:pt>
                <c:pt idx="3651">
                  <c:v>0.3651</c:v>
                </c:pt>
                <c:pt idx="3652">
                  <c:v>0.3652</c:v>
                </c:pt>
                <c:pt idx="3653">
                  <c:v>0.3653</c:v>
                </c:pt>
                <c:pt idx="3654">
                  <c:v>0.3654</c:v>
                </c:pt>
                <c:pt idx="3655">
                  <c:v>0.3655</c:v>
                </c:pt>
                <c:pt idx="3656">
                  <c:v>0.3656</c:v>
                </c:pt>
                <c:pt idx="3657">
                  <c:v>0.3657</c:v>
                </c:pt>
                <c:pt idx="3658">
                  <c:v>0.3658</c:v>
                </c:pt>
                <c:pt idx="3659">
                  <c:v>0.3659</c:v>
                </c:pt>
                <c:pt idx="3660">
                  <c:v>0.366</c:v>
                </c:pt>
                <c:pt idx="3661">
                  <c:v>0.3661</c:v>
                </c:pt>
                <c:pt idx="3662">
                  <c:v>0.3662</c:v>
                </c:pt>
                <c:pt idx="3663">
                  <c:v>0.3663</c:v>
                </c:pt>
                <c:pt idx="3664">
                  <c:v>0.3664</c:v>
                </c:pt>
                <c:pt idx="3665">
                  <c:v>0.3665</c:v>
                </c:pt>
                <c:pt idx="3666">
                  <c:v>0.3666</c:v>
                </c:pt>
                <c:pt idx="3667">
                  <c:v>0.3667</c:v>
                </c:pt>
                <c:pt idx="3668">
                  <c:v>0.3668</c:v>
                </c:pt>
                <c:pt idx="3669">
                  <c:v>0.3669</c:v>
                </c:pt>
                <c:pt idx="3670">
                  <c:v>0.367</c:v>
                </c:pt>
                <c:pt idx="3671">
                  <c:v>0.3671</c:v>
                </c:pt>
                <c:pt idx="3672">
                  <c:v>0.3672</c:v>
                </c:pt>
                <c:pt idx="3673">
                  <c:v>0.3673</c:v>
                </c:pt>
                <c:pt idx="3674">
                  <c:v>0.3674</c:v>
                </c:pt>
                <c:pt idx="3675">
                  <c:v>0.3675</c:v>
                </c:pt>
                <c:pt idx="3676">
                  <c:v>0.3676</c:v>
                </c:pt>
                <c:pt idx="3677">
                  <c:v>0.3677</c:v>
                </c:pt>
                <c:pt idx="3678">
                  <c:v>0.3678</c:v>
                </c:pt>
                <c:pt idx="3679">
                  <c:v>0.3679</c:v>
                </c:pt>
                <c:pt idx="3680">
                  <c:v>0.368</c:v>
                </c:pt>
                <c:pt idx="3681">
                  <c:v>0.3681</c:v>
                </c:pt>
                <c:pt idx="3682">
                  <c:v>0.3682</c:v>
                </c:pt>
                <c:pt idx="3683">
                  <c:v>0.3683</c:v>
                </c:pt>
                <c:pt idx="3684">
                  <c:v>0.3684</c:v>
                </c:pt>
                <c:pt idx="3685">
                  <c:v>0.3685</c:v>
                </c:pt>
                <c:pt idx="3686">
                  <c:v>0.3686</c:v>
                </c:pt>
                <c:pt idx="3687">
                  <c:v>0.3687</c:v>
                </c:pt>
                <c:pt idx="3688">
                  <c:v>0.3688</c:v>
                </c:pt>
                <c:pt idx="3689">
                  <c:v>0.3689</c:v>
                </c:pt>
                <c:pt idx="3690">
                  <c:v>0.369</c:v>
                </c:pt>
                <c:pt idx="3691">
                  <c:v>0.3691</c:v>
                </c:pt>
                <c:pt idx="3692">
                  <c:v>0.3692</c:v>
                </c:pt>
                <c:pt idx="3693">
                  <c:v>0.3693</c:v>
                </c:pt>
                <c:pt idx="3694">
                  <c:v>0.3694</c:v>
                </c:pt>
                <c:pt idx="3695">
                  <c:v>0.3695</c:v>
                </c:pt>
                <c:pt idx="3696">
                  <c:v>0.3696</c:v>
                </c:pt>
                <c:pt idx="3697">
                  <c:v>0.3697</c:v>
                </c:pt>
                <c:pt idx="3698">
                  <c:v>0.3698</c:v>
                </c:pt>
                <c:pt idx="3699">
                  <c:v>0.3699</c:v>
                </c:pt>
                <c:pt idx="3700">
                  <c:v>0.37</c:v>
                </c:pt>
                <c:pt idx="3701">
                  <c:v>0.3701</c:v>
                </c:pt>
                <c:pt idx="3702">
                  <c:v>0.3702</c:v>
                </c:pt>
                <c:pt idx="3703">
                  <c:v>0.3703</c:v>
                </c:pt>
                <c:pt idx="3704">
                  <c:v>0.3704</c:v>
                </c:pt>
                <c:pt idx="3705">
                  <c:v>0.3705</c:v>
                </c:pt>
                <c:pt idx="3706">
                  <c:v>0.3706</c:v>
                </c:pt>
                <c:pt idx="3707">
                  <c:v>0.3707</c:v>
                </c:pt>
                <c:pt idx="3708">
                  <c:v>0.3708</c:v>
                </c:pt>
                <c:pt idx="3709">
                  <c:v>0.3709</c:v>
                </c:pt>
                <c:pt idx="3710">
                  <c:v>0.371</c:v>
                </c:pt>
                <c:pt idx="3711">
                  <c:v>0.3711</c:v>
                </c:pt>
                <c:pt idx="3712">
                  <c:v>0.3712</c:v>
                </c:pt>
                <c:pt idx="3713">
                  <c:v>0.3713</c:v>
                </c:pt>
                <c:pt idx="3714">
                  <c:v>0.3714</c:v>
                </c:pt>
                <c:pt idx="3715">
                  <c:v>0.3715</c:v>
                </c:pt>
                <c:pt idx="3716">
                  <c:v>0.3716</c:v>
                </c:pt>
                <c:pt idx="3717">
                  <c:v>0.3717</c:v>
                </c:pt>
                <c:pt idx="3718">
                  <c:v>0.3718</c:v>
                </c:pt>
                <c:pt idx="3719">
                  <c:v>0.3719</c:v>
                </c:pt>
                <c:pt idx="3720">
                  <c:v>0.372</c:v>
                </c:pt>
                <c:pt idx="3721">
                  <c:v>0.3721</c:v>
                </c:pt>
                <c:pt idx="3722">
                  <c:v>0.3722</c:v>
                </c:pt>
                <c:pt idx="3723">
                  <c:v>0.3723</c:v>
                </c:pt>
                <c:pt idx="3724">
                  <c:v>0.3724</c:v>
                </c:pt>
                <c:pt idx="3725">
                  <c:v>0.3725</c:v>
                </c:pt>
                <c:pt idx="3726">
                  <c:v>0.3726</c:v>
                </c:pt>
                <c:pt idx="3727">
                  <c:v>0.3727</c:v>
                </c:pt>
                <c:pt idx="3728">
                  <c:v>0.3728</c:v>
                </c:pt>
                <c:pt idx="3729">
                  <c:v>0.3729</c:v>
                </c:pt>
                <c:pt idx="3730">
                  <c:v>0.373</c:v>
                </c:pt>
                <c:pt idx="3731">
                  <c:v>0.3731</c:v>
                </c:pt>
                <c:pt idx="3732">
                  <c:v>0.3732</c:v>
                </c:pt>
                <c:pt idx="3733">
                  <c:v>0.3733</c:v>
                </c:pt>
                <c:pt idx="3734">
                  <c:v>0.3734</c:v>
                </c:pt>
                <c:pt idx="3735">
                  <c:v>0.3735</c:v>
                </c:pt>
                <c:pt idx="3736">
                  <c:v>0.3736</c:v>
                </c:pt>
                <c:pt idx="3737">
                  <c:v>0.3737</c:v>
                </c:pt>
                <c:pt idx="3738">
                  <c:v>0.3738</c:v>
                </c:pt>
                <c:pt idx="3739">
                  <c:v>0.3739</c:v>
                </c:pt>
                <c:pt idx="3740">
                  <c:v>0.374</c:v>
                </c:pt>
                <c:pt idx="3741">
                  <c:v>0.3741</c:v>
                </c:pt>
                <c:pt idx="3742">
                  <c:v>0.3742</c:v>
                </c:pt>
                <c:pt idx="3743">
                  <c:v>0.3743</c:v>
                </c:pt>
                <c:pt idx="3744">
                  <c:v>0.3744</c:v>
                </c:pt>
                <c:pt idx="3745">
                  <c:v>0.3745</c:v>
                </c:pt>
                <c:pt idx="3746">
                  <c:v>0.3746</c:v>
                </c:pt>
                <c:pt idx="3747">
                  <c:v>0.3747</c:v>
                </c:pt>
                <c:pt idx="3748">
                  <c:v>0.3748</c:v>
                </c:pt>
                <c:pt idx="3749">
                  <c:v>0.3749</c:v>
                </c:pt>
                <c:pt idx="3750">
                  <c:v>0.375</c:v>
                </c:pt>
                <c:pt idx="3751">
                  <c:v>0.3751</c:v>
                </c:pt>
                <c:pt idx="3752">
                  <c:v>0.3752</c:v>
                </c:pt>
                <c:pt idx="3753">
                  <c:v>0.3753</c:v>
                </c:pt>
                <c:pt idx="3754">
                  <c:v>0.3754</c:v>
                </c:pt>
                <c:pt idx="3755">
                  <c:v>0.3755</c:v>
                </c:pt>
                <c:pt idx="3756">
                  <c:v>0.3756</c:v>
                </c:pt>
                <c:pt idx="3757">
                  <c:v>0.3757</c:v>
                </c:pt>
                <c:pt idx="3758">
                  <c:v>0.3758</c:v>
                </c:pt>
                <c:pt idx="3759">
                  <c:v>0.3759</c:v>
                </c:pt>
                <c:pt idx="3760">
                  <c:v>0.376</c:v>
                </c:pt>
                <c:pt idx="3761">
                  <c:v>0.3761</c:v>
                </c:pt>
                <c:pt idx="3762">
                  <c:v>0.3762</c:v>
                </c:pt>
                <c:pt idx="3763">
                  <c:v>0.3763</c:v>
                </c:pt>
                <c:pt idx="3764">
                  <c:v>0.3764</c:v>
                </c:pt>
                <c:pt idx="3765">
                  <c:v>0.3765</c:v>
                </c:pt>
                <c:pt idx="3766">
                  <c:v>0.3766</c:v>
                </c:pt>
                <c:pt idx="3767">
                  <c:v>0.3767</c:v>
                </c:pt>
                <c:pt idx="3768">
                  <c:v>0.3768</c:v>
                </c:pt>
                <c:pt idx="3769">
                  <c:v>0.3769</c:v>
                </c:pt>
                <c:pt idx="3770">
                  <c:v>0.377</c:v>
                </c:pt>
                <c:pt idx="3771">
                  <c:v>0.3771</c:v>
                </c:pt>
                <c:pt idx="3772">
                  <c:v>0.3772</c:v>
                </c:pt>
                <c:pt idx="3773">
                  <c:v>0.3773</c:v>
                </c:pt>
                <c:pt idx="3774">
                  <c:v>0.3774</c:v>
                </c:pt>
                <c:pt idx="3775">
                  <c:v>0.3775</c:v>
                </c:pt>
                <c:pt idx="3776">
                  <c:v>0.3776</c:v>
                </c:pt>
                <c:pt idx="3777">
                  <c:v>0.3777</c:v>
                </c:pt>
                <c:pt idx="3778">
                  <c:v>0.3778</c:v>
                </c:pt>
                <c:pt idx="3779">
                  <c:v>0.3779</c:v>
                </c:pt>
                <c:pt idx="3780">
                  <c:v>0.378</c:v>
                </c:pt>
                <c:pt idx="3781">
                  <c:v>0.3781</c:v>
                </c:pt>
                <c:pt idx="3782">
                  <c:v>0.3782</c:v>
                </c:pt>
                <c:pt idx="3783">
                  <c:v>0.3783</c:v>
                </c:pt>
                <c:pt idx="3784">
                  <c:v>0.3784</c:v>
                </c:pt>
                <c:pt idx="3785">
                  <c:v>0.3785</c:v>
                </c:pt>
                <c:pt idx="3786">
                  <c:v>0.3786</c:v>
                </c:pt>
                <c:pt idx="3787">
                  <c:v>0.3787</c:v>
                </c:pt>
                <c:pt idx="3788">
                  <c:v>0.3788</c:v>
                </c:pt>
                <c:pt idx="3789">
                  <c:v>0.3789</c:v>
                </c:pt>
                <c:pt idx="3790">
                  <c:v>0.379</c:v>
                </c:pt>
                <c:pt idx="3791">
                  <c:v>0.3791</c:v>
                </c:pt>
                <c:pt idx="3792">
                  <c:v>0.3792</c:v>
                </c:pt>
                <c:pt idx="3793">
                  <c:v>0.3793</c:v>
                </c:pt>
                <c:pt idx="3794">
                  <c:v>0.3794</c:v>
                </c:pt>
                <c:pt idx="3795">
                  <c:v>0.3795</c:v>
                </c:pt>
                <c:pt idx="3796">
                  <c:v>0.3796</c:v>
                </c:pt>
                <c:pt idx="3797">
                  <c:v>0.3797</c:v>
                </c:pt>
                <c:pt idx="3798">
                  <c:v>0.3798</c:v>
                </c:pt>
                <c:pt idx="3799">
                  <c:v>0.3799</c:v>
                </c:pt>
                <c:pt idx="3800">
                  <c:v>0.38</c:v>
                </c:pt>
                <c:pt idx="3801">
                  <c:v>0.3801</c:v>
                </c:pt>
                <c:pt idx="3802">
                  <c:v>0.3802</c:v>
                </c:pt>
                <c:pt idx="3803">
                  <c:v>0.3803</c:v>
                </c:pt>
                <c:pt idx="3804">
                  <c:v>0.3804</c:v>
                </c:pt>
                <c:pt idx="3805">
                  <c:v>0.3805</c:v>
                </c:pt>
                <c:pt idx="3806">
                  <c:v>0.3806</c:v>
                </c:pt>
                <c:pt idx="3807">
                  <c:v>0.3807</c:v>
                </c:pt>
                <c:pt idx="3808">
                  <c:v>0.3808</c:v>
                </c:pt>
                <c:pt idx="3809">
                  <c:v>0.3809</c:v>
                </c:pt>
                <c:pt idx="3810">
                  <c:v>0.381</c:v>
                </c:pt>
                <c:pt idx="3811">
                  <c:v>0.3811</c:v>
                </c:pt>
                <c:pt idx="3812">
                  <c:v>0.3812</c:v>
                </c:pt>
                <c:pt idx="3813">
                  <c:v>0.3813</c:v>
                </c:pt>
                <c:pt idx="3814">
                  <c:v>0.3814</c:v>
                </c:pt>
                <c:pt idx="3815">
                  <c:v>0.3815</c:v>
                </c:pt>
                <c:pt idx="3816">
                  <c:v>0.3816</c:v>
                </c:pt>
                <c:pt idx="3817">
                  <c:v>0.3817</c:v>
                </c:pt>
                <c:pt idx="3818">
                  <c:v>0.3818</c:v>
                </c:pt>
                <c:pt idx="3819">
                  <c:v>0.3819</c:v>
                </c:pt>
                <c:pt idx="3820">
                  <c:v>0.382</c:v>
                </c:pt>
                <c:pt idx="3821">
                  <c:v>0.3821</c:v>
                </c:pt>
                <c:pt idx="3822">
                  <c:v>0.3822</c:v>
                </c:pt>
                <c:pt idx="3823">
                  <c:v>0.3823</c:v>
                </c:pt>
                <c:pt idx="3824">
                  <c:v>0.3824</c:v>
                </c:pt>
                <c:pt idx="3825">
                  <c:v>0.3825</c:v>
                </c:pt>
                <c:pt idx="3826">
                  <c:v>0.3826</c:v>
                </c:pt>
                <c:pt idx="3827">
                  <c:v>0.3827</c:v>
                </c:pt>
                <c:pt idx="3828">
                  <c:v>0.3828</c:v>
                </c:pt>
                <c:pt idx="3829">
                  <c:v>0.3829</c:v>
                </c:pt>
                <c:pt idx="3830">
                  <c:v>0.383</c:v>
                </c:pt>
                <c:pt idx="3831">
                  <c:v>0.3831</c:v>
                </c:pt>
                <c:pt idx="3832">
                  <c:v>0.3832</c:v>
                </c:pt>
                <c:pt idx="3833">
                  <c:v>0.3833</c:v>
                </c:pt>
                <c:pt idx="3834">
                  <c:v>0.3834</c:v>
                </c:pt>
                <c:pt idx="3835">
                  <c:v>0.3835</c:v>
                </c:pt>
                <c:pt idx="3836">
                  <c:v>0.3836</c:v>
                </c:pt>
                <c:pt idx="3837">
                  <c:v>0.3837</c:v>
                </c:pt>
                <c:pt idx="3838">
                  <c:v>0.3838</c:v>
                </c:pt>
                <c:pt idx="3839">
                  <c:v>0.3839</c:v>
                </c:pt>
                <c:pt idx="3840">
                  <c:v>0.384</c:v>
                </c:pt>
                <c:pt idx="3841">
                  <c:v>0.3841</c:v>
                </c:pt>
                <c:pt idx="3842">
                  <c:v>0.3842</c:v>
                </c:pt>
                <c:pt idx="3843">
                  <c:v>0.3843</c:v>
                </c:pt>
                <c:pt idx="3844">
                  <c:v>0.3844</c:v>
                </c:pt>
                <c:pt idx="3845">
                  <c:v>0.3845</c:v>
                </c:pt>
                <c:pt idx="3846">
                  <c:v>0.3846</c:v>
                </c:pt>
                <c:pt idx="3847">
                  <c:v>0.3847</c:v>
                </c:pt>
                <c:pt idx="3848">
                  <c:v>0.3848</c:v>
                </c:pt>
                <c:pt idx="3849">
                  <c:v>0.3849</c:v>
                </c:pt>
                <c:pt idx="3850">
                  <c:v>0.385</c:v>
                </c:pt>
                <c:pt idx="3851">
                  <c:v>0.3851</c:v>
                </c:pt>
                <c:pt idx="3852">
                  <c:v>0.3852</c:v>
                </c:pt>
                <c:pt idx="3853">
                  <c:v>0.3853</c:v>
                </c:pt>
                <c:pt idx="3854">
                  <c:v>0.3854</c:v>
                </c:pt>
                <c:pt idx="3855">
                  <c:v>0.3855</c:v>
                </c:pt>
                <c:pt idx="3856">
                  <c:v>0.3856</c:v>
                </c:pt>
                <c:pt idx="3857">
                  <c:v>0.3857</c:v>
                </c:pt>
                <c:pt idx="3858">
                  <c:v>0.3858</c:v>
                </c:pt>
                <c:pt idx="3859">
                  <c:v>0.3859</c:v>
                </c:pt>
                <c:pt idx="3860">
                  <c:v>0.386</c:v>
                </c:pt>
                <c:pt idx="3861">
                  <c:v>0.3861</c:v>
                </c:pt>
                <c:pt idx="3862">
                  <c:v>0.3862</c:v>
                </c:pt>
                <c:pt idx="3863">
                  <c:v>0.3863</c:v>
                </c:pt>
                <c:pt idx="3864">
                  <c:v>0.3864</c:v>
                </c:pt>
                <c:pt idx="3865">
                  <c:v>0.3865</c:v>
                </c:pt>
                <c:pt idx="3866">
                  <c:v>0.3866</c:v>
                </c:pt>
                <c:pt idx="3867">
                  <c:v>0.3867</c:v>
                </c:pt>
                <c:pt idx="3868">
                  <c:v>0.3868</c:v>
                </c:pt>
                <c:pt idx="3869">
                  <c:v>0.3869</c:v>
                </c:pt>
                <c:pt idx="3870">
                  <c:v>0.387</c:v>
                </c:pt>
                <c:pt idx="3871">
                  <c:v>0.3871</c:v>
                </c:pt>
                <c:pt idx="3872">
                  <c:v>0.3872</c:v>
                </c:pt>
                <c:pt idx="3873">
                  <c:v>0.3873</c:v>
                </c:pt>
                <c:pt idx="3874">
                  <c:v>0.3874</c:v>
                </c:pt>
                <c:pt idx="3875">
                  <c:v>0.3875</c:v>
                </c:pt>
                <c:pt idx="3876">
                  <c:v>0.3876</c:v>
                </c:pt>
                <c:pt idx="3877">
                  <c:v>0.3877</c:v>
                </c:pt>
                <c:pt idx="3878">
                  <c:v>0.3878</c:v>
                </c:pt>
                <c:pt idx="3879">
                  <c:v>0.3879</c:v>
                </c:pt>
                <c:pt idx="3880">
                  <c:v>0.388</c:v>
                </c:pt>
                <c:pt idx="3881">
                  <c:v>0.3881</c:v>
                </c:pt>
                <c:pt idx="3882">
                  <c:v>0.3882</c:v>
                </c:pt>
                <c:pt idx="3883">
                  <c:v>0.3883</c:v>
                </c:pt>
                <c:pt idx="3884">
                  <c:v>0.3884</c:v>
                </c:pt>
                <c:pt idx="3885">
                  <c:v>0.3885</c:v>
                </c:pt>
                <c:pt idx="3886">
                  <c:v>0.3886</c:v>
                </c:pt>
                <c:pt idx="3887">
                  <c:v>0.3887</c:v>
                </c:pt>
                <c:pt idx="3888">
                  <c:v>0.3888</c:v>
                </c:pt>
                <c:pt idx="3889">
                  <c:v>0.3889</c:v>
                </c:pt>
                <c:pt idx="3890">
                  <c:v>0.389</c:v>
                </c:pt>
                <c:pt idx="3891">
                  <c:v>0.3891</c:v>
                </c:pt>
                <c:pt idx="3892">
                  <c:v>0.3892</c:v>
                </c:pt>
                <c:pt idx="3893">
                  <c:v>0.3893</c:v>
                </c:pt>
                <c:pt idx="3894">
                  <c:v>0.3894</c:v>
                </c:pt>
                <c:pt idx="3895">
                  <c:v>0.3895</c:v>
                </c:pt>
                <c:pt idx="3896">
                  <c:v>0.3896</c:v>
                </c:pt>
                <c:pt idx="3897">
                  <c:v>0.3897</c:v>
                </c:pt>
                <c:pt idx="3898">
                  <c:v>0.3898</c:v>
                </c:pt>
                <c:pt idx="3899">
                  <c:v>0.3899</c:v>
                </c:pt>
                <c:pt idx="3900">
                  <c:v>0.39</c:v>
                </c:pt>
                <c:pt idx="3901">
                  <c:v>0.3901</c:v>
                </c:pt>
                <c:pt idx="3902">
                  <c:v>0.3902</c:v>
                </c:pt>
                <c:pt idx="3903">
                  <c:v>0.3903</c:v>
                </c:pt>
                <c:pt idx="3904">
                  <c:v>0.3904</c:v>
                </c:pt>
                <c:pt idx="3905">
                  <c:v>0.3905</c:v>
                </c:pt>
                <c:pt idx="3906">
                  <c:v>0.3906</c:v>
                </c:pt>
                <c:pt idx="3907">
                  <c:v>0.3907</c:v>
                </c:pt>
                <c:pt idx="3908">
                  <c:v>0.3908</c:v>
                </c:pt>
                <c:pt idx="3909">
                  <c:v>0.3909</c:v>
                </c:pt>
                <c:pt idx="3910">
                  <c:v>0.391</c:v>
                </c:pt>
                <c:pt idx="3911">
                  <c:v>0.3911</c:v>
                </c:pt>
                <c:pt idx="3912">
                  <c:v>0.3912</c:v>
                </c:pt>
                <c:pt idx="3913">
                  <c:v>0.3913</c:v>
                </c:pt>
                <c:pt idx="3914">
                  <c:v>0.3914</c:v>
                </c:pt>
                <c:pt idx="3915">
                  <c:v>0.3915</c:v>
                </c:pt>
                <c:pt idx="3916">
                  <c:v>0.3916</c:v>
                </c:pt>
                <c:pt idx="3917">
                  <c:v>0.3917</c:v>
                </c:pt>
                <c:pt idx="3918">
                  <c:v>0.3918</c:v>
                </c:pt>
                <c:pt idx="3919">
                  <c:v>0.3919</c:v>
                </c:pt>
                <c:pt idx="3920">
                  <c:v>0.392</c:v>
                </c:pt>
                <c:pt idx="3921">
                  <c:v>0.3921</c:v>
                </c:pt>
                <c:pt idx="3922">
                  <c:v>0.3922</c:v>
                </c:pt>
                <c:pt idx="3923">
                  <c:v>0.3923</c:v>
                </c:pt>
                <c:pt idx="3924">
                  <c:v>0.3924</c:v>
                </c:pt>
                <c:pt idx="3925">
                  <c:v>0.3925</c:v>
                </c:pt>
                <c:pt idx="3926">
                  <c:v>0.3926</c:v>
                </c:pt>
                <c:pt idx="3927">
                  <c:v>0.3927</c:v>
                </c:pt>
                <c:pt idx="3928">
                  <c:v>0.3928</c:v>
                </c:pt>
                <c:pt idx="3929">
                  <c:v>0.3929</c:v>
                </c:pt>
                <c:pt idx="3930">
                  <c:v>0.393</c:v>
                </c:pt>
                <c:pt idx="3931">
                  <c:v>0.3931</c:v>
                </c:pt>
                <c:pt idx="3932">
                  <c:v>0.3932</c:v>
                </c:pt>
                <c:pt idx="3933">
                  <c:v>0.3933</c:v>
                </c:pt>
                <c:pt idx="3934">
                  <c:v>0.3934</c:v>
                </c:pt>
                <c:pt idx="3935">
                  <c:v>0.3935</c:v>
                </c:pt>
                <c:pt idx="3936">
                  <c:v>0.3936</c:v>
                </c:pt>
                <c:pt idx="3937">
                  <c:v>0.3937</c:v>
                </c:pt>
                <c:pt idx="3938">
                  <c:v>0.3938</c:v>
                </c:pt>
                <c:pt idx="3939">
                  <c:v>0.3939</c:v>
                </c:pt>
                <c:pt idx="3940">
                  <c:v>0.394</c:v>
                </c:pt>
                <c:pt idx="3941">
                  <c:v>0.3941</c:v>
                </c:pt>
                <c:pt idx="3942">
                  <c:v>0.3942</c:v>
                </c:pt>
                <c:pt idx="3943">
                  <c:v>0.3943</c:v>
                </c:pt>
                <c:pt idx="3944">
                  <c:v>0.3944</c:v>
                </c:pt>
                <c:pt idx="3945">
                  <c:v>0.3945</c:v>
                </c:pt>
                <c:pt idx="3946">
                  <c:v>0.3946</c:v>
                </c:pt>
                <c:pt idx="3947">
                  <c:v>0.3947</c:v>
                </c:pt>
                <c:pt idx="3948">
                  <c:v>0.3948</c:v>
                </c:pt>
                <c:pt idx="3949">
                  <c:v>0.3949</c:v>
                </c:pt>
                <c:pt idx="3950">
                  <c:v>0.395</c:v>
                </c:pt>
                <c:pt idx="3951">
                  <c:v>0.3951</c:v>
                </c:pt>
                <c:pt idx="3952">
                  <c:v>0.3952</c:v>
                </c:pt>
                <c:pt idx="3953">
                  <c:v>0.3953</c:v>
                </c:pt>
                <c:pt idx="3954">
                  <c:v>0.3954</c:v>
                </c:pt>
                <c:pt idx="3955">
                  <c:v>0.3955</c:v>
                </c:pt>
                <c:pt idx="3956">
                  <c:v>0.3956</c:v>
                </c:pt>
                <c:pt idx="3957">
                  <c:v>0.3957</c:v>
                </c:pt>
                <c:pt idx="3958">
                  <c:v>0.3958</c:v>
                </c:pt>
                <c:pt idx="3959">
                  <c:v>0.3959</c:v>
                </c:pt>
                <c:pt idx="3960">
                  <c:v>0.396</c:v>
                </c:pt>
                <c:pt idx="3961">
                  <c:v>0.3961</c:v>
                </c:pt>
                <c:pt idx="3962">
                  <c:v>0.3962</c:v>
                </c:pt>
                <c:pt idx="3963">
                  <c:v>0.3963</c:v>
                </c:pt>
                <c:pt idx="3964">
                  <c:v>0.3964</c:v>
                </c:pt>
                <c:pt idx="3965">
                  <c:v>0.3965</c:v>
                </c:pt>
                <c:pt idx="3966">
                  <c:v>0.3966</c:v>
                </c:pt>
                <c:pt idx="3967">
                  <c:v>0.3967</c:v>
                </c:pt>
                <c:pt idx="3968">
                  <c:v>0.3968</c:v>
                </c:pt>
                <c:pt idx="3969">
                  <c:v>0.3969</c:v>
                </c:pt>
                <c:pt idx="3970">
                  <c:v>0.397</c:v>
                </c:pt>
                <c:pt idx="3971">
                  <c:v>0.3971</c:v>
                </c:pt>
                <c:pt idx="3972">
                  <c:v>0.3972</c:v>
                </c:pt>
                <c:pt idx="3973">
                  <c:v>0.3973</c:v>
                </c:pt>
                <c:pt idx="3974">
                  <c:v>0.3974</c:v>
                </c:pt>
                <c:pt idx="3975">
                  <c:v>0.3975</c:v>
                </c:pt>
                <c:pt idx="3976">
                  <c:v>0.3976</c:v>
                </c:pt>
                <c:pt idx="3977">
                  <c:v>0.3977</c:v>
                </c:pt>
                <c:pt idx="3978">
                  <c:v>0.3978</c:v>
                </c:pt>
                <c:pt idx="3979">
                  <c:v>0.3979</c:v>
                </c:pt>
                <c:pt idx="3980">
                  <c:v>0.398</c:v>
                </c:pt>
                <c:pt idx="3981">
                  <c:v>0.3981</c:v>
                </c:pt>
                <c:pt idx="3982">
                  <c:v>0.3982</c:v>
                </c:pt>
                <c:pt idx="3983">
                  <c:v>0.3983</c:v>
                </c:pt>
                <c:pt idx="3984">
                  <c:v>0.3984</c:v>
                </c:pt>
                <c:pt idx="3985">
                  <c:v>0.3985</c:v>
                </c:pt>
                <c:pt idx="3986">
                  <c:v>0.3986</c:v>
                </c:pt>
                <c:pt idx="3987">
                  <c:v>0.3987</c:v>
                </c:pt>
                <c:pt idx="3988">
                  <c:v>0.3988</c:v>
                </c:pt>
                <c:pt idx="3989">
                  <c:v>0.3989</c:v>
                </c:pt>
                <c:pt idx="3990">
                  <c:v>0.399</c:v>
                </c:pt>
                <c:pt idx="3991">
                  <c:v>0.3991</c:v>
                </c:pt>
                <c:pt idx="3992">
                  <c:v>0.3992</c:v>
                </c:pt>
                <c:pt idx="3993">
                  <c:v>0.3993</c:v>
                </c:pt>
                <c:pt idx="3994">
                  <c:v>0.3994</c:v>
                </c:pt>
                <c:pt idx="3995">
                  <c:v>0.3995</c:v>
                </c:pt>
                <c:pt idx="3996">
                  <c:v>0.3996</c:v>
                </c:pt>
                <c:pt idx="3997">
                  <c:v>0.3997</c:v>
                </c:pt>
                <c:pt idx="3998">
                  <c:v>0.3998</c:v>
                </c:pt>
                <c:pt idx="3999">
                  <c:v>0.3999</c:v>
                </c:pt>
                <c:pt idx="4000">
                  <c:v>0.4</c:v>
                </c:pt>
                <c:pt idx="4001">
                  <c:v>0.4001</c:v>
                </c:pt>
                <c:pt idx="4002">
                  <c:v>0.4002</c:v>
                </c:pt>
                <c:pt idx="4003">
                  <c:v>0.4003</c:v>
                </c:pt>
                <c:pt idx="4004">
                  <c:v>0.4004</c:v>
                </c:pt>
                <c:pt idx="4005">
                  <c:v>0.4005</c:v>
                </c:pt>
                <c:pt idx="4006">
                  <c:v>0.4006</c:v>
                </c:pt>
                <c:pt idx="4007">
                  <c:v>0.4007</c:v>
                </c:pt>
                <c:pt idx="4008">
                  <c:v>0.4008</c:v>
                </c:pt>
                <c:pt idx="4009">
                  <c:v>0.4009</c:v>
                </c:pt>
                <c:pt idx="4010">
                  <c:v>0.401</c:v>
                </c:pt>
                <c:pt idx="4011">
                  <c:v>0.4011</c:v>
                </c:pt>
                <c:pt idx="4012">
                  <c:v>0.4012</c:v>
                </c:pt>
                <c:pt idx="4013">
                  <c:v>0.4013</c:v>
                </c:pt>
                <c:pt idx="4014">
                  <c:v>0.4014</c:v>
                </c:pt>
                <c:pt idx="4015">
                  <c:v>0.4015</c:v>
                </c:pt>
                <c:pt idx="4016">
                  <c:v>0.4016</c:v>
                </c:pt>
                <c:pt idx="4017">
                  <c:v>0.4017</c:v>
                </c:pt>
                <c:pt idx="4018">
                  <c:v>0.4018</c:v>
                </c:pt>
                <c:pt idx="4019">
                  <c:v>0.4019</c:v>
                </c:pt>
                <c:pt idx="4020">
                  <c:v>0.402</c:v>
                </c:pt>
                <c:pt idx="4021">
                  <c:v>0.4021</c:v>
                </c:pt>
                <c:pt idx="4022">
                  <c:v>0.4022</c:v>
                </c:pt>
                <c:pt idx="4023">
                  <c:v>0.4023</c:v>
                </c:pt>
                <c:pt idx="4024">
                  <c:v>0.4024</c:v>
                </c:pt>
                <c:pt idx="4025">
                  <c:v>0.4025</c:v>
                </c:pt>
                <c:pt idx="4026">
                  <c:v>0.4026</c:v>
                </c:pt>
                <c:pt idx="4027">
                  <c:v>0.4027</c:v>
                </c:pt>
                <c:pt idx="4028">
                  <c:v>0.4028</c:v>
                </c:pt>
                <c:pt idx="4029">
                  <c:v>0.4029</c:v>
                </c:pt>
                <c:pt idx="4030">
                  <c:v>0.403</c:v>
                </c:pt>
                <c:pt idx="4031">
                  <c:v>0.4031</c:v>
                </c:pt>
                <c:pt idx="4032">
                  <c:v>0.4032</c:v>
                </c:pt>
                <c:pt idx="4033">
                  <c:v>0.4033</c:v>
                </c:pt>
                <c:pt idx="4034">
                  <c:v>0.4034</c:v>
                </c:pt>
                <c:pt idx="4035">
                  <c:v>0.4035</c:v>
                </c:pt>
                <c:pt idx="4036">
                  <c:v>0.4036</c:v>
                </c:pt>
                <c:pt idx="4037">
                  <c:v>0.4037</c:v>
                </c:pt>
                <c:pt idx="4038">
                  <c:v>0.4038</c:v>
                </c:pt>
                <c:pt idx="4039">
                  <c:v>0.4039</c:v>
                </c:pt>
                <c:pt idx="4040">
                  <c:v>0.404</c:v>
                </c:pt>
                <c:pt idx="4041">
                  <c:v>0.4041</c:v>
                </c:pt>
                <c:pt idx="4042">
                  <c:v>0.4042</c:v>
                </c:pt>
                <c:pt idx="4043">
                  <c:v>0.4043</c:v>
                </c:pt>
                <c:pt idx="4044">
                  <c:v>0.4044</c:v>
                </c:pt>
                <c:pt idx="4045">
                  <c:v>0.4045</c:v>
                </c:pt>
                <c:pt idx="4046">
                  <c:v>0.4046</c:v>
                </c:pt>
                <c:pt idx="4047">
                  <c:v>0.4047</c:v>
                </c:pt>
                <c:pt idx="4048">
                  <c:v>0.4048</c:v>
                </c:pt>
                <c:pt idx="4049">
                  <c:v>0.4049</c:v>
                </c:pt>
                <c:pt idx="4050">
                  <c:v>0.405</c:v>
                </c:pt>
                <c:pt idx="4051">
                  <c:v>0.4051</c:v>
                </c:pt>
                <c:pt idx="4052">
                  <c:v>0.4052</c:v>
                </c:pt>
                <c:pt idx="4053">
                  <c:v>0.4053</c:v>
                </c:pt>
                <c:pt idx="4054">
                  <c:v>0.4054</c:v>
                </c:pt>
                <c:pt idx="4055">
                  <c:v>0.4055</c:v>
                </c:pt>
                <c:pt idx="4056">
                  <c:v>0.4056</c:v>
                </c:pt>
                <c:pt idx="4057">
                  <c:v>0.4057</c:v>
                </c:pt>
                <c:pt idx="4058">
                  <c:v>0.4058</c:v>
                </c:pt>
                <c:pt idx="4059">
                  <c:v>0.4059</c:v>
                </c:pt>
                <c:pt idx="4060">
                  <c:v>0.406</c:v>
                </c:pt>
                <c:pt idx="4061">
                  <c:v>0.4061</c:v>
                </c:pt>
                <c:pt idx="4062">
                  <c:v>0.4062</c:v>
                </c:pt>
                <c:pt idx="4063">
                  <c:v>0.4063</c:v>
                </c:pt>
                <c:pt idx="4064">
                  <c:v>0.4064</c:v>
                </c:pt>
                <c:pt idx="4065">
                  <c:v>0.4065</c:v>
                </c:pt>
                <c:pt idx="4066">
                  <c:v>0.4066</c:v>
                </c:pt>
                <c:pt idx="4067">
                  <c:v>0.4067</c:v>
                </c:pt>
                <c:pt idx="4068">
                  <c:v>0.4068</c:v>
                </c:pt>
                <c:pt idx="4069">
                  <c:v>0.4069</c:v>
                </c:pt>
                <c:pt idx="4070">
                  <c:v>0.407</c:v>
                </c:pt>
                <c:pt idx="4071">
                  <c:v>0.4071</c:v>
                </c:pt>
                <c:pt idx="4072">
                  <c:v>0.4072</c:v>
                </c:pt>
                <c:pt idx="4073">
                  <c:v>0.4073</c:v>
                </c:pt>
                <c:pt idx="4074">
                  <c:v>0.4074</c:v>
                </c:pt>
                <c:pt idx="4075">
                  <c:v>0.4075</c:v>
                </c:pt>
                <c:pt idx="4076">
                  <c:v>0.4076</c:v>
                </c:pt>
                <c:pt idx="4077">
                  <c:v>0.4077</c:v>
                </c:pt>
                <c:pt idx="4078">
                  <c:v>0.4078</c:v>
                </c:pt>
                <c:pt idx="4079">
                  <c:v>0.4079</c:v>
                </c:pt>
                <c:pt idx="4080">
                  <c:v>0.408</c:v>
                </c:pt>
                <c:pt idx="4081">
                  <c:v>0.4081</c:v>
                </c:pt>
                <c:pt idx="4082">
                  <c:v>0.4082</c:v>
                </c:pt>
                <c:pt idx="4083">
                  <c:v>0.4083</c:v>
                </c:pt>
                <c:pt idx="4084">
                  <c:v>0.4084</c:v>
                </c:pt>
                <c:pt idx="4085">
                  <c:v>0.4085</c:v>
                </c:pt>
                <c:pt idx="4086">
                  <c:v>0.4086</c:v>
                </c:pt>
                <c:pt idx="4087">
                  <c:v>0.4087</c:v>
                </c:pt>
                <c:pt idx="4088">
                  <c:v>0.4088</c:v>
                </c:pt>
                <c:pt idx="4089">
                  <c:v>0.4089</c:v>
                </c:pt>
                <c:pt idx="4090">
                  <c:v>0.409</c:v>
                </c:pt>
                <c:pt idx="4091">
                  <c:v>0.4091</c:v>
                </c:pt>
                <c:pt idx="4092">
                  <c:v>0.4092</c:v>
                </c:pt>
                <c:pt idx="4093">
                  <c:v>0.4093</c:v>
                </c:pt>
                <c:pt idx="4094">
                  <c:v>0.4094</c:v>
                </c:pt>
                <c:pt idx="4095">
                  <c:v>0.4095</c:v>
                </c:pt>
                <c:pt idx="4096">
                  <c:v>0.4096</c:v>
                </c:pt>
                <c:pt idx="4097">
                  <c:v>0.4097</c:v>
                </c:pt>
                <c:pt idx="4098">
                  <c:v>0.4098</c:v>
                </c:pt>
                <c:pt idx="4099">
                  <c:v>0.4099</c:v>
                </c:pt>
                <c:pt idx="4100">
                  <c:v>0.41</c:v>
                </c:pt>
                <c:pt idx="4101">
                  <c:v>0.4101</c:v>
                </c:pt>
                <c:pt idx="4102">
                  <c:v>0.4102</c:v>
                </c:pt>
                <c:pt idx="4103">
                  <c:v>0.4103</c:v>
                </c:pt>
                <c:pt idx="4104">
                  <c:v>0.4104</c:v>
                </c:pt>
                <c:pt idx="4105">
                  <c:v>0.4105</c:v>
                </c:pt>
                <c:pt idx="4106">
                  <c:v>0.4106</c:v>
                </c:pt>
                <c:pt idx="4107">
                  <c:v>0.4107</c:v>
                </c:pt>
                <c:pt idx="4108">
                  <c:v>0.4108</c:v>
                </c:pt>
                <c:pt idx="4109">
                  <c:v>0.4109</c:v>
                </c:pt>
                <c:pt idx="4110">
                  <c:v>0.411</c:v>
                </c:pt>
                <c:pt idx="4111">
                  <c:v>0.4111</c:v>
                </c:pt>
                <c:pt idx="4112">
                  <c:v>0.4112</c:v>
                </c:pt>
                <c:pt idx="4113">
                  <c:v>0.4113</c:v>
                </c:pt>
                <c:pt idx="4114">
                  <c:v>0.4114</c:v>
                </c:pt>
                <c:pt idx="4115">
                  <c:v>0.4115</c:v>
                </c:pt>
                <c:pt idx="4116">
                  <c:v>0.4116</c:v>
                </c:pt>
                <c:pt idx="4117">
                  <c:v>0.4117</c:v>
                </c:pt>
                <c:pt idx="4118">
                  <c:v>0.4118</c:v>
                </c:pt>
                <c:pt idx="4119">
                  <c:v>0.4119</c:v>
                </c:pt>
                <c:pt idx="4120">
                  <c:v>0.412</c:v>
                </c:pt>
                <c:pt idx="4121">
                  <c:v>0.4121</c:v>
                </c:pt>
                <c:pt idx="4122">
                  <c:v>0.4122</c:v>
                </c:pt>
                <c:pt idx="4123">
                  <c:v>0.4123</c:v>
                </c:pt>
                <c:pt idx="4124">
                  <c:v>0.4124</c:v>
                </c:pt>
                <c:pt idx="4125">
                  <c:v>0.4125</c:v>
                </c:pt>
                <c:pt idx="4126">
                  <c:v>0.4126</c:v>
                </c:pt>
                <c:pt idx="4127">
                  <c:v>0.4127</c:v>
                </c:pt>
                <c:pt idx="4128">
                  <c:v>0.4128</c:v>
                </c:pt>
                <c:pt idx="4129">
                  <c:v>0.4129</c:v>
                </c:pt>
                <c:pt idx="4130">
                  <c:v>0.413</c:v>
                </c:pt>
                <c:pt idx="4131">
                  <c:v>0.4131</c:v>
                </c:pt>
                <c:pt idx="4132">
                  <c:v>0.4132</c:v>
                </c:pt>
                <c:pt idx="4133">
                  <c:v>0.4133</c:v>
                </c:pt>
                <c:pt idx="4134">
                  <c:v>0.4134</c:v>
                </c:pt>
                <c:pt idx="4135">
                  <c:v>0.4135</c:v>
                </c:pt>
                <c:pt idx="4136">
                  <c:v>0.4136</c:v>
                </c:pt>
                <c:pt idx="4137">
                  <c:v>0.4137</c:v>
                </c:pt>
                <c:pt idx="4138">
                  <c:v>0.4138</c:v>
                </c:pt>
                <c:pt idx="4139">
                  <c:v>0.4139</c:v>
                </c:pt>
                <c:pt idx="4140">
                  <c:v>0.414</c:v>
                </c:pt>
                <c:pt idx="4141">
                  <c:v>0.4141</c:v>
                </c:pt>
                <c:pt idx="4142">
                  <c:v>0.4142</c:v>
                </c:pt>
                <c:pt idx="4143">
                  <c:v>0.4143</c:v>
                </c:pt>
                <c:pt idx="4144">
                  <c:v>0.4144</c:v>
                </c:pt>
                <c:pt idx="4145">
                  <c:v>0.4145</c:v>
                </c:pt>
                <c:pt idx="4146">
                  <c:v>0.4146</c:v>
                </c:pt>
                <c:pt idx="4147">
                  <c:v>0.4147</c:v>
                </c:pt>
                <c:pt idx="4148">
                  <c:v>0.4148</c:v>
                </c:pt>
                <c:pt idx="4149">
                  <c:v>0.4149</c:v>
                </c:pt>
                <c:pt idx="4150">
                  <c:v>0.415</c:v>
                </c:pt>
                <c:pt idx="4151">
                  <c:v>0.4151</c:v>
                </c:pt>
                <c:pt idx="4152">
                  <c:v>0.4152</c:v>
                </c:pt>
                <c:pt idx="4153">
                  <c:v>0.4153</c:v>
                </c:pt>
                <c:pt idx="4154">
                  <c:v>0.4154</c:v>
                </c:pt>
                <c:pt idx="4155">
                  <c:v>0.4155</c:v>
                </c:pt>
                <c:pt idx="4156">
                  <c:v>0.4156</c:v>
                </c:pt>
                <c:pt idx="4157">
                  <c:v>0.4157</c:v>
                </c:pt>
                <c:pt idx="4158">
                  <c:v>0.4158</c:v>
                </c:pt>
                <c:pt idx="4159">
                  <c:v>0.4159</c:v>
                </c:pt>
                <c:pt idx="4160">
                  <c:v>0.416</c:v>
                </c:pt>
                <c:pt idx="4161">
                  <c:v>0.4161</c:v>
                </c:pt>
                <c:pt idx="4162">
                  <c:v>0.4162</c:v>
                </c:pt>
                <c:pt idx="4163">
                  <c:v>0.4163</c:v>
                </c:pt>
                <c:pt idx="4164">
                  <c:v>0.4164</c:v>
                </c:pt>
                <c:pt idx="4165">
                  <c:v>0.4165</c:v>
                </c:pt>
                <c:pt idx="4166">
                  <c:v>0.4166</c:v>
                </c:pt>
                <c:pt idx="4167">
                  <c:v>0.4167</c:v>
                </c:pt>
                <c:pt idx="4168">
                  <c:v>0.4168</c:v>
                </c:pt>
                <c:pt idx="4169">
                  <c:v>0.4169</c:v>
                </c:pt>
                <c:pt idx="4170">
                  <c:v>0.417</c:v>
                </c:pt>
                <c:pt idx="4171">
                  <c:v>0.4171</c:v>
                </c:pt>
                <c:pt idx="4172">
                  <c:v>0.4172</c:v>
                </c:pt>
                <c:pt idx="4173">
                  <c:v>0.4173</c:v>
                </c:pt>
                <c:pt idx="4174">
                  <c:v>0.4174</c:v>
                </c:pt>
                <c:pt idx="4175">
                  <c:v>0.4175</c:v>
                </c:pt>
                <c:pt idx="4176">
                  <c:v>0.4176</c:v>
                </c:pt>
                <c:pt idx="4177">
                  <c:v>0.4177</c:v>
                </c:pt>
                <c:pt idx="4178">
                  <c:v>0.4178</c:v>
                </c:pt>
                <c:pt idx="4179">
                  <c:v>0.4179</c:v>
                </c:pt>
                <c:pt idx="4180">
                  <c:v>0.418</c:v>
                </c:pt>
                <c:pt idx="4181">
                  <c:v>0.4181</c:v>
                </c:pt>
                <c:pt idx="4182">
                  <c:v>0.4182</c:v>
                </c:pt>
                <c:pt idx="4183">
                  <c:v>0.4183</c:v>
                </c:pt>
                <c:pt idx="4184">
                  <c:v>0.4184</c:v>
                </c:pt>
                <c:pt idx="4185">
                  <c:v>0.4185</c:v>
                </c:pt>
                <c:pt idx="4186">
                  <c:v>0.4186</c:v>
                </c:pt>
                <c:pt idx="4187">
                  <c:v>0.4187</c:v>
                </c:pt>
                <c:pt idx="4188">
                  <c:v>0.4188</c:v>
                </c:pt>
                <c:pt idx="4189">
                  <c:v>0.4189</c:v>
                </c:pt>
                <c:pt idx="4190">
                  <c:v>0.419</c:v>
                </c:pt>
                <c:pt idx="4191">
                  <c:v>0.4191</c:v>
                </c:pt>
                <c:pt idx="4192">
                  <c:v>0.4192</c:v>
                </c:pt>
                <c:pt idx="4193">
                  <c:v>0.4193</c:v>
                </c:pt>
                <c:pt idx="4194">
                  <c:v>0.4194</c:v>
                </c:pt>
                <c:pt idx="4195">
                  <c:v>0.4195</c:v>
                </c:pt>
                <c:pt idx="4196">
                  <c:v>0.4196</c:v>
                </c:pt>
                <c:pt idx="4197">
                  <c:v>0.4197</c:v>
                </c:pt>
                <c:pt idx="4198">
                  <c:v>0.4198</c:v>
                </c:pt>
                <c:pt idx="4199">
                  <c:v>0.4199</c:v>
                </c:pt>
                <c:pt idx="4200">
                  <c:v>0.42</c:v>
                </c:pt>
                <c:pt idx="4201">
                  <c:v>0.4201</c:v>
                </c:pt>
                <c:pt idx="4202">
                  <c:v>0.4202</c:v>
                </c:pt>
                <c:pt idx="4203">
                  <c:v>0.4203</c:v>
                </c:pt>
                <c:pt idx="4204">
                  <c:v>0.4204</c:v>
                </c:pt>
                <c:pt idx="4205">
                  <c:v>0.4205</c:v>
                </c:pt>
                <c:pt idx="4206">
                  <c:v>0.4206</c:v>
                </c:pt>
                <c:pt idx="4207">
                  <c:v>0.4207</c:v>
                </c:pt>
                <c:pt idx="4208">
                  <c:v>0.4208</c:v>
                </c:pt>
                <c:pt idx="4209">
                  <c:v>0.4209</c:v>
                </c:pt>
                <c:pt idx="4210">
                  <c:v>0.421</c:v>
                </c:pt>
                <c:pt idx="4211">
                  <c:v>0.4211</c:v>
                </c:pt>
                <c:pt idx="4212">
                  <c:v>0.4212</c:v>
                </c:pt>
                <c:pt idx="4213">
                  <c:v>0.4213</c:v>
                </c:pt>
                <c:pt idx="4214">
                  <c:v>0.4214</c:v>
                </c:pt>
                <c:pt idx="4215">
                  <c:v>0.4215</c:v>
                </c:pt>
                <c:pt idx="4216">
                  <c:v>0.4216</c:v>
                </c:pt>
                <c:pt idx="4217">
                  <c:v>0.4217</c:v>
                </c:pt>
                <c:pt idx="4218">
                  <c:v>0.4218</c:v>
                </c:pt>
                <c:pt idx="4219">
                  <c:v>0.4219</c:v>
                </c:pt>
                <c:pt idx="4220">
                  <c:v>0.422</c:v>
                </c:pt>
                <c:pt idx="4221">
                  <c:v>0.4221</c:v>
                </c:pt>
                <c:pt idx="4222">
                  <c:v>0.4222</c:v>
                </c:pt>
                <c:pt idx="4223">
                  <c:v>0.4223</c:v>
                </c:pt>
                <c:pt idx="4224">
                  <c:v>0.4224</c:v>
                </c:pt>
                <c:pt idx="4225">
                  <c:v>0.4225</c:v>
                </c:pt>
                <c:pt idx="4226">
                  <c:v>0.4226</c:v>
                </c:pt>
                <c:pt idx="4227">
                  <c:v>0.4227</c:v>
                </c:pt>
                <c:pt idx="4228">
                  <c:v>0.4228</c:v>
                </c:pt>
                <c:pt idx="4229">
                  <c:v>0.4229</c:v>
                </c:pt>
                <c:pt idx="4230">
                  <c:v>0.423</c:v>
                </c:pt>
                <c:pt idx="4231">
                  <c:v>0.4231</c:v>
                </c:pt>
                <c:pt idx="4232">
                  <c:v>0.4232</c:v>
                </c:pt>
                <c:pt idx="4233">
                  <c:v>0.4233</c:v>
                </c:pt>
                <c:pt idx="4234">
                  <c:v>0.4234</c:v>
                </c:pt>
                <c:pt idx="4235">
                  <c:v>0.4235</c:v>
                </c:pt>
                <c:pt idx="4236">
                  <c:v>0.4236</c:v>
                </c:pt>
                <c:pt idx="4237">
                  <c:v>0.4237</c:v>
                </c:pt>
                <c:pt idx="4238">
                  <c:v>0.4238</c:v>
                </c:pt>
                <c:pt idx="4239">
                  <c:v>0.4239</c:v>
                </c:pt>
                <c:pt idx="4240">
                  <c:v>0.424</c:v>
                </c:pt>
                <c:pt idx="4241">
                  <c:v>0.4241</c:v>
                </c:pt>
                <c:pt idx="4242">
                  <c:v>0.4242</c:v>
                </c:pt>
                <c:pt idx="4243">
                  <c:v>0.4243</c:v>
                </c:pt>
                <c:pt idx="4244">
                  <c:v>0.4244</c:v>
                </c:pt>
                <c:pt idx="4245">
                  <c:v>0.4245</c:v>
                </c:pt>
                <c:pt idx="4246">
                  <c:v>0.4246</c:v>
                </c:pt>
                <c:pt idx="4247">
                  <c:v>0.4247</c:v>
                </c:pt>
                <c:pt idx="4248">
                  <c:v>0.4248</c:v>
                </c:pt>
                <c:pt idx="4249">
                  <c:v>0.4249</c:v>
                </c:pt>
                <c:pt idx="4250">
                  <c:v>0.425</c:v>
                </c:pt>
                <c:pt idx="4251">
                  <c:v>0.4251</c:v>
                </c:pt>
                <c:pt idx="4252">
                  <c:v>0.4252</c:v>
                </c:pt>
                <c:pt idx="4253">
                  <c:v>0.4253</c:v>
                </c:pt>
                <c:pt idx="4254">
                  <c:v>0.4254</c:v>
                </c:pt>
                <c:pt idx="4255">
                  <c:v>0.4255</c:v>
                </c:pt>
                <c:pt idx="4256">
                  <c:v>0.4256</c:v>
                </c:pt>
                <c:pt idx="4257">
                  <c:v>0.4257</c:v>
                </c:pt>
                <c:pt idx="4258">
                  <c:v>0.4258</c:v>
                </c:pt>
                <c:pt idx="4259">
                  <c:v>0.4259</c:v>
                </c:pt>
                <c:pt idx="4260">
                  <c:v>0.426</c:v>
                </c:pt>
                <c:pt idx="4261">
                  <c:v>0.4261</c:v>
                </c:pt>
                <c:pt idx="4262">
                  <c:v>0.4262</c:v>
                </c:pt>
                <c:pt idx="4263">
                  <c:v>0.4263</c:v>
                </c:pt>
                <c:pt idx="4264">
                  <c:v>0.4264</c:v>
                </c:pt>
                <c:pt idx="4265">
                  <c:v>0.4265</c:v>
                </c:pt>
                <c:pt idx="4266">
                  <c:v>0.4266</c:v>
                </c:pt>
                <c:pt idx="4267">
                  <c:v>0.4267</c:v>
                </c:pt>
                <c:pt idx="4268">
                  <c:v>0.4268</c:v>
                </c:pt>
                <c:pt idx="4269">
                  <c:v>0.4269</c:v>
                </c:pt>
                <c:pt idx="4270">
                  <c:v>0.427</c:v>
                </c:pt>
                <c:pt idx="4271">
                  <c:v>0.4271</c:v>
                </c:pt>
                <c:pt idx="4272">
                  <c:v>0.4272</c:v>
                </c:pt>
                <c:pt idx="4273">
                  <c:v>0.4273</c:v>
                </c:pt>
                <c:pt idx="4274">
                  <c:v>0.4274</c:v>
                </c:pt>
                <c:pt idx="4275">
                  <c:v>0.4275</c:v>
                </c:pt>
                <c:pt idx="4276">
                  <c:v>0.4276</c:v>
                </c:pt>
                <c:pt idx="4277">
                  <c:v>0.4277</c:v>
                </c:pt>
                <c:pt idx="4278">
                  <c:v>0.4278</c:v>
                </c:pt>
                <c:pt idx="4279">
                  <c:v>0.4279</c:v>
                </c:pt>
                <c:pt idx="4280">
                  <c:v>0.428</c:v>
                </c:pt>
                <c:pt idx="4281">
                  <c:v>0.4281</c:v>
                </c:pt>
                <c:pt idx="4282">
                  <c:v>0.4282</c:v>
                </c:pt>
                <c:pt idx="4283">
                  <c:v>0.4283</c:v>
                </c:pt>
                <c:pt idx="4284">
                  <c:v>0.4284</c:v>
                </c:pt>
                <c:pt idx="4285">
                  <c:v>0.4285</c:v>
                </c:pt>
                <c:pt idx="4286">
                  <c:v>0.4286</c:v>
                </c:pt>
                <c:pt idx="4287">
                  <c:v>0.4287</c:v>
                </c:pt>
                <c:pt idx="4288">
                  <c:v>0.4288</c:v>
                </c:pt>
                <c:pt idx="4289">
                  <c:v>0.4289</c:v>
                </c:pt>
                <c:pt idx="4290">
                  <c:v>0.429</c:v>
                </c:pt>
                <c:pt idx="4291">
                  <c:v>0.4291</c:v>
                </c:pt>
                <c:pt idx="4292">
                  <c:v>0.4292</c:v>
                </c:pt>
                <c:pt idx="4293">
                  <c:v>0.4293</c:v>
                </c:pt>
                <c:pt idx="4294">
                  <c:v>0.4294</c:v>
                </c:pt>
                <c:pt idx="4295">
                  <c:v>0.4295</c:v>
                </c:pt>
                <c:pt idx="4296">
                  <c:v>0.4296</c:v>
                </c:pt>
                <c:pt idx="4297">
                  <c:v>0.4297</c:v>
                </c:pt>
                <c:pt idx="4298">
                  <c:v>0.4298</c:v>
                </c:pt>
                <c:pt idx="4299">
                  <c:v>0.4299</c:v>
                </c:pt>
                <c:pt idx="4300">
                  <c:v>0.43</c:v>
                </c:pt>
                <c:pt idx="4301">
                  <c:v>0.4301</c:v>
                </c:pt>
                <c:pt idx="4302">
                  <c:v>0.4302</c:v>
                </c:pt>
                <c:pt idx="4303">
                  <c:v>0.4303</c:v>
                </c:pt>
                <c:pt idx="4304">
                  <c:v>0.4304</c:v>
                </c:pt>
                <c:pt idx="4305">
                  <c:v>0.4305</c:v>
                </c:pt>
                <c:pt idx="4306">
                  <c:v>0.4306</c:v>
                </c:pt>
                <c:pt idx="4307">
                  <c:v>0.4307</c:v>
                </c:pt>
                <c:pt idx="4308">
                  <c:v>0.4308</c:v>
                </c:pt>
                <c:pt idx="4309">
                  <c:v>0.4309</c:v>
                </c:pt>
                <c:pt idx="4310">
                  <c:v>0.431</c:v>
                </c:pt>
                <c:pt idx="4311">
                  <c:v>0.4311</c:v>
                </c:pt>
                <c:pt idx="4312">
                  <c:v>0.4312</c:v>
                </c:pt>
                <c:pt idx="4313">
                  <c:v>0.4313</c:v>
                </c:pt>
                <c:pt idx="4314">
                  <c:v>0.4314</c:v>
                </c:pt>
                <c:pt idx="4315">
                  <c:v>0.4315</c:v>
                </c:pt>
                <c:pt idx="4316">
                  <c:v>0.4316</c:v>
                </c:pt>
                <c:pt idx="4317">
                  <c:v>0.4317</c:v>
                </c:pt>
                <c:pt idx="4318">
                  <c:v>0.4318</c:v>
                </c:pt>
                <c:pt idx="4319">
                  <c:v>0.4319</c:v>
                </c:pt>
                <c:pt idx="4320">
                  <c:v>0.432</c:v>
                </c:pt>
                <c:pt idx="4321">
                  <c:v>0.4321</c:v>
                </c:pt>
                <c:pt idx="4322">
                  <c:v>0.4322</c:v>
                </c:pt>
                <c:pt idx="4323">
                  <c:v>0.4323</c:v>
                </c:pt>
                <c:pt idx="4324">
                  <c:v>0.4324</c:v>
                </c:pt>
                <c:pt idx="4325">
                  <c:v>0.4325</c:v>
                </c:pt>
                <c:pt idx="4326">
                  <c:v>0.4326</c:v>
                </c:pt>
                <c:pt idx="4327">
                  <c:v>0.4327</c:v>
                </c:pt>
                <c:pt idx="4328">
                  <c:v>0.4328</c:v>
                </c:pt>
                <c:pt idx="4329">
                  <c:v>0.4329</c:v>
                </c:pt>
                <c:pt idx="4330">
                  <c:v>0.433</c:v>
                </c:pt>
                <c:pt idx="4331">
                  <c:v>0.4331</c:v>
                </c:pt>
                <c:pt idx="4332">
                  <c:v>0.4332</c:v>
                </c:pt>
                <c:pt idx="4333">
                  <c:v>0.4333</c:v>
                </c:pt>
                <c:pt idx="4334">
                  <c:v>0.4334</c:v>
                </c:pt>
                <c:pt idx="4335">
                  <c:v>0.4335</c:v>
                </c:pt>
                <c:pt idx="4336">
                  <c:v>0.4336</c:v>
                </c:pt>
                <c:pt idx="4337">
                  <c:v>0.4337</c:v>
                </c:pt>
                <c:pt idx="4338">
                  <c:v>0.4338</c:v>
                </c:pt>
                <c:pt idx="4339">
                  <c:v>0.4339</c:v>
                </c:pt>
                <c:pt idx="4340">
                  <c:v>0.434</c:v>
                </c:pt>
                <c:pt idx="4341">
                  <c:v>0.4341</c:v>
                </c:pt>
                <c:pt idx="4342">
                  <c:v>0.4342</c:v>
                </c:pt>
                <c:pt idx="4343">
                  <c:v>0.4343</c:v>
                </c:pt>
                <c:pt idx="4344">
                  <c:v>0.4344</c:v>
                </c:pt>
                <c:pt idx="4345">
                  <c:v>0.4345</c:v>
                </c:pt>
                <c:pt idx="4346">
                  <c:v>0.4346</c:v>
                </c:pt>
                <c:pt idx="4347">
                  <c:v>0.4347</c:v>
                </c:pt>
                <c:pt idx="4348">
                  <c:v>0.4348</c:v>
                </c:pt>
                <c:pt idx="4349">
                  <c:v>0.4349</c:v>
                </c:pt>
                <c:pt idx="4350">
                  <c:v>0.435</c:v>
                </c:pt>
                <c:pt idx="4351">
                  <c:v>0.4351</c:v>
                </c:pt>
                <c:pt idx="4352">
                  <c:v>0.4352</c:v>
                </c:pt>
                <c:pt idx="4353">
                  <c:v>0.4353</c:v>
                </c:pt>
                <c:pt idx="4354">
                  <c:v>0.4354</c:v>
                </c:pt>
                <c:pt idx="4355">
                  <c:v>0.4355</c:v>
                </c:pt>
                <c:pt idx="4356">
                  <c:v>0.4356</c:v>
                </c:pt>
                <c:pt idx="4357">
                  <c:v>0.4357</c:v>
                </c:pt>
                <c:pt idx="4358">
                  <c:v>0.4358</c:v>
                </c:pt>
                <c:pt idx="4359">
                  <c:v>0.4359</c:v>
                </c:pt>
                <c:pt idx="4360">
                  <c:v>0.436</c:v>
                </c:pt>
                <c:pt idx="4361">
                  <c:v>0.4361</c:v>
                </c:pt>
                <c:pt idx="4362">
                  <c:v>0.4362</c:v>
                </c:pt>
                <c:pt idx="4363">
                  <c:v>0.4363</c:v>
                </c:pt>
                <c:pt idx="4364">
                  <c:v>0.4364</c:v>
                </c:pt>
                <c:pt idx="4365">
                  <c:v>0.4365</c:v>
                </c:pt>
                <c:pt idx="4366">
                  <c:v>0.4366</c:v>
                </c:pt>
                <c:pt idx="4367">
                  <c:v>0.4367</c:v>
                </c:pt>
                <c:pt idx="4368">
                  <c:v>0.4368</c:v>
                </c:pt>
                <c:pt idx="4369">
                  <c:v>0.4369</c:v>
                </c:pt>
                <c:pt idx="4370">
                  <c:v>0.437</c:v>
                </c:pt>
                <c:pt idx="4371">
                  <c:v>0.4371</c:v>
                </c:pt>
                <c:pt idx="4372">
                  <c:v>0.4372</c:v>
                </c:pt>
                <c:pt idx="4373">
                  <c:v>0.4373</c:v>
                </c:pt>
                <c:pt idx="4374">
                  <c:v>0.4374</c:v>
                </c:pt>
                <c:pt idx="4375">
                  <c:v>0.4375</c:v>
                </c:pt>
                <c:pt idx="4376">
                  <c:v>0.4376</c:v>
                </c:pt>
                <c:pt idx="4377">
                  <c:v>0.4377</c:v>
                </c:pt>
                <c:pt idx="4378">
                  <c:v>0.4378</c:v>
                </c:pt>
                <c:pt idx="4379">
                  <c:v>0.4379</c:v>
                </c:pt>
                <c:pt idx="4380">
                  <c:v>0.438</c:v>
                </c:pt>
                <c:pt idx="4381">
                  <c:v>0.4381</c:v>
                </c:pt>
                <c:pt idx="4382">
                  <c:v>0.4382</c:v>
                </c:pt>
                <c:pt idx="4383">
                  <c:v>0.4383</c:v>
                </c:pt>
                <c:pt idx="4384">
                  <c:v>0.4384</c:v>
                </c:pt>
                <c:pt idx="4385">
                  <c:v>0.4385</c:v>
                </c:pt>
                <c:pt idx="4386">
                  <c:v>0.4386</c:v>
                </c:pt>
                <c:pt idx="4387">
                  <c:v>0.4387</c:v>
                </c:pt>
                <c:pt idx="4388">
                  <c:v>0.4388</c:v>
                </c:pt>
                <c:pt idx="4389">
                  <c:v>0.4389</c:v>
                </c:pt>
                <c:pt idx="4390">
                  <c:v>0.439</c:v>
                </c:pt>
                <c:pt idx="4391">
                  <c:v>0.4391</c:v>
                </c:pt>
                <c:pt idx="4392">
                  <c:v>0.4392</c:v>
                </c:pt>
                <c:pt idx="4393">
                  <c:v>0.4393</c:v>
                </c:pt>
                <c:pt idx="4394">
                  <c:v>0.4394</c:v>
                </c:pt>
                <c:pt idx="4395">
                  <c:v>0.4395</c:v>
                </c:pt>
                <c:pt idx="4396">
                  <c:v>0.4396</c:v>
                </c:pt>
                <c:pt idx="4397">
                  <c:v>0.4397</c:v>
                </c:pt>
                <c:pt idx="4398">
                  <c:v>0.4398</c:v>
                </c:pt>
                <c:pt idx="4399">
                  <c:v>0.4399</c:v>
                </c:pt>
                <c:pt idx="4400">
                  <c:v>0.44</c:v>
                </c:pt>
                <c:pt idx="4401">
                  <c:v>0.4401</c:v>
                </c:pt>
                <c:pt idx="4402">
                  <c:v>0.4402</c:v>
                </c:pt>
                <c:pt idx="4403">
                  <c:v>0.4403</c:v>
                </c:pt>
                <c:pt idx="4404">
                  <c:v>0.4404</c:v>
                </c:pt>
                <c:pt idx="4405">
                  <c:v>0.4405</c:v>
                </c:pt>
                <c:pt idx="4406">
                  <c:v>0.4406</c:v>
                </c:pt>
                <c:pt idx="4407">
                  <c:v>0.4407</c:v>
                </c:pt>
                <c:pt idx="4408">
                  <c:v>0.4408</c:v>
                </c:pt>
                <c:pt idx="4409">
                  <c:v>0.4409</c:v>
                </c:pt>
                <c:pt idx="4410">
                  <c:v>0.441</c:v>
                </c:pt>
                <c:pt idx="4411">
                  <c:v>0.4411</c:v>
                </c:pt>
                <c:pt idx="4412">
                  <c:v>0.4412</c:v>
                </c:pt>
                <c:pt idx="4413">
                  <c:v>0.4413</c:v>
                </c:pt>
                <c:pt idx="4414">
                  <c:v>0.4414</c:v>
                </c:pt>
                <c:pt idx="4415">
                  <c:v>0.4415</c:v>
                </c:pt>
                <c:pt idx="4416">
                  <c:v>0.4416</c:v>
                </c:pt>
                <c:pt idx="4417">
                  <c:v>0.4417</c:v>
                </c:pt>
                <c:pt idx="4418">
                  <c:v>0.4418</c:v>
                </c:pt>
                <c:pt idx="4419">
                  <c:v>0.4419</c:v>
                </c:pt>
                <c:pt idx="4420">
                  <c:v>0.442</c:v>
                </c:pt>
                <c:pt idx="4421">
                  <c:v>0.4421</c:v>
                </c:pt>
                <c:pt idx="4422">
                  <c:v>0.4422</c:v>
                </c:pt>
                <c:pt idx="4423">
                  <c:v>0.4423</c:v>
                </c:pt>
                <c:pt idx="4424">
                  <c:v>0.4424</c:v>
                </c:pt>
                <c:pt idx="4425">
                  <c:v>0.4425</c:v>
                </c:pt>
                <c:pt idx="4426">
                  <c:v>0.4426</c:v>
                </c:pt>
                <c:pt idx="4427">
                  <c:v>0.4427</c:v>
                </c:pt>
                <c:pt idx="4428">
                  <c:v>0.4428</c:v>
                </c:pt>
                <c:pt idx="4429">
                  <c:v>0.4429</c:v>
                </c:pt>
                <c:pt idx="4430">
                  <c:v>0.443</c:v>
                </c:pt>
                <c:pt idx="4431">
                  <c:v>0.4431</c:v>
                </c:pt>
                <c:pt idx="4432">
                  <c:v>0.4432</c:v>
                </c:pt>
                <c:pt idx="4433">
                  <c:v>0.4433</c:v>
                </c:pt>
                <c:pt idx="4434">
                  <c:v>0.4434</c:v>
                </c:pt>
                <c:pt idx="4435">
                  <c:v>0.4435</c:v>
                </c:pt>
                <c:pt idx="4436">
                  <c:v>0.4436</c:v>
                </c:pt>
                <c:pt idx="4437">
                  <c:v>0.4437</c:v>
                </c:pt>
                <c:pt idx="4438">
                  <c:v>0.4438</c:v>
                </c:pt>
                <c:pt idx="4439">
                  <c:v>0.4439</c:v>
                </c:pt>
                <c:pt idx="4440">
                  <c:v>0.444</c:v>
                </c:pt>
                <c:pt idx="4441">
                  <c:v>0.4441</c:v>
                </c:pt>
                <c:pt idx="4442">
                  <c:v>0.4442</c:v>
                </c:pt>
                <c:pt idx="4443">
                  <c:v>0.4443</c:v>
                </c:pt>
                <c:pt idx="4444">
                  <c:v>0.4444</c:v>
                </c:pt>
                <c:pt idx="4445">
                  <c:v>0.4445</c:v>
                </c:pt>
                <c:pt idx="4446">
                  <c:v>0.4446</c:v>
                </c:pt>
                <c:pt idx="4447">
                  <c:v>0.4447</c:v>
                </c:pt>
                <c:pt idx="4448">
                  <c:v>0.4448</c:v>
                </c:pt>
                <c:pt idx="4449">
                  <c:v>0.4449</c:v>
                </c:pt>
                <c:pt idx="4450">
                  <c:v>0.445</c:v>
                </c:pt>
                <c:pt idx="4451">
                  <c:v>0.4451</c:v>
                </c:pt>
                <c:pt idx="4452">
                  <c:v>0.4452</c:v>
                </c:pt>
                <c:pt idx="4453">
                  <c:v>0.4453</c:v>
                </c:pt>
                <c:pt idx="4454">
                  <c:v>0.4454</c:v>
                </c:pt>
                <c:pt idx="4455">
                  <c:v>0.4455</c:v>
                </c:pt>
                <c:pt idx="4456">
                  <c:v>0.4456</c:v>
                </c:pt>
                <c:pt idx="4457">
                  <c:v>0.4457</c:v>
                </c:pt>
                <c:pt idx="4458">
                  <c:v>0.4458</c:v>
                </c:pt>
                <c:pt idx="4459">
                  <c:v>0.4459</c:v>
                </c:pt>
                <c:pt idx="4460">
                  <c:v>0.446</c:v>
                </c:pt>
                <c:pt idx="4461">
                  <c:v>0.4461</c:v>
                </c:pt>
                <c:pt idx="4462">
                  <c:v>0.4462</c:v>
                </c:pt>
                <c:pt idx="4463">
                  <c:v>0.4463</c:v>
                </c:pt>
                <c:pt idx="4464">
                  <c:v>0.4464</c:v>
                </c:pt>
                <c:pt idx="4465">
                  <c:v>0.4465</c:v>
                </c:pt>
                <c:pt idx="4466">
                  <c:v>0.4466</c:v>
                </c:pt>
                <c:pt idx="4467">
                  <c:v>0.4467</c:v>
                </c:pt>
                <c:pt idx="4468">
                  <c:v>0.4468</c:v>
                </c:pt>
                <c:pt idx="4469">
                  <c:v>0.4469</c:v>
                </c:pt>
                <c:pt idx="4470">
                  <c:v>0.447</c:v>
                </c:pt>
                <c:pt idx="4471">
                  <c:v>0.4471</c:v>
                </c:pt>
                <c:pt idx="4472">
                  <c:v>0.4472</c:v>
                </c:pt>
                <c:pt idx="4473">
                  <c:v>0.4473</c:v>
                </c:pt>
                <c:pt idx="4474">
                  <c:v>0.4474</c:v>
                </c:pt>
                <c:pt idx="4475">
                  <c:v>0.4475</c:v>
                </c:pt>
                <c:pt idx="4476">
                  <c:v>0.4476</c:v>
                </c:pt>
                <c:pt idx="4477">
                  <c:v>0.4477</c:v>
                </c:pt>
                <c:pt idx="4478">
                  <c:v>0.4478</c:v>
                </c:pt>
                <c:pt idx="4479">
                  <c:v>0.4479</c:v>
                </c:pt>
                <c:pt idx="4480">
                  <c:v>0.448</c:v>
                </c:pt>
                <c:pt idx="4481">
                  <c:v>0.4481</c:v>
                </c:pt>
                <c:pt idx="4482">
                  <c:v>0.4482</c:v>
                </c:pt>
                <c:pt idx="4483">
                  <c:v>0.4483</c:v>
                </c:pt>
                <c:pt idx="4484">
                  <c:v>0.4484</c:v>
                </c:pt>
                <c:pt idx="4485">
                  <c:v>0.4485</c:v>
                </c:pt>
                <c:pt idx="4486">
                  <c:v>0.4486</c:v>
                </c:pt>
                <c:pt idx="4487">
                  <c:v>0.4487</c:v>
                </c:pt>
                <c:pt idx="4488">
                  <c:v>0.4488</c:v>
                </c:pt>
                <c:pt idx="4489">
                  <c:v>0.4489</c:v>
                </c:pt>
                <c:pt idx="4490">
                  <c:v>0.449</c:v>
                </c:pt>
                <c:pt idx="4491">
                  <c:v>0.4491</c:v>
                </c:pt>
                <c:pt idx="4492">
                  <c:v>0.4492</c:v>
                </c:pt>
                <c:pt idx="4493">
                  <c:v>0.4493</c:v>
                </c:pt>
                <c:pt idx="4494">
                  <c:v>0.4494</c:v>
                </c:pt>
                <c:pt idx="4495">
                  <c:v>0.4495</c:v>
                </c:pt>
                <c:pt idx="4496">
                  <c:v>0.4496</c:v>
                </c:pt>
                <c:pt idx="4497">
                  <c:v>0.4497</c:v>
                </c:pt>
                <c:pt idx="4498">
                  <c:v>0.4498</c:v>
                </c:pt>
                <c:pt idx="4499">
                  <c:v>0.4499</c:v>
                </c:pt>
                <c:pt idx="4500">
                  <c:v>0.45</c:v>
                </c:pt>
                <c:pt idx="4501">
                  <c:v>0.4501</c:v>
                </c:pt>
                <c:pt idx="4502">
                  <c:v>0.4502</c:v>
                </c:pt>
                <c:pt idx="4503">
                  <c:v>0.4503</c:v>
                </c:pt>
                <c:pt idx="4504">
                  <c:v>0.4504</c:v>
                </c:pt>
                <c:pt idx="4505">
                  <c:v>0.4505</c:v>
                </c:pt>
                <c:pt idx="4506">
                  <c:v>0.4506</c:v>
                </c:pt>
                <c:pt idx="4507">
                  <c:v>0.4507</c:v>
                </c:pt>
                <c:pt idx="4508">
                  <c:v>0.4508</c:v>
                </c:pt>
                <c:pt idx="4509">
                  <c:v>0.4509</c:v>
                </c:pt>
                <c:pt idx="4510">
                  <c:v>0.451</c:v>
                </c:pt>
                <c:pt idx="4511">
                  <c:v>0.4511</c:v>
                </c:pt>
                <c:pt idx="4512">
                  <c:v>0.4512</c:v>
                </c:pt>
                <c:pt idx="4513">
                  <c:v>0.4513</c:v>
                </c:pt>
                <c:pt idx="4514">
                  <c:v>0.4514</c:v>
                </c:pt>
                <c:pt idx="4515">
                  <c:v>0.4515</c:v>
                </c:pt>
                <c:pt idx="4516">
                  <c:v>0.4516</c:v>
                </c:pt>
                <c:pt idx="4517">
                  <c:v>0.4517</c:v>
                </c:pt>
                <c:pt idx="4518">
                  <c:v>0.4518</c:v>
                </c:pt>
                <c:pt idx="4519">
                  <c:v>0.4519</c:v>
                </c:pt>
                <c:pt idx="4520">
                  <c:v>0.452</c:v>
                </c:pt>
                <c:pt idx="4521">
                  <c:v>0.4521</c:v>
                </c:pt>
                <c:pt idx="4522">
                  <c:v>0.4522</c:v>
                </c:pt>
                <c:pt idx="4523">
                  <c:v>0.4523</c:v>
                </c:pt>
                <c:pt idx="4524">
                  <c:v>0.4524</c:v>
                </c:pt>
                <c:pt idx="4525">
                  <c:v>0.4525</c:v>
                </c:pt>
                <c:pt idx="4526">
                  <c:v>0.4526</c:v>
                </c:pt>
                <c:pt idx="4527">
                  <c:v>0.4527</c:v>
                </c:pt>
                <c:pt idx="4528">
                  <c:v>0.4528</c:v>
                </c:pt>
                <c:pt idx="4529">
                  <c:v>0.4529</c:v>
                </c:pt>
                <c:pt idx="4530">
                  <c:v>0.453</c:v>
                </c:pt>
                <c:pt idx="4531">
                  <c:v>0.4531</c:v>
                </c:pt>
                <c:pt idx="4532">
                  <c:v>0.4532</c:v>
                </c:pt>
                <c:pt idx="4533">
                  <c:v>0.4533</c:v>
                </c:pt>
                <c:pt idx="4534">
                  <c:v>0.4534</c:v>
                </c:pt>
                <c:pt idx="4535">
                  <c:v>0.4535</c:v>
                </c:pt>
                <c:pt idx="4536">
                  <c:v>0.4536</c:v>
                </c:pt>
                <c:pt idx="4537">
                  <c:v>0.4537</c:v>
                </c:pt>
                <c:pt idx="4538">
                  <c:v>0.4538</c:v>
                </c:pt>
                <c:pt idx="4539">
                  <c:v>0.4539</c:v>
                </c:pt>
                <c:pt idx="4540">
                  <c:v>0.454</c:v>
                </c:pt>
                <c:pt idx="4541">
                  <c:v>0.4541</c:v>
                </c:pt>
                <c:pt idx="4542">
                  <c:v>0.4542</c:v>
                </c:pt>
                <c:pt idx="4543">
                  <c:v>0.4543</c:v>
                </c:pt>
                <c:pt idx="4544">
                  <c:v>0.4544</c:v>
                </c:pt>
                <c:pt idx="4545">
                  <c:v>0.4545</c:v>
                </c:pt>
                <c:pt idx="4546">
                  <c:v>0.4546</c:v>
                </c:pt>
                <c:pt idx="4547">
                  <c:v>0.4547</c:v>
                </c:pt>
                <c:pt idx="4548">
                  <c:v>0.4548</c:v>
                </c:pt>
                <c:pt idx="4549">
                  <c:v>0.4549</c:v>
                </c:pt>
                <c:pt idx="4550">
                  <c:v>0.455</c:v>
                </c:pt>
                <c:pt idx="4551">
                  <c:v>0.4551</c:v>
                </c:pt>
                <c:pt idx="4552">
                  <c:v>0.4552</c:v>
                </c:pt>
                <c:pt idx="4553">
                  <c:v>0.4553</c:v>
                </c:pt>
                <c:pt idx="4554">
                  <c:v>0.4554</c:v>
                </c:pt>
                <c:pt idx="4555">
                  <c:v>0.4555</c:v>
                </c:pt>
                <c:pt idx="4556">
                  <c:v>0.4556</c:v>
                </c:pt>
                <c:pt idx="4557">
                  <c:v>0.4557</c:v>
                </c:pt>
                <c:pt idx="4558">
                  <c:v>0.4558</c:v>
                </c:pt>
                <c:pt idx="4559">
                  <c:v>0.4559</c:v>
                </c:pt>
                <c:pt idx="4560">
                  <c:v>0.456</c:v>
                </c:pt>
                <c:pt idx="4561">
                  <c:v>0.4561</c:v>
                </c:pt>
                <c:pt idx="4562">
                  <c:v>0.4562</c:v>
                </c:pt>
                <c:pt idx="4563">
                  <c:v>0.4563</c:v>
                </c:pt>
                <c:pt idx="4564">
                  <c:v>0.4564</c:v>
                </c:pt>
                <c:pt idx="4565">
                  <c:v>0.4565</c:v>
                </c:pt>
                <c:pt idx="4566">
                  <c:v>0.4566</c:v>
                </c:pt>
                <c:pt idx="4567">
                  <c:v>0.4567</c:v>
                </c:pt>
                <c:pt idx="4568">
                  <c:v>0.4568</c:v>
                </c:pt>
                <c:pt idx="4569">
                  <c:v>0.4569</c:v>
                </c:pt>
                <c:pt idx="4570">
                  <c:v>0.457</c:v>
                </c:pt>
                <c:pt idx="4571">
                  <c:v>0.4571</c:v>
                </c:pt>
                <c:pt idx="4572">
                  <c:v>0.4572</c:v>
                </c:pt>
                <c:pt idx="4573">
                  <c:v>0.4573</c:v>
                </c:pt>
                <c:pt idx="4574">
                  <c:v>0.4574</c:v>
                </c:pt>
                <c:pt idx="4575">
                  <c:v>0.4575</c:v>
                </c:pt>
                <c:pt idx="4576">
                  <c:v>0.4576</c:v>
                </c:pt>
                <c:pt idx="4577">
                  <c:v>0.4577</c:v>
                </c:pt>
                <c:pt idx="4578">
                  <c:v>0.4578</c:v>
                </c:pt>
                <c:pt idx="4579">
                  <c:v>0.4579</c:v>
                </c:pt>
                <c:pt idx="4580">
                  <c:v>0.458</c:v>
                </c:pt>
                <c:pt idx="4581">
                  <c:v>0.4581</c:v>
                </c:pt>
                <c:pt idx="4582">
                  <c:v>0.4582</c:v>
                </c:pt>
                <c:pt idx="4583">
                  <c:v>0.4583</c:v>
                </c:pt>
                <c:pt idx="4584">
                  <c:v>0.4584</c:v>
                </c:pt>
                <c:pt idx="4585">
                  <c:v>0.4585</c:v>
                </c:pt>
                <c:pt idx="4586">
                  <c:v>0.4586</c:v>
                </c:pt>
                <c:pt idx="4587">
                  <c:v>0.4587</c:v>
                </c:pt>
                <c:pt idx="4588">
                  <c:v>0.4588</c:v>
                </c:pt>
                <c:pt idx="4589">
                  <c:v>0.4589</c:v>
                </c:pt>
                <c:pt idx="4590">
                  <c:v>0.459</c:v>
                </c:pt>
                <c:pt idx="4591">
                  <c:v>0.4591</c:v>
                </c:pt>
                <c:pt idx="4592">
                  <c:v>0.4592</c:v>
                </c:pt>
                <c:pt idx="4593">
                  <c:v>0.4593</c:v>
                </c:pt>
                <c:pt idx="4594">
                  <c:v>0.4594</c:v>
                </c:pt>
                <c:pt idx="4595">
                  <c:v>0.4595</c:v>
                </c:pt>
                <c:pt idx="4596">
                  <c:v>0.4596</c:v>
                </c:pt>
                <c:pt idx="4597">
                  <c:v>0.4597</c:v>
                </c:pt>
                <c:pt idx="4598">
                  <c:v>0.4598</c:v>
                </c:pt>
                <c:pt idx="4599">
                  <c:v>0.4599</c:v>
                </c:pt>
                <c:pt idx="4600">
                  <c:v>0.46</c:v>
                </c:pt>
                <c:pt idx="4601">
                  <c:v>0.4601</c:v>
                </c:pt>
                <c:pt idx="4602">
                  <c:v>0.4602</c:v>
                </c:pt>
                <c:pt idx="4603">
                  <c:v>0.4603</c:v>
                </c:pt>
                <c:pt idx="4604">
                  <c:v>0.4604</c:v>
                </c:pt>
                <c:pt idx="4605">
                  <c:v>0.4605</c:v>
                </c:pt>
                <c:pt idx="4606">
                  <c:v>0.4606</c:v>
                </c:pt>
                <c:pt idx="4607">
                  <c:v>0.4607</c:v>
                </c:pt>
                <c:pt idx="4608">
                  <c:v>0.4608</c:v>
                </c:pt>
                <c:pt idx="4609">
                  <c:v>0.4609</c:v>
                </c:pt>
                <c:pt idx="4610">
                  <c:v>0.461</c:v>
                </c:pt>
                <c:pt idx="4611">
                  <c:v>0.4611</c:v>
                </c:pt>
                <c:pt idx="4612">
                  <c:v>0.4612</c:v>
                </c:pt>
                <c:pt idx="4613">
                  <c:v>0.4613</c:v>
                </c:pt>
                <c:pt idx="4614">
                  <c:v>0.4614</c:v>
                </c:pt>
                <c:pt idx="4615">
                  <c:v>0.4615</c:v>
                </c:pt>
                <c:pt idx="4616">
                  <c:v>0.4616</c:v>
                </c:pt>
                <c:pt idx="4617">
                  <c:v>0.4617</c:v>
                </c:pt>
                <c:pt idx="4618">
                  <c:v>0.4618</c:v>
                </c:pt>
                <c:pt idx="4619">
                  <c:v>0.4619</c:v>
                </c:pt>
                <c:pt idx="4620">
                  <c:v>0.462</c:v>
                </c:pt>
                <c:pt idx="4621">
                  <c:v>0.4621</c:v>
                </c:pt>
                <c:pt idx="4622">
                  <c:v>0.4622</c:v>
                </c:pt>
                <c:pt idx="4623">
                  <c:v>0.4623</c:v>
                </c:pt>
                <c:pt idx="4624">
                  <c:v>0.4624</c:v>
                </c:pt>
                <c:pt idx="4625">
                  <c:v>0.4625</c:v>
                </c:pt>
                <c:pt idx="4626">
                  <c:v>0.4626</c:v>
                </c:pt>
                <c:pt idx="4627">
                  <c:v>0.4627</c:v>
                </c:pt>
                <c:pt idx="4628">
                  <c:v>0.4628</c:v>
                </c:pt>
                <c:pt idx="4629">
                  <c:v>0.4629</c:v>
                </c:pt>
                <c:pt idx="4630">
                  <c:v>0.463</c:v>
                </c:pt>
                <c:pt idx="4631">
                  <c:v>0.4631</c:v>
                </c:pt>
                <c:pt idx="4632">
                  <c:v>0.4632</c:v>
                </c:pt>
                <c:pt idx="4633">
                  <c:v>0.4633</c:v>
                </c:pt>
                <c:pt idx="4634">
                  <c:v>0.4634</c:v>
                </c:pt>
                <c:pt idx="4635">
                  <c:v>0.4635</c:v>
                </c:pt>
                <c:pt idx="4636">
                  <c:v>0.4636</c:v>
                </c:pt>
                <c:pt idx="4637">
                  <c:v>0.4637</c:v>
                </c:pt>
                <c:pt idx="4638">
                  <c:v>0.4638</c:v>
                </c:pt>
                <c:pt idx="4639">
                  <c:v>0.4639</c:v>
                </c:pt>
                <c:pt idx="4640">
                  <c:v>0.464</c:v>
                </c:pt>
                <c:pt idx="4641">
                  <c:v>0.4641</c:v>
                </c:pt>
                <c:pt idx="4642">
                  <c:v>0.4642</c:v>
                </c:pt>
                <c:pt idx="4643">
                  <c:v>0.4643</c:v>
                </c:pt>
                <c:pt idx="4644">
                  <c:v>0.4644</c:v>
                </c:pt>
                <c:pt idx="4645">
                  <c:v>0.4645</c:v>
                </c:pt>
                <c:pt idx="4646">
                  <c:v>0.4646</c:v>
                </c:pt>
                <c:pt idx="4647">
                  <c:v>0.4647</c:v>
                </c:pt>
                <c:pt idx="4648">
                  <c:v>0.4648</c:v>
                </c:pt>
                <c:pt idx="4649">
                  <c:v>0.4649</c:v>
                </c:pt>
                <c:pt idx="4650">
                  <c:v>0.465</c:v>
                </c:pt>
                <c:pt idx="4651">
                  <c:v>0.4651</c:v>
                </c:pt>
                <c:pt idx="4652">
                  <c:v>0.4652</c:v>
                </c:pt>
                <c:pt idx="4653">
                  <c:v>0.4653</c:v>
                </c:pt>
                <c:pt idx="4654">
                  <c:v>0.4654</c:v>
                </c:pt>
                <c:pt idx="4655">
                  <c:v>0.4655</c:v>
                </c:pt>
                <c:pt idx="4656">
                  <c:v>0.4656</c:v>
                </c:pt>
                <c:pt idx="4657">
                  <c:v>0.4657</c:v>
                </c:pt>
                <c:pt idx="4658">
                  <c:v>0.4658</c:v>
                </c:pt>
                <c:pt idx="4659">
                  <c:v>0.4659</c:v>
                </c:pt>
                <c:pt idx="4660">
                  <c:v>0.466</c:v>
                </c:pt>
                <c:pt idx="4661">
                  <c:v>0.4661</c:v>
                </c:pt>
                <c:pt idx="4662">
                  <c:v>0.4662</c:v>
                </c:pt>
                <c:pt idx="4663">
                  <c:v>0.4663</c:v>
                </c:pt>
                <c:pt idx="4664">
                  <c:v>0.4664</c:v>
                </c:pt>
                <c:pt idx="4665">
                  <c:v>0.4665</c:v>
                </c:pt>
                <c:pt idx="4666">
                  <c:v>0.4666</c:v>
                </c:pt>
                <c:pt idx="4667">
                  <c:v>0.4667</c:v>
                </c:pt>
                <c:pt idx="4668">
                  <c:v>0.4668</c:v>
                </c:pt>
                <c:pt idx="4669">
                  <c:v>0.4669</c:v>
                </c:pt>
                <c:pt idx="4670">
                  <c:v>0.467</c:v>
                </c:pt>
                <c:pt idx="4671">
                  <c:v>0.4671</c:v>
                </c:pt>
                <c:pt idx="4672">
                  <c:v>0.4672</c:v>
                </c:pt>
                <c:pt idx="4673">
                  <c:v>0.4673</c:v>
                </c:pt>
                <c:pt idx="4674">
                  <c:v>0.4674</c:v>
                </c:pt>
                <c:pt idx="4675">
                  <c:v>0.4675</c:v>
                </c:pt>
                <c:pt idx="4676">
                  <c:v>0.4676</c:v>
                </c:pt>
                <c:pt idx="4677">
                  <c:v>0.4677</c:v>
                </c:pt>
                <c:pt idx="4678">
                  <c:v>0.4678</c:v>
                </c:pt>
                <c:pt idx="4679">
                  <c:v>0.4679</c:v>
                </c:pt>
                <c:pt idx="4680">
                  <c:v>0.468</c:v>
                </c:pt>
                <c:pt idx="4681">
                  <c:v>0.4681</c:v>
                </c:pt>
                <c:pt idx="4682">
                  <c:v>0.4682</c:v>
                </c:pt>
                <c:pt idx="4683">
                  <c:v>0.4683</c:v>
                </c:pt>
                <c:pt idx="4684">
                  <c:v>0.4684</c:v>
                </c:pt>
                <c:pt idx="4685">
                  <c:v>0.4685</c:v>
                </c:pt>
                <c:pt idx="4686">
                  <c:v>0.4686</c:v>
                </c:pt>
                <c:pt idx="4687">
                  <c:v>0.4687</c:v>
                </c:pt>
                <c:pt idx="4688">
                  <c:v>0.4688</c:v>
                </c:pt>
                <c:pt idx="4689">
                  <c:v>0.4689</c:v>
                </c:pt>
                <c:pt idx="4690">
                  <c:v>0.469</c:v>
                </c:pt>
                <c:pt idx="4691">
                  <c:v>0.4691</c:v>
                </c:pt>
                <c:pt idx="4692">
                  <c:v>0.4692</c:v>
                </c:pt>
                <c:pt idx="4693">
                  <c:v>0.4693</c:v>
                </c:pt>
                <c:pt idx="4694">
                  <c:v>0.4694</c:v>
                </c:pt>
                <c:pt idx="4695">
                  <c:v>0.4695</c:v>
                </c:pt>
                <c:pt idx="4696">
                  <c:v>0.4696</c:v>
                </c:pt>
                <c:pt idx="4697">
                  <c:v>0.4697</c:v>
                </c:pt>
                <c:pt idx="4698">
                  <c:v>0.4698</c:v>
                </c:pt>
                <c:pt idx="4699">
                  <c:v>0.4699</c:v>
                </c:pt>
                <c:pt idx="4700">
                  <c:v>0.47</c:v>
                </c:pt>
                <c:pt idx="4701">
                  <c:v>0.4701</c:v>
                </c:pt>
                <c:pt idx="4702">
                  <c:v>0.4702</c:v>
                </c:pt>
                <c:pt idx="4703">
                  <c:v>0.4703</c:v>
                </c:pt>
                <c:pt idx="4704">
                  <c:v>0.4704</c:v>
                </c:pt>
                <c:pt idx="4705">
                  <c:v>0.4705</c:v>
                </c:pt>
                <c:pt idx="4706">
                  <c:v>0.4706</c:v>
                </c:pt>
                <c:pt idx="4707">
                  <c:v>0.4707</c:v>
                </c:pt>
                <c:pt idx="4708">
                  <c:v>0.4708</c:v>
                </c:pt>
                <c:pt idx="4709">
                  <c:v>0.4709</c:v>
                </c:pt>
                <c:pt idx="4710">
                  <c:v>0.471</c:v>
                </c:pt>
                <c:pt idx="4711">
                  <c:v>0.4711</c:v>
                </c:pt>
                <c:pt idx="4712">
                  <c:v>0.4712</c:v>
                </c:pt>
                <c:pt idx="4713">
                  <c:v>0.4713</c:v>
                </c:pt>
                <c:pt idx="4714">
                  <c:v>0.4714</c:v>
                </c:pt>
                <c:pt idx="4715">
                  <c:v>0.4715</c:v>
                </c:pt>
                <c:pt idx="4716">
                  <c:v>0.4716</c:v>
                </c:pt>
                <c:pt idx="4717">
                  <c:v>0.4717</c:v>
                </c:pt>
                <c:pt idx="4718">
                  <c:v>0.4718</c:v>
                </c:pt>
                <c:pt idx="4719">
                  <c:v>0.4719</c:v>
                </c:pt>
                <c:pt idx="4720">
                  <c:v>0.472</c:v>
                </c:pt>
                <c:pt idx="4721">
                  <c:v>0.4721</c:v>
                </c:pt>
                <c:pt idx="4722">
                  <c:v>0.4722</c:v>
                </c:pt>
                <c:pt idx="4723">
                  <c:v>0.4723</c:v>
                </c:pt>
                <c:pt idx="4724">
                  <c:v>0.4724</c:v>
                </c:pt>
                <c:pt idx="4725">
                  <c:v>0.4725</c:v>
                </c:pt>
                <c:pt idx="4726">
                  <c:v>0.4726</c:v>
                </c:pt>
                <c:pt idx="4727">
                  <c:v>0.4727</c:v>
                </c:pt>
                <c:pt idx="4728">
                  <c:v>0.4728</c:v>
                </c:pt>
                <c:pt idx="4729">
                  <c:v>0.4729</c:v>
                </c:pt>
                <c:pt idx="4730">
                  <c:v>0.473</c:v>
                </c:pt>
                <c:pt idx="4731">
                  <c:v>0.4731</c:v>
                </c:pt>
                <c:pt idx="4732">
                  <c:v>0.4732</c:v>
                </c:pt>
                <c:pt idx="4733">
                  <c:v>0.4733</c:v>
                </c:pt>
                <c:pt idx="4734">
                  <c:v>0.4734</c:v>
                </c:pt>
                <c:pt idx="4735">
                  <c:v>0.4735</c:v>
                </c:pt>
                <c:pt idx="4736">
                  <c:v>0.4736</c:v>
                </c:pt>
                <c:pt idx="4737">
                  <c:v>0.4737</c:v>
                </c:pt>
                <c:pt idx="4738">
                  <c:v>0.4738</c:v>
                </c:pt>
                <c:pt idx="4739">
                  <c:v>0.4739</c:v>
                </c:pt>
                <c:pt idx="4740">
                  <c:v>0.474</c:v>
                </c:pt>
                <c:pt idx="4741">
                  <c:v>0.4741</c:v>
                </c:pt>
                <c:pt idx="4742">
                  <c:v>0.4742</c:v>
                </c:pt>
                <c:pt idx="4743">
                  <c:v>0.4743</c:v>
                </c:pt>
                <c:pt idx="4744">
                  <c:v>0.4744</c:v>
                </c:pt>
                <c:pt idx="4745">
                  <c:v>0.4745</c:v>
                </c:pt>
                <c:pt idx="4746">
                  <c:v>0.4746</c:v>
                </c:pt>
                <c:pt idx="4747">
                  <c:v>0.4747</c:v>
                </c:pt>
                <c:pt idx="4748">
                  <c:v>0.4748</c:v>
                </c:pt>
                <c:pt idx="4749">
                  <c:v>0.4749</c:v>
                </c:pt>
                <c:pt idx="4750">
                  <c:v>0.475</c:v>
                </c:pt>
                <c:pt idx="4751">
                  <c:v>0.4751</c:v>
                </c:pt>
                <c:pt idx="4752">
                  <c:v>0.4752</c:v>
                </c:pt>
                <c:pt idx="4753">
                  <c:v>0.4753</c:v>
                </c:pt>
                <c:pt idx="4754">
                  <c:v>0.4754</c:v>
                </c:pt>
                <c:pt idx="4755">
                  <c:v>0.4755</c:v>
                </c:pt>
                <c:pt idx="4756">
                  <c:v>0.4756</c:v>
                </c:pt>
                <c:pt idx="4757">
                  <c:v>0.4757</c:v>
                </c:pt>
                <c:pt idx="4758">
                  <c:v>0.4758</c:v>
                </c:pt>
                <c:pt idx="4759">
                  <c:v>0.4759</c:v>
                </c:pt>
                <c:pt idx="4760">
                  <c:v>0.476</c:v>
                </c:pt>
                <c:pt idx="4761">
                  <c:v>0.4761</c:v>
                </c:pt>
                <c:pt idx="4762">
                  <c:v>0.4762</c:v>
                </c:pt>
                <c:pt idx="4763">
                  <c:v>0.4763</c:v>
                </c:pt>
                <c:pt idx="4764">
                  <c:v>0.4764</c:v>
                </c:pt>
                <c:pt idx="4765">
                  <c:v>0.4765</c:v>
                </c:pt>
                <c:pt idx="4766">
                  <c:v>0.4766</c:v>
                </c:pt>
                <c:pt idx="4767">
                  <c:v>0.4767</c:v>
                </c:pt>
                <c:pt idx="4768">
                  <c:v>0.4768</c:v>
                </c:pt>
                <c:pt idx="4769">
                  <c:v>0.4769</c:v>
                </c:pt>
                <c:pt idx="4770">
                  <c:v>0.477</c:v>
                </c:pt>
                <c:pt idx="4771">
                  <c:v>0.4771</c:v>
                </c:pt>
                <c:pt idx="4772">
                  <c:v>0.4772</c:v>
                </c:pt>
                <c:pt idx="4773">
                  <c:v>0.4773</c:v>
                </c:pt>
                <c:pt idx="4774">
                  <c:v>0.4774</c:v>
                </c:pt>
                <c:pt idx="4775">
                  <c:v>0.4775</c:v>
                </c:pt>
                <c:pt idx="4776">
                  <c:v>0.4776</c:v>
                </c:pt>
                <c:pt idx="4777">
                  <c:v>0.4777</c:v>
                </c:pt>
                <c:pt idx="4778">
                  <c:v>0.4778</c:v>
                </c:pt>
                <c:pt idx="4779">
                  <c:v>0.4779</c:v>
                </c:pt>
                <c:pt idx="4780">
                  <c:v>0.478</c:v>
                </c:pt>
                <c:pt idx="4781">
                  <c:v>0.4781</c:v>
                </c:pt>
                <c:pt idx="4782">
                  <c:v>0.4782</c:v>
                </c:pt>
                <c:pt idx="4783">
                  <c:v>0.4783</c:v>
                </c:pt>
                <c:pt idx="4784">
                  <c:v>0.4784</c:v>
                </c:pt>
                <c:pt idx="4785">
                  <c:v>0.4785</c:v>
                </c:pt>
                <c:pt idx="4786">
                  <c:v>0.4786</c:v>
                </c:pt>
                <c:pt idx="4787">
                  <c:v>0.4787</c:v>
                </c:pt>
                <c:pt idx="4788">
                  <c:v>0.4788</c:v>
                </c:pt>
                <c:pt idx="4789">
                  <c:v>0.4789</c:v>
                </c:pt>
                <c:pt idx="4790">
                  <c:v>0.479</c:v>
                </c:pt>
                <c:pt idx="4791">
                  <c:v>0.4791</c:v>
                </c:pt>
                <c:pt idx="4792">
                  <c:v>0.4792</c:v>
                </c:pt>
                <c:pt idx="4793">
                  <c:v>0.4793</c:v>
                </c:pt>
                <c:pt idx="4794">
                  <c:v>0.4794</c:v>
                </c:pt>
                <c:pt idx="4795">
                  <c:v>0.4795</c:v>
                </c:pt>
                <c:pt idx="4796">
                  <c:v>0.4796</c:v>
                </c:pt>
                <c:pt idx="4797">
                  <c:v>0.4797</c:v>
                </c:pt>
                <c:pt idx="4798">
                  <c:v>0.4798</c:v>
                </c:pt>
                <c:pt idx="4799">
                  <c:v>0.4799</c:v>
                </c:pt>
                <c:pt idx="4800">
                  <c:v>0.48</c:v>
                </c:pt>
                <c:pt idx="4801">
                  <c:v>0.4801</c:v>
                </c:pt>
                <c:pt idx="4802">
                  <c:v>0.4802</c:v>
                </c:pt>
                <c:pt idx="4803">
                  <c:v>0.4803</c:v>
                </c:pt>
                <c:pt idx="4804">
                  <c:v>0.4804</c:v>
                </c:pt>
                <c:pt idx="4805">
                  <c:v>0.4805</c:v>
                </c:pt>
                <c:pt idx="4806">
                  <c:v>0.4806</c:v>
                </c:pt>
                <c:pt idx="4807">
                  <c:v>0.4807</c:v>
                </c:pt>
                <c:pt idx="4808">
                  <c:v>0.4808</c:v>
                </c:pt>
                <c:pt idx="4809">
                  <c:v>0.4809</c:v>
                </c:pt>
                <c:pt idx="4810">
                  <c:v>0.481</c:v>
                </c:pt>
                <c:pt idx="4811">
                  <c:v>0.4811</c:v>
                </c:pt>
                <c:pt idx="4812">
                  <c:v>0.4812</c:v>
                </c:pt>
                <c:pt idx="4813">
                  <c:v>0.4813</c:v>
                </c:pt>
                <c:pt idx="4814">
                  <c:v>0.4814</c:v>
                </c:pt>
                <c:pt idx="4815">
                  <c:v>0.4815</c:v>
                </c:pt>
                <c:pt idx="4816">
                  <c:v>0.4816</c:v>
                </c:pt>
                <c:pt idx="4817">
                  <c:v>0.4817</c:v>
                </c:pt>
                <c:pt idx="4818">
                  <c:v>0.4818</c:v>
                </c:pt>
                <c:pt idx="4819">
                  <c:v>0.4819</c:v>
                </c:pt>
                <c:pt idx="4820">
                  <c:v>0.482</c:v>
                </c:pt>
                <c:pt idx="4821">
                  <c:v>0.4821</c:v>
                </c:pt>
                <c:pt idx="4822">
                  <c:v>0.4822</c:v>
                </c:pt>
                <c:pt idx="4823">
                  <c:v>0.4823</c:v>
                </c:pt>
                <c:pt idx="4824">
                  <c:v>0.4824</c:v>
                </c:pt>
                <c:pt idx="4825">
                  <c:v>0.4825</c:v>
                </c:pt>
                <c:pt idx="4826">
                  <c:v>0.4826</c:v>
                </c:pt>
                <c:pt idx="4827">
                  <c:v>0.4827</c:v>
                </c:pt>
                <c:pt idx="4828">
                  <c:v>0.4828</c:v>
                </c:pt>
                <c:pt idx="4829">
                  <c:v>0.4829</c:v>
                </c:pt>
                <c:pt idx="4830">
                  <c:v>0.483</c:v>
                </c:pt>
                <c:pt idx="4831">
                  <c:v>0.4831</c:v>
                </c:pt>
                <c:pt idx="4832">
                  <c:v>0.4832</c:v>
                </c:pt>
                <c:pt idx="4833">
                  <c:v>0.4833</c:v>
                </c:pt>
                <c:pt idx="4834">
                  <c:v>0.4834</c:v>
                </c:pt>
                <c:pt idx="4835">
                  <c:v>0.4835</c:v>
                </c:pt>
                <c:pt idx="4836">
                  <c:v>0.4836</c:v>
                </c:pt>
                <c:pt idx="4837">
                  <c:v>0.4837</c:v>
                </c:pt>
                <c:pt idx="4838">
                  <c:v>0.4838</c:v>
                </c:pt>
                <c:pt idx="4839">
                  <c:v>0.4839</c:v>
                </c:pt>
                <c:pt idx="4840">
                  <c:v>0.484</c:v>
                </c:pt>
                <c:pt idx="4841">
                  <c:v>0.4841</c:v>
                </c:pt>
                <c:pt idx="4842">
                  <c:v>0.4842</c:v>
                </c:pt>
                <c:pt idx="4843">
                  <c:v>0.4843</c:v>
                </c:pt>
                <c:pt idx="4844">
                  <c:v>0.4844</c:v>
                </c:pt>
                <c:pt idx="4845">
                  <c:v>0.4845</c:v>
                </c:pt>
                <c:pt idx="4846">
                  <c:v>0.4846</c:v>
                </c:pt>
                <c:pt idx="4847">
                  <c:v>0.4847</c:v>
                </c:pt>
                <c:pt idx="4848">
                  <c:v>0.4848</c:v>
                </c:pt>
                <c:pt idx="4849">
                  <c:v>0.4849</c:v>
                </c:pt>
                <c:pt idx="4850">
                  <c:v>0.485</c:v>
                </c:pt>
                <c:pt idx="4851">
                  <c:v>0.4851</c:v>
                </c:pt>
                <c:pt idx="4852">
                  <c:v>0.4852</c:v>
                </c:pt>
                <c:pt idx="4853">
                  <c:v>0.4853</c:v>
                </c:pt>
                <c:pt idx="4854">
                  <c:v>0.4854</c:v>
                </c:pt>
                <c:pt idx="4855">
                  <c:v>0.4855</c:v>
                </c:pt>
                <c:pt idx="4856">
                  <c:v>0.4856</c:v>
                </c:pt>
                <c:pt idx="4857">
                  <c:v>0.4857</c:v>
                </c:pt>
                <c:pt idx="4858">
                  <c:v>0.4858</c:v>
                </c:pt>
                <c:pt idx="4859">
                  <c:v>0.4859</c:v>
                </c:pt>
                <c:pt idx="4860">
                  <c:v>0.486</c:v>
                </c:pt>
                <c:pt idx="4861">
                  <c:v>0.4861</c:v>
                </c:pt>
                <c:pt idx="4862">
                  <c:v>0.4862</c:v>
                </c:pt>
                <c:pt idx="4863">
                  <c:v>0.4863</c:v>
                </c:pt>
                <c:pt idx="4864">
                  <c:v>0.4864</c:v>
                </c:pt>
                <c:pt idx="4865">
                  <c:v>0.4865</c:v>
                </c:pt>
                <c:pt idx="4866">
                  <c:v>0.4866</c:v>
                </c:pt>
                <c:pt idx="4867">
                  <c:v>0.4867</c:v>
                </c:pt>
                <c:pt idx="4868">
                  <c:v>0.4868</c:v>
                </c:pt>
                <c:pt idx="4869">
                  <c:v>0.4869</c:v>
                </c:pt>
                <c:pt idx="4870">
                  <c:v>0.487</c:v>
                </c:pt>
                <c:pt idx="4871">
                  <c:v>0.4871</c:v>
                </c:pt>
                <c:pt idx="4872">
                  <c:v>0.4872</c:v>
                </c:pt>
                <c:pt idx="4873">
                  <c:v>0.4873</c:v>
                </c:pt>
                <c:pt idx="4874">
                  <c:v>0.4874</c:v>
                </c:pt>
                <c:pt idx="4875">
                  <c:v>0.4875</c:v>
                </c:pt>
                <c:pt idx="4876">
                  <c:v>0.4876</c:v>
                </c:pt>
                <c:pt idx="4877">
                  <c:v>0.4877</c:v>
                </c:pt>
                <c:pt idx="4878">
                  <c:v>0.4878</c:v>
                </c:pt>
                <c:pt idx="4879">
                  <c:v>0.4879</c:v>
                </c:pt>
                <c:pt idx="4880">
                  <c:v>0.488</c:v>
                </c:pt>
                <c:pt idx="4881">
                  <c:v>0.4881</c:v>
                </c:pt>
                <c:pt idx="4882">
                  <c:v>0.4882</c:v>
                </c:pt>
                <c:pt idx="4883">
                  <c:v>0.4883</c:v>
                </c:pt>
                <c:pt idx="4884">
                  <c:v>0.4884</c:v>
                </c:pt>
                <c:pt idx="4885">
                  <c:v>0.4885</c:v>
                </c:pt>
                <c:pt idx="4886">
                  <c:v>0.4886</c:v>
                </c:pt>
                <c:pt idx="4887">
                  <c:v>0.4887</c:v>
                </c:pt>
                <c:pt idx="4888">
                  <c:v>0.4888</c:v>
                </c:pt>
                <c:pt idx="4889">
                  <c:v>0.4889</c:v>
                </c:pt>
                <c:pt idx="4890">
                  <c:v>0.489</c:v>
                </c:pt>
                <c:pt idx="4891">
                  <c:v>0.4891</c:v>
                </c:pt>
                <c:pt idx="4892">
                  <c:v>0.4892</c:v>
                </c:pt>
                <c:pt idx="4893">
                  <c:v>0.4893</c:v>
                </c:pt>
                <c:pt idx="4894">
                  <c:v>0.4894</c:v>
                </c:pt>
                <c:pt idx="4895">
                  <c:v>0.4895</c:v>
                </c:pt>
                <c:pt idx="4896">
                  <c:v>0.4896</c:v>
                </c:pt>
                <c:pt idx="4897">
                  <c:v>0.4897</c:v>
                </c:pt>
                <c:pt idx="4898">
                  <c:v>0.4898</c:v>
                </c:pt>
                <c:pt idx="4899">
                  <c:v>0.4899</c:v>
                </c:pt>
                <c:pt idx="4900">
                  <c:v>0.49</c:v>
                </c:pt>
                <c:pt idx="4901">
                  <c:v>0.4901</c:v>
                </c:pt>
                <c:pt idx="4902">
                  <c:v>0.4902</c:v>
                </c:pt>
                <c:pt idx="4903">
                  <c:v>0.4903</c:v>
                </c:pt>
                <c:pt idx="4904">
                  <c:v>0.4904</c:v>
                </c:pt>
                <c:pt idx="4905">
                  <c:v>0.4905</c:v>
                </c:pt>
                <c:pt idx="4906">
                  <c:v>0.4906</c:v>
                </c:pt>
                <c:pt idx="4907">
                  <c:v>0.4907</c:v>
                </c:pt>
                <c:pt idx="4908">
                  <c:v>0.4908</c:v>
                </c:pt>
                <c:pt idx="4909">
                  <c:v>0.4909</c:v>
                </c:pt>
                <c:pt idx="4910">
                  <c:v>0.491</c:v>
                </c:pt>
                <c:pt idx="4911">
                  <c:v>0.4911</c:v>
                </c:pt>
                <c:pt idx="4912">
                  <c:v>0.4912</c:v>
                </c:pt>
                <c:pt idx="4913">
                  <c:v>0.4913</c:v>
                </c:pt>
                <c:pt idx="4914">
                  <c:v>0.4914</c:v>
                </c:pt>
                <c:pt idx="4915">
                  <c:v>0.4915</c:v>
                </c:pt>
                <c:pt idx="4916">
                  <c:v>0.4916</c:v>
                </c:pt>
                <c:pt idx="4917">
                  <c:v>0.4917</c:v>
                </c:pt>
                <c:pt idx="4918">
                  <c:v>0.4918</c:v>
                </c:pt>
                <c:pt idx="4919">
                  <c:v>0.4919</c:v>
                </c:pt>
                <c:pt idx="4920">
                  <c:v>0.492</c:v>
                </c:pt>
                <c:pt idx="4921">
                  <c:v>0.4921</c:v>
                </c:pt>
                <c:pt idx="4922">
                  <c:v>0.4922</c:v>
                </c:pt>
                <c:pt idx="4923">
                  <c:v>0.4923</c:v>
                </c:pt>
                <c:pt idx="4924">
                  <c:v>0.4924</c:v>
                </c:pt>
                <c:pt idx="4925">
                  <c:v>0.4925</c:v>
                </c:pt>
                <c:pt idx="4926">
                  <c:v>0.4926</c:v>
                </c:pt>
                <c:pt idx="4927">
                  <c:v>0.4927</c:v>
                </c:pt>
                <c:pt idx="4928">
                  <c:v>0.4928</c:v>
                </c:pt>
                <c:pt idx="4929">
                  <c:v>0.4929</c:v>
                </c:pt>
                <c:pt idx="4930">
                  <c:v>0.493</c:v>
                </c:pt>
                <c:pt idx="4931">
                  <c:v>0.4931</c:v>
                </c:pt>
                <c:pt idx="4932">
                  <c:v>0.4932</c:v>
                </c:pt>
                <c:pt idx="4933">
                  <c:v>0.4933</c:v>
                </c:pt>
                <c:pt idx="4934">
                  <c:v>0.4934</c:v>
                </c:pt>
                <c:pt idx="4935">
                  <c:v>0.4935</c:v>
                </c:pt>
                <c:pt idx="4936">
                  <c:v>0.4936</c:v>
                </c:pt>
                <c:pt idx="4937">
                  <c:v>0.4937</c:v>
                </c:pt>
                <c:pt idx="4938">
                  <c:v>0.4938</c:v>
                </c:pt>
                <c:pt idx="4939">
                  <c:v>0.4939</c:v>
                </c:pt>
                <c:pt idx="4940">
                  <c:v>0.494</c:v>
                </c:pt>
                <c:pt idx="4941">
                  <c:v>0.4941</c:v>
                </c:pt>
                <c:pt idx="4942">
                  <c:v>0.4942</c:v>
                </c:pt>
                <c:pt idx="4943">
                  <c:v>0.4943</c:v>
                </c:pt>
                <c:pt idx="4944">
                  <c:v>0.4944</c:v>
                </c:pt>
                <c:pt idx="4945">
                  <c:v>0.4945</c:v>
                </c:pt>
                <c:pt idx="4946">
                  <c:v>0.4946</c:v>
                </c:pt>
                <c:pt idx="4947">
                  <c:v>0.4947</c:v>
                </c:pt>
                <c:pt idx="4948">
                  <c:v>0.4948</c:v>
                </c:pt>
                <c:pt idx="4949">
                  <c:v>0.4949</c:v>
                </c:pt>
                <c:pt idx="4950">
                  <c:v>0.495</c:v>
                </c:pt>
                <c:pt idx="4951">
                  <c:v>0.4951</c:v>
                </c:pt>
                <c:pt idx="4952">
                  <c:v>0.4952</c:v>
                </c:pt>
                <c:pt idx="4953">
                  <c:v>0.4953</c:v>
                </c:pt>
                <c:pt idx="4954">
                  <c:v>0.4954</c:v>
                </c:pt>
                <c:pt idx="4955">
                  <c:v>0.4955</c:v>
                </c:pt>
                <c:pt idx="4956">
                  <c:v>0.4956</c:v>
                </c:pt>
                <c:pt idx="4957">
                  <c:v>0.4957</c:v>
                </c:pt>
                <c:pt idx="4958">
                  <c:v>0.4958</c:v>
                </c:pt>
                <c:pt idx="4959">
                  <c:v>0.4959</c:v>
                </c:pt>
                <c:pt idx="4960">
                  <c:v>0.496</c:v>
                </c:pt>
                <c:pt idx="4961">
                  <c:v>0.4961</c:v>
                </c:pt>
                <c:pt idx="4962">
                  <c:v>0.4962</c:v>
                </c:pt>
                <c:pt idx="4963">
                  <c:v>0.4963</c:v>
                </c:pt>
                <c:pt idx="4964">
                  <c:v>0.4964</c:v>
                </c:pt>
                <c:pt idx="4965">
                  <c:v>0.4965</c:v>
                </c:pt>
                <c:pt idx="4966">
                  <c:v>0.4966</c:v>
                </c:pt>
                <c:pt idx="4967">
                  <c:v>0.4967</c:v>
                </c:pt>
                <c:pt idx="4968">
                  <c:v>0.4968</c:v>
                </c:pt>
                <c:pt idx="4969">
                  <c:v>0.4969</c:v>
                </c:pt>
                <c:pt idx="4970">
                  <c:v>0.497</c:v>
                </c:pt>
                <c:pt idx="4971">
                  <c:v>0.4971</c:v>
                </c:pt>
                <c:pt idx="4972">
                  <c:v>0.4972</c:v>
                </c:pt>
                <c:pt idx="4973">
                  <c:v>0.4973</c:v>
                </c:pt>
                <c:pt idx="4974">
                  <c:v>0.4974</c:v>
                </c:pt>
                <c:pt idx="4975">
                  <c:v>0.4975</c:v>
                </c:pt>
                <c:pt idx="4976">
                  <c:v>0.4976</c:v>
                </c:pt>
                <c:pt idx="4977">
                  <c:v>0.4977</c:v>
                </c:pt>
                <c:pt idx="4978">
                  <c:v>0.4978</c:v>
                </c:pt>
                <c:pt idx="4979">
                  <c:v>0.4979</c:v>
                </c:pt>
                <c:pt idx="4980">
                  <c:v>0.498</c:v>
                </c:pt>
                <c:pt idx="4981">
                  <c:v>0.4981</c:v>
                </c:pt>
                <c:pt idx="4982">
                  <c:v>0.4982</c:v>
                </c:pt>
                <c:pt idx="4983">
                  <c:v>0.4983</c:v>
                </c:pt>
                <c:pt idx="4984">
                  <c:v>0.4984</c:v>
                </c:pt>
                <c:pt idx="4985">
                  <c:v>0.4985</c:v>
                </c:pt>
                <c:pt idx="4986">
                  <c:v>0.4986</c:v>
                </c:pt>
                <c:pt idx="4987">
                  <c:v>0.4987</c:v>
                </c:pt>
                <c:pt idx="4988">
                  <c:v>0.4988</c:v>
                </c:pt>
                <c:pt idx="4989">
                  <c:v>0.4989</c:v>
                </c:pt>
                <c:pt idx="4990">
                  <c:v>0.499</c:v>
                </c:pt>
                <c:pt idx="4991">
                  <c:v>0.4991</c:v>
                </c:pt>
                <c:pt idx="4992">
                  <c:v>0.4992</c:v>
                </c:pt>
                <c:pt idx="4993">
                  <c:v>0.4993</c:v>
                </c:pt>
                <c:pt idx="4994">
                  <c:v>0.4994</c:v>
                </c:pt>
                <c:pt idx="4995">
                  <c:v>0.4995</c:v>
                </c:pt>
                <c:pt idx="4996">
                  <c:v>0.4996</c:v>
                </c:pt>
                <c:pt idx="4997">
                  <c:v>0.4997</c:v>
                </c:pt>
                <c:pt idx="4998">
                  <c:v>0.4998</c:v>
                </c:pt>
                <c:pt idx="4999">
                  <c:v>0.4999</c:v>
                </c:pt>
                <c:pt idx="5000">
                  <c:v>0.5</c:v>
                </c:pt>
              </c:numCache>
            </c:numRef>
          </c:xVal>
          <c:yVal>
            <c:numRef>
              <c:f>omega!$C$2:$C$5002</c:f>
              <c:numCache>
                <c:formatCode>General</c:formatCode>
                <c:ptCount val="5001"/>
                <c:pt idx="0">
                  <c:v>5.840644</c:v>
                </c:pt>
                <c:pt idx="1">
                  <c:v>5.842946999999997</c:v>
                </c:pt>
                <c:pt idx="2">
                  <c:v>5.845247</c:v>
                </c:pt>
                <c:pt idx="3">
                  <c:v>5.847545999999997</c:v>
                </c:pt>
                <c:pt idx="4">
                  <c:v>5.849841</c:v>
                </c:pt>
                <c:pt idx="5">
                  <c:v>5.852133999999997</c:v>
                </c:pt>
                <c:pt idx="6">
                  <c:v>5.854424999999995</c:v>
                </c:pt>
                <c:pt idx="7">
                  <c:v>5.856713</c:v>
                </c:pt>
                <c:pt idx="8">
                  <c:v>5.858997999999997</c:v>
                </c:pt>
                <c:pt idx="9">
                  <c:v>5.861281</c:v>
                </c:pt>
                <c:pt idx="10">
                  <c:v>5.863561999999997</c:v>
                </c:pt>
                <c:pt idx="11">
                  <c:v>5.865839999999997</c:v>
                </c:pt>
                <c:pt idx="12">
                  <c:v>5.868114999999995</c:v>
                </c:pt>
                <c:pt idx="13">
                  <c:v>5.870388</c:v>
                </c:pt>
                <c:pt idx="14">
                  <c:v>5.872659</c:v>
                </c:pt>
                <c:pt idx="15">
                  <c:v>5.874926999999997</c:v>
                </c:pt>
                <c:pt idx="16">
                  <c:v>5.877192</c:v>
                </c:pt>
                <c:pt idx="17">
                  <c:v>5.879455</c:v>
                </c:pt>
                <c:pt idx="18">
                  <c:v>5.881714999999997</c:v>
                </c:pt>
                <c:pt idx="19">
                  <c:v>5.883973</c:v>
                </c:pt>
                <c:pt idx="20">
                  <c:v>5.886228</c:v>
                </c:pt>
                <c:pt idx="21">
                  <c:v>5.888480999999997</c:v>
                </c:pt>
                <c:pt idx="22">
                  <c:v>5.890730999999997</c:v>
                </c:pt>
                <c:pt idx="23">
                  <c:v>5.892978999999997</c:v>
                </c:pt>
                <c:pt idx="24">
                  <c:v>5.895224</c:v>
                </c:pt>
                <c:pt idx="25">
                  <c:v>5.897465999999997</c:v>
                </c:pt>
                <c:pt idx="26">
                  <c:v>5.899707</c:v>
                </c:pt>
                <c:pt idx="27">
                  <c:v>5.901944</c:v>
                </c:pt>
                <c:pt idx="28">
                  <c:v>5.904179</c:v>
                </c:pt>
                <c:pt idx="29">
                  <c:v>5.906412</c:v>
                </c:pt>
                <c:pt idx="30">
                  <c:v>5.908642</c:v>
                </c:pt>
                <c:pt idx="31">
                  <c:v>5.910869</c:v>
                </c:pt>
                <c:pt idx="32">
                  <c:v>5.913094</c:v>
                </c:pt>
                <c:pt idx="33">
                  <c:v>5.915315999999997</c:v>
                </c:pt>
                <c:pt idx="34">
                  <c:v>5.917535999999996</c:v>
                </c:pt>
                <c:pt idx="35">
                  <c:v>5.919753</c:v>
                </c:pt>
                <c:pt idx="36">
                  <c:v>5.921968</c:v>
                </c:pt>
                <c:pt idx="37">
                  <c:v>5.924179999999997</c:v>
                </c:pt>
                <c:pt idx="38">
                  <c:v>5.92639</c:v>
                </c:pt>
                <c:pt idx="39">
                  <c:v>5.928596999999997</c:v>
                </c:pt>
                <c:pt idx="40">
                  <c:v>5.930801</c:v>
                </c:pt>
                <c:pt idx="41">
                  <c:v>5.933003</c:v>
                </c:pt>
                <c:pt idx="42">
                  <c:v>5.935203</c:v>
                </c:pt>
                <c:pt idx="43">
                  <c:v>5.9374</c:v>
                </c:pt>
                <c:pt idx="44">
                  <c:v>5.939594</c:v>
                </c:pt>
                <c:pt idx="45">
                  <c:v>5.941786</c:v>
                </c:pt>
                <c:pt idx="46">
                  <c:v>5.943975</c:v>
                </c:pt>
                <c:pt idx="47">
                  <c:v>5.946162</c:v>
                </c:pt>
                <c:pt idx="48">
                  <c:v>5.948346</c:v>
                </c:pt>
                <c:pt idx="49">
                  <c:v>5.950528</c:v>
                </c:pt>
                <c:pt idx="50">
                  <c:v>5.952707</c:v>
                </c:pt>
                <c:pt idx="51">
                  <c:v>5.954883999999997</c:v>
                </c:pt>
                <c:pt idx="52">
                  <c:v>5.957058</c:v>
                </c:pt>
                <c:pt idx="53">
                  <c:v>5.959229</c:v>
                </c:pt>
                <c:pt idx="54">
                  <c:v>5.961398</c:v>
                </c:pt>
                <c:pt idx="55">
                  <c:v>5.963564</c:v>
                </c:pt>
                <c:pt idx="56">
                  <c:v>5.965728</c:v>
                </c:pt>
                <c:pt idx="57">
                  <c:v>5.967889</c:v>
                </c:pt>
                <c:pt idx="58">
                  <c:v>5.970048</c:v>
                </c:pt>
                <c:pt idx="59">
                  <c:v>5.972204</c:v>
                </c:pt>
                <c:pt idx="60">
                  <c:v>5.974358</c:v>
                </c:pt>
                <c:pt idx="61">
                  <c:v>5.976509</c:v>
                </c:pt>
                <c:pt idx="62">
                  <c:v>5.978657</c:v>
                </c:pt>
                <c:pt idx="63">
                  <c:v>5.980803</c:v>
                </c:pt>
                <c:pt idx="64">
                  <c:v>5.982946</c:v>
                </c:pt>
                <c:pt idx="65">
                  <c:v>5.985087</c:v>
                </c:pt>
                <c:pt idx="66">
                  <c:v>5.987225</c:v>
                </c:pt>
                <c:pt idx="67">
                  <c:v>5.989361</c:v>
                </c:pt>
                <c:pt idx="68">
                  <c:v>5.991494</c:v>
                </c:pt>
                <c:pt idx="69">
                  <c:v>5.993625</c:v>
                </c:pt>
                <c:pt idx="70">
                  <c:v>5.995753</c:v>
                </c:pt>
                <c:pt idx="71">
                  <c:v>5.997878</c:v>
                </c:pt>
                <c:pt idx="72">
                  <c:v>6.000001</c:v>
                </c:pt>
                <c:pt idx="73">
                  <c:v>6.002120999999997</c:v>
                </c:pt>
                <c:pt idx="74">
                  <c:v>6.004239</c:v>
                </c:pt>
                <c:pt idx="75">
                  <c:v>6.006354</c:v>
                </c:pt>
                <c:pt idx="76">
                  <c:v>6.008467</c:v>
                </c:pt>
                <c:pt idx="77">
                  <c:v>6.010576999999997</c:v>
                </c:pt>
                <c:pt idx="78">
                  <c:v>6.012684999999997</c:v>
                </c:pt>
                <c:pt idx="79">
                  <c:v>6.014789999999997</c:v>
                </c:pt>
                <c:pt idx="80">
                  <c:v>6.016892</c:v>
                </c:pt>
                <c:pt idx="81">
                  <c:v>6.018991999999997</c:v>
                </c:pt>
                <c:pt idx="82">
                  <c:v>6.021088999999997</c:v>
                </c:pt>
                <c:pt idx="83">
                  <c:v>6.023183999999997</c:v>
                </c:pt>
                <c:pt idx="84">
                  <c:v>6.025275999999997</c:v>
                </c:pt>
                <c:pt idx="85">
                  <c:v>6.027364999999997</c:v>
                </c:pt>
                <c:pt idx="86">
                  <c:v>6.029452</c:v>
                </c:pt>
                <c:pt idx="87">
                  <c:v>6.031537</c:v>
                </c:pt>
                <c:pt idx="88">
                  <c:v>6.033618</c:v>
                </c:pt>
                <c:pt idx="89">
                  <c:v>6.035698</c:v>
                </c:pt>
                <c:pt idx="90">
                  <c:v>6.037774</c:v>
                </c:pt>
                <c:pt idx="91">
                  <c:v>6.039848</c:v>
                </c:pt>
                <c:pt idx="92">
                  <c:v>6.04192</c:v>
                </c:pt>
                <c:pt idx="93">
                  <c:v>6.043988999999997</c:v>
                </c:pt>
                <c:pt idx="94">
                  <c:v>6.046055</c:v>
                </c:pt>
                <c:pt idx="95">
                  <c:v>6.048118999999997</c:v>
                </c:pt>
                <c:pt idx="96">
                  <c:v>6.050179999999997</c:v>
                </c:pt>
                <c:pt idx="97">
                  <c:v>6.052239</c:v>
                </c:pt>
                <c:pt idx="98">
                  <c:v>6.054294999999997</c:v>
                </c:pt>
                <c:pt idx="99">
                  <c:v>6.056349</c:v>
                </c:pt>
                <c:pt idx="100">
                  <c:v>6.0584</c:v>
                </c:pt>
                <c:pt idx="101">
                  <c:v>6.060448</c:v>
                </c:pt>
                <c:pt idx="102">
                  <c:v>6.062493999999997</c:v>
                </c:pt>
                <c:pt idx="103">
                  <c:v>6.064536999999994</c:v>
                </c:pt>
                <c:pt idx="104">
                  <c:v>6.066577999999997</c:v>
                </c:pt>
                <c:pt idx="105">
                  <c:v>6.068615999999997</c:v>
                </c:pt>
                <c:pt idx="106">
                  <c:v>6.070651</c:v>
                </c:pt>
                <c:pt idx="107">
                  <c:v>6.072684</c:v>
                </c:pt>
                <c:pt idx="108">
                  <c:v>6.074713999999997</c:v>
                </c:pt>
                <c:pt idx="109">
                  <c:v>6.076742</c:v>
                </c:pt>
                <c:pt idx="110">
                  <c:v>6.078767</c:v>
                </c:pt>
                <c:pt idx="111">
                  <c:v>6.08079</c:v>
                </c:pt>
                <c:pt idx="112">
                  <c:v>6.082809999999998</c:v>
                </c:pt>
                <c:pt idx="113">
                  <c:v>6.084826999999997</c:v>
                </c:pt>
                <c:pt idx="114">
                  <c:v>6.086842</c:v>
                </c:pt>
                <c:pt idx="115">
                  <c:v>6.088854</c:v>
                </c:pt>
                <c:pt idx="116">
                  <c:v>6.090864</c:v>
                </c:pt>
                <c:pt idx="117">
                  <c:v>6.092870999999997</c:v>
                </c:pt>
                <c:pt idx="118">
                  <c:v>6.094874999999996</c:v>
                </c:pt>
                <c:pt idx="119">
                  <c:v>6.096877</c:v>
                </c:pt>
                <c:pt idx="120">
                  <c:v>6.098876999999997</c:v>
                </c:pt>
                <c:pt idx="121">
                  <c:v>6.100873</c:v>
                </c:pt>
                <c:pt idx="122">
                  <c:v>6.102868</c:v>
                </c:pt>
                <c:pt idx="123">
                  <c:v>6.104858999999997</c:v>
                </c:pt>
                <c:pt idx="124">
                  <c:v>6.106848</c:v>
                </c:pt>
                <c:pt idx="125">
                  <c:v>6.108834999999996</c:v>
                </c:pt>
                <c:pt idx="126">
                  <c:v>6.110817999999996</c:v>
                </c:pt>
                <c:pt idx="127">
                  <c:v>6.112799999999997</c:v>
                </c:pt>
                <c:pt idx="128">
                  <c:v>6.114777999999997</c:v>
                </c:pt>
                <c:pt idx="129">
                  <c:v>6.116753999999998</c:v>
                </c:pt>
                <c:pt idx="130">
                  <c:v>6.118727999999997</c:v>
                </c:pt>
                <c:pt idx="131">
                  <c:v>6.120699</c:v>
                </c:pt>
                <c:pt idx="132">
                  <c:v>6.122666999999997</c:v>
                </c:pt>
                <c:pt idx="133">
                  <c:v>6.124632999999997</c:v>
                </c:pt>
                <c:pt idx="134">
                  <c:v>6.126595999999996</c:v>
                </c:pt>
                <c:pt idx="135">
                  <c:v>6.128555999999994</c:v>
                </c:pt>
                <c:pt idx="136">
                  <c:v>6.130513999999997</c:v>
                </c:pt>
                <c:pt idx="137">
                  <c:v>6.13247</c:v>
                </c:pt>
                <c:pt idx="138">
                  <c:v>6.134421999999997</c:v>
                </c:pt>
                <c:pt idx="139">
                  <c:v>6.136373</c:v>
                </c:pt>
                <c:pt idx="140">
                  <c:v>6.13832</c:v>
                </c:pt>
                <c:pt idx="141">
                  <c:v>6.140265</c:v>
                </c:pt>
                <c:pt idx="142">
                  <c:v>6.142208</c:v>
                </c:pt>
                <c:pt idx="143">
                  <c:v>6.144146999999997</c:v>
                </c:pt>
                <c:pt idx="144">
                  <c:v>6.146084999999997</c:v>
                </c:pt>
                <c:pt idx="145">
                  <c:v>6.148018999999997</c:v>
                </c:pt>
                <c:pt idx="146">
                  <c:v>6.149950999999997</c:v>
                </c:pt>
                <c:pt idx="147">
                  <c:v>6.151880999999997</c:v>
                </c:pt>
                <c:pt idx="148">
                  <c:v>6.153807999999997</c:v>
                </c:pt>
                <c:pt idx="149">
                  <c:v>6.155732</c:v>
                </c:pt>
                <c:pt idx="150">
                  <c:v>6.157653999999997</c:v>
                </c:pt>
                <c:pt idx="151">
                  <c:v>6.159573</c:v>
                </c:pt>
                <c:pt idx="152">
                  <c:v>6.161489</c:v>
                </c:pt>
                <c:pt idx="153">
                  <c:v>6.163402999999997</c:v>
                </c:pt>
                <c:pt idx="154">
                  <c:v>6.165313999999997</c:v>
                </c:pt>
                <c:pt idx="155">
                  <c:v>6.167222999999997</c:v>
                </c:pt>
                <c:pt idx="156">
                  <c:v>6.169128999999997</c:v>
                </c:pt>
                <c:pt idx="157">
                  <c:v>6.171033</c:v>
                </c:pt>
                <c:pt idx="158">
                  <c:v>6.172933999999997</c:v>
                </c:pt>
                <c:pt idx="159">
                  <c:v>6.174831999999997</c:v>
                </c:pt>
                <c:pt idx="160">
                  <c:v>6.176728</c:v>
                </c:pt>
                <c:pt idx="161">
                  <c:v>6.178621</c:v>
                </c:pt>
                <c:pt idx="162">
                  <c:v>6.180510999999996</c:v>
                </c:pt>
                <c:pt idx="163">
                  <c:v>6.182399</c:v>
                </c:pt>
                <c:pt idx="164">
                  <c:v>6.184284999999996</c:v>
                </c:pt>
                <c:pt idx="165">
                  <c:v>6.186167</c:v>
                </c:pt>
                <c:pt idx="166">
                  <c:v>6.188047</c:v>
                </c:pt>
                <c:pt idx="167">
                  <c:v>6.189924999999997</c:v>
                </c:pt>
                <c:pt idx="168">
                  <c:v>6.1918</c:v>
                </c:pt>
                <c:pt idx="169">
                  <c:v>6.193672</c:v>
                </c:pt>
                <c:pt idx="170">
                  <c:v>6.195541999999997</c:v>
                </c:pt>
                <c:pt idx="171">
                  <c:v>6.197408999999997</c:v>
                </c:pt>
                <c:pt idx="172">
                  <c:v>6.199274</c:v>
                </c:pt>
                <c:pt idx="173">
                  <c:v>6.201136</c:v>
                </c:pt>
                <c:pt idx="174">
                  <c:v>6.202994999999997</c:v>
                </c:pt>
                <c:pt idx="175">
                  <c:v>6.204851999999997</c:v>
                </c:pt>
                <c:pt idx="176">
                  <c:v>6.206706</c:v>
                </c:pt>
                <c:pt idx="177">
                  <c:v>6.208558</c:v>
                </c:pt>
                <c:pt idx="178">
                  <c:v>6.210407</c:v>
                </c:pt>
                <c:pt idx="179">
                  <c:v>6.212253</c:v>
                </c:pt>
                <c:pt idx="180">
                  <c:v>6.214096999999997</c:v>
                </c:pt>
                <c:pt idx="181">
                  <c:v>6.215938</c:v>
                </c:pt>
                <c:pt idx="182">
                  <c:v>6.217776999999997</c:v>
                </c:pt>
                <c:pt idx="183">
                  <c:v>6.219613</c:v>
                </c:pt>
                <c:pt idx="184">
                  <c:v>6.221446</c:v>
                </c:pt>
                <c:pt idx="185">
                  <c:v>6.223277</c:v>
                </c:pt>
                <c:pt idx="186">
                  <c:v>6.225104999999996</c:v>
                </c:pt>
                <c:pt idx="187">
                  <c:v>6.226931</c:v>
                </c:pt>
                <c:pt idx="188">
                  <c:v>6.228753999999999</c:v>
                </c:pt>
                <c:pt idx="189">
                  <c:v>6.230574</c:v>
                </c:pt>
                <c:pt idx="190">
                  <c:v>6.232392</c:v>
                </c:pt>
                <c:pt idx="191">
                  <c:v>6.234207</c:v>
                </c:pt>
                <c:pt idx="192">
                  <c:v>6.23602</c:v>
                </c:pt>
                <c:pt idx="193">
                  <c:v>6.23783</c:v>
                </c:pt>
                <c:pt idx="194">
                  <c:v>6.239637</c:v>
                </c:pt>
                <c:pt idx="195">
                  <c:v>6.241442</c:v>
                </c:pt>
                <c:pt idx="196">
                  <c:v>6.243244</c:v>
                </c:pt>
                <c:pt idx="197">
                  <c:v>6.245044</c:v>
                </c:pt>
                <c:pt idx="198">
                  <c:v>6.246841</c:v>
                </c:pt>
                <c:pt idx="199">
                  <c:v>6.248635</c:v>
                </c:pt>
                <c:pt idx="200">
                  <c:v>6.250427</c:v>
                </c:pt>
                <c:pt idx="201">
                  <c:v>6.252215999999997</c:v>
                </c:pt>
                <c:pt idx="202">
                  <c:v>6.254003</c:v>
                </c:pt>
                <c:pt idx="203">
                  <c:v>6.255786999999997</c:v>
                </c:pt>
                <c:pt idx="204">
                  <c:v>6.257569</c:v>
                </c:pt>
                <c:pt idx="205">
                  <c:v>6.259347</c:v>
                </c:pt>
                <c:pt idx="206">
                  <c:v>6.261124</c:v>
                </c:pt>
                <c:pt idx="207">
                  <c:v>6.262896999999997</c:v>
                </c:pt>
                <c:pt idx="208">
                  <c:v>6.264668</c:v>
                </c:pt>
                <c:pt idx="209">
                  <c:v>6.266436999999997</c:v>
                </c:pt>
                <c:pt idx="210">
                  <c:v>6.268203</c:v>
                </c:pt>
                <c:pt idx="211">
                  <c:v>6.269966</c:v>
                </c:pt>
                <c:pt idx="212">
                  <c:v>6.271726</c:v>
                </c:pt>
                <c:pt idx="213">
                  <c:v>6.273484</c:v>
                </c:pt>
                <c:pt idx="214">
                  <c:v>6.27524</c:v>
                </c:pt>
                <c:pt idx="215">
                  <c:v>6.276993</c:v>
                </c:pt>
                <c:pt idx="216">
                  <c:v>6.278743</c:v>
                </c:pt>
                <c:pt idx="217">
                  <c:v>6.280491</c:v>
                </c:pt>
                <c:pt idx="218">
                  <c:v>6.282236</c:v>
                </c:pt>
                <c:pt idx="219">
                  <c:v>6.283978</c:v>
                </c:pt>
                <c:pt idx="220">
                  <c:v>6.285718</c:v>
                </c:pt>
                <c:pt idx="221">
                  <c:v>6.287454999999997</c:v>
                </c:pt>
                <c:pt idx="222">
                  <c:v>6.28919</c:v>
                </c:pt>
                <c:pt idx="223">
                  <c:v>6.290922</c:v>
                </c:pt>
                <c:pt idx="224">
                  <c:v>6.292651</c:v>
                </c:pt>
                <c:pt idx="225">
                  <c:v>6.294378</c:v>
                </c:pt>
                <c:pt idx="226">
                  <c:v>6.296103</c:v>
                </c:pt>
                <c:pt idx="227">
                  <c:v>6.297823999999998</c:v>
                </c:pt>
                <c:pt idx="228">
                  <c:v>6.299543</c:v>
                </c:pt>
                <c:pt idx="229">
                  <c:v>6.30126</c:v>
                </c:pt>
                <c:pt idx="230">
                  <c:v>6.302973999999997</c:v>
                </c:pt>
                <c:pt idx="231">
                  <c:v>6.304684999999996</c:v>
                </c:pt>
                <c:pt idx="232">
                  <c:v>6.306394</c:v>
                </c:pt>
                <c:pt idx="233">
                  <c:v>6.3081</c:v>
                </c:pt>
                <c:pt idx="234">
                  <c:v>6.309803</c:v>
                </c:pt>
                <c:pt idx="235">
                  <c:v>6.311503999999998</c:v>
                </c:pt>
                <c:pt idx="236">
                  <c:v>6.313202</c:v>
                </c:pt>
                <c:pt idx="237">
                  <c:v>6.314897999999997</c:v>
                </c:pt>
                <c:pt idx="238">
                  <c:v>6.316590999999997</c:v>
                </c:pt>
                <c:pt idx="239">
                  <c:v>6.318282</c:v>
                </c:pt>
                <c:pt idx="240">
                  <c:v>6.31997</c:v>
                </c:pt>
                <c:pt idx="241">
                  <c:v>6.321654999999997</c:v>
                </c:pt>
                <c:pt idx="242">
                  <c:v>6.323337999999997</c:v>
                </c:pt>
                <c:pt idx="243">
                  <c:v>6.325017999999996</c:v>
                </c:pt>
                <c:pt idx="244">
                  <c:v>6.326695</c:v>
                </c:pt>
                <c:pt idx="245">
                  <c:v>6.32837</c:v>
                </c:pt>
                <c:pt idx="246">
                  <c:v>6.330043</c:v>
                </c:pt>
                <c:pt idx="247">
                  <c:v>6.331712</c:v>
                </c:pt>
                <c:pt idx="248">
                  <c:v>6.333379</c:v>
                </c:pt>
                <c:pt idx="249">
                  <c:v>6.335044</c:v>
                </c:pt>
                <c:pt idx="250">
                  <c:v>6.336706</c:v>
                </c:pt>
                <c:pt idx="251">
                  <c:v>6.338365</c:v>
                </c:pt>
                <c:pt idx="252">
                  <c:v>6.340022</c:v>
                </c:pt>
                <c:pt idx="253">
                  <c:v>6.341676</c:v>
                </c:pt>
                <c:pt idx="254">
                  <c:v>6.343328</c:v>
                </c:pt>
                <c:pt idx="255">
                  <c:v>6.344976999999996</c:v>
                </c:pt>
                <c:pt idx="256">
                  <c:v>6.346623</c:v>
                </c:pt>
                <c:pt idx="257">
                  <c:v>6.348267</c:v>
                </c:pt>
                <c:pt idx="258">
                  <c:v>6.349908</c:v>
                </c:pt>
                <c:pt idx="259">
                  <c:v>6.351547</c:v>
                </c:pt>
                <c:pt idx="260">
                  <c:v>6.353182999999997</c:v>
                </c:pt>
                <c:pt idx="261">
                  <c:v>6.354816999999994</c:v>
                </c:pt>
                <c:pt idx="262">
                  <c:v>6.356447</c:v>
                </c:pt>
                <c:pt idx="263">
                  <c:v>6.358075999999997</c:v>
                </c:pt>
                <c:pt idx="264">
                  <c:v>6.359701</c:v>
                </c:pt>
                <c:pt idx="265">
                  <c:v>6.361324</c:v>
                </c:pt>
                <c:pt idx="266">
                  <c:v>6.362944999999994</c:v>
                </c:pt>
                <c:pt idx="267">
                  <c:v>6.364562999999997</c:v>
                </c:pt>
                <c:pt idx="268">
                  <c:v>6.366177999999997</c:v>
                </c:pt>
                <c:pt idx="269">
                  <c:v>6.367790999999997</c:v>
                </c:pt>
                <c:pt idx="270">
                  <c:v>6.369400999999997</c:v>
                </c:pt>
                <c:pt idx="271">
                  <c:v>6.371009</c:v>
                </c:pt>
                <c:pt idx="272">
                  <c:v>6.372614</c:v>
                </c:pt>
                <c:pt idx="273">
                  <c:v>6.374215999999997</c:v>
                </c:pt>
                <c:pt idx="274">
                  <c:v>6.375815999999997</c:v>
                </c:pt>
                <c:pt idx="275">
                  <c:v>6.377412999999997</c:v>
                </c:pt>
                <c:pt idx="276">
                  <c:v>6.379008</c:v>
                </c:pt>
                <c:pt idx="277">
                  <c:v>6.3806</c:v>
                </c:pt>
                <c:pt idx="278">
                  <c:v>6.382188999999997</c:v>
                </c:pt>
                <c:pt idx="279">
                  <c:v>6.383776</c:v>
                </c:pt>
                <c:pt idx="280">
                  <c:v>6.38536</c:v>
                </c:pt>
                <c:pt idx="281">
                  <c:v>6.386942</c:v>
                </c:pt>
                <c:pt idx="282">
                  <c:v>6.388520999999997</c:v>
                </c:pt>
                <c:pt idx="283">
                  <c:v>6.390098</c:v>
                </c:pt>
                <c:pt idx="284">
                  <c:v>6.391672</c:v>
                </c:pt>
                <c:pt idx="285">
                  <c:v>6.393243</c:v>
                </c:pt>
                <c:pt idx="286">
                  <c:v>6.394811999999995</c:v>
                </c:pt>
                <c:pt idx="287">
                  <c:v>6.396378</c:v>
                </c:pt>
                <c:pt idx="288">
                  <c:v>6.397940999999997</c:v>
                </c:pt>
                <c:pt idx="289">
                  <c:v>6.399503</c:v>
                </c:pt>
                <c:pt idx="290">
                  <c:v>6.401061</c:v>
                </c:pt>
                <c:pt idx="291">
                  <c:v>6.402617</c:v>
                </c:pt>
                <c:pt idx="292">
                  <c:v>6.40417</c:v>
                </c:pt>
                <c:pt idx="293">
                  <c:v>6.405721</c:v>
                </c:pt>
                <c:pt idx="294">
                  <c:v>6.407269</c:v>
                </c:pt>
                <c:pt idx="295">
                  <c:v>6.408814999999997</c:v>
                </c:pt>
                <c:pt idx="296">
                  <c:v>6.410358</c:v>
                </c:pt>
                <c:pt idx="297">
                  <c:v>6.411898</c:v>
                </c:pt>
                <c:pt idx="298">
                  <c:v>6.413435999999997</c:v>
                </c:pt>
                <c:pt idx="299">
                  <c:v>6.414971</c:v>
                </c:pt>
                <c:pt idx="300">
                  <c:v>6.416504</c:v>
                </c:pt>
                <c:pt idx="301">
                  <c:v>6.418034</c:v>
                </c:pt>
                <c:pt idx="302">
                  <c:v>6.419561</c:v>
                </c:pt>
                <c:pt idx="303">
                  <c:v>6.421085999999997</c:v>
                </c:pt>
                <c:pt idx="304">
                  <c:v>6.422609</c:v>
                </c:pt>
                <c:pt idx="305">
                  <c:v>6.424127999999997</c:v>
                </c:pt>
                <c:pt idx="306">
                  <c:v>6.425646</c:v>
                </c:pt>
                <c:pt idx="307">
                  <c:v>6.427159999999997</c:v>
                </c:pt>
                <c:pt idx="308">
                  <c:v>6.428672</c:v>
                </c:pt>
                <c:pt idx="309">
                  <c:v>6.430182</c:v>
                </c:pt>
                <c:pt idx="310">
                  <c:v>6.431689</c:v>
                </c:pt>
                <c:pt idx="311">
                  <c:v>6.433193</c:v>
                </c:pt>
                <c:pt idx="312">
                  <c:v>6.434695</c:v>
                </c:pt>
                <c:pt idx="313">
                  <c:v>6.436194</c:v>
                </c:pt>
                <c:pt idx="314">
                  <c:v>6.437691</c:v>
                </c:pt>
                <c:pt idx="315">
                  <c:v>6.439185</c:v>
                </c:pt>
                <c:pt idx="316">
                  <c:v>6.440676</c:v>
                </c:pt>
                <c:pt idx="317">
                  <c:v>6.442165</c:v>
                </c:pt>
                <c:pt idx="318">
                  <c:v>6.443651</c:v>
                </c:pt>
                <c:pt idx="319">
                  <c:v>6.445134999999997</c:v>
                </c:pt>
                <c:pt idx="320">
                  <c:v>6.446616</c:v>
                </c:pt>
                <c:pt idx="321">
                  <c:v>6.448095</c:v>
                </c:pt>
                <c:pt idx="322">
                  <c:v>6.449571</c:v>
                </c:pt>
                <c:pt idx="323">
                  <c:v>6.451045</c:v>
                </c:pt>
                <c:pt idx="324">
                  <c:v>6.452515999999996</c:v>
                </c:pt>
                <c:pt idx="325">
                  <c:v>6.453983999999997</c:v>
                </c:pt>
                <c:pt idx="326">
                  <c:v>6.45545</c:v>
                </c:pt>
                <c:pt idx="327">
                  <c:v>6.456913</c:v>
                </c:pt>
                <c:pt idx="328">
                  <c:v>6.458374</c:v>
                </c:pt>
                <c:pt idx="329">
                  <c:v>6.459832</c:v>
                </c:pt>
                <c:pt idx="330">
                  <c:v>6.461288</c:v>
                </c:pt>
                <c:pt idx="331">
                  <c:v>6.462741</c:v>
                </c:pt>
                <c:pt idx="332">
                  <c:v>6.464190999999997</c:v>
                </c:pt>
                <c:pt idx="333">
                  <c:v>6.465639</c:v>
                </c:pt>
                <c:pt idx="334">
                  <c:v>6.467083999999997</c:v>
                </c:pt>
                <c:pt idx="335">
                  <c:v>6.468526999999997</c:v>
                </c:pt>
                <c:pt idx="336">
                  <c:v>6.469967</c:v>
                </c:pt>
                <c:pt idx="337">
                  <c:v>6.471405</c:v>
                </c:pt>
                <c:pt idx="338">
                  <c:v>6.47284</c:v>
                </c:pt>
                <c:pt idx="339">
                  <c:v>6.474273</c:v>
                </c:pt>
                <c:pt idx="340">
                  <c:v>6.475703</c:v>
                </c:pt>
                <c:pt idx="341">
                  <c:v>6.47713</c:v>
                </c:pt>
                <c:pt idx="342">
                  <c:v>6.478555</c:v>
                </c:pt>
                <c:pt idx="343">
                  <c:v>6.479977</c:v>
                </c:pt>
                <c:pt idx="344">
                  <c:v>6.481397</c:v>
                </c:pt>
                <c:pt idx="345">
                  <c:v>6.482813999999998</c:v>
                </c:pt>
                <c:pt idx="346">
                  <c:v>6.484229</c:v>
                </c:pt>
                <c:pt idx="347">
                  <c:v>6.485641</c:v>
                </c:pt>
                <c:pt idx="348">
                  <c:v>6.487051</c:v>
                </c:pt>
                <c:pt idx="349">
                  <c:v>6.488458</c:v>
                </c:pt>
                <c:pt idx="350">
                  <c:v>6.489862</c:v>
                </c:pt>
                <c:pt idx="351">
                  <c:v>6.491264</c:v>
                </c:pt>
                <c:pt idx="352">
                  <c:v>6.492664</c:v>
                </c:pt>
                <c:pt idx="353">
                  <c:v>6.49406</c:v>
                </c:pt>
                <c:pt idx="354">
                  <c:v>6.495454999999997</c:v>
                </c:pt>
                <c:pt idx="355">
                  <c:v>6.496846</c:v>
                </c:pt>
                <c:pt idx="356">
                  <c:v>6.498236</c:v>
                </c:pt>
                <c:pt idx="357">
                  <c:v>6.499622</c:v>
                </c:pt>
                <c:pt idx="358">
                  <c:v>6.501006</c:v>
                </c:pt>
                <c:pt idx="359">
                  <c:v>6.502387999999997</c:v>
                </c:pt>
                <c:pt idx="360">
                  <c:v>6.503767</c:v>
                </c:pt>
                <c:pt idx="361">
                  <c:v>6.505143</c:v>
                </c:pt>
                <c:pt idx="362">
                  <c:v>6.506516999999997</c:v>
                </c:pt>
                <c:pt idx="363">
                  <c:v>6.507888999999997</c:v>
                </c:pt>
                <c:pt idx="364">
                  <c:v>6.509258</c:v>
                </c:pt>
                <c:pt idx="365">
                  <c:v>6.510624</c:v>
                </c:pt>
                <c:pt idx="366">
                  <c:v>6.511987999999997</c:v>
                </c:pt>
                <c:pt idx="367">
                  <c:v>6.513349</c:v>
                </c:pt>
                <c:pt idx="368">
                  <c:v>6.514707999999997</c:v>
                </c:pt>
                <c:pt idx="369">
                  <c:v>6.516064</c:v>
                </c:pt>
                <c:pt idx="370">
                  <c:v>6.517416999999996</c:v>
                </c:pt>
                <c:pt idx="371">
                  <c:v>6.518769</c:v>
                </c:pt>
                <c:pt idx="372">
                  <c:v>6.520116999999995</c:v>
                </c:pt>
                <c:pt idx="373">
                  <c:v>6.521463</c:v>
                </c:pt>
                <c:pt idx="374">
                  <c:v>6.522806999999997</c:v>
                </c:pt>
                <c:pt idx="375">
                  <c:v>6.524147999999997</c:v>
                </c:pt>
                <c:pt idx="376">
                  <c:v>6.525485999999995</c:v>
                </c:pt>
                <c:pt idx="377">
                  <c:v>6.526822</c:v>
                </c:pt>
                <c:pt idx="378">
                  <c:v>6.528154999999995</c:v>
                </c:pt>
                <c:pt idx="379">
                  <c:v>6.529485999999997</c:v>
                </c:pt>
                <c:pt idx="380">
                  <c:v>6.530814999999997</c:v>
                </c:pt>
                <c:pt idx="381">
                  <c:v>6.53214</c:v>
                </c:pt>
                <c:pt idx="382">
                  <c:v>6.533464</c:v>
                </c:pt>
                <c:pt idx="383">
                  <c:v>6.534783999999997</c:v>
                </c:pt>
                <c:pt idx="384">
                  <c:v>6.536103</c:v>
                </c:pt>
                <c:pt idx="385">
                  <c:v>6.537417999999997</c:v>
                </c:pt>
                <c:pt idx="386">
                  <c:v>6.538732</c:v>
                </c:pt>
                <c:pt idx="387">
                  <c:v>6.540042</c:v>
                </c:pt>
                <c:pt idx="388">
                  <c:v>6.54135</c:v>
                </c:pt>
                <c:pt idx="389">
                  <c:v>6.542656</c:v>
                </c:pt>
                <c:pt idx="390">
                  <c:v>6.543959</c:v>
                </c:pt>
                <c:pt idx="391">
                  <c:v>6.54526</c:v>
                </c:pt>
                <c:pt idx="392">
                  <c:v>6.546558</c:v>
                </c:pt>
                <c:pt idx="393">
                  <c:v>6.547852999999997</c:v>
                </c:pt>
                <c:pt idx="394">
                  <c:v>6.549146</c:v>
                </c:pt>
                <c:pt idx="395">
                  <c:v>6.550436999999997</c:v>
                </c:pt>
                <c:pt idx="396">
                  <c:v>6.551725</c:v>
                </c:pt>
                <c:pt idx="397">
                  <c:v>6.55301</c:v>
                </c:pt>
                <c:pt idx="398">
                  <c:v>6.554293</c:v>
                </c:pt>
                <c:pt idx="399">
                  <c:v>6.555573999999997</c:v>
                </c:pt>
                <c:pt idx="400">
                  <c:v>6.556852</c:v>
                </c:pt>
                <c:pt idx="401">
                  <c:v>6.558126999999997</c:v>
                </c:pt>
                <c:pt idx="402">
                  <c:v>6.5594</c:v>
                </c:pt>
                <c:pt idx="403">
                  <c:v>6.560671</c:v>
                </c:pt>
                <c:pt idx="404">
                  <c:v>6.561937999999997</c:v>
                </c:pt>
                <c:pt idx="405">
                  <c:v>6.563204</c:v>
                </c:pt>
                <c:pt idx="406">
                  <c:v>6.564466999999997</c:v>
                </c:pt>
                <c:pt idx="407">
                  <c:v>6.565726999999997</c:v>
                </c:pt>
                <c:pt idx="408">
                  <c:v>6.566984999999995</c:v>
                </c:pt>
                <c:pt idx="409">
                  <c:v>6.56824</c:v>
                </c:pt>
                <c:pt idx="410">
                  <c:v>6.569493</c:v>
                </c:pt>
                <c:pt idx="411">
                  <c:v>6.570744</c:v>
                </c:pt>
                <c:pt idx="412">
                  <c:v>6.571992</c:v>
                </c:pt>
                <c:pt idx="413">
                  <c:v>6.573237</c:v>
                </c:pt>
                <c:pt idx="414">
                  <c:v>6.574479999999999</c:v>
                </c:pt>
                <c:pt idx="415">
                  <c:v>6.57572</c:v>
                </c:pt>
                <c:pt idx="416">
                  <c:v>6.576958</c:v>
                </c:pt>
                <c:pt idx="417">
                  <c:v>6.578194</c:v>
                </c:pt>
                <c:pt idx="418">
                  <c:v>6.579427</c:v>
                </c:pt>
                <c:pt idx="419">
                  <c:v>6.580657</c:v>
                </c:pt>
                <c:pt idx="420">
                  <c:v>6.581884999999997</c:v>
                </c:pt>
                <c:pt idx="421">
                  <c:v>6.58311</c:v>
                </c:pt>
                <c:pt idx="422">
                  <c:v>6.584333</c:v>
                </c:pt>
                <c:pt idx="423">
                  <c:v>6.585553999999997</c:v>
                </c:pt>
                <c:pt idx="424">
                  <c:v>6.586772</c:v>
                </c:pt>
                <c:pt idx="425">
                  <c:v>6.587986999999996</c:v>
                </c:pt>
                <c:pt idx="426">
                  <c:v>6.5892</c:v>
                </c:pt>
                <c:pt idx="427">
                  <c:v>6.590410999999997</c:v>
                </c:pt>
                <c:pt idx="428">
                  <c:v>6.591619</c:v>
                </c:pt>
                <c:pt idx="429">
                  <c:v>6.592823999999998</c:v>
                </c:pt>
                <c:pt idx="430">
                  <c:v>6.594026999999997</c:v>
                </c:pt>
                <c:pt idx="431">
                  <c:v>6.595228</c:v>
                </c:pt>
                <c:pt idx="432">
                  <c:v>6.596426</c:v>
                </c:pt>
                <c:pt idx="433">
                  <c:v>6.597622</c:v>
                </c:pt>
                <c:pt idx="434">
                  <c:v>6.598814999999996</c:v>
                </c:pt>
                <c:pt idx="435">
                  <c:v>6.600005999999997</c:v>
                </c:pt>
                <c:pt idx="436">
                  <c:v>6.601193999999999</c:v>
                </c:pt>
                <c:pt idx="437">
                  <c:v>6.602379</c:v>
                </c:pt>
                <c:pt idx="438">
                  <c:v>6.603563</c:v>
                </c:pt>
                <c:pt idx="439">
                  <c:v>6.604743</c:v>
                </c:pt>
                <c:pt idx="440">
                  <c:v>6.605921999999997</c:v>
                </c:pt>
                <c:pt idx="441">
                  <c:v>6.607097999999997</c:v>
                </c:pt>
                <c:pt idx="442">
                  <c:v>6.608271</c:v>
                </c:pt>
                <c:pt idx="443">
                  <c:v>6.609442</c:v>
                </c:pt>
                <c:pt idx="444">
                  <c:v>6.610609999999998</c:v>
                </c:pt>
                <c:pt idx="445">
                  <c:v>6.611775999999997</c:v>
                </c:pt>
                <c:pt idx="446">
                  <c:v>6.612939999999996</c:v>
                </c:pt>
                <c:pt idx="447">
                  <c:v>6.614100999999994</c:v>
                </c:pt>
                <c:pt idx="448">
                  <c:v>6.615259</c:v>
                </c:pt>
                <c:pt idx="449">
                  <c:v>6.616414999999995</c:v>
                </c:pt>
                <c:pt idx="450">
                  <c:v>6.617568999999997</c:v>
                </c:pt>
                <c:pt idx="451">
                  <c:v>6.618719999999997</c:v>
                </c:pt>
                <c:pt idx="452">
                  <c:v>6.619868999999999</c:v>
                </c:pt>
                <c:pt idx="453">
                  <c:v>6.621014999999994</c:v>
                </c:pt>
                <c:pt idx="454">
                  <c:v>6.622158999999994</c:v>
                </c:pt>
                <c:pt idx="455">
                  <c:v>6.623299999999999</c:v>
                </c:pt>
                <c:pt idx="456">
                  <c:v>6.624438999999994</c:v>
                </c:pt>
                <c:pt idx="457">
                  <c:v>6.625574999999995</c:v>
                </c:pt>
                <c:pt idx="458">
                  <c:v>6.626709</c:v>
                </c:pt>
                <c:pt idx="459">
                  <c:v>6.627840999999996</c:v>
                </c:pt>
                <c:pt idx="460">
                  <c:v>6.628969999999997</c:v>
                </c:pt>
                <c:pt idx="461">
                  <c:v>6.630097</c:v>
                </c:pt>
                <c:pt idx="462">
                  <c:v>6.631221</c:v>
                </c:pt>
                <c:pt idx="463">
                  <c:v>6.632342</c:v>
                </c:pt>
                <c:pt idx="464">
                  <c:v>6.633462</c:v>
                </c:pt>
                <c:pt idx="465">
                  <c:v>6.634578999999997</c:v>
                </c:pt>
                <c:pt idx="466">
                  <c:v>6.635693</c:v>
                </c:pt>
                <c:pt idx="467">
                  <c:v>6.636804999999997</c:v>
                </c:pt>
                <c:pt idx="468">
                  <c:v>6.637913999999996</c:v>
                </c:pt>
                <c:pt idx="469">
                  <c:v>6.639021</c:v>
                </c:pt>
                <c:pt idx="470">
                  <c:v>6.640125999999997</c:v>
                </c:pt>
                <c:pt idx="471">
                  <c:v>6.641228</c:v>
                </c:pt>
                <c:pt idx="472">
                  <c:v>6.642328</c:v>
                </c:pt>
                <c:pt idx="473">
                  <c:v>6.643424999999997</c:v>
                </c:pt>
                <c:pt idx="474">
                  <c:v>6.644519999999995</c:v>
                </c:pt>
                <c:pt idx="475">
                  <c:v>6.645613</c:v>
                </c:pt>
                <c:pt idx="476">
                  <c:v>6.646702999999999</c:v>
                </c:pt>
                <c:pt idx="477">
                  <c:v>6.647789999999997</c:v>
                </c:pt>
                <c:pt idx="478">
                  <c:v>6.648874999999997</c:v>
                </c:pt>
                <c:pt idx="479">
                  <c:v>6.649957999999997</c:v>
                </c:pt>
                <c:pt idx="480">
                  <c:v>6.651037999999997</c:v>
                </c:pt>
                <c:pt idx="481">
                  <c:v>6.652115999999994</c:v>
                </c:pt>
                <c:pt idx="482">
                  <c:v>6.653190999999997</c:v>
                </c:pt>
                <c:pt idx="483">
                  <c:v>6.654263999999999</c:v>
                </c:pt>
                <c:pt idx="484">
                  <c:v>6.655334999999995</c:v>
                </c:pt>
                <c:pt idx="485">
                  <c:v>6.656403</c:v>
                </c:pt>
                <c:pt idx="486">
                  <c:v>6.657468999999997</c:v>
                </c:pt>
                <c:pt idx="487">
                  <c:v>6.658531999999996</c:v>
                </c:pt>
                <c:pt idx="488">
                  <c:v>6.659593</c:v>
                </c:pt>
                <c:pt idx="489">
                  <c:v>6.660651999999997</c:v>
                </c:pt>
                <c:pt idx="490">
                  <c:v>6.661708</c:v>
                </c:pt>
                <c:pt idx="491">
                  <c:v>6.662760999999997</c:v>
                </c:pt>
                <c:pt idx="492">
                  <c:v>6.663812999999996</c:v>
                </c:pt>
                <c:pt idx="493">
                  <c:v>6.664860999999996</c:v>
                </c:pt>
                <c:pt idx="494">
                  <c:v>6.665907999999995</c:v>
                </c:pt>
                <c:pt idx="495">
                  <c:v>6.666951999999996</c:v>
                </c:pt>
                <c:pt idx="496">
                  <c:v>6.667992999999996</c:v>
                </c:pt>
                <c:pt idx="497">
                  <c:v>6.669032999999997</c:v>
                </c:pt>
                <c:pt idx="498">
                  <c:v>6.670069</c:v>
                </c:pt>
                <c:pt idx="499">
                  <c:v>6.671104</c:v>
                </c:pt>
                <c:pt idx="500">
                  <c:v>6.672135999999996</c:v>
                </c:pt>
                <c:pt idx="501">
                  <c:v>6.673165</c:v>
                </c:pt>
                <c:pt idx="502">
                  <c:v>6.674191999999997</c:v>
                </c:pt>
                <c:pt idx="503">
                  <c:v>6.675217</c:v>
                </c:pt>
                <c:pt idx="504">
                  <c:v>6.67624</c:v>
                </c:pt>
                <c:pt idx="505">
                  <c:v>6.67726</c:v>
                </c:pt>
                <c:pt idx="506">
                  <c:v>6.678276999999999</c:v>
                </c:pt>
                <c:pt idx="507">
                  <c:v>6.679292</c:v>
                </c:pt>
                <c:pt idx="508">
                  <c:v>6.680304999999997</c:v>
                </c:pt>
                <c:pt idx="509">
                  <c:v>6.681315999999997</c:v>
                </c:pt>
                <c:pt idx="510">
                  <c:v>6.682323999999998</c:v>
                </c:pt>
                <c:pt idx="511">
                  <c:v>6.683329</c:v>
                </c:pt>
                <c:pt idx="512">
                  <c:v>6.684331999999997</c:v>
                </c:pt>
                <c:pt idx="513">
                  <c:v>6.685333</c:v>
                </c:pt>
                <c:pt idx="514">
                  <c:v>6.686332</c:v>
                </c:pt>
                <c:pt idx="515">
                  <c:v>6.687327999999997</c:v>
                </c:pt>
                <c:pt idx="516">
                  <c:v>6.688321</c:v>
                </c:pt>
                <c:pt idx="517">
                  <c:v>6.689313</c:v>
                </c:pt>
                <c:pt idx="518">
                  <c:v>6.690302</c:v>
                </c:pt>
                <c:pt idx="519">
                  <c:v>6.691288</c:v>
                </c:pt>
                <c:pt idx="520">
                  <c:v>6.692272</c:v>
                </c:pt>
                <c:pt idx="521">
                  <c:v>6.693253999999999</c:v>
                </c:pt>
                <c:pt idx="522">
                  <c:v>6.694232999999997</c:v>
                </c:pt>
                <c:pt idx="523">
                  <c:v>6.695209999999998</c:v>
                </c:pt>
                <c:pt idx="524">
                  <c:v>6.696184999999994</c:v>
                </c:pt>
                <c:pt idx="525">
                  <c:v>6.697156999999994</c:v>
                </c:pt>
                <c:pt idx="526">
                  <c:v>6.698126999999997</c:v>
                </c:pt>
                <c:pt idx="527">
                  <c:v>6.699094999999997</c:v>
                </c:pt>
                <c:pt idx="528">
                  <c:v>6.70006</c:v>
                </c:pt>
                <c:pt idx="529">
                  <c:v>6.701023</c:v>
                </c:pt>
                <c:pt idx="530">
                  <c:v>6.701983</c:v>
                </c:pt>
                <c:pt idx="531">
                  <c:v>6.702941</c:v>
                </c:pt>
                <c:pt idx="532">
                  <c:v>6.703897</c:v>
                </c:pt>
                <c:pt idx="533">
                  <c:v>6.704850999999997</c:v>
                </c:pt>
                <c:pt idx="534">
                  <c:v>6.705802</c:v>
                </c:pt>
                <c:pt idx="535">
                  <c:v>6.70675</c:v>
                </c:pt>
                <c:pt idx="536">
                  <c:v>6.707696</c:v>
                </c:pt>
                <c:pt idx="537">
                  <c:v>6.70864</c:v>
                </c:pt>
                <c:pt idx="538">
                  <c:v>6.709582</c:v>
                </c:pt>
                <c:pt idx="539">
                  <c:v>6.710521</c:v>
                </c:pt>
                <c:pt idx="540">
                  <c:v>6.711458</c:v>
                </c:pt>
                <c:pt idx="541">
                  <c:v>6.712393</c:v>
                </c:pt>
                <c:pt idx="542">
                  <c:v>6.713325</c:v>
                </c:pt>
                <c:pt idx="543">
                  <c:v>6.714254999999997</c:v>
                </c:pt>
                <c:pt idx="544">
                  <c:v>6.715181999999997</c:v>
                </c:pt>
                <c:pt idx="545">
                  <c:v>6.716107</c:v>
                </c:pt>
                <c:pt idx="546">
                  <c:v>6.717029999999998</c:v>
                </c:pt>
                <c:pt idx="547">
                  <c:v>6.717950999999996</c:v>
                </c:pt>
                <c:pt idx="548">
                  <c:v>6.718869</c:v>
                </c:pt>
                <c:pt idx="549">
                  <c:v>6.719784</c:v>
                </c:pt>
                <c:pt idx="550">
                  <c:v>6.720698</c:v>
                </c:pt>
                <c:pt idx="551">
                  <c:v>6.721609</c:v>
                </c:pt>
                <c:pt idx="552">
                  <c:v>6.722517999999995</c:v>
                </c:pt>
                <c:pt idx="553">
                  <c:v>6.723424</c:v>
                </c:pt>
                <c:pt idx="554">
                  <c:v>6.724327999999997</c:v>
                </c:pt>
                <c:pt idx="555">
                  <c:v>6.72523</c:v>
                </c:pt>
                <c:pt idx="556">
                  <c:v>6.726129999999999</c:v>
                </c:pt>
                <c:pt idx="557">
                  <c:v>6.727026999999997</c:v>
                </c:pt>
                <c:pt idx="558">
                  <c:v>6.727920999999997</c:v>
                </c:pt>
                <c:pt idx="559">
                  <c:v>6.728813999999997</c:v>
                </c:pt>
                <c:pt idx="560">
                  <c:v>6.729704</c:v>
                </c:pt>
                <c:pt idx="561">
                  <c:v>6.730592</c:v>
                </c:pt>
                <c:pt idx="562">
                  <c:v>6.731477</c:v>
                </c:pt>
                <c:pt idx="563">
                  <c:v>6.732361</c:v>
                </c:pt>
                <c:pt idx="564">
                  <c:v>6.733241</c:v>
                </c:pt>
                <c:pt idx="565">
                  <c:v>6.734119999999997</c:v>
                </c:pt>
                <c:pt idx="566">
                  <c:v>6.734995999999997</c:v>
                </c:pt>
                <c:pt idx="567">
                  <c:v>6.73587</c:v>
                </c:pt>
                <c:pt idx="568">
                  <c:v>6.736742</c:v>
                </c:pt>
                <c:pt idx="569">
                  <c:v>6.737611</c:v>
                </c:pt>
                <c:pt idx="570">
                  <c:v>6.738478</c:v>
                </c:pt>
                <c:pt idx="571">
                  <c:v>6.739343</c:v>
                </c:pt>
                <c:pt idx="572">
                  <c:v>6.740204999999999</c:v>
                </c:pt>
                <c:pt idx="573">
                  <c:v>6.741065</c:v>
                </c:pt>
                <c:pt idx="574">
                  <c:v>6.741923</c:v>
                </c:pt>
                <c:pt idx="575">
                  <c:v>6.742778</c:v>
                </c:pt>
                <c:pt idx="576">
                  <c:v>6.743632</c:v>
                </c:pt>
                <c:pt idx="577">
                  <c:v>6.744482999999997</c:v>
                </c:pt>
                <c:pt idx="578">
                  <c:v>6.745331</c:v>
                </c:pt>
                <c:pt idx="579">
                  <c:v>6.746177</c:v>
                </c:pt>
                <c:pt idx="580">
                  <c:v>6.747021</c:v>
                </c:pt>
                <c:pt idx="581">
                  <c:v>6.747863</c:v>
                </c:pt>
                <c:pt idx="582">
                  <c:v>6.748703</c:v>
                </c:pt>
                <c:pt idx="583">
                  <c:v>6.74954</c:v>
                </c:pt>
                <c:pt idx="584">
                  <c:v>6.750374</c:v>
                </c:pt>
                <c:pt idx="585">
                  <c:v>6.751207</c:v>
                </c:pt>
                <c:pt idx="586">
                  <c:v>6.752036999999997</c:v>
                </c:pt>
                <c:pt idx="587">
                  <c:v>6.752864999999997</c:v>
                </c:pt>
                <c:pt idx="588">
                  <c:v>6.753691</c:v>
                </c:pt>
                <c:pt idx="589">
                  <c:v>6.754513999999996</c:v>
                </c:pt>
                <c:pt idx="590">
                  <c:v>6.755335999999997</c:v>
                </c:pt>
                <c:pt idx="591">
                  <c:v>6.756153999999999</c:v>
                </c:pt>
                <c:pt idx="592">
                  <c:v>6.756971</c:v>
                </c:pt>
                <c:pt idx="593">
                  <c:v>6.757784999999996</c:v>
                </c:pt>
                <c:pt idx="594">
                  <c:v>6.758597</c:v>
                </c:pt>
                <c:pt idx="595">
                  <c:v>6.759407</c:v>
                </c:pt>
                <c:pt idx="596">
                  <c:v>6.760214999999997</c:v>
                </c:pt>
                <c:pt idx="597">
                  <c:v>6.76102</c:v>
                </c:pt>
                <c:pt idx="598">
                  <c:v>6.761823</c:v>
                </c:pt>
                <c:pt idx="599">
                  <c:v>6.762624</c:v>
                </c:pt>
                <c:pt idx="600">
                  <c:v>6.763422</c:v>
                </c:pt>
                <c:pt idx="601">
                  <c:v>6.764217999999997</c:v>
                </c:pt>
                <c:pt idx="602">
                  <c:v>6.765011999999997</c:v>
                </c:pt>
                <c:pt idx="603">
                  <c:v>6.765803999999997</c:v>
                </c:pt>
                <c:pt idx="604">
                  <c:v>6.766593</c:v>
                </c:pt>
                <c:pt idx="605">
                  <c:v>6.767379999999997</c:v>
                </c:pt>
                <c:pt idx="606">
                  <c:v>6.768164999999997</c:v>
                </c:pt>
                <c:pt idx="607">
                  <c:v>6.768948</c:v>
                </c:pt>
                <c:pt idx="608">
                  <c:v>6.769728</c:v>
                </c:pt>
                <c:pt idx="609">
                  <c:v>6.770506</c:v>
                </c:pt>
                <c:pt idx="610">
                  <c:v>6.771282</c:v>
                </c:pt>
                <c:pt idx="611">
                  <c:v>6.772056</c:v>
                </c:pt>
                <c:pt idx="612">
                  <c:v>6.772827</c:v>
                </c:pt>
                <c:pt idx="613">
                  <c:v>6.773596</c:v>
                </c:pt>
                <c:pt idx="614">
                  <c:v>6.774363</c:v>
                </c:pt>
                <c:pt idx="615">
                  <c:v>6.775128</c:v>
                </c:pt>
                <c:pt idx="616">
                  <c:v>6.775891</c:v>
                </c:pt>
                <c:pt idx="617">
                  <c:v>6.776651</c:v>
                </c:pt>
                <c:pt idx="618">
                  <c:v>6.777408999999999</c:v>
                </c:pt>
                <c:pt idx="619">
                  <c:v>6.778164</c:v>
                </c:pt>
                <c:pt idx="620">
                  <c:v>6.778918</c:v>
                </c:pt>
                <c:pt idx="621">
                  <c:v>6.779669</c:v>
                </c:pt>
                <c:pt idx="622">
                  <c:v>6.780418</c:v>
                </c:pt>
                <c:pt idx="623">
                  <c:v>6.781165</c:v>
                </c:pt>
                <c:pt idx="624">
                  <c:v>6.78191</c:v>
                </c:pt>
                <c:pt idx="625">
                  <c:v>6.782652</c:v>
                </c:pt>
                <c:pt idx="626">
                  <c:v>6.783392</c:v>
                </c:pt>
                <c:pt idx="627">
                  <c:v>6.784129999999997</c:v>
                </c:pt>
                <c:pt idx="628">
                  <c:v>6.784866</c:v>
                </c:pt>
                <c:pt idx="629">
                  <c:v>6.785599</c:v>
                </c:pt>
                <c:pt idx="630">
                  <c:v>6.786331</c:v>
                </c:pt>
                <c:pt idx="631">
                  <c:v>6.78706</c:v>
                </c:pt>
                <c:pt idx="632">
                  <c:v>6.787786999999997</c:v>
                </c:pt>
                <c:pt idx="633">
                  <c:v>6.788510999999997</c:v>
                </c:pt>
                <c:pt idx="634">
                  <c:v>6.789234</c:v>
                </c:pt>
                <c:pt idx="635">
                  <c:v>6.789954</c:v>
                </c:pt>
                <c:pt idx="636">
                  <c:v>6.790672</c:v>
                </c:pt>
                <c:pt idx="637">
                  <c:v>6.791388</c:v>
                </c:pt>
                <c:pt idx="638">
                  <c:v>6.792100999999997</c:v>
                </c:pt>
                <c:pt idx="639">
                  <c:v>6.792812999999997</c:v>
                </c:pt>
                <c:pt idx="640">
                  <c:v>6.793522</c:v>
                </c:pt>
                <c:pt idx="641">
                  <c:v>6.794229</c:v>
                </c:pt>
                <c:pt idx="642">
                  <c:v>6.794933999999997</c:v>
                </c:pt>
                <c:pt idx="643">
                  <c:v>6.795636</c:v>
                </c:pt>
                <c:pt idx="644">
                  <c:v>6.796337</c:v>
                </c:pt>
                <c:pt idx="645">
                  <c:v>6.797034999999996</c:v>
                </c:pt>
                <c:pt idx="646">
                  <c:v>6.797730999999997</c:v>
                </c:pt>
                <c:pt idx="647">
                  <c:v>6.798424999999997</c:v>
                </c:pt>
                <c:pt idx="648">
                  <c:v>6.799116999999997</c:v>
                </c:pt>
                <c:pt idx="649">
                  <c:v>6.799806</c:v>
                </c:pt>
                <c:pt idx="650">
                  <c:v>6.800494</c:v>
                </c:pt>
                <c:pt idx="651">
                  <c:v>6.801179</c:v>
                </c:pt>
                <c:pt idx="652">
                  <c:v>6.801862</c:v>
                </c:pt>
                <c:pt idx="653">
                  <c:v>6.802541999999997</c:v>
                </c:pt>
                <c:pt idx="654">
                  <c:v>6.803221</c:v>
                </c:pt>
                <c:pt idx="655">
                  <c:v>6.803897</c:v>
                </c:pt>
                <c:pt idx="656">
                  <c:v>6.804571999999997</c:v>
                </c:pt>
                <c:pt idx="657">
                  <c:v>6.805244</c:v>
                </c:pt>
                <c:pt idx="658">
                  <c:v>6.805913999999997</c:v>
                </c:pt>
                <c:pt idx="659">
                  <c:v>6.806581</c:v>
                </c:pt>
                <c:pt idx="660">
                  <c:v>6.807247</c:v>
                </c:pt>
                <c:pt idx="661">
                  <c:v>6.807909999999997</c:v>
                </c:pt>
                <c:pt idx="662">
                  <c:v>6.808571999999997</c:v>
                </c:pt>
                <c:pt idx="663">
                  <c:v>6.809231</c:v>
                </c:pt>
                <c:pt idx="664">
                  <c:v>6.809887999999997</c:v>
                </c:pt>
                <c:pt idx="665">
                  <c:v>6.810543</c:v>
                </c:pt>
                <c:pt idx="666">
                  <c:v>6.811194999999997</c:v>
                </c:pt>
                <c:pt idx="667">
                  <c:v>6.811846</c:v>
                </c:pt>
                <c:pt idx="668">
                  <c:v>6.812493999999997</c:v>
                </c:pt>
                <c:pt idx="669">
                  <c:v>6.813139999999997</c:v>
                </c:pt>
                <c:pt idx="670">
                  <c:v>6.813783999999997</c:v>
                </c:pt>
                <c:pt idx="671">
                  <c:v>6.814425999999996</c:v>
                </c:pt>
                <c:pt idx="672">
                  <c:v>6.815065999999997</c:v>
                </c:pt>
                <c:pt idx="673">
                  <c:v>6.815703</c:v>
                </c:pt>
                <c:pt idx="674">
                  <c:v>6.816339</c:v>
                </c:pt>
                <c:pt idx="675">
                  <c:v>6.816971999999997</c:v>
                </c:pt>
                <c:pt idx="676">
                  <c:v>6.817603</c:v>
                </c:pt>
                <c:pt idx="677">
                  <c:v>6.818232</c:v>
                </c:pt>
                <c:pt idx="678">
                  <c:v>6.818858999999997</c:v>
                </c:pt>
                <c:pt idx="679">
                  <c:v>6.819483999999997</c:v>
                </c:pt>
                <c:pt idx="680">
                  <c:v>6.820106999999996</c:v>
                </c:pt>
                <c:pt idx="681">
                  <c:v>6.820726999999997</c:v>
                </c:pt>
                <c:pt idx="682">
                  <c:v>6.821345</c:v>
                </c:pt>
                <c:pt idx="683">
                  <c:v>6.821962</c:v>
                </c:pt>
                <c:pt idx="684">
                  <c:v>6.822575999999994</c:v>
                </c:pt>
                <c:pt idx="685">
                  <c:v>6.823187999999996</c:v>
                </c:pt>
                <c:pt idx="686">
                  <c:v>6.823798</c:v>
                </c:pt>
                <c:pt idx="687">
                  <c:v>6.824404999999994</c:v>
                </c:pt>
                <c:pt idx="688">
                  <c:v>6.825010999999995</c:v>
                </c:pt>
                <c:pt idx="689">
                  <c:v>6.825614999999995</c:v>
                </c:pt>
                <c:pt idx="690">
                  <c:v>6.826215999999997</c:v>
                </c:pt>
                <c:pt idx="691">
                  <c:v>6.826814999999994</c:v>
                </c:pt>
                <c:pt idx="692">
                  <c:v>6.827412999999995</c:v>
                </c:pt>
                <c:pt idx="693">
                  <c:v>6.828007999999997</c:v>
                </c:pt>
                <c:pt idx="694">
                  <c:v>6.828600999999997</c:v>
                </c:pt>
                <c:pt idx="695">
                  <c:v>6.829190999999997</c:v>
                </c:pt>
                <c:pt idx="696">
                  <c:v>6.829779999999999</c:v>
                </c:pt>
                <c:pt idx="697">
                  <c:v>6.830367</c:v>
                </c:pt>
                <c:pt idx="698">
                  <c:v>6.830950999999997</c:v>
                </c:pt>
                <c:pt idx="699">
                  <c:v>6.831534</c:v>
                </c:pt>
                <c:pt idx="700">
                  <c:v>6.832113999999997</c:v>
                </c:pt>
                <c:pt idx="701">
                  <c:v>6.832693</c:v>
                </c:pt>
                <c:pt idx="702">
                  <c:v>6.833269</c:v>
                </c:pt>
                <c:pt idx="703">
                  <c:v>6.833843</c:v>
                </c:pt>
                <c:pt idx="704">
                  <c:v>6.834414999999995</c:v>
                </c:pt>
                <c:pt idx="705">
                  <c:v>6.834984999999994</c:v>
                </c:pt>
                <c:pt idx="706">
                  <c:v>6.835553</c:v>
                </c:pt>
                <c:pt idx="707">
                  <c:v>6.836117999999997</c:v>
                </c:pt>
                <c:pt idx="708">
                  <c:v>6.836682</c:v>
                </c:pt>
                <c:pt idx="709">
                  <c:v>6.837244</c:v>
                </c:pt>
                <c:pt idx="710">
                  <c:v>6.837803</c:v>
                </c:pt>
                <c:pt idx="711">
                  <c:v>6.83836</c:v>
                </c:pt>
                <c:pt idx="712">
                  <c:v>6.838915999999997</c:v>
                </c:pt>
                <c:pt idx="713">
                  <c:v>6.839469</c:v>
                </c:pt>
                <c:pt idx="714">
                  <c:v>6.84002</c:v>
                </c:pt>
                <c:pt idx="715">
                  <c:v>6.840569</c:v>
                </c:pt>
                <c:pt idx="716">
                  <c:v>6.841116999999997</c:v>
                </c:pt>
                <c:pt idx="717">
                  <c:v>6.841662</c:v>
                </c:pt>
                <c:pt idx="718">
                  <c:v>6.842204</c:v>
                </c:pt>
                <c:pt idx="719">
                  <c:v>6.842744999999997</c:v>
                </c:pt>
                <c:pt idx="720">
                  <c:v>6.843284</c:v>
                </c:pt>
                <c:pt idx="721">
                  <c:v>6.843821</c:v>
                </c:pt>
                <c:pt idx="722">
                  <c:v>6.844355999999997</c:v>
                </c:pt>
                <c:pt idx="723">
                  <c:v>6.844887999999996</c:v>
                </c:pt>
                <c:pt idx="724">
                  <c:v>6.845418999999997</c:v>
                </c:pt>
                <c:pt idx="725">
                  <c:v>6.845946999999997</c:v>
                </c:pt>
                <c:pt idx="726">
                  <c:v>6.846474</c:v>
                </c:pt>
                <c:pt idx="727">
                  <c:v>6.846998</c:v>
                </c:pt>
                <c:pt idx="728">
                  <c:v>6.847520999999997</c:v>
                </c:pt>
                <c:pt idx="729">
                  <c:v>6.848041</c:v>
                </c:pt>
                <c:pt idx="730">
                  <c:v>6.848558999999997</c:v>
                </c:pt>
                <c:pt idx="731">
                  <c:v>6.849076</c:v>
                </c:pt>
                <c:pt idx="732">
                  <c:v>6.84959</c:v>
                </c:pt>
                <c:pt idx="733">
                  <c:v>6.850101999999997</c:v>
                </c:pt>
                <c:pt idx="734">
                  <c:v>6.850611999999997</c:v>
                </c:pt>
                <c:pt idx="735">
                  <c:v>6.851119999999997</c:v>
                </c:pt>
                <c:pt idx="736">
                  <c:v>6.851626</c:v>
                </c:pt>
                <c:pt idx="737">
                  <c:v>6.852129999999997</c:v>
                </c:pt>
                <c:pt idx="738">
                  <c:v>6.852633</c:v>
                </c:pt>
                <c:pt idx="739">
                  <c:v>6.853132999999997</c:v>
                </c:pt>
                <c:pt idx="740">
                  <c:v>6.853631</c:v>
                </c:pt>
                <c:pt idx="741">
                  <c:v>6.854125999999995</c:v>
                </c:pt>
                <c:pt idx="742">
                  <c:v>6.854619999999997</c:v>
                </c:pt>
                <c:pt idx="743">
                  <c:v>6.855111999999996</c:v>
                </c:pt>
                <c:pt idx="744">
                  <c:v>6.855602</c:v>
                </c:pt>
                <c:pt idx="745">
                  <c:v>6.85609</c:v>
                </c:pt>
                <c:pt idx="746">
                  <c:v>6.856575999999997</c:v>
                </c:pt>
                <c:pt idx="747">
                  <c:v>6.857059999999997</c:v>
                </c:pt>
                <c:pt idx="748">
                  <c:v>6.857541999999997</c:v>
                </c:pt>
                <c:pt idx="749">
                  <c:v>6.858022</c:v>
                </c:pt>
                <c:pt idx="750">
                  <c:v>6.858499</c:v>
                </c:pt>
                <c:pt idx="751">
                  <c:v>6.858974999999996</c:v>
                </c:pt>
                <c:pt idx="752">
                  <c:v>6.859449</c:v>
                </c:pt>
                <c:pt idx="753">
                  <c:v>6.859920999999997</c:v>
                </c:pt>
                <c:pt idx="754">
                  <c:v>6.860390999999997</c:v>
                </c:pt>
                <c:pt idx="755">
                  <c:v>6.860858999999997</c:v>
                </c:pt>
                <c:pt idx="756">
                  <c:v>6.861324</c:v>
                </c:pt>
                <c:pt idx="757">
                  <c:v>6.861787999999997</c:v>
                </c:pt>
                <c:pt idx="758">
                  <c:v>6.862249999999999</c:v>
                </c:pt>
                <c:pt idx="759">
                  <c:v>6.862709999999997</c:v>
                </c:pt>
                <c:pt idx="760">
                  <c:v>6.863167999999997</c:v>
                </c:pt>
                <c:pt idx="761">
                  <c:v>6.863624</c:v>
                </c:pt>
                <c:pt idx="762">
                  <c:v>6.864077999999996</c:v>
                </c:pt>
                <c:pt idx="763">
                  <c:v>6.864529999999996</c:v>
                </c:pt>
                <c:pt idx="764">
                  <c:v>6.864979999999995</c:v>
                </c:pt>
                <c:pt idx="765">
                  <c:v>6.865427999999997</c:v>
                </c:pt>
                <c:pt idx="766">
                  <c:v>6.865873999999997</c:v>
                </c:pt>
                <c:pt idx="767">
                  <c:v>6.866317999999997</c:v>
                </c:pt>
                <c:pt idx="768">
                  <c:v>6.86676</c:v>
                </c:pt>
                <c:pt idx="769">
                  <c:v>6.867199999999997</c:v>
                </c:pt>
                <c:pt idx="770">
                  <c:v>6.867637999999997</c:v>
                </c:pt>
                <c:pt idx="771">
                  <c:v>6.868073999999997</c:v>
                </c:pt>
                <c:pt idx="772">
                  <c:v>6.868507999999997</c:v>
                </c:pt>
                <c:pt idx="773">
                  <c:v>6.868939999999997</c:v>
                </c:pt>
                <c:pt idx="774">
                  <c:v>6.869371</c:v>
                </c:pt>
                <c:pt idx="775">
                  <c:v>6.869799</c:v>
                </c:pt>
                <c:pt idx="776">
                  <c:v>6.870225</c:v>
                </c:pt>
                <c:pt idx="777">
                  <c:v>6.87065</c:v>
                </c:pt>
                <c:pt idx="778">
                  <c:v>6.871072</c:v>
                </c:pt>
                <c:pt idx="779">
                  <c:v>6.871493</c:v>
                </c:pt>
                <c:pt idx="780">
                  <c:v>6.871910999999997</c:v>
                </c:pt>
                <c:pt idx="781">
                  <c:v>6.872328</c:v>
                </c:pt>
                <c:pt idx="782">
                  <c:v>6.872742</c:v>
                </c:pt>
                <c:pt idx="783">
                  <c:v>6.873154999999997</c:v>
                </c:pt>
                <c:pt idx="784">
                  <c:v>6.873566</c:v>
                </c:pt>
                <c:pt idx="785">
                  <c:v>6.873974</c:v>
                </c:pt>
                <c:pt idx="786">
                  <c:v>6.874380999999997</c:v>
                </c:pt>
                <c:pt idx="787">
                  <c:v>6.874785999999997</c:v>
                </c:pt>
                <c:pt idx="788">
                  <c:v>6.875188999999997</c:v>
                </c:pt>
                <c:pt idx="789">
                  <c:v>6.875589999999997</c:v>
                </c:pt>
                <c:pt idx="790">
                  <c:v>6.875988999999997</c:v>
                </c:pt>
                <c:pt idx="791">
                  <c:v>6.876387</c:v>
                </c:pt>
                <c:pt idx="792">
                  <c:v>6.876782</c:v>
                </c:pt>
                <c:pt idx="793">
                  <c:v>6.877174999999997</c:v>
                </c:pt>
                <c:pt idx="794">
                  <c:v>6.877567</c:v>
                </c:pt>
                <c:pt idx="795">
                  <c:v>6.877955999999996</c:v>
                </c:pt>
                <c:pt idx="796">
                  <c:v>6.878344</c:v>
                </c:pt>
                <c:pt idx="797">
                  <c:v>6.878729</c:v>
                </c:pt>
                <c:pt idx="798">
                  <c:v>6.879113</c:v>
                </c:pt>
                <c:pt idx="799">
                  <c:v>6.879495</c:v>
                </c:pt>
                <c:pt idx="800">
                  <c:v>6.879875</c:v>
                </c:pt>
                <c:pt idx="801">
                  <c:v>6.880253</c:v>
                </c:pt>
                <c:pt idx="802">
                  <c:v>6.880629</c:v>
                </c:pt>
                <c:pt idx="803">
                  <c:v>6.881003</c:v>
                </c:pt>
                <c:pt idx="804">
                  <c:v>6.881376</c:v>
                </c:pt>
                <c:pt idx="805">
                  <c:v>6.881746</c:v>
                </c:pt>
                <c:pt idx="806">
                  <c:v>6.882113999999997</c:v>
                </c:pt>
                <c:pt idx="807">
                  <c:v>6.882480999999997</c:v>
                </c:pt>
                <c:pt idx="808">
                  <c:v>6.882845999999997</c:v>
                </c:pt>
                <c:pt idx="809">
                  <c:v>6.883209</c:v>
                </c:pt>
                <c:pt idx="810">
                  <c:v>6.883569</c:v>
                </c:pt>
                <c:pt idx="811">
                  <c:v>6.883928</c:v>
                </c:pt>
                <c:pt idx="812">
                  <c:v>6.884285999999997</c:v>
                </c:pt>
                <c:pt idx="813">
                  <c:v>6.884641</c:v>
                </c:pt>
                <c:pt idx="814">
                  <c:v>6.884993999999997</c:v>
                </c:pt>
                <c:pt idx="815">
                  <c:v>6.885346</c:v>
                </c:pt>
                <c:pt idx="816">
                  <c:v>6.885695</c:v>
                </c:pt>
                <c:pt idx="817">
                  <c:v>6.886043</c:v>
                </c:pt>
                <c:pt idx="818">
                  <c:v>6.886389</c:v>
                </c:pt>
                <c:pt idx="819">
                  <c:v>6.886733</c:v>
                </c:pt>
                <c:pt idx="820">
                  <c:v>6.887074999999997</c:v>
                </c:pt>
                <c:pt idx="821">
                  <c:v>6.887414999999994</c:v>
                </c:pt>
                <c:pt idx="822">
                  <c:v>6.887753</c:v>
                </c:pt>
                <c:pt idx="823">
                  <c:v>6.88809</c:v>
                </c:pt>
                <c:pt idx="824">
                  <c:v>6.888424</c:v>
                </c:pt>
                <c:pt idx="825">
                  <c:v>6.888757</c:v>
                </c:pt>
                <c:pt idx="826">
                  <c:v>6.889088</c:v>
                </c:pt>
                <c:pt idx="827">
                  <c:v>6.889416999999997</c:v>
                </c:pt>
                <c:pt idx="828">
                  <c:v>6.889744</c:v>
                </c:pt>
                <c:pt idx="829">
                  <c:v>6.890069</c:v>
                </c:pt>
                <c:pt idx="830">
                  <c:v>6.890393</c:v>
                </c:pt>
                <c:pt idx="831">
                  <c:v>6.890714999999996</c:v>
                </c:pt>
                <c:pt idx="832">
                  <c:v>6.891033999999998</c:v>
                </c:pt>
                <c:pt idx="833">
                  <c:v>6.891352</c:v>
                </c:pt>
                <c:pt idx="834">
                  <c:v>6.891668</c:v>
                </c:pt>
                <c:pt idx="835">
                  <c:v>6.891981999999997</c:v>
                </c:pt>
                <c:pt idx="836">
                  <c:v>6.892294999999997</c:v>
                </c:pt>
                <c:pt idx="837">
                  <c:v>6.892604999999997</c:v>
                </c:pt>
                <c:pt idx="838">
                  <c:v>6.892913999999996</c:v>
                </c:pt>
                <c:pt idx="839">
                  <c:v>6.893221</c:v>
                </c:pt>
                <c:pt idx="840">
                  <c:v>6.893525999999997</c:v>
                </c:pt>
                <c:pt idx="841">
                  <c:v>6.893829</c:v>
                </c:pt>
                <c:pt idx="842">
                  <c:v>6.894129999999997</c:v>
                </c:pt>
                <c:pt idx="843">
                  <c:v>6.894429999999997</c:v>
                </c:pt>
                <c:pt idx="844">
                  <c:v>6.894726999999997</c:v>
                </c:pt>
                <c:pt idx="845">
                  <c:v>6.895023</c:v>
                </c:pt>
                <c:pt idx="846">
                  <c:v>6.895316999999997</c:v>
                </c:pt>
                <c:pt idx="847">
                  <c:v>6.89561</c:v>
                </c:pt>
                <c:pt idx="848">
                  <c:v>6.895899999999997</c:v>
                </c:pt>
                <c:pt idx="849">
                  <c:v>6.896188999999997</c:v>
                </c:pt>
                <c:pt idx="850">
                  <c:v>6.896474999999997</c:v>
                </c:pt>
                <c:pt idx="851">
                  <c:v>6.896759999999999</c:v>
                </c:pt>
                <c:pt idx="852">
                  <c:v>6.897043</c:v>
                </c:pt>
                <c:pt idx="853">
                  <c:v>6.897324999999997</c:v>
                </c:pt>
                <c:pt idx="854">
                  <c:v>6.897603999999998</c:v>
                </c:pt>
                <c:pt idx="855">
                  <c:v>6.897881999999996</c:v>
                </c:pt>
                <c:pt idx="856">
                  <c:v>6.898157999999997</c:v>
                </c:pt>
                <c:pt idx="857">
                  <c:v>6.898431999999997</c:v>
                </c:pt>
                <c:pt idx="858">
                  <c:v>6.898703999999999</c:v>
                </c:pt>
                <c:pt idx="859">
                  <c:v>6.898974999999996</c:v>
                </c:pt>
                <c:pt idx="860">
                  <c:v>6.899243</c:v>
                </c:pt>
                <c:pt idx="861">
                  <c:v>6.899509999999998</c:v>
                </c:pt>
                <c:pt idx="862">
                  <c:v>6.899775</c:v>
                </c:pt>
                <c:pt idx="863">
                  <c:v>6.900039</c:v>
                </c:pt>
                <c:pt idx="864">
                  <c:v>6.9003</c:v>
                </c:pt>
                <c:pt idx="865">
                  <c:v>6.90056</c:v>
                </c:pt>
                <c:pt idx="866">
                  <c:v>6.900818</c:v>
                </c:pt>
                <c:pt idx="867">
                  <c:v>6.901074</c:v>
                </c:pt>
                <c:pt idx="868">
                  <c:v>6.901329</c:v>
                </c:pt>
                <c:pt idx="869">
                  <c:v>6.901581</c:v>
                </c:pt>
                <c:pt idx="870">
                  <c:v>6.901832</c:v>
                </c:pt>
                <c:pt idx="871">
                  <c:v>6.902080999999997</c:v>
                </c:pt>
                <c:pt idx="872">
                  <c:v>6.902328</c:v>
                </c:pt>
                <c:pt idx="873">
                  <c:v>6.902574</c:v>
                </c:pt>
                <c:pt idx="874">
                  <c:v>6.902817999999997</c:v>
                </c:pt>
                <c:pt idx="875">
                  <c:v>6.90306</c:v>
                </c:pt>
                <c:pt idx="876">
                  <c:v>6.9033</c:v>
                </c:pt>
                <c:pt idx="877">
                  <c:v>6.903538</c:v>
                </c:pt>
                <c:pt idx="878">
                  <c:v>6.903775</c:v>
                </c:pt>
                <c:pt idx="879">
                  <c:v>6.90401</c:v>
                </c:pt>
                <c:pt idx="880">
                  <c:v>6.904243</c:v>
                </c:pt>
                <c:pt idx="881">
                  <c:v>6.904474</c:v>
                </c:pt>
                <c:pt idx="882">
                  <c:v>6.904704</c:v>
                </c:pt>
                <c:pt idx="883">
                  <c:v>6.904931999999997</c:v>
                </c:pt>
                <c:pt idx="884">
                  <c:v>6.905158</c:v>
                </c:pt>
                <c:pt idx="885">
                  <c:v>6.905383</c:v>
                </c:pt>
                <c:pt idx="886">
                  <c:v>6.905605</c:v>
                </c:pt>
                <c:pt idx="887">
                  <c:v>6.905826</c:v>
                </c:pt>
                <c:pt idx="888">
                  <c:v>6.906045</c:v>
                </c:pt>
                <c:pt idx="889">
                  <c:v>6.906263</c:v>
                </c:pt>
                <c:pt idx="890">
                  <c:v>6.906479</c:v>
                </c:pt>
                <c:pt idx="891">
                  <c:v>6.906693</c:v>
                </c:pt>
                <c:pt idx="892">
                  <c:v>6.906905</c:v>
                </c:pt>
                <c:pt idx="893">
                  <c:v>6.907114999999996</c:v>
                </c:pt>
                <c:pt idx="894">
                  <c:v>6.907324</c:v>
                </c:pt>
                <c:pt idx="895">
                  <c:v>6.907530999999997</c:v>
                </c:pt>
                <c:pt idx="896">
                  <c:v>6.907735999999997</c:v>
                </c:pt>
                <c:pt idx="897">
                  <c:v>6.90794</c:v>
                </c:pt>
                <c:pt idx="898">
                  <c:v>6.908142</c:v>
                </c:pt>
                <c:pt idx="899">
                  <c:v>6.908342</c:v>
                </c:pt>
                <c:pt idx="900">
                  <c:v>6.90854</c:v>
                </c:pt>
                <c:pt idx="901">
                  <c:v>6.908737</c:v>
                </c:pt>
                <c:pt idx="902">
                  <c:v>6.908932</c:v>
                </c:pt>
                <c:pt idx="903">
                  <c:v>6.909125</c:v>
                </c:pt>
                <c:pt idx="904">
                  <c:v>6.909317</c:v>
                </c:pt>
                <c:pt idx="905">
                  <c:v>6.909507</c:v>
                </c:pt>
                <c:pt idx="906">
                  <c:v>6.909695</c:v>
                </c:pt>
                <c:pt idx="907">
                  <c:v>6.909881</c:v>
                </c:pt>
                <c:pt idx="908">
                  <c:v>6.910066</c:v>
                </c:pt>
                <c:pt idx="909">
                  <c:v>6.910249</c:v>
                </c:pt>
                <c:pt idx="910">
                  <c:v>6.910431</c:v>
                </c:pt>
                <c:pt idx="911">
                  <c:v>6.91061</c:v>
                </c:pt>
                <c:pt idx="912">
                  <c:v>6.910788</c:v>
                </c:pt>
                <c:pt idx="913">
                  <c:v>6.910964</c:v>
                </c:pt>
                <c:pt idx="914">
                  <c:v>6.911139</c:v>
                </c:pt>
                <c:pt idx="915">
                  <c:v>6.911312</c:v>
                </c:pt>
                <c:pt idx="916">
                  <c:v>6.911483</c:v>
                </c:pt>
                <c:pt idx="917">
                  <c:v>6.911653</c:v>
                </c:pt>
                <c:pt idx="918">
                  <c:v>6.91182</c:v>
                </c:pt>
                <c:pt idx="919">
                  <c:v>6.911986999999997</c:v>
                </c:pt>
                <c:pt idx="920">
                  <c:v>6.912150999999997</c:v>
                </c:pt>
                <c:pt idx="921">
                  <c:v>6.912313999999998</c:v>
                </c:pt>
                <c:pt idx="922">
                  <c:v>6.912474999999997</c:v>
                </c:pt>
                <c:pt idx="923">
                  <c:v>6.912634</c:v>
                </c:pt>
                <c:pt idx="924">
                  <c:v>6.912792</c:v>
                </c:pt>
                <c:pt idx="925">
                  <c:v>6.912948</c:v>
                </c:pt>
                <c:pt idx="926">
                  <c:v>6.913103</c:v>
                </c:pt>
                <c:pt idx="927">
                  <c:v>6.913255</c:v>
                </c:pt>
                <c:pt idx="928">
                  <c:v>6.913407</c:v>
                </c:pt>
                <c:pt idx="929">
                  <c:v>6.913555999999997</c:v>
                </c:pt>
                <c:pt idx="930">
                  <c:v>6.913704</c:v>
                </c:pt>
                <c:pt idx="931">
                  <c:v>6.91385</c:v>
                </c:pt>
                <c:pt idx="932">
                  <c:v>6.913994</c:v>
                </c:pt>
                <c:pt idx="933">
                  <c:v>6.914136999999997</c:v>
                </c:pt>
                <c:pt idx="934">
                  <c:v>6.914278</c:v>
                </c:pt>
                <c:pt idx="935">
                  <c:v>6.914417999999997</c:v>
                </c:pt>
                <c:pt idx="936">
                  <c:v>6.914555999999996</c:v>
                </c:pt>
                <c:pt idx="937">
                  <c:v>6.914692</c:v>
                </c:pt>
                <c:pt idx="938">
                  <c:v>6.914825999999997</c:v>
                </c:pt>
                <c:pt idx="939">
                  <c:v>6.914958999999997</c:v>
                </c:pt>
                <c:pt idx="940">
                  <c:v>6.915091</c:v>
                </c:pt>
                <c:pt idx="941">
                  <c:v>6.91522</c:v>
                </c:pt>
                <c:pt idx="942">
                  <c:v>6.915348</c:v>
                </c:pt>
                <c:pt idx="943">
                  <c:v>6.915474999999997</c:v>
                </c:pt>
                <c:pt idx="944">
                  <c:v>6.915599</c:v>
                </c:pt>
                <c:pt idx="945">
                  <c:v>6.915723</c:v>
                </c:pt>
                <c:pt idx="946">
                  <c:v>6.915844</c:v>
                </c:pt>
                <c:pt idx="947">
                  <c:v>6.915964</c:v>
                </c:pt>
                <c:pt idx="948">
                  <c:v>6.916082</c:v>
                </c:pt>
                <c:pt idx="949">
                  <c:v>6.916199</c:v>
                </c:pt>
                <c:pt idx="950">
                  <c:v>6.916314</c:v>
                </c:pt>
                <c:pt idx="951">
                  <c:v>6.916427</c:v>
                </c:pt>
                <c:pt idx="952">
                  <c:v>6.916539</c:v>
                </c:pt>
                <c:pt idx="953">
                  <c:v>6.916649</c:v>
                </c:pt>
                <c:pt idx="954">
                  <c:v>6.916757</c:v>
                </c:pt>
                <c:pt idx="955">
                  <c:v>6.916864</c:v>
                </c:pt>
                <c:pt idx="956">
                  <c:v>6.91697</c:v>
                </c:pt>
                <c:pt idx="957">
                  <c:v>6.917073</c:v>
                </c:pt>
                <c:pt idx="958">
                  <c:v>6.917174999999997</c:v>
                </c:pt>
                <c:pt idx="959">
                  <c:v>6.917276</c:v>
                </c:pt>
                <c:pt idx="960">
                  <c:v>6.917374999999997</c:v>
                </c:pt>
                <c:pt idx="961">
                  <c:v>6.917472</c:v>
                </c:pt>
                <c:pt idx="962">
                  <c:v>6.917568</c:v>
                </c:pt>
                <c:pt idx="963">
                  <c:v>6.917662</c:v>
                </c:pt>
                <c:pt idx="964">
                  <c:v>6.917753999999999</c:v>
                </c:pt>
                <c:pt idx="965">
                  <c:v>6.917844999999997</c:v>
                </c:pt>
                <c:pt idx="966">
                  <c:v>6.917934999999995</c:v>
                </c:pt>
                <c:pt idx="967">
                  <c:v>6.918022</c:v>
                </c:pt>
                <c:pt idx="968">
                  <c:v>6.918109</c:v>
                </c:pt>
                <c:pt idx="969">
                  <c:v>6.918193</c:v>
                </c:pt>
                <c:pt idx="970">
                  <c:v>6.918276</c:v>
                </c:pt>
                <c:pt idx="971">
                  <c:v>6.918357</c:v>
                </c:pt>
                <c:pt idx="972">
                  <c:v>6.918436999999997</c:v>
                </c:pt>
                <c:pt idx="973">
                  <c:v>6.918515999999997</c:v>
                </c:pt>
                <c:pt idx="974">
                  <c:v>6.918592</c:v>
                </c:pt>
                <c:pt idx="975">
                  <c:v>6.918667</c:v>
                </c:pt>
                <c:pt idx="976">
                  <c:v>6.918741</c:v>
                </c:pt>
                <c:pt idx="977">
                  <c:v>6.918813</c:v>
                </c:pt>
                <c:pt idx="978">
                  <c:v>6.918883</c:v>
                </c:pt>
                <c:pt idx="979">
                  <c:v>6.918952</c:v>
                </c:pt>
                <c:pt idx="980">
                  <c:v>6.919019</c:v>
                </c:pt>
                <c:pt idx="981">
                  <c:v>6.919084999999997</c:v>
                </c:pt>
                <c:pt idx="982">
                  <c:v>6.919149</c:v>
                </c:pt>
                <c:pt idx="983">
                  <c:v>6.919212</c:v>
                </c:pt>
                <c:pt idx="984">
                  <c:v>6.919273</c:v>
                </c:pt>
                <c:pt idx="985">
                  <c:v>6.919332</c:v>
                </c:pt>
                <c:pt idx="986">
                  <c:v>6.91939</c:v>
                </c:pt>
                <c:pt idx="987">
                  <c:v>6.919447</c:v>
                </c:pt>
                <c:pt idx="988">
                  <c:v>6.919502</c:v>
                </c:pt>
                <c:pt idx="989">
                  <c:v>6.919554999999997</c:v>
                </c:pt>
                <c:pt idx="990">
                  <c:v>6.919607</c:v>
                </c:pt>
                <c:pt idx="991">
                  <c:v>6.919657</c:v>
                </c:pt>
                <c:pt idx="992">
                  <c:v>6.919705</c:v>
                </c:pt>
                <c:pt idx="993">
                  <c:v>6.919753</c:v>
                </c:pt>
                <c:pt idx="994">
                  <c:v>6.919798</c:v>
                </c:pt>
                <c:pt idx="995">
                  <c:v>6.919842</c:v>
                </c:pt>
                <c:pt idx="996">
                  <c:v>6.919884999999997</c:v>
                </c:pt>
                <c:pt idx="997">
                  <c:v>6.919926</c:v>
                </c:pt>
                <c:pt idx="998">
                  <c:v>6.919965</c:v>
                </c:pt>
                <c:pt idx="999">
                  <c:v>6.920003</c:v>
                </c:pt>
                <c:pt idx="1000">
                  <c:v>6.92004</c:v>
                </c:pt>
                <c:pt idx="1001">
                  <c:v>6.920074999999997</c:v>
                </c:pt>
                <c:pt idx="1002">
                  <c:v>6.920107999999997</c:v>
                </c:pt>
                <c:pt idx="1003">
                  <c:v>6.92014</c:v>
                </c:pt>
                <c:pt idx="1004">
                  <c:v>6.92017</c:v>
                </c:pt>
                <c:pt idx="1005">
                  <c:v>6.920199</c:v>
                </c:pt>
                <c:pt idx="1006">
                  <c:v>6.920226</c:v>
                </c:pt>
                <c:pt idx="1007">
                  <c:v>6.920252</c:v>
                </c:pt>
                <c:pt idx="1008">
                  <c:v>6.920277</c:v>
                </c:pt>
                <c:pt idx="1009">
                  <c:v>6.920299</c:v>
                </c:pt>
                <c:pt idx="1010">
                  <c:v>6.920321</c:v>
                </c:pt>
                <c:pt idx="1011">
                  <c:v>6.920341</c:v>
                </c:pt>
                <c:pt idx="1012">
                  <c:v>6.920359</c:v>
                </c:pt>
                <c:pt idx="1013">
                  <c:v>6.920376</c:v>
                </c:pt>
                <c:pt idx="1014">
                  <c:v>6.920391</c:v>
                </c:pt>
                <c:pt idx="1015">
                  <c:v>6.920404999999997</c:v>
                </c:pt>
                <c:pt idx="1016">
                  <c:v>6.920416999999997</c:v>
                </c:pt>
                <c:pt idx="1017">
                  <c:v>6.920428</c:v>
                </c:pt>
                <c:pt idx="1018">
                  <c:v>6.920436999999997</c:v>
                </c:pt>
                <c:pt idx="1019">
                  <c:v>6.920445</c:v>
                </c:pt>
                <c:pt idx="1020">
                  <c:v>6.920452</c:v>
                </c:pt>
                <c:pt idx="1021">
                  <c:v>6.920455999999997</c:v>
                </c:pt>
                <c:pt idx="1022">
                  <c:v>6.92046</c:v>
                </c:pt>
                <c:pt idx="1023">
                  <c:v>6.920462</c:v>
                </c:pt>
                <c:pt idx="1024">
                  <c:v>6.920462</c:v>
                </c:pt>
                <c:pt idx="1025">
                  <c:v>6.920461</c:v>
                </c:pt>
                <c:pt idx="1026">
                  <c:v>6.920459</c:v>
                </c:pt>
                <c:pt idx="1027">
                  <c:v>6.920454999999997</c:v>
                </c:pt>
                <c:pt idx="1028">
                  <c:v>6.920449</c:v>
                </c:pt>
                <c:pt idx="1029">
                  <c:v>6.920443</c:v>
                </c:pt>
                <c:pt idx="1030">
                  <c:v>6.920433999999998</c:v>
                </c:pt>
                <c:pt idx="1031">
                  <c:v>6.920424</c:v>
                </c:pt>
                <c:pt idx="1032">
                  <c:v>6.920412999999997</c:v>
                </c:pt>
                <c:pt idx="1033">
                  <c:v>6.9204</c:v>
                </c:pt>
                <c:pt idx="1034">
                  <c:v>6.920385999999997</c:v>
                </c:pt>
                <c:pt idx="1035">
                  <c:v>6.92037</c:v>
                </c:pt>
                <c:pt idx="1036">
                  <c:v>6.920353</c:v>
                </c:pt>
                <c:pt idx="1037">
                  <c:v>6.920334999999997</c:v>
                </c:pt>
                <c:pt idx="1038">
                  <c:v>6.920315</c:v>
                </c:pt>
                <c:pt idx="1039">
                  <c:v>6.920293</c:v>
                </c:pt>
                <c:pt idx="1040">
                  <c:v>6.92027</c:v>
                </c:pt>
                <c:pt idx="1041">
                  <c:v>6.920246</c:v>
                </c:pt>
                <c:pt idx="1042">
                  <c:v>6.92022</c:v>
                </c:pt>
                <c:pt idx="1043">
                  <c:v>6.920193</c:v>
                </c:pt>
                <c:pt idx="1044">
                  <c:v>6.920164</c:v>
                </c:pt>
                <c:pt idx="1045">
                  <c:v>6.920133999999997</c:v>
                </c:pt>
                <c:pt idx="1046">
                  <c:v>6.920103</c:v>
                </c:pt>
                <c:pt idx="1047">
                  <c:v>6.92007</c:v>
                </c:pt>
                <c:pt idx="1048">
                  <c:v>6.920034999999997</c:v>
                </c:pt>
                <c:pt idx="1049">
                  <c:v>6.92</c:v>
                </c:pt>
                <c:pt idx="1050">
                  <c:v>6.919962</c:v>
                </c:pt>
                <c:pt idx="1051">
                  <c:v>6.919924</c:v>
                </c:pt>
                <c:pt idx="1052">
                  <c:v>6.919883</c:v>
                </c:pt>
                <c:pt idx="1053">
                  <c:v>6.919842</c:v>
                </c:pt>
                <c:pt idx="1054">
                  <c:v>6.919799</c:v>
                </c:pt>
                <c:pt idx="1055">
                  <c:v>6.919755</c:v>
                </c:pt>
                <c:pt idx="1056">
                  <c:v>6.919709</c:v>
                </c:pt>
                <c:pt idx="1057">
                  <c:v>6.919662</c:v>
                </c:pt>
                <c:pt idx="1058">
                  <c:v>6.919613</c:v>
                </c:pt>
                <c:pt idx="1059">
                  <c:v>6.919563</c:v>
                </c:pt>
                <c:pt idx="1060">
                  <c:v>6.919512</c:v>
                </c:pt>
                <c:pt idx="1061">
                  <c:v>6.919459</c:v>
                </c:pt>
                <c:pt idx="1062">
                  <c:v>6.919405</c:v>
                </c:pt>
                <c:pt idx="1063">
                  <c:v>6.919349</c:v>
                </c:pt>
                <c:pt idx="1064">
                  <c:v>6.919292</c:v>
                </c:pt>
                <c:pt idx="1065">
                  <c:v>6.919233</c:v>
                </c:pt>
                <c:pt idx="1066">
                  <c:v>6.919174</c:v>
                </c:pt>
                <c:pt idx="1067">
                  <c:v>6.919112</c:v>
                </c:pt>
                <c:pt idx="1068">
                  <c:v>6.91905</c:v>
                </c:pt>
                <c:pt idx="1069">
                  <c:v>6.918985999999997</c:v>
                </c:pt>
                <c:pt idx="1070">
                  <c:v>6.91892</c:v>
                </c:pt>
                <c:pt idx="1071">
                  <c:v>6.918854</c:v>
                </c:pt>
                <c:pt idx="1072">
                  <c:v>6.918785999999997</c:v>
                </c:pt>
                <c:pt idx="1073">
                  <c:v>6.918715999999997</c:v>
                </c:pt>
                <c:pt idx="1074">
                  <c:v>6.918645</c:v>
                </c:pt>
                <c:pt idx="1075">
                  <c:v>6.918573</c:v>
                </c:pt>
                <c:pt idx="1076">
                  <c:v>6.918499</c:v>
                </c:pt>
                <c:pt idx="1077">
                  <c:v>6.918424</c:v>
                </c:pt>
                <c:pt idx="1078">
                  <c:v>6.918348</c:v>
                </c:pt>
                <c:pt idx="1079">
                  <c:v>6.91827</c:v>
                </c:pt>
                <c:pt idx="1080">
                  <c:v>6.918191</c:v>
                </c:pt>
                <c:pt idx="1081">
                  <c:v>6.91811</c:v>
                </c:pt>
                <c:pt idx="1082">
                  <c:v>6.918028</c:v>
                </c:pt>
                <c:pt idx="1083">
                  <c:v>6.917944999999997</c:v>
                </c:pt>
                <c:pt idx="1084">
                  <c:v>6.91786</c:v>
                </c:pt>
                <c:pt idx="1085">
                  <c:v>6.917774</c:v>
                </c:pt>
                <c:pt idx="1086">
                  <c:v>6.917686999999997</c:v>
                </c:pt>
                <c:pt idx="1087">
                  <c:v>6.917597999999997</c:v>
                </c:pt>
                <c:pt idx="1088">
                  <c:v>6.917507999999997</c:v>
                </c:pt>
                <c:pt idx="1089">
                  <c:v>6.917416999999997</c:v>
                </c:pt>
                <c:pt idx="1090">
                  <c:v>6.917324</c:v>
                </c:pt>
                <c:pt idx="1091">
                  <c:v>6.91723</c:v>
                </c:pt>
                <c:pt idx="1092">
                  <c:v>6.917133999999997</c:v>
                </c:pt>
                <c:pt idx="1093">
                  <c:v>6.917037999999997</c:v>
                </c:pt>
                <c:pt idx="1094">
                  <c:v>6.916939</c:v>
                </c:pt>
                <c:pt idx="1095">
                  <c:v>6.91684</c:v>
                </c:pt>
                <c:pt idx="1096">
                  <c:v>6.916739</c:v>
                </c:pt>
                <c:pt idx="1097">
                  <c:v>6.916637</c:v>
                </c:pt>
                <c:pt idx="1098">
                  <c:v>6.916533</c:v>
                </c:pt>
                <c:pt idx="1099">
                  <c:v>6.916429</c:v>
                </c:pt>
                <c:pt idx="1100">
                  <c:v>6.916322</c:v>
                </c:pt>
                <c:pt idx="1101">
                  <c:v>6.916215</c:v>
                </c:pt>
                <c:pt idx="1102">
                  <c:v>6.916106</c:v>
                </c:pt>
                <c:pt idx="1103">
                  <c:v>6.915995999999997</c:v>
                </c:pt>
                <c:pt idx="1104">
                  <c:v>6.915884999999997</c:v>
                </c:pt>
                <c:pt idx="1105">
                  <c:v>6.915772</c:v>
                </c:pt>
                <c:pt idx="1106">
                  <c:v>6.915658</c:v>
                </c:pt>
                <c:pt idx="1107">
                  <c:v>6.915542</c:v>
                </c:pt>
                <c:pt idx="1108">
                  <c:v>6.915424999999997</c:v>
                </c:pt>
                <c:pt idx="1109">
                  <c:v>6.915307</c:v>
                </c:pt>
                <c:pt idx="1110">
                  <c:v>6.915187999999997</c:v>
                </c:pt>
                <c:pt idx="1111">
                  <c:v>6.915067</c:v>
                </c:pt>
                <c:pt idx="1112">
                  <c:v>6.914944999999997</c:v>
                </c:pt>
                <c:pt idx="1113">
                  <c:v>6.914822</c:v>
                </c:pt>
                <c:pt idx="1114">
                  <c:v>6.914697</c:v>
                </c:pt>
                <c:pt idx="1115">
                  <c:v>6.914570999999997</c:v>
                </c:pt>
                <c:pt idx="1116">
                  <c:v>6.914444</c:v>
                </c:pt>
                <c:pt idx="1117">
                  <c:v>6.914315999999997</c:v>
                </c:pt>
                <c:pt idx="1118">
                  <c:v>6.914185999999995</c:v>
                </c:pt>
                <c:pt idx="1119">
                  <c:v>6.914054999999997</c:v>
                </c:pt>
                <c:pt idx="1120">
                  <c:v>6.913922</c:v>
                </c:pt>
                <c:pt idx="1121">
                  <c:v>6.913789</c:v>
                </c:pt>
                <c:pt idx="1122">
                  <c:v>6.913654</c:v>
                </c:pt>
                <c:pt idx="1123">
                  <c:v>6.913516999999997</c:v>
                </c:pt>
                <c:pt idx="1124">
                  <c:v>6.91338</c:v>
                </c:pt>
                <c:pt idx="1125">
                  <c:v>6.913241</c:v>
                </c:pt>
                <c:pt idx="1126">
                  <c:v>6.913101</c:v>
                </c:pt>
                <c:pt idx="1127">
                  <c:v>6.912958999999997</c:v>
                </c:pt>
                <c:pt idx="1128">
                  <c:v>6.912817</c:v>
                </c:pt>
                <c:pt idx="1129">
                  <c:v>6.912673</c:v>
                </c:pt>
                <c:pt idx="1130">
                  <c:v>6.912528</c:v>
                </c:pt>
                <c:pt idx="1131">
                  <c:v>6.912380999999997</c:v>
                </c:pt>
                <c:pt idx="1132">
                  <c:v>6.912233</c:v>
                </c:pt>
                <c:pt idx="1133">
                  <c:v>6.912083999999997</c:v>
                </c:pt>
                <c:pt idx="1134">
                  <c:v>6.911934</c:v>
                </c:pt>
                <c:pt idx="1135">
                  <c:v>6.911782</c:v>
                </c:pt>
                <c:pt idx="1136">
                  <c:v>6.911629</c:v>
                </c:pt>
                <c:pt idx="1137">
                  <c:v>6.911475</c:v>
                </c:pt>
                <c:pt idx="1138">
                  <c:v>6.91132</c:v>
                </c:pt>
                <c:pt idx="1139">
                  <c:v>6.911163</c:v>
                </c:pt>
                <c:pt idx="1140">
                  <c:v>6.911005</c:v>
                </c:pt>
                <c:pt idx="1141">
                  <c:v>6.910846</c:v>
                </c:pt>
                <c:pt idx="1142">
                  <c:v>6.910686</c:v>
                </c:pt>
                <c:pt idx="1143">
                  <c:v>6.910524</c:v>
                </c:pt>
                <c:pt idx="1144">
                  <c:v>6.910361</c:v>
                </c:pt>
                <c:pt idx="1145">
                  <c:v>6.910197</c:v>
                </c:pt>
                <c:pt idx="1146">
                  <c:v>6.910032</c:v>
                </c:pt>
                <c:pt idx="1147">
                  <c:v>6.909865</c:v>
                </c:pt>
                <c:pt idx="1148">
                  <c:v>6.909697</c:v>
                </c:pt>
                <c:pt idx="1149">
                  <c:v>6.909528</c:v>
                </c:pt>
                <c:pt idx="1150">
                  <c:v>6.909357</c:v>
                </c:pt>
                <c:pt idx="1151">
                  <c:v>6.909186</c:v>
                </c:pt>
                <c:pt idx="1152">
                  <c:v>6.909013</c:v>
                </c:pt>
                <c:pt idx="1153">
                  <c:v>6.908839</c:v>
                </c:pt>
                <c:pt idx="1154">
                  <c:v>6.908664</c:v>
                </c:pt>
                <c:pt idx="1155">
                  <c:v>6.908487</c:v>
                </c:pt>
                <c:pt idx="1156">
                  <c:v>6.908309</c:v>
                </c:pt>
                <c:pt idx="1157">
                  <c:v>6.90813</c:v>
                </c:pt>
                <c:pt idx="1158">
                  <c:v>6.90795</c:v>
                </c:pt>
                <c:pt idx="1159">
                  <c:v>6.907769</c:v>
                </c:pt>
                <c:pt idx="1160">
                  <c:v>6.907585999999997</c:v>
                </c:pt>
                <c:pt idx="1161">
                  <c:v>6.907402</c:v>
                </c:pt>
                <c:pt idx="1162">
                  <c:v>6.907217</c:v>
                </c:pt>
                <c:pt idx="1163">
                  <c:v>6.907030999999997</c:v>
                </c:pt>
                <c:pt idx="1164">
                  <c:v>6.906843</c:v>
                </c:pt>
                <c:pt idx="1165">
                  <c:v>6.906654</c:v>
                </c:pt>
                <c:pt idx="1166">
                  <c:v>6.906464</c:v>
                </c:pt>
                <c:pt idx="1167">
                  <c:v>6.906273</c:v>
                </c:pt>
                <c:pt idx="1168">
                  <c:v>6.906081</c:v>
                </c:pt>
                <c:pt idx="1169">
                  <c:v>6.905886999999997</c:v>
                </c:pt>
                <c:pt idx="1170">
                  <c:v>6.905692</c:v>
                </c:pt>
                <c:pt idx="1171">
                  <c:v>6.905496</c:v>
                </c:pt>
                <c:pt idx="1172">
                  <c:v>6.905299</c:v>
                </c:pt>
                <c:pt idx="1173">
                  <c:v>6.905101</c:v>
                </c:pt>
                <c:pt idx="1174">
                  <c:v>6.904900999999997</c:v>
                </c:pt>
                <c:pt idx="1175">
                  <c:v>6.904701</c:v>
                </c:pt>
                <c:pt idx="1176">
                  <c:v>6.904499</c:v>
                </c:pt>
                <c:pt idx="1177">
                  <c:v>6.904295</c:v>
                </c:pt>
                <c:pt idx="1178">
                  <c:v>6.904091</c:v>
                </c:pt>
                <c:pt idx="1179">
                  <c:v>6.903886</c:v>
                </c:pt>
                <c:pt idx="1180">
                  <c:v>6.903679</c:v>
                </c:pt>
                <c:pt idx="1181">
                  <c:v>6.903471</c:v>
                </c:pt>
                <c:pt idx="1182">
                  <c:v>6.903262</c:v>
                </c:pt>
                <c:pt idx="1183">
                  <c:v>6.903052</c:v>
                </c:pt>
                <c:pt idx="1184">
                  <c:v>6.90284</c:v>
                </c:pt>
                <c:pt idx="1185">
                  <c:v>6.902628</c:v>
                </c:pt>
                <c:pt idx="1186">
                  <c:v>6.902413999999998</c:v>
                </c:pt>
                <c:pt idx="1187">
                  <c:v>6.902199</c:v>
                </c:pt>
                <c:pt idx="1188">
                  <c:v>6.901983</c:v>
                </c:pt>
                <c:pt idx="1189">
                  <c:v>6.901765</c:v>
                </c:pt>
                <c:pt idx="1190">
                  <c:v>6.901547</c:v>
                </c:pt>
                <c:pt idx="1191">
                  <c:v>6.901327</c:v>
                </c:pt>
                <c:pt idx="1192">
                  <c:v>6.901107</c:v>
                </c:pt>
                <c:pt idx="1193">
                  <c:v>6.900884999999997</c:v>
                </c:pt>
                <c:pt idx="1194">
                  <c:v>6.900662</c:v>
                </c:pt>
                <c:pt idx="1195">
                  <c:v>6.900437</c:v>
                </c:pt>
                <c:pt idx="1196">
                  <c:v>6.900212</c:v>
                </c:pt>
                <c:pt idx="1197">
                  <c:v>6.899984999999996</c:v>
                </c:pt>
                <c:pt idx="1198">
                  <c:v>6.899758</c:v>
                </c:pt>
                <c:pt idx="1199">
                  <c:v>6.899529</c:v>
                </c:pt>
                <c:pt idx="1200">
                  <c:v>6.899299</c:v>
                </c:pt>
                <c:pt idx="1201">
                  <c:v>6.899068</c:v>
                </c:pt>
                <c:pt idx="1202">
                  <c:v>6.898834999999996</c:v>
                </c:pt>
                <c:pt idx="1203">
                  <c:v>6.898602</c:v>
                </c:pt>
                <c:pt idx="1204">
                  <c:v>6.898367</c:v>
                </c:pt>
                <c:pt idx="1205">
                  <c:v>6.898130999999996</c:v>
                </c:pt>
                <c:pt idx="1206">
                  <c:v>6.897893999999997</c:v>
                </c:pt>
                <c:pt idx="1207">
                  <c:v>6.897655999999997</c:v>
                </c:pt>
                <c:pt idx="1208">
                  <c:v>6.897416999999995</c:v>
                </c:pt>
                <c:pt idx="1209">
                  <c:v>6.897176999999996</c:v>
                </c:pt>
                <c:pt idx="1210">
                  <c:v>6.896935999999996</c:v>
                </c:pt>
                <c:pt idx="1211">
                  <c:v>6.896693</c:v>
                </c:pt>
                <c:pt idx="1212">
                  <c:v>6.896449</c:v>
                </c:pt>
                <c:pt idx="1213">
                  <c:v>6.896205</c:v>
                </c:pt>
                <c:pt idx="1214">
                  <c:v>6.895958999999997</c:v>
                </c:pt>
                <c:pt idx="1215">
                  <c:v>6.895711999999997</c:v>
                </c:pt>
                <c:pt idx="1216">
                  <c:v>6.895463</c:v>
                </c:pt>
                <c:pt idx="1217">
                  <c:v>6.895213999999997</c:v>
                </c:pt>
                <c:pt idx="1218">
                  <c:v>6.894963999999997</c:v>
                </c:pt>
                <c:pt idx="1219">
                  <c:v>6.894711999999996</c:v>
                </c:pt>
                <c:pt idx="1220">
                  <c:v>6.894459999999997</c:v>
                </c:pt>
                <c:pt idx="1221">
                  <c:v>6.894205999999997</c:v>
                </c:pt>
                <c:pt idx="1222">
                  <c:v>6.893950999999997</c:v>
                </c:pt>
                <c:pt idx="1223">
                  <c:v>6.893695</c:v>
                </c:pt>
                <c:pt idx="1224">
                  <c:v>6.893437999999997</c:v>
                </c:pt>
                <c:pt idx="1225">
                  <c:v>6.893179999999997</c:v>
                </c:pt>
                <c:pt idx="1226">
                  <c:v>6.892919999999996</c:v>
                </c:pt>
                <c:pt idx="1227">
                  <c:v>6.89266</c:v>
                </c:pt>
                <c:pt idx="1228">
                  <c:v>6.892399</c:v>
                </c:pt>
                <c:pt idx="1229">
                  <c:v>6.892135999999994</c:v>
                </c:pt>
                <c:pt idx="1230">
                  <c:v>6.891872</c:v>
                </c:pt>
                <c:pt idx="1231">
                  <c:v>6.891608</c:v>
                </c:pt>
                <c:pt idx="1232">
                  <c:v>6.891342</c:v>
                </c:pt>
                <c:pt idx="1233">
                  <c:v>6.891074999999997</c:v>
                </c:pt>
                <c:pt idx="1234">
                  <c:v>6.890806999999997</c:v>
                </c:pt>
                <c:pt idx="1235">
                  <c:v>6.890537999999997</c:v>
                </c:pt>
                <c:pt idx="1236">
                  <c:v>6.890267</c:v>
                </c:pt>
                <c:pt idx="1237">
                  <c:v>6.889996</c:v>
                </c:pt>
                <c:pt idx="1238">
                  <c:v>6.889724</c:v>
                </c:pt>
                <c:pt idx="1239">
                  <c:v>6.88945</c:v>
                </c:pt>
                <c:pt idx="1240">
                  <c:v>6.889176</c:v>
                </c:pt>
                <c:pt idx="1241">
                  <c:v>6.8889</c:v>
                </c:pt>
                <c:pt idx="1242">
                  <c:v>6.888623</c:v>
                </c:pt>
                <c:pt idx="1243">
                  <c:v>6.888346</c:v>
                </c:pt>
                <c:pt idx="1244">
                  <c:v>6.888067</c:v>
                </c:pt>
                <c:pt idx="1245">
                  <c:v>6.887786999999997</c:v>
                </c:pt>
                <c:pt idx="1246">
                  <c:v>6.887505999999996</c:v>
                </c:pt>
                <c:pt idx="1247">
                  <c:v>6.887224</c:v>
                </c:pt>
                <c:pt idx="1248">
                  <c:v>6.886941</c:v>
                </c:pt>
                <c:pt idx="1249">
                  <c:v>6.886656</c:v>
                </c:pt>
                <c:pt idx="1250">
                  <c:v>6.886371</c:v>
                </c:pt>
                <c:pt idx="1251">
                  <c:v>6.886084999999997</c:v>
                </c:pt>
                <c:pt idx="1252">
                  <c:v>6.885797</c:v>
                </c:pt>
                <c:pt idx="1253">
                  <c:v>6.885508999999997</c:v>
                </c:pt>
                <c:pt idx="1254">
                  <c:v>6.88522</c:v>
                </c:pt>
                <c:pt idx="1255">
                  <c:v>6.884928999999997</c:v>
                </c:pt>
                <c:pt idx="1256">
                  <c:v>6.884636999999997</c:v>
                </c:pt>
                <c:pt idx="1257">
                  <c:v>6.884344999999997</c:v>
                </c:pt>
                <c:pt idx="1258">
                  <c:v>6.884050999999997</c:v>
                </c:pt>
                <c:pt idx="1259">
                  <c:v>6.883756</c:v>
                </c:pt>
                <c:pt idx="1260">
                  <c:v>6.883461</c:v>
                </c:pt>
                <c:pt idx="1261">
                  <c:v>6.883164</c:v>
                </c:pt>
                <c:pt idx="1262">
                  <c:v>6.882865999999997</c:v>
                </c:pt>
                <c:pt idx="1263">
                  <c:v>6.882566999999997</c:v>
                </c:pt>
                <c:pt idx="1264">
                  <c:v>6.882267</c:v>
                </c:pt>
                <c:pt idx="1265">
                  <c:v>6.881966</c:v>
                </c:pt>
                <c:pt idx="1266">
                  <c:v>6.881664</c:v>
                </c:pt>
                <c:pt idx="1267">
                  <c:v>6.881361</c:v>
                </c:pt>
                <c:pt idx="1268">
                  <c:v>6.881057</c:v>
                </c:pt>
                <c:pt idx="1269">
                  <c:v>6.880752</c:v>
                </c:pt>
                <c:pt idx="1270">
                  <c:v>6.880446</c:v>
                </c:pt>
                <c:pt idx="1271">
                  <c:v>6.880138999999997</c:v>
                </c:pt>
                <c:pt idx="1272">
                  <c:v>6.879831</c:v>
                </c:pt>
                <c:pt idx="1273">
                  <c:v>6.879521</c:v>
                </c:pt>
                <c:pt idx="1274">
                  <c:v>6.879211</c:v>
                </c:pt>
                <c:pt idx="1275">
                  <c:v>6.8789</c:v>
                </c:pt>
                <c:pt idx="1276">
                  <c:v>6.878587999999997</c:v>
                </c:pt>
                <c:pt idx="1277">
                  <c:v>6.878274</c:v>
                </c:pt>
                <c:pt idx="1278">
                  <c:v>6.877959999999997</c:v>
                </c:pt>
                <c:pt idx="1279">
                  <c:v>6.877645</c:v>
                </c:pt>
                <c:pt idx="1280">
                  <c:v>6.877328</c:v>
                </c:pt>
                <c:pt idx="1281">
                  <c:v>6.877010999999997</c:v>
                </c:pt>
                <c:pt idx="1282">
                  <c:v>6.876693</c:v>
                </c:pt>
                <c:pt idx="1283">
                  <c:v>6.876373</c:v>
                </c:pt>
                <c:pt idx="1284">
                  <c:v>6.876053</c:v>
                </c:pt>
                <c:pt idx="1285">
                  <c:v>6.875732</c:v>
                </c:pt>
                <c:pt idx="1286">
                  <c:v>6.875409</c:v>
                </c:pt>
                <c:pt idx="1287">
                  <c:v>6.875085999999997</c:v>
                </c:pt>
                <c:pt idx="1288">
                  <c:v>6.874762</c:v>
                </c:pt>
                <c:pt idx="1289">
                  <c:v>6.874435999999996</c:v>
                </c:pt>
                <c:pt idx="1290">
                  <c:v>6.874109999999997</c:v>
                </c:pt>
                <c:pt idx="1291">
                  <c:v>6.873783</c:v>
                </c:pt>
                <c:pt idx="1292">
                  <c:v>6.873454</c:v>
                </c:pt>
                <c:pt idx="1293">
                  <c:v>6.873124999999997</c:v>
                </c:pt>
                <c:pt idx="1294">
                  <c:v>6.872795</c:v>
                </c:pt>
                <c:pt idx="1295">
                  <c:v>6.872464</c:v>
                </c:pt>
                <c:pt idx="1296">
                  <c:v>6.872130999999997</c:v>
                </c:pt>
                <c:pt idx="1297">
                  <c:v>6.871798</c:v>
                </c:pt>
                <c:pt idx="1298">
                  <c:v>6.871464</c:v>
                </c:pt>
                <c:pt idx="1299">
                  <c:v>6.871129</c:v>
                </c:pt>
                <c:pt idx="1300">
                  <c:v>6.870792</c:v>
                </c:pt>
                <c:pt idx="1301">
                  <c:v>6.870454999999997</c:v>
                </c:pt>
                <c:pt idx="1302">
                  <c:v>6.870116999999997</c:v>
                </c:pt>
                <c:pt idx="1303">
                  <c:v>6.869778</c:v>
                </c:pt>
                <c:pt idx="1304">
                  <c:v>6.869437999999997</c:v>
                </c:pt>
                <c:pt idx="1305">
                  <c:v>6.869097</c:v>
                </c:pt>
                <c:pt idx="1306">
                  <c:v>6.868754999999996</c:v>
                </c:pt>
                <c:pt idx="1307">
                  <c:v>6.868411999999996</c:v>
                </c:pt>
                <c:pt idx="1308">
                  <c:v>6.868068</c:v>
                </c:pt>
                <c:pt idx="1309">
                  <c:v>6.867722999999997</c:v>
                </c:pt>
                <c:pt idx="1310">
                  <c:v>6.867376999999997</c:v>
                </c:pt>
                <c:pt idx="1311">
                  <c:v>6.867029999999997</c:v>
                </c:pt>
                <c:pt idx="1312">
                  <c:v>6.866682</c:v>
                </c:pt>
                <c:pt idx="1313">
                  <c:v>6.866333999999997</c:v>
                </c:pt>
                <c:pt idx="1314">
                  <c:v>6.865983999999995</c:v>
                </c:pt>
                <c:pt idx="1315">
                  <c:v>6.865632999999997</c:v>
                </c:pt>
                <c:pt idx="1316">
                  <c:v>6.865281999999997</c:v>
                </c:pt>
                <c:pt idx="1317">
                  <c:v>6.864928999999996</c:v>
                </c:pt>
                <c:pt idx="1318">
                  <c:v>6.864574999999994</c:v>
                </c:pt>
                <c:pt idx="1319">
                  <c:v>6.864220999999997</c:v>
                </c:pt>
                <c:pt idx="1320">
                  <c:v>6.863865999999997</c:v>
                </c:pt>
                <c:pt idx="1321">
                  <c:v>6.863508999999997</c:v>
                </c:pt>
                <c:pt idx="1322">
                  <c:v>6.863151999999997</c:v>
                </c:pt>
                <c:pt idx="1323">
                  <c:v>6.862793999999997</c:v>
                </c:pt>
                <c:pt idx="1324">
                  <c:v>6.862434999999994</c:v>
                </c:pt>
                <c:pt idx="1325">
                  <c:v>6.862073999999997</c:v>
                </c:pt>
                <c:pt idx="1326">
                  <c:v>6.861713</c:v>
                </c:pt>
                <c:pt idx="1327">
                  <c:v>6.861351</c:v>
                </c:pt>
                <c:pt idx="1328">
                  <c:v>6.860987999999994</c:v>
                </c:pt>
                <c:pt idx="1329">
                  <c:v>6.860624999999997</c:v>
                </c:pt>
                <c:pt idx="1330">
                  <c:v>6.86026</c:v>
                </c:pt>
                <c:pt idx="1331">
                  <c:v>6.859894</c:v>
                </c:pt>
                <c:pt idx="1332">
                  <c:v>6.859526999999997</c:v>
                </c:pt>
                <c:pt idx="1333">
                  <c:v>6.85916</c:v>
                </c:pt>
                <c:pt idx="1334">
                  <c:v>6.858791</c:v>
                </c:pt>
                <c:pt idx="1335">
                  <c:v>6.858422</c:v>
                </c:pt>
                <c:pt idx="1336">
                  <c:v>6.858051999999997</c:v>
                </c:pt>
                <c:pt idx="1337">
                  <c:v>6.857679999999997</c:v>
                </c:pt>
                <c:pt idx="1338">
                  <c:v>6.857307999999997</c:v>
                </c:pt>
                <c:pt idx="1339">
                  <c:v>6.856934999999996</c:v>
                </c:pt>
                <c:pt idx="1340">
                  <c:v>6.856561</c:v>
                </c:pt>
                <c:pt idx="1341">
                  <c:v>6.856185999999996</c:v>
                </c:pt>
                <c:pt idx="1342">
                  <c:v>6.855810999999996</c:v>
                </c:pt>
                <c:pt idx="1343">
                  <c:v>6.855433999999997</c:v>
                </c:pt>
                <c:pt idx="1344">
                  <c:v>6.855055999999997</c:v>
                </c:pt>
                <c:pt idx="1345">
                  <c:v>6.854677999999997</c:v>
                </c:pt>
                <c:pt idx="1346">
                  <c:v>6.854298</c:v>
                </c:pt>
                <c:pt idx="1347">
                  <c:v>6.853917999999996</c:v>
                </c:pt>
                <c:pt idx="1348">
                  <c:v>6.853536999999996</c:v>
                </c:pt>
                <c:pt idx="1349">
                  <c:v>6.853153999999997</c:v>
                </c:pt>
                <c:pt idx="1350">
                  <c:v>6.852770999999997</c:v>
                </c:pt>
                <c:pt idx="1351">
                  <c:v>6.852386999999997</c:v>
                </c:pt>
                <c:pt idx="1352">
                  <c:v>6.852002999999997</c:v>
                </c:pt>
                <c:pt idx="1353">
                  <c:v>6.851617</c:v>
                </c:pt>
                <c:pt idx="1354">
                  <c:v>6.85123</c:v>
                </c:pt>
                <c:pt idx="1355">
                  <c:v>6.850843</c:v>
                </c:pt>
                <c:pt idx="1356">
                  <c:v>6.850453999999997</c:v>
                </c:pt>
                <c:pt idx="1357">
                  <c:v>6.850064999999997</c:v>
                </c:pt>
                <c:pt idx="1358">
                  <c:v>6.849675</c:v>
                </c:pt>
                <c:pt idx="1359">
                  <c:v>6.849284</c:v>
                </c:pt>
                <c:pt idx="1360">
                  <c:v>6.848892</c:v>
                </c:pt>
                <c:pt idx="1361">
                  <c:v>6.848499</c:v>
                </c:pt>
                <c:pt idx="1362">
                  <c:v>6.848104999999997</c:v>
                </c:pt>
                <c:pt idx="1363">
                  <c:v>6.847710999999997</c:v>
                </c:pt>
                <c:pt idx="1364">
                  <c:v>6.847314999999996</c:v>
                </c:pt>
                <c:pt idx="1365">
                  <c:v>6.846918999999997</c:v>
                </c:pt>
                <c:pt idx="1366">
                  <c:v>6.846522</c:v>
                </c:pt>
                <c:pt idx="1367">
                  <c:v>6.846124</c:v>
                </c:pt>
                <c:pt idx="1368">
                  <c:v>6.845724999999997</c:v>
                </c:pt>
                <c:pt idx="1369">
                  <c:v>6.845324999999997</c:v>
                </c:pt>
                <c:pt idx="1370">
                  <c:v>6.844923999999997</c:v>
                </c:pt>
                <c:pt idx="1371">
                  <c:v>6.844522999999997</c:v>
                </c:pt>
                <c:pt idx="1372">
                  <c:v>6.844120999999997</c:v>
                </c:pt>
                <c:pt idx="1373">
                  <c:v>6.843716999999997</c:v>
                </c:pt>
                <c:pt idx="1374">
                  <c:v>6.843313</c:v>
                </c:pt>
                <c:pt idx="1375">
                  <c:v>6.842907999999997</c:v>
                </c:pt>
                <c:pt idx="1376">
                  <c:v>6.842501999999997</c:v>
                </c:pt>
                <c:pt idx="1377">
                  <c:v>6.842095999999997</c:v>
                </c:pt>
                <c:pt idx="1378">
                  <c:v>6.841688</c:v>
                </c:pt>
                <c:pt idx="1379">
                  <c:v>6.84128</c:v>
                </c:pt>
                <c:pt idx="1380">
                  <c:v>6.84087</c:v>
                </c:pt>
                <c:pt idx="1381">
                  <c:v>6.84046</c:v>
                </c:pt>
                <c:pt idx="1382">
                  <c:v>6.840049</c:v>
                </c:pt>
                <c:pt idx="1383">
                  <c:v>6.839638</c:v>
                </c:pt>
                <c:pt idx="1384">
                  <c:v>6.839225</c:v>
                </c:pt>
                <c:pt idx="1385">
                  <c:v>6.838810999999997</c:v>
                </c:pt>
                <c:pt idx="1386">
                  <c:v>6.838397</c:v>
                </c:pt>
                <c:pt idx="1387">
                  <c:v>6.837981999999997</c:v>
                </c:pt>
                <c:pt idx="1388">
                  <c:v>6.837565999999997</c:v>
                </c:pt>
                <c:pt idx="1389">
                  <c:v>6.837149</c:v>
                </c:pt>
                <c:pt idx="1390">
                  <c:v>6.836731</c:v>
                </c:pt>
                <c:pt idx="1391">
                  <c:v>6.836313</c:v>
                </c:pt>
                <c:pt idx="1392">
                  <c:v>6.835893</c:v>
                </c:pt>
                <c:pt idx="1393">
                  <c:v>6.835473</c:v>
                </c:pt>
                <c:pt idx="1394">
                  <c:v>6.835052</c:v>
                </c:pt>
                <c:pt idx="1395">
                  <c:v>6.83463</c:v>
                </c:pt>
                <c:pt idx="1396">
                  <c:v>6.834208</c:v>
                </c:pt>
                <c:pt idx="1397">
                  <c:v>6.833784</c:v>
                </c:pt>
                <c:pt idx="1398">
                  <c:v>6.83336</c:v>
                </c:pt>
                <c:pt idx="1399">
                  <c:v>6.832934999999995</c:v>
                </c:pt>
                <c:pt idx="1400">
                  <c:v>6.832508999999997</c:v>
                </c:pt>
                <c:pt idx="1401">
                  <c:v>6.832081999999997</c:v>
                </c:pt>
                <c:pt idx="1402">
                  <c:v>6.831654</c:v>
                </c:pt>
                <c:pt idx="1403">
                  <c:v>6.831226</c:v>
                </c:pt>
                <c:pt idx="1404">
                  <c:v>6.830797</c:v>
                </c:pt>
                <c:pt idx="1405">
                  <c:v>6.830367</c:v>
                </c:pt>
                <c:pt idx="1406">
                  <c:v>6.829935999999996</c:v>
                </c:pt>
                <c:pt idx="1407">
                  <c:v>6.829503999999997</c:v>
                </c:pt>
                <c:pt idx="1408">
                  <c:v>6.829072</c:v>
                </c:pt>
                <c:pt idx="1409">
                  <c:v>6.828637999999997</c:v>
                </c:pt>
                <c:pt idx="1410">
                  <c:v>6.828203999999999</c:v>
                </c:pt>
                <c:pt idx="1411">
                  <c:v>6.827769</c:v>
                </c:pt>
                <c:pt idx="1412">
                  <c:v>6.827333999999997</c:v>
                </c:pt>
                <c:pt idx="1413">
                  <c:v>6.826896999999997</c:v>
                </c:pt>
                <c:pt idx="1414">
                  <c:v>6.82646</c:v>
                </c:pt>
                <c:pt idx="1415">
                  <c:v>6.826022</c:v>
                </c:pt>
                <c:pt idx="1416">
                  <c:v>6.825582999999995</c:v>
                </c:pt>
                <c:pt idx="1417">
                  <c:v>6.825142999999997</c:v>
                </c:pt>
                <c:pt idx="1418">
                  <c:v>6.824702999999997</c:v>
                </c:pt>
                <c:pt idx="1419">
                  <c:v>6.824260999999997</c:v>
                </c:pt>
                <c:pt idx="1420">
                  <c:v>6.823818999999997</c:v>
                </c:pt>
                <c:pt idx="1421">
                  <c:v>6.823375999999997</c:v>
                </c:pt>
                <c:pt idx="1422">
                  <c:v>6.822932999999995</c:v>
                </c:pt>
                <c:pt idx="1423">
                  <c:v>6.822487999999995</c:v>
                </c:pt>
                <c:pt idx="1424">
                  <c:v>6.822042999999997</c:v>
                </c:pt>
                <c:pt idx="1425">
                  <c:v>6.821596999999997</c:v>
                </c:pt>
                <c:pt idx="1426">
                  <c:v>6.821149999999998</c:v>
                </c:pt>
                <c:pt idx="1427">
                  <c:v>6.820703</c:v>
                </c:pt>
                <c:pt idx="1428">
                  <c:v>6.820253999999998</c:v>
                </c:pt>
                <c:pt idx="1429">
                  <c:v>6.819804999999997</c:v>
                </c:pt>
                <c:pt idx="1430">
                  <c:v>6.819354999999997</c:v>
                </c:pt>
                <c:pt idx="1431">
                  <c:v>6.818903999999997</c:v>
                </c:pt>
                <c:pt idx="1432">
                  <c:v>6.818452999999997</c:v>
                </c:pt>
                <c:pt idx="1433">
                  <c:v>6.818000999999997</c:v>
                </c:pt>
                <c:pt idx="1434">
                  <c:v>6.817547999999997</c:v>
                </c:pt>
                <c:pt idx="1435">
                  <c:v>6.817093999999997</c:v>
                </c:pt>
                <c:pt idx="1436">
                  <c:v>6.816639</c:v>
                </c:pt>
                <c:pt idx="1437">
                  <c:v>6.816183999999997</c:v>
                </c:pt>
                <c:pt idx="1438">
                  <c:v>6.815728</c:v>
                </c:pt>
                <c:pt idx="1439">
                  <c:v>6.815271</c:v>
                </c:pt>
                <c:pt idx="1440">
                  <c:v>6.814812999999996</c:v>
                </c:pt>
                <c:pt idx="1441">
                  <c:v>6.814354999999995</c:v>
                </c:pt>
                <c:pt idx="1442">
                  <c:v>6.813895999999997</c:v>
                </c:pt>
                <c:pt idx="1443">
                  <c:v>6.813435999999997</c:v>
                </c:pt>
                <c:pt idx="1444">
                  <c:v>6.812974999999994</c:v>
                </c:pt>
                <c:pt idx="1445">
                  <c:v>6.812513999999996</c:v>
                </c:pt>
                <c:pt idx="1446">
                  <c:v>6.812052</c:v>
                </c:pt>
                <c:pt idx="1447">
                  <c:v>6.811588999999997</c:v>
                </c:pt>
                <c:pt idx="1448">
                  <c:v>6.811124999999997</c:v>
                </c:pt>
                <c:pt idx="1449">
                  <c:v>6.810661</c:v>
                </c:pt>
                <c:pt idx="1450">
                  <c:v>6.810195999999997</c:v>
                </c:pt>
                <c:pt idx="1451">
                  <c:v>6.80973</c:v>
                </c:pt>
                <c:pt idx="1452">
                  <c:v>6.809263</c:v>
                </c:pt>
                <c:pt idx="1453">
                  <c:v>6.808796</c:v>
                </c:pt>
                <c:pt idx="1454">
                  <c:v>6.808328</c:v>
                </c:pt>
                <c:pt idx="1455">
                  <c:v>6.807858999999997</c:v>
                </c:pt>
                <c:pt idx="1456">
                  <c:v>6.807388999999997</c:v>
                </c:pt>
                <c:pt idx="1457">
                  <c:v>6.806918999999997</c:v>
                </c:pt>
                <c:pt idx="1458">
                  <c:v>6.806448</c:v>
                </c:pt>
                <c:pt idx="1459">
                  <c:v>6.805975999999997</c:v>
                </c:pt>
                <c:pt idx="1460">
                  <c:v>6.805502999999997</c:v>
                </c:pt>
                <c:pt idx="1461">
                  <c:v>6.805029999999999</c:v>
                </c:pt>
                <c:pt idx="1462">
                  <c:v>6.804555999999994</c:v>
                </c:pt>
                <c:pt idx="1463">
                  <c:v>6.804080999999996</c:v>
                </c:pt>
                <c:pt idx="1464">
                  <c:v>6.803606</c:v>
                </c:pt>
                <c:pt idx="1465">
                  <c:v>6.803129</c:v>
                </c:pt>
                <c:pt idx="1466">
                  <c:v>6.802652</c:v>
                </c:pt>
                <c:pt idx="1467">
                  <c:v>6.802174999999996</c:v>
                </c:pt>
                <c:pt idx="1468">
                  <c:v>6.801696</c:v>
                </c:pt>
                <c:pt idx="1469">
                  <c:v>6.801217</c:v>
                </c:pt>
                <c:pt idx="1470">
                  <c:v>6.800736999999997</c:v>
                </c:pt>
                <c:pt idx="1471">
                  <c:v>6.800257</c:v>
                </c:pt>
                <c:pt idx="1472">
                  <c:v>6.799775</c:v>
                </c:pt>
                <c:pt idx="1473">
                  <c:v>6.799293</c:v>
                </c:pt>
                <c:pt idx="1474">
                  <c:v>6.798810999999997</c:v>
                </c:pt>
                <c:pt idx="1475">
                  <c:v>6.798326999999999</c:v>
                </c:pt>
                <c:pt idx="1476">
                  <c:v>6.797843</c:v>
                </c:pt>
                <c:pt idx="1477">
                  <c:v>6.797358</c:v>
                </c:pt>
                <c:pt idx="1478">
                  <c:v>6.796873</c:v>
                </c:pt>
                <c:pt idx="1479">
                  <c:v>6.796387</c:v>
                </c:pt>
                <c:pt idx="1480">
                  <c:v>6.7959</c:v>
                </c:pt>
                <c:pt idx="1481">
                  <c:v>6.795411999999997</c:v>
                </c:pt>
                <c:pt idx="1482">
                  <c:v>6.794923999999997</c:v>
                </c:pt>
                <c:pt idx="1483">
                  <c:v>6.794433999999997</c:v>
                </c:pt>
                <c:pt idx="1484">
                  <c:v>6.793944999999997</c:v>
                </c:pt>
                <c:pt idx="1485">
                  <c:v>6.793454</c:v>
                </c:pt>
                <c:pt idx="1486">
                  <c:v>6.792963</c:v>
                </c:pt>
                <c:pt idx="1487">
                  <c:v>6.792470999999997</c:v>
                </c:pt>
                <c:pt idx="1488">
                  <c:v>6.791979</c:v>
                </c:pt>
                <c:pt idx="1489">
                  <c:v>6.791484999999997</c:v>
                </c:pt>
                <c:pt idx="1490">
                  <c:v>6.790991</c:v>
                </c:pt>
                <c:pt idx="1491">
                  <c:v>6.790497</c:v>
                </c:pt>
                <c:pt idx="1492">
                  <c:v>6.790001</c:v>
                </c:pt>
                <c:pt idx="1493">
                  <c:v>6.789505</c:v>
                </c:pt>
                <c:pt idx="1494">
                  <c:v>6.789009</c:v>
                </c:pt>
                <c:pt idx="1495">
                  <c:v>6.788510999999997</c:v>
                </c:pt>
                <c:pt idx="1496">
                  <c:v>6.788013</c:v>
                </c:pt>
                <c:pt idx="1497">
                  <c:v>6.787513999999997</c:v>
                </c:pt>
                <c:pt idx="1498">
                  <c:v>6.787014999999996</c:v>
                </c:pt>
                <c:pt idx="1499">
                  <c:v>6.786514999999997</c:v>
                </c:pt>
                <c:pt idx="1500">
                  <c:v>6.786014</c:v>
                </c:pt>
                <c:pt idx="1501">
                  <c:v>6.785511999999997</c:v>
                </c:pt>
                <c:pt idx="1502">
                  <c:v>6.78501</c:v>
                </c:pt>
                <c:pt idx="1503">
                  <c:v>6.784506999999997</c:v>
                </c:pt>
                <c:pt idx="1504">
                  <c:v>6.784003999999999</c:v>
                </c:pt>
                <c:pt idx="1505">
                  <c:v>6.7835</c:v>
                </c:pt>
                <c:pt idx="1506">
                  <c:v>6.782994999999997</c:v>
                </c:pt>
                <c:pt idx="1507">
                  <c:v>6.782489</c:v>
                </c:pt>
                <c:pt idx="1508">
                  <c:v>6.781983</c:v>
                </c:pt>
                <c:pt idx="1509">
                  <c:v>6.781476</c:v>
                </c:pt>
                <c:pt idx="1510">
                  <c:v>6.780969</c:v>
                </c:pt>
                <c:pt idx="1511">
                  <c:v>6.78046</c:v>
                </c:pt>
                <c:pt idx="1512">
                  <c:v>6.779951</c:v>
                </c:pt>
                <c:pt idx="1513">
                  <c:v>6.779442</c:v>
                </c:pt>
                <c:pt idx="1514">
                  <c:v>6.778932</c:v>
                </c:pt>
                <c:pt idx="1515">
                  <c:v>6.778421</c:v>
                </c:pt>
                <c:pt idx="1516">
                  <c:v>6.777909</c:v>
                </c:pt>
                <c:pt idx="1517">
                  <c:v>6.777397</c:v>
                </c:pt>
                <c:pt idx="1518">
                  <c:v>6.776884</c:v>
                </c:pt>
                <c:pt idx="1519">
                  <c:v>6.776371</c:v>
                </c:pt>
                <c:pt idx="1520">
                  <c:v>6.775857</c:v>
                </c:pt>
                <c:pt idx="1521">
                  <c:v>6.775342</c:v>
                </c:pt>
                <c:pt idx="1522">
                  <c:v>6.774827</c:v>
                </c:pt>
                <c:pt idx="1523">
                  <c:v>6.77431</c:v>
                </c:pt>
                <c:pt idx="1524">
                  <c:v>6.773794</c:v>
                </c:pt>
                <c:pt idx="1525">
                  <c:v>6.773276</c:v>
                </c:pt>
                <c:pt idx="1526">
                  <c:v>6.772758</c:v>
                </c:pt>
                <c:pt idx="1527">
                  <c:v>6.77224</c:v>
                </c:pt>
                <c:pt idx="1528">
                  <c:v>6.77172</c:v>
                </c:pt>
                <c:pt idx="1529">
                  <c:v>6.7712</c:v>
                </c:pt>
                <c:pt idx="1530">
                  <c:v>6.77068</c:v>
                </c:pt>
                <c:pt idx="1531">
                  <c:v>6.770159</c:v>
                </c:pt>
                <c:pt idx="1532">
                  <c:v>6.769637</c:v>
                </c:pt>
                <c:pt idx="1533">
                  <c:v>6.769113999999997</c:v>
                </c:pt>
                <c:pt idx="1534">
                  <c:v>6.768590999999997</c:v>
                </c:pt>
                <c:pt idx="1535">
                  <c:v>6.768067</c:v>
                </c:pt>
                <c:pt idx="1536">
                  <c:v>6.767542999999997</c:v>
                </c:pt>
                <c:pt idx="1537">
                  <c:v>6.767017999999996</c:v>
                </c:pt>
                <c:pt idx="1538">
                  <c:v>6.766492</c:v>
                </c:pt>
                <c:pt idx="1539">
                  <c:v>6.765965999999997</c:v>
                </c:pt>
                <c:pt idx="1540">
                  <c:v>6.765438999999997</c:v>
                </c:pt>
                <c:pt idx="1541">
                  <c:v>6.764910999999994</c:v>
                </c:pt>
                <c:pt idx="1542">
                  <c:v>6.764382999999997</c:v>
                </c:pt>
                <c:pt idx="1543">
                  <c:v>6.763853999999998</c:v>
                </c:pt>
                <c:pt idx="1544">
                  <c:v>6.763325</c:v>
                </c:pt>
                <c:pt idx="1545">
                  <c:v>6.762794999999997</c:v>
                </c:pt>
                <c:pt idx="1546">
                  <c:v>6.762264</c:v>
                </c:pt>
                <c:pt idx="1547">
                  <c:v>6.761733</c:v>
                </c:pt>
                <c:pt idx="1548">
                  <c:v>6.761201</c:v>
                </c:pt>
                <c:pt idx="1549">
                  <c:v>6.760669</c:v>
                </c:pt>
                <c:pt idx="1550">
                  <c:v>6.760135999999996</c:v>
                </c:pt>
                <c:pt idx="1551">
                  <c:v>6.759602</c:v>
                </c:pt>
                <c:pt idx="1552">
                  <c:v>6.759067</c:v>
                </c:pt>
                <c:pt idx="1553">
                  <c:v>6.758531999999997</c:v>
                </c:pt>
                <c:pt idx="1554">
                  <c:v>6.757996999999997</c:v>
                </c:pt>
                <c:pt idx="1555">
                  <c:v>6.757461</c:v>
                </c:pt>
                <c:pt idx="1556">
                  <c:v>6.756924</c:v>
                </c:pt>
                <c:pt idx="1557">
                  <c:v>6.756387</c:v>
                </c:pt>
                <c:pt idx="1558">
                  <c:v>6.755849</c:v>
                </c:pt>
                <c:pt idx="1559">
                  <c:v>6.75531</c:v>
                </c:pt>
                <c:pt idx="1560">
                  <c:v>6.754770999999997</c:v>
                </c:pt>
                <c:pt idx="1561">
                  <c:v>6.754230999999997</c:v>
                </c:pt>
                <c:pt idx="1562">
                  <c:v>6.753691</c:v>
                </c:pt>
                <c:pt idx="1563">
                  <c:v>6.75315</c:v>
                </c:pt>
                <c:pt idx="1564">
                  <c:v>6.752608</c:v>
                </c:pt>
                <c:pt idx="1565">
                  <c:v>6.752066</c:v>
                </c:pt>
                <c:pt idx="1566">
                  <c:v>6.751523</c:v>
                </c:pt>
                <c:pt idx="1567">
                  <c:v>6.750979999999997</c:v>
                </c:pt>
                <c:pt idx="1568">
                  <c:v>6.750435999999997</c:v>
                </c:pt>
                <c:pt idx="1569">
                  <c:v>6.749891</c:v>
                </c:pt>
                <c:pt idx="1570">
                  <c:v>6.749346</c:v>
                </c:pt>
                <c:pt idx="1571">
                  <c:v>6.7488</c:v>
                </c:pt>
                <c:pt idx="1572">
                  <c:v>6.748254</c:v>
                </c:pt>
                <c:pt idx="1573">
                  <c:v>6.747707</c:v>
                </c:pt>
                <c:pt idx="1574">
                  <c:v>6.747158999999997</c:v>
                </c:pt>
                <c:pt idx="1575">
                  <c:v>6.746611</c:v>
                </c:pt>
                <c:pt idx="1576">
                  <c:v>6.746063</c:v>
                </c:pt>
                <c:pt idx="1577">
                  <c:v>6.745512999999997</c:v>
                </c:pt>
                <c:pt idx="1578">
                  <c:v>6.744963999999999</c:v>
                </c:pt>
                <c:pt idx="1579">
                  <c:v>6.744412999999997</c:v>
                </c:pt>
                <c:pt idx="1580">
                  <c:v>6.743862</c:v>
                </c:pt>
                <c:pt idx="1581">
                  <c:v>6.743311</c:v>
                </c:pt>
                <c:pt idx="1582">
                  <c:v>6.742759</c:v>
                </c:pt>
                <c:pt idx="1583">
                  <c:v>6.742206</c:v>
                </c:pt>
                <c:pt idx="1584">
                  <c:v>6.741653</c:v>
                </c:pt>
                <c:pt idx="1585">
                  <c:v>6.741099</c:v>
                </c:pt>
                <c:pt idx="1586">
                  <c:v>6.740544</c:v>
                </c:pt>
                <c:pt idx="1587">
                  <c:v>6.739988999999999</c:v>
                </c:pt>
                <c:pt idx="1588">
                  <c:v>6.739434</c:v>
                </c:pt>
                <c:pt idx="1589">
                  <c:v>6.738878</c:v>
                </c:pt>
                <c:pt idx="1590">
                  <c:v>6.738321</c:v>
                </c:pt>
                <c:pt idx="1591">
                  <c:v>6.737764</c:v>
                </c:pt>
                <c:pt idx="1592">
                  <c:v>6.737206</c:v>
                </c:pt>
                <c:pt idx="1593">
                  <c:v>6.736648</c:v>
                </c:pt>
                <c:pt idx="1594">
                  <c:v>6.736089</c:v>
                </c:pt>
                <c:pt idx="1595">
                  <c:v>6.735529</c:v>
                </c:pt>
                <c:pt idx="1596">
                  <c:v>6.734969</c:v>
                </c:pt>
                <c:pt idx="1597">
                  <c:v>6.734408</c:v>
                </c:pt>
                <c:pt idx="1598">
                  <c:v>6.733847</c:v>
                </c:pt>
                <c:pt idx="1599">
                  <c:v>6.733286</c:v>
                </c:pt>
                <c:pt idx="1600">
                  <c:v>6.732723</c:v>
                </c:pt>
                <c:pt idx="1601">
                  <c:v>6.732161</c:v>
                </c:pt>
                <c:pt idx="1602">
                  <c:v>6.731597</c:v>
                </c:pt>
                <c:pt idx="1603">
                  <c:v>6.731033</c:v>
                </c:pt>
                <c:pt idx="1604">
                  <c:v>6.730469</c:v>
                </c:pt>
                <c:pt idx="1605">
                  <c:v>6.729903999999998</c:v>
                </c:pt>
                <c:pt idx="1606">
                  <c:v>6.729338</c:v>
                </c:pt>
                <c:pt idx="1607">
                  <c:v>6.728772</c:v>
                </c:pt>
                <c:pt idx="1608">
                  <c:v>6.728205</c:v>
                </c:pt>
                <c:pt idx="1609">
                  <c:v>6.727637999999997</c:v>
                </c:pt>
                <c:pt idx="1610">
                  <c:v>6.727069999999998</c:v>
                </c:pt>
                <c:pt idx="1611">
                  <c:v>6.726502</c:v>
                </c:pt>
                <c:pt idx="1612">
                  <c:v>6.725932999999997</c:v>
                </c:pt>
                <c:pt idx="1613">
                  <c:v>6.725364</c:v>
                </c:pt>
                <c:pt idx="1614">
                  <c:v>6.724793999999997</c:v>
                </c:pt>
                <c:pt idx="1615">
                  <c:v>6.724223999999999</c:v>
                </c:pt>
                <c:pt idx="1616">
                  <c:v>6.723653</c:v>
                </c:pt>
                <c:pt idx="1617">
                  <c:v>6.723080999999997</c:v>
                </c:pt>
                <c:pt idx="1618">
                  <c:v>6.722508999999997</c:v>
                </c:pt>
                <c:pt idx="1619">
                  <c:v>6.721936999999997</c:v>
                </c:pt>
                <c:pt idx="1620">
                  <c:v>6.721364</c:v>
                </c:pt>
                <c:pt idx="1621">
                  <c:v>6.72079</c:v>
                </c:pt>
                <c:pt idx="1622">
                  <c:v>6.720215999999997</c:v>
                </c:pt>
                <c:pt idx="1623">
                  <c:v>6.719641</c:v>
                </c:pt>
                <c:pt idx="1624">
                  <c:v>6.719066</c:v>
                </c:pt>
                <c:pt idx="1625">
                  <c:v>6.71849</c:v>
                </c:pt>
                <c:pt idx="1626">
                  <c:v>6.717913999999997</c:v>
                </c:pt>
                <c:pt idx="1627">
                  <c:v>6.717336999999997</c:v>
                </c:pt>
                <c:pt idx="1628">
                  <c:v>6.71676</c:v>
                </c:pt>
                <c:pt idx="1629">
                  <c:v>6.716181999999997</c:v>
                </c:pt>
                <c:pt idx="1630">
                  <c:v>6.715604</c:v>
                </c:pt>
                <c:pt idx="1631">
                  <c:v>6.715024999999997</c:v>
                </c:pt>
                <c:pt idx="1632">
                  <c:v>6.714445999999997</c:v>
                </c:pt>
                <c:pt idx="1633">
                  <c:v>6.713866</c:v>
                </c:pt>
                <c:pt idx="1634">
                  <c:v>6.713284999999997</c:v>
                </c:pt>
                <c:pt idx="1635">
                  <c:v>6.712704999999997</c:v>
                </c:pt>
                <c:pt idx="1636">
                  <c:v>6.712123</c:v>
                </c:pt>
                <c:pt idx="1637">
                  <c:v>6.711541</c:v>
                </c:pt>
                <c:pt idx="1638">
                  <c:v>6.710958999999997</c:v>
                </c:pt>
                <c:pt idx="1639">
                  <c:v>6.710376</c:v>
                </c:pt>
                <c:pt idx="1640">
                  <c:v>6.709792</c:v>
                </c:pt>
                <c:pt idx="1641">
                  <c:v>6.709208</c:v>
                </c:pt>
                <c:pt idx="1642">
                  <c:v>6.708624</c:v>
                </c:pt>
                <c:pt idx="1643">
                  <c:v>6.708039</c:v>
                </c:pt>
                <c:pt idx="1644">
                  <c:v>6.707453999999998</c:v>
                </c:pt>
                <c:pt idx="1645">
                  <c:v>6.706868</c:v>
                </c:pt>
                <c:pt idx="1646">
                  <c:v>6.706281</c:v>
                </c:pt>
                <c:pt idx="1647">
                  <c:v>6.705694</c:v>
                </c:pt>
                <c:pt idx="1648">
                  <c:v>6.705106999999997</c:v>
                </c:pt>
                <c:pt idx="1649">
                  <c:v>6.704518999999997</c:v>
                </c:pt>
                <c:pt idx="1650">
                  <c:v>6.70393</c:v>
                </c:pt>
                <c:pt idx="1651">
                  <c:v>6.703341</c:v>
                </c:pt>
                <c:pt idx="1652">
                  <c:v>6.702752</c:v>
                </c:pt>
                <c:pt idx="1653">
                  <c:v>6.702162</c:v>
                </c:pt>
                <c:pt idx="1654">
                  <c:v>6.701572</c:v>
                </c:pt>
                <c:pt idx="1655">
                  <c:v>6.700980999999997</c:v>
                </c:pt>
                <c:pt idx="1656">
                  <c:v>6.700389</c:v>
                </c:pt>
                <c:pt idx="1657">
                  <c:v>6.699798</c:v>
                </c:pt>
                <c:pt idx="1658">
                  <c:v>6.699205</c:v>
                </c:pt>
                <c:pt idx="1659">
                  <c:v>6.698611999999997</c:v>
                </c:pt>
                <c:pt idx="1660">
                  <c:v>6.698018999999997</c:v>
                </c:pt>
                <c:pt idx="1661">
                  <c:v>6.697424999999995</c:v>
                </c:pt>
                <c:pt idx="1662">
                  <c:v>6.696830999999997</c:v>
                </c:pt>
                <c:pt idx="1663">
                  <c:v>6.696235999999997</c:v>
                </c:pt>
                <c:pt idx="1664">
                  <c:v>6.695641</c:v>
                </c:pt>
                <c:pt idx="1665">
                  <c:v>6.695044999999997</c:v>
                </c:pt>
                <c:pt idx="1666">
                  <c:v>6.694448999999997</c:v>
                </c:pt>
                <c:pt idx="1667">
                  <c:v>6.693851999999997</c:v>
                </c:pt>
                <c:pt idx="1668">
                  <c:v>6.693254999999997</c:v>
                </c:pt>
                <c:pt idx="1669">
                  <c:v>6.692656999999997</c:v>
                </c:pt>
                <c:pt idx="1670">
                  <c:v>6.692058999999997</c:v>
                </c:pt>
                <c:pt idx="1671">
                  <c:v>6.691461</c:v>
                </c:pt>
                <c:pt idx="1672">
                  <c:v>6.690862</c:v>
                </c:pt>
                <c:pt idx="1673">
                  <c:v>6.690262</c:v>
                </c:pt>
                <c:pt idx="1674">
                  <c:v>6.689662</c:v>
                </c:pt>
                <c:pt idx="1675">
                  <c:v>6.689061</c:v>
                </c:pt>
                <c:pt idx="1676">
                  <c:v>6.688461</c:v>
                </c:pt>
                <c:pt idx="1677">
                  <c:v>6.687858999999997</c:v>
                </c:pt>
                <c:pt idx="1678">
                  <c:v>6.687256999999997</c:v>
                </c:pt>
                <c:pt idx="1679">
                  <c:v>6.686655</c:v>
                </c:pt>
                <c:pt idx="1680">
                  <c:v>6.686052</c:v>
                </c:pt>
                <c:pt idx="1681">
                  <c:v>6.685449</c:v>
                </c:pt>
                <c:pt idx="1682">
                  <c:v>6.684844999999996</c:v>
                </c:pt>
                <c:pt idx="1683">
                  <c:v>6.684241</c:v>
                </c:pt>
                <c:pt idx="1684">
                  <c:v>6.683635999999997</c:v>
                </c:pt>
                <c:pt idx="1685">
                  <c:v>6.683030999999997</c:v>
                </c:pt>
                <c:pt idx="1686">
                  <c:v>6.682425999999997</c:v>
                </c:pt>
                <c:pt idx="1687">
                  <c:v>6.68182</c:v>
                </c:pt>
                <c:pt idx="1688">
                  <c:v>6.681213</c:v>
                </c:pt>
                <c:pt idx="1689">
                  <c:v>6.680606</c:v>
                </c:pt>
                <c:pt idx="1690">
                  <c:v>6.679998999999999</c:v>
                </c:pt>
                <c:pt idx="1691">
                  <c:v>6.679391</c:v>
                </c:pt>
                <c:pt idx="1692">
                  <c:v>6.678783</c:v>
                </c:pt>
                <c:pt idx="1693">
                  <c:v>6.678173999999998</c:v>
                </c:pt>
                <c:pt idx="1694">
                  <c:v>6.677564999999997</c:v>
                </c:pt>
                <c:pt idx="1695">
                  <c:v>6.676954999999997</c:v>
                </c:pt>
                <c:pt idx="1696">
                  <c:v>6.676345</c:v>
                </c:pt>
                <c:pt idx="1697">
                  <c:v>6.675734999999997</c:v>
                </c:pt>
                <c:pt idx="1698">
                  <c:v>6.675123999999998</c:v>
                </c:pt>
                <c:pt idx="1699">
                  <c:v>6.674511999999995</c:v>
                </c:pt>
                <c:pt idx="1700">
                  <c:v>6.673900999999997</c:v>
                </c:pt>
                <c:pt idx="1701">
                  <c:v>6.673288</c:v>
                </c:pt>
                <c:pt idx="1702">
                  <c:v>6.672676</c:v>
                </c:pt>
                <c:pt idx="1703">
                  <c:v>6.672062</c:v>
                </c:pt>
                <c:pt idx="1704">
                  <c:v>6.671449</c:v>
                </c:pt>
                <c:pt idx="1705">
                  <c:v>6.670834999999997</c:v>
                </c:pt>
                <c:pt idx="1706">
                  <c:v>6.670219999999999</c:v>
                </c:pt>
                <c:pt idx="1707">
                  <c:v>6.669604999999997</c:v>
                </c:pt>
                <c:pt idx="1708">
                  <c:v>6.668989999999995</c:v>
                </c:pt>
                <c:pt idx="1709">
                  <c:v>6.668373999999997</c:v>
                </c:pt>
                <c:pt idx="1710">
                  <c:v>6.667757999999996</c:v>
                </c:pt>
                <c:pt idx="1711">
                  <c:v>6.667141999999996</c:v>
                </c:pt>
                <c:pt idx="1712">
                  <c:v>6.666523999999997</c:v>
                </c:pt>
                <c:pt idx="1713">
                  <c:v>6.665906999999994</c:v>
                </c:pt>
                <c:pt idx="1714">
                  <c:v>6.665288999999997</c:v>
                </c:pt>
                <c:pt idx="1715">
                  <c:v>6.664670999999996</c:v>
                </c:pt>
                <c:pt idx="1716">
                  <c:v>6.664051999999994</c:v>
                </c:pt>
                <c:pt idx="1717">
                  <c:v>6.663432999999997</c:v>
                </c:pt>
                <c:pt idx="1718">
                  <c:v>6.662812999999994</c:v>
                </c:pt>
                <c:pt idx="1719">
                  <c:v>6.662192999999996</c:v>
                </c:pt>
                <c:pt idx="1720">
                  <c:v>6.661572999999997</c:v>
                </c:pt>
                <c:pt idx="1721">
                  <c:v>6.660951999999995</c:v>
                </c:pt>
                <c:pt idx="1722">
                  <c:v>6.660330999999996</c:v>
                </c:pt>
                <c:pt idx="1723">
                  <c:v>6.659709</c:v>
                </c:pt>
                <c:pt idx="1724">
                  <c:v>6.659086999999997</c:v>
                </c:pt>
                <c:pt idx="1725">
                  <c:v>6.658463999999999</c:v>
                </c:pt>
                <c:pt idx="1726">
                  <c:v>6.657840999999997</c:v>
                </c:pt>
                <c:pt idx="1727">
                  <c:v>6.657217999999997</c:v>
                </c:pt>
                <c:pt idx="1728">
                  <c:v>6.656593999999997</c:v>
                </c:pt>
                <c:pt idx="1729">
                  <c:v>6.655969999999997</c:v>
                </c:pt>
                <c:pt idx="1730">
                  <c:v>6.655344999999997</c:v>
                </c:pt>
                <c:pt idx="1731">
                  <c:v>6.654719999999996</c:v>
                </c:pt>
                <c:pt idx="1732">
                  <c:v>6.654094999999994</c:v>
                </c:pt>
                <c:pt idx="1733">
                  <c:v>6.653469</c:v>
                </c:pt>
                <c:pt idx="1734">
                  <c:v>6.652842999999997</c:v>
                </c:pt>
                <c:pt idx="1735">
                  <c:v>6.652215999999996</c:v>
                </c:pt>
                <c:pt idx="1736">
                  <c:v>6.651588999999997</c:v>
                </c:pt>
                <c:pt idx="1737">
                  <c:v>6.650961999999997</c:v>
                </c:pt>
                <c:pt idx="1738">
                  <c:v>6.650333999999997</c:v>
                </c:pt>
                <c:pt idx="1739">
                  <c:v>6.649706</c:v>
                </c:pt>
                <c:pt idx="1740">
                  <c:v>6.649077</c:v>
                </c:pt>
                <c:pt idx="1741">
                  <c:v>6.648448</c:v>
                </c:pt>
                <c:pt idx="1742">
                  <c:v>6.647817999999995</c:v>
                </c:pt>
                <c:pt idx="1743">
                  <c:v>6.647187999999994</c:v>
                </c:pt>
                <c:pt idx="1744">
                  <c:v>6.646557999999997</c:v>
                </c:pt>
                <c:pt idx="1745">
                  <c:v>6.645927999999997</c:v>
                </c:pt>
                <c:pt idx="1746">
                  <c:v>6.645297</c:v>
                </c:pt>
                <c:pt idx="1747">
                  <c:v>6.644664999999997</c:v>
                </c:pt>
                <c:pt idx="1748">
                  <c:v>6.644032999999997</c:v>
                </c:pt>
                <c:pt idx="1749">
                  <c:v>6.643400999999997</c:v>
                </c:pt>
                <c:pt idx="1750">
                  <c:v>6.642768</c:v>
                </c:pt>
                <c:pt idx="1751">
                  <c:v>6.642134999999994</c:v>
                </c:pt>
                <c:pt idx="1752">
                  <c:v>6.641502</c:v>
                </c:pt>
                <c:pt idx="1753">
                  <c:v>6.640868</c:v>
                </c:pt>
                <c:pt idx="1754">
                  <c:v>6.640233999999999</c:v>
                </c:pt>
                <c:pt idx="1755">
                  <c:v>6.639598999999999</c:v>
                </c:pt>
                <c:pt idx="1756">
                  <c:v>6.638964999999997</c:v>
                </c:pt>
                <c:pt idx="1757">
                  <c:v>6.638329</c:v>
                </c:pt>
                <c:pt idx="1758">
                  <c:v>6.637693</c:v>
                </c:pt>
                <c:pt idx="1759">
                  <c:v>6.637056999999997</c:v>
                </c:pt>
                <c:pt idx="1760">
                  <c:v>6.636421</c:v>
                </c:pt>
                <c:pt idx="1761">
                  <c:v>6.635783999999997</c:v>
                </c:pt>
                <c:pt idx="1762">
                  <c:v>6.635146999999997</c:v>
                </c:pt>
                <c:pt idx="1763">
                  <c:v>6.634508999999997</c:v>
                </c:pt>
                <c:pt idx="1764">
                  <c:v>6.633871</c:v>
                </c:pt>
                <c:pt idx="1765">
                  <c:v>6.633233</c:v>
                </c:pt>
                <c:pt idx="1766">
                  <c:v>6.632593999999997</c:v>
                </c:pt>
                <c:pt idx="1767">
                  <c:v>6.631954999999997</c:v>
                </c:pt>
                <c:pt idx="1768">
                  <c:v>6.631314999999997</c:v>
                </c:pt>
                <c:pt idx="1769">
                  <c:v>6.630676</c:v>
                </c:pt>
                <c:pt idx="1770">
                  <c:v>6.630034999999997</c:v>
                </c:pt>
                <c:pt idx="1771">
                  <c:v>6.629394999999997</c:v>
                </c:pt>
                <c:pt idx="1772">
                  <c:v>6.628753999999997</c:v>
                </c:pt>
                <c:pt idx="1773">
                  <c:v>6.628111999999994</c:v>
                </c:pt>
                <c:pt idx="1774">
                  <c:v>6.627470999999994</c:v>
                </c:pt>
                <c:pt idx="1775">
                  <c:v>6.626828999999997</c:v>
                </c:pt>
                <c:pt idx="1776">
                  <c:v>6.626185999999994</c:v>
                </c:pt>
                <c:pt idx="1777">
                  <c:v>6.625542999999997</c:v>
                </c:pt>
                <c:pt idx="1778">
                  <c:v>6.624899999999996</c:v>
                </c:pt>
                <c:pt idx="1779">
                  <c:v>6.624256999999996</c:v>
                </c:pt>
                <c:pt idx="1780">
                  <c:v>6.623612999999997</c:v>
                </c:pt>
                <c:pt idx="1781">
                  <c:v>6.622967999999996</c:v>
                </c:pt>
                <c:pt idx="1782">
                  <c:v>6.622323999999997</c:v>
                </c:pt>
                <c:pt idx="1783">
                  <c:v>6.621679</c:v>
                </c:pt>
                <c:pt idx="1784">
                  <c:v>6.621032999999997</c:v>
                </c:pt>
                <c:pt idx="1785">
                  <c:v>6.620387999999996</c:v>
                </c:pt>
                <c:pt idx="1786">
                  <c:v>6.619741999999999</c:v>
                </c:pt>
                <c:pt idx="1787">
                  <c:v>6.619094999999997</c:v>
                </c:pt>
                <c:pt idx="1788">
                  <c:v>6.618447999999997</c:v>
                </c:pt>
                <c:pt idx="1789">
                  <c:v>6.617800999999996</c:v>
                </c:pt>
                <c:pt idx="1790">
                  <c:v>6.617153999999996</c:v>
                </c:pt>
                <c:pt idx="1791">
                  <c:v>6.616505999999996</c:v>
                </c:pt>
                <c:pt idx="1792">
                  <c:v>6.615857999999996</c:v>
                </c:pt>
                <c:pt idx="1793">
                  <c:v>6.615209</c:v>
                </c:pt>
                <c:pt idx="1794">
                  <c:v>6.614559999999995</c:v>
                </c:pt>
                <c:pt idx="1795">
                  <c:v>6.613910999999994</c:v>
                </c:pt>
                <c:pt idx="1796">
                  <c:v>6.613262</c:v>
                </c:pt>
                <c:pt idx="1797">
                  <c:v>6.612611999999997</c:v>
                </c:pt>
                <c:pt idx="1798">
                  <c:v>6.611961</c:v>
                </c:pt>
                <c:pt idx="1799">
                  <c:v>6.611310999999997</c:v>
                </c:pt>
                <c:pt idx="1800">
                  <c:v>6.61066</c:v>
                </c:pt>
                <c:pt idx="1801">
                  <c:v>6.610007999999997</c:v>
                </c:pt>
                <c:pt idx="1802">
                  <c:v>6.609357</c:v>
                </c:pt>
                <c:pt idx="1803">
                  <c:v>6.608704999999997</c:v>
                </c:pt>
                <c:pt idx="1804">
                  <c:v>6.608051999999997</c:v>
                </c:pt>
                <c:pt idx="1805">
                  <c:v>6.607399999999997</c:v>
                </c:pt>
                <c:pt idx="1806">
                  <c:v>6.606747</c:v>
                </c:pt>
                <c:pt idx="1807">
                  <c:v>6.606093</c:v>
                </c:pt>
                <c:pt idx="1808">
                  <c:v>6.605439999999997</c:v>
                </c:pt>
                <c:pt idx="1809">
                  <c:v>6.604785999999994</c:v>
                </c:pt>
                <c:pt idx="1810">
                  <c:v>6.604130999999994</c:v>
                </c:pt>
                <c:pt idx="1811">
                  <c:v>6.603476999999997</c:v>
                </c:pt>
                <c:pt idx="1812">
                  <c:v>6.602821999999997</c:v>
                </c:pt>
                <c:pt idx="1813">
                  <c:v>6.602165999999997</c:v>
                </c:pt>
                <c:pt idx="1814">
                  <c:v>6.601509999999997</c:v>
                </c:pt>
                <c:pt idx="1815">
                  <c:v>6.600853999999997</c:v>
                </c:pt>
                <c:pt idx="1816">
                  <c:v>6.600197999999997</c:v>
                </c:pt>
                <c:pt idx="1817">
                  <c:v>6.599541</c:v>
                </c:pt>
                <c:pt idx="1818">
                  <c:v>6.598883999999997</c:v>
                </c:pt>
                <c:pt idx="1819">
                  <c:v>6.598227</c:v>
                </c:pt>
                <c:pt idx="1820">
                  <c:v>6.597569</c:v>
                </c:pt>
                <c:pt idx="1821">
                  <c:v>6.596910999999997</c:v>
                </c:pt>
                <c:pt idx="1822">
                  <c:v>6.596253</c:v>
                </c:pt>
                <c:pt idx="1823">
                  <c:v>6.595593999999997</c:v>
                </c:pt>
                <c:pt idx="1824">
                  <c:v>6.594934999999995</c:v>
                </c:pt>
                <c:pt idx="1825">
                  <c:v>6.594275999999997</c:v>
                </c:pt>
                <c:pt idx="1826">
                  <c:v>6.593617</c:v>
                </c:pt>
                <c:pt idx="1827">
                  <c:v>6.592956999999996</c:v>
                </c:pt>
                <c:pt idx="1828">
                  <c:v>6.592296</c:v>
                </c:pt>
                <c:pt idx="1829">
                  <c:v>6.591636</c:v>
                </c:pt>
                <c:pt idx="1830">
                  <c:v>6.590974999999997</c:v>
                </c:pt>
                <c:pt idx="1831">
                  <c:v>6.590313999999998</c:v>
                </c:pt>
                <c:pt idx="1832">
                  <c:v>6.589652</c:v>
                </c:pt>
                <c:pt idx="1833">
                  <c:v>6.588989999999997</c:v>
                </c:pt>
                <c:pt idx="1834">
                  <c:v>6.588328</c:v>
                </c:pt>
                <c:pt idx="1835">
                  <c:v>6.587666</c:v>
                </c:pt>
                <c:pt idx="1836">
                  <c:v>6.587003</c:v>
                </c:pt>
                <c:pt idx="1837">
                  <c:v>6.58634</c:v>
                </c:pt>
                <c:pt idx="1838">
                  <c:v>6.585676</c:v>
                </c:pt>
                <c:pt idx="1839">
                  <c:v>6.585013</c:v>
                </c:pt>
                <c:pt idx="1840">
                  <c:v>6.584349</c:v>
                </c:pt>
                <c:pt idx="1841">
                  <c:v>6.583684</c:v>
                </c:pt>
                <c:pt idx="1842">
                  <c:v>6.58302</c:v>
                </c:pt>
                <c:pt idx="1843">
                  <c:v>6.582354999999997</c:v>
                </c:pt>
                <c:pt idx="1844">
                  <c:v>6.58169</c:v>
                </c:pt>
                <c:pt idx="1845">
                  <c:v>6.581024</c:v>
                </c:pt>
                <c:pt idx="1846">
                  <c:v>6.580358</c:v>
                </c:pt>
                <c:pt idx="1847">
                  <c:v>6.579692</c:v>
                </c:pt>
                <c:pt idx="1848">
                  <c:v>6.579026</c:v>
                </c:pt>
                <c:pt idx="1849">
                  <c:v>6.578359</c:v>
                </c:pt>
                <c:pt idx="1850">
                  <c:v>6.577692</c:v>
                </c:pt>
                <c:pt idx="1851">
                  <c:v>6.577024</c:v>
                </c:pt>
                <c:pt idx="1852">
                  <c:v>6.576357</c:v>
                </c:pt>
                <c:pt idx="1853">
                  <c:v>6.575689</c:v>
                </c:pt>
                <c:pt idx="1854">
                  <c:v>6.575021</c:v>
                </c:pt>
                <c:pt idx="1855">
                  <c:v>6.574352</c:v>
                </c:pt>
                <c:pt idx="1856">
                  <c:v>6.573683</c:v>
                </c:pt>
                <c:pt idx="1857">
                  <c:v>6.573014</c:v>
                </c:pt>
                <c:pt idx="1858">
                  <c:v>6.572345</c:v>
                </c:pt>
                <c:pt idx="1859">
                  <c:v>6.571675</c:v>
                </c:pt>
                <c:pt idx="1860">
                  <c:v>6.571005</c:v>
                </c:pt>
                <c:pt idx="1861">
                  <c:v>6.570335</c:v>
                </c:pt>
                <c:pt idx="1862">
                  <c:v>6.569664</c:v>
                </c:pt>
                <c:pt idx="1863">
                  <c:v>6.568992999999997</c:v>
                </c:pt>
                <c:pt idx="1864">
                  <c:v>6.568322</c:v>
                </c:pt>
                <c:pt idx="1865">
                  <c:v>6.56765</c:v>
                </c:pt>
                <c:pt idx="1866">
                  <c:v>6.566978999999997</c:v>
                </c:pt>
                <c:pt idx="1867">
                  <c:v>6.566307</c:v>
                </c:pt>
                <c:pt idx="1868">
                  <c:v>6.565633999999998</c:v>
                </c:pt>
                <c:pt idx="1869">
                  <c:v>6.564962</c:v>
                </c:pt>
                <c:pt idx="1870">
                  <c:v>6.564288999999997</c:v>
                </c:pt>
                <c:pt idx="1871">
                  <c:v>6.563615999999997</c:v>
                </c:pt>
                <c:pt idx="1872">
                  <c:v>6.562941999999997</c:v>
                </c:pt>
                <c:pt idx="1873">
                  <c:v>6.562268</c:v>
                </c:pt>
                <c:pt idx="1874">
                  <c:v>6.561593999999999</c:v>
                </c:pt>
                <c:pt idx="1875">
                  <c:v>6.560919999999997</c:v>
                </c:pt>
                <c:pt idx="1876">
                  <c:v>6.560245</c:v>
                </c:pt>
                <c:pt idx="1877">
                  <c:v>6.559571</c:v>
                </c:pt>
                <c:pt idx="1878">
                  <c:v>6.558894999999997</c:v>
                </c:pt>
                <c:pt idx="1879">
                  <c:v>6.55822</c:v>
                </c:pt>
                <c:pt idx="1880">
                  <c:v>6.557543999999997</c:v>
                </c:pt>
                <c:pt idx="1881">
                  <c:v>6.556868</c:v>
                </c:pt>
                <c:pt idx="1882">
                  <c:v>6.556192</c:v>
                </c:pt>
                <c:pt idx="1883">
                  <c:v>6.555515999999995</c:v>
                </c:pt>
                <c:pt idx="1884">
                  <c:v>6.554838999999997</c:v>
                </c:pt>
                <c:pt idx="1885">
                  <c:v>6.554161999999997</c:v>
                </c:pt>
                <c:pt idx="1886">
                  <c:v>6.553483999999997</c:v>
                </c:pt>
                <c:pt idx="1887">
                  <c:v>6.552806999999997</c:v>
                </c:pt>
                <c:pt idx="1888">
                  <c:v>6.552128999999997</c:v>
                </c:pt>
                <c:pt idx="1889">
                  <c:v>6.551451</c:v>
                </c:pt>
                <c:pt idx="1890">
                  <c:v>6.550772</c:v>
                </c:pt>
                <c:pt idx="1891">
                  <c:v>6.550094</c:v>
                </c:pt>
                <c:pt idx="1892">
                  <c:v>6.549414999999997</c:v>
                </c:pt>
                <c:pt idx="1893">
                  <c:v>6.548734999999997</c:v>
                </c:pt>
                <c:pt idx="1894">
                  <c:v>6.548055999999997</c:v>
                </c:pt>
                <c:pt idx="1895">
                  <c:v>6.547375999999997</c:v>
                </c:pt>
                <c:pt idx="1896">
                  <c:v>6.546696</c:v>
                </c:pt>
                <c:pt idx="1897">
                  <c:v>6.546015999999997</c:v>
                </c:pt>
                <c:pt idx="1898">
                  <c:v>6.545334999999997</c:v>
                </c:pt>
                <c:pt idx="1899">
                  <c:v>6.544654999999997</c:v>
                </c:pt>
                <c:pt idx="1900">
                  <c:v>6.543974</c:v>
                </c:pt>
                <c:pt idx="1901">
                  <c:v>6.543292</c:v>
                </c:pt>
                <c:pt idx="1902">
                  <c:v>6.542611</c:v>
                </c:pt>
                <c:pt idx="1903">
                  <c:v>6.541929</c:v>
                </c:pt>
                <c:pt idx="1904">
                  <c:v>6.541247</c:v>
                </c:pt>
                <c:pt idx="1905">
                  <c:v>6.540564</c:v>
                </c:pt>
                <c:pt idx="1906">
                  <c:v>6.539882</c:v>
                </c:pt>
                <c:pt idx="1907">
                  <c:v>6.539199</c:v>
                </c:pt>
                <c:pt idx="1908">
                  <c:v>6.538516</c:v>
                </c:pt>
                <c:pt idx="1909">
                  <c:v>6.537833</c:v>
                </c:pt>
                <c:pt idx="1910">
                  <c:v>6.537149</c:v>
                </c:pt>
                <c:pt idx="1911">
                  <c:v>6.536465</c:v>
                </c:pt>
                <c:pt idx="1912">
                  <c:v>6.535781</c:v>
                </c:pt>
                <c:pt idx="1913">
                  <c:v>6.535097</c:v>
                </c:pt>
                <c:pt idx="1914">
                  <c:v>6.534411999999997</c:v>
                </c:pt>
                <c:pt idx="1915">
                  <c:v>6.533727</c:v>
                </c:pt>
                <c:pt idx="1916">
                  <c:v>6.533042</c:v>
                </c:pt>
                <c:pt idx="1917">
                  <c:v>6.532357</c:v>
                </c:pt>
                <c:pt idx="1918">
                  <c:v>6.531671</c:v>
                </c:pt>
                <c:pt idx="1919">
                  <c:v>6.530984999999997</c:v>
                </c:pt>
                <c:pt idx="1920">
                  <c:v>6.530299</c:v>
                </c:pt>
                <c:pt idx="1921">
                  <c:v>6.529613</c:v>
                </c:pt>
                <c:pt idx="1922">
                  <c:v>6.528925999999997</c:v>
                </c:pt>
                <c:pt idx="1923">
                  <c:v>6.528239</c:v>
                </c:pt>
                <c:pt idx="1924">
                  <c:v>6.527551999999996</c:v>
                </c:pt>
                <c:pt idx="1925">
                  <c:v>6.526864999999997</c:v>
                </c:pt>
                <c:pt idx="1926">
                  <c:v>6.526177999999997</c:v>
                </c:pt>
                <c:pt idx="1927">
                  <c:v>6.525489999999997</c:v>
                </c:pt>
                <c:pt idx="1928">
                  <c:v>6.524801999999997</c:v>
                </c:pt>
                <c:pt idx="1929">
                  <c:v>6.524112999999994</c:v>
                </c:pt>
                <c:pt idx="1930">
                  <c:v>6.523424999999997</c:v>
                </c:pt>
                <c:pt idx="1931">
                  <c:v>6.522735999999996</c:v>
                </c:pt>
                <c:pt idx="1932">
                  <c:v>6.522046999999997</c:v>
                </c:pt>
                <c:pt idx="1933">
                  <c:v>6.521358</c:v>
                </c:pt>
                <c:pt idx="1934">
                  <c:v>6.520669</c:v>
                </c:pt>
                <c:pt idx="1935">
                  <c:v>6.519979</c:v>
                </c:pt>
                <c:pt idx="1936">
                  <c:v>6.519289</c:v>
                </c:pt>
                <c:pt idx="1937">
                  <c:v>6.518599</c:v>
                </c:pt>
                <c:pt idx="1938">
                  <c:v>6.517909</c:v>
                </c:pt>
                <c:pt idx="1939">
                  <c:v>6.517217999999997</c:v>
                </c:pt>
                <c:pt idx="1940">
                  <c:v>6.516527</c:v>
                </c:pt>
                <c:pt idx="1941">
                  <c:v>6.515835999999997</c:v>
                </c:pt>
                <c:pt idx="1942">
                  <c:v>6.515145</c:v>
                </c:pt>
                <c:pt idx="1943">
                  <c:v>6.514452999999997</c:v>
                </c:pt>
                <c:pt idx="1944">
                  <c:v>6.513762</c:v>
                </c:pt>
                <c:pt idx="1945">
                  <c:v>6.51307</c:v>
                </c:pt>
                <c:pt idx="1946">
                  <c:v>6.512376999999997</c:v>
                </c:pt>
                <c:pt idx="1947">
                  <c:v>6.511684999999997</c:v>
                </c:pt>
                <c:pt idx="1948">
                  <c:v>6.510991999999997</c:v>
                </c:pt>
                <c:pt idx="1949">
                  <c:v>6.510299</c:v>
                </c:pt>
                <c:pt idx="1950">
                  <c:v>6.509606</c:v>
                </c:pt>
                <c:pt idx="1951">
                  <c:v>6.508912999999997</c:v>
                </c:pt>
                <c:pt idx="1952">
                  <c:v>6.50822</c:v>
                </c:pt>
                <c:pt idx="1953">
                  <c:v>6.507525999999997</c:v>
                </c:pt>
                <c:pt idx="1954">
                  <c:v>6.506832</c:v>
                </c:pt>
                <c:pt idx="1955">
                  <c:v>6.506138</c:v>
                </c:pt>
                <c:pt idx="1956">
                  <c:v>6.505443</c:v>
                </c:pt>
                <c:pt idx="1957">
                  <c:v>6.504749</c:v>
                </c:pt>
                <c:pt idx="1958">
                  <c:v>6.504053999999997</c:v>
                </c:pt>
                <c:pt idx="1959">
                  <c:v>6.503359</c:v>
                </c:pt>
                <c:pt idx="1960">
                  <c:v>6.502663</c:v>
                </c:pt>
                <c:pt idx="1961">
                  <c:v>6.501968</c:v>
                </c:pt>
                <c:pt idx="1962">
                  <c:v>6.501272</c:v>
                </c:pt>
                <c:pt idx="1963">
                  <c:v>6.500575999999997</c:v>
                </c:pt>
                <c:pt idx="1964">
                  <c:v>6.49988</c:v>
                </c:pt>
                <c:pt idx="1965">
                  <c:v>6.499184</c:v>
                </c:pt>
                <c:pt idx="1966">
                  <c:v>6.498486999999997</c:v>
                </c:pt>
                <c:pt idx="1967">
                  <c:v>6.49779</c:v>
                </c:pt>
                <c:pt idx="1968">
                  <c:v>6.497094</c:v>
                </c:pt>
                <c:pt idx="1969">
                  <c:v>6.496396</c:v>
                </c:pt>
                <c:pt idx="1970">
                  <c:v>6.495699</c:v>
                </c:pt>
                <c:pt idx="1971">
                  <c:v>6.495001</c:v>
                </c:pt>
                <c:pt idx="1972">
                  <c:v>6.494304</c:v>
                </c:pt>
                <c:pt idx="1973">
                  <c:v>6.493606</c:v>
                </c:pt>
                <c:pt idx="1974">
                  <c:v>6.492906999999997</c:v>
                </c:pt>
                <c:pt idx="1975">
                  <c:v>6.492209</c:v>
                </c:pt>
                <c:pt idx="1976">
                  <c:v>6.49151</c:v>
                </c:pt>
                <c:pt idx="1977">
                  <c:v>6.490810999999997</c:v>
                </c:pt>
                <c:pt idx="1978">
                  <c:v>6.490111999999997</c:v>
                </c:pt>
                <c:pt idx="1979">
                  <c:v>6.489413</c:v>
                </c:pt>
                <c:pt idx="1980">
                  <c:v>6.488714</c:v>
                </c:pt>
                <c:pt idx="1981">
                  <c:v>6.488014</c:v>
                </c:pt>
                <c:pt idx="1982">
                  <c:v>6.487314</c:v>
                </c:pt>
                <c:pt idx="1983">
                  <c:v>6.486614</c:v>
                </c:pt>
                <c:pt idx="1984">
                  <c:v>6.485913999999997</c:v>
                </c:pt>
                <c:pt idx="1985">
                  <c:v>6.485214</c:v>
                </c:pt>
                <c:pt idx="1986">
                  <c:v>6.484512999999997</c:v>
                </c:pt>
                <c:pt idx="1987">
                  <c:v>6.483812</c:v>
                </c:pt>
                <c:pt idx="1988">
                  <c:v>6.483111</c:v>
                </c:pt>
                <c:pt idx="1989">
                  <c:v>6.48241</c:v>
                </c:pt>
                <c:pt idx="1990">
                  <c:v>6.481708</c:v>
                </c:pt>
                <c:pt idx="1991">
                  <c:v>6.481007</c:v>
                </c:pt>
                <c:pt idx="1992">
                  <c:v>6.480305</c:v>
                </c:pt>
                <c:pt idx="1993">
                  <c:v>6.479603</c:v>
                </c:pt>
                <c:pt idx="1994">
                  <c:v>6.478901</c:v>
                </c:pt>
                <c:pt idx="1995">
                  <c:v>6.478198</c:v>
                </c:pt>
                <c:pt idx="1996">
                  <c:v>6.477496</c:v>
                </c:pt>
                <c:pt idx="1997">
                  <c:v>6.476793</c:v>
                </c:pt>
                <c:pt idx="1998">
                  <c:v>6.47609</c:v>
                </c:pt>
                <c:pt idx="1999">
                  <c:v>6.475387</c:v>
                </c:pt>
                <c:pt idx="2000">
                  <c:v>6.474684</c:v>
                </c:pt>
                <c:pt idx="2001">
                  <c:v>6.47398</c:v>
                </c:pt>
                <c:pt idx="2002">
                  <c:v>6.473277</c:v>
                </c:pt>
                <c:pt idx="2003">
                  <c:v>6.472573</c:v>
                </c:pt>
                <c:pt idx="2004">
                  <c:v>6.471869</c:v>
                </c:pt>
                <c:pt idx="2005">
                  <c:v>6.471164</c:v>
                </c:pt>
                <c:pt idx="2006">
                  <c:v>6.47046</c:v>
                </c:pt>
                <c:pt idx="2007">
                  <c:v>6.469755</c:v>
                </c:pt>
                <c:pt idx="2008">
                  <c:v>6.46905</c:v>
                </c:pt>
                <c:pt idx="2009">
                  <c:v>6.468345</c:v>
                </c:pt>
                <c:pt idx="2010">
                  <c:v>6.46764</c:v>
                </c:pt>
                <c:pt idx="2011">
                  <c:v>6.466934999999997</c:v>
                </c:pt>
                <c:pt idx="2012">
                  <c:v>6.466229</c:v>
                </c:pt>
                <c:pt idx="2013">
                  <c:v>6.465523999999998</c:v>
                </c:pt>
                <c:pt idx="2014">
                  <c:v>6.464817999999996</c:v>
                </c:pt>
                <c:pt idx="2015">
                  <c:v>6.464111999999996</c:v>
                </c:pt>
                <c:pt idx="2016">
                  <c:v>6.463406</c:v>
                </c:pt>
                <c:pt idx="2017">
                  <c:v>6.462699</c:v>
                </c:pt>
                <c:pt idx="2018">
                  <c:v>6.461993</c:v>
                </c:pt>
                <c:pt idx="2019">
                  <c:v>6.461286</c:v>
                </c:pt>
                <c:pt idx="2020">
                  <c:v>6.460579</c:v>
                </c:pt>
                <c:pt idx="2021">
                  <c:v>6.459872</c:v>
                </c:pt>
                <c:pt idx="2022">
                  <c:v>6.459164</c:v>
                </c:pt>
                <c:pt idx="2023">
                  <c:v>6.458457</c:v>
                </c:pt>
                <c:pt idx="2024">
                  <c:v>6.457749</c:v>
                </c:pt>
                <c:pt idx="2025">
                  <c:v>6.457041</c:v>
                </c:pt>
                <c:pt idx="2026">
                  <c:v>6.456334</c:v>
                </c:pt>
                <c:pt idx="2027">
                  <c:v>6.455625</c:v>
                </c:pt>
                <c:pt idx="2028">
                  <c:v>6.454916999999996</c:v>
                </c:pt>
                <c:pt idx="2029">
                  <c:v>6.454209</c:v>
                </c:pt>
                <c:pt idx="2030">
                  <c:v>6.4535</c:v>
                </c:pt>
                <c:pt idx="2031">
                  <c:v>6.452791</c:v>
                </c:pt>
                <c:pt idx="2032">
                  <c:v>6.452081999999997</c:v>
                </c:pt>
                <c:pt idx="2033">
                  <c:v>6.451373</c:v>
                </c:pt>
                <c:pt idx="2034">
                  <c:v>6.450664</c:v>
                </c:pt>
                <c:pt idx="2035">
                  <c:v>6.449954</c:v>
                </c:pt>
                <c:pt idx="2036">
                  <c:v>6.449244</c:v>
                </c:pt>
                <c:pt idx="2037">
                  <c:v>6.448534999999997</c:v>
                </c:pt>
                <c:pt idx="2038">
                  <c:v>6.447824999999997</c:v>
                </c:pt>
                <c:pt idx="2039">
                  <c:v>6.447113999999997</c:v>
                </c:pt>
                <c:pt idx="2040">
                  <c:v>6.446404</c:v>
                </c:pt>
                <c:pt idx="2041">
                  <c:v>6.445694</c:v>
                </c:pt>
                <c:pt idx="2042">
                  <c:v>6.444982999999997</c:v>
                </c:pt>
                <c:pt idx="2043">
                  <c:v>6.444272</c:v>
                </c:pt>
                <c:pt idx="2044">
                  <c:v>6.443561</c:v>
                </c:pt>
                <c:pt idx="2045">
                  <c:v>6.44285</c:v>
                </c:pt>
                <c:pt idx="2046">
                  <c:v>6.442139</c:v>
                </c:pt>
                <c:pt idx="2047">
                  <c:v>6.441428</c:v>
                </c:pt>
                <c:pt idx="2048">
                  <c:v>6.440716</c:v>
                </c:pt>
                <c:pt idx="2049">
                  <c:v>6.440004</c:v>
                </c:pt>
                <c:pt idx="2050">
                  <c:v>6.439292</c:v>
                </c:pt>
                <c:pt idx="2051">
                  <c:v>6.43858</c:v>
                </c:pt>
                <c:pt idx="2052">
                  <c:v>6.437868</c:v>
                </c:pt>
                <c:pt idx="2053">
                  <c:v>6.437155999999997</c:v>
                </c:pt>
                <c:pt idx="2054">
                  <c:v>6.436443</c:v>
                </c:pt>
                <c:pt idx="2055">
                  <c:v>6.435731</c:v>
                </c:pt>
                <c:pt idx="2056">
                  <c:v>6.435018</c:v>
                </c:pt>
                <c:pt idx="2057">
                  <c:v>6.434305</c:v>
                </c:pt>
                <c:pt idx="2058">
                  <c:v>6.433592</c:v>
                </c:pt>
                <c:pt idx="2059">
                  <c:v>6.432878</c:v>
                </c:pt>
                <c:pt idx="2060">
                  <c:v>6.432165</c:v>
                </c:pt>
                <c:pt idx="2061">
                  <c:v>6.431451</c:v>
                </c:pt>
                <c:pt idx="2062">
                  <c:v>6.430738</c:v>
                </c:pt>
                <c:pt idx="2063">
                  <c:v>6.430024</c:v>
                </c:pt>
                <c:pt idx="2064">
                  <c:v>6.42931</c:v>
                </c:pt>
                <c:pt idx="2065">
                  <c:v>6.428595999999997</c:v>
                </c:pt>
                <c:pt idx="2066">
                  <c:v>6.427880999999996</c:v>
                </c:pt>
                <c:pt idx="2067">
                  <c:v>6.427166999999997</c:v>
                </c:pt>
                <c:pt idx="2068">
                  <c:v>6.426452</c:v>
                </c:pt>
                <c:pt idx="2069">
                  <c:v>6.425737999999997</c:v>
                </c:pt>
                <c:pt idx="2070">
                  <c:v>6.425023</c:v>
                </c:pt>
                <c:pt idx="2071">
                  <c:v>6.424307999999997</c:v>
                </c:pt>
                <c:pt idx="2072">
                  <c:v>6.423592</c:v>
                </c:pt>
                <c:pt idx="2073">
                  <c:v>6.422876999999997</c:v>
                </c:pt>
                <c:pt idx="2074">
                  <c:v>6.422162</c:v>
                </c:pt>
                <c:pt idx="2075">
                  <c:v>6.421446</c:v>
                </c:pt>
                <c:pt idx="2076">
                  <c:v>6.42073</c:v>
                </c:pt>
                <c:pt idx="2077">
                  <c:v>6.420013999999997</c:v>
                </c:pt>
                <c:pt idx="2078">
                  <c:v>6.419298</c:v>
                </c:pt>
                <c:pt idx="2079">
                  <c:v>6.418581999999997</c:v>
                </c:pt>
                <c:pt idx="2080">
                  <c:v>6.417866</c:v>
                </c:pt>
                <c:pt idx="2081">
                  <c:v>6.417149999999999</c:v>
                </c:pt>
                <c:pt idx="2082">
                  <c:v>6.416433</c:v>
                </c:pt>
                <c:pt idx="2083">
                  <c:v>6.415715999999997</c:v>
                </c:pt>
                <c:pt idx="2084">
                  <c:v>6.414998999999997</c:v>
                </c:pt>
                <c:pt idx="2085">
                  <c:v>6.414282</c:v>
                </c:pt>
                <c:pt idx="2086">
                  <c:v>6.413565</c:v>
                </c:pt>
                <c:pt idx="2087">
                  <c:v>6.412848</c:v>
                </c:pt>
                <c:pt idx="2088">
                  <c:v>6.412130999999997</c:v>
                </c:pt>
                <c:pt idx="2089">
                  <c:v>6.411413</c:v>
                </c:pt>
                <c:pt idx="2090">
                  <c:v>6.410696</c:v>
                </c:pt>
                <c:pt idx="2091">
                  <c:v>6.409978</c:v>
                </c:pt>
                <c:pt idx="2092">
                  <c:v>6.40926</c:v>
                </c:pt>
                <c:pt idx="2093">
                  <c:v>6.408542</c:v>
                </c:pt>
                <c:pt idx="2094">
                  <c:v>6.407824</c:v>
                </c:pt>
                <c:pt idx="2095">
                  <c:v>6.407104999999997</c:v>
                </c:pt>
                <c:pt idx="2096">
                  <c:v>6.406387</c:v>
                </c:pt>
                <c:pt idx="2097">
                  <c:v>6.405668</c:v>
                </c:pt>
                <c:pt idx="2098">
                  <c:v>6.404949999999999</c:v>
                </c:pt>
                <c:pt idx="2099">
                  <c:v>6.404231</c:v>
                </c:pt>
                <c:pt idx="2100">
                  <c:v>6.403512</c:v>
                </c:pt>
                <c:pt idx="2101">
                  <c:v>6.402793</c:v>
                </c:pt>
                <c:pt idx="2102">
                  <c:v>6.402074</c:v>
                </c:pt>
                <c:pt idx="2103">
                  <c:v>6.401355</c:v>
                </c:pt>
                <c:pt idx="2104">
                  <c:v>6.400635</c:v>
                </c:pt>
                <c:pt idx="2105">
                  <c:v>6.399915999999996</c:v>
                </c:pt>
                <c:pt idx="2106">
                  <c:v>6.399195999999997</c:v>
                </c:pt>
                <c:pt idx="2107">
                  <c:v>6.398475999999997</c:v>
                </c:pt>
                <c:pt idx="2108">
                  <c:v>6.397755999999996</c:v>
                </c:pt>
                <c:pt idx="2109">
                  <c:v>6.397035999999995</c:v>
                </c:pt>
                <c:pt idx="2110">
                  <c:v>6.396315999999997</c:v>
                </c:pt>
                <c:pt idx="2111">
                  <c:v>6.395595999999997</c:v>
                </c:pt>
                <c:pt idx="2112">
                  <c:v>6.394874999999994</c:v>
                </c:pt>
                <c:pt idx="2113">
                  <c:v>6.394154999999994</c:v>
                </c:pt>
                <c:pt idx="2114">
                  <c:v>6.393433999999997</c:v>
                </c:pt>
                <c:pt idx="2115">
                  <c:v>6.392712999999997</c:v>
                </c:pt>
                <c:pt idx="2116">
                  <c:v>6.391992</c:v>
                </c:pt>
                <c:pt idx="2117">
                  <c:v>6.391271</c:v>
                </c:pt>
                <c:pt idx="2118">
                  <c:v>6.390549999999997</c:v>
                </c:pt>
                <c:pt idx="2119">
                  <c:v>6.389829</c:v>
                </c:pt>
                <c:pt idx="2120">
                  <c:v>6.389108</c:v>
                </c:pt>
                <c:pt idx="2121">
                  <c:v>6.388385999999997</c:v>
                </c:pt>
                <c:pt idx="2122">
                  <c:v>6.387665</c:v>
                </c:pt>
                <c:pt idx="2123">
                  <c:v>6.386943</c:v>
                </c:pt>
                <c:pt idx="2124">
                  <c:v>6.386221</c:v>
                </c:pt>
                <c:pt idx="2125">
                  <c:v>6.385499</c:v>
                </c:pt>
                <c:pt idx="2126">
                  <c:v>6.384776999999997</c:v>
                </c:pt>
                <c:pt idx="2127">
                  <c:v>6.384054999999996</c:v>
                </c:pt>
                <c:pt idx="2128">
                  <c:v>6.383333</c:v>
                </c:pt>
                <c:pt idx="2129">
                  <c:v>6.382610999999997</c:v>
                </c:pt>
                <c:pt idx="2130">
                  <c:v>6.381888</c:v>
                </c:pt>
                <c:pt idx="2131">
                  <c:v>6.381166</c:v>
                </c:pt>
                <c:pt idx="2132">
                  <c:v>6.380443</c:v>
                </c:pt>
                <c:pt idx="2133">
                  <c:v>6.37972</c:v>
                </c:pt>
                <c:pt idx="2134">
                  <c:v>6.378997</c:v>
                </c:pt>
                <c:pt idx="2135">
                  <c:v>6.378274</c:v>
                </c:pt>
                <c:pt idx="2136">
                  <c:v>6.377550999999997</c:v>
                </c:pt>
                <c:pt idx="2137">
                  <c:v>6.376828</c:v>
                </c:pt>
                <c:pt idx="2138">
                  <c:v>6.376104</c:v>
                </c:pt>
                <c:pt idx="2139">
                  <c:v>6.375381</c:v>
                </c:pt>
                <c:pt idx="2140">
                  <c:v>6.374658</c:v>
                </c:pt>
                <c:pt idx="2141">
                  <c:v>6.373933999999997</c:v>
                </c:pt>
                <c:pt idx="2142">
                  <c:v>6.37321</c:v>
                </c:pt>
                <c:pt idx="2143">
                  <c:v>6.372485999999997</c:v>
                </c:pt>
                <c:pt idx="2144">
                  <c:v>6.371762</c:v>
                </c:pt>
                <c:pt idx="2145">
                  <c:v>6.371038</c:v>
                </c:pt>
                <c:pt idx="2146">
                  <c:v>6.370314</c:v>
                </c:pt>
                <c:pt idx="2147">
                  <c:v>6.369589999999997</c:v>
                </c:pt>
                <c:pt idx="2148">
                  <c:v>6.368865999999997</c:v>
                </c:pt>
                <c:pt idx="2149">
                  <c:v>6.368140999999997</c:v>
                </c:pt>
                <c:pt idx="2150">
                  <c:v>6.367415999999995</c:v>
                </c:pt>
                <c:pt idx="2151">
                  <c:v>6.366692</c:v>
                </c:pt>
                <c:pt idx="2152">
                  <c:v>6.365966999999997</c:v>
                </c:pt>
                <c:pt idx="2153">
                  <c:v>6.365242</c:v>
                </c:pt>
                <c:pt idx="2154">
                  <c:v>6.364516999999994</c:v>
                </c:pt>
                <c:pt idx="2155">
                  <c:v>6.363792</c:v>
                </c:pt>
                <c:pt idx="2156">
                  <c:v>6.363067</c:v>
                </c:pt>
                <c:pt idx="2157">
                  <c:v>6.362341999999997</c:v>
                </c:pt>
                <c:pt idx="2158">
                  <c:v>6.361616999999997</c:v>
                </c:pt>
                <c:pt idx="2159">
                  <c:v>6.360890999999997</c:v>
                </c:pt>
                <c:pt idx="2160">
                  <c:v>6.360165999999997</c:v>
                </c:pt>
                <c:pt idx="2161">
                  <c:v>6.35944</c:v>
                </c:pt>
                <c:pt idx="2162">
                  <c:v>6.358713999999997</c:v>
                </c:pt>
                <c:pt idx="2163">
                  <c:v>6.357987999999994</c:v>
                </c:pt>
                <c:pt idx="2164">
                  <c:v>6.357263</c:v>
                </c:pt>
                <c:pt idx="2165">
                  <c:v>6.356536999999997</c:v>
                </c:pt>
                <c:pt idx="2166">
                  <c:v>6.355810999999996</c:v>
                </c:pt>
                <c:pt idx="2167">
                  <c:v>6.355083999999997</c:v>
                </c:pt>
                <c:pt idx="2168">
                  <c:v>6.354357999999997</c:v>
                </c:pt>
                <c:pt idx="2169">
                  <c:v>6.353632</c:v>
                </c:pt>
                <c:pt idx="2170">
                  <c:v>6.352904999999994</c:v>
                </c:pt>
                <c:pt idx="2171">
                  <c:v>6.352178999999997</c:v>
                </c:pt>
                <c:pt idx="2172">
                  <c:v>6.351452</c:v>
                </c:pt>
                <c:pt idx="2173">
                  <c:v>6.350724999999997</c:v>
                </c:pt>
                <c:pt idx="2174">
                  <c:v>6.349999</c:v>
                </c:pt>
                <c:pt idx="2175">
                  <c:v>6.349272</c:v>
                </c:pt>
                <c:pt idx="2176">
                  <c:v>6.348544999999997</c:v>
                </c:pt>
                <c:pt idx="2177">
                  <c:v>6.347817999999996</c:v>
                </c:pt>
                <c:pt idx="2178">
                  <c:v>6.347090999999997</c:v>
                </c:pt>
                <c:pt idx="2179">
                  <c:v>6.346363</c:v>
                </c:pt>
                <c:pt idx="2180">
                  <c:v>6.345635999999997</c:v>
                </c:pt>
                <c:pt idx="2181">
                  <c:v>6.344908999999997</c:v>
                </c:pt>
                <c:pt idx="2182">
                  <c:v>6.344180999999994</c:v>
                </c:pt>
                <c:pt idx="2183">
                  <c:v>6.343453999999999</c:v>
                </c:pt>
                <c:pt idx="2184">
                  <c:v>6.342725999999997</c:v>
                </c:pt>
                <c:pt idx="2185">
                  <c:v>6.341998</c:v>
                </c:pt>
                <c:pt idx="2186">
                  <c:v>6.341271</c:v>
                </c:pt>
                <c:pt idx="2187">
                  <c:v>6.340543</c:v>
                </c:pt>
                <c:pt idx="2188">
                  <c:v>6.339814999999997</c:v>
                </c:pt>
                <c:pt idx="2189">
                  <c:v>6.339087</c:v>
                </c:pt>
                <c:pt idx="2190">
                  <c:v>6.338359</c:v>
                </c:pt>
                <c:pt idx="2191">
                  <c:v>6.33763</c:v>
                </c:pt>
                <c:pt idx="2192">
                  <c:v>6.336902</c:v>
                </c:pt>
                <c:pt idx="2193">
                  <c:v>6.336174</c:v>
                </c:pt>
                <c:pt idx="2194">
                  <c:v>6.335445</c:v>
                </c:pt>
                <c:pt idx="2195">
                  <c:v>6.334716999999997</c:v>
                </c:pt>
                <c:pt idx="2196">
                  <c:v>6.333987999999997</c:v>
                </c:pt>
                <c:pt idx="2197">
                  <c:v>6.33326</c:v>
                </c:pt>
                <c:pt idx="2198">
                  <c:v>6.332530999999997</c:v>
                </c:pt>
                <c:pt idx="2199">
                  <c:v>6.331802</c:v>
                </c:pt>
                <c:pt idx="2200">
                  <c:v>6.331073</c:v>
                </c:pt>
                <c:pt idx="2201">
                  <c:v>6.330344</c:v>
                </c:pt>
                <c:pt idx="2202">
                  <c:v>6.329614999999997</c:v>
                </c:pt>
                <c:pt idx="2203">
                  <c:v>6.328885999999994</c:v>
                </c:pt>
                <c:pt idx="2204">
                  <c:v>6.328156999999996</c:v>
                </c:pt>
                <c:pt idx="2205">
                  <c:v>6.327427999999997</c:v>
                </c:pt>
                <c:pt idx="2206">
                  <c:v>6.326698</c:v>
                </c:pt>
                <c:pt idx="2207">
                  <c:v>6.325968999999997</c:v>
                </c:pt>
                <c:pt idx="2208">
                  <c:v>6.32524</c:v>
                </c:pt>
                <c:pt idx="2209">
                  <c:v>6.324509999999995</c:v>
                </c:pt>
                <c:pt idx="2210">
                  <c:v>6.323779999999997</c:v>
                </c:pt>
                <c:pt idx="2211">
                  <c:v>6.323050999999997</c:v>
                </c:pt>
                <c:pt idx="2212">
                  <c:v>6.322320999999997</c:v>
                </c:pt>
                <c:pt idx="2213">
                  <c:v>6.321590999999997</c:v>
                </c:pt>
                <c:pt idx="2214">
                  <c:v>6.320860999999997</c:v>
                </c:pt>
                <c:pt idx="2215">
                  <c:v>6.320130999999995</c:v>
                </c:pt>
                <c:pt idx="2216">
                  <c:v>6.319401</c:v>
                </c:pt>
                <c:pt idx="2217">
                  <c:v>6.318671</c:v>
                </c:pt>
                <c:pt idx="2218">
                  <c:v>6.317940999999997</c:v>
                </c:pt>
                <c:pt idx="2219">
                  <c:v>6.317210999999997</c:v>
                </c:pt>
                <c:pt idx="2220">
                  <c:v>6.316480999999997</c:v>
                </c:pt>
                <c:pt idx="2221">
                  <c:v>6.315749999999999</c:v>
                </c:pt>
                <c:pt idx="2222">
                  <c:v>6.315019999999997</c:v>
                </c:pt>
                <c:pt idx="2223">
                  <c:v>6.314288999999997</c:v>
                </c:pt>
                <c:pt idx="2224">
                  <c:v>6.313558999999997</c:v>
                </c:pt>
                <c:pt idx="2225">
                  <c:v>6.312827999999997</c:v>
                </c:pt>
                <c:pt idx="2226">
                  <c:v>6.312097999999997</c:v>
                </c:pt>
                <c:pt idx="2227">
                  <c:v>6.311367</c:v>
                </c:pt>
                <c:pt idx="2228">
                  <c:v>6.310635999999997</c:v>
                </c:pt>
                <c:pt idx="2229">
                  <c:v>6.309904999999997</c:v>
                </c:pt>
                <c:pt idx="2230">
                  <c:v>6.309174</c:v>
                </c:pt>
                <c:pt idx="2231">
                  <c:v>6.308443</c:v>
                </c:pt>
                <c:pt idx="2232">
                  <c:v>6.307711999999997</c:v>
                </c:pt>
                <c:pt idx="2233">
                  <c:v>6.306980999999997</c:v>
                </c:pt>
                <c:pt idx="2234">
                  <c:v>6.30625</c:v>
                </c:pt>
                <c:pt idx="2235">
                  <c:v>6.305518999999997</c:v>
                </c:pt>
                <c:pt idx="2236">
                  <c:v>6.304787999999997</c:v>
                </c:pt>
                <c:pt idx="2237">
                  <c:v>6.304055999999996</c:v>
                </c:pt>
                <c:pt idx="2238">
                  <c:v>6.303325</c:v>
                </c:pt>
                <c:pt idx="2239">
                  <c:v>6.302593999999997</c:v>
                </c:pt>
                <c:pt idx="2240">
                  <c:v>6.301862</c:v>
                </c:pt>
                <c:pt idx="2241">
                  <c:v>6.301130999999997</c:v>
                </c:pt>
                <c:pt idx="2242">
                  <c:v>6.300399</c:v>
                </c:pt>
                <c:pt idx="2243">
                  <c:v>6.299667</c:v>
                </c:pt>
                <c:pt idx="2244">
                  <c:v>6.298935999999997</c:v>
                </c:pt>
                <c:pt idx="2245">
                  <c:v>6.298204</c:v>
                </c:pt>
                <c:pt idx="2246">
                  <c:v>6.297472</c:v>
                </c:pt>
                <c:pt idx="2247">
                  <c:v>6.29674</c:v>
                </c:pt>
                <c:pt idx="2248">
                  <c:v>6.296008</c:v>
                </c:pt>
                <c:pt idx="2249">
                  <c:v>6.295276</c:v>
                </c:pt>
                <c:pt idx="2250">
                  <c:v>6.294543999999997</c:v>
                </c:pt>
                <c:pt idx="2251">
                  <c:v>6.293812</c:v>
                </c:pt>
                <c:pt idx="2252">
                  <c:v>6.29308</c:v>
                </c:pt>
                <c:pt idx="2253">
                  <c:v>6.292348</c:v>
                </c:pt>
                <c:pt idx="2254">
                  <c:v>6.291616</c:v>
                </c:pt>
                <c:pt idx="2255">
                  <c:v>6.290883</c:v>
                </c:pt>
                <c:pt idx="2256">
                  <c:v>6.290150999999997</c:v>
                </c:pt>
                <c:pt idx="2257">
                  <c:v>6.289419</c:v>
                </c:pt>
                <c:pt idx="2258">
                  <c:v>6.288686</c:v>
                </c:pt>
                <c:pt idx="2259">
                  <c:v>6.287953999999997</c:v>
                </c:pt>
                <c:pt idx="2260">
                  <c:v>6.287221</c:v>
                </c:pt>
                <c:pt idx="2261">
                  <c:v>6.286489</c:v>
                </c:pt>
                <c:pt idx="2262">
                  <c:v>6.285756</c:v>
                </c:pt>
                <c:pt idx="2263">
                  <c:v>6.285023</c:v>
                </c:pt>
                <c:pt idx="2264">
                  <c:v>6.284291</c:v>
                </c:pt>
                <c:pt idx="2265">
                  <c:v>6.283558</c:v>
                </c:pt>
                <c:pt idx="2266">
                  <c:v>6.282824999999997</c:v>
                </c:pt>
                <c:pt idx="2267">
                  <c:v>6.282092</c:v>
                </c:pt>
                <c:pt idx="2268">
                  <c:v>6.28136</c:v>
                </c:pt>
                <c:pt idx="2269">
                  <c:v>6.280627</c:v>
                </c:pt>
                <c:pt idx="2270">
                  <c:v>6.279894</c:v>
                </c:pt>
                <c:pt idx="2271">
                  <c:v>6.279161</c:v>
                </c:pt>
                <c:pt idx="2272">
                  <c:v>6.278428</c:v>
                </c:pt>
                <c:pt idx="2273">
                  <c:v>6.277694</c:v>
                </c:pt>
                <c:pt idx="2274">
                  <c:v>6.276961</c:v>
                </c:pt>
                <c:pt idx="2275">
                  <c:v>6.276228</c:v>
                </c:pt>
                <c:pt idx="2276">
                  <c:v>6.275495</c:v>
                </c:pt>
                <c:pt idx="2277">
                  <c:v>6.274762</c:v>
                </c:pt>
                <c:pt idx="2278">
                  <c:v>6.274028</c:v>
                </c:pt>
                <c:pt idx="2279">
                  <c:v>6.273295</c:v>
                </c:pt>
                <c:pt idx="2280">
                  <c:v>6.272562</c:v>
                </c:pt>
                <c:pt idx="2281">
                  <c:v>6.271828</c:v>
                </c:pt>
                <c:pt idx="2282">
                  <c:v>6.271095</c:v>
                </c:pt>
                <c:pt idx="2283">
                  <c:v>6.270361</c:v>
                </c:pt>
                <c:pt idx="2284">
                  <c:v>6.269628</c:v>
                </c:pt>
                <c:pt idx="2285">
                  <c:v>6.268893999999999</c:v>
                </c:pt>
                <c:pt idx="2286">
                  <c:v>6.268161</c:v>
                </c:pt>
                <c:pt idx="2287">
                  <c:v>6.267426999999997</c:v>
                </c:pt>
                <c:pt idx="2288">
                  <c:v>6.266693</c:v>
                </c:pt>
                <c:pt idx="2289">
                  <c:v>6.265959999999997</c:v>
                </c:pt>
                <c:pt idx="2290">
                  <c:v>6.265226</c:v>
                </c:pt>
                <c:pt idx="2291">
                  <c:v>6.264491999999997</c:v>
                </c:pt>
                <c:pt idx="2292">
                  <c:v>6.263758</c:v>
                </c:pt>
                <c:pt idx="2293">
                  <c:v>6.263024</c:v>
                </c:pt>
                <c:pt idx="2294">
                  <c:v>6.26229</c:v>
                </c:pt>
                <c:pt idx="2295">
                  <c:v>6.261556999999997</c:v>
                </c:pt>
                <c:pt idx="2296">
                  <c:v>6.260823</c:v>
                </c:pt>
                <c:pt idx="2297">
                  <c:v>6.260088999999997</c:v>
                </c:pt>
                <c:pt idx="2298">
                  <c:v>6.259355</c:v>
                </c:pt>
                <c:pt idx="2299">
                  <c:v>6.258621</c:v>
                </c:pt>
                <c:pt idx="2300">
                  <c:v>6.257886999999997</c:v>
                </c:pt>
                <c:pt idx="2301">
                  <c:v>6.257151999999997</c:v>
                </c:pt>
                <c:pt idx="2302">
                  <c:v>6.256418</c:v>
                </c:pt>
                <c:pt idx="2303">
                  <c:v>6.255684</c:v>
                </c:pt>
                <c:pt idx="2304">
                  <c:v>6.254949999999997</c:v>
                </c:pt>
                <c:pt idx="2305">
                  <c:v>6.254216</c:v>
                </c:pt>
                <c:pt idx="2306">
                  <c:v>6.253480999999997</c:v>
                </c:pt>
                <c:pt idx="2307">
                  <c:v>6.252747</c:v>
                </c:pt>
                <c:pt idx="2308">
                  <c:v>6.252012999999997</c:v>
                </c:pt>
                <c:pt idx="2309">
                  <c:v>6.251279</c:v>
                </c:pt>
                <c:pt idx="2310">
                  <c:v>6.250544</c:v>
                </c:pt>
                <c:pt idx="2311">
                  <c:v>6.24981</c:v>
                </c:pt>
                <c:pt idx="2312">
                  <c:v>6.249075</c:v>
                </c:pt>
                <c:pt idx="2313">
                  <c:v>6.248341</c:v>
                </c:pt>
                <c:pt idx="2314">
                  <c:v>6.247606</c:v>
                </c:pt>
                <c:pt idx="2315">
                  <c:v>6.246872</c:v>
                </c:pt>
                <c:pt idx="2316">
                  <c:v>6.246137</c:v>
                </c:pt>
                <c:pt idx="2317">
                  <c:v>6.245403</c:v>
                </c:pt>
                <c:pt idx="2318">
                  <c:v>6.244668</c:v>
                </c:pt>
                <c:pt idx="2319">
                  <c:v>6.243933999999999</c:v>
                </c:pt>
                <c:pt idx="2320">
                  <c:v>6.243199</c:v>
                </c:pt>
                <c:pt idx="2321">
                  <c:v>6.242464</c:v>
                </c:pt>
                <c:pt idx="2322">
                  <c:v>6.24173</c:v>
                </c:pt>
                <c:pt idx="2323">
                  <c:v>6.240994999999997</c:v>
                </c:pt>
                <c:pt idx="2324">
                  <c:v>6.24026</c:v>
                </c:pt>
                <c:pt idx="2325">
                  <c:v>6.239526</c:v>
                </c:pt>
                <c:pt idx="2326">
                  <c:v>6.238791</c:v>
                </c:pt>
                <c:pt idx="2327">
                  <c:v>6.238056</c:v>
                </c:pt>
                <c:pt idx="2328">
                  <c:v>6.237321</c:v>
                </c:pt>
                <c:pt idx="2329">
                  <c:v>6.236587</c:v>
                </c:pt>
                <c:pt idx="2330">
                  <c:v>6.235852</c:v>
                </c:pt>
                <c:pt idx="2331">
                  <c:v>6.235116999999997</c:v>
                </c:pt>
                <c:pt idx="2332">
                  <c:v>6.234382</c:v>
                </c:pt>
                <c:pt idx="2333">
                  <c:v>6.233647</c:v>
                </c:pt>
                <c:pt idx="2334">
                  <c:v>6.232911999999997</c:v>
                </c:pt>
                <c:pt idx="2335">
                  <c:v>6.232177</c:v>
                </c:pt>
                <c:pt idx="2336">
                  <c:v>6.231442</c:v>
                </c:pt>
                <c:pt idx="2337">
                  <c:v>6.230708</c:v>
                </c:pt>
                <c:pt idx="2338">
                  <c:v>6.229973</c:v>
                </c:pt>
                <c:pt idx="2339">
                  <c:v>6.229238</c:v>
                </c:pt>
                <c:pt idx="2340">
                  <c:v>6.228502999999997</c:v>
                </c:pt>
                <c:pt idx="2341">
                  <c:v>6.227768</c:v>
                </c:pt>
                <c:pt idx="2342">
                  <c:v>6.227032999999997</c:v>
                </c:pt>
                <c:pt idx="2343">
                  <c:v>6.226297</c:v>
                </c:pt>
                <c:pt idx="2344">
                  <c:v>6.225562</c:v>
                </c:pt>
                <c:pt idx="2345">
                  <c:v>6.224826999999997</c:v>
                </c:pt>
                <c:pt idx="2346">
                  <c:v>6.224091999999997</c:v>
                </c:pt>
                <c:pt idx="2347">
                  <c:v>6.223357</c:v>
                </c:pt>
                <c:pt idx="2348">
                  <c:v>6.222622</c:v>
                </c:pt>
                <c:pt idx="2349">
                  <c:v>6.221886999999997</c:v>
                </c:pt>
                <c:pt idx="2350">
                  <c:v>6.221152</c:v>
                </c:pt>
                <c:pt idx="2351">
                  <c:v>6.220416999999997</c:v>
                </c:pt>
                <c:pt idx="2352">
                  <c:v>6.219682</c:v>
                </c:pt>
                <c:pt idx="2353">
                  <c:v>6.218945999999997</c:v>
                </c:pt>
                <c:pt idx="2354">
                  <c:v>6.218211</c:v>
                </c:pt>
                <c:pt idx="2355">
                  <c:v>6.217475999999997</c:v>
                </c:pt>
                <c:pt idx="2356">
                  <c:v>6.216741</c:v>
                </c:pt>
                <c:pt idx="2357">
                  <c:v>6.216006</c:v>
                </c:pt>
                <c:pt idx="2358">
                  <c:v>6.21527</c:v>
                </c:pt>
                <c:pt idx="2359">
                  <c:v>6.214534999999994</c:v>
                </c:pt>
                <c:pt idx="2360">
                  <c:v>6.2138</c:v>
                </c:pt>
                <c:pt idx="2361">
                  <c:v>6.213065</c:v>
                </c:pt>
                <c:pt idx="2362">
                  <c:v>6.212329</c:v>
                </c:pt>
                <c:pt idx="2363">
                  <c:v>6.211594</c:v>
                </c:pt>
                <c:pt idx="2364">
                  <c:v>6.210859</c:v>
                </c:pt>
                <c:pt idx="2365">
                  <c:v>6.210124</c:v>
                </c:pt>
                <c:pt idx="2366">
                  <c:v>6.209388</c:v>
                </c:pt>
                <c:pt idx="2367">
                  <c:v>6.208653</c:v>
                </c:pt>
                <c:pt idx="2368">
                  <c:v>6.207917999999997</c:v>
                </c:pt>
                <c:pt idx="2369">
                  <c:v>6.207182</c:v>
                </c:pt>
                <c:pt idx="2370">
                  <c:v>6.206447</c:v>
                </c:pt>
                <c:pt idx="2371">
                  <c:v>6.205712</c:v>
                </c:pt>
                <c:pt idx="2372">
                  <c:v>6.204977</c:v>
                </c:pt>
                <c:pt idx="2373">
                  <c:v>6.204241</c:v>
                </c:pt>
                <c:pt idx="2374">
                  <c:v>6.203506</c:v>
                </c:pt>
                <c:pt idx="2375">
                  <c:v>6.202771</c:v>
                </c:pt>
                <c:pt idx="2376">
                  <c:v>6.202035</c:v>
                </c:pt>
                <c:pt idx="2377">
                  <c:v>6.2013</c:v>
                </c:pt>
                <c:pt idx="2378">
                  <c:v>6.200565</c:v>
                </c:pt>
                <c:pt idx="2379">
                  <c:v>6.199829</c:v>
                </c:pt>
                <c:pt idx="2380">
                  <c:v>6.199094</c:v>
                </c:pt>
                <c:pt idx="2381">
                  <c:v>6.198359</c:v>
                </c:pt>
                <c:pt idx="2382">
                  <c:v>6.197623</c:v>
                </c:pt>
                <c:pt idx="2383">
                  <c:v>6.196887999999997</c:v>
                </c:pt>
                <c:pt idx="2384">
                  <c:v>6.196152999999997</c:v>
                </c:pt>
                <c:pt idx="2385">
                  <c:v>6.195416999999995</c:v>
                </c:pt>
                <c:pt idx="2386">
                  <c:v>6.194681999999997</c:v>
                </c:pt>
                <c:pt idx="2387">
                  <c:v>6.193946999999997</c:v>
                </c:pt>
                <c:pt idx="2388">
                  <c:v>6.193210999999997</c:v>
                </c:pt>
                <c:pt idx="2389">
                  <c:v>6.192475999999996</c:v>
                </c:pt>
                <c:pt idx="2390">
                  <c:v>6.191741</c:v>
                </c:pt>
                <c:pt idx="2391">
                  <c:v>6.191004999999997</c:v>
                </c:pt>
                <c:pt idx="2392">
                  <c:v>6.19027</c:v>
                </c:pt>
                <c:pt idx="2393">
                  <c:v>6.189534999999997</c:v>
                </c:pt>
                <c:pt idx="2394">
                  <c:v>6.188799</c:v>
                </c:pt>
                <c:pt idx="2395">
                  <c:v>6.188064</c:v>
                </c:pt>
                <c:pt idx="2396">
                  <c:v>6.187329</c:v>
                </c:pt>
                <c:pt idx="2397">
                  <c:v>6.186593</c:v>
                </c:pt>
                <c:pt idx="2398">
                  <c:v>6.185857999999997</c:v>
                </c:pt>
                <c:pt idx="2399">
                  <c:v>6.185122999999997</c:v>
                </c:pt>
                <c:pt idx="2400">
                  <c:v>6.184387999999997</c:v>
                </c:pt>
                <c:pt idx="2401">
                  <c:v>6.183652</c:v>
                </c:pt>
                <c:pt idx="2402">
                  <c:v>6.182916999999994</c:v>
                </c:pt>
                <c:pt idx="2403">
                  <c:v>6.182181999999996</c:v>
                </c:pt>
                <c:pt idx="2404">
                  <c:v>6.181446</c:v>
                </c:pt>
                <c:pt idx="2405">
                  <c:v>6.180710999999997</c:v>
                </c:pt>
                <c:pt idx="2406">
                  <c:v>6.179975999999997</c:v>
                </c:pt>
                <c:pt idx="2407">
                  <c:v>6.179241</c:v>
                </c:pt>
                <c:pt idx="2408">
                  <c:v>6.178504999999997</c:v>
                </c:pt>
                <c:pt idx="2409">
                  <c:v>6.17777</c:v>
                </c:pt>
                <c:pt idx="2410">
                  <c:v>6.177034999999996</c:v>
                </c:pt>
                <c:pt idx="2411">
                  <c:v>6.1763</c:v>
                </c:pt>
                <c:pt idx="2412">
                  <c:v>6.175564999999997</c:v>
                </c:pt>
                <c:pt idx="2413">
                  <c:v>6.174828999999997</c:v>
                </c:pt>
                <c:pt idx="2414">
                  <c:v>6.174093999999998</c:v>
                </c:pt>
                <c:pt idx="2415">
                  <c:v>6.173359</c:v>
                </c:pt>
                <c:pt idx="2416">
                  <c:v>6.172624</c:v>
                </c:pt>
                <c:pt idx="2417">
                  <c:v>6.171889</c:v>
                </c:pt>
                <c:pt idx="2418">
                  <c:v>6.171154</c:v>
                </c:pt>
                <c:pt idx="2419">
                  <c:v>6.170417999999997</c:v>
                </c:pt>
                <c:pt idx="2420">
                  <c:v>6.169683</c:v>
                </c:pt>
                <c:pt idx="2421">
                  <c:v>6.168947999999997</c:v>
                </c:pt>
                <c:pt idx="2422">
                  <c:v>6.168212999999997</c:v>
                </c:pt>
                <c:pt idx="2423">
                  <c:v>6.167477999999996</c:v>
                </c:pt>
                <c:pt idx="2424">
                  <c:v>6.166743</c:v>
                </c:pt>
                <c:pt idx="2425">
                  <c:v>6.166007999999997</c:v>
                </c:pt>
                <c:pt idx="2426">
                  <c:v>6.165273</c:v>
                </c:pt>
                <c:pt idx="2427">
                  <c:v>6.164537999999995</c:v>
                </c:pt>
                <c:pt idx="2428">
                  <c:v>6.163802999999997</c:v>
                </c:pt>
                <c:pt idx="2429">
                  <c:v>6.163068</c:v>
                </c:pt>
                <c:pt idx="2430">
                  <c:v>6.162332999999997</c:v>
                </c:pt>
                <c:pt idx="2431">
                  <c:v>6.161597999999997</c:v>
                </c:pt>
                <c:pt idx="2432">
                  <c:v>6.160863</c:v>
                </c:pt>
                <c:pt idx="2433">
                  <c:v>6.160127999999997</c:v>
                </c:pt>
                <c:pt idx="2434">
                  <c:v>6.159393</c:v>
                </c:pt>
                <c:pt idx="2435">
                  <c:v>6.158658</c:v>
                </c:pt>
                <c:pt idx="2436">
                  <c:v>6.157922999999997</c:v>
                </c:pt>
                <c:pt idx="2437">
                  <c:v>6.157188999999994</c:v>
                </c:pt>
                <c:pt idx="2438">
                  <c:v>6.156453999999997</c:v>
                </c:pt>
                <c:pt idx="2439">
                  <c:v>6.155718999999997</c:v>
                </c:pt>
                <c:pt idx="2440">
                  <c:v>6.154983999999994</c:v>
                </c:pt>
                <c:pt idx="2441">
                  <c:v>6.154249</c:v>
                </c:pt>
                <c:pt idx="2442">
                  <c:v>6.153513999999997</c:v>
                </c:pt>
                <c:pt idx="2443">
                  <c:v>6.152779999999997</c:v>
                </c:pt>
                <c:pt idx="2444">
                  <c:v>6.152044999999997</c:v>
                </c:pt>
                <c:pt idx="2445">
                  <c:v>6.15131</c:v>
                </c:pt>
                <c:pt idx="2446">
                  <c:v>6.150574999999995</c:v>
                </c:pt>
                <c:pt idx="2447">
                  <c:v>6.149841</c:v>
                </c:pt>
                <c:pt idx="2448">
                  <c:v>6.149105999999997</c:v>
                </c:pt>
                <c:pt idx="2449">
                  <c:v>6.148372</c:v>
                </c:pt>
                <c:pt idx="2450">
                  <c:v>6.147636999999997</c:v>
                </c:pt>
                <c:pt idx="2451">
                  <c:v>6.146901999999997</c:v>
                </c:pt>
                <c:pt idx="2452">
                  <c:v>6.146168</c:v>
                </c:pt>
                <c:pt idx="2453">
                  <c:v>6.145432999999997</c:v>
                </c:pt>
                <c:pt idx="2454">
                  <c:v>6.144699</c:v>
                </c:pt>
                <c:pt idx="2455">
                  <c:v>6.143964</c:v>
                </c:pt>
                <c:pt idx="2456">
                  <c:v>6.14323</c:v>
                </c:pt>
                <c:pt idx="2457">
                  <c:v>6.142494999999997</c:v>
                </c:pt>
                <c:pt idx="2458">
                  <c:v>6.141761</c:v>
                </c:pt>
                <c:pt idx="2459">
                  <c:v>6.141026</c:v>
                </c:pt>
                <c:pt idx="2460">
                  <c:v>6.140292</c:v>
                </c:pt>
                <c:pt idx="2461">
                  <c:v>6.139558</c:v>
                </c:pt>
                <c:pt idx="2462">
                  <c:v>6.138823</c:v>
                </c:pt>
                <c:pt idx="2463">
                  <c:v>6.138088999999997</c:v>
                </c:pt>
                <c:pt idx="2464">
                  <c:v>6.137354999999997</c:v>
                </c:pt>
                <c:pt idx="2465">
                  <c:v>6.13662</c:v>
                </c:pt>
                <c:pt idx="2466">
                  <c:v>6.135885999999996</c:v>
                </c:pt>
                <c:pt idx="2467">
                  <c:v>6.135151999999997</c:v>
                </c:pt>
                <c:pt idx="2468">
                  <c:v>6.134417999999996</c:v>
                </c:pt>
                <c:pt idx="2469">
                  <c:v>6.133683</c:v>
                </c:pt>
                <c:pt idx="2470">
                  <c:v>6.132949</c:v>
                </c:pt>
                <c:pt idx="2471">
                  <c:v>6.132215</c:v>
                </c:pt>
                <c:pt idx="2472">
                  <c:v>6.131481</c:v>
                </c:pt>
                <c:pt idx="2473">
                  <c:v>6.130747</c:v>
                </c:pt>
                <c:pt idx="2474">
                  <c:v>6.130012999999997</c:v>
                </c:pt>
                <c:pt idx="2475">
                  <c:v>6.129279</c:v>
                </c:pt>
                <c:pt idx="2476">
                  <c:v>6.128544999999995</c:v>
                </c:pt>
                <c:pt idx="2477">
                  <c:v>6.127810999999995</c:v>
                </c:pt>
                <c:pt idx="2478">
                  <c:v>6.127076999999995</c:v>
                </c:pt>
                <c:pt idx="2479">
                  <c:v>6.126343</c:v>
                </c:pt>
                <c:pt idx="2480">
                  <c:v>6.125608999999997</c:v>
                </c:pt>
                <c:pt idx="2481">
                  <c:v>6.124875999999995</c:v>
                </c:pt>
                <c:pt idx="2482">
                  <c:v>6.124141999999996</c:v>
                </c:pt>
                <c:pt idx="2483">
                  <c:v>6.123408</c:v>
                </c:pt>
                <c:pt idx="2484">
                  <c:v>6.122673999999997</c:v>
                </c:pt>
                <c:pt idx="2485">
                  <c:v>6.121940999999997</c:v>
                </c:pt>
                <c:pt idx="2486">
                  <c:v>6.121207</c:v>
                </c:pt>
                <c:pt idx="2487">
                  <c:v>6.120472999999997</c:v>
                </c:pt>
                <c:pt idx="2488">
                  <c:v>6.11974</c:v>
                </c:pt>
                <c:pt idx="2489">
                  <c:v>6.119005999999997</c:v>
                </c:pt>
                <c:pt idx="2490">
                  <c:v>6.118273</c:v>
                </c:pt>
                <c:pt idx="2491">
                  <c:v>6.117538999999994</c:v>
                </c:pt>
                <c:pt idx="2492">
                  <c:v>6.116806</c:v>
                </c:pt>
                <c:pt idx="2493">
                  <c:v>6.116072</c:v>
                </c:pt>
                <c:pt idx="2494">
                  <c:v>6.115338999999997</c:v>
                </c:pt>
                <c:pt idx="2495">
                  <c:v>6.114604999999996</c:v>
                </c:pt>
                <c:pt idx="2496">
                  <c:v>6.113871999999997</c:v>
                </c:pt>
                <c:pt idx="2497">
                  <c:v>6.113138999999997</c:v>
                </c:pt>
                <c:pt idx="2498">
                  <c:v>6.112404999999995</c:v>
                </c:pt>
                <c:pt idx="2499">
                  <c:v>6.111672</c:v>
                </c:pt>
                <c:pt idx="2500">
                  <c:v>6.110938999999996</c:v>
                </c:pt>
                <c:pt idx="2501">
                  <c:v>6.110205999999997</c:v>
                </c:pt>
                <c:pt idx="2502">
                  <c:v>6.109473</c:v>
                </c:pt>
                <c:pt idx="2503">
                  <c:v>6.10874</c:v>
                </c:pt>
                <c:pt idx="2504">
                  <c:v>6.108006999999997</c:v>
                </c:pt>
                <c:pt idx="2505">
                  <c:v>6.107273999999999</c:v>
                </c:pt>
                <c:pt idx="2506">
                  <c:v>6.106541</c:v>
                </c:pt>
                <c:pt idx="2507">
                  <c:v>6.105807999999997</c:v>
                </c:pt>
                <c:pt idx="2508">
                  <c:v>6.105074999999997</c:v>
                </c:pt>
                <c:pt idx="2509">
                  <c:v>6.104341999999997</c:v>
                </c:pt>
                <c:pt idx="2510">
                  <c:v>6.103609</c:v>
                </c:pt>
                <c:pt idx="2511">
                  <c:v>6.102875999999997</c:v>
                </c:pt>
                <c:pt idx="2512">
                  <c:v>6.102142999999997</c:v>
                </c:pt>
                <c:pt idx="2513">
                  <c:v>6.101410999999997</c:v>
                </c:pt>
                <c:pt idx="2514">
                  <c:v>6.100678</c:v>
                </c:pt>
                <c:pt idx="2515">
                  <c:v>6.099945</c:v>
                </c:pt>
                <c:pt idx="2516">
                  <c:v>6.099213</c:v>
                </c:pt>
                <c:pt idx="2517">
                  <c:v>6.098479999999999</c:v>
                </c:pt>
                <c:pt idx="2518">
                  <c:v>6.097748</c:v>
                </c:pt>
                <c:pt idx="2519">
                  <c:v>6.097014999999994</c:v>
                </c:pt>
                <c:pt idx="2520">
                  <c:v>6.096283</c:v>
                </c:pt>
                <c:pt idx="2521">
                  <c:v>6.095549999999998</c:v>
                </c:pt>
                <c:pt idx="2522">
                  <c:v>6.094817999999996</c:v>
                </c:pt>
                <c:pt idx="2523">
                  <c:v>6.094085999999995</c:v>
                </c:pt>
                <c:pt idx="2524">
                  <c:v>6.093353</c:v>
                </c:pt>
                <c:pt idx="2525">
                  <c:v>6.092621</c:v>
                </c:pt>
                <c:pt idx="2526">
                  <c:v>6.091889</c:v>
                </c:pt>
                <c:pt idx="2527">
                  <c:v>6.091156999999997</c:v>
                </c:pt>
                <c:pt idx="2528">
                  <c:v>6.090424999999997</c:v>
                </c:pt>
                <c:pt idx="2529">
                  <c:v>6.089693</c:v>
                </c:pt>
                <c:pt idx="2530">
                  <c:v>6.088961</c:v>
                </c:pt>
                <c:pt idx="2531">
                  <c:v>6.088229</c:v>
                </c:pt>
                <c:pt idx="2532">
                  <c:v>6.087496999999997</c:v>
                </c:pt>
                <c:pt idx="2533">
                  <c:v>6.086765</c:v>
                </c:pt>
                <c:pt idx="2534">
                  <c:v>6.086033</c:v>
                </c:pt>
                <c:pt idx="2535">
                  <c:v>6.085301</c:v>
                </c:pt>
                <c:pt idx="2536">
                  <c:v>6.084569</c:v>
                </c:pt>
                <c:pt idx="2537">
                  <c:v>6.083838</c:v>
                </c:pt>
                <c:pt idx="2538">
                  <c:v>6.083105999999997</c:v>
                </c:pt>
                <c:pt idx="2539">
                  <c:v>6.082374</c:v>
                </c:pt>
                <c:pt idx="2540">
                  <c:v>6.081643</c:v>
                </c:pt>
                <c:pt idx="2541">
                  <c:v>6.080910999999997</c:v>
                </c:pt>
                <c:pt idx="2542">
                  <c:v>6.080179999999999</c:v>
                </c:pt>
                <c:pt idx="2543">
                  <c:v>6.079448</c:v>
                </c:pt>
                <c:pt idx="2544">
                  <c:v>6.078717</c:v>
                </c:pt>
                <c:pt idx="2545">
                  <c:v>6.077984999999996</c:v>
                </c:pt>
                <c:pt idx="2546">
                  <c:v>6.077254</c:v>
                </c:pt>
                <c:pt idx="2547">
                  <c:v>6.076523</c:v>
                </c:pt>
                <c:pt idx="2548">
                  <c:v>6.075792</c:v>
                </c:pt>
                <c:pt idx="2549">
                  <c:v>6.075061</c:v>
                </c:pt>
                <c:pt idx="2550">
                  <c:v>6.074329</c:v>
                </c:pt>
                <c:pt idx="2551">
                  <c:v>6.073598</c:v>
                </c:pt>
                <c:pt idx="2552">
                  <c:v>6.072867</c:v>
                </c:pt>
                <c:pt idx="2553">
                  <c:v>6.072136</c:v>
                </c:pt>
                <c:pt idx="2554">
                  <c:v>6.071405</c:v>
                </c:pt>
                <c:pt idx="2555">
                  <c:v>6.070675</c:v>
                </c:pt>
                <c:pt idx="2556">
                  <c:v>6.069944</c:v>
                </c:pt>
                <c:pt idx="2557">
                  <c:v>6.069213</c:v>
                </c:pt>
                <c:pt idx="2558">
                  <c:v>6.068481999999997</c:v>
                </c:pt>
                <c:pt idx="2559">
                  <c:v>6.067751999999997</c:v>
                </c:pt>
                <c:pt idx="2560">
                  <c:v>6.067021</c:v>
                </c:pt>
                <c:pt idx="2561">
                  <c:v>6.06629</c:v>
                </c:pt>
                <c:pt idx="2562">
                  <c:v>6.065559999999997</c:v>
                </c:pt>
                <c:pt idx="2563">
                  <c:v>6.064828999999997</c:v>
                </c:pt>
                <c:pt idx="2564">
                  <c:v>6.064098999999997</c:v>
                </c:pt>
                <c:pt idx="2565">
                  <c:v>6.063369</c:v>
                </c:pt>
                <c:pt idx="2566">
                  <c:v>6.062637999999997</c:v>
                </c:pt>
                <c:pt idx="2567">
                  <c:v>6.061907999999997</c:v>
                </c:pt>
                <c:pt idx="2568">
                  <c:v>6.061178</c:v>
                </c:pt>
                <c:pt idx="2569">
                  <c:v>6.060448</c:v>
                </c:pt>
                <c:pt idx="2570">
                  <c:v>6.059718</c:v>
                </c:pt>
                <c:pt idx="2571">
                  <c:v>6.058987999999997</c:v>
                </c:pt>
                <c:pt idx="2572">
                  <c:v>6.058258</c:v>
                </c:pt>
                <c:pt idx="2573">
                  <c:v>6.057527999999997</c:v>
                </c:pt>
                <c:pt idx="2574">
                  <c:v>6.056798</c:v>
                </c:pt>
                <c:pt idx="2575">
                  <c:v>6.056068</c:v>
                </c:pt>
                <c:pt idx="2576">
                  <c:v>6.055337999999997</c:v>
                </c:pt>
                <c:pt idx="2577">
                  <c:v>6.054608</c:v>
                </c:pt>
                <c:pt idx="2578">
                  <c:v>6.053879</c:v>
                </c:pt>
                <c:pt idx="2579">
                  <c:v>6.053149</c:v>
                </c:pt>
                <c:pt idx="2580">
                  <c:v>6.052419999999997</c:v>
                </c:pt>
                <c:pt idx="2581">
                  <c:v>6.05169</c:v>
                </c:pt>
                <c:pt idx="2582">
                  <c:v>6.050961</c:v>
                </c:pt>
                <c:pt idx="2583">
                  <c:v>6.050231</c:v>
                </c:pt>
                <c:pt idx="2584">
                  <c:v>6.049502</c:v>
                </c:pt>
                <c:pt idx="2585">
                  <c:v>6.048773</c:v>
                </c:pt>
                <c:pt idx="2586">
                  <c:v>6.048043</c:v>
                </c:pt>
                <c:pt idx="2587">
                  <c:v>6.047313999999997</c:v>
                </c:pt>
                <c:pt idx="2588">
                  <c:v>6.046584999999997</c:v>
                </c:pt>
                <c:pt idx="2589">
                  <c:v>6.045855999999997</c:v>
                </c:pt>
                <c:pt idx="2590">
                  <c:v>6.045126999999997</c:v>
                </c:pt>
                <c:pt idx="2591">
                  <c:v>6.044398</c:v>
                </c:pt>
                <c:pt idx="2592">
                  <c:v>6.043669</c:v>
                </c:pt>
                <c:pt idx="2593">
                  <c:v>6.042939999999997</c:v>
                </c:pt>
                <c:pt idx="2594">
                  <c:v>6.042212</c:v>
                </c:pt>
                <c:pt idx="2595">
                  <c:v>6.041483</c:v>
                </c:pt>
                <c:pt idx="2596">
                  <c:v>6.040754</c:v>
                </c:pt>
                <c:pt idx="2597">
                  <c:v>6.040026</c:v>
                </c:pt>
                <c:pt idx="2598">
                  <c:v>6.039297</c:v>
                </c:pt>
                <c:pt idx="2599">
                  <c:v>6.038569</c:v>
                </c:pt>
                <c:pt idx="2600">
                  <c:v>6.03784</c:v>
                </c:pt>
                <c:pt idx="2601">
                  <c:v>6.037111999999997</c:v>
                </c:pt>
                <c:pt idx="2602">
                  <c:v>6.036384</c:v>
                </c:pt>
                <c:pt idx="2603">
                  <c:v>6.035656</c:v>
                </c:pt>
                <c:pt idx="2604">
                  <c:v>6.034926999999997</c:v>
                </c:pt>
                <c:pt idx="2605">
                  <c:v>6.034199</c:v>
                </c:pt>
                <c:pt idx="2606">
                  <c:v>6.033471</c:v>
                </c:pt>
                <c:pt idx="2607">
                  <c:v>6.032743</c:v>
                </c:pt>
                <c:pt idx="2608">
                  <c:v>6.032014999999997</c:v>
                </c:pt>
                <c:pt idx="2609">
                  <c:v>6.031287</c:v>
                </c:pt>
                <c:pt idx="2610">
                  <c:v>6.03056</c:v>
                </c:pt>
                <c:pt idx="2611">
                  <c:v>6.029831999999997</c:v>
                </c:pt>
                <c:pt idx="2612">
                  <c:v>6.029103999999998</c:v>
                </c:pt>
                <c:pt idx="2613">
                  <c:v>6.028376999999997</c:v>
                </c:pt>
                <c:pt idx="2614">
                  <c:v>6.027649</c:v>
                </c:pt>
                <c:pt idx="2615">
                  <c:v>6.026921999999997</c:v>
                </c:pt>
                <c:pt idx="2616">
                  <c:v>6.026193999999998</c:v>
                </c:pt>
                <c:pt idx="2617">
                  <c:v>6.025466999999997</c:v>
                </c:pt>
                <c:pt idx="2618">
                  <c:v>6.024738999999997</c:v>
                </c:pt>
                <c:pt idx="2619">
                  <c:v>6.024011999999995</c:v>
                </c:pt>
                <c:pt idx="2620">
                  <c:v>6.023284999999997</c:v>
                </c:pt>
                <c:pt idx="2621">
                  <c:v>6.022557999999996</c:v>
                </c:pt>
                <c:pt idx="2622">
                  <c:v>6.021830999999997</c:v>
                </c:pt>
                <c:pt idx="2623">
                  <c:v>6.021103999999998</c:v>
                </c:pt>
                <c:pt idx="2624">
                  <c:v>6.020376999999997</c:v>
                </c:pt>
                <c:pt idx="2625">
                  <c:v>6.01965</c:v>
                </c:pt>
                <c:pt idx="2626">
                  <c:v>6.018923</c:v>
                </c:pt>
                <c:pt idx="2627">
                  <c:v>6.018196999999997</c:v>
                </c:pt>
                <c:pt idx="2628">
                  <c:v>6.017469999999999</c:v>
                </c:pt>
                <c:pt idx="2629">
                  <c:v>6.016743</c:v>
                </c:pt>
                <c:pt idx="2630">
                  <c:v>6.016016999999997</c:v>
                </c:pt>
                <c:pt idx="2631">
                  <c:v>6.015291</c:v>
                </c:pt>
                <c:pt idx="2632">
                  <c:v>6.014563999999997</c:v>
                </c:pt>
                <c:pt idx="2633">
                  <c:v>6.013837999999997</c:v>
                </c:pt>
                <c:pt idx="2634">
                  <c:v>6.013111999999997</c:v>
                </c:pt>
                <c:pt idx="2635">
                  <c:v>6.012384999999996</c:v>
                </c:pt>
                <c:pt idx="2636">
                  <c:v>6.011659</c:v>
                </c:pt>
                <c:pt idx="2637">
                  <c:v>6.010932999999997</c:v>
                </c:pt>
                <c:pt idx="2638">
                  <c:v>6.010207</c:v>
                </c:pt>
                <c:pt idx="2639">
                  <c:v>6.009481</c:v>
                </c:pt>
                <c:pt idx="2640">
                  <c:v>6.008754999999997</c:v>
                </c:pt>
                <c:pt idx="2641">
                  <c:v>6.00803</c:v>
                </c:pt>
                <c:pt idx="2642">
                  <c:v>6.007304</c:v>
                </c:pt>
                <c:pt idx="2643">
                  <c:v>6.006578</c:v>
                </c:pt>
                <c:pt idx="2644">
                  <c:v>6.005853</c:v>
                </c:pt>
                <c:pt idx="2645">
                  <c:v>6.005126999999997</c:v>
                </c:pt>
                <c:pt idx="2646">
                  <c:v>6.004401999999997</c:v>
                </c:pt>
                <c:pt idx="2647">
                  <c:v>6.003676</c:v>
                </c:pt>
                <c:pt idx="2648">
                  <c:v>6.002950999999997</c:v>
                </c:pt>
                <c:pt idx="2649">
                  <c:v>6.002226</c:v>
                </c:pt>
                <c:pt idx="2650">
                  <c:v>6.001501</c:v>
                </c:pt>
                <c:pt idx="2651">
                  <c:v>6.000776</c:v>
                </c:pt>
                <c:pt idx="2652">
                  <c:v>6.000051</c:v>
                </c:pt>
                <c:pt idx="2653">
                  <c:v>5.999326</c:v>
                </c:pt>
                <c:pt idx="2654">
                  <c:v>5.998601</c:v>
                </c:pt>
                <c:pt idx="2655">
                  <c:v>5.997875999999997</c:v>
                </c:pt>
                <c:pt idx="2656">
                  <c:v>5.997150999999997</c:v>
                </c:pt>
                <c:pt idx="2657">
                  <c:v>5.996427</c:v>
                </c:pt>
                <c:pt idx="2658">
                  <c:v>5.995702</c:v>
                </c:pt>
                <c:pt idx="2659">
                  <c:v>5.994977999999997</c:v>
                </c:pt>
                <c:pt idx="2660">
                  <c:v>5.994253</c:v>
                </c:pt>
                <c:pt idx="2661">
                  <c:v>5.993529</c:v>
                </c:pt>
                <c:pt idx="2662">
                  <c:v>5.992804999999997</c:v>
                </c:pt>
                <c:pt idx="2663">
                  <c:v>5.99208</c:v>
                </c:pt>
                <c:pt idx="2664">
                  <c:v>5.991356</c:v>
                </c:pt>
                <c:pt idx="2665">
                  <c:v>5.990632</c:v>
                </c:pt>
                <c:pt idx="2666">
                  <c:v>5.989908</c:v>
                </c:pt>
                <c:pt idx="2667">
                  <c:v>5.989184</c:v>
                </c:pt>
                <c:pt idx="2668">
                  <c:v>5.98846</c:v>
                </c:pt>
                <c:pt idx="2669">
                  <c:v>5.987737</c:v>
                </c:pt>
                <c:pt idx="2670">
                  <c:v>5.987013</c:v>
                </c:pt>
                <c:pt idx="2671">
                  <c:v>5.986289</c:v>
                </c:pt>
                <c:pt idx="2672">
                  <c:v>5.985566</c:v>
                </c:pt>
                <c:pt idx="2673">
                  <c:v>5.984842</c:v>
                </c:pt>
                <c:pt idx="2674">
                  <c:v>5.984118999999997</c:v>
                </c:pt>
                <c:pt idx="2675">
                  <c:v>5.983395</c:v>
                </c:pt>
                <c:pt idx="2676">
                  <c:v>5.982672</c:v>
                </c:pt>
                <c:pt idx="2677">
                  <c:v>5.981949</c:v>
                </c:pt>
                <c:pt idx="2678">
                  <c:v>5.981226</c:v>
                </c:pt>
                <c:pt idx="2679">
                  <c:v>5.980503</c:v>
                </c:pt>
                <c:pt idx="2680">
                  <c:v>5.97978</c:v>
                </c:pt>
                <c:pt idx="2681">
                  <c:v>5.979057</c:v>
                </c:pt>
                <c:pt idx="2682">
                  <c:v>5.978334</c:v>
                </c:pt>
                <c:pt idx="2683">
                  <c:v>5.977611</c:v>
                </c:pt>
                <c:pt idx="2684">
                  <c:v>5.976889</c:v>
                </c:pt>
                <c:pt idx="2685">
                  <c:v>5.976166</c:v>
                </c:pt>
                <c:pt idx="2686">
                  <c:v>5.975444</c:v>
                </c:pt>
                <c:pt idx="2687">
                  <c:v>5.974721</c:v>
                </c:pt>
                <c:pt idx="2688">
                  <c:v>5.973999</c:v>
                </c:pt>
                <c:pt idx="2689">
                  <c:v>5.973277</c:v>
                </c:pt>
                <c:pt idx="2690">
                  <c:v>5.972554999999997</c:v>
                </c:pt>
                <c:pt idx="2691">
                  <c:v>5.971832</c:v>
                </c:pt>
                <c:pt idx="2692">
                  <c:v>5.97111</c:v>
                </c:pt>
                <c:pt idx="2693">
                  <c:v>5.970388</c:v>
                </c:pt>
                <c:pt idx="2694">
                  <c:v>5.969667</c:v>
                </c:pt>
                <c:pt idx="2695">
                  <c:v>5.968944999999997</c:v>
                </c:pt>
                <c:pt idx="2696">
                  <c:v>5.968223</c:v>
                </c:pt>
                <c:pt idx="2697">
                  <c:v>5.967500999999997</c:v>
                </c:pt>
                <c:pt idx="2698">
                  <c:v>5.96678</c:v>
                </c:pt>
                <c:pt idx="2699">
                  <c:v>5.966058</c:v>
                </c:pt>
                <c:pt idx="2700">
                  <c:v>5.965336999999997</c:v>
                </c:pt>
                <c:pt idx="2701">
                  <c:v>5.964615999999997</c:v>
                </c:pt>
                <c:pt idx="2702">
                  <c:v>5.963894</c:v>
                </c:pt>
                <c:pt idx="2703">
                  <c:v>5.963173</c:v>
                </c:pt>
                <c:pt idx="2704">
                  <c:v>5.962451999999997</c:v>
                </c:pt>
                <c:pt idx="2705">
                  <c:v>5.961731</c:v>
                </c:pt>
                <c:pt idx="2706">
                  <c:v>5.96101</c:v>
                </c:pt>
                <c:pt idx="2707">
                  <c:v>5.960289</c:v>
                </c:pt>
                <c:pt idx="2708">
                  <c:v>5.959569</c:v>
                </c:pt>
                <c:pt idx="2709">
                  <c:v>5.958848</c:v>
                </c:pt>
                <c:pt idx="2710">
                  <c:v>5.958127</c:v>
                </c:pt>
                <c:pt idx="2711">
                  <c:v>5.957406999999997</c:v>
                </c:pt>
                <c:pt idx="2712">
                  <c:v>5.956686</c:v>
                </c:pt>
                <c:pt idx="2713">
                  <c:v>5.955966</c:v>
                </c:pt>
                <c:pt idx="2714">
                  <c:v>5.955246</c:v>
                </c:pt>
                <c:pt idx="2715">
                  <c:v>5.954526</c:v>
                </c:pt>
                <c:pt idx="2716">
                  <c:v>5.953805</c:v>
                </c:pt>
                <c:pt idx="2717">
                  <c:v>5.953084999999997</c:v>
                </c:pt>
                <c:pt idx="2718">
                  <c:v>5.952366</c:v>
                </c:pt>
                <c:pt idx="2719">
                  <c:v>5.951646</c:v>
                </c:pt>
                <c:pt idx="2720">
                  <c:v>5.950925999999997</c:v>
                </c:pt>
                <c:pt idx="2721">
                  <c:v>5.950206</c:v>
                </c:pt>
                <c:pt idx="2722">
                  <c:v>5.949487</c:v>
                </c:pt>
                <c:pt idx="2723">
                  <c:v>5.948767</c:v>
                </c:pt>
                <c:pt idx="2724">
                  <c:v>5.948048</c:v>
                </c:pt>
                <c:pt idx="2725">
                  <c:v>5.947328</c:v>
                </c:pt>
                <c:pt idx="2726">
                  <c:v>5.946609</c:v>
                </c:pt>
                <c:pt idx="2727">
                  <c:v>5.94589</c:v>
                </c:pt>
                <c:pt idx="2728">
                  <c:v>5.945171</c:v>
                </c:pt>
                <c:pt idx="2729">
                  <c:v>5.944452</c:v>
                </c:pt>
                <c:pt idx="2730">
                  <c:v>5.943733</c:v>
                </c:pt>
                <c:pt idx="2731">
                  <c:v>5.943014</c:v>
                </c:pt>
                <c:pt idx="2732">
                  <c:v>5.942295</c:v>
                </c:pt>
                <c:pt idx="2733">
                  <c:v>5.941576</c:v>
                </c:pt>
                <c:pt idx="2734">
                  <c:v>5.940858</c:v>
                </c:pt>
                <c:pt idx="2735">
                  <c:v>5.940139</c:v>
                </c:pt>
                <c:pt idx="2736">
                  <c:v>5.939421</c:v>
                </c:pt>
                <c:pt idx="2737">
                  <c:v>5.938703</c:v>
                </c:pt>
                <c:pt idx="2738">
                  <c:v>5.937983999999997</c:v>
                </c:pt>
                <c:pt idx="2739">
                  <c:v>5.937266</c:v>
                </c:pt>
                <c:pt idx="2740">
                  <c:v>5.936548</c:v>
                </c:pt>
                <c:pt idx="2741">
                  <c:v>5.93583</c:v>
                </c:pt>
                <c:pt idx="2742">
                  <c:v>5.935112</c:v>
                </c:pt>
                <c:pt idx="2743">
                  <c:v>5.934394</c:v>
                </c:pt>
                <c:pt idx="2744">
                  <c:v>5.933677</c:v>
                </c:pt>
                <c:pt idx="2745">
                  <c:v>5.932959</c:v>
                </c:pt>
                <c:pt idx="2746">
                  <c:v>5.932241</c:v>
                </c:pt>
                <c:pt idx="2747">
                  <c:v>5.931524</c:v>
                </c:pt>
                <c:pt idx="2748">
                  <c:v>5.930807</c:v>
                </c:pt>
                <c:pt idx="2749">
                  <c:v>5.930089</c:v>
                </c:pt>
                <c:pt idx="2750">
                  <c:v>5.929372</c:v>
                </c:pt>
                <c:pt idx="2751">
                  <c:v>5.928655</c:v>
                </c:pt>
                <c:pt idx="2752">
                  <c:v>5.927937999999996</c:v>
                </c:pt>
                <c:pt idx="2753">
                  <c:v>5.927221</c:v>
                </c:pt>
                <c:pt idx="2754">
                  <c:v>5.926504</c:v>
                </c:pt>
                <c:pt idx="2755">
                  <c:v>5.925786999999997</c:v>
                </c:pt>
                <c:pt idx="2756">
                  <c:v>5.925071</c:v>
                </c:pt>
                <c:pt idx="2757">
                  <c:v>5.924353999999997</c:v>
                </c:pt>
                <c:pt idx="2758">
                  <c:v>5.923638</c:v>
                </c:pt>
                <c:pt idx="2759">
                  <c:v>5.922920999999997</c:v>
                </c:pt>
                <c:pt idx="2760">
                  <c:v>5.922204999999997</c:v>
                </c:pt>
                <c:pt idx="2761">
                  <c:v>5.921489</c:v>
                </c:pt>
                <c:pt idx="2762">
                  <c:v>5.920773</c:v>
                </c:pt>
                <c:pt idx="2763">
                  <c:v>5.920056999999997</c:v>
                </c:pt>
                <c:pt idx="2764">
                  <c:v>5.919341</c:v>
                </c:pt>
                <c:pt idx="2765">
                  <c:v>5.918625</c:v>
                </c:pt>
                <c:pt idx="2766">
                  <c:v>5.917908999999997</c:v>
                </c:pt>
                <c:pt idx="2767">
                  <c:v>5.917193</c:v>
                </c:pt>
                <c:pt idx="2768">
                  <c:v>5.916478</c:v>
                </c:pt>
                <c:pt idx="2769">
                  <c:v>5.915762</c:v>
                </c:pt>
                <c:pt idx="2770">
                  <c:v>5.915047</c:v>
                </c:pt>
                <c:pt idx="2771">
                  <c:v>5.914330999999997</c:v>
                </c:pt>
                <c:pt idx="2772">
                  <c:v>5.913616</c:v>
                </c:pt>
                <c:pt idx="2773">
                  <c:v>5.912900999999997</c:v>
                </c:pt>
                <c:pt idx="2774">
                  <c:v>5.912185999999996</c:v>
                </c:pt>
                <c:pt idx="2775">
                  <c:v>5.911471</c:v>
                </c:pt>
                <c:pt idx="2776">
                  <c:v>5.910756</c:v>
                </c:pt>
                <c:pt idx="2777">
                  <c:v>5.910041</c:v>
                </c:pt>
                <c:pt idx="2778">
                  <c:v>5.909327</c:v>
                </c:pt>
                <c:pt idx="2779">
                  <c:v>5.908612</c:v>
                </c:pt>
                <c:pt idx="2780">
                  <c:v>5.907898</c:v>
                </c:pt>
                <c:pt idx="2781">
                  <c:v>5.907182999999997</c:v>
                </c:pt>
                <c:pt idx="2782">
                  <c:v>5.906469</c:v>
                </c:pt>
                <c:pt idx="2783">
                  <c:v>5.905755</c:v>
                </c:pt>
                <c:pt idx="2784">
                  <c:v>5.905041</c:v>
                </c:pt>
                <c:pt idx="2785">
                  <c:v>5.904327</c:v>
                </c:pt>
                <c:pt idx="2786">
                  <c:v>5.903613</c:v>
                </c:pt>
                <c:pt idx="2787">
                  <c:v>5.902899</c:v>
                </c:pt>
                <c:pt idx="2788">
                  <c:v>5.902184999999997</c:v>
                </c:pt>
                <c:pt idx="2789">
                  <c:v>5.901471</c:v>
                </c:pt>
                <c:pt idx="2790">
                  <c:v>5.900758</c:v>
                </c:pt>
                <c:pt idx="2791">
                  <c:v>5.900044</c:v>
                </c:pt>
                <c:pt idx="2792">
                  <c:v>5.899331</c:v>
                </c:pt>
                <c:pt idx="2793">
                  <c:v>5.898617999999997</c:v>
                </c:pt>
                <c:pt idx="2794">
                  <c:v>5.897904999999994</c:v>
                </c:pt>
                <c:pt idx="2795">
                  <c:v>5.897190999999997</c:v>
                </c:pt>
                <c:pt idx="2796">
                  <c:v>5.896478</c:v>
                </c:pt>
                <c:pt idx="2797">
                  <c:v>5.895766</c:v>
                </c:pt>
                <c:pt idx="2798">
                  <c:v>5.895052999999997</c:v>
                </c:pt>
                <c:pt idx="2799">
                  <c:v>5.894339999999997</c:v>
                </c:pt>
                <c:pt idx="2800">
                  <c:v>5.893627</c:v>
                </c:pt>
                <c:pt idx="2801">
                  <c:v>5.892914999999995</c:v>
                </c:pt>
                <c:pt idx="2802">
                  <c:v>5.892203</c:v>
                </c:pt>
                <c:pt idx="2803">
                  <c:v>5.89149</c:v>
                </c:pt>
                <c:pt idx="2804">
                  <c:v>5.890778</c:v>
                </c:pt>
                <c:pt idx="2805">
                  <c:v>5.890066</c:v>
                </c:pt>
                <c:pt idx="2806">
                  <c:v>5.889354</c:v>
                </c:pt>
                <c:pt idx="2807">
                  <c:v>5.888642</c:v>
                </c:pt>
                <c:pt idx="2808">
                  <c:v>5.887929999999997</c:v>
                </c:pt>
                <c:pt idx="2809">
                  <c:v>5.887217999999997</c:v>
                </c:pt>
                <c:pt idx="2810">
                  <c:v>5.886506999999997</c:v>
                </c:pt>
                <c:pt idx="2811">
                  <c:v>5.885794999999997</c:v>
                </c:pt>
                <c:pt idx="2812">
                  <c:v>5.885083999999997</c:v>
                </c:pt>
                <c:pt idx="2813">
                  <c:v>5.884371999999997</c:v>
                </c:pt>
                <c:pt idx="2814">
                  <c:v>5.883661</c:v>
                </c:pt>
                <c:pt idx="2815">
                  <c:v>5.882949999999997</c:v>
                </c:pt>
                <c:pt idx="2816">
                  <c:v>5.882239</c:v>
                </c:pt>
                <c:pt idx="2817">
                  <c:v>5.881528</c:v>
                </c:pt>
                <c:pt idx="2818">
                  <c:v>5.880816999999997</c:v>
                </c:pt>
                <c:pt idx="2819">
                  <c:v>5.880105999999997</c:v>
                </c:pt>
                <c:pt idx="2820">
                  <c:v>5.879395</c:v>
                </c:pt>
                <c:pt idx="2821">
                  <c:v>5.878684999999997</c:v>
                </c:pt>
                <c:pt idx="2822">
                  <c:v>5.877973999999997</c:v>
                </c:pt>
                <c:pt idx="2823">
                  <c:v>5.877264</c:v>
                </c:pt>
                <c:pt idx="2824">
                  <c:v>5.876554</c:v>
                </c:pt>
                <c:pt idx="2825">
                  <c:v>5.875844</c:v>
                </c:pt>
                <c:pt idx="2826">
                  <c:v>5.875133999999997</c:v>
                </c:pt>
                <c:pt idx="2827">
                  <c:v>5.874423999999998</c:v>
                </c:pt>
                <c:pt idx="2828">
                  <c:v>5.873714</c:v>
                </c:pt>
                <c:pt idx="2829">
                  <c:v>5.873004</c:v>
                </c:pt>
                <c:pt idx="2830">
                  <c:v>5.872294</c:v>
                </c:pt>
                <c:pt idx="2831">
                  <c:v>5.871584999999997</c:v>
                </c:pt>
                <c:pt idx="2832">
                  <c:v>5.870874999999997</c:v>
                </c:pt>
                <c:pt idx="2833">
                  <c:v>5.870166</c:v>
                </c:pt>
                <c:pt idx="2834">
                  <c:v>5.869455999999997</c:v>
                </c:pt>
                <c:pt idx="2835">
                  <c:v>5.868746999999997</c:v>
                </c:pt>
                <c:pt idx="2836">
                  <c:v>5.868037999999997</c:v>
                </c:pt>
                <c:pt idx="2837">
                  <c:v>5.867328999999997</c:v>
                </c:pt>
                <c:pt idx="2838">
                  <c:v>5.86662</c:v>
                </c:pt>
                <c:pt idx="2839">
                  <c:v>5.865911999999994</c:v>
                </c:pt>
                <c:pt idx="2840">
                  <c:v>5.865203</c:v>
                </c:pt>
                <c:pt idx="2841">
                  <c:v>5.864493999999997</c:v>
                </c:pt>
                <c:pt idx="2842">
                  <c:v>5.863785999999996</c:v>
                </c:pt>
                <c:pt idx="2843">
                  <c:v>5.863076999999997</c:v>
                </c:pt>
                <c:pt idx="2844">
                  <c:v>5.862369</c:v>
                </c:pt>
                <c:pt idx="2845">
                  <c:v>5.861661</c:v>
                </c:pt>
                <c:pt idx="2846">
                  <c:v>5.860952999999997</c:v>
                </c:pt>
                <c:pt idx="2847">
                  <c:v>5.860244999999997</c:v>
                </c:pt>
                <c:pt idx="2848">
                  <c:v>5.859536999999997</c:v>
                </c:pt>
                <c:pt idx="2849">
                  <c:v>5.858829</c:v>
                </c:pt>
                <c:pt idx="2850">
                  <c:v>5.858121999999997</c:v>
                </c:pt>
                <c:pt idx="2851">
                  <c:v>5.857413999999997</c:v>
                </c:pt>
                <c:pt idx="2852">
                  <c:v>5.856707</c:v>
                </c:pt>
                <c:pt idx="2853">
                  <c:v>5.855998999999997</c:v>
                </c:pt>
                <c:pt idx="2854">
                  <c:v>5.855292</c:v>
                </c:pt>
                <c:pt idx="2855">
                  <c:v>5.854584999999994</c:v>
                </c:pt>
                <c:pt idx="2856">
                  <c:v>5.853877999999997</c:v>
                </c:pt>
                <c:pt idx="2857">
                  <c:v>5.853170999999997</c:v>
                </c:pt>
                <c:pt idx="2858">
                  <c:v>5.852463999999999</c:v>
                </c:pt>
                <c:pt idx="2859">
                  <c:v>5.851757</c:v>
                </c:pt>
                <c:pt idx="2860">
                  <c:v>5.851051</c:v>
                </c:pt>
                <c:pt idx="2861">
                  <c:v>5.850344</c:v>
                </c:pt>
                <c:pt idx="2862">
                  <c:v>5.849638</c:v>
                </c:pt>
                <c:pt idx="2863">
                  <c:v>5.848930999999997</c:v>
                </c:pt>
                <c:pt idx="2864">
                  <c:v>5.848225</c:v>
                </c:pt>
                <c:pt idx="2865">
                  <c:v>5.847518999999996</c:v>
                </c:pt>
                <c:pt idx="2866">
                  <c:v>5.846813</c:v>
                </c:pt>
                <c:pt idx="2867">
                  <c:v>5.846106999999997</c:v>
                </c:pt>
                <c:pt idx="2868">
                  <c:v>5.845400999999997</c:v>
                </c:pt>
                <c:pt idx="2869">
                  <c:v>5.844695999999997</c:v>
                </c:pt>
                <c:pt idx="2870">
                  <c:v>5.843989999999997</c:v>
                </c:pt>
                <c:pt idx="2871">
                  <c:v>5.843284</c:v>
                </c:pt>
                <c:pt idx="2872">
                  <c:v>5.842578999999997</c:v>
                </c:pt>
                <c:pt idx="2873">
                  <c:v>5.841874</c:v>
                </c:pt>
                <c:pt idx="2874">
                  <c:v>5.841169</c:v>
                </c:pt>
                <c:pt idx="2875">
                  <c:v>5.840464</c:v>
                </c:pt>
                <c:pt idx="2876">
                  <c:v>5.839759</c:v>
                </c:pt>
                <c:pt idx="2877">
                  <c:v>5.839054</c:v>
                </c:pt>
                <c:pt idx="2878">
                  <c:v>5.838349</c:v>
                </c:pt>
                <c:pt idx="2879">
                  <c:v>5.837644</c:v>
                </c:pt>
                <c:pt idx="2880">
                  <c:v>5.83694</c:v>
                </c:pt>
                <c:pt idx="2881">
                  <c:v>5.836235</c:v>
                </c:pt>
                <c:pt idx="2882">
                  <c:v>5.835530999999997</c:v>
                </c:pt>
                <c:pt idx="2883">
                  <c:v>5.834826999999997</c:v>
                </c:pt>
                <c:pt idx="2884">
                  <c:v>5.834122999999997</c:v>
                </c:pt>
                <c:pt idx="2885">
                  <c:v>5.833419</c:v>
                </c:pt>
                <c:pt idx="2886">
                  <c:v>5.832714999999997</c:v>
                </c:pt>
                <c:pt idx="2887">
                  <c:v>5.832010999999997</c:v>
                </c:pt>
                <c:pt idx="2888">
                  <c:v>5.831307</c:v>
                </c:pt>
                <c:pt idx="2889">
                  <c:v>5.830604</c:v>
                </c:pt>
                <c:pt idx="2890">
                  <c:v>5.829899999999998</c:v>
                </c:pt>
                <c:pt idx="2891">
                  <c:v>5.829196999999997</c:v>
                </c:pt>
                <c:pt idx="2892">
                  <c:v>5.828493999999997</c:v>
                </c:pt>
                <c:pt idx="2893">
                  <c:v>5.827789999999997</c:v>
                </c:pt>
                <c:pt idx="2894">
                  <c:v>5.827086999999994</c:v>
                </c:pt>
                <c:pt idx="2895">
                  <c:v>5.826383999999997</c:v>
                </c:pt>
                <c:pt idx="2896">
                  <c:v>5.825681999999997</c:v>
                </c:pt>
                <c:pt idx="2897">
                  <c:v>5.824978999999995</c:v>
                </c:pt>
                <c:pt idx="2898">
                  <c:v>5.824275999999997</c:v>
                </c:pt>
                <c:pt idx="2899">
                  <c:v>5.823573999999997</c:v>
                </c:pt>
                <c:pt idx="2900">
                  <c:v>5.822870999999996</c:v>
                </c:pt>
                <c:pt idx="2901">
                  <c:v>5.822168999999997</c:v>
                </c:pt>
                <c:pt idx="2902">
                  <c:v>5.821467</c:v>
                </c:pt>
                <c:pt idx="2903">
                  <c:v>5.820764999999997</c:v>
                </c:pt>
                <c:pt idx="2904">
                  <c:v>5.820063</c:v>
                </c:pt>
                <c:pt idx="2905">
                  <c:v>5.819361</c:v>
                </c:pt>
                <c:pt idx="2906">
                  <c:v>5.818659</c:v>
                </c:pt>
                <c:pt idx="2907">
                  <c:v>5.817956999999994</c:v>
                </c:pt>
                <c:pt idx="2908">
                  <c:v>5.817255999999997</c:v>
                </c:pt>
                <c:pt idx="2909">
                  <c:v>5.816553999999997</c:v>
                </c:pt>
                <c:pt idx="2910">
                  <c:v>5.815852999999997</c:v>
                </c:pt>
                <c:pt idx="2911">
                  <c:v>5.815151999999997</c:v>
                </c:pt>
                <c:pt idx="2912">
                  <c:v>5.814450999999996</c:v>
                </c:pt>
                <c:pt idx="2913">
                  <c:v>5.81375</c:v>
                </c:pt>
                <c:pt idx="2914">
                  <c:v>5.813049</c:v>
                </c:pt>
                <c:pt idx="2915">
                  <c:v>5.812348</c:v>
                </c:pt>
                <c:pt idx="2916">
                  <c:v>5.811648</c:v>
                </c:pt>
                <c:pt idx="2917">
                  <c:v>5.810946999999997</c:v>
                </c:pt>
                <c:pt idx="2918">
                  <c:v>5.810247</c:v>
                </c:pt>
                <c:pt idx="2919">
                  <c:v>5.809546</c:v>
                </c:pt>
                <c:pt idx="2920">
                  <c:v>5.808846</c:v>
                </c:pt>
                <c:pt idx="2921">
                  <c:v>5.808145999999997</c:v>
                </c:pt>
                <c:pt idx="2922">
                  <c:v>5.807445999999997</c:v>
                </c:pt>
                <c:pt idx="2923">
                  <c:v>5.806746</c:v>
                </c:pt>
                <c:pt idx="2924">
                  <c:v>5.806046</c:v>
                </c:pt>
                <c:pt idx="2925">
                  <c:v>5.805347</c:v>
                </c:pt>
                <c:pt idx="2926">
                  <c:v>5.804647</c:v>
                </c:pt>
                <c:pt idx="2927">
                  <c:v>5.803948</c:v>
                </c:pt>
                <c:pt idx="2928">
                  <c:v>5.803248</c:v>
                </c:pt>
                <c:pt idx="2929">
                  <c:v>5.802549</c:v>
                </c:pt>
                <c:pt idx="2930">
                  <c:v>5.80185</c:v>
                </c:pt>
                <c:pt idx="2931">
                  <c:v>5.801150999999997</c:v>
                </c:pt>
                <c:pt idx="2932">
                  <c:v>5.800451999999997</c:v>
                </c:pt>
                <c:pt idx="2933">
                  <c:v>5.799753</c:v>
                </c:pt>
                <c:pt idx="2934">
                  <c:v>5.799054</c:v>
                </c:pt>
                <c:pt idx="2935">
                  <c:v>5.798356</c:v>
                </c:pt>
                <c:pt idx="2936">
                  <c:v>5.797657</c:v>
                </c:pt>
                <c:pt idx="2937">
                  <c:v>5.796959</c:v>
                </c:pt>
                <c:pt idx="2938">
                  <c:v>5.796261</c:v>
                </c:pt>
                <c:pt idx="2939">
                  <c:v>5.795562999999999</c:v>
                </c:pt>
                <c:pt idx="2940">
                  <c:v>5.794864999999997</c:v>
                </c:pt>
                <c:pt idx="2941">
                  <c:v>5.794166999999997</c:v>
                </c:pt>
                <c:pt idx="2942">
                  <c:v>5.793469</c:v>
                </c:pt>
                <c:pt idx="2943">
                  <c:v>5.792771</c:v>
                </c:pt>
                <c:pt idx="2944">
                  <c:v>5.792073999999999</c:v>
                </c:pt>
                <c:pt idx="2945">
                  <c:v>5.791377</c:v>
                </c:pt>
                <c:pt idx="2946">
                  <c:v>5.790679</c:v>
                </c:pt>
                <c:pt idx="2947">
                  <c:v>5.789982</c:v>
                </c:pt>
                <c:pt idx="2948">
                  <c:v>5.789284999999999</c:v>
                </c:pt>
                <c:pt idx="2949">
                  <c:v>5.788587999999997</c:v>
                </c:pt>
                <c:pt idx="2950">
                  <c:v>5.787891</c:v>
                </c:pt>
                <c:pt idx="2951">
                  <c:v>5.787193999999999</c:v>
                </c:pt>
                <c:pt idx="2952">
                  <c:v>5.786498</c:v>
                </c:pt>
                <c:pt idx="2953">
                  <c:v>5.785801</c:v>
                </c:pt>
                <c:pt idx="2954">
                  <c:v>5.785104999999997</c:v>
                </c:pt>
                <c:pt idx="2955">
                  <c:v>5.784408</c:v>
                </c:pt>
                <c:pt idx="2956">
                  <c:v>5.783712</c:v>
                </c:pt>
                <c:pt idx="2957">
                  <c:v>5.783015999999997</c:v>
                </c:pt>
                <c:pt idx="2958">
                  <c:v>5.78232</c:v>
                </c:pt>
                <c:pt idx="2959">
                  <c:v>5.781624</c:v>
                </c:pt>
                <c:pt idx="2960">
                  <c:v>5.780929</c:v>
                </c:pt>
                <c:pt idx="2961">
                  <c:v>5.780233</c:v>
                </c:pt>
                <c:pt idx="2962">
                  <c:v>5.779537</c:v>
                </c:pt>
                <c:pt idx="2963">
                  <c:v>5.778842</c:v>
                </c:pt>
                <c:pt idx="2964">
                  <c:v>5.778147</c:v>
                </c:pt>
                <c:pt idx="2965">
                  <c:v>5.777452</c:v>
                </c:pt>
                <c:pt idx="2966">
                  <c:v>5.776757</c:v>
                </c:pt>
                <c:pt idx="2967">
                  <c:v>5.776062</c:v>
                </c:pt>
                <c:pt idx="2968">
                  <c:v>5.775367</c:v>
                </c:pt>
                <c:pt idx="2969">
                  <c:v>5.774672</c:v>
                </c:pt>
                <c:pt idx="2970">
                  <c:v>5.773978</c:v>
                </c:pt>
                <c:pt idx="2971">
                  <c:v>5.773283</c:v>
                </c:pt>
                <c:pt idx="2972">
                  <c:v>5.772589</c:v>
                </c:pt>
                <c:pt idx="2973">
                  <c:v>5.771894</c:v>
                </c:pt>
                <c:pt idx="2974">
                  <c:v>5.7712</c:v>
                </c:pt>
                <c:pt idx="2975">
                  <c:v>5.770506</c:v>
                </c:pt>
                <c:pt idx="2976">
                  <c:v>5.769811999999997</c:v>
                </c:pt>
                <c:pt idx="2977">
                  <c:v>5.769118999999997</c:v>
                </c:pt>
                <c:pt idx="2978">
                  <c:v>5.768424999999997</c:v>
                </c:pt>
                <c:pt idx="2979">
                  <c:v>5.767730999999997</c:v>
                </c:pt>
                <c:pt idx="2980">
                  <c:v>5.767037999999997</c:v>
                </c:pt>
                <c:pt idx="2981">
                  <c:v>5.766345</c:v>
                </c:pt>
                <c:pt idx="2982">
                  <c:v>5.765652</c:v>
                </c:pt>
                <c:pt idx="2983">
                  <c:v>5.764957999999996</c:v>
                </c:pt>
                <c:pt idx="2984">
                  <c:v>5.764265</c:v>
                </c:pt>
                <c:pt idx="2985">
                  <c:v>5.763573</c:v>
                </c:pt>
                <c:pt idx="2986">
                  <c:v>5.762879999999997</c:v>
                </c:pt>
                <c:pt idx="2987">
                  <c:v>5.762186999999995</c:v>
                </c:pt>
                <c:pt idx="2988">
                  <c:v>5.761495</c:v>
                </c:pt>
                <c:pt idx="2989">
                  <c:v>5.760802</c:v>
                </c:pt>
                <c:pt idx="2990">
                  <c:v>5.760109999999997</c:v>
                </c:pt>
                <c:pt idx="2991">
                  <c:v>5.759418</c:v>
                </c:pt>
                <c:pt idx="2992">
                  <c:v>5.758726</c:v>
                </c:pt>
                <c:pt idx="2993">
                  <c:v>5.758033999999998</c:v>
                </c:pt>
                <c:pt idx="2994">
                  <c:v>5.757342</c:v>
                </c:pt>
                <c:pt idx="2995">
                  <c:v>5.756651</c:v>
                </c:pt>
                <c:pt idx="2996">
                  <c:v>5.755958999999997</c:v>
                </c:pt>
                <c:pt idx="2997">
                  <c:v>5.755268</c:v>
                </c:pt>
                <c:pt idx="2998">
                  <c:v>5.754575999999996</c:v>
                </c:pt>
                <c:pt idx="2999">
                  <c:v>5.753884999999997</c:v>
                </c:pt>
                <c:pt idx="3000">
                  <c:v>5.753194</c:v>
                </c:pt>
                <c:pt idx="3001">
                  <c:v>5.752502999999997</c:v>
                </c:pt>
                <c:pt idx="3002">
                  <c:v>5.751812</c:v>
                </c:pt>
                <c:pt idx="3003">
                  <c:v>5.751121</c:v>
                </c:pt>
                <c:pt idx="3004">
                  <c:v>5.750430999999997</c:v>
                </c:pt>
                <c:pt idx="3005">
                  <c:v>5.74974</c:v>
                </c:pt>
                <c:pt idx="3006">
                  <c:v>5.74905</c:v>
                </c:pt>
                <c:pt idx="3007">
                  <c:v>5.74836</c:v>
                </c:pt>
                <c:pt idx="3008">
                  <c:v>5.747669</c:v>
                </c:pt>
                <c:pt idx="3009">
                  <c:v>5.746979</c:v>
                </c:pt>
                <c:pt idx="3010">
                  <c:v>5.74629</c:v>
                </c:pt>
                <c:pt idx="3011">
                  <c:v>5.7456</c:v>
                </c:pt>
                <c:pt idx="3012">
                  <c:v>5.744909999999997</c:v>
                </c:pt>
                <c:pt idx="3013">
                  <c:v>5.744221</c:v>
                </c:pt>
                <c:pt idx="3014">
                  <c:v>5.743530999999997</c:v>
                </c:pt>
                <c:pt idx="3015">
                  <c:v>5.742841999999999</c:v>
                </c:pt>
                <c:pt idx="3016">
                  <c:v>5.742153</c:v>
                </c:pt>
                <c:pt idx="3017">
                  <c:v>5.741463</c:v>
                </c:pt>
                <c:pt idx="3018">
                  <c:v>5.740775</c:v>
                </c:pt>
                <c:pt idx="3019">
                  <c:v>5.740085999999997</c:v>
                </c:pt>
                <c:pt idx="3020">
                  <c:v>5.739397</c:v>
                </c:pt>
                <c:pt idx="3021">
                  <c:v>5.738708</c:v>
                </c:pt>
                <c:pt idx="3022">
                  <c:v>5.73802</c:v>
                </c:pt>
                <c:pt idx="3023">
                  <c:v>5.737332</c:v>
                </c:pt>
                <c:pt idx="3024">
                  <c:v>5.736643</c:v>
                </c:pt>
                <c:pt idx="3025">
                  <c:v>5.735954999999997</c:v>
                </c:pt>
                <c:pt idx="3026">
                  <c:v>5.735267</c:v>
                </c:pt>
                <c:pt idx="3027">
                  <c:v>5.734579</c:v>
                </c:pt>
                <c:pt idx="3028">
                  <c:v>5.733892</c:v>
                </c:pt>
                <c:pt idx="3029">
                  <c:v>5.733204</c:v>
                </c:pt>
                <c:pt idx="3030">
                  <c:v>5.732515999999997</c:v>
                </c:pt>
                <c:pt idx="3031">
                  <c:v>5.731829</c:v>
                </c:pt>
                <c:pt idx="3032">
                  <c:v>5.731142</c:v>
                </c:pt>
                <c:pt idx="3033">
                  <c:v>5.730455</c:v>
                </c:pt>
                <c:pt idx="3034">
                  <c:v>5.729768</c:v>
                </c:pt>
                <c:pt idx="3035">
                  <c:v>5.729080999999997</c:v>
                </c:pt>
                <c:pt idx="3036">
                  <c:v>5.728394</c:v>
                </c:pt>
                <c:pt idx="3037">
                  <c:v>5.727706999999997</c:v>
                </c:pt>
                <c:pt idx="3038">
                  <c:v>5.727020999999997</c:v>
                </c:pt>
                <c:pt idx="3039">
                  <c:v>5.726334</c:v>
                </c:pt>
                <c:pt idx="3040">
                  <c:v>5.725648</c:v>
                </c:pt>
                <c:pt idx="3041">
                  <c:v>5.724961999999997</c:v>
                </c:pt>
                <c:pt idx="3042">
                  <c:v>5.724275999999997</c:v>
                </c:pt>
                <c:pt idx="3043">
                  <c:v>5.723589999999997</c:v>
                </c:pt>
                <c:pt idx="3044">
                  <c:v>5.722903999999997</c:v>
                </c:pt>
                <c:pt idx="3045">
                  <c:v>5.722217999999997</c:v>
                </c:pt>
                <c:pt idx="3046">
                  <c:v>5.721531999999997</c:v>
                </c:pt>
                <c:pt idx="3047">
                  <c:v>5.720847</c:v>
                </c:pt>
                <c:pt idx="3048">
                  <c:v>5.720162</c:v>
                </c:pt>
                <c:pt idx="3049">
                  <c:v>5.719476</c:v>
                </c:pt>
                <c:pt idx="3050">
                  <c:v>5.718791</c:v>
                </c:pt>
                <c:pt idx="3051">
                  <c:v>5.718105999999997</c:v>
                </c:pt>
                <c:pt idx="3052">
                  <c:v>5.717420999999997</c:v>
                </c:pt>
                <c:pt idx="3053">
                  <c:v>5.716737</c:v>
                </c:pt>
                <c:pt idx="3054">
                  <c:v>5.716052</c:v>
                </c:pt>
                <c:pt idx="3055">
                  <c:v>5.715368</c:v>
                </c:pt>
                <c:pt idx="3056">
                  <c:v>5.714683</c:v>
                </c:pt>
                <c:pt idx="3057">
                  <c:v>5.713999</c:v>
                </c:pt>
                <c:pt idx="3058">
                  <c:v>5.713314999999997</c:v>
                </c:pt>
                <c:pt idx="3059">
                  <c:v>5.712631</c:v>
                </c:pt>
                <c:pt idx="3060">
                  <c:v>5.711947</c:v>
                </c:pt>
                <c:pt idx="3061">
                  <c:v>5.711263</c:v>
                </c:pt>
                <c:pt idx="3062">
                  <c:v>5.710579999999997</c:v>
                </c:pt>
                <c:pt idx="3063">
                  <c:v>5.709896</c:v>
                </c:pt>
                <c:pt idx="3064">
                  <c:v>5.709213</c:v>
                </c:pt>
                <c:pt idx="3065">
                  <c:v>5.708529</c:v>
                </c:pt>
                <c:pt idx="3066">
                  <c:v>5.707846</c:v>
                </c:pt>
                <c:pt idx="3067">
                  <c:v>5.707163</c:v>
                </c:pt>
                <c:pt idx="3068">
                  <c:v>5.70648</c:v>
                </c:pt>
                <c:pt idx="3069">
                  <c:v>5.705798</c:v>
                </c:pt>
                <c:pt idx="3070">
                  <c:v>5.705114999999996</c:v>
                </c:pt>
                <c:pt idx="3071">
                  <c:v>5.704431999999997</c:v>
                </c:pt>
                <c:pt idx="3072">
                  <c:v>5.70375</c:v>
                </c:pt>
                <c:pt idx="3073">
                  <c:v>5.703068</c:v>
                </c:pt>
                <c:pt idx="3074">
                  <c:v>5.702385999999997</c:v>
                </c:pt>
                <c:pt idx="3075">
                  <c:v>5.701704</c:v>
                </c:pt>
                <c:pt idx="3076">
                  <c:v>5.701022</c:v>
                </c:pt>
                <c:pt idx="3077">
                  <c:v>5.70034</c:v>
                </c:pt>
                <c:pt idx="3078">
                  <c:v>5.699658</c:v>
                </c:pt>
                <c:pt idx="3079">
                  <c:v>5.698976999999996</c:v>
                </c:pt>
                <c:pt idx="3080">
                  <c:v>5.698294999999997</c:v>
                </c:pt>
                <c:pt idx="3081">
                  <c:v>5.697613999999997</c:v>
                </c:pt>
                <c:pt idx="3082">
                  <c:v>5.696932999999997</c:v>
                </c:pt>
                <c:pt idx="3083">
                  <c:v>5.696252</c:v>
                </c:pt>
                <c:pt idx="3084">
                  <c:v>5.695570999999996</c:v>
                </c:pt>
                <c:pt idx="3085">
                  <c:v>5.694889999999995</c:v>
                </c:pt>
                <c:pt idx="3086">
                  <c:v>5.694208999999997</c:v>
                </c:pt>
                <c:pt idx="3087">
                  <c:v>5.693528999999997</c:v>
                </c:pt>
                <c:pt idx="3088">
                  <c:v>5.692847999999997</c:v>
                </c:pt>
                <c:pt idx="3089">
                  <c:v>5.692167999999997</c:v>
                </c:pt>
                <c:pt idx="3090">
                  <c:v>5.691487999999997</c:v>
                </c:pt>
                <c:pt idx="3091">
                  <c:v>5.690807999999997</c:v>
                </c:pt>
                <c:pt idx="3092">
                  <c:v>5.690127999999997</c:v>
                </c:pt>
                <c:pt idx="3093">
                  <c:v>5.689448</c:v>
                </c:pt>
                <c:pt idx="3094">
                  <c:v>5.688767999999999</c:v>
                </c:pt>
                <c:pt idx="3095">
                  <c:v>5.688088999999997</c:v>
                </c:pt>
                <c:pt idx="3096">
                  <c:v>5.687408999999997</c:v>
                </c:pt>
                <c:pt idx="3097">
                  <c:v>5.68673</c:v>
                </c:pt>
                <c:pt idx="3098">
                  <c:v>5.686051</c:v>
                </c:pt>
                <c:pt idx="3099">
                  <c:v>5.685372</c:v>
                </c:pt>
                <c:pt idx="3100">
                  <c:v>5.684693</c:v>
                </c:pt>
                <c:pt idx="3101">
                  <c:v>5.684013999999996</c:v>
                </c:pt>
                <c:pt idx="3102">
                  <c:v>5.683335999999997</c:v>
                </c:pt>
                <c:pt idx="3103">
                  <c:v>5.682656999999997</c:v>
                </c:pt>
                <c:pt idx="3104">
                  <c:v>5.681979</c:v>
                </c:pt>
                <c:pt idx="3105">
                  <c:v>5.6813</c:v>
                </c:pt>
                <c:pt idx="3106">
                  <c:v>5.680622</c:v>
                </c:pt>
                <c:pt idx="3107">
                  <c:v>5.679944</c:v>
                </c:pt>
                <c:pt idx="3108">
                  <c:v>5.679266</c:v>
                </c:pt>
                <c:pt idx="3109">
                  <c:v>5.678587999999997</c:v>
                </c:pt>
                <c:pt idx="3110">
                  <c:v>5.677910999999995</c:v>
                </c:pt>
                <c:pt idx="3111">
                  <c:v>5.677233</c:v>
                </c:pt>
                <c:pt idx="3112">
                  <c:v>5.676555999999997</c:v>
                </c:pt>
                <c:pt idx="3113">
                  <c:v>5.675878</c:v>
                </c:pt>
                <c:pt idx="3114">
                  <c:v>5.675201</c:v>
                </c:pt>
                <c:pt idx="3115">
                  <c:v>5.674523999999997</c:v>
                </c:pt>
                <c:pt idx="3116">
                  <c:v>5.673847</c:v>
                </c:pt>
                <c:pt idx="3117">
                  <c:v>5.67317</c:v>
                </c:pt>
                <c:pt idx="3118">
                  <c:v>5.672493999999998</c:v>
                </c:pt>
                <c:pt idx="3119">
                  <c:v>5.671816999999997</c:v>
                </c:pt>
                <c:pt idx="3120">
                  <c:v>5.671141</c:v>
                </c:pt>
                <c:pt idx="3121">
                  <c:v>5.670465</c:v>
                </c:pt>
                <c:pt idx="3122">
                  <c:v>5.669787999999997</c:v>
                </c:pt>
                <c:pt idx="3123">
                  <c:v>5.669111999999996</c:v>
                </c:pt>
                <c:pt idx="3124">
                  <c:v>5.668435999999994</c:v>
                </c:pt>
                <c:pt idx="3125">
                  <c:v>5.667760999999997</c:v>
                </c:pt>
                <c:pt idx="3126">
                  <c:v>5.667084999999994</c:v>
                </c:pt>
                <c:pt idx="3127">
                  <c:v>5.666409999999997</c:v>
                </c:pt>
                <c:pt idx="3128">
                  <c:v>5.665733999999997</c:v>
                </c:pt>
                <c:pt idx="3129">
                  <c:v>5.665058999999997</c:v>
                </c:pt>
                <c:pt idx="3130">
                  <c:v>5.664383999999995</c:v>
                </c:pt>
                <c:pt idx="3131">
                  <c:v>5.663708999999997</c:v>
                </c:pt>
                <c:pt idx="3132">
                  <c:v>5.663033999999997</c:v>
                </c:pt>
                <c:pt idx="3133">
                  <c:v>5.662358999999997</c:v>
                </c:pt>
                <c:pt idx="3134">
                  <c:v>5.661683999999997</c:v>
                </c:pt>
                <c:pt idx="3135">
                  <c:v>5.661009999999997</c:v>
                </c:pt>
                <c:pt idx="3136">
                  <c:v>5.660334999999994</c:v>
                </c:pt>
                <c:pt idx="3137">
                  <c:v>5.659661</c:v>
                </c:pt>
                <c:pt idx="3138">
                  <c:v>5.658986999999994</c:v>
                </c:pt>
                <c:pt idx="3139">
                  <c:v>5.658312999999997</c:v>
                </c:pt>
                <c:pt idx="3140">
                  <c:v>5.657638999999997</c:v>
                </c:pt>
                <c:pt idx="3141">
                  <c:v>5.656964999999997</c:v>
                </c:pt>
                <c:pt idx="3142">
                  <c:v>5.656292</c:v>
                </c:pt>
                <c:pt idx="3143">
                  <c:v>5.655617999999997</c:v>
                </c:pt>
                <c:pt idx="3144">
                  <c:v>5.654944999999994</c:v>
                </c:pt>
                <c:pt idx="3145">
                  <c:v>5.654271999999997</c:v>
                </c:pt>
                <c:pt idx="3146">
                  <c:v>5.653598999999997</c:v>
                </c:pt>
                <c:pt idx="3147">
                  <c:v>5.652925999999994</c:v>
                </c:pt>
                <c:pt idx="3148">
                  <c:v>5.652253</c:v>
                </c:pt>
                <c:pt idx="3149">
                  <c:v>5.651579999999997</c:v>
                </c:pt>
                <c:pt idx="3150">
                  <c:v>5.650907999999997</c:v>
                </c:pt>
                <c:pt idx="3151">
                  <c:v>5.650234999999997</c:v>
                </c:pt>
                <c:pt idx="3152">
                  <c:v>5.649563</c:v>
                </c:pt>
                <c:pt idx="3153">
                  <c:v>5.648890999999997</c:v>
                </c:pt>
                <c:pt idx="3154">
                  <c:v>5.648218</c:v>
                </c:pt>
                <c:pt idx="3155">
                  <c:v>5.647545999999996</c:v>
                </c:pt>
                <c:pt idx="3156">
                  <c:v>5.646874999999997</c:v>
                </c:pt>
                <c:pt idx="3157">
                  <c:v>5.646203</c:v>
                </c:pt>
                <c:pt idx="3158">
                  <c:v>5.645530999999996</c:v>
                </c:pt>
                <c:pt idx="3159">
                  <c:v>5.644859999999997</c:v>
                </c:pt>
                <c:pt idx="3160">
                  <c:v>5.644188999999994</c:v>
                </c:pt>
                <c:pt idx="3161">
                  <c:v>5.643516999999996</c:v>
                </c:pt>
                <c:pt idx="3162">
                  <c:v>5.642845999999997</c:v>
                </c:pt>
                <c:pt idx="3163">
                  <c:v>5.642174999999995</c:v>
                </c:pt>
                <c:pt idx="3164">
                  <c:v>5.641504999999997</c:v>
                </c:pt>
                <c:pt idx="3165">
                  <c:v>5.640833999999997</c:v>
                </c:pt>
                <c:pt idx="3166">
                  <c:v>5.640163</c:v>
                </c:pt>
                <c:pt idx="3167">
                  <c:v>5.639493</c:v>
                </c:pt>
                <c:pt idx="3168">
                  <c:v>5.638823</c:v>
                </c:pt>
                <c:pt idx="3169">
                  <c:v>5.638153</c:v>
                </c:pt>
                <c:pt idx="3170">
                  <c:v>5.637482999999997</c:v>
                </c:pt>
                <c:pt idx="3171">
                  <c:v>5.636813</c:v>
                </c:pt>
                <c:pt idx="3172">
                  <c:v>5.636143</c:v>
                </c:pt>
                <c:pt idx="3173">
                  <c:v>5.635473</c:v>
                </c:pt>
                <c:pt idx="3174">
                  <c:v>5.634803999999997</c:v>
                </c:pt>
                <c:pt idx="3175">
                  <c:v>5.634133999999997</c:v>
                </c:pt>
                <c:pt idx="3176">
                  <c:v>5.633465</c:v>
                </c:pt>
                <c:pt idx="3177">
                  <c:v>5.632795999999997</c:v>
                </c:pt>
                <c:pt idx="3178">
                  <c:v>5.632126999999997</c:v>
                </c:pt>
                <c:pt idx="3179">
                  <c:v>5.631458</c:v>
                </c:pt>
                <c:pt idx="3180">
                  <c:v>5.630789</c:v>
                </c:pt>
                <c:pt idx="3181">
                  <c:v>5.630120999999997</c:v>
                </c:pt>
                <c:pt idx="3182">
                  <c:v>5.629451999999997</c:v>
                </c:pt>
                <c:pt idx="3183">
                  <c:v>5.628783999999997</c:v>
                </c:pt>
                <c:pt idx="3184">
                  <c:v>5.628115999999994</c:v>
                </c:pt>
                <c:pt idx="3185">
                  <c:v>5.627447999999996</c:v>
                </c:pt>
                <c:pt idx="3186">
                  <c:v>5.626779999999997</c:v>
                </c:pt>
                <c:pt idx="3187">
                  <c:v>5.626111999999995</c:v>
                </c:pt>
                <c:pt idx="3188">
                  <c:v>5.625443999999997</c:v>
                </c:pt>
                <c:pt idx="3189">
                  <c:v>5.624776999999994</c:v>
                </c:pt>
                <c:pt idx="3190">
                  <c:v>5.624108999999994</c:v>
                </c:pt>
                <c:pt idx="3191">
                  <c:v>5.623441999999997</c:v>
                </c:pt>
                <c:pt idx="3192">
                  <c:v>5.622774999999994</c:v>
                </c:pt>
                <c:pt idx="3193">
                  <c:v>5.622107999999994</c:v>
                </c:pt>
                <c:pt idx="3194">
                  <c:v>5.621440999999997</c:v>
                </c:pt>
                <c:pt idx="3195">
                  <c:v>5.620773999999997</c:v>
                </c:pt>
                <c:pt idx="3196">
                  <c:v>5.620106999999995</c:v>
                </c:pt>
                <c:pt idx="3197">
                  <c:v>5.619441</c:v>
                </c:pt>
                <c:pt idx="3198">
                  <c:v>5.618773999999997</c:v>
                </c:pt>
                <c:pt idx="3199">
                  <c:v>5.618107999999997</c:v>
                </c:pt>
                <c:pt idx="3200">
                  <c:v>5.617441999999997</c:v>
                </c:pt>
                <c:pt idx="3201">
                  <c:v>5.616775999999997</c:v>
                </c:pt>
                <c:pt idx="3202">
                  <c:v>5.616109999999997</c:v>
                </c:pt>
                <c:pt idx="3203">
                  <c:v>5.615443999999997</c:v>
                </c:pt>
                <c:pt idx="3204">
                  <c:v>5.614778999999997</c:v>
                </c:pt>
                <c:pt idx="3205">
                  <c:v>5.614112999999994</c:v>
                </c:pt>
                <c:pt idx="3206">
                  <c:v>5.613448</c:v>
                </c:pt>
                <c:pt idx="3207">
                  <c:v>5.612782999999997</c:v>
                </c:pt>
                <c:pt idx="3208">
                  <c:v>5.612117999999994</c:v>
                </c:pt>
                <c:pt idx="3209">
                  <c:v>5.611453</c:v>
                </c:pt>
                <c:pt idx="3210">
                  <c:v>5.610787999999997</c:v>
                </c:pt>
                <c:pt idx="3211">
                  <c:v>5.610122999999997</c:v>
                </c:pt>
                <c:pt idx="3212">
                  <c:v>5.609459</c:v>
                </c:pt>
                <c:pt idx="3213">
                  <c:v>5.608794</c:v>
                </c:pt>
                <c:pt idx="3214">
                  <c:v>5.608129999999997</c:v>
                </c:pt>
                <c:pt idx="3215">
                  <c:v>5.607465999999997</c:v>
                </c:pt>
                <c:pt idx="3216">
                  <c:v>5.606802</c:v>
                </c:pt>
                <c:pt idx="3217">
                  <c:v>5.606137999999997</c:v>
                </c:pt>
                <c:pt idx="3218">
                  <c:v>5.605473999999997</c:v>
                </c:pt>
                <c:pt idx="3219">
                  <c:v>5.604809999999997</c:v>
                </c:pt>
                <c:pt idx="3220">
                  <c:v>5.604146999999996</c:v>
                </c:pt>
                <c:pt idx="3221">
                  <c:v>5.603483999999997</c:v>
                </c:pt>
                <c:pt idx="3222">
                  <c:v>5.602819999999997</c:v>
                </c:pt>
                <c:pt idx="3223">
                  <c:v>5.602156999999996</c:v>
                </c:pt>
                <c:pt idx="3224">
                  <c:v>5.601494</c:v>
                </c:pt>
                <c:pt idx="3225">
                  <c:v>5.600830999999997</c:v>
                </c:pt>
                <c:pt idx="3226">
                  <c:v>5.600169</c:v>
                </c:pt>
                <c:pt idx="3227">
                  <c:v>5.599505999999997</c:v>
                </c:pt>
                <c:pt idx="3228">
                  <c:v>5.598844</c:v>
                </c:pt>
                <c:pt idx="3229">
                  <c:v>5.598180999999997</c:v>
                </c:pt>
                <c:pt idx="3230">
                  <c:v>5.597518999999996</c:v>
                </c:pt>
                <c:pt idx="3231">
                  <c:v>5.596857</c:v>
                </c:pt>
                <c:pt idx="3232">
                  <c:v>5.596194999999997</c:v>
                </c:pt>
                <c:pt idx="3233">
                  <c:v>5.595532999999997</c:v>
                </c:pt>
                <c:pt idx="3234">
                  <c:v>5.594871999999997</c:v>
                </c:pt>
                <c:pt idx="3235">
                  <c:v>5.594209999999999</c:v>
                </c:pt>
                <c:pt idx="3236">
                  <c:v>5.593549</c:v>
                </c:pt>
                <c:pt idx="3237">
                  <c:v>5.592886999999996</c:v>
                </c:pt>
                <c:pt idx="3238">
                  <c:v>5.592226</c:v>
                </c:pt>
                <c:pt idx="3239">
                  <c:v>5.591565</c:v>
                </c:pt>
                <c:pt idx="3240">
                  <c:v>5.590903999999997</c:v>
                </c:pt>
                <c:pt idx="3241">
                  <c:v>5.590244</c:v>
                </c:pt>
                <c:pt idx="3242">
                  <c:v>5.589583</c:v>
                </c:pt>
                <c:pt idx="3243">
                  <c:v>5.588922</c:v>
                </c:pt>
                <c:pt idx="3244">
                  <c:v>5.588262</c:v>
                </c:pt>
                <c:pt idx="3245">
                  <c:v>5.587602</c:v>
                </c:pt>
                <c:pt idx="3246">
                  <c:v>5.586942</c:v>
                </c:pt>
                <c:pt idx="3247">
                  <c:v>5.586282</c:v>
                </c:pt>
                <c:pt idx="3248">
                  <c:v>5.585622</c:v>
                </c:pt>
                <c:pt idx="3249">
                  <c:v>5.584962</c:v>
                </c:pt>
                <c:pt idx="3250">
                  <c:v>5.584303</c:v>
                </c:pt>
                <c:pt idx="3251">
                  <c:v>5.583643</c:v>
                </c:pt>
                <c:pt idx="3252">
                  <c:v>5.582983999999997</c:v>
                </c:pt>
                <c:pt idx="3253">
                  <c:v>5.582325</c:v>
                </c:pt>
                <c:pt idx="3254">
                  <c:v>5.581666</c:v>
                </c:pt>
                <c:pt idx="3255">
                  <c:v>5.581007</c:v>
                </c:pt>
                <c:pt idx="3256">
                  <c:v>5.580348</c:v>
                </c:pt>
                <c:pt idx="3257">
                  <c:v>5.57969</c:v>
                </c:pt>
                <c:pt idx="3258">
                  <c:v>5.579031</c:v>
                </c:pt>
                <c:pt idx="3259">
                  <c:v>5.578373</c:v>
                </c:pt>
                <c:pt idx="3260">
                  <c:v>5.577715</c:v>
                </c:pt>
                <c:pt idx="3261">
                  <c:v>5.577055999999997</c:v>
                </c:pt>
                <c:pt idx="3262">
                  <c:v>5.576398</c:v>
                </c:pt>
                <c:pt idx="3263">
                  <c:v>5.575741</c:v>
                </c:pt>
                <c:pt idx="3264">
                  <c:v>5.575083</c:v>
                </c:pt>
                <c:pt idx="3265">
                  <c:v>5.574424999999997</c:v>
                </c:pt>
                <c:pt idx="3266">
                  <c:v>5.573768</c:v>
                </c:pt>
                <c:pt idx="3267">
                  <c:v>5.573110999999997</c:v>
                </c:pt>
                <c:pt idx="3268">
                  <c:v>5.572454</c:v>
                </c:pt>
                <c:pt idx="3269">
                  <c:v>5.571796</c:v>
                </c:pt>
                <c:pt idx="3270">
                  <c:v>5.57114</c:v>
                </c:pt>
                <c:pt idx="3271">
                  <c:v>5.570483</c:v>
                </c:pt>
                <c:pt idx="3272">
                  <c:v>5.569825999999997</c:v>
                </c:pt>
                <c:pt idx="3273">
                  <c:v>5.56917</c:v>
                </c:pt>
                <c:pt idx="3274">
                  <c:v>5.568512999999997</c:v>
                </c:pt>
                <c:pt idx="3275">
                  <c:v>5.567856999999996</c:v>
                </c:pt>
                <c:pt idx="3276">
                  <c:v>5.567200999999997</c:v>
                </c:pt>
                <c:pt idx="3277">
                  <c:v>5.566544999999997</c:v>
                </c:pt>
                <c:pt idx="3278">
                  <c:v>5.565888999999997</c:v>
                </c:pt>
                <c:pt idx="3279">
                  <c:v>5.565233999999998</c:v>
                </c:pt>
                <c:pt idx="3280">
                  <c:v>5.564577999999996</c:v>
                </c:pt>
                <c:pt idx="3281">
                  <c:v>5.563923</c:v>
                </c:pt>
                <c:pt idx="3282">
                  <c:v>5.563267</c:v>
                </c:pt>
                <c:pt idx="3283">
                  <c:v>5.562611999999997</c:v>
                </c:pt>
                <c:pt idx="3284">
                  <c:v>5.561956999999997</c:v>
                </c:pt>
                <c:pt idx="3285">
                  <c:v>5.561302</c:v>
                </c:pt>
                <c:pt idx="3286">
                  <c:v>5.560647</c:v>
                </c:pt>
                <c:pt idx="3287">
                  <c:v>5.559993</c:v>
                </c:pt>
                <c:pt idx="3288">
                  <c:v>5.559338</c:v>
                </c:pt>
                <c:pt idx="3289">
                  <c:v>5.558684</c:v>
                </c:pt>
                <c:pt idx="3290">
                  <c:v>5.55803</c:v>
                </c:pt>
                <c:pt idx="3291">
                  <c:v>5.557375999999997</c:v>
                </c:pt>
                <c:pt idx="3292">
                  <c:v>5.556722</c:v>
                </c:pt>
                <c:pt idx="3293">
                  <c:v>5.556068</c:v>
                </c:pt>
                <c:pt idx="3294">
                  <c:v>5.555413999999997</c:v>
                </c:pt>
                <c:pt idx="3295">
                  <c:v>5.554761</c:v>
                </c:pt>
                <c:pt idx="3296">
                  <c:v>5.554106999999996</c:v>
                </c:pt>
                <c:pt idx="3297">
                  <c:v>5.553453999999999</c:v>
                </c:pt>
                <c:pt idx="3298">
                  <c:v>5.552800999999997</c:v>
                </c:pt>
                <c:pt idx="3299">
                  <c:v>5.552147999999997</c:v>
                </c:pt>
                <c:pt idx="3300">
                  <c:v>5.551495</c:v>
                </c:pt>
                <c:pt idx="3301">
                  <c:v>5.550842</c:v>
                </c:pt>
                <c:pt idx="3302">
                  <c:v>5.550188999999997</c:v>
                </c:pt>
                <c:pt idx="3303">
                  <c:v>5.549536999999997</c:v>
                </c:pt>
                <c:pt idx="3304">
                  <c:v>5.548884999999997</c:v>
                </c:pt>
                <c:pt idx="3305">
                  <c:v>5.548232</c:v>
                </c:pt>
                <c:pt idx="3306">
                  <c:v>5.547579999999997</c:v>
                </c:pt>
                <c:pt idx="3307">
                  <c:v>5.546928</c:v>
                </c:pt>
                <c:pt idx="3308">
                  <c:v>5.546277</c:v>
                </c:pt>
                <c:pt idx="3309">
                  <c:v>5.545625</c:v>
                </c:pt>
                <c:pt idx="3310">
                  <c:v>5.544972999999997</c:v>
                </c:pt>
                <c:pt idx="3311">
                  <c:v>5.544322</c:v>
                </c:pt>
                <c:pt idx="3312">
                  <c:v>5.543671</c:v>
                </c:pt>
                <c:pt idx="3313">
                  <c:v>5.543019</c:v>
                </c:pt>
                <c:pt idx="3314">
                  <c:v>5.542368</c:v>
                </c:pt>
                <c:pt idx="3315">
                  <c:v>5.541718</c:v>
                </c:pt>
                <c:pt idx="3316">
                  <c:v>5.541067</c:v>
                </c:pt>
                <c:pt idx="3317">
                  <c:v>5.540415999999997</c:v>
                </c:pt>
                <c:pt idx="3318">
                  <c:v>5.539766</c:v>
                </c:pt>
                <c:pt idx="3319">
                  <c:v>5.539114999999997</c:v>
                </c:pt>
                <c:pt idx="3320">
                  <c:v>5.538465</c:v>
                </c:pt>
                <c:pt idx="3321">
                  <c:v>5.537814999999996</c:v>
                </c:pt>
                <c:pt idx="3322">
                  <c:v>5.537164999999997</c:v>
                </c:pt>
                <c:pt idx="3323">
                  <c:v>5.536514999999997</c:v>
                </c:pt>
                <c:pt idx="3324">
                  <c:v>5.535866</c:v>
                </c:pt>
                <c:pt idx="3325">
                  <c:v>5.535216</c:v>
                </c:pt>
                <c:pt idx="3326">
                  <c:v>5.534567</c:v>
                </c:pt>
                <c:pt idx="3327">
                  <c:v>5.533917999999997</c:v>
                </c:pt>
                <c:pt idx="3328">
                  <c:v>5.533269</c:v>
                </c:pt>
                <c:pt idx="3329">
                  <c:v>5.53262</c:v>
                </c:pt>
                <c:pt idx="3330">
                  <c:v>5.531971</c:v>
                </c:pt>
                <c:pt idx="3331">
                  <c:v>5.531322</c:v>
                </c:pt>
                <c:pt idx="3332">
                  <c:v>5.530673</c:v>
                </c:pt>
                <c:pt idx="3333">
                  <c:v>5.530025</c:v>
                </c:pt>
                <c:pt idx="3334">
                  <c:v>5.529377</c:v>
                </c:pt>
                <c:pt idx="3335">
                  <c:v>5.528728</c:v>
                </c:pt>
                <c:pt idx="3336">
                  <c:v>5.528079999999997</c:v>
                </c:pt>
                <c:pt idx="3337">
                  <c:v>5.527432999999997</c:v>
                </c:pt>
                <c:pt idx="3338">
                  <c:v>5.526784999999997</c:v>
                </c:pt>
                <c:pt idx="3339">
                  <c:v>5.526136999999997</c:v>
                </c:pt>
                <c:pt idx="3340">
                  <c:v>5.525489999999997</c:v>
                </c:pt>
                <c:pt idx="3341">
                  <c:v>5.524841999999997</c:v>
                </c:pt>
                <c:pt idx="3342">
                  <c:v>5.524194999999994</c:v>
                </c:pt>
                <c:pt idx="3343">
                  <c:v>5.523547999999997</c:v>
                </c:pt>
                <c:pt idx="3344">
                  <c:v>5.522900999999996</c:v>
                </c:pt>
                <c:pt idx="3345">
                  <c:v>5.522253999999998</c:v>
                </c:pt>
                <c:pt idx="3346">
                  <c:v>5.521607</c:v>
                </c:pt>
                <c:pt idx="3347">
                  <c:v>5.520960999999997</c:v>
                </c:pt>
                <c:pt idx="3348">
                  <c:v>5.520314999999996</c:v>
                </c:pt>
                <c:pt idx="3349">
                  <c:v>5.519668</c:v>
                </c:pt>
                <c:pt idx="3350">
                  <c:v>5.519022</c:v>
                </c:pt>
                <c:pt idx="3351">
                  <c:v>5.518375999999997</c:v>
                </c:pt>
                <c:pt idx="3352">
                  <c:v>5.517729999999998</c:v>
                </c:pt>
                <c:pt idx="3353">
                  <c:v>5.517083999999997</c:v>
                </c:pt>
                <c:pt idx="3354">
                  <c:v>5.516439</c:v>
                </c:pt>
                <c:pt idx="3355">
                  <c:v>5.515793</c:v>
                </c:pt>
                <c:pt idx="3356">
                  <c:v>5.515147999999997</c:v>
                </c:pt>
                <c:pt idx="3357">
                  <c:v>5.514502999999997</c:v>
                </c:pt>
                <c:pt idx="3358">
                  <c:v>5.513857999999997</c:v>
                </c:pt>
                <c:pt idx="3359">
                  <c:v>5.513213</c:v>
                </c:pt>
                <c:pt idx="3360">
                  <c:v>5.512567999999997</c:v>
                </c:pt>
                <c:pt idx="3361">
                  <c:v>5.511923</c:v>
                </c:pt>
                <c:pt idx="3362">
                  <c:v>5.511279</c:v>
                </c:pt>
                <c:pt idx="3363">
                  <c:v>5.510634999999997</c:v>
                </c:pt>
                <c:pt idx="3364">
                  <c:v>5.50999</c:v>
                </c:pt>
                <c:pt idx="3365">
                  <c:v>5.509346</c:v>
                </c:pt>
                <c:pt idx="3366">
                  <c:v>5.508702</c:v>
                </c:pt>
                <c:pt idx="3367">
                  <c:v>5.508058</c:v>
                </c:pt>
                <c:pt idx="3368">
                  <c:v>5.507414999999995</c:v>
                </c:pt>
                <c:pt idx="3369">
                  <c:v>5.506771</c:v>
                </c:pt>
                <c:pt idx="3370">
                  <c:v>5.506128</c:v>
                </c:pt>
                <c:pt idx="3371">
                  <c:v>5.505483999999997</c:v>
                </c:pt>
                <c:pt idx="3372">
                  <c:v>5.504840999999997</c:v>
                </c:pt>
                <c:pt idx="3373">
                  <c:v>5.504197999999997</c:v>
                </c:pt>
                <c:pt idx="3374">
                  <c:v>5.503555</c:v>
                </c:pt>
                <c:pt idx="3375">
                  <c:v>5.502912999999997</c:v>
                </c:pt>
                <c:pt idx="3376">
                  <c:v>5.50227</c:v>
                </c:pt>
                <c:pt idx="3377">
                  <c:v>5.501628</c:v>
                </c:pt>
                <c:pt idx="3378">
                  <c:v>5.500984999999996</c:v>
                </c:pt>
                <c:pt idx="3379">
                  <c:v>5.500343</c:v>
                </c:pt>
                <c:pt idx="3380">
                  <c:v>5.499701</c:v>
                </c:pt>
                <c:pt idx="3381">
                  <c:v>5.499059</c:v>
                </c:pt>
                <c:pt idx="3382">
                  <c:v>5.498416999999997</c:v>
                </c:pt>
                <c:pt idx="3383">
                  <c:v>5.497774999999997</c:v>
                </c:pt>
                <c:pt idx="3384">
                  <c:v>5.497133999999997</c:v>
                </c:pt>
                <c:pt idx="3385">
                  <c:v>5.496493</c:v>
                </c:pt>
                <c:pt idx="3386">
                  <c:v>5.495851</c:v>
                </c:pt>
                <c:pt idx="3387">
                  <c:v>5.49521</c:v>
                </c:pt>
                <c:pt idx="3388">
                  <c:v>5.494569</c:v>
                </c:pt>
                <c:pt idx="3389">
                  <c:v>5.493928</c:v>
                </c:pt>
                <c:pt idx="3390">
                  <c:v>5.493288</c:v>
                </c:pt>
                <c:pt idx="3391">
                  <c:v>5.492647</c:v>
                </c:pt>
                <c:pt idx="3392">
                  <c:v>5.492007</c:v>
                </c:pt>
                <c:pt idx="3393">
                  <c:v>5.491366</c:v>
                </c:pt>
                <c:pt idx="3394">
                  <c:v>5.490726</c:v>
                </c:pt>
                <c:pt idx="3395">
                  <c:v>5.490085999999997</c:v>
                </c:pt>
                <c:pt idx="3396">
                  <c:v>5.489446</c:v>
                </c:pt>
                <c:pt idx="3397">
                  <c:v>5.488807</c:v>
                </c:pt>
                <c:pt idx="3398">
                  <c:v>5.488167</c:v>
                </c:pt>
                <c:pt idx="3399">
                  <c:v>5.487527</c:v>
                </c:pt>
                <c:pt idx="3400">
                  <c:v>5.486888</c:v>
                </c:pt>
                <c:pt idx="3401">
                  <c:v>5.486249</c:v>
                </c:pt>
                <c:pt idx="3402">
                  <c:v>5.48561</c:v>
                </c:pt>
                <c:pt idx="3403">
                  <c:v>5.484970999999997</c:v>
                </c:pt>
                <c:pt idx="3404">
                  <c:v>5.484332</c:v>
                </c:pt>
                <c:pt idx="3405">
                  <c:v>5.483693</c:v>
                </c:pt>
                <c:pt idx="3406">
                  <c:v>5.483055</c:v>
                </c:pt>
                <c:pt idx="3407">
                  <c:v>5.482416999999997</c:v>
                </c:pt>
                <c:pt idx="3408">
                  <c:v>5.481778</c:v>
                </c:pt>
                <c:pt idx="3409">
                  <c:v>5.48114</c:v>
                </c:pt>
                <c:pt idx="3410">
                  <c:v>5.480502</c:v>
                </c:pt>
                <c:pt idx="3411">
                  <c:v>5.479864</c:v>
                </c:pt>
                <c:pt idx="3412">
                  <c:v>5.479227</c:v>
                </c:pt>
                <c:pt idx="3413">
                  <c:v>5.478589</c:v>
                </c:pt>
                <c:pt idx="3414">
                  <c:v>5.477952</c:v>
                </c:pt>
                <c:pt idx="3415">
                  <c:v>5.477314</c:v>
                </c:pt>
                <c:pt idx="3416">
                  <c:v>5.476677</c:v>
                </c:pt>
                <c:pt idx="3417">
                  <c:v>5.47604</c:v>
                </c:pt>
                <c:pt idx="3418">
                  <c:v>5.475403</c:v>
                </c:pt>
                <c:pt idx="3419">
                  <c:v>5.474767</c:v>
                </c:pt>
                <c:pt idx="3420">
                  <c:v>5.47413</c:v>
                </c:pt>
                <c:pt idx="3421">
                  <c:v>5.473493</c:v>
                </c:pt>
                <c:pt idx="3422">
                  <c:v>5.472857</c:v>
                </c:pt>
                <c:pt idx="3423">
                  <c:v>5.472221</c:v>
                </c:pt>
                <c:pt idx="3424">
                  <c:v>5.471585</c:v>
                </c:pt>
                <c:pt idx="3425">
                  <c:v>5.470949</c:v>
                </c:pt>
                <c:pt idx="3426">
                  <c:v>5.470313</c:v>
                </c:pt>
                <c:pt idx="3427">
                  <c:v>5.469677</c:v>
                </c:pt>
                <c:pt idx="3428">
                  <c:v>5.469042</c:v>
                </c:pt>
                <c:pt idx="3429">
                  <c:v>5.468407</c:v>
                </c:pt>
                <c:pt idx="3430">
                  <c:v>5.467770999999997</c:v>
                </c:pt>
                <c:pt idx="3431">
                  <c:v>5.467135999999996</c:v>
                </c:pt>
                <c:pt idx="3432">
                  <c:v>5.466501</c:v>
                </c:pt>
                <c:pt idx="3433">
                  <c:v>5.465866</c:v>
                </c:pt>
                <c:pt idx="3434">
                  <c:v>5.465232</c:v>
                </c:pt>
                <c:pt idx="3435">
                  <c:v>5.464596999999997</c:v>
                </c:pt>
                <c:pt idx="3436">
                  <c:v>5.463963</c:v>
                </c:pt>
                <c:pt idx="3437">
                  <c:v>5.463328</c:v>
                </c:pt>
                <c:pt idx="3438">
                  <c:v>5.462694</c:v>
                </c:pt>
                <c:pt idx="3439">
                  <c:v>5.46206</c:v>
                </c:pt>
                <c:pt idx="3440">
                  <c:v>5.461426</c:v>
                </c:pt>
                <c:pt idx="3441">
                  <c:v>5.460793</c:v>
                </c:pt>
                <c:pt idx="3442">
                  <c:v>5.460159</c:v>
                </c:pt>
                <c:pt idx="3443">
                  <c:v>5.459526</c:v>
                </c:pt>
                <c:pt idx="3444">
                  <c:v>5.458892</c:v>
                </c:pt>
                <c:pt idx="3445">
                  <c:v>5.458259</c:v>
                </c:pt>
                <c:pt idx="3446">
                  <c:v>5.457626</c:v>
                </c:pt>
                <c:pt idx="3447">
                  <c:v>5.456993</c:v>
                </c:pt>
                <c:pt idx="3448">
                  <c:v>5.45636</c:v>
                </c:pt>
                <c:pt idx="3449">
                  <c:v>5.455728</c:v>
                </c:pt>
                <c:pt idx="3450">
                  <c:v>5.455095</c:v>
                </c:pt>
                <c:pt idx="3451">
                  <c:v>5.454463</c:v>
                </c:pt>
                <c:pt idx="3452">
                  <c:v>5.453831</c:v>
                </c:pt>
                <c:pt idx="3453">
                  <c:v>5.453199</c:v>
                </c:pt>
                <c:pt idx="3454">
                  <c:v>5.452567</c:v>
                </c:pt>
                <c:pt idx="3455">
                  <c:v>5.451934999999997</c:v>
                </c:pt>
                <c:pt idx="3456">
                  <c:v>5.451303</c:v>
                </c:pt>
                <c:pt idx="3457">
                  <c:v>5.450672</c:v>
                </c:pt>
                <c:pt idx="3458">
                  <c:v>5.45004</c:v>
                </c:pt>
                <c:pt idx="3459">
                  <c:v>5.449409</c:v>
                </c:pt>
                <c:pt idx="3460">
                  <c:v>5.448778</c:v>
                </c:pt>
                <c:pt idx="3461">
                  <c:v>5.448147</c:v>
                </c:pt>
                <c:pt idx="3462">
                  <c:v>5.447515999999997</c:v>
                </c:pt>
                <c:pt idx="3463">
                  <c:v>5.446885</c:v>
                </c:pt>
                <c:pt idx="3464">
                  <c:v>5.446255</c:v>
                </c:pt>
                <c:pt idx="3465">
                  <c:v>5.445624</c:v>
                </c:pt>
                <c:pt idx="3466">
                  <c:v>5.444993999999999</c:v>
                </c:pt>
                <c:pt idx="3467">
                  <c:v>5.444364</c:v>
                </c:pt>
                <c:pt idx="3468">
                  <c:v>5.443734</c:v>
                </c:pt>
                <c:pt idx="3469">
                  <c:v>5.443104</c:v>
                </c:pt>
                <c:pt idx="3470">
                  <c:v>5.442474</c:v>
                </c:pt>
                <c:pt idx="3471">
                  <c:v>5.441844</c:v>
                </c:pt>
                <c:pt idx="3472">
                  <c:v>5.441215</c:v>
                </c:pt>
                <c:pt idx="3473">
                  <c:v>5.440585999999997</c:v>
                </c:pt>
                <c:pt idx="3474">
                  <c:v>5.439956</c:v>
                </c:pt>
                <c:pt idx="3475">
                  <c:v>5.439327</c:v>
                </c:pt>
                <c:pt idx="3476">
                  <c:v>5.438698</c:v>
                </c:pt>
                <c:pt idx="3477">
                  <c:v>5.43807</c:v>
                </c:pt>
                <c:pt idx="3478">
                  <c:v>5.437441</c:v>
                </c:pt>
                <c:pt idx="3479">
                  <c:v>5.436812</c:v>
                </c:pt>
                <c:pt idx="3480">
                  <c:v>5.436184</c:v>
                </c:pt>
                <c:pt idx="3481">
                  <c:v>5.435556</c:v>
                </c:pt>
                <c:pt idx="3482">
                  <c:v>5.434928</c:v>
                </c:pt>
                <c:pt idx="3483">
                  <c:v>5.4343</c:v>
                </c:pt>
                <c:pt idx="3484">
                  <c:v>5.433672</c:v>
                </c:pt>
                <c:pt idx="3485">
                  <c:v>5.433044</c:v>
                </c:pt>
                <c:pt idx="3486">
                  <c:v>5.432417</c:v>
                </c:pt>
                <c:pt idx="3487">
                  <c:v>5.431789</c:v>
                </c:pt>
                <c:pt idx="3488">
                  <c:v>5.431162</c:v>
                </c:pt>
                <c:pt idx="3489">
                  <c:v>5.430534999999997</c:v>
                </c:pt>
                <c:pt idx="3490">
                  <c:v>5.429908</c:v>
                </c:pt>
                <c:pt idx="3491">
                  <c:v>5.429281</c:v>
                </c:pt>
                <c:pt idx="3492">
                  <c:v>5.428654</c:v>
                </c:pt>
                <c:pt idx="3493">
                  <c:v>5.428028</c:v>
                </c:pt>
                <c:pt idx="3494">
                  <c:v>5.427400999999997</c:v>
                </c:pt>
                <c:pt idx="3495">
                  <c:v>5.426775</c:v>
                </c:pt>
                <c:pt idx="3496">
                  <c:v>5.426149</c:v>
                </c:pt>
                <c:pt idx="3497">
                  <c:v>5.425523</c:v>
                </c:pt>
                <c:pt idx="3498">
                  <c:v>5.424896999999997</c:v>
                </c:pt>
                <c:pt idx="3499">
                  <c:v>5.424271</c:v>
                </c:pt>
                <c:pt idx="3500">
                  <c:v>5.423645</c:v>
                </c:pt>
                <c:pt idx="3501">
                  <c:v>5.42302</c:v>
                </c:pt>
                <c:pt idx="3502">
                  <c:v>5.422394</c:v>
                </c:pt>
                <c:pt idx="3503">
                  <c:v>5.421769</c:v>
                </c:pt>
                <c:pt idx="3504">
                  <c:v>5.421144</c:v>
                </c:pt>
                <c:pt idx="3505">
                  <c:v>5.420518999999997</c:v>
                </c:pt>
                <c:pt idx="3506">
                  <c:v>5.419894</c:v>
                </c:pt>
                <c:pt idx="3507">
                  <c:v>5.41927</c:v>
                </c:pt>
                <c:pt idx="3508">
                  <c:v>5.418645</c:v>
                </c:pt>
                <c:pt idx="3509">
                  <c:v>5.418021</c:v>
                </c:pt>
                <c:pt idx="3510">
                  <c:v>5.417397</c:v>
                </c:pt>
                <c:pt idx="3511">
                  <c:v>5.416772</c:v>
                </c:pt>
                <c:pt idx="3512">
                  <c:v>5.416148</c:v>
                </c:pt>
                <c:pt idx="3513">
                  <c:v>5.415524999999997</c:v>
                </c:pt>
                <c:pt idx="3514">
                  <c:v>5.414900999999997</c:v>
                </c:pt>
                <c:pt idx="3515">
                  <c:v>5.414277</c:v>
                </c:pt>
                <c:pt idx="3516">
                  <c:v>5.413654</c:v>
                </c:pt>
                <c:pt idx="3517">
                  <c:v>5.413031</c:v>
                </c:pt>
                <c:pt idx="3518">
                  <c:v>5.412407</c:v>
                </c:pt>
                <c:pt idx="3519">
                  <c:v>5.411784</c:v>
                </c:pt>
                <c:pt idx="3520">
                  <c:v>5.411162</c:v>
                </c:pt>
                <c:pt idx="3521">
                  <c:v>5.410539</c:v>
                </c:pt>
                <c:pt idx="3522">
                  <c:v>5.409915999999997</c:v>
                </c:pt>
                <c:pt idx="3523">
                  <c:v>5.409294</c:v>
                </c:pt>
                <c:pt idx="3524">
                  <c:v>5.408671</c:v>
                </c:pt>
                <c:pt idx="3525">
                  <c:v>5.408049</c:v>
                </c:pt>
                <c:pt idx="3526">
                  <c:v>5.407427</c:v>
                </c:pt>
                <c:pt idx="3527">
                  <c:v>5.406805</c:v>
                </c:pt>
                <c:pt idx="3528">
                  <c:v>5.406184</c:v>
                </c:pt>
                <c:pt idx="3529">
                  <c:v>5.405562</c:v>
                </c:pt>
                <c:pt idx="3530">
                  <c:v>5.404939999999997</c:v>
                </c:pt>
                <c:pt idx="3531">
                  <c:v>5.404319</c:v>
                </c:pt>
                <c:pt idx="3532">
                  <c:v>5.403698</c:v>
                </c:pt>
                <c:pt idx="3533">
                  <c:v>5.403077</c:v>
                </c:pt>
                <c:pt idx="3534">
                  <c:v>5.402455999999997</c:v>
                </c:pt>
                <c:pt idx="3535">
                  <c:v>5.401835</c:v>
                </c:pt>
                <c:pt idx="3536">
                  <c:v>5.401214</c:v>
                </c:pt>
                <c:pt idx="3537">
                  <c:v>5.400594</c:v>
                </c:pt>
                <c:pt idx="3538">
                  <c:v>5.399973</c:v>
                </c:pt>
                <c:pt idx="3539">
                  <c:v>5.399353</c:v>
                </c:pt>
                <c:pt idx="3540">
                  <c:v>5.398733</c:v>
                </c:pt>
                <c:pt idx="3541">
                  <c:v>5.398112999999997</c:v>
                </c:pt>
                <c:pt idx="3542">
                  <c:v>5.397492999999997</c:v>
                </c:pt>
                <c:pt idx="3543">
                  <c:v>5.396873</c:v>
                </c:pt>
                <c:pt idx="3544">
                  <c:v>5.396254</c:v>
                </c:pt>
                <c:pt idx="3545">
                  <c:v>5.395633999999998</c:v>
                </c:pt>
                <c:pt idx="3546">
                  <c:v>5.395014999999994</c:v>
                </c:pt>
                <c:pt idx="3547">
                  <c:v>5.394395999999997</c:v>
                </c:pt>
                <c:pt idx="3548">
                  <c:v>5.393777</c:v>
                </c:pt>
                <c:pt idx="3549">
                  <c:v>5.393157999999997</c:v>
                </c:pt>
                <c:pt idx="3550">
                  <c:v>5.392538999999996</c:v>
                </c:pt>
                <c:pt idx="3551">
                  <c:v>5.391921</c:v>
                </c:pt>
                <c:pt idx="3552">
                  <c:v>5.391302</c:v>
                </c:pt>
                <c:pt idx="3553">
                  <c:v>5.390683999999998</c:v>
                </c:pt>
                <c:pt idx="3554">
                  <c:v>5.390066</c:v>
                </c:pt>
                <c:pt idx="3555">
                  <c:v>5.389448</c:v>
                </c:pt>
                <c:pt idx="3556">
                  <c:v>5.38883</c:v>
                </c:pt>
                <c:pt idx="3557">
                  <c:v>5.388212</c:v>
                </c:pt>
                <c:pt idx="3558">
                  <c:v>5.387593999999997</c:v>
                </c:pt>
                <c:pt idx="3559">
                  <c:v>5.386976999999997</c:v>
                </c:pt>
                <c:pt idx="3560">
                  <c:v>5.38636</c:v>
                </c:pt>
                <c:pt idx="3561">
                  <c:v>5.385742</c:v>
                </c:pt>
                <c:pt idx="3562">
                  <c:v>5.385124999999997</c:v>
                </c:pt>
                <c:pt idx="3563">
                  <c:v>5.384507999999997</c:v>
                </c:pt>
                <c:pt idx="3564">
                  <c:v>5.383891</c:v>
                </c:pt>
                <c:pt idx="3565">
                  <c:v>5.383275</c:v>
                </c:pt>
                <c:pt idx="3566">
                  <c:v>5.382658</c:v>
                </c:pt>
                <c:pt idx="3567">
                  <c:v>5.382042</c:v>
                </c:pt>
                <c:pt idx="3568">
                  <c:v>5.381426</c:v>
                </c:pt>
                <c:pt idx="3569">
                  <c:v>5.380809</c:v>
                </c:pt>
                <c:pt idx="3570">
                  <c:v>5.380193</c:v>
                </c:pt>
                <c:pt idx="3571">
                  <c:v>5.379578</c:v>
                </c:pt>
                <c:pt idx="3572">
                  <c:v>5.378962</c:v>
                </c:pt>
                <c:pt idx="3573">
                  <c:v>5.378346</c:v>
                </c:pt>
                <c:pt idx="3574">
                  <c:v>5.377730999999997</c:v>
                </c:pt>
                <c:pt idx="3575">
                  <c:v>5.377115999999996</c:v>
                </c:pt>
                <c:pt idx="3576">
                  <c:v>5.3765</c:v>
                </c:pt>
                <c:pt idx="3577">
                  <c:v>5.375884999999997</c:v>
                </c:pt>
                <c:pt idx="3578">
                  <c:v>5.375271</c:v>
                </c:pt>
                <c:pt idx="3579">
                  <c:v>5.374655999999997</c:v>
                </c:pt>
                <c:pt idx="3580">
                  <c:v>5.374041</c:v>
                </c:pt>
                <c:pt idx="3581">
                  <c:v>5.373427</c:v>
                </c:pt>
                <c:pt idx="3582">
                  <c:v>5.372811999999997</c:v>
                </c:pt>
                <c:pt idx="3583">
                  <c:v>5.372198</c:v>
                </c:pt>
                <c:pt idx="3584">
                  <c:v>5.371583999999999</c:v>
                </c:pt>
                <c:pt idx="3585">
                  <c:v>5.37097</c:v>
                </c:pt>
                <c:pt idx="3586">
                  <c:v>5.370356</c:v>
                </c:pt>
                <c:pt idx="3587">
                  <c:v>5.369743</c:v>
                </c:pt>
                <c:pt idx="3588">
                  <c:v>5.369129</c:v>
                </c:pt>
                <c:pt idx="3589">
                  <c:v>5.368515999999994</c:v>
                </c:pt>
                <c:pt idx="3590">
                  <c:v>5.367902999999996</c:v>
                </c:pt>
                <c:pt idx="3591">
                  <c:v>5.367289999999997</c:v>
                </c:pt>
                <c:pt idx="3592">
                  <c:v>5.366677</c:v>
                </c:pt>
                <c:pt idx="3593">
                  <c:v>5.366064</c:v>
                </c:pt>
                <c:pt idx="3594">
                  <c:v>5.365450999999996</c:v>
                </c:pt>
                <c:pt idx="3595">
                  <c:v>5.364838999999995</c:v>
                </c:pt>
                <c:pt idx="3596">
                  <c:v>5.364225999999997</c:v>
                </c:pt>
                <c:pt idx="3597">
                  <c:v>5.363613999999997</c:v>
                </c:pt>
                <c:pt idx="3598">
                  <c:v>5.363001999999997</c:v>
                </c:pt>
                <c:pt idx="3599">
                  <c:v>5.362389999999997</c:v>
                </c:pt>
                <c:pt idx="3600">
                  <c:v>5.361778</c:v>
                </c:pt>
                <c:pt idx="3601">
                  <c:v>5.361165999999997</c:v>
                </c:pt>
                <c:pt idx="3602">
                  <c:v>5.360554999999994</c:v>
                </c:pt>
                <c:pt idx="3603">
                  <c:v>5.359943</c:v>
                </c:pt>
                <c:pt idx="3604">
                  <c:v>5.359332</c:v>
                </c:pt>
                <c:pt idx="3605">
                  <c:v>5.358721</c:v>
                </c:pt>
                <c:pt idx="3606">
                  <c:v>5.358109999999997</c:v>
                </c:pt>
                <c:pt idx="3607">
                  <c:v>5.357498999999997</c:v>
                </c:pt>
                <c:pt idx="3608">
                  <c:v>5.356887999999997</c:v>
                </c:pt>
                <c:pt idx="3609">
                  <c:v>5.356278</c:v>
                </c:pt>
                <c:pt idx="3610">
                  <c:v>5.355667</c:v>
                </c:pt>
                <c:pt idx="3611">
                  <c:v>5.355056999999997</c:v>
                </c:pt>
                <c:pt idx="3612">
                  <c:v>5.354446999999997</c:v>
                </c:pt>
                <c:pt idx="3613">
                  <c:v>5.353836999999997</c:v>
                </c:pt>
                <c:pt idx="3614">
                  <c:v>5.353227</c:v>
                </c:pt>
                <c:pt idx="3615">
                  <c:v>5.352616999999997</c:v>
                </c:pt>
                <c:pt idx="3616">
                  <c:v>5.352006999999997</c:v>
                </c:pt>
                <c:pt idx="3617">
                  <c:v>5.351398</c:v>
                </c:pt>
                <c:pt idx="3618">
                  <c:v>5.350787999999997</c:v>
                </c:pt>
                <c:pt idx="3619">
                  <c:v>5.350178999999997</c:v>
                </c:pt>
                <c:pt idx="3620">
                  <c:v>5.34957</c:v>
                </c:pt>
                <c:pt idx="3621">
                  <c:v>5.348961</c:v>
                </c:pt>
                <c:pt idx="3622">
                  <c:v>5.348352</c:v>
                </c:pt>
                <c:pt idx="3623">
                  <c:v>5.347744</c:v>
                </c:pt>
                <c:pt idx="3624">
                  <c:v>5.347134999999994</c:v>
                </c:pt>
                <c:pt idx="3625">
                  <c:v>5.346527</c:v>
                </c:pt>
                <c:pt idx="3626">
                  <c:v>5.345917999999996</c:v>
                </c:pt>
                <c:pt idx="3627">
                  <c:v>5.34531</c:v>
                </c:pt>
                <c:pt idx="3628">
                  <c:v>5.344701999999997</c:v>
                </c:pt>
                <c:pt idx="3629">
                  <c:v>5.344093999999997</c:v>
                </c:pt>
                <c:pt idx="3630">
                  <c:v>5.343486999999997</c:v>
                </c:pt>
                <c:pt idx="3631">
                  <c:v>5.342878999999997</c:v>
                </c:pt>
                <c:pt idx="3632">
                  <c:v>5.342272</c:v>
                </c:pt>
                <c:pt idx="3633">
                  <c:v>5.341664</c:v>
                </c:pt>
                <c:pt idx="3634">
                  <c:v>5.341057</c:v>
                </c:pt>
                <c:pt idx="3635">
                  <c:v>5.34045</c:v>
                </c:pt>
                <c:pt idx="3636">
                  <c:v>5.339843</c:v>
                </c:pt>
                <c:pt idx="3637">
                  <c:v>5.339237</c:v>
                </c:pt>
                <c:pt idx="3638">
                  <c:v>5.33863</c:v>
                </c:pt>
                <c:pt idx="3639">
                  <c:v>5.338023</c:v>
                </c:pt>
                <c:pt idx="3640">
                  <c:v>5.337416999999997</c:v>
                </c:pt>
                <c:pt idx="3641">
                  <c:v>5.336811</c:v>
                </c:pt>
                <c:pt idx="3642">
                  <c:v>5.336205</c:v>
                </c:pt>
                <c:pt idx="3643">
                  <c:v>5.335599</c:v>
                </c:pt>
                <c:pt idx="3644">
                  <c:v>5.334992999999997</c:v>
                </c:pt>
                <c:pt idx="3645">
                  <c:v>5.334387999999997</c:v>
                </c:pt>
                <c:pt idx="3646">
                  <c:v>5.333782</c:v>
                </c:pt>
                <c:pt idx="3647">
                  <c:v>5.333177</c:v>
                </c:pt>
                <c:pt idx="3648">
                  <c:v>5.332570999999997</c:v>
                </c:pt>
                <c:pt idx="3649">
                  <c:v>5.331966</c:v>
                </c:pt>
                <c:pt idx="3650">
                  <c:v>5.331361</c:v>
                </c:pt>
                <c:pt idx="3651">
                  <c:v>5.330757</c:v>
                </c:pt>
                <c:pt idx="3652">
                  <c:v>5.330152</c:v>
                </c:pt>
                <c:pt idx="3653">
                  <c:v>5.329546999999997</c:v>
                </c:pt>
                <c:pt idx="3654">
                  <c:v>5.328942999999997</c:v>
                </c:pt>
                <c:pt idx="3655">
                  <c:v>5.328338999999997</c:v>
                </c:pt>
                <c:pt idx="3656">
                  <c:v>5.327733999999997</c:v>
                </c:pt>
                <c:pt idx="3657">
                  <c:v>5.327129999999997</c:v>
                </c:pt>
                <c:pt idx="3658">
                  <c:v>5.326526999999997</c:v>
                </c:pt>
                <c:pt idx="3659">
                  <c:v>5.325922999999997</c:v>
                </c:pt>
                <c:pt idx="3660">
                  <c:v>5.325318999999997</c:v>
                </c:pt>
                <c:pt idx="3661">
                  <c:v>5.324715999999994</c:v>
                </c:pt>
                <c:pt idx="3662">
                  <c:v>5.324112999999994</c:v>
                </c:pt>
                <c:pt idx="3663">
                  <c:v>5.323508999999997</c:v>
                </c:pt>
                <c:pt idx="3664">
                  <c:v>5.322905999999994</c:v>
                </c:pt>
                <c:pt idx="3665">
                  <c:v>5.322302999999997</c:v>
                </c:pt>
                <c:pt idx="3666">
                  <c:v>5.321701</c:v>
                </c:pt>
                <c:pt idx="3667">
                  <c:v>5.321098</c:v>
                </c:pt>
                <c:pt idx="3668">
                  <c:v>5.320495999999997</c:v>
                </c:pt>
                <c:pt idx="3669">
                  <c:v>5.319893</c:v>
                </c:pt>
                <c:pt idx="3670">
                  <c:v>5.319291</c:v>
                </c:pt>
                <c:pt idx="3671">
                  <c:v>5.318689</c:v>
                </c:pt>
                <c:pt idx="3672">
                  <c:v>5.318086999999997</c:v>
                </c:pt>
                <c:pt idx="3673">
                  <c:v>5.317484999999994</c:v>
                </c:pt>
                <c:pt idx="3674">
                  <c:v>5.316883999999997</c:v>
                </c:pt>
                <c:pt idx="3675">
                  <c:v>5.316282</c:v>
                </c:pt>
                <c:pt idx="3676">
                  <c:v>5.315680999999997</c:v>
                </c:pt>
                <c:pt idx="3677">
                  <c:v>5.315078999999997</c:v>
                </c:pt>
                <c:pt idx="3678">
                  <c:v>5.314477999999997</c:v>
                </c:pt>
                <c:pt idx="3679">
                  <c:v>5.313876999999997</c:v>
                </c:pt>
                <c:pt idx="3680">
                  <c:v>5.313277</c:v>
                </c:pt>
                <c:pt idx="3681">
                  <c:v>5.312675999999997</c:v>
                </c:pt>
                <c:pt idx="3682">
                  <c:v>5.312074999999996</c:v>
                </c:pt>
                <c:pt idx="3683">
                  <c:v>5.311474999999997</c:v>
                </c:pt>
                <c:pt idx="3684">
                  <c:v>5.310874999999997</c:v>
                </c:pt>
                <c:pt idx="3685">
                  <c:v>5.310274</c:v>
                </c:pt>
                <c:pt idx="3686">
                  <c:v>5.309674</c:v>
                </c:pt>
                <c:pt idx="3687">
                  <c:v>5.309075</c:v>
                </c:pt>
                <c:pt idx="3688">
                  <c:v>5.308474999999997</c:v>
                </c:pt>
                <c:pt idx="3689">
                  <c:v>5.307874999999996</c:v>
                </c:pt>
                <c:pt idx="3690">
                  <c:v>5.307275999999997</c:v>
                </c:pt>
                <c:pt idx="3691">
                  <c:v>5.306676</c:v>
                </c:pt>
                <c:pt idx="3692">
                  <c:v>5.306077</c:v>
                </c:pt>
                <c:pt idx="3693">
                  <c:v>5.305477999999997</c:v>
                </c:pt>
                <c:pt idx="3694">
                  <c:v>5.304878999999997</c:v>
                </c:pt>
                <c:pt idx="3695">
                  <c:v>5.304280999999997</c:v>
                </c:pt>
                <c:pt idx="3696">
                  <c:v>5.303682</c:v>
                </c:pt>
                <c:pt idx="3697">
                  <c:v>5.303083</c:v>
                </c:pt>
                <c:pt idx="3698">
                  <c:v>5.302484999999995</c:v>
                </c:pt>
                <c:pt idx="3699">
                  <c:v>5.301886999999997</c:v>
                </c:pt>
                <c:pt idx="3700">
                  <c:v>5.301289</c:v>
                </c:pt>
                <c:pt idx="3701">
                  <c:v>5.300691</c:v>
                </c:pt>
                <c:pt idx="3702">
                  <c:v>5.300093</c:v>
                </c:pt>
                <c:pt idx="3703">
                  <c:v>5.299495</c:v>
                </c:pt>
                <c:pt idx="3704">
                  <c:v>5.298898</c:v>
                </c:pt>
                <c:pt idx="3705">
                  <c:v>5.2983</c:v>
                </c:pt>
                <c:pt idx="3706">
                  <c:v>5.297703</c:v>
                </c:pt>
                <c:pt idx="3707">
                  <c:v>5.297105999999997</c:v>
                </c:pt>
                <c:pt idx="3708">
                  <c:v>5.296509</c:v>
                </c:pt>
                <c:pt idx="3709">
                  <c:v>5.295911999999997</c:v>
                </c:pt>
                <c:pt idx="3710">
                  <c:v>5.295315</c:v>
                </c:pt>
                <c:pt idx="3711">
                  <c:v>5.294718999999997</c:v>
                </c:pt>
                <c:pt idx="3712">
                  <c:v>5.294121999999997</c:v>
                </c:pt>
                <c:pt idx="3713">
                  <c:v>5.293526</c:v>
                </c:pt>
                <c:pt idx="3714">
                  <c:v>5.292929999999997</c:v>
                </c:pt>
                <c:pt idx="3715">
                  <c:v>5.292333999999999</c:v>
                </c:pt>
                <c:pt idx="3716">
                  <c:v>5.291738</c:v>
                </c:pt>
                <c:pt idx="3717">
                  <c:v>5.291142</c:v>
                </c:pt>
                <c:pt idx="3718">
                  <c:v>5.290547</c:v>
                </c:pt>
                <c:pt idx="3719">
                  <c:v>5.289951</c:v>
                </c:pt>
                <c:pt idx="3720">
                  <c:v>5.289356</c:v>
                </c:pt>
                <c:pt idx="3721">
                  <c:v>5.288761</c:v>
                </c:pt>
                <c:pt idx="3722">
                  <c:v>5.288166</c:v>
                </c:pt>
                <c:pt idx="3723">
                  <c:v>5.287570999999997</c:v>
                </c:pt>
                <c:pt idx="3724">
                  <c:v>5.286976</c:v>
                </c:pt>
                <c:pt idx="3725">
                  <c:v>5.286381</c:v>
                </c:pt>
                <c:pt idx="3726">
                  <c:v>5.285787</c:v>
                </c:pt>
                <c:pt idx="3727">
                  <c:v>5.285192</c:v>
                </c:pt>
                <c:pt idx="3728">
                  <c:v>5.284597999999997</c:v>
                </c:pt>
                <c:pt idx="3729">
                  <c:v>5.284003999999999</c:v>
                </c:pt>
                <c:pt idx="3730">
                  <c:v>5.28341</c:v>
                </c:pt>
                <c:pt idx="3731">
                  <c:v>5.282815999999997</c:v>
                </c:pt>
                <c:pt idx="3732">
                  <c:v>5.282223</c:v>
                </c:pt>
                <c:pt idx="3733">
                  <c:v>5.281629</c:v>
                </c:pt>
                <c:pt idx="3734">
                  <c:v>5.281036</c:v>
                </c:pt>
                <c:pt idx="3735">
                  <c:v>5.280442</c:v>
                </c:pt>
                <c:pt idx="3736">
                  <c:v>5.279849</c:v>
                </c:pt>
                <c:pt idx="3737">
                  <c:v>5.279256</c:v>
                </c:pt>
                <c:pt idx="3738">
                  <c:v>5.278663</c:v>
                </c:pt>
                <c:pt idx="3739">
                  <c:v>5.278071</c:v>
                </c:pt>
                <c:pt idx="3740">
                  <c:v>5.277478</c:v>
                </c:pt>
                <c:pt idx="3741">
                  <c:v>5.276885</c:v>
                </c:pt>
                <c:pt idx="3742">
                  <c:v>5.276293</c:v>
                </c:pt>
                <c:pt idx="3743">
                  <c:v>5.275701</c:v>
                </c:pt>
                <c:pt idx="3744">
                  <c:v>5.275109</c:v>
                </c:pt>
                <c:pt idx="3745">
                  <c:v>5.274516999999997</c:v>
                </c:pt>
                <c:pt idx="3746">
                  <c:v>5.273925</c:v>
                </c:pt>
                <c:pt idx="3747">
                  <c:v>5.273334</c:v>
                </c:pt>
                <c:pt idx="3748">
                  <c:v>5.272742</c:v>
                </c:pt>
                <c:pt idx="3749">
                  <c:v>5.272151</c:v>
                </c:pt>
                <c:pt idx="3750">
                  <c:v>5.271559</c:v>
                </c:pt>
                <c:pt idx="3751">
                  <c:v>5.270968</c:v>
                </c:pt>
                <c:pt idx="3752">
                  <c:v>5.270377</c:v>
                </c:pt>
                <c:pt idx="3753">
                  <c:v>5.269787</c:v>
                </c:pt>
                <c:pt idx="3754">
                  <c:v>5.269196</c:v>
                </c:pt>
                <c:pt idx="3755">
                  <c:v>5.268605</c:v>
                </c:pt>
                <c:pt idx="3756">
                  <c:v>5.268014999999996</c:v>
                </c:pt>
                <c:pt idx="3757">
                  <c:v>5.267424999999997</c:v>
                </c:pt>
                <c:pt idx="3758">
                  <c:v>5.266834999999997</c:v>
                </c:pt>
                <c:pt idx="3759">
                  <c:v>5.266245</c:v>
                </c:pt>
                <c:pt idx="3760">
                  <c:v>5.265654999999997</c:v>
                </c:pt>
                <c:pt idx="3761">
                  <c:v>5.265064999999997</c:v>
                </c:pt>
                <c:pt idx="3762">
                  <c:v>5.264474999999996</c:v>
                </c:pt>
                <c:pt idx="3763">
                  <c:v>5.263885999999997</c:v>
                </c:pt>
                <c:pt idx="3764">
                  <c:v>5.263297</c:v>
                </c:pt>
                <c:pt idx="3765">
                  <c:v>5.262706999999997</c:v>
                </c:pt>
                <c:pt idx="3766">
                  <c:v>5.262117999999996</c:v>
                </c:pt>
                <c:pt idx="3767">
                  <c:v>5.261529</c:v>
                </c:pt>
                <c:pt idx="3768">
                  <c:v>5.260940999999997</c:v>
                </c:pt>
                <c:pt idx="3769">
                  <c:v>5.260352</c:v>
                </c:pt>
                <c:pt idx="3770">
                  <c:v>5.259764</c:v>
                </c:pt>
                <c:pt idx="3771">
                  <c:v>5.259174999999997</c:v>
                </c:pt>
                <c:pt idx="3772">
                  <c:v>5.258586999999997</c:v>
                </c:pt>
                <c:pt idx="3773">
                  <c:v>5.257998999999997</c:v>
                </c:pt>
                <c:pt idx="3774">
                  <c:v>5.257410999999997</c:v>
                </c:pt>
                <c:pt idx="3775">
                  <c:v>5.256823</c:v>
                </c:pt>
                <c:pt idx="3776">
                  <c:v>5.256235</c:v>
                </c:pt>
                <c:pt idx="3777">
                  <c:v>5.255648</c:v>
                </c:pt>
                <c:pt idx="3778">
                  <c:v>5.255061</c:v>
                </c:pt>
                <c:pt idx="3779">
                  <c:v>5.254472999999997</c:v>
                </c:pt>
                <c:pt idx="3780">
                  <c:v>5.253885999999997</c:v>
                </c:pt>
                <c:pt idx="3781">
                  <c:v>5.253299</c:v>
                </c:pt>
                <c:pt idx="3782">
                  <c:v>5.252711999999997</c:v>
                </c:pt>
                <c:pt idx="3783">
                  <c:v>5.252125999999997</c:v>
                </c:pt>
                <c:pt idx="3784">
                  <c:v>5.251539</c:v>
                </c:pt>
                <c:pt idx="3785">
                  <c:v>5.250953</c:v>
                </c:pt>
                <c:pt idx="3786">
                  <c:v>5.250366</c:v>
                </c:pt>
                <c:pt idx="3787">
                  <c:v>5.24978</c:v>
                </c:pt>
                <c:pt idx="3788">
                  <c:v>5.249194</c:v>
                </c:pt>
                <c:pt idx="3789">
                  <c:v>5.248608</c:v>
                </c:pt>
                <c:pt idx="3790">
                  <c:v>5.248022</c:v>
                </c:pt>
                <c:pt idx="3791">
                  <c:v>5.247436999999997</c:v>
                </c:pt>
                <c:pt idx="3792">
                  <c:v>5.246851</c:v>
                </c:pt>
                <c:pt idx="3793">
                  <c:v>5.246266</c:v>
                </c:pt>
                <c:pt idx="3794">
                  <c:v>5.245681</c:v>
                </c:pt>
                <c:pt idx="3795">
                  <c:v>5.245096</c:v>
                </c:pt>
                <c:pt idx="3796">
                  <c:v>5.244510999999996</c:v>
                </c:pt>
                <c:pt idx="3797">
                  <c:v>5.243926</c:v>
                </c:pt>
                <c:pt idx="3798">
                  <c:v>5.243341</c:v>
                </c:pt>
                <c:pt idx="3799">
                  <c:v>5.242757</c:v>
                </c:pt>
                <c:pt idx="3800">
                  <c:v>5.242172</c:v>
                </c:pt>
                <c:pt idx="3801">
                  <c:v>5.241588</c:v>
                </c:pt>
                <c:pt idx="3802">
                  <c:v>5.241004</c:v>
                </c:pt>
                <c:pt idx="3803">
                  <c:v>5.24042</c:v>
                </c:pt>
                <c:pt idx="3804">
                  <c:v>5.239836</c:v>
                </c:pt>
                <c:pt idx="3805">
                  <c:v>5.239252</c:v>
                </c:pt>
                <c:pt idx="3806">
                  <c:v>5.238669</c:v>
                </c:pt>
                <c:pt idx="3807">
                  <c:v>5.238084999999997</c:v>
                </c:pt>
                <c:pt idx="3808">
                  <c:v>5.237502</c:v>
                </c:pt>
                <c:pt idx="3809">
                  <c:v>5.236919</c:v>
                </c:pt>
                <c:pt idx="3810">
                  <c:v>5.236336</c:v>
                </c:pt>
                <c:pt idx="3811">
                  <c:v>5.235753</c:v>
                </c:pt>
                <c:pt idx="3812">
                  <c:v>5.23517</c:v>
                </c:pt>
                <c:pt idx="3813">
                  <c:v>5.234586999999997</c:v>
                </c:pt>
                <c:pt idx="3814">
                  <c:v>5.234004999999997</c:v>
                </c:pt>
                <c:pt idx="3815">
                  <c:v>5.233422</c:v>
                </c:pt>
                <c:pt idx="3816">
                  <c:v>5.23284</c:v>
                </c:pt>
                <c:pt idx="3817">
                  <c:v>5.232258</c:v>
                </c:pt>
                <c:pt idx="3818">
                  <c:v>5.231676</c:v>
                </c:pt>
                <c:pt idx="3819">
                  <c:v>5.231094</c:v>
                </c:pt>
                <c:pt idx="3820">
                  <c:v>5.230513</c:v>
                </c:pt>
                <c:pt idx="3821">
                  <c:v>5.229930999999997</c:v>
                </c:pt>
                <c:pt idx="3822">
                  <c:v>5.22935</c:v>
                </c:pt>
                <c:pt idx="3823">
                  <c:v>5.228768</c:v>
                </c:pt>
                <c:pt idx="3824">
                  <c:v>5.228186999999996</c:v>
                </c:pt>
                <c:pt idx="3825">
                  <c:v>5.227605999999997</c:v>
                </c:pt>
                <c:pt idx="3826">
                  <c:v>5.227024999999997</c:v>
                </c:pt>
                <c:pt idx="3827">
                  <c:v>5.226445</c:v>
                </c:pt>
                <c:pt idx="3828">
                  <c:v>5.225864</c:v>
                </c:pt>
                <c:pt idx="3829">
                  <c:v>5.225283999999998</c:v>
                </c:pt>
                <c:pt idx="3830">
                  <c:v>5.224702999999997</c:v>
                </c:pt>
                <c:pt idx="3831">
                  <c:v>5.224122999999997</c:v>
                </c:pt>
                <c:pt idx="3832">
                  <c:v>5.223543</c:v>
                </c:pt>
                <c:pt idx="3833">
                  <c:v>5.222963</c:v>
                </c:pt>
                <c:pt idx="3834">
                  <c:v>5.222382999999997</c:v>
                </c:pt>
                <c:pt idx="3835">
                  <c:v>5.221804</c:v>
                </c:pt>
                <c:pt idx="3836">
                  <c:v>5.221224</c:v>
                </c:pt>
                <c:pt idx="3837">
                  <c:v>5.220645</c:v>
                </c:pt>
                <c:pt idx="3838">
                  <c:v>5.220065</c:v>
                </c:pt>
                <c:pt idx="3839">
                  <c:v>5.219485999999997</c:v>
                </c:pt>
                <c:pt idx="3840">
                  <c:v>5.218906999999997</c:v>
                </c:pt>
                <c:pt idx="3841">
                  <c:v>5.218329</c:v>
                </c:pt>
                <c:pt idx="3842">
                  <c:v>5.21775</c:v>
                </c:pt>
                <c:pt idx="3843">
                  <c:v>5.217170999999997</c:v>
                </c:pt>
                <c:pt idx="3844">
                  <c:v>5.216593</c:v>
                </c:pt>
                <c:pt idx="3845">
                  <c:v>5.216014999999997</c:v>
                </c:pt>
                <c:pt idx="3846">
                  <c:v>5.215436</c:v>
                </c:pt>
                <c:pt idx="3847">
                  <c:v>5.214858</c:v>
                </c:pt>
                <c:pt idx="3848">
                  <c:v>5.21428</c:v>
                </c:pt>
                <c:pt idx="3849">
                  <c:v>5.213703</c:v>
                </c:pt>
                <c:pt idx="3850">
                  <c:v>5.213124999999997</c:v>
                </c:pt>
                <c:pt idx="3851">
                  <c:v>5.212548</c:v>
                </c:pt>
                <c:pt idx="3852">
                  <c:v>5.21197</c:v>
                </c:pt>
                <c:pt idx="3853">
                  <c:v>5.211393</c:v>
                </c:pt>
                <c:pt idx="3854">
                  <c:v>5.210815999999997</c:v>
                </c:pt>
                <c:pt idx="3855">
                  <c:v>5.210239</c:v>
                </c:pt>
                <c:pt idx="3856">
                  <c:v>5.209662</c:v>
                </c:pt>
                <c:pt idx="3857">
                  <c:v>5.209086</c:v>
                </c:pt>
                <c:pt idx="3858">
                  <c:v>5.208509</c:v>
                </c:pt>
                <c:pt idx="3859">
                  <c:v>5.207932999999997</c:v>
                </c:pt>
                <c:pt idx="3860">
                  <c:v>5.207355999999997</c:v>
                </c:pt>
                <c:pt idx="3861">
                  <c:v>5.20678</c:v>
                </c:pt>
                <c:pt idx="3862">
                  <c:v>5.206204</c:v>
                </c:pt>
                <c:pt idx="3863">
                  <c:v>5.205628</c:v>
                </c:pt>
                <c:pt idx="3864">
                  <c:v>5.205053</c:v>
                </c:pt>
                <c:pt idx="3865">
                  <c:v>5.204476999999997</c:v>
                </c:pt>
                <c:pt idx="3866">
                  <c:v>5.203902</c:v>
                </c:pt>
                <c:pt idx="3867">
                  <c:v>5.203326</c:v>
                </c:pt>
                <c:pt idx="3868">
                  <c:v>5.202751</c:v>
                </c:pt>
                <c:pt idx="3869">
                  <c:v>5.202175999999997</c:v>
                </c:pt>
                <c:pt idx="3870">
                  <c:v>5.201601</c:v>
                </c:pt>
                <c:pt idx="3871">
                  <c:v>5.201026</c:v>
                </c:pt>
                <c:pt idx="3872">
                  <c:v>5.200452</c:v>
                </c:pt>
                <c:pt idx="3873">
                  <c:v>5.199876999999997</c:v>
                </c:pt>
                <c:pt idx="3874">
                  <c:v>5.199303</c:v>
                </c:pt>
                <c:pt idx="3875">
                  <c:v>5.198729</c:v>
                </c:pt>
                <c:pt idx="3876">
                  <c:v>5.198154999999994</c:v>
                </c:pt>
                <c:pt idx="3877">
                  <c:v>5.197580999999994</c:v>
                </c:pt>
                <c:pt idx="3878">
                  <c:v>5.197006999999996</c:v>
                </c:pt>
                <c:pt idx="3879">
                  <c:v>5.196432999999997</c:v>
                </c:pt>
                <c:pt idx="3880">
                  <c:v>5.195858999999997</c:v>
                </c:pt>
                <c:pt idx="3881">
                  <c:v>5.195285999999997</c:v>
                </c:pt>
                <c:pt idx="3882">
                  <c:v>5.194712999999996</c:v>
                </c:pt>
                <c:pt idx="3883">
                  <c:v>5.194139999999996</c:v>
                </c:pt>
                <c:pt idx="3884">
                  <c:v>5.193566999999997</c:v>
                </c:pt>
                <c:pt idx="3885">
                  <c:v>5.192993999999997</c:v>
                </c:pt>
                <c:pt idx="3886">
                  <c:v>5.192420999999997</c:v>
                </c:pt>
                <c:pt idx="3887">
                  <c:v>5.191848</c:v>
                </c:pt>
                <c:pt idx="3888">
                  <c:v>5.191276</c:v>
                </c:pt>
                <c:pt idx="3889">
                  <c:v>5.190703</c:v>
                </c:pt>
                <c:pt idx="3890">
                  <c:v>5.190130999999996</c:v>
                </c:pt>
                <c:pt idx="3891">
                  <c:v>5.189559</c:v>
                </c:pt>
                <c:pt idx="3892">
                  <c:v>5.188986999999996</c:v>
                </c:pt>
                <c:pt idx="3893">
                  <c:v>5.188414999999996</c:v>
                </c:pt>
                <c:pt idx="3894">
                  <c:v>5.187843999999997</c:v>
                </c:pt>
                <c:pt idx="3895">
                  <c:v>5.187272</c:v>
                </c:pt>
                <c:pt idx="3896">
                  <c:v>5.186701</c:v>
                </c:pt>
                <c:pt idx="3897">
                  <c:v>5.186129</c:v>
                </c:pt>
                <c:pt idx="3898">
                  <c:v>5.185557999999997</c:v>
                </c:pt>
                <c:pt idx="3899">
                  <c:v>5.184986999999994</c:v>
                </c:pt>
                <c:pt idx="3900">
                  <c:v>5.184415999999994</c:v>
                </c:pt>
                <c:pt idx="3901">
                  <c:v>5.183846</c:v>
                </c:pt>
                <c:pt idx="3902">
                  <c:v>5.183275</c:v>
                </c:pt>
                <c:pt idx="3903">
                  <c:v>5.182704999999997</c:v>
                </c:pt>
                <c:pt idx="3904">
                  <c:v>5.182133999999997</c:v>
                </c:pt>
                <c:pt idx="3905">
                  <c:v>5.181564</c:v>
                </c:pt>
                <c:pt idx="3906">
                  <c:v>5.180993999999997</c:v>
                </c:pt>
                <c:pt idx="3907">
                  <c:v>5.180423999999999</c:v>
                </c:pt>
                <c:pt idx="3908">
                  <c:v>5.179854</c:v>
                </c:pt>
                <c:pt idx="3909">
                  <c:v>5.179285</c:v>
                </c:pt>
                <c:pt idx="3910">
                  <c:v>5.178714999999997</c:v>
                </c:pt>
                <c:pt idx="3911">
                  <c:v>5.178145999999997</c:v>
                </c:pt>
                <c:pt idx="3912">
                  <c:v>5.177576999999997</c:v>
                </c:pt>
                <c:pt idx="3913">
                  <c:v>5.177006999999997</c:v>
                </c:pt>
                <c:pt idx="3914">
                  <c:v>5.176438</c:v>
                </c:pt>
                <c:pt idx="3915">
                  <c:v>5.17587</c:v>
                </c:pt>
                <c:pt idx="3916">
                  <c:v>5.175301</c:v>
                </c:pt>
                <c:pt idx="3917">
                  <c:v>5.174731999999997</c:v>
                </c:pt>
                <c:pt idx="3918">
                  <c:v>5.174163999999998</c:v>
                </c:pt>
                <c:pt idx="3919">
                  <c:v>5.173594999999997</c:v>
                </c:pt>
                <c:pt idx="3920">
                  <c:v>5.173027</c:v>
                </c:pt>
                <c:pt idx="3921">
                  <c:v>5.172458999999997</c:v>
                </c:pt>
                <c:pt idx="3922">
                  <c:v>5.171891</c:v>
                </c:pt>
                <c:pt idx="3923">
                  <c:v>5.171324</c:v>
                </c:pt>
                <c:pt idx="3924">
                  <c:v>5.170755999999997</c:v>
                </c:pt>
                <c:pt idx="3925">
                  <c:v>5.170187999999997</c:v>
                </c:pt>
                <c:pt idx="3926">
                  <c:v>5.169621</c:v>
                </c:pt>
                <c:pt idx="3927">
                  <c:v>5.169053999999997</c:v>
                </c:pt>
                <c:pt idx="3928">
                  <c:v>5.168486999999994</c:v>
                </c:pt>
                <c:pt idx="3929">
                  <c:v>5.167919999999994</c:v>
                </c:pt>
                <c:pt idx="3930">
                  <c:v>5.167352999999997</c:v>
                </c:pt>
                <c:pt idx="3931">
                  <c:v>5.166785999999996</c:v>
                </c:pt>
                <c:pt idx="3932">
                  <c:v>5.16622</c:v>
                </c:pt>
                <c:pt idx="3933">
                  <c:v>5.165652999999997</c:v>
                </c:pt>
                <c:pt idx="3934">
                  <c:v>5.165086999999994</c:v>
                </c:pt>
                <c:pt idx="3935">
                  <c:v>5.164520999999994</c:v>
                </c:pt>
                <c:pt idx="3936">
                  <c:v>5.163954999999994</c:v>
                </c:pt>
                <c:pt idx="3937">
                  <c:v>5.163388999999997</c:v>
                </c:pt>
                <c:pt idx="3938">
                  <c:v>5.162822999999997</c:v>
                </c:pt>
                <c:pt idx="3939">
                  <c:v>5.162256999999997</c:v>
                </c:pt>
                <c:pt idx="3940">
                  <c:v>5.161692</c:v>
                </c:pt>
                <c:pt idx="3941">
                  <c:v>5.161125999999997</c:v>
                </c:pt>
                <c:pt idx="3942">
                  <c:v>5.160560999999997</c:v>
                </c:pt>
                <c:pt idx="3943">
                  <c:v>5.159995999999997</c:v>
                </c:pt>
                <c:pt idx="3944">
                  <c:v>5.159430999999997</c:v>
                </c:pt>
                <c:pt idx="3945">
                  <c:v>5.158865999999997</c:v>
                </c:pt>
                <c:pt idx="3946">
                  <c:v>5.158301999999997</c:v>
                </c:pt>
                <c:pt idx="3947">
                  <c:v>5.157736999999996</c:v>
                </c:pt>
                <c:pt idx="3948">
                  <c:v>5.157171999999996</c:v>
                </c:pt>
                <c:pt idx="3949">
                  <c:v>5.156608</c:v>
                </c:pt>
                <c:pt idx="3950">
                  <c:v>5.156044</c:v>
                </c:pt>
                <c:pt idx="3951">
                  <c:v>5.155479999999997</c:v>
                </c:pt>
                <c:pt idx="3952">
                  <c:v>5.154915999999994</c:v>
                </c:pt>
                <c:pt idx="3953">
                  <c:v>5.154351999999997</c:v>
                </c:pt>
                <c:pt idx="3954">
                  <c:v>5.153788999999997</c:v>
                </c:pt>
                <c:pt idx="3955">
                  <c:v>5.153224999999997</c:v>
                </c:pt>
                <c:pt idx="3956">
                  <c:v>5.152662</c:v>
                </c:pt>
                <c:pt idx="3957">
                  <c:v>5.152098999999997</c:v>
                </c:pt>
                <c:pt idx="3958">
                  <c:v>5.151534999999996</c:v>
                </c:pt>
                <c:pt idx="3959">
                  <c:v>5.150971999999997</c:v>
                </c:pt>
                <c:pt idx="3960">
                  <c:v>5.150409999999997</c:v>
                </c:pt>
                <c:pt idx="3961">
                  <c:v>5.149847</c:v>
                </c:pt>
                <c:pt idx="3962">
                  <c:v>5.149284</c:v>
                </c:pt>
                <c:pt idx="3963">
                  <c:v>5.148722</c:v>
                </c:pt>
                <c:pt idx="3964">
                  <c:v>5.148159999999997</c:v>
                </c:pt>
                <c:pt idx="3965">
                  <c:v>5.147596999999997</c:v>
                </c:pt>
                <c:pt idx="3966">
                  <c:v>5.147034999999994</c:v>
                </c:pt>
                <c:pt idx="3967">
                  <c:v>5.146474</c:v>
                </c:pt>
                <c:pt idx="3968">
                  <c:v>5.145911999999996</c:v>
                </c:pt>
                <c:pt idx="3969">
                  <c:v>5.14535</c:v>
                </c:pt>
                <c:pt idx="3970">
                  <c:v>5.144788999999997</c:v>
                </c:pt>
                <c:pt idx="3971">
                  <c:v>5.144226999999997</c:v>
                </c:pt>
                <c:pt idx="3972">
                  <c:v>5.143666</c:v>
                </c:pt>
                <c:pt idx="3973">
                  <c:v>5.143104999999997</c:v>
                </c:pt>
                <c:pt idx="3974">
                  <c:v>5.142543999999997</c:v>
                </c:pt>
                <c:pt idx="3975">
                  <c:v>5.141982999999997</c:v>
                </c:pt>
                <c:pt idx="3976">
                  <c:v>5.141422</c:v>
                </c:pt>
                <c:pt idx="3977">
                  <c:v>5.140862</c:v>
                </c:pt>
                <c:pt idx="3978">
                  <c:v>5.140301</c:v>
                </c:pt>
                <c:pt idx="3979">
                  <c:v>5.139741</c:v>
                </c:pt>
                <c:pt idx="3980">
                  <c:v>5.139180999999997</c:v>
                </c:pt>
                <c:pt idx="3981">
                  <c:v>5.138621</c:v>
                </c:pt>
                <c:pt idx="3982">
                  <c:v>5.138061</c:v>
                </c:pt>
                <c:pt idx="3983">
                  <c:v>5.137500999999997</c:v>
                </c:pt>
                <c:pt idx="3984">
                  <c:v>5.136942</c:v>
                </c:pt>
                <c:pt idx="3985">
                  <c:v>5.136382</c:v>
                </c:pt>
                <c:pt idx="3986">
                  <c:v>5.135823</c:v>
                </c:pt>
                <c:pt idx="3987">
                  <c:v>5.135263</c:v>
                </c:pt>
                <c:pt idx="3988">
                  <c:v>5.134703999999997</c:v>
                </c:pt>
                <c:pt idx="3989">
                  <c:v>5.134144999999997</c:v>
                </c:pt>
                <c:pt idx="3990">
                  <c:v>5.133585999999997</c:v>
                </c:pt>
                <c:pt idx="3991">
                  <c:v>5.133028</c:v>
                </c:pt>
                <c:pt idx="3992">
                  <c:v>5.132469</c:v>
                </c:pt>
                <c:pt idx="3993">
                  <c:v>5.131910999999997</c:v>
                </c:pt>
                <c:pt idx="3994">
                  <c:v>5.131352</c:v>
                </c:pt>
                <c:pt idx="3995">
                  <c:v>5.130794</c:v>
                </c:pt>
                <c:pt idx="3996">
                  <c:v>5.130236</c:v>
                </c:pt>
                <c:pt idx="3997">
                  <c:v>5.129678</c:v>
                </c:pt>
                <c:pt idx="3998">
                  <c:v>5.129119999999997</c:v>
                </c:pt>
                <c:pt idx="3999">
                  <c:v>5.128562999999997</c:v>
                </c:pt>
                <c:pt idx="4000">
                  <c:v>5.128004999999995</c:v>
                </c:pt>
                <c:pt idx="4001">
                  <c:v>5.127447999999997</c:v>
                </c:pt>
                <c:pt idx="4002">
                  <c:v>5.126890999999997</c:v>
                </c:pt>
                <c:pt idx="4003">
                  <c:v>5.126332999999997</c:v>
                </c:pt>
                <c:pt idx="4004">
                  <c:v>5.125775999999996</c:v>
                </c:pt>
                <c:pt idx="4005">
                  <c:v>5.125219999999997</c:v>
                </c:pt>
                <c:pt idx="4006">
                  <c:v>5.124663</c:v>
                </c:pt>
                <c:pt idx="4007">
                  <c:v>5.124105999999994</c:v>
                </c:pt>
                <c:pt idx="4008">
                  <c:v>5.123549999999997</c:v>
                </c:pt>
                <c:pt idx="4009">
                  <c:v>5.122993999999996</c:v>
                </c:pt>
                <c:pt idx="4010">
                  <c:v>5.122436999999994</c:v>
                </c:pt>
                <c:pt idx="4011">
                  <c:v>5.121880999999996</c:v>
                </c:pt>
                <c:pt idx="4012">
                  <c:v>5.121324999999997</c:v>
                </c:pt>
                <c:pt idx="4013">
                  <c:v>5.120769999999998</c:v>
                </c:pt>
                <c:pt idx="4014">
                  <c:v>5.120213999999997</c:v>
                </c:pt>
                <c:pt idx="4015">
                  <c:v>5.119658</c:v>
                </c:pt>
                <c:pt idx="4016">
                  <c:v>5.119103</c:v>
                </c:pt>
                <c:pt idx="4017">
                  <c:v>5.118547999999997</c:v>
                </c:pt>
                <c:pt idx="4018">
                  <c:v>5.117991999999996</c:v>
                </c:pt>
                <c:pt idx="4019">
                  <c:v>5.117436999999994</c:v>
                </c:pt>
                <c:pt idx="4020">
                  <c:v>5.116882999999997</c:v>
                </c:pt>
                <c:pt idx="4021">
                  <c:v>5.116328</c:v>
                </c:pt>
                <c:pt idx="4022">
                  <c:v>5.115772999999997</c:v>
                </c:pt>
                <c:pt idx="4023">
                  <c:v>5.115218999999997</c:v>
                </c:pt>
                <c:pt idx="4024">
                  <c:v>5.114663999999999</c:v>
                </c:pt>
                <c:pt idx="4025">
                  <c:v>5.114109999999996</c:v>
                </c:pt>
                <c:pt idx="4026">
                  <c:v>5.113555999999996</c:v>
                </c:pt>
                <c:pt idx="4027">
                  <c:v>5.113001999999997</c:v>
                </c:pt>
                <c:pt idx="4028">
                  <c:v>5.112447999999997</c:v>
                </c:pt>
                <c:pt idx="4029">
                  <c:v>5.111894999999997</c:v>
                </c:pt>
                <c:pt idx="4030">
                  <c:v>5.111341</c:v>
                </c:pt>
                <c:pt idx="4031">
                  <c:v>5.110787999999997</c:v>
                </c:pt>
                <c:pt idx="4032">
                  <c:v>5.110233999999997</c:v>
                </c:pt>
                <c:pt idx="4033">
                  <c:v>5.109681</c:v>
                </c:pt>
                <c:pt idx="4034">
                  <c:v>5.109128</c:v>
                </c:pt>
                <c:pt idx="4035">
                  <c:v>5.108574999999996</c:v>
                </c:pt>
                <c:pt idx="4036">
                  <c:v>5.108022</c:v>
                </c:pt>
                <c:pt idx="4037">
                  <c:v>5.107469999999998</c:v>
                </c:pt>
                <c:pt idx="4038">
                  <c:v>5.106916999999996</c:v>
                </c:pt>
                <c:pt idx="4039">
                  <c:v>5.106365</c:v>
                </c:pt>
                <c:pt idx="4040">
                  <c:v>5.105812999999997</c:v>
                </c:pt>
                <c:pt idx="4041">
                  <c:v>5.105261</c:v>
                </c:pt>
                <c:pt idx="4042">
                  <c:v>5.104708999999997</c:v>
                </c:pt>
                <c:pt idx="4043">
                  <c:v>5.104156999999994</c:v>
                </c:pt>
                <c:pt idx="4044">
                  <c:v>5.103604999999997</c:v>
                </c:pt>
                <c:pt idx="4045">
                  <c:v>5.103053</c:v>
                </c:pt>
                <c:pt idx="4046">
                  <c:v>5.102501999999997</c:v>
                </c:pt>
                <c:pt idx="4047">
                  <c:v>5.101950999999997</c:v>
                </c:pt>
                <c:pt idx="4048">
                  <c:v>5.101399</c:v>
                </c:pt>
                <c:pt idx="4049">
                  <c:v>5.100848</c:v>
                </c:pt>
                <c:pt idx="4050">
                  <c:v>5.100298</c:v>
                </c:pt>
                <c:pt idx="4051">
                  <c:v>5.099747</c:v>
                </c:pt>
                <c:pt idx="4052">
                  <c:v>5.099196</c:v>
                </c:pt>
                <c:pt idx="4053">
                  <c:v>5.098646</c:v>
                </c:pt>
                <c:pt idx="4054">
                  <c:v>5.098094999999997</c:v>
                </c:pt>
                <c:pt idx="4055">
                  <c:v>5.097544999999997</c:v>
                </c:pt>
                <c:pt idx="4056">
                  <c:v>5.096994999999997</c:v>
                </c:pt>
                <c:pt idx="4057">
                  <c:v>5.096445</c:v>
                </c:pt>
                <c:pt idx="4058">
                  <c:v>5.095894999999997</c:v>
                </c:pt>
                <c:pt idx="4059">
                  <c:v>5.095345</c:v>
                </c:pt>
                <c:pt idx="4060">
                  <c:v>5.094794999999997</c:v>
                </c:pt>
                <c:pt idx="4061">
                  <c:v>5.094246</c:v>
                </c:pt>
                <c:pt idx="4062">
                  <c:v>5.093697</c:v>
                </c:pt>
                <c:pt idx="4063">
                  <c:v>5.093147</c:v>
                </c:pt>
                <c:pt idx="4064">
                  <c:v>5.092597999999997</c:v>
                </c:pt>
                <c:pt idx="4065">
                  <c:v>5.092049</c:v>
                </c:pt>
                <c:pt idx="4066">
                  <c:v>5.0915</c:v>
                </c:pt>
                <c:pt idx="4067">
                  <c:v>5.090951999999997</c:v>
                </c:pt>
                <c:pt idx="4068">
                  <c:v>5.090403</c:v>
                </c:pt>
                <c:pt idx="4069">
                  <c:v>5.089855</c:v>
                </c:pt>
                <c:pt idx="4070">
                  <c:v>5.089306</c:v>
                </c:pt>
                <c:pt idx="4071">
                  <c:v>5.088758</c:v>
                </c:pt>
                <c:pt idx="4072">
                  <c:v>5.08821</c:v>
                </c:pt>
                <c:pt idx="4073">
                  <c:v>5.087662</c:v>
                </c:pt>
                <c:pt idx="4074">
                  <c:v>5.087114999999994</c:v>
                </c:pt>
                <c:pt idx="4075">
                  <c:v>5.086567</c:v>
                </c:pt>
                <c:pt idx="4076">
                  <c:v>5.086019</c:v>
                </c:pt>
                <c:pt idx="4077">
                  <c:v>5.085472</c:v>
                </c:pt>
                <c:pt idx="4078">
                  <c:v>5.084924999999996</c:v>
                </c:pt>
                <c:pt idx="4079">
                  <c:v>5.084378</c:v>
                </c:pt>
                <c:pt idx="4080">
                  <c:v>5.083831</c:v>
                </c:pt>
                <c:pt idx="4081">
                  <c:v>5.083284</c:v>
                </c:pt>
                <c:pt idx="4082">
                  <c:v>5.082736999999997</c:v>
                </c:pt>
                <c:pt idx="4083">
                  <c:v>5.082189999999997</c:v>
                </c:pt>
                <c:pt idx="4084">
                  <c:v>5.081644</c:v>
                </c:pt>
                <c:pt idx="4085">
                  <c:v>5.081097</c:v>
                </c:pt>
                <c:pt idx="4086">
                  <c:v>5.080550999999997</c:v>
                </c:pt>
                <c:pt idx="4087">
                  <c:v>5.080004999999997</c:v>
                </c:pt>
                <c:pt idx="4088">
                  <c:v>5.079459</c:v>
                </c:pt>
                <c:pt idx="4089">
                  <c:v>5.078913</c:v>
                </c:pt>
                <c:pt idx="4090">
                  <c:v>5.078368</c:v>
                </c:pt>
                <c:pt idx="4091">
                  <c:v>5.077822</c:v>
                </c:pt>
                <c:pt idx="4092">
                  <c:v>5.077277</c:v>
                </c:pt>
                <c:pt idx="4093">
                  <c:v>5.076731</c:v>
                </c:pt>
                <c:pt idx="4094">
                  <c:v>5.076185999999997</c:v>
                </c:pt>
                <c:pt idx="4095">
                  <c:v>5.075641</c:v>
                </c:pt>
                <c:pt idx="4096">
                  <c:v>5.075096</c:v>
                </c:pt>
                <c:pt idx="4097">
                  <c:v>5.074550999999997</c:v>
                </c:pt>
                <c:pt idx="4098">
                  <c:v>5.074006999999997</c:v>
                </c:pt>
                <c:pt idx="4099">
                  <c:v>5.073462</c:v>
                </c:pt>
                <c:pt idx="4100">
                  <c:v>5.072917999999997</c:v>
                </c:pt>
                <c:pt idx="4101">
                  <c:v>5.072374</c:v>
                </c:pt>
                <c:pt idx="4102">
                  <c:v>5.071829</c:v>
                </c:pt>
                <c:pt idx="4103">
                  <c:v>5.071285</c:v>
                </c:pt>
                <c:pt idx="4104">
                  <c:v>5.070742</c:v>
                </c:pt>
                <c:pt idx="4105">
                  <c:v>5.070198</c:v>
                </c:pt>
                <c:pt idx="4106">
                  <c:v>5.069654</c:v>
                </c:pt>
                <c:pt idx="4107">
                  <c:v>5.069110999999997</c:v>
                </c:pt>
                <c:pt idx="4108">
                  <c:v>5.068566999999997</c:v>
                </c:pt>
                <c:pt idx="4109">
                  <c:v>5.068023999999999</c:v>
                </c:pt>
                <c:pt idx="4110">
                  <c:v>5.067480999999995</c:v>
                </c:pt>
                <c:pt idx="4111">
                  <c:v>5.066937999999997</c:v>
                </c:pt>
                <c:pt idx="4112">
                  <c:v>5.066395</c:v>
                </c:pt>
                <c:pt idx="4113">
                  <c:v>5.065852999999997</c:v>
                </c:pt>
                <c:pt idx="4114">
                  <c:v>5.065309999999998</c:v>
                </c:pt>
                <c:pt idx="4115">
                  <c:v>5.064767999999997</c:v>
                </c:pt>
                <c:pt idx="4116">
                  <c:v>5.064225</c:v>
                </c:pt>
                <c:pt idx="4117">
                  <c:v>5.063683</c:v>
                </c:pt>
                <c:pt idx="4118">
                  <c:v>5.063140999999997</c:v>
                </c:pt>
                <c:pt idx="4119">
                  <c:v>5.062598999999997</c:v>
                </c:pt>
                <c:pt idx="4120">
                  <c:v>5.062056999999997</c:v>
                </c:pt>
                <c:pt idx="4121">
                  <c:v>5.061515999999996</c:v>
                </c:pt>
                <c:pt idx="4122">
                  <c:v>5.060973999999997</c:v>
                </c:pt>
                <c:pt idx="4123">
                  <c:v>5.060432999999997</c:v>
                </c:pt>
                <c:pt idx="4124">
                  <c:v>5.059891</c:v>
                </c:pt>
                <c:pt idx="4125">
                  <c:v>5.05935</c:v>
                </c:pt>
                <c:pt idx="4126">
                  <c:v>5.058809</c:v>
                </c:pt>
                <c:pt idx="4127">
                  <c:v>5.058268</c:v>
                </c:pt>
                <c:pt idx="4128">
                  <c:v>5.057726999999997</c:v>
                </c:pt>
                <c:pt idx="4129">
                  <c:v>5.057186999999995</c:v>
                </c:pt>
                <c:pt idx="4130">
                  <c:v>5.056646</c:v>
                </c:pt>
                <c:pt idx="4131">
                  <c:v>5.056105999999997</c:v>
                </c:pt>
                <c:pt idx="4132">
                  <c:v>5.055565999999997</c:v>
                </c:pt>
                <c:pt idx="4133">
                  <c:v>5.055025999999997</c:v>
                </c:pt>
                <c:pt idx="4134">
                  <c:v>5.054485999999994</c:v>
                </c:pt>
                <c:pt idx="4135">
                  <c:v>5.053945999999997</c:v>
                </c:pt>
                <c:pt idx="4136">
                  <c:v>5.053405999999997</c:v>
                </c:pt>
                <c:pt idx="4137">
                  <c:v>5.052865999999997</c:v>
                </c:pt>
                <c:pt idx="4138">
                  <c:v>5.052327</c:v>
                </c:pt>
                <c:pt idx="4139">
                  <c:v>5.051788</c:v>
                </c:pt>
                <c:pt idx="4140">
                  <c:v>5.051248</c:v>
                </c:pt>
                <c:pt idx="4141">
                  <c:v>5.050709</c:v>
                </c:pt>
                <c:pt idx="4142">
                  <c:v>5.05017</c:v>
                </c:pt>
                <c:pt idx="4143">
                  <c:v>5.049631</c:v>
                </c:pt>
                <c:pt idx="4144">
                  <c:v>5.049093</c:v>
                </c:pt>
                <c:pt idx="4145">
                  <c:v>5.048553999999998</c:v>
                </c:pt>
                <c:pt idx="4146">
                  <c:v>5.048015999999997</c:v>
                </c:pt>
                <c:pt idx="4147">
                  <c:v>5.047476999999997</c:v>
                </c:pt>
                <c:pt idx="4148">
                  <c:v>5.046939</c:v>
                </c:pt>
                <c:pt idx="4149">
                  <c:v>5.046401</c:v>
                </c:pt>
                <c:pt idx="4150">
                  <c:v>5.045863</c:v>
                </c:pt>
                <c:pt idx="4151">
                  <c:v>5.045326</c:v>
                </c:pt>
                <c:pt idx="4152">
                  <c:v>5.044787999999997</c:v>
                </c:pt>
                <c:pt idx="4153">
                  <c:v>5.04425</c:v>
                </c:pt>
                <c:pt idx="4154">
                  <c:v>5.043713</c:v>
                </c:pt>
                <c:pt idx="4155">
                  <c:v>5.043175999999997</c:v>
                </c:pt>
                <c:pt idx="4156">
                  <c:v>5.042638</c:v>
                </c:pt>
                <c:pt idx="4157">
                  <c:v>5.042100999999997</c:v>
                </c:pt>
                <c:pt idx="4158">
                  <c:v>5.041565</c:v>
                </c:pt>
                <c:pt idx="4159">
                  <c:v>5.041028</c:v>
                </c:pt>
                <c:pt idx="4160">
                  <c:v>5.040491</c:v>
                </c:pt>
                <c:pt idx="4161">
                  <c:v>5.039955</c:v>
                </c:pt>
                <c:pt idx="4162">
                  <c:v>5.039418</c:v>
                </c:pt>
                <c:pt idx="4163">
                  <c:v>5.038882</c:v>
                </c:pt>
                <c:pt idx="4164">
                  <c:v>5.038346</c:v>
                </c:pt>
                <c:pt idx="4165">
                  <c:v>5.037809999999999</c:v>
                </c:pt>
                <c:pt idx="4166">
                  <c:v>5.037274</c:v>
                </c:pt>
                <c:pt idx="4167">
                  <c:v>5.036738</c:v>
                </c:pt>
                <c:pt idx="4168">
                  <c:v>5.036203</c:v>
                </c:pt>
                <c:pt idx="4169">
                  <c:v>5.035667</c:v>
                </c:pt>
                <c:pt idx="4170">
                  <c:v>5.035131999999997</c:v>
                </c:pt>
                <c:pt idx="4171">
                  <c:v>5.034596999999997</c:v>
                </c:pt>
                <c:pt idx="4172">
                  <c:v>5.034061</c:v>
                </c:pt>
                <c:pt idx="4173">
                  <c:v>5.033526</c:v>
                </c:pt>
                <c:pt idx="4174">
                  <c:v>5.032992</c:v>
                </c:pt>
                <c:pt idx="4175">
                  <c:v>5.032457</c:v>
                </c:pt>
                <c:pt idx="4176">
                  <c:v>5.031922</c:v>
                </c:pt>
                <c:pt idx="4177">
                  <c:v>5.031388</c:v>
                </c:pt>
                <c:pt idx="4178">
                  <c:v>5.030854</c:v>
                </c:pt>
                <c:pt idx="4179">
                  <c:v>5.030319</c:v>
                </c:pt>
                <c:pt idx="4180">
                  <c:v>5.029784999999997</c:v>
                </c:pt>
                <c:pt idx="4181">
                  <c:v>5.029251</c:v>
                </c:pt>
                <c:pt idx="4182">
                  <c:v>5.028716999999997</c:v>
                </c:pt>
                <c:pt idx="4183">
                  <c:v>5.028183999999997</c:v>
                </c:pt>
                <c:pt idx="4184">
                  <c:v>5.02765</c:v>
                </c:pt>
                <c:pt idx="4185">
                  <c:v>5.027116999999994</c:v>
                </c:pt>
                <c:pt idx="4186">
                  <c:v>5.026582999999997</c:v>
                </c:pt>
                <c:pt idx="4187">
                  <c:v>5.02605</c:v>
                </c:pt>
                <c:pt idx="4188">
                  <c:v>5.025516999999994</c:v>
                </c:pt>
                <c:pt idx="4189">
                  <c:v>5.024983999999995</c:v>
                </c:pt>
                <c:pt idx="4190">
                  <c:v>5.024451999999996</c:v>
                </c:pt>
                <c:pt idx="4191">
                  <c:v>5.023918999999997</c:v>
                </c:pt>
                <c:pt idx="4192">
                  <c:v>5.023385999999997</c:v>
                </c:pt>
                <c:pt idx="4193">
                  <c:v>5.022853999999997</c:v>
                </c:pt>
                <c:pt idx="4194">
                  <c:v>5.022322</c:v>
                </c:pt>
                <c:pt idx="4195">
                  <c:v>5.021789</c:v>
                </c:pt>
                <c:pt idx="4196">
                  <c:v>5.021257</c:v>
                </c:pt>
                <c:pt idx="4197">
                  <c:v>5.020725999999997</c:v>
                </c:pt>
                <c:pt idx="4198">
                  <c:v>5.020193999999997</c:v>
                </c:pt>
                <c:pt idx="4199">
                  <c:v>5.019662</c:v>
                </c:pt>
                <c:pt idx="4200">
                  <c:v>5.019130999999997</c:v>
                </c:pt>
                <c:pt idx="4201">
                  <c:v>5.018599</c:v>
                </c:pt>
                <c:pt idx="4202">
                  <c:v>5.018068</c:v>
                </c:pt>
                <c:pt idx="4203">
                  <c:v>5.017536999999995</c:v>
                </c:pt>
                <c:pt idx="4204">
                  <c:v>5.017005999999997</c:v>
                </c:pt>
                <c:pt idx="4205">
                  <c:v>5.016474999999997</c:v>
                </c:pt>
                <c:pt idx="4206">
                  <c:v>5.015943999999998</c:v>
                </c:pt>
                <c:pt idx="4207">
                  <c:v>5.015412999999997</c:v>
                </c:pt>
                <c:pt idx="4208">
                  <c:v>5.014882999999997</c:v>
                </c:pt>
                <c:pt idx="4209">
                  <c:v>5.014352999999997</c:v>
                </c:pt>
                <c:pt idx="4210">
                  <c:v>5.013822</c:v>
                </c:pt>
                <c:pt idx="4211">
                  <c:v>5.013292</c:v>
                </c:pt>
                <c:pt idx="4212">
                  <c:v>5.012762</c:v>
                </c:pt>
                <c:pt idx="4213">
                  <c:v>5.012232</c:v>
                </c:pt>
                <c:pt idx="4214">
                  <c:v>5.011703</c:v>
                </c:pt>
                <c:pt idx="4215">
                  <c:v>5.011173</c:v>
                </c:pt>
                <c:pt idx="4216">
                  <c:v>5.010644</c:v>
                </c:pt>
                <c:pt idx="4217">
                  <c:v>5.010113999999997</c:v>
                </c:pt>
                <c:pt idx="4218">
                  <c:v>5.009585</c:v>
                </c:pt>
                <c:pt idx="4219">
                  <c:v>5.009056</c:v>
                </c:pt>
                <c:pt idx="4220">
                  <c:v>5.008527</c:v>
                </c:pt>
                <c:pt idx="4221">
                  <c:v>5.007997999999997</c:v>
                </c:pt>
                <c:pt idx="4222">
                  <c:v>5.007469</c:v>
                </c:pt>
                <c:pt idx="4223">
                  <c:v>5.006941</c:v>
                </c:pt>
                <c:pt idx="4224">
                  <c:v>5.006412</c:v>
                </c:pt>
                <c:pt idx="4225">
                  <c:v>5.005883999999997</c:v>
                </c:pt>
                <c:pt idx="4226">
                  <c:v>5.005355999999997</c:v>
                </c:pt>
                <c:pt idx="4227">
                  <c:v>5.004827999999997</c:v>
                </c:pt>
                <c:pt idx="4228">
                  <c:v>5.0043</c:v>
                </c:pt>
                <c:pt idx="4229">
                  <c:v>5.003772</c:v>
                </c:pt>
                <c:pt idx="4230">
                  <c:v>5.003244</c:v>
                </c:pt>
                <c:pt idx="4231">
                  <c:v>5.002715999999997</c:v>
                </c:pt>
                <c:pt idx="4232">
                  <c:v>5.002189</c:v>
                </c:pt>
                <c:pt idx="4233">
                  <c:v>5.001662</c:v>
                </c:pt>
                <c:pt idx="4234">
                  <c:v>5.001134</c:v>
                </c:pt>
                <c:pt idx="4235">
                  <c:v>5.000607</c:v>
                </c:pt>
                <c:pt idx="4236">
                  <c:v>5.00008</c:v>
                </c:pt>
                <c:pt idx="4237">
                  <c:v>4.999554</c:v>
                </c:pt>
                <c:pt idx="4238">
                  <c:v>4.999027</c:v>
                </c:pt>
                <c:pt idx="4239">
                  <c:v>4.9985</c:v>
                </c:pt>
                <c:pt idx="4240">
                  <c:v>4.997973999999997</c:v>
                </c:pt>
                <c:pt idx="4241">
                  <c:v>4.997448</c:v>
                </c:pt>
                <c:pt idx="4242">
                  <c:v>4.996921</c:v>
                </c:pt>
                <c:pt idx="4243">
                  <c:v>4.996395</c:v>
                </c:pt>
                <c:pt idx="4244">
                  <c:v>4.995869</c:v>
                </c:pt>
                <c:pt idx="4245">
                  <c:v>4.995344</c:v>
                </c:pt>
                <c:pt idx="4246">
                  <c:v>4.994817999999997</c:v>
                </c:pt>
                <c:pt idx="4247">
                  <c:v>4.994292</c:v>
                </c:pt>
                <c:pt idx="4248">
                  <c:v>4.993767</c:v>
                </c:pt>
                <c:pt idx="4249">
                  <c:v>4.993242</c:v>
                </c:pt>
                <c:pt idx="4250">
                  <c:v>4.992715999999997</c:v>
                </c:pt>
                <c:pt idx="4251">
                  <c:v>4.992191</c:v>
                </c:pt>
                <c:pt idx="4252">
                  <c:v>4.991666</c:v>
                </c:pt>
                <c:pt idx="4253">
                  <c:v>4.991142</c:v>
                </c:pt>
                <c:pt idx="4254">
                  <c:v>4.990617</c:v>
                </c:pt>
                <c:pt idx="4255">
                  <c:v>4.990092</c:v>
                </c:pt>
                <c:pt idx="4256">
                  <c:v>4.989568</c:v>
                </c:pt>
                <c:pt idx="4257">
                  <c:v>4.989044</c:v>
                </c:pt>
                <c:pt idx="4258">
                  <c:v>4.988519</c:v>
                </c:pt>
                <c:pt idx="4259">
                  <c:v>4.987994999999997</c:v>
                </c:pt>
                <c:pt idx="4260">
                  <c:v>4.987471</c:v>
                </c:pt>
                <c:pt idx="4261">
                  <c:v>4.986948</c:v>
                </c:pt>
                <c:pt idx="4262">
                  <c:v>4.986424</c:v>
                </c:pt>
                <c:pt idx="4263">
                  <c:v>4.9859</c:v>
                </c:pt>
                <c:pt idx="4264">
                  <c:v>4.985377</c:v>
                </c:pt>
                <c:pt idx="4265">
                  <c:v>4.984853999999999</c:v>
                </c:pt>
                <c:pt idx="4266">
                  <c:v>4.984331</c:v>
                </c:pt>
                <c:pt idx="4267">
                  <c:v>4.983807</c:v>
                </c:pt>
                <c:pt idx="4268">
                  <c:v>4.983285</c:v>
                </c:pt>
                <c:pt idx="4269">
                  <c:v>4.982762</c:v>
                </c:pt>
                <c:pt idx="4270">
                  <c:v>4.982239</c:v>
                </c:pt>
                <c:pt idx="4271">
                  <c:v>4.981717</c:v>
                </c:pt>
                <c:pt idx="4272">
                  <c:v>4.981194</c:v>
                </c:pt>
                <c:pt idx="4273">
                  <c:v>4.980672</c:v>
                </c:pt>
                <c:pt idx="4274">
                  <c:v>4.98015</c:v>
                </c:pt>
                <c:pt idx="4275">
                  <c:v>4.979628</c:v>
                </c:pt>
                <c:pt idx="4276">
                  <c:v>4.979106</c:v>
                </c:pt>
                <c:pt idx="4277">
                  <c:v>4.978584</c:v>
                </c:pt>
                <c:pt idx="4278">
                  <c:v>4.978062</c:v>
                </c:pt>
                <c:pt idx="4279">
                  <c:v>4.977541</c:v>
                </c:pt>
                <c:pt idx="4280">
                  <c:v>4.977019</c:v>
                </c:pt>
                <c:pt idx="4281">
                  <c:v>4.976498</c:v>
                </c:pt>
                <c:pt idx="4282">
                  <c:v>4.975977</c:v>
                </c:pt>
                <c:pt idx="4283">
                  <c:v>4.975456</c:v>
                </c:pt>
                <c:pt idx="4284">
                  <c:v>4.974934999999997</c:v>
                </c:pt>
                <c:pt idx="4285">
                  <c:v>4.974413999999999</c:v>
                </c:pt>
                <c:pt idx="4286">
                  <c:v>4.973893</c:v>
                </c:pt>
                <c:pt idx="4287">
                  <c:v>4.973373</c:v>
                </c:pt>
                <c:pt idx="4288">
                  <c:v>4.972852</c:v>
                </c:pt>
                <c:pt idx="4289">
                  <c:v>4.972332</c:v>
                </c:pt>
                <c:pt idx="4290">
                  <c:v>4.971812</c:v>
                </c:pt>
                <c:pt idx="4291">
                  <c:v>4.971292</c:v>
                </c:pt>
                <c:pt idx="4292">
                  <c:v>4.970772</c:v>
                </c:pt>
                <c:pt idx="4293">
                  <c:v>4.970252</c:v>
                </c:pt>
                <c:pt idx="4294">
                  <c:v>4.969733</c:v>
                </c:pt>
                <c:pt idx="4295">
                  <c:v>4.969213</c:v>
                </c:pt>
                <c:pt idx="4296">
                  <c:v>4.968694</c:v>
                </c:pt>
                <c:pt idx="4297">
                  <c:v>4.968173999999998</c:v>
                </c:pt>
                <c:pt idx="4298">
                  <c:v>4.967654999999997</c:v>
                </c:pt>
                <c:pt idx="4299">
                  <c:v>4.967135999999996</c:v>
                </c:pt>
                <c:pt idx="4300">
                  <c:v>4.966617</c:v>
                </c:pt>
                <c:pt idx="4301">
                  <c:v>4.966098</c:v>
                </c:pt>
                <c:pt idx="4302">
                  <c:v>4.965579999999997</c:v>
                </c:pt>
                <c:pt idx="4303">
                  <c:v>4.965061</c:v>
                </c:pt>
                <c:pt idx="4304">
                  <c:v>4.964542999999997</c:v>
                </c:pt>
                <c:pt idx="4305">
                  <c:v>4.964024999999997</c:v>
                </c:pt>
                <c:pt idx="4306">
                  <c:v>4.963505999999997</c:v>
                </c:pt>
                <c:pt idx="4307">
                  <c:v>4.962987999999996</c:v>
                </c:pt>
                <c:pt idx="4308">
                  <c:v>4.96247</c:v>
                </c:pt>
                <c:pt idx="4309">
                  <c:v>4.961953</c:v>
                </c:pt>
                <c:pt idx="4310">
                  <c:v>4.961434999999997</c:v>
                </c:pt>
                <c:pt idx="4311">
                  <c:v>4.960916999999997</c:v>
                </c:pt>
                <c:pt idx="4312">
                  <c:v>4.9604</c:v>
                </c:pt>
                <c:pt idx="4313">
                  <c:v>4.959883</c:v>
                </c:pt>
                <c:pt idx="4314">
                  <c:v>4.959365</c:v>
                </c:pt>
                <c:pt idx="4315">
                  <c:v>4.958848</c:v>
                </c:pt>
                <c:pt idx="4316">
                  <c:v>4.958331</c:v>
                </c:pt>
                <c:pt idx="4317">
                  <c:v>4.957814999999996</c:v>
                </c:pt>
                <c:pt idx="4318">
                  <c:v>4.957298</c:v>
                </c:pt>
                <c:pt idx="4319">
                  <c:v>4.956781</c:v>
                </c:pt>
                <c:pt idx="4320">
                  <c:v>4.956265</c:v>
                </c:pt>
                <c:pt idx="4321">
                  <c:v>4.955749</c:v>
                </c:pt>
                <c:pt idx="4322">
                  <c:v>4.955233</c:v>
                </c:pt>
                <c:pt idx="4323">
                  <c:v>4.954715999999997</c:v>
                </c:pt>
                <c:pt idx="4324">
                  <c:v>4.954201</c:v>
                </c:pt>
                <c:pt idx="4325">
                  <c:v>4.953685</c:v>
                </c:pt>
                <c:pt idx="4326">
                  <c:v>4.953169</c:v>
                </c:pt>
                <c:pt idx="4327">
                  <c:v>4.952653</c:v>
                </c:pt>
                <c:pt idx="4328">
                  <c:v>4.952137999999997</c:v>
                </c:pt>
                <c:pt idx="4329">
                  <c:v>4.951623</c:v>
                </c:pt>
                <c:pt idx="4330">
                  <c:v>4.951108</c:v>
                </c:pt>
                <c:pt idx="4331">
                  <c:v>4.950592</c:v>
                </c:pt>
                <c:pt idx="4332">
                  <c:v>4.950077</c:v>
                </c:pt>
                <c:pt idx="4333">
                  <c:v>4.949563</c:v>
                </c:pt>
                <c:pt idx="4334">
                  <c:v>4.949048</c:v>
                </c:pt>
                <c:pt idx="4335">
                  <c:v>4.948533</c:v>
                </c:pt>
                <c:pt idx="4336">
                  <c:v>4.948019</c:v>
                </c:pt>
                <c:pt idx="4337">
                  <c:v>4.947504999999997</c:v>
                </c:pt>
                <c:pt idx="4338">
                  <c:v>4.94699</c:v>
                </c:pt>
                <c:pt idx="4339">
                  <c:v>4.946476</c:v>
                </c:pt>
                <c:pt idx="4340">
                  <c:v>4.945962</c:v>
                </c:pt>
                <c:pt idx="4341">
                  <c:v>4.945449</c:v>
                </c:pt>
                <c:pt idx="4342">
                  <c:v>4.944934999999996</c:v>
                </c:pt>
                <c:pt idx="4343">
                  <c:v>4.944421</c:v>
                </c:pt>
                <c:pt idx="4344">
                  <c:v>4.943908</c:v>
                </c:pt>
                <c:pt idx="4345">
                  <c:v>4.943394</c:v>
                </c:pt>
                <c:pt idx="4346">
                  <c:v>4.942880999999997</c:v>
                </c:pt>
                <c:pt idx="4347">
                  <c:v>4.942368</c:v>
                </c:pt>
                <c:pt idx="4348">
                  <c:v>4.941855</c:v>
                </c:pt>
                <c:pt idx="4349">
                  <c:v>4.941342</c:v>
                </c:pt>
                <c:pt idx="4350">
                  <c:v>4.94083</c:v>
                </c:pt>
                <c:pt idx="4351">
                  <c:v>4.940317</c:v>
                </c:pt>
                <c:pt idx="4352">
                  <c:v>4.939805</c:v>
                </c:pt>
                <c:pt idx="4353">
                  <c:v>4.939292</c:v>
                </c:pt>
                <c:pt idx="4354">
                  <c:v>4.93878</c:v>
                </c:pt>
                <c:pt idx="4355">
                  <c:v>4.938268</c:v>
                </c:pt>
                <c:pt idx="4356">
                  <c:v>4.937756</c:v>
                </c:pt>
                <c:pt idx="4357">
                  <c:v>4.937244</c:v>
                </c:pt>
                <c:pt idx="4358">
                  <c:v>4.936732</c:v>
                </c:pt>
                <c:pt idx="4359">
                  <c:v>4.936221</c:v>
                </c:pt>
                <c:pt idx="4360">
                  <c:v>4.935709</c:v>
                </c:pt>
                <c:pt idx="4361">
                  <c:v>4.935198</c:v>
                </c:pt>
                <c:pt idx="4362">
                  <c:v>4.934687</c:v>
                </c:pt>
                <c:pt idx="4363">
                  <c:v>4.934174999999997</c:v>
                </c:pt>
                <c:pt idx="4364">
                  <c:v>4.933664</c:v>
                </c:pt>
                <c:pt idx="4365">
                  <c:v>4.933154</c:v>
                </c:pt>
                <c:pt idx="4366">
                  <c:v>4.932643</c:v>
                </c:pt>
                <c:pt idx="4367">
                  <c:v>4.932132</c:v>
                </c:pt>
                <c:pt idx="4368">
                  <c:v>4.931622</c:v>
                </c:pt>
                <c:pt idx="4369">
                  <c:v>4.931111</c:v>
                </c:pt>
                <c:pt idx="4370">
                  <c:v>4.930601</c:v>
                </c:pt>
                <c:pt idx="4371">
                  <c:v>4.930091</c:v>
                </c:pt>
                <c:pt idx="4372">
                  <c:v>4.929580999999997</c:v>
                </c:pt>
                <c:pt idx="4373">
                  <c:v>4.929071</c:v>
                </c:pt>
                <c:pt idx="4374">
                  <c:v>4.928561</c:v>
                </c:pt>
                <c:pt idx="4375">
                  <c:v>4.928051</c:v>
                </c:pt>
                <c:pt idx="4376">
                  <c:v>4.927541999999997</c:v>
                </c:pt>
                <c:pt idx="4377">
                  <c:v>4.927032999999997</c:v>
                </c:pt>
                <c:pt idx="4378">
                  <c:v>4.926523</c:v>
                </c:pt>
                <c:pt idx="4379">
                  <c:v>4.926013999999999</c:v>
                </c:pt>
                <c:pt idx="4380">
                  <c:v>4.925504999999997</c:v>
                </c:pt>
                <c:pt idx="4381">
                  <c:v>4.924995999999996</c:v>
                </c:pt>
                <c:pt idx="4382">
                  <c:v>4.924486999999996</c:v>
                </c:pt>
                <c:pt idx="4383">
                  <c:v>4.923979</c:v>
                </c:pt>
                <c:pt idx="4384">
                  <c:v>4.92347</c:v>
                </c:pt>
                <c:pt idx="4385">
                  <c:v>4.922962</c:v>
                </c:pt>
                <c:pt idx="4386">
                  <c:v>4.922453</c:v>
                </c:pt>
                <c:pt idx="4387">
                  <c:v>4.921945</c:v>
                </c:pt>
                <c:pt idx="4388">
                  <c:v>4.921437</c:v>
                </c:pt>
                <c:pt idx="4389">
                  <c:v>4.920929</c:v>
                </c:pt>
                <c:pt idx="4390">
                  <c:v>4.920421</c:v>
                </c:pt>
                <c:pt idx="4391">
                  <c:v>4.919913999999999</c:v>
                </c:pt>
                <c:pt idx="4392">
                  <c:v>4.919406</c:v>
                </c:pt>
                <c:pt idx="4393">
                  <c:v>4.918899</c:v>
                </c:pt>
                <c:pt idx="4394">
                  <c:v>4.918391</c:v>
                </c:pt>
                <c:pt idx="4395">
                  <c:v>4.917883999999997</c:v>
                </c:pt>
                <c:pt idx="4396">
                  <c:v>4.917377</c:v>
                </c:pt>
                <c:pt idx="4397">
                  <c:v>4.91687</c:v>
                </c:pt>
                <c:pt idx="4398">
                  <c:v>4.916363</c:v>
                </c:pt>
                <c:pt idx="4399">
                  <c:v>4.915855999999997</c:v>
                </c:pt>
                <c:pt idx="4400">
                  <c:v>4.91535</c:v>
                </c:pt>
                <c:pt idx="4401">
                  <c:v>4.914843</c:v>
                </c:pt>
                <c:pt idx="4402">
                  <c:v>4.914336999999997</c:v>
                </c:pt>
                <c:pt idx="4403">
                  <c:v>4.913831</c:v>
                </c:pt>
                <c:pt idx="4404">
                  <c:v>4.913325</c:v>
                </c:pt>
                <c:pt idx="4405">
                  <c:v>4.912818999999997</c:v>
                </c:pt>
                <c:pt idx="4406">
                  <c:v>4.912313</c:v>
                </c:pt>
                <c:pt idx="4407">
                  <c:v>4.911807</c:v>
                </c:pt>
                <c:pt idx="4408">
                  <c:v>4.911301</c:v>
                </c:pt>
                <c:pt idx="4409">
                  <c:v>4.910796</c:v>
                </c:pt>
                <c:pt idx="4410">
                  <c:v>4.910291</c:v>
                </c:pt>
                <c:pt idx="4411">
                  <c:v>4.909785</c:v>
                </c:pt>
                <c:pt idx="4412">
                  <c:v>4.90928</c:v>
                </c:pt>
                <c:pt idx="4413">
                  <c:v>4.908775</c:v>
                </c:pt>
                <c:pt idx="4414">
                  <c:v>4.90827</c:v>
                </c:pt>
                <c:pt idx="4415">
                  <c:v>4.907765</c:v>
                </c:pt>
                <c:pt idx="4416">
                  <c:v>4.907261</c:v>
                </c:pt>
                <c:pt idx="4417">
                  <c:v>4.906756</c:v>
                </c:pt>
                <c:pt idx="4418">
                  <c:v>4.906252</c:v>
                </c:pt>
                <c:pt idx="4419">
                  <c:v>4.905748</c:v>
                </c:pt>
                <c:pt idx="4420">
                  <c:v>4.905243</c:v>
                </c:pt>
                <c:pt idx="4421">
                  <c:v>4.904739</c:v>
                </c:pt>
                <c:pt idx="4422">
                  <c:v>4.904234999999997</c:v>
                </c:pt>
                <c:pt idx="4423">
                  <c:v>4.903732</c:v>
                </c:pt>
                <c:pt idx="4424">
                  <c:v>4.903228</c:v>
                </c:pt>
                <c:pt idx="4425">
                  <c:v>4.902724</c:v>
                </c:pt>
                <c:pt idx="4426">
                  <c:v>4.902221</c:v>
                </c:pt>
                <c:pt idx="4427">
                  <c:v>4.901718</c:v>
                </c:pt>
                <c:pt idx="4428">
                  <c:v>4.901214</c:v>
                </c:pt>
                <c:pt idx="4429">
                  <c:v>4.900711</c:v>
                </c:pt>
                <c:pt idx="4430">
                  <c:v>4.900208</c:v>
                </c:pt>
                <c:pt idx="4431">
                  <c:v>4.899705</c:v>
                </c:pt>
                <c:pt idx="4432">
                  <c:v>4.899203</c:v>
                </c:pt>
                <c:pt idx="4433">
                  <c:v>4.8987</c:v>
                </c:pt>
                <c:pt idx="4434">
                  <c:v>4.898197999999997</c:v>
                </c:pt>
                <c:pt idx="4435">
                  <c:v>4.897694999999997</c:v>
                </c:pt>
                <c:pt idx="4436">
                  <c:v>4.897192999999997</c:v>
                </c:pt>
                <c:pt idx="4437">
                  <c:v>4.896691</c:v>
                </c:pt>
                <c:pt idx="4438">
                  <c:v>4.896188999999997</c:v>
                </c:pt>
                <c:pt idx="4439">
                  <c:v>4.895686999999997</c:v>
                </c:pt>
                <c:pt idx="4440">
                  <c:v>4.895184999999994</c:v>
                </c:pt>
                <c:pt idx="4441">
                  <c:v>4.894683999999997</c:v>
                </c:pt>
                <c:pt idx="4442">
                  <c:v>4.894181999999994</c:v>
                </c:pt>
                <c:pt idx="4443">
                  <c:v>4.893680999999997</c:v>
                </c:pt>
                <c:pt idx="4444">
                  <c:v>4.893178999999997</c:v>
                </c:pt>
                <c:pt idx="4445">
                  <c:v>4.892678</c:v>
                </c:pt>
                <c:pt idx="4446">
                  <c:v>4.892176999999996</c:v>
                </c:pt>
                <c:pt idx="4447">
                  <c:v>4.891676</c:v>
                </c:pt>
                <c:pt idx="4448">
                  <c:v>4.891175999999997</c:v>
                </c:pt>
                <c:pt idx="4449">
                  <c:v>4.890674999999997</c:v>
                </c:pt>
                <c:pt idx="4450">
                  <c:v>4.890173999999997</c:v>
                </c:pt>
                <c:pt idx="4451">
                  <c:v>4.889674</c:v>
                </c:pt>
                <c:pt idx="4452">
                  <c:v>4.889174</c:v>
                </c:pt>
                <c:pt idx="4453">
                  <c:v>4.888673</c:v>
                </c:pt>
                <c:pt idx="4454">
                  <c:v>4.888173</c:v>
                </c:pt>
                <c:pt idx="4455">
                  <c:v>4.887673</c:v>
                </c:pt>
                <c:pt idx="4456">
                  <c:v>4.887173999999997</c:v>
                </c:pt>
                <c:pt idx="4457">
                  <c:v>4.886674</c:v>
                </c:pt>
                <c:pt idx="4458">
                  <c:v>4.886174</c:v>
                </c:pt>
                <c:pt idx="4459">
                  <c:v>4.885675</c:v>
                </c:pt>
                <c:pt idx="4460">
                  <c:v>4.885174999999997</c:v>
                </c:pt>
                <c:pt idx="4461">
                  <c:v>4.884675999999997</c:v>
                </c:pt>
                <c:pt idx="4462">
                  <c:v>4.884176999999996</c:v>
                </c:pt>
                <c:pt idx="4463">
                  <c:v>4.883678</c:v>
                </c:pt>
                <c:pt idx="4464">
                  <c:v>4.883179</c:v>
                </c:pt>
                <c:pt idx="4465">
                  <c:v>4.88268</c:v>
                </c:pt>
                <c:pt idx="4466">
                  <c:v>4.882181999999997</c:v>
                </c:pt>
                <c:pt idx="4467">
                  <c:v>4.881683</c:v>
                </c:pt>
                <c:pt idx="4468">
                  <c:v>4.881184999999997</c:v>
                </c:pt>
                <c:pt idx="4469">
                  <c:v>4.880687</c:v>
                </c:pt>
                <c:pt idx="4470">
                  <c:v>4.880187999999997</c:v>
                </c:pt>
                <c:pt idx="4471">
                  <c:v>4.87969</c:v>
                </c:pt>
                <c:pt idx="4472">
                  <c:v>4.879192</c:v>
                </c:pt>
                <c:pt idx="4473">
                  <c:v>4.878695</c:v>
                </c:pt>
                <c:pt idx="4474">
                  <c:v>4.878197</c:v>
                </c:pt>
                <c:pt idx="4475">
                  <c:v>4.877699</c:v>
                </c:pt>
                <c:pt idx="4476">
                  <c:v>4.877202</c:v>
                </c:pt>
                <c:pt idx="4477">
                  <c:v>4.876705</c:v>
                </c:pt>
                <c:pt idx="4478">
                  <c:v>4.876207</c:v>
                </c:pt>
                <c:pt idx="4479">
                  <c:v>4.87571</c:v>
                </c:pt>
                <c:pt idx="4480">
                  <c:v>4.875213</c:v>
                </c:pt>
                <c:pt idx="4481">
                  <c:v>4.874716999999997</c:v>
                </c:pt>
                <c:pt idx="4482">
                  <c:v>4.87422</c:v>
                </c:pt>
                <c:pt idx="4483">
                  <c:v>4.873723</c:v>
                </c:pt>
                <c:pt idx="4484">
                  <c:v>4.873227</c:v>
                </c:pt>
                <c:pt idx="4485">
                  <c:v>4.87273</c:v>
                </c:pt>
                <c:pt idx="4486">
                  <c:v>4.872234</c:v>
                </c:pt>
                <c:pt idx="4487">
                  <c:v>4.871738</c:v>
                </c:pt>
                <c:pt idx="4488">
                  <c:v>4.871242</c:v>
                </c:pt>
                <c:pt idx="4489">
                  <c:v>4.870746</c:v>
                </c:pt>
                <c:pt idx="4490">
                  <c:v>4.87025</c:v>
                </c:pt>
                <c:pt idx="4491">
                  <c:v>4.869754999999997</c:v>
                </c:pt>
                <c:pt idx="4492">
                  <c:v>4.869259</c:v>
                </c:pt>
                <c:pt idx="4493">
                  <c:v>4.868764</c:v>
                </c:pt>
                <c:pt idx="4494">
                  <c:v>4.868268</c:v>
                </c:pt>
                <c:pt idx="4495">
                  <c:v>4.867772999999997</c:v>
                </c:pt>
                <c:pt idx="4496">
                  <c:v>4.867277999999997</c:v>
                </c:pt>
                <c:pt idx="4497">
                  <c:v>4.866782999999997</c:v>
                </c:pt>
                <c:pt idx="4498">
                  <c:v>4.866287999999997</c:v>
                </c:pt>
                <c:pt idx="4499">
                  <c:v>4.865793999999997</c:v>
                </c:pt>
                <c:pt idx="4500">
                  <c:v>4.865299</c:v>
                </c:pt>
                <c:pt idx="4501">
                  <c:v>4.864804999999994</c:v>
                </c:pt>
                <c:pt idx="4502">
                  <c:v>4.864309999999997</c:v>
                </c:pt>
                <c:pt idx="4503">
                  <c:v>4.863815999999995</c:v>
                </c:pt>
                <c:pt idx="4504">
                  <c:v>4.863322</c:v>
                </c:pt>
                <c:pt idx="4505">
                  <c:v>4.862827999999997</c:v>
                </c:pt>
                <c:pt idx="4506">
                  <c:v>4.862333999999997</c:v>
                </c:pt>
                <c:pt idx="4507">
                  <c:v>4.861839999999997</c:v>
                </c:pt>
                <c:pt idx="4508">
                  <c:v>4.861347</c:v>
                </c:pt>
                <c:pt idx="4509">
                  <c:v>4.860852999999997</c:v>
                </c:pt>
                <c:pt idx="4510">
                  <c:v>4.86036</c:v>
                </c:pt>
                <c:pt idx="4511">
                  <c:v>4.859867</c:v>
                </c:pt>
                <c:pt idx="4512">
                  <c:v>4.859373</c:v>
                </c:pt>
                <c:pt idx="4513">
                  <c:v>4.858879999999997</c:v>
                </c:pt>
                <c:pt idx="4514">
                  <c:v>4.858387999999997</c:v>
                </c:pt>
                <c:pt idx="4515">
                  <c:v>4.857894999999996</c:v>
                </c:pt>
                <c:pt idx="4516">
                  <c:v>4.857401999999997</c:v>
                </c:pt>
                <c:pt idx="4517">
                  <c:v>4.856908999999997</c:v>
                </c:pt>
                <c:pt idx="4518">
                  <c:v>4.856416999999997</c:v>
                </c:pt>
                <c:pt idx="4519">
                  <c:v>4.855924999999996</c:v>
                </c:pt>
                <c:pt idx="4520">
                  <c:v>4.855431999999997</c:v>
                </c:pt>
                <c:pt idx="4521">
                  <c:v>4.854939999999996</c:v>
                </c:pt>
                <c:pt idx="4522">
                  <c:v>4.854447999999997</c:v>
                </c:pt>
                <c:pt idx="4523">
                  <c:v>4.853956999999997</c:v>
                </c:pt>
                <c:pt idx="4524">
                  <c:v>4.853464999999997</c:v>
                </c:pt>
                <c:pt idx="4525">
                  <c:v>4.852972999999997</c:v>
                </c:pt>
                <c:pt idx="4526">
                  <c:v>4.852481999999996</c:v>
                </c:pt>
                <c:pt idx="4527">
                  <c:v>4.851989999999997</c:v>
                </c:pt>
                <c:pt idx="4528">
                  <c:v>4.851499</c:v>
                </c:pt>
                <c:pt idx="4529">
                  <c:v>4.851008</c:v>
                </c:pt>
                <c:pt idx="4530">
                  <c:v>4.850516999999995</c:v>
                </c:pt>
                <c:pt idx="4531">
                  <c:v>4.850025999999997</c:v>
                </c:pt>
                <c:pt idx="4532">
                  <c:v>4.849534999999997</c:v>
                </c:pt>
                <c:pt idx="4533">
                  <c:v>4.849044</c:v>
                </c:pt>
                <c:pt idx="4534">
                  <c:v>4.848553999999997</c:v>
                </c:pt>
                <c:pt idx="4535">
                  <c:v>4.848063</c:v>
                </c:pt>
                <c:pt idx="4536">
                  <c:v>4.847572999999997</c:v>
                </c:pt>
                <c:pt idx="4537">
                  <c:v>4.847082999999997</c:v>
                </c:pt>
                <c:pt idx="4538">
                  <c:v>4.846593</c:v>
                </c:pt>
                <c:pt idx="4539">
                  <c:v>4.846103</c:v>
                </c:pt>
                <c:pt idx="4540">
                  <c:v>4.845613</c:v>
                </c:pt>
                <c:pt idx="4541">
                  <c:v>4.845123</c:v>
                </c:pt>
                <c:pt idx="4542">
                  <c:v>4.844633999999997</c:v>
                </c:pt>
                <c:pt idx="4543">
                  <c:v>4.844143999999997</c:v>
                </c:pt>
                <c:pt idx="4544">
                  <c:v>4.843655</c:v>
                </c:pt>
                <c:pt idx="4545">
                  <c:v>4.843164999999997</c:v>
                </c:pt>
                <c:pt idx="4546">
                  <c:v>4.842676</c:v>
                </c:pt>
                <c:pt idx="4547">
                  <c:v>4.842186999999996</c:v>
                </c:pt>
                <c:pt idx="4548">
                  <c:v>4.841698</c:v>
                </c:pt>
                <c:pt idx="4549">
                  <c:v>4.841209</c:v>
                </c:pt>
                <c:pt idx="4550">
                  <c:v>4.840721</c:v>
                </c:pt>
                <c:pt idx="4551">
                  <c:v>4.840232</c:v>
                </c:pt>
                <c:pt idx="4552">
                  <c:v>4.839744</c:v>
                </c:pt>
                <c:pt idx="4553">
                  <c:v>4.839255</c:v>
                </c:pt>
                <c:pt idx="4554">
                  <c:v>4.838767</c:v>
                </c:pt>
                <c:pt idx="4555">
                  <c:v>4.838279</c:v>
                </c:pt>
                <c:pt idx="4556">
                  <c:v>4.837791</c:v>
                </c:pt>
                <c:pt idx="4557">
                  <c:v>4.837303</c:v>
                </c:pt>
                <c:pt idx="4558">
                  <c:v>4.836814999999997</c:v>
                </c:pt>
                <c:pt idx="4559">
                  <c:v>4.836328</c:v>
                </c:pt>
                <c:pt idx="4560">
                  <c:v>4.83584</c:v>
                </c:pt>
                <c:pt idx="4561">
                  <c:v>4.835353</c:v>
                </c:pt>
                <c:pt idx="4562">
                  <c:v>4.834865999999997</c:v>
                </c:pt>
                <c:pt idx="4563">
                  <c:v>4.834378</c:v>
                </c:pt>
                <c:pt idx="4564">
                  <c:v>4.833891</c:v>
                </c:pt>
                <c:pt idx="4565">
                  <c:v>4.833404</c:v>
                </c:pt>
                <c:pt idx="4566">
                  <c:v>4.832917999999997</c:v>
                </c:pt>
                <c:pt idx="4567">
                  <c:v>4.832430999999997</c:v>
                </c:pt>
                <c:pt idx="4568">
                  <c:v>4.831944</c:v>
                </c:pt>
                <c:pt idx="4569">
                  <c:v>4.831458</c:v>
                </c:pt>
                <c:pt idx="4570">
                  <c:v>4.830972</c:v>
                </c:pt>
                <c:pt idx="4571">
                  <c:v>4.830484999999997</c:v>
                </c:pt>
                <c:pt idx="4572">
                  <c:v>4.829998999999997</c:v>
                </c:pt>
                <c:pt idx="4573">
                  <c:v>4.829512999999997</c:v>
                </c:pt>
                <c:pt idx="4574">
                  <c:v>4.829027</c:v>
                </c:pt>
                <c:pt idx="4575">
                  <c:v>4.828541999999997</c:v>
                </c:pt>
                <c:pt idx="4576">
                  <c:v>4.828055999999996</c:v>
                </c:pt>
                <c:pt idx="4577">
                  <c:v>4.827569999999997</c:v>
                </c:pt>
                <c:pt idx="4578">
                  <c:v>4.827084999999994</c:v>
                </c:pt>
                <c:pt idx="4579">
                  <c:v>4.8266</c:v>
                </c:pt>
                <c:pt idx="4580">
                  <c:v>4.826113999999997</c:v>
                </c:pt>
                <c:pt idx="4581">
                  <c:v>4.825629</c:v>
                </c:pt>
                <c:pt idx="4582">
                  <c:v>4.825143999999997</c:v>
                </c:pt>
                <c:pt idx="4583">
                  <c:v>4.824659999999997</c:v>
                </c:pt>
                <c:pt idx="4584">
                  <c:v>4.824174999999994</c:v>
                </c:pt>
                <c:pt idx="4585">
                  <c:v>4.82369</c:v>
                </c:pt>
                <c:pt idx="4586">
                  <c:v>4.823205999999997</c:v>
                </c:pt>
                <c:pt idx="4587">
                  <c:v>4.822720999999997</c:v>
                </c:pt>
                <c:pt idx="4588">
                  <c:v>4.822236999999997</c:v>
                </c:pt>
                <c:pt idx="4589">
                  <c:v>4.821753</c:v>
                </c:pt>
                <c:pt idx="4590">
                  <c:v>4.821269</c:v>
                </c:pt>
                <c:pt idx="4591">
                  <c:v>4.820784999999994</c:v>
                </c:pt>
                <c:pt idx="4592">
                  <c:v>4.820300999999997</c:v>
                </c:pt>
                <c:pt idx="4593">
                  <c:v>4.819817999999997</c:v>
                </c:pt>
                <c:pt idx="4594">
                  <c:v>4.819334</c:v>
                </c:pt>
                <c:pt idx="4595">
                  <c:v>4.818851</c:v>
                </c:pt>
                <c:pt idx="4596">
                  <c:v>4.818367</c:v>
                </c:pt>
                <c:pt idx="4597">
                  <c:v>4.817883999999996</c:v>
                </c:pt>
                <c:pt idx="4598">
                  <c:v>4.817400999999997</c:v>
                </c:pt>
                <c:pt idx="4599">
                  <c:v>4.816917999999997</c:v>
                </c:pt>
                <c:pt idx="4600">
                  <c:v>4.816434999999997</c:v>
                </c:pt>
                <c:pt idx="4601">
                  <c:v>4.815951999999997</c:v>
                </c:pt>
                <c:pt idx="4602">
                  <c:v>4.815469999999999</c:v>
                </c:pt>
                <c:pt idx="4603">
                  <c:v>4.814986999999995</c:v>
                </c:pt>
                <c:pt idx="4604">
                  <c:v>4.814504999999994</c:v>
                </c:pt>
                <c:pt idx="4605">
                  <c:v>4.814022999999997</c:v>
                </c:pt>
                <c:pt idx="4606">
                  <c:v>4.813539999999997</c:v>
                </c:pt>
                <c:pt idx="4607">
                  <c:v>4.813057999999997</c:v>
                </c:pt>
                <c:pt idx="4608">
                  <c:v>4.812575999999995</c:v>
                </c:pt>
                <c:pt idx="4609">
                  <c:v>4.812093999999997</c:v>
                </c:pt>
                <c:pt idx="4610">
                  <c:v>4.811613</c:v>
                </c:pt>
                <c:pt idx="4611">
                  <c:v>4.811130999999997</c:v>
                </c:pt>
                <c:pt idx="4612">
                  <c:v>4.81065</c:v>
                </c:pt>
                <c:pt idx="4613">
                  <c:v>4.810168</c:v>
                </c:pt>
                <c:pt idx="4614">
                  <c:v>4.809687</c:v>
                </c:pt>
                <c:pt idx="4615">
                  <c:v>4.809206</c:v>
                </c:pt>
                <c:pt idx="4616">
                  <c:v>4.808724999999997</c:v>
                </c:pt>
                <c:pt idx="4617">
                  <c:v>4.808244</c:v>
                </c:pt>
                <c:pt idx="4618">
                  <c:v>4.807763</c:v>
                </c:pt>
                <c:pt idx="4619">
                  <c:v>4.807283</c:v>
                </c:pt>
                <c:pt idx="4620">
                  <c:v>4.806802</c:v>
                </c:pt>
                <c:pt idx="4621">
                  <c:v>4.806322</c:v>
                </c:pt>
                <c:pt idx="4622">
                  <c:v>4.805841</c:v>
                </c:pt>
                <c:pt idx="4623">
                  <c:v>4.805361</c:v>
                </c:pt>
                <c:pt idx="4624">
                  <c:v>4.804880999999995</c:v>
                </c:pt>
                <c:pt idx="4625">
                  <c:v>4.804400999999997</c:v>
                </c:pt>
                <c:pt idx="4626">
                  <c:v>4.803920999999997</c:v>
                </c:pt>
                <c:pt idx="4627">
                  <c:v>4.803441</c:v>
                </c:pt>
                <c:pt idx="4628">
                  <c:v>4.802962</c:v>
                </c:pt>
                <c:pt idx="4629">
                  <c:v>4.802481999999997</c:v>
                </c:pt>
                <c:pt idx="4630">
                  <c:v>4.802003</c:v>
                </c:pt>
                <c:pt idx="4631">
                  <c:v>4.801523</c:v>
                </c:pt>
                <c:pt idx="4632">
                  <c:v>4.801044</c:v>
                </c:pt>
                <c:pt idx="4633">
                  <c:v>4.800564999999997</c:v>
                </c:pt>
                <c:pt idx="4634">
                  <c:v>4.800085999999997</c:v>
                </c:pt>
                <c:pt idx="4635">
                  <c:v>4.799607</c:v>
                </c:pt>
                <c:pt idx="4636">
                  <c:v>4.799129</c:v>
                </c:pt>
                <c:pt idx="4637">
                  <c:v>4.79865</c:v>
                </c:pt>
                <c:pt idx="4638">
                  <c:v>4.798171</c:v>
                </c:pt>
                <c:pt idx="4639">
                  <c:v>4.797693</c:v>
                </c:pt>
                <c:pt idx="4640">
                  <c:v>4.797214999999997</c:v>
                </c:pt>
                <c:pt idx="4641">
                  <c:v>4.796737</c:v>
                </c:pt>
                <c:pt idx="4642">
                  <c:v>4.796259</c:v>
                </c:pt>
                <c:pt idx="4643">
                  <c:v>4.795780999999997</c:v>
                </c:pt>
                <c:pt idx="4644">
                  <c:v>4.795303</c:v>
                </c:pt>
                <c:pt idx="4645">
                  <c:v>4.794824999999997</c:v>
                </c:pt>
                <c:pt idx="4646">
                  <c:v>4.794348</c:v>
                </c:pt>
                <c:pt idx="4647">
                  <c:v>4.79387</c:v>
                </c:pt>
                <c:pt idx="4648">
                  <c:v>4.793393</c:v>
                </c:pt>
                <c:pt idx="4649">
                  <c:v>4.792915999999995</c:v>
                </c:pt>
                <c:pt idx="4650">
                  <c:v>4.792437999999997</c:v>
                </c:pt>
                <c:pt idx="4651">
                  <c:v>4.791961</c:v>
                </c:pt>
                <c:pt idx="4652">
                  <c:v>4.791484999999997</c:v>
                </c:pt>
                <c:pt idx="4653">
                  <c:v>4.791008</c:v>
                </c:pt>
                <c:pt idx="4654">
                  <c:v>4.790530999999997</c:v>
                </c:pt>
                <c:pt idx="4655">
                  <c:v>4.790054999999997</c:v>
                </c:pt>
                <c:pt idx="4656">
                  <c:v>4.789578</c:v>
                </c:pt>
                <c:pt idx="4657">
                  <c:v>4.789102</c:v>
                </c:pt>
                <c:pt idx="4658">
                  <c:v>4.788626</c:v>
                </c:pt>
                <c:pt idx="4659">
                  <c:v>4.788149</c:v>
                </c:pt>
                <c:pt idx="4660">
                  <c:v>4.787673</c:v>
                </c:pt>
                <c:pt idx="4661">
                  <c:v>4.787198</c:v>
                </c:pt>
                <c:pt idx="4662">
                  <c:v>4.786722</c:v>
                </c:pt>
                <c:pt idx="4663">
                  <c:v>4.786246</c:v>
                </c:pt>
                <c:pt idx="4664">
                  <c:v>4.785771</c:v>
                </c:pt>
                <c:pt idx="4665">
                  <c:v>4.785295</c:v>
                </c:pt>
                <c:pt idx="4666">
                  <c:v>4.784819999999997</c:v>
                </c:pt>
                <c:pt idx="4667">
                  <c:v>4.784345</c:v>
                </c:pt>
                <c:pt idx="4668">
                  <c:v>4.78387</c:v>
                </c:pt>
                <c:pt idx="4669">
                  <c:v>4.783395</c:v>
                </c:pt>
                <c:pt idx="4670">
                  <c:v>4.782919999999997</c:v>
                </c:pt>
                <c:pt idx="4671">
                  <c:v>4.782445</c:v>
                </c:pt>
                <c:pt idx="4672">
                  <c:v>4.78197</c:v>
                </c:pt>
                <c:pt idx="4673">
                  <c:v>4.781496</c:v>
                </c:pt>
                <c:pt idx="4674">
                  <c:v>4.781022</c:v>
                </c:pt>
                <c:pt idx="4675">
                  <c:v>4.780547</c:v>
                </c:pt>
                <c:pt idx="4676">
                  <c:v>4.780073</c:v>
                </c:pt>
                <c:pt idx="4677">
                  <c:v>4.779599</c:v>
                </c:pt>
                <c:pt idx="4678">
                  <c:v>4.779125</c:v>
                </c:pt>
                <c:pt idx="4679">
                  <c:v>4.778651</c:v>
                </c:pt>
                <c:pt idx="4680">
                  <c:v>4.778178</c:v>
                </c:pt>
                <c:pt idx="4681">
                  <c:v>4.777704</c:v>
                </c:pt>
                <c:pt idx="4682">
                  <c:v>4.77723</c:v>
                </c:pt>
                <c:pt idx="4683">
                  <c:v>4.776757</c:v>
                </c:pt>
                <c:pt idx="4684">
                  <c:v>4.776284</c:v>
                </c:pt>
                <c:pt idx="4685">
                  <c:v>4.775811</c:v>
                </c:pt>
                <c:pt idx="4686">
                  <c:v>4.775338</c:v>
                </c:pt>
                <c:pt idx="4687">
                  <c:v>4.774865</c:v>
                </c:pt>
                <c:pt idx="4688">
                  <c:v>4.774392</c:v>
                </c:pt>
                <c:pt idx="4689">
                  <c:v>4.773919</c:v>
                </c:pt>
                <c:pt idx="4690">
                  <c:v>4.773447</c:v>
                </c:pt>
                <c:pt idx="4691">
                  <c:v>4.772974</c:v>
                </c:pt>
                <c:pt idx="4692">
                  <c:v>4.772502</c:v>
                </c:pt>
                <c:pt idx="4693">
                  <c:v>4.772029</c:v>
                </c:pt>
                <c:pt idx="4694">
                  <c:v>4.771557</c:v>
                </c:pt>
                <c:pt idx="4695">
                  <c:v>4.771085</c:v>
                </c:pt>
                <c:pt idx="4696">
                  <c:v>4.770613</c:v>
                </c:pt>
                <c:pt idx="4697">
                  <c:v>4.770142</c:v>
                </c:pt>
                <c:pt idx="4698">
                  <c:v>4.76967</c:v>
                </c:pt>
                <c:pt idx="4699">
                  <c:v>4.769198</c:v>
                </c:pt>
                <c:pt idx="4700">
                  <c:v>4.768727</c:v>
                </c:pt>
                <c:pt idx="4701">
                  <c:v>4.768254999999997</c:v>
                </c:pt>
                <c:pt idx="4702">
                  <c:v>4.767783999999997</c:v>
                </c:pt>
                <c:pt idx="4703">
                  <c:v>4.767312999999997</c:v>
                </c:pt>
                <c:pt idx="4704">
                  <c:v>4.766841999999999</c:v>
                </c:pt>
                <c:pt idx="4705">
                  <c:v>4.766371</c:v>
                </c:pt>
                <c:pt idx="4706">
                  <c:v>4.765899999999998</c:v>
                </c:pt>
                <c:pt idx="4707">
                  <c:v>4.765429999999998</c:v>
                </c:pt>
                <c:pt idx="4708">
                  <c:v>4.764958999999996</c:v>
                </c:pt>
                <c:pt idx="4709">
                  <c:v>4.764488999999996</c:v>
                </c:pt>
                <c:pt idx="4710">
                  <c:v>4.764017999999996</c:v>
                </c:pt>
                <c:pt idx="4711">
                  <c:v>4.763548</c:v>
                </c:pt>
                <c:pt idx="4712">
                  <c:v>4.763078</c:v>
                </c:pt>
                <c:pt idx="4713">
                  <c:v>4.762608</c:v>
                </c:pt>
                <c:pt idx="4714">
                  <c:v>4.762137999999996</c:v>
                </c:pt>
                <c:pt idx="4715">
                  <c:v>4.761668</c:v>
                </c:pt>
                <c:pt idx="4716">
                  <c:v>4.761199</c:v>
                </c:pt>
                <c:pt idx="4717">
                  <c:v>4.760729</c:v>
                </c:pt>
                <c:pt idx="4718">
                  <c:v>4.76026</c:v>
                </c:pt>
                <c:pt idx="4719">
                  <c:v>4.75979</c:v>
                </c:pt>
                <c:pt idx="4720">
                  <c:v>4.759321</c:v>
                </c:pt>
                <c:pt idx="4721">
                  <c:v>4.758852</c:v>
                </c:pt>
                <c:pt idx="4722">
                  <c:v>4.758383</c:v>
                </c:pt>
                <c:pt idx="4723">
                  <c:v>4.757913999999997</c:v>
                </c:pt>
                <c:pt idx="4724">
                  <c:v>4.757444999999997</c:v>
                </c:pt>
                <c:pt idx="4725">
                  <c:v>4.756977</c:v>
                </c:pt>
                <c:pt idx="4726">
                  <c:v>4.756508</c:v>
                </c:pt>
                <c:pt idx="4727">
                  <c:v>4.75604</c:v>
                </c:pt>
                <c:pt idx="4728">
                  <c:v>4.755570999999997</c:v>
                </c:pt>
                <c:pt idx="4729">
                  <c:v>4.755103</c:v>
                </c:pt>
                <c:pt idx="4730">
                  <c:v>4.754634999999997</c:v>
                </c:pt>
                <c:pt idx="4731">
                  <c:v>4.754166999999997</c:v>
                </c:pt>
                <c:pt idx="4732">
                  <c:v>4.753699</c:v>
                </c:pt>
                <c:pt idx="4733">
                  <c:v>4.753231</c:v>
                </c:pt>
                <c:pt idx="4734">
                  <c:v>4.752764</c:v>
                </c:pt>
                <c:pt idx="4735">
                  <c:v>4.752296</c:v>
                </c:pt>
                <c:pt idx="4736">
                  <c:v>4.751829</c:v>
                </c:pt>
                <c:pt idx="4737">
                  <c:v>4.751362</c:v>
                </c:pt>
                <c:pt idx="4738">
                  <c:v>4.750894</c:v>
                </c:pt>
                <c:pt idx="4739">
                  <c:v>4.750427</c:v>
                </c:pt>
                <c:pt idx="4740">
                  <c:v>4.74996</c:v>
                </c:pt>
                <c:pt idx="4741">
                  <c:v>4.749493</c:v>
                </c:pt>
                <c:pt idx="4742">
                  <c:v>4.749027</c:v>
                </c:pt>
                <c:pt idx="4743">
                  <c:v>4.74856</c:v>
                </c:pt>
                <c:pt idx="4744">
                  <c:v>4.748093</c:v>
                </c:pt>
                <c:pt idx="4745">
                  <c:v>4.747627</c:v>
                </c:pt>
                <c:pt idx="4746">
                  <c:v>4.747161</c:v>
                </c:pt>
                <c:pt idx="4747">
                  <c:v>4.746694</c:v>
                </c:pt>
                <c:pt idx="4748">
                  <c:v>4.746228</c:v>
                </c:pt>
                <c:pt idx="4749">
                  <c:v>4.745762</c:v>
                </c:pt>
                <c:pt idx="4750">
                  <c:v>4.745296</c:v>
                </c:pt>
                <c:pt idx="4751">
                  <c:v>4.744830999999997</c:v>
                </c:pt>
                <c:pt idx="4752">
                  <c:v>4.744365</c:v>
                </c:pt>
                <c:pt idx="4753">
                  <c:v>4.743899</c:v>
                </c:pt>
                <c:pt idx="4754">
                  <c:v>4.743434</c:v>
                </c:pt>
                <c:pt idx="4755">
                  <c:v>4.742969</c:v>
                </c:pt>
                <c:pt idx="4756">
                  <c:v>4.742503999999998</c:v>
                </c:pt>
                <c:pt idx="4757">
                  <c:v>4.742038</c:v>
                </c:pt>
                <c:pt idx="4758">
                  <c:v>4.741573</c:v>
                </c:pt>
                <c:pt idx="4759">
                  <c:v>4.741109</c:v>
                </c:pt>
                <c:pt idx="4760">
                  <c:v>4.740644</c:v>
                </c:pt>
                <c:pt idx="4761">
                  <c:v>4.740179</c:v>
                </c:pt>
                <c:pt idx="4762">
                  <c:v>4.739715</c:v>
                </c:pt>
                <c:pt idx="4763">
                  <c:v>4.73925</c:v>
                </c:pt>
                <c:pt idx="4764">
                  <c:v>4.738786</c:v>
                </c:pt>
                <c:pt idx="4765">
                  <c:v>4.738322</c:v>
                </c:pt>
                <c:pt idx="4766">
                  <c:v>4.737857</c:v>
                </c:pt>
                <c:pt idx="4767">
                  <c:v>4.737393</c:v>
                </c:pt>
                <c:pt idx="4768">
                  <c:v>4.73693</c:v>
                </c:pt>
                <c:pt idx="4769">
                  <c:v>4.736466</c:v>
                </c:pt>
                <c:pt idx="4770">
                  <c:v>4.736002</c:v>
                </c:pt>
                <c:pt idx="4771">
                  <c:v>4.735539</c:v>
                </c:pt>
                <c:pt idx="4772">
                  <c:v>4.735075</c:v>
                </c:pt>
                <c:pt idx="4773">
                  <c:v>4.734612</c:v>
                </c:pt>
                <c:pt idx="4774">
                  <c:v>4.734149</c:v>
                </c:pt>
                <c:pt idx="4775">
                  <c:v>4.733685</c:v>
                </c:pt>
                <c:pt idx="4776">
                  <c:v>4.733222</c:v>
                </c:pt>
                <c:pt idx="4777">
                  <c:v>4.73276</c:v>
                </c:pt>
                <c:pt idx="4778">
                  <c:v>4.732297</c:v>
                </c:pt>
                <c:pt idx="4779">
                  <c:v>4.731834</c:v>
                </c:pt>
                <c:pt idx="4780">
                  <c:v>4.731372</c:v>
                </c:pt>
                <c:pt idx="4781">
                  <c:v>4.730909</c:v>
                </c:pt>
                <c:pt idx="4782">
                  <c:v>4.730447</c:v>
                </c:pt>
                <c:pt idx="4783">
                  <c:v>4.729984999999996</c:v>
                </c:pt>
                <c:pt idx="4784">
                  <c:v>4.729522</c:v>
                </c:pt>
                <c:pt idx="4785">
                  <c:v>4.72906</c:v>
                </c:pt>
                <c:pt idx="4786">
                  <c:v>4.728599</c:v>
                </c:pt>
                <c:pt idx="4787">
                  <c:v>4.728136999999997</c:v>
                </c:pt>
                <c:pt idx="4788">
                  <c:v>4.727674999999997</c:v>
                </c:pt>
                <c:pt idx="4789">
                  <c:v>4.727212999999997</c:v>
                </c:pt>
                <c:pt idx="4790">
                  <c:v>4.726752</c:v>
                </c:pt>
                <c:pt idx="4791">
                  <c:v>4.726291</c:v>
                </c:pt>
                <c:pt idx="4792">
                  <c:v>4.725829</c:v>
                </c:pt>
                <c:pt idx="4793">
                  <c:v>4.725367999999999</c:v>
                </c:pt>
                <c:pt idx="4794">
                  <c:v>4.724906999999995</c:v>
                </c:pt>
                <c:pt idx="4795">
                  <c:v>4.724445999999997</c:v>
                </c:pt>
                <c:pt idx="4796">
                  <c:v>4.723985999999996</c:v>
                </c:pt>
                <c:pt idx="4797">
                  <c:v>4.723524999999997</c:v>
                </c:pt>
                <c:pt idx="4798">
                  <c:v>4.723064</c:v>
                </c:pt>
                <c:pt idx="4799">
                  <c:v>4.722604</c:v>
                </c:pt>
                <c:pt idx="4800">
                  <c:v>4.722143</c:v>
                </c:pt>
                <c:pt idx="4801">
                  <c:v>4.721683</c:v>
                </c:pt>
                <c:pt idx="4802">
                  <c:v>4.721223</c:v>
                </c:pt>
                <c:pt idx="4803">
                  <c:v>4.720763</c:v>
                </c:pt>
                <c:pt idx="4804">
                  <c:v>4.720303</c:v>
                </c:pt>
                <c:pt idx="4805">
                  <c:v>4.719843</c:v>
                </c:pt>
                <c:pt idx="4806">
                  <c:v>4.719383</c:v>
                </c:pt>
                <c:pt idx="4807">
                  <c:v>4.718923999999998</c:v>
                </c:pt>
                <c:pt idx="4808">
                  <c:v>4.718464</c:v>
                </c:pt>
                <c:pt idx="4809">
                  <c:v>4.718004999999997</c:v>
                </c:pt>
                <c:pt idx="4810">
                  <c:v>4.717545999999997</c:v>
                </c:pt>
                <c:pt idx="4811">
                  <c:v>4.717086999999997</c:v>
                </c:pt>
                <c:pt idx="4812">
                  <c:v>4.716627</c:v>
                </c:pt>
                <c:pt idx="4813">
                  <c:v>4.716169</c:v>
                </c:pt>
                <c:pt idx="4814">
                  <c:v>4.71571</c:v>
                </c:pt>
                <c:pt idx="4815">
                  <c:v>4.715251</c:v>
                </c:pt>
                <c:pt idx="4816">
                  <c:v>4.714792</c:v>
                </c:pt>
                <c:pt idx="4817">
                  <c:v>4.714333999999997</c:v>
                </c:pt>
                <c:pt idx="4818">
                  <c:v>4.713874999999997</c:v>
                </c:pt>
                <c:pt idx="4819">
                  <c:v>4.713416999999997</c:v>
                </c:pt>
                <c:pt idx="4820">
                  <c:v>4.712958999999997</c:v>
                </c:pt>
                <c:pt idx="4821">
                  <c:v>4.712500999999997</c:v>
                </c:pt>
                <c:pt idx="4822">
                  <c:v>4.712043</c:v>
                </c:pt>
                <c:pt idx="4823">
                  <c:v>4.711584999999997</c:v>
                </c:pt>
                <c:pt idx="4824">
                  <c:v>4.711127</c:v>
                </c:pt>
                <c:pt idx="4825">
                  <c:v>4.71067</c:v>
                </c:pt>
                <c:pt idx="4826">
                  <c:v>4.710212</c:v>
                </c:pt>
                <c:pt idx="4827">
                  <c:v>4.709755</c:v>
                </c:pt>
                <c:pt idx="4828">
                  <c:v>4.709297</c:v>
                </c:pt>
                <c:pt idx="4829">
                  <c:v>4.70884</c:v>
                </c:pt>
                <c:pt idx="4830">
                  <c:v>4.708383</c:v>
                </c:pt>
                <c:pt idx="4831">
                  <c:v>4.707925999999997</c:v>
                </c:pt>
                <c:pt idx="4832">
                  <c:v>4.707469</c:v>
                </c:pt>
                <c:pt idx="4833">
                  <c:v>4.707011999999997</c:v>
                </c:pt>
                <c:pt idx="4834">
                  <c:v>4.706556</c:v>
                </c:pt>
                <c:pt idx="4835">
                  <c:v>4.706099</c:v>
                </c:pt>
                <c:pt idx="4836">
                  <c:v>4.705643</c:v>
                </c:pt>
                <c:pt idx="4837">
                  <c:v>4.705185999999997</c:v>
                </c:pt>
                <c:pt idx="4838">
                  <c:v>4.70473</c:v>
                </c:pt>
                <c:pt idx="4839">
                  <c:v>4.704274</c:v>
                </c:pt>
                <c:pt idx="4840">
                  <c:v>4.703818</c:v>
                </c:pt>
                <c:pt idx="4841">
                  <c:v>4.703362</c:v>
                </c:pt>
                <c:pt idx="4842">
                  <c:v>4.702905999999997</c:v>
                </c:pt>
                <c:pt idx="4843">
                  <c:v>4.702450999999997</c:v>
                </c:pt>
                <c:pt idx="4844">
                  <c:v>4.701995</c:v>
                </c:pt>
                <c:pt idx="4845">
                  <c:v>4.70154</c:v>
                </c:pt>
                <c:pt idx="4846">
                  <c:v>4.701084</c:v>
                </c:pt>
                <c:pt idx="4847">
                  <c:v>4.700629</c:v>
                </c:pt>
                <c:pt idx="4848">
                  <c:v>4.700174</c:v>
                </c:pt>
                <c:pt idx="4849">
                  <c:v>4.699719</c:v>
                </c:pt>
                <c:pt idx="4850">
                  <c:v>4.699264</c:v>
                </c:pt>
                <c:pt idx="4851">
                  <c:v>4.698808999999997</c:v>
                </c:pt>
                <c:pt idx="4852">
                  <c:v>4.698353999999997</c:v>
                </c:pt>
                <c:pt idx="4853">
                  <c:v>4.697899999999997</c:v>
                </c:pt>
                <c:pt idx="4854">
                  <c:v>4.697444999999996</c:v>
                </c:pt>
                <c:pt idx="4855">
                  <c:v>4.696990999999997</c:v>
                </c:pt>
                <c:pt idx="4856">
                  <c:v>4.696535999999995</c:v>
                </c:pt>
                <c:pt idx="4857">
                  <c:v>4.696081999999997</c:v>
                </c:pt>
                <c:pt idx="4858">
                  <c:v>4.695628</c:v>
                </c:pt>
                <c:pt idx="4859">
                  <c:v>4.695173999999997</c:v>
                </c:pt>
                <c:pt idx="4860">
                  <c:v>4.694719999999996</c:v>
                </c:pt>
                <c:pt idx="4861">
                  <c:v>4.694267</c:v>
                </c:pt>
                <c:pt idx="4862">
                  <c:v>4.693812999999997</c:v>
                </c:pt>
                <c:pt idx="4863">
                  <c:v>4.693359</c:v>
                </c:pt>
                <c:pt idx="4864">
                  <c:v>4.692905999999994</c:v>
                </c:pt>
                <c:pt idx="4865">
                  <c:v>4.692452999999997</c:v>
                </c:pt>
                <c:pt idx="4866">
                  <c:v>4.691999</c:v>
                </c:pt>
                <c:pt idx="4867">
                  <c:v>4.691545999999997</c:v>
                </c:pt>
                <c:pt idx="4868">
                  <c:v>4.691093</c:v>
                </c:pt>
                <c:pt idx="4869">
                  <c:v>4.69064</c:v>
                </c:pt>
                <c:pt idx="4870">
                  <c:v>4.690187999999995</c:v>
                </c:pt>
                <c:pt idx="4871">
                  <c:v>4.689734999999997</c:v>
                </c:pt>
                <c:pt idx="4872">
                  <c:v>4.689282</c:v>
                </c:pt>
                <c:pt idx="4873">
                  <c:v>4.688829999999998</c:v>
                </c:pt>
                <c:pt idx="4874">
                  <c:v>4.688378</c:v>
                </c:pt>
                <c:pt idx="4875">
                  <c:v>4.687924999999994</c:v>
                </c:pt>
                <c:pt idx="4876">
                  <c:v>4.687472999999997</c:v>
                </c:pt>
                <c:pt idx="4877">
                  <c:v>4.687020999999997</c:v>
                </c:pt>
                <c:pt idx="4878">
                  <c:v>4.686569</c:v>
                </c:pt>
                <c:pt idx="4879">
                  <c:v>4.686116999999997</c:v>
                </c:pt>
                <c:pt idx="4880">
                  <c:v>4.685666</c:v>
                </c:pt>
                <c:pt idx="4881">
                  <c:v>4.685213999999997</c:v>
                </c:pt>
                <c:pt idx="4882">
                  <c:v>4.684763</c:v>
                </c:pt>
                <c:pt idx="4883">
                  <c:v>4.684310999999996</c:v>
                </c:pt>
                <c:pt idx="4884">
                  <c:v>4.68386</c:v>
                </c:pt>
                <c:pt idx="4885">
                  <c:v>4.683409</c:v>
                </c:pt>
                <c:pt idx="4886">
                  <c:v>4.682957999999996</c:v>
                </c:pt>
                <c:pt idx="4887">
                  <c:v>4.682506999999996</c:v>
                </c:pt>
                <c:pt idx="4888">
                  <c:v>4.682055999999996</c:v>
                </c:pt>
                <c:pt idx="4889">
                  <c:v>4.681605</c:v>
                </c:pt>
                <c:pt idx="4890">
                  <c:v>4.681153999999997</c:v>
                </c:pt>
                <c:pt idx="4891">
                  <c:v>4.680703999999999</c:v>
                </c:pt>
                <c:pt idx="4892">
                  <c:v>4.680253</c:v>
                </c:pt>
                <c:pt idx="4893">
                  <c:v>4.679803</c:v>
                </c:pt>
                <c:pt idx="4894">
                  <c:v>4.679353</c:v>
                </c:pt>
                <c:pt idx="4895">
                  <c:v>4.678903</c:v>
                </c:pt>
                <c:pt idx="4896">
                  <c:v>4.678453</c:v>
                </c:pt>
                <c:pt idx="4897">
                  <c:v>4.678003</c:v>
                </c:pt>
                <c:pt idx="4898">
                  <c:v>4.677552999999997</c:v>
                </c:pt>
                <c:pt idx="4899">
                  <c:v>4.677102999999997</c:v>
                </c:pt>
                <c:pt idx="4900">
                  <c:v>4.676654</c:v>
                </c:pt>
                <c:pt idx="4901">
                  <c:v>4.676204</c:v>
                </c:pt>
                <c:pt idx="4902">
                  <c:v>4.675754999999997</c:v>
                </c:pt>
                <c:pt idx="4903">
                  <c:v>4.675306</c:v>
                </c:pt>
                <c:pt idx="4904">
                  <c:v>4.674855999999996</c:v>
                </c:pt>
                <c:pt idx="4905">
                  <c:v>4.674406999999997</c:v>
                </c:pt>
                <c:pt idx="4906">
                  <c:v>4.673957999999997</c:v>
                </c:pt>
                <c:pt idx="4907">
                  <c:v>4.673509999999998</c:v>
                </c:pt>
                <c:pt idx="4908">
                  <c:v>4.673061</c:v>
                </c:pt>
                <c:pt idx="4909">
                  <c:v>4.672612</c:v>
                </c:pt>
                <c:pt idx="4910">
                  <c:v>4.672163999999999</c:v>
                </c:pt>
                <c:pt idx="4911">
                  <c:v>4.671714999999997</c:v>
                </c:pt>
                <c:pt idx="4912">
                  <c:v>4.671267</c:v>
                </c:pt>
                <c:pt idx="4913">
                  <c:v>4.670818999999997</c:v>
                </c:pt>
                <c:pt idx="4914">
                  <c:v>4.670371</c:v>
                </c:pt>
                <c:pt idx="4915">
                  <c:v>4.669922999999997</c:v>
                </c:pt>
                <c:pt idx="4916">
                  <c:v>4.669474999999996</c:v>
                </c:pt>
                <c:pt idx="4917">
                  <c:v>4.669026999999997</c:v>
                </c:pt>
                <c:pt idx="4918">
                  <c:v>4.668578999999996</c:v>
                </c:pt>
                <c:pt idx="4919">
                  <c:v>4.668131999999995</c:v>
                </c:pt>
                <c:pt idx="4920">
                  <c:v>4.667683999999997</c:v>
                </c:pt>
                <c:pt idx="4921">
                  <c:v>4.667236999999996</c:v>
                </c:pt>
                <c:pt idx="4922">
                  <c:v>4.666789999999997</c:v>
                </c:pt>
                <c:pt idx="4923">
                  <c:v>4.666343</c:v>
                </c:pt>
                <c:pt idx="4924">
                  <c:v>4.665895999999996</c:v>
                </c:pt>
                <c:pt idx="4925">
                  <c:v>4.665448999999997</c:v>
                </c:pt>
                <c:pt idx="4926">
                  <c:v>4.665001999999997</c:v>
                </c:pt>
                <c:pt idx="4927">
                  <c:v>4.664554999999993</c:v>
                </c:pt>
                <c:pt idx="4928">
                  <c:v>4.664107999999994</c:v>
                </c:pt>
                <c:pt idx="4929">
                  <c:v>4.663662</c:v>
                </c:pt>
                <c:pt idx="4930">
                  <c:v>4.663215999999996</c:v>
                </c:pt>
                <c:pt idx="4931">
                  <c:v>4.662768999999997</c:v>
                </c:pt>
                <c:pt idx="4932">
                  <c:v>4.662322999999997</c:v>
                </c:pt>
                <c:pt idx="4933">
                  <c:v>4.661876999999997</c:v>
                </c:pt>
                <c:pt idx="4934">
                  <c:v>4.661430999999997</c:v>
                </c:pt>
                <c:pt idx="4935">
                  <c:v>4.660984999999994</c:v>
                </c:pt>
                <c:pt idx="4936">
                  <c:v>4.660538999999995</c:v>
                </c:pt>
                <c:pt idx="4937">
                  <c:v>4.660093999999997</c:v>
                </c:pt>
                <c:pt idx="4938">
                  <c:v>4.659648</c:v>
                </c:pt>
                <c:pt idx="4939">
                  <c:v>4.659203</c:v>
                </c:pt>
                <c:pt idx="4940">
                  <c:v>4.658756999999997</c:v>
                </c:pt>
                <c:pt idx="4941">
                  <c:v>4.658311999999997</c:v>
                </c:pt>
                <c:pt idx="4942">
                  <c:v>4.657866999999997</c:v>
                </c:pt>
                <c:pt idx="4943">
                  <c:v>4.657421999999997</c:v>
                </c:pt>
                <c:pt idx="4944">
                  <c:v>4.656976999999997</c:v>
                </c:pt>
                <c:pt idx="4945">
                  <c:v>4.656531999999997</c:v>
                </c:pt>
                <c:pt idx="4946">
                  <c:v>4.656086999999997</c:v>
                </c:pt>
                <c:pt idx="4947">
                  <c:v>4.655643</c:v>
                </c:pt>
                <c:pt idx="4948">
                  <c:v>4.655197999999997</c:v>
                </c:pt>
                <c:pt idx="4949">
                  <c:v>4.654753999999997</c:v>
                </c:pt>
                <c:pt idx="4950">
                  <c:v>4.654308999999997</c:v>
                </c:pt>
                <c:pt idx="4951">
                  <c:v>4.653864999999997</c:v>
                </c:pt>
                <c:pt idx="4952">
                  <c:v>4.653420999999997</c:v>
                </c:pt>
                <c:pt idx="4953">
                  <c:v>4.652976999999994</c:v>
                </c:pt>
                <c:pt idx="4954">
                  <c:v>4.652532999999995</c:v>
                </c:pt>
                <c:pt idx="4955">
                  <c:v>4.652088999999996</c:v>
                </c:pt>
                <c:pt idx="4956">
                  <c:v>4.651646</c:v>
                </c:pt>
                <c:pt idx="4957">
                  <c:v>4.651202</c:v>
                </c:pt>
                <c:pt idx="4958">
                  <c:v>4.650758999999997</c:v>
                </c:pt>
                <c:pt idx="4959">
                  <c:v>4.650314999999995</c:v>
                </c:pt>
                <c:pt idx="4960">
                  <c:v>4.649872</c:v>
                </c:pt>
                <c:pt idx="4961">
                  <c:v>4.649428999999999</c:v>
                </c:pt>
                <c:pt idx="4962">
                  <c:v>4.648985999999994</c:v>
                </c:pt>
                <c:pt idx="4963">
                  <c:v>4.648543</c:v>
                </c:pt>
                <c:pt idx="4964">
                  <c:v>4.648099999999998</c:v>
                </c:pt>
                <c:pt idx="4965">
                  <c:v>4.647656999999997</c:v>
                </c:pt>
                <c:pt idx="4966">
                  <c:v>4.647214999999996</c:v>
                </c:pt>
                <c:pt idx="4967">
                  <c:v>4.646772</c:v>
                </c:pt>
                <c:pt idx="4968">
                  <c:v>4.64633</c:v>
                </c:pt>
                <c:pt idx="4969">
                  <c:v>4.645886999999996</c:v>
                </c:pt>
                <c:pt idx="4970">
                  <c:v>4.645444999999997</c:v>
                </c:pt>
                <c:pt idx="4971">
                  <c:v>4.645003</c:v>
                </c:pt>
                <c:pt idx="4972">
                  <c:v>4.644560999999997</c:v>
                </c:pt>
                <c:pt idx="4973">
                  <c:v>4.644118999999994</c:v>
                </c:pt>
                <c:pt idx="4974">
                  <c:v>4.643677</c:v>
                </c:pt>
                <c:pt idx="4975">
                  <c:v>4.643235999999997</c:v>
                </c:pt>
                <c:pt idx="4976">
                  <c:v>4.642793999999998</c:v>
                </c:pt>
                <c:pt idx="4977">
                  <c:v>4.642353</c:v>
                </c:pt>
                <c:pt idx="4978">
                  <c:v>4.641910999999997</c:v>
                </c:pt>
                <c:pt idx="4979">
                  <c:v>4.64147</c:v>
                </c:pt>
                <c:pt idx="4980">
                  <c:v>4.641029</c:v>
                </c:pt>
                <c:pt idx="4981">
                  <c:v>4.640587999999996</c:v>
                </c:pt>
                <c:pt idx="4982">
                  <c:v>4.640146999999997</c:v>
                </c:pt>
                <c:pt idx="4983">
                  <c:v>4.639706</c:v>
                </c:pt>
                <c:pt idx="4984">
                  <c:v>4.639265</c:v>
                </c:pt>
                <c:pt idx="4985">
                  <c:v>4.638824</c:v>
                </c:pt>
                <c:pt idx="4986">
                  <c:v>4.638383999999998</c:v>
                </c:pt>
                <c:pt idx="4987">
                  <c:v>4.637942999999997</c:v>
                </c:pt>
                <c:pt idx="4988">
                  <c:v>4.637502999999997</c:v>
                </c:pt>
                <c:pt idx="4989">
                  <c:v>4.637063</c:v>
                </c:pt>
                <c:pt idx="4990">
                  <c:v>4.636623</c:v>
                </c:pt>
                <c:pt idx="4991">
                  <c:v>4.636182999999997</c:v>
                </c:pt>
                <c:pt idx="4992">
                  <c:v>4.635743</c:v>
                </c:pt>
                <c:pt idx="4993">
                  <c:v>4.635303</c:v>
                </c:pt>
                <c:pt idx="4994">
                  <c:v>4.634863</c:v>
                </c:pt>
                <c:pt idx="4995">
                  <c:v>4.634423999999997</c:v>
                </c:pt>
                <c:pt idx="4996">
                  <c:v>4.633983999999997</c:v>
                </c:pt>
                <c:pt idx="4997">
                  <c:v>4.633544999999997</c:v>
                </c:pt>
                <c:pt idx="4998">
                  <c:v>4.633104999999997</c:v>
                </c:pt>
                <c:pt idx="4999">
                  <c:v>4.632666</c:v>
                </c:pt>
                <c:pt idx="5000">
                  <c:v>4.632227</c:v>
                </c:pt>
              </c:numCache>
            </c:numRef>
          </c:yVal>
          <c:smooth val="1"/>
        </c:ser>
        <c:ser>
          <c:idx val="1"/>
          <c:order val="1"/>
          <c:spPr>
            <a:ln>
              <a:solidFill>
                <a:schemeClr val="accent1"/>
              </a:solidFill>
            </a:ln>
          </c:spPr>
          <c:marker>
            <c:symbol val="circle"/>
            <c:size val="7"/>
            <c:spPr>
              <a:solidFill>
                <a:schemeClr val="tx2">
                  <a:lumMod val="60000"/>
                  <a:lumOff val="40000"/>
                </a:schemeClr>
              </a:solidFill>
              <a:ln>
                <a:solidFill>
                  <a:schemeClr val="accent1"/>
                </a:solidFill>
              </a:ln>
            </c:spPr>
          </c:marker>
          <c:dPt>
            <c:idx val="1024"/>
            <c:marker>
              <c:spPr>
                <a:solidFill>
                  <a:srgbClr val="C00000"/>
                </a:solidFill>
                <a:ln>
                  <a:solidFill>
                    <a:srgbClr val="C00000"/>
                  </a:solidFill>
                </a:ln>
              </c:spPr>
            </c:marker>
            <c:bubble3D val="0"/>
          </c:dPt>
          <c:dPt>
            <c:idx val="5000"/>
            <c:marker>
              <c:spPr>
                <a:solidFill>
                  <a:srgbClr val="92D050"/>
                </a:solidFill>
                <a:ln>
                  <a:solidFill>
                    <a:srgbClr val="92D050"/>
                  </a:solidFill>
                </a:ln>
              </c:spPr>
            </c:marker>
            <c:bubble3D val="0"/>
          </c:dPt>
          <c:xVal>
            <c:numRef>
              <c:f>omega!$A$2:$A$5002</c:f>
              <c:numCache>
                <c:formatCode>General</c:formatCode>
                <c:ptCount val="5001"/>
                <c:pt idx="0">
                  <c:v>0.0</c:v>
                </c:pt>
                <c:pt idx="1">
                  <c:v>0.0001</c:v>
                </c:pt>
                <c:pt idx="2">
                  <c:v>0.0002</c:v>
                </c:pt>
                <c:pt idx="3">
                  <c:v>0.0003</c:v>
                </c:pt>
                <c:pt idx="4">
                  <c:v>0.0004</c:v>
                </c:pt>
                <c:pt idx="5">
                  <c:v>0.0005</c:v>
                </c:pt>
                <c:pt idx="6">
                  <c:v>0.0006</c:v>
                </c:pt>
                <c:pt idx="7">
                  <c:v>0.0007</c:v>
                </c:pt>
                <c:pt idx="8">
                  <c:v>0.0008</c:v>
                </c:pt>
                <c:pt idx="9">
                  <c:v>0.0009</c:v>
                </c:pt>
                <c:pt idx="10">
                  <c:v>0.001</c:v>
                </c:pt>
                <c:pt idx="11">
                  <c:v>0.0011</c:v>
                </c:pt>
                <c:pt idx="12">
                  <c:v>0.0012</c:v>
                </c:pt>
                <c:pt idx="13">
                  <c:v>0.0013</c:v>
                </c:pt>
                <c:pt idx="14">
                  <c:v>0.0014</c:v>
                </c:pt>
                <c:pt idx="15">
                  <c:v>0.0015</c:v>
                </c:pt>
                <c:pt idx="16">
                  <c:v>0.0016</c:v>
                </c:pt>
                <c:pt idx="17">
                  <c:v>0.0017</c:v>
                </c:pt>
                <c:pt idx="18">
                  <c:v>0.0018</c:v>
                </c:pt>
                <c:pt idx="19">
                  <c:v>0.0019</c:v>
                </c:pt>
                <c:pt idx="20">
                  <c:v>0.002</c:v>
                </c:pt>
                <c:pt idx="21">
                  <c:v>0.0021</c:v>
                </c:pt>
                <c:pt idx="22">
                  <c:v>0.0022</c:v>
                </c:pt>
                <c:pt idx="23">
                  <c:v>0.0023</c:v>
                </c:pt>
                <c:pt idx="24">
                  <c:v>0.0024</c:v>
                </c:pt>
                <c:pt idx="25">
                  <c:v>0.0025</c:v>
                </c:pt>
                <c:pt idx="26">
                  <c:v>0.0026</c:v>
                </c:pt>
                <c:pt idx="27">
                  <c:v>0.0027</c:v>
                </c:pt>
                <c:pt idx="28">
                  <c:v>0.0028</c:v>
                </c:pt>
                <c:pt idx="29">
                  <c:v>0.0029</c:v>
                </c:pt>
                <c:pt idx="30">
                  <c:v>0.003</c:v>
                </c:pt>
                <c:pt idx="31">
                  <c:v>0.0031</c:v>
                </c:pt>
                <c:pt idx="32">
                  <c:v>0.0032</c:v>
                </c:pt>
                <c:pt idx="33">
                  <c:v>0.0033</c:v>
                </c:pt>
                <c:pt idx="34">
                  <c:v>0.0034</c:v>
                </c:pt>
                <c:pt idx="35">
                  <c:v>0.0035</c:v>
                </c:pt>
                <c:pt idx="36">
                  <c:v>0.0036</c:v>
                </c:pt>
                <c:pt idx="37">
                  <c:v>0.0037</c:v>
                </c:pt>
                <c:pt idx="38">
                  <c:v>0.0038</c:v>
                </c:pt>
                <c:pt idx="39">
                  <c:v>0.0039</c:v>
                </c:pt>
                <c:pt idx="40">
                  <c:v>0.004</c:v>
                </c:pt>
                <c:pt idx="41">
                  <c:v>0.0041</c:v>
                </c:pt>
                <c:pt idx="42">
                  <c:v>0.0042</c:v>
                </c:pt>
                <c:pt idx="43">
                  <c:v>0.0043</c:v>
                </c:pt>
                <c:pt idx="44">
                  <c:v>0.0044</c:v>
                </c:pt>
                <c:pt idx="45">
                  <c:v>0.0045</c:v>
                </c:pt>
                <c:pt idx="46">
                  <c:v>0.0046</c:v>
                </c:pt>
                <c:pt idx="47">
                  <c:v>0.0047</c:v>
                </c:pt>
                <c:pt idx="48">
                  <c:v>0.0048</c:v>
                </c:pt>
                <c:pt idx="49">
                  <c:v>0.0049</c:v>
                </c:pt>
                <c:pt idx="50">
                  <c:v>0.005</c:v>
                </c:pt>
                <c:pt idx="51">
                  <c:v>0.0051</c:v>
                </c:pt>
                <c:pt idx="52">
                  <c:v>0.0052</c:v>
                </c:pt>
                <c:pt idx="53">
                  <c:v>0.0053</c:v>
                </c:pt>
                <c:pt idx="54">
                  <c:v>0.0054</c:v>
                </c:pt>
                <c:pt idx="55">
                  <c:v>0.0055</c:v>
                </c:pt>
                <c:pt idx="56">
                  <c:v>0.0056</c:v>
                </c:pt>
                <c:pt idx="57">
                  <c:v>0.0057</c:v>
                </c:pt>
                <c:pt idx="58">
                  <c:v>0.0058</c:v>
                </c:pt>
                <c:pt idx="59">
                  <c:v>0.0059</c:v>
                </c:pt>
                <c:pt idx="60">
                  <c:v>0.006</c:v>
                </c:pt>
                <c:pt idx="61">
                  <c:v>0.0061</c:v>
                </c:pt>
                <c:pt idx="62">
                  <c:v>0.0062</c:v>
                </c:pt>
                <c:pt idx="63">
                  <c:v>0.0063</c:v>
                </c:pt>
                <c:pt idx="64">
                  <c:v>0.0064</c:v>
                </c:pt>
                <c:pt idx="65">
                  <c:v>0.0065</c:v>
                </c:pt>
                <c:pt idx="66">
                  <c:v>0.0066</c:v>
                </c:pt>
                <c:pt idx="67">
                  <c:v>0.0067</c:v>
                </c:pt>
                <c:pt idx="68">
                  <c:v>0.0068</c:v>
                </c:pt>
                <c:pt idx="69">
                  <c:v>0.0069</c:v>
                </c:pt>
                <c:pt idx="70">
                  <c:v>0.007</c:v>
                </c:pt>
                <c:pt idx="71">
                  <c:v>0.0071</c:v>
                </c:pt>
                <c:pt idx="72">
                  <c:v>0.0072</c:v>
                </c:pt>
                <c:pt idx="73">
                  <c:v>0.0073</c:v>
                </c:pt>
                <c:pt idx="74">
                  <c:v>0.0074</c:v>
                </c:pt>
                <c:pt idx="75">
                  <c:v>0.0075</c:v>
                </c:pt>
                <c:pt idx="76">
                  <c:v>0.0076</c:v>
                </c:pt>
                <c:pt idx="77">
                  <c:v>0.0077</c:v>
                </c:pt>
                <c:pt idx="78">
                  <c:v>0.0078</c:v>
                </c:pt>
                <c:pt idx="79">
                  <c:v>0.0079</c:v>
                </c:pt>
                <c:pt idx="80">
                  <c:v>0.008</c:v>
                </c:pt>
                <c:pt idx="81">
                  <c:v>0.0081</c:v>
                </c:pt>
                <c:pt idx="82">
                  <c:v>0.0082</c:v>
                </c:pt>
                <c:pt idx="83">
                  <c:v>0.0083</c:v>
                </c:pt>
                <c:pt idx="84">
                  <c:v>0.0084</c:v>
                </c:pt>
                <c:pt idx="85">
                  <c:v>0.0085</c:v>
                </c:pt>
                <c:pt idx="86">
                  <c:v>0.0086</c:v>
                </c:pt>
                <c:pt idx="87">
                  <c:v>0.0087</c:v>
                </c:pt>
                <c:pt idx="88">
                  <c:v>0.0088</c:v>
                </c:pt>
                <c:pt idx="89">
                  <c:v>0.0089</c:v>
                </c:pt>
                <c:pt idx="90">
                  <c:v>0.009</c:v>
                </c:pt>
                <c:pt idx="91">
                  <c:v>0.0091</c:v>
                </c:pt>
                <c:pt idx="92">
                  <c:v>0.0092</c:v>
                </c:pt>
                <c:pt idx="93">
                  <c:v>0.0093</c:v>
                </c:pt>
                <c:pt idx="94">
                  <c:v>0.0094</c:v>
                </c:pt>
                <c:pt idx="95">
                  <c:v>0.0095</c:v>
                </c:pt>
                <c:pt idx="96">
                  <c:v>0.0096</c:v>
                </c:pt>
                <c:pt idx="97">
                  <c:v>0.0097</c:v>
                </c:pt>
                <c:pt idx="98">
                  <c:v>0.0098</c:v>
                </c:pt>
                <c:pt idx="99">
                  <c:v>0.0099</c:v>
                </c:pt>
                <c:pt idx="100">
                  <c:v>0.01</c:v>
                </c:pt>
                <c:pt idx="101">
                  <c:v>0.0101</c:v>
                </c:pt>
                <c:pt idx="102">
                  <c:v>0.0102</c:v>
                </c:pt>
                <c:pt idx="103">
                  <c:v>0.0103</c:v>
                </c:pt>
                <c:pt idx="104">
                  <c:v>0.0104</c:v>
                </c:pt>
                <c:pt idx="105">
                  <c:v>0.0105</c:v>
                </c:pt>
                <c:pt idx="106">
                  <c:v>0.0106</c:v>
                </c:pt>
                <c:pt idx="107">
                  <c:v>0.0107</c:v>
                </c:pt>
                <c:pt idx="108">
                  <c:v>0.0108</c:v>
                </c:pt>
                <c:pt idx="109">
                  <c:v>0.0109</c:v>
                </c:pt>
                <c:pt idx="110">
                  <c:v>0.011</c:v>
                </c:pt>
                <c:pt idx="111">
                  <c:v>0.0111</c:v>
                </c:pt>
                <c:pt idx="112">
                  <c:v>0.0112</c:v>
                </c:pt>
                <c:pt idx="113">
                  <c:v>0.0113</c:v>
                </c:pt>
                <c:pt idx="114">
                  <c:v>0.0114</c:v>
                </c:pt>
                <c:pt idx="115">
                  <c:v>0.0115</c:v>
                </c:pt>
                <c:pt idx="116">
                  <c:v>0.0116</c:v>
                </c:pt>
                <c:pt idx="117">
                  <c:v>0.0117</c:v>
                </c:pt>
                <c:pt idx="118">
                  <c:v>0.0118</c:v>
                </c:pt>
                <c:pt idx="119">
                  <c:v>0.0119</c:v>
                </c:pt>
                <c:pt idx="120">
                  <c:v>0.012</c:v>
                </c:pt>
                <c:pt idx="121">
                  <c:v>0.0121</c:v>
                </c:pt>
                <c:pt idx="122">
                  <c:v>0.0122</c:v>
                </c:pt>
                <c:pt idx="123">
                  <c:v>0.0123</c:v>
                </c:pt>
                <c:pt idx="124">
                  <c:v>0.0124</c:v>
                </c:pt>
                <c:pt idx="125">
                  <c:v>0.0125</c:v>
                </c:pt>
                <c:pt idx="126">
                  <c:v>0.0126</c:v>
                </c:pt>
                <c:pt idx="127">
                  <c:v>0.0127</c:v>
                </c:pt>
                <c:pt idx="128">
                  <c:v>0.0128</c:v>
                </c:pt>
                <c:pt idx="129">
                  <c:v>0.0129</c:v>
                </c:pt>
                <c:pt idx="130">
                  <c:v>0.013</c:v>
                </c:pt>
                <c:pt idx="131">
                  <c:v>0.0131</c:v>
                </c:pt>
                <c:pt idx="132">
                  <c:v>0.0132</c:v>
                </c:pt>
                <c:pt idx="133">
                  <c:v>0.0133</c:v>
                </c:pt>
                <c:pt idx="134">
                  <c:v>0.0134</c:v>
                </c:pt>
                <c:pt idx="135">
                  <c:v>0.0135</c:v>
                </c:pt>
                <c:pt idx="136">
                  <c:v>0.0136</c:v>
                </c:pt>
                <c:pt idx="137">
                  <c:v>0.0137</c:v>
                </c:pt>
                <c:pt idx="138">
                  <c:v>0.0138</c:v>
                </c:pt>
                <c:pt idx="139">
                  <c:v>0.0139</c:v>
                </c:pt>
                <c:pt idx="140">
                  <c:v>0.014</c:v>
                </c:pt>
                <c:pt idx="141">
                  <c:v>0.0141</c:v>
                </c:pt>
                <c:pt idx="142">
                  <c:v>0.0142</c:v>
                </c:pt>
                <c:pt idx="143">
                  <c:v>0.0143</c:v>
                </c:pt>
                <c:pt idx="144">
                  <c:v>0.0144</c:v>
                </c:pt>
                <c:pt idx="145">
                  <c:v>0.0145</c:v>
                </c:pt>
                <c:pt idx="146">
                  <c:v>0.0146</c:v>
                </c:pt>
                <c:pt idx="147">
                  <c:v>0.0147</c:v>
                </c:pt>
                <c:pt idx="148">
                  <c:v>0.0148</c:v>
                </c:pt>
                <c:pt idx="149">
                  <c:v>0.0149</c:v>
                </c:pt>
                <c:pt idx="150">
                  <c:v>0.015</c:v>
                </c:pt>
                <c:pt idx="151">
                  <c:v>0.0151</c:v>
                </c:pt>
                <c:pt idx="152">
                  <c:v>0.0152</c:v>
                </c:pt>
                <c:pt idx="153">
                  <c:v>0.0153</c:v>
                </c:pt>
                <c:pt idx="154">
                  <c:v>0.0154</c:v>
                </c:pt>
                <c:pt idx="155">
                  <c:v>0.0155</c:v>
                </c:pt>
                <c:pt idx="156">
                  <c:v>0.0156</c:v>
                </c:pt>
                <c:pt idx="157">
                  <c:v>0.0157</c:v>
                </c:pt>
                <c:pt idx="158">
                  <c:v>0.0158</c:v>
                </c:pt>
                <c:pt idx="159">
                  <c:v>0.0159</c:v>
                </c:pt>
                <c:pt idx="160">
                  <c:v>0.016</c:v>
                </c:pt>
                <c:pt idx="161">
                  <c:v>0.0161</c:v>
                </c:pt>
                <c:pt idx="162">
                  <c:v>0.0162</c:v>
                </c:pt>
                <c:pt idx="163">
                  <c:v>0.0163</c:v>
                </c:pt>
                <c:pt idx="164">
                  <c:v>0.0164</c:v>
                </c:pt>
                <c:pt idx="165">
                  <c:v>0.0165</c:v>
                </c:pt>
                <c:pt idx="166">
                  <c:v>0.0166</c:v>
                </c:pt>
                <c:pt idx="167">
                  <c:v>0.0167</c:v>
                </c:pt>
                <c:pt idx="168">
                  <c:v>0.0168</c:v>
                </c:pt>
                <c:pt idx="169">
                  <c:v>0.0169</c:v>
                </c:pt>
                <c:pt idx="170">
                  <c:v>0.017</c:v>
                </c:pt>
                <c:pt idx="171">
                  <c:v>0.0171</c:v>
                </c:pt>
                <c:pt idx="172">
                  <c:v>0.0172</c:v>
                </c:pt>
                <c:pt idx="173">
                  <c:v>0.0173</c:v>
                </c:pt>
                <c:pt idx="174">
                  <c:v>0.0174</c:v>
                </c:pt>
                <c:pt idx="175">
                  <c:v>0.0175</c:v>
                </c:pt>
                <c:pt idx="176">
                  <c:v>0.0176</c:v>
                </c:pt>
                <c:pt idx="177">
                  <c:v>0.0177</c:v>
                </c:pt>
                <c:pt idx="178">
                  <c:v>0.0178</c:v>
                </c:pt>
                <c:pt idx="179">
                  <c:v>0.0179</c:v>
                </c:pt>
                <c:pt idx="180">
                  <c:v>0.018</c:v>
                </c:pt>
                <c:pt idx="181">
                  <c:v>0.0181</c:v>
                </c:pt>
                <c:pt idx="182">
                  <c:v>0.0182</c:v>
                </c:pt>
                <c:pt idx="183">
                  <c:v>0.0183</c:v>
                </c:pt>
                <c:pt idx="184">
                  <c:v>0.0184</c:v>
                </c:pt>
                <c:pt idx="185">
                  <c:v>0.0185</c:v>
                </c:pt>
                <c:pt idx="186">
                  <c:v>0.0186</c:v>
                </c:pt>
                <c:pt idx="187">
                  <c:v>0.0187</c:v>
                </c:pt>
                <c:pt idx="188">
                  <c:v>0.0188</c:v>
                </c:pt>
                <c:pt idx="189">
                  <c:v>0.0189</c:v>
                </c:pt>
                <c:pt idx="190">
                  <c:v>0.019</c:v>
                </c:pt>
                <c:pt idx="191">
                  <c:v>0.0191</c:v>
                </c:pt>
                <c:pt idx="192">
                  <c:v>0.0192</c:v>
                </c:pt>
                <c:pt idx="193">
                  <c:v>0.0193</c:v>
                </c:pt>
                <c:pt idx="194">
                  <c:v>0.0194</c:v>
                </c:pt>
                <c:pt idx="195">
                  <c:v>0.0195</c:v>
                </c:pt>
                <c:pt idx="196">
                  <c:v>0.0196</c:v>
                </c:pt>
                <c:pt idx="197">
                  <c:v>0.0197</c:v>
                </c:pt>
                <c:pt idx="198">
                  <c:v>0.0198</c:v>
                </c:pt>
                <c:pt idx="199">
                  <c:v>0.0199</c:v>
                </c:pt>
                <c:pt idx="200">
                  <c:v>0.02</c:v>
                </c:pt>
                <c:pt idx="201">
                  <c:v>0.0201</c:v>
                </c:pt>
                <c:pt idx="202">
                  <c:v>0.0202</c:v>
                </c:pt>
                <c:pt idx="203">
                  <c:v>0.0203</c:v>
                </c:pt>
                <c:pt idx="204">
                  <c:v>0.0204</c:v>
                </c:pt>
                <c:pt idx="205">
                  <c:v>0.0205</c:v>
                </c:pt>
                <c:pt idx="206">
                  <c:v>0.0206</c:v>
                </c:pt>
                <c:pt idx="207">
                  <c:v>0.0207</c:v>
                </c:pt>
                <c:pt idx="208">
                  <c:v>0.0208</c:v>
                </c:pt>
                <c:pt idx="209">
                  <c:v>0.0209</c:v>
                </c:pt>
                <c:pt idx="210">
                  <c:v>0.021</c:v>
                </c:pt>
                <c:pt idx="211">
                  <c:v>0.0211</c:v>
                </c:pt>
                <c:pt idx="212">
                  <c:v>0.0212</c:v>
                </c:pt>
                <c:pt idx="213">
                  <c:v>0.0213</c:v>
                </c:pt>
                <c:pt idx="214">
                  <c:v>0.0214</c:v>
                </c:pt>
                <c:pt idx="215">
                  <c:v>0.0215</c:v>
                </c:pt>
                <c:pt idx="216">
                  <c:v>0.0216</c:v>
                </c:pt>
                <c:pt idx="217">
                  <c:v>0.0217</c:v>
                </c:pt>
                <c:pt idx="218">
                  <c:v>0.0218</c:v>
                </c:pt>
                <c:pt idx="219">
                  <c:v>0.0219</c:v>
                </c:pt>
                <c:pt idx="220">
                  <c:v>0.022</c:v>
                </c:pt>
                <c:pt idx="221">
                  <c:v>0.0221</c:v>
                </c:pt>
                <c:pt idx="222">
                  <c:v>0.0222</c:v>
                </c:pt>
                <c:pt idx="223">
                  <c:v>0.0223</c:v>
                </c:pt>
                <c:pt idx="224">
                  <c:v>0.0224</c:v>
                </c:pt>
                <c:pt idx="225">
                  <c:v>0.0225</c:v>
                </c:pt>
                <c:pt idx="226">
                  <c:v>0.0226</c:v>
                </c:pt>
                <c:pt idx="227">
                  <c:v>0.0227</c:v>
                </c:pt>
                <c:pt idx="228">
                  <c:v>0.0228</c:v>
                </c:pt>
                <c:pt idx="229">
                  <c:v>0.0229</c:v>
                </c:pt>
                <c:pt idx="230">
                  <c:v>0.023</c:v>
                </c:pt>
                <c:pt idx="231">
                  <c:v>0.0231</c:v>
                </c:pt>
                <c:pt idx="232">
                  <c:v>0.0232</c:v>
                </c:pt>
                <c:pt idx="233">
                  <c:v>0.0233</c:v>
                </c:pt>
                <c:pt idx="234">
                  <c:v>0.0234</c:v>
                </c:pt>
                <c:pt idx="235">
                  <c:v>0.0235</c:v>
                </c:pt>
                <c:pt idx="236">
                  <c:v>0.0236</c:v>
                </c:pt>
                <c:pt idx="237">
                  <c:v>0.0237</c:v>
                </c:pt>
                <c:pt idx="238">
                  <c:v>0.0238</c:v>
                </c:pt>
                <c:pt idx="239">
                  <c:v>0.0239</c:v>
                </c:pt>
                <c:pt idx="240">
                  <c:v>0.024</c:v>
                </c:pt>
                <c:pt idx="241">
                  <c:v>0.0241</c:v>
                </c:pt>
                <c:pt idx="242">
                  <c:v>0.0242</c:v>
                </c:pt>
                <c:pt idx="243">
                  <c:v>0.0243</c:v>
                </c:pt>
                <c:pt idx="244">
                  <c:v>0.0244</c:v>
                </c:pt>
                <c:pt idx="245">
                  <c:v>0.0245</c:v>
                </c:pt>
                <c:pt idx="246">
                  <c:v>0.0246</c:v>
                </c:pt>
                <c:pt idx="247">
                  <c:v>0.0247</c:v>
                </c:pt>
                <c:pt idx="248">
                  <c:v>0.0248</c:v>
                </c:pt>
                <c:pt idx="249">
                  <c:v>0.0249</c:v>
                </c:pt>
                <c:pt idx="250">
                  <c:v>0.025</c:v>
                </c:pt>
                <c:pt idx="251">
                  <c:v>0.0251</c:v>
                </c:pt>
                <c:pt idx="252">
                  <c:v>0.0252</c:v>
                </c:pt>
                <c:pt idx="253">
                  <c:v>0.0253</c:v>
                </c:pt>
                <c:pt idx="254">
                  <c:v>0.0254</c:v>
                </c:pt>
                <c:pt idx="255">
                  <c:v>0.0255</c:v>
                </c:pt>
                <c:pt idx="256">
                  <c:v>0.0256</c:v>
                </c:pt>
                <c:pt idx="257">
                  <c:v>0.0257</c:v>
                </c:pt>
                <c:pt idx="258">
                  <c:v>0.0258</c:v>
                </c:pt>
                <c:pt idx="259">
                  <c:v>0.0259</c:v>
                </c:pt>
                <c:pt idx="260">
                  <c:v>0.026</c:v>
                </c:pt>
                <c:pt idx="261">
                  <c:v>0.0261</c:v>
                </c:pt>
                <c:pt idx="262">
                  <c:v>0.0262</c:v>
                </c:pt>
                <c:pt idx="263">
                  <c:v>0.0263</c:v>
                </c:pt>
                <c:pt idx="264">
                  <c:v>0.0264</c:v>
                </c:pt>
                <c:pt idx="265">
                  <c:v>0.0265</c:v>
                </c:pt>
                <c:pt idx="266">
                  <c:v>0.0266</c:v>
                </c:pt>
                <c:pt idx="267">
                  <c:v>0.0267</c:v>
                </c:pt>
                <c:pt idx="268">
                  <c:v>0.0268</c:v>
                </c:pt>
                <c:pt idx="269">
                  <c:v>0.0269</c:v>
                </c:pt>
                <c:pt idx="270">
                  <c:v>0.027</c:v>
                </c:pt>
                <c:pt idx="271">
                  <c:v>0.0271</c:v>
                </c:pt>
                <c:pt idx="272">
                  <c:v>0.0272</c:v>
                </c:pt>
                <c:pt idx="273">
                  <c:v>0.0273</c:v>
                </c:pt>
                <c:pt idx="274">
                  <c:v>0.0274</c:v>
                </c:pt>
                <c:pt idx="275">
                  <c:v>0.0275</c:v>
                </c:pt>
                <c:pt idx="276">
                  <c:v>0.0276</c:v>
                </c:pt>
                <c:pt idx="277">
                  <c:v>0.0277</c:v>
                </c:pt>
                <c:pt idx="278">
                  <c:v>0.0278</c:v>
                </c:pt>
                <c:pt idx="279">
                  <c:v>0.0279</c:v>
                </c:pt>
                <c:pt idx="280">
                  <c:v>0.028</c:v>
                </c:pt>
                <c:pt idx="281">
                  <c:v>0.0281</c:v>
                </c:pt>
                <c:pt idx="282">
                  <c:v>0.0282</c:v>
                </c:pt>
                <c:pt idx="283">
                  <c:v>0.0283</c:v>
                </c:pt>
                <c:pt idx="284">
                  <c:v>0.0284</c:v>
                </c:pt>
                <c:pt idx="285">
                  <c:v>0.0285</c:v>
                </c:pt>
                <c:pt idx="286">
                  <c:v>0.0286</c:v>
                </c:pt>
                <c:pt idx="287">
                  <c:v>0.0287</c:v>
                </c:pt>
                <c:pt idx="288">
                  <c:v>0.0288</c:v>
                </c:pt>
                <c:pt idx="289">
                  <c:v>0.0289</c:v>
                </c:pt>
                <c:pt idx="290">
                  <c:v>0.029</c:v>
                </c:pt>
                <c:pt idx="291">
                  <c:v>0.0291</c:v>
                </c:pt>
                <c:pt idx="292">
                  <c:v>0.0292</c:v>
                </c:pt>
                <c:pt idx="293">
                  <c:v>0.0293</c:v>
                </c:pt>
                <c:pt idx="294">
                  <c:v>0.0294</c:v>
                </c:pt>
                <c:pt idx="295">
                  <c:v>0.0295</c:v>
                </c:pt>
                <c:pt idx="296">
                  <c:v>0.0296</c:v>
                </c:pt>
                <c:pt idx="297">
                  <c:v>0.0297</c:v>
                </c:pt>
                <c:pt idx="298">
                  <c:v>0.0298</c:v>
                </c:pt>
                <c:pt idx="299">
                  <c:v>0.0299</c:v>
                </c:pt>
                <c:pt idx="300">
                  <c:v>0.03</c:v>
                </c:pt>
                <c:pt idx="301">
                  <c:v>0.0301</c:v>
                </c:pt>
                <c:pt idx="302">
                  <c:v>0.0302</c:v>
                </c:pt>
                <c:pt idx="303">
                  <c:v>0.0303</c:v>
                </c:pt>
                <c:pt idx="304">
                  <c:v>0.0304</c:v>
                </c:pt>
                <c:pt idx="305">
                  <c:v>0.0305</c:v>
                </c:pt>
                <c:pt idx="306">
                  <c:v>0.0306</c:v>
                </c:pt>
                <c:pt idx="307">
                  <c:v>0.0307</c:v>
                </c:pt>
                <c:pt idx="308">
                  <c:v>0.0308</c:v>
                </c:pt>
                <c:pt idx="309">
                  <c:v>0.0309</c:v>
                </c:pt>
                <c:pt idx="310">
                  <c:v>0.031</c:v>
                </c:pt>
                <c:pt idx="311">
                  <c:v>0.0311</c:v>
                </c:pt>
                <c:pt idx="312">
                  <c:v>0.0312</c:v>
                </c:pt>
                <c:pt idx="313">
                  <c:v>0.0313</c:v>
                </c:pt>
                <c:pt idx="314">
                  <c:v>0.0314</c:v>
                </c:pt>
                <c:pt idx="315">
                  <c:v>0.0315</c:v>
                </c:pt>
                <c:pt idx="316">
                  <c:v>0.0316</c:v>
                </c:pt>
                <c:pt idx="317">
                  <c:v>0.0317</c:v>
                </c:pt>
                <c:pt idx="318">
                  <c:v>0.0318</c:v>
                </c:pt>
                <c:pt idx="319">
                  <c:v>0.0319</c:v>
                </c:pt>
                <c:pt idx="320">
                  <c:v>0.032</c:v>
                </c:pt>
                <c:pt idx="321">
                  <c:v>0.0321</c:v>
                </c:pt>
                <c:pt idx="322">
                  <c:v>0.0322</c:v>
                </c:pt>
                <c:pt idx="323">
                  <c:v>0.0323</c:v>
                </c:pt>
                <c:pt idx="324">
                  <c:v>0.0324</c:v>
                </c:pt>
                <c:pt idx="325">
                  <c:v>0.0325</c:v>
                </c:pt>
                <c:pt idx="326">
                  <c:v>0.0326</c:v>
                </c:pt>
                <c:pt idx="327">
                  <c:v>0.0327</c:v>
                </c:pt>
                <c:pt idx="328">
                  <c:v>0.0328</c:v>
                </c:pt>
                <c:pt idx="329">
                  <c:v>0.0329</c:v>
                </c:pt>
                <c:pt idx="330">
                  <c:v>0.033</c:v>
                </c:pt>
                <c:pt idx="331">
                  <c:v>0.0331</c:v>
                </c:pt>
                <c:pt idx="332">
                  <c:v>0.0332</c:v>
                </c:pt>
                <c:pt idx="333">
                  <c:v>0.0333</c:v>
                </c:pt>
                <c:pt idx="334">
                  <c:v>0.0334</c:v>
                </c:pt>
                <c:pt idx="335">
                  <c:v>0.0335</c:v>
                </c:pt>
                <c:pt idx="336">
                  <c:v>0.0336</c:v>
                </c:pt>
                <c:pt idx="337">
                  <c:v>0.0337</c:v>
                </c:pt>
                <c:pt idx="338">
                  <c:v>0.0338</c:v>
                </c:pt>
                <c:pt idx="339">
                  <c:v>0.0339</c:v>
                </c:pt>
                <c:pt idx="340">
                  <c:v>0.034</c:v>
                </c:pt>
                <c:pt idx="341">
                  <c:v>0.0341</c:v>
                </c:pt>
                <c:pt idx="342">
                  <c:v>0.0342</c:v>
                </c:pt>
                <c:pt idx="343">
                  <c:v>0.0343</c:v>
                </c:pt>
                <c:pt idx="344">
                  <c:v>0.0344</c:v>
                </c:pt>
                <c:pt idx="345">
                  <c:v>0.0345</c:v>
                </c:pt>
                <c:pt idx="346">
                  <c:v>0.0346</c:v>
                </c:pt>
                <c:pt idx="347">
                  <c:v>0.0347</c:v>
                </c:pt>
                <c:pt idx="348">
                  <c:v>0.0348</c:v>
                </c:pt>
                <c:pt idx="349">
                  <c:v>0.0349</c:v>
                </c:pt>
                <c:pt idx="350">
                  <c:v>0.035</c:v>
                </c:pt>
                <c:pt idx="351">
                  <c:v>0.0351</c:v>
                </c:pt>
                <c:pt idx="352">
                  <c:v>0.0352</c:v>
                </c:pt>
                <c:pt idx="353">
                  <c:v>0.0353</c:v>
                </c:pt>
                <c:pt idx="354">
                  <c:v>0.0354</c:v>
                </c:pt>
                <c:pt idx="355">
                  <c:v>0.0355</c:v>
                </c:pt>
                <c:pt idx="356">
                  <c:v>0.0356</c:v>
                </c:pt>
                <c:pt idx="357">
                  <c:v>0.0357</c:v>
                </c:pt>
                <c:pt idx="358">
                  <c:v>0.0358</c:v>
                </c:pt>
                <c:pt idx="359">
                  <c:v>0.0359</c:v>
                </c:pt>
                <c:pt idx="360">
                  <c:v>0.036</c:v>
                </c:pt>
                <c:pt idx="361">
                  <c:v>0.0361</c:v>
                </c:pt>
                <c:pt idx="362">
                  <c:v>0.0362</c:v>
                </c:pt>
                <c:pt idx="363">
                  <c:v>0.0363</c:v>
                </c:pt>
                <c:pt idx="364">
                  <c:v>0.0364</c:v>
                </c:pt>
                <c:pt idx="365">
                  <c:v>0.0365</c:v>
                </c:pt>
                <c:pt idx="366">
                  <c:v>0.0366</c:v>
                </c:pt>
                <c:pt idx="367">
                  <c:v>0.0367</c:v>
                </c:pt>
                <c:pt idx="368">
                  <c:v>0.0368</c:v>
                </c:pt>
                <c:pt idx="369">
                  <c:v>0.0369</c:v>
                </c:pt>
                <c:pt idx="370">
                  <c:v>0.037</c:v>
                </c:pt>
                <c:pt idx="371">
                  <c:v>0.0371</c:v>
                </c:pt>
                <c:pt idx="372">
                  <c:v>0.0372</c:v>
                </c:pt>
                <c:pt idx="373">
                  <c:v>0.0373</c:v>
                </c:pt>
                <c:pt idx="374">
                  <c:v>0.0374</c:v>
                </c:pt>
                <c:pt idx="375">
                  <c:v>0.0375</c:v>
                </c:pt>
                <c:pt idx="376">
                  <c:v>0.0376</c:v>
                </c:pt>
                <c:pt idx="377">
                  <c:v>0.0377</c:v>
                </c:pt>
                <c:pt idx="378">
                  <c:v>0.0378</c:v>
                </c:pt>
                <c:pt idx="379">
                  <c:v>0.0379</c:v>
                </c:pt>
                <c:pt idx="380">
                  <c:v>0.038</c:v>
                </c:pt>
                <c:pt idx="381">
                  <c:v>0.0381</c:v>
                </c:pt>
                <c:pt idx="382">
                  <c:v>0.0382</c:v>
                </c:pt>
                <c:pt idx="383">
                  <c:v>0.0383</c:v>
                </c:pt>
                <c:pt idx="384">
                  <c:v>0.0384</c:v>
                </c:pt>
                <c:pt idx="385">
                  <c:v>0.0385</c:v>
                </c:pt>
                <c:pt idx="386">
                  <c:v>0.0386</c:v>
                </c:pt>
                <c:pt idx="387">
                  <c:v>0.0387</c:v>
                </c:pt>
                <c:pt idx="388">
                  <c:v>0.0388</c:v>
                </c:pt>
                <c:pt idx="389">
                  <c:v>0.0389</c:v>
                </c:pt>
                <c:pt idx="390">
                  <c:v>0.039</c:v>
                </c:pt>
                <c:pt idx="391">
                  <c:v>0.0391</c:v>
                </c:pt>
                <c:pt idx="392">
                  <c:v>0.0392</c:v>
                </c:pt>
                <c:pt idx="393">
                  <c:v>0.0393</c:v>
                </c:pt>
                <c:pt idx="394">
                  <c:v>0.0394</c:v>
                </c:pt>
                <c:pt idx="395">
                  <c:v>0.0395</c:v>
                </c:pt>
                <c:pt idx="396">
                  <c:v>0.0396</c:v>
                </c:pt>
                <c:pt idx="397">
                  <c:v>0.0397</c:v>
                </c:pt>
                <c:pt idx="398">
                  <c:v>0.0398</c:v>
                </c:pt>
                <c:pt idx="399">
                  <c:v>0.0399</c:v>
                </c:pt>
                <c:pt idx="400">
                  <c:v>0.04</c:v>
                </c:pt>
                <c:pt idx="401">
                  <c:v>0.0401</c:v>
                </c:pt>
                <c:pt idx="402">
                  <c:v>0.0402</c:v>
                </c:pt>
                <c:pt idx="403">
                  <c:v>0.0403</c:v>
                </c:pt>
                <c:pt idx="404">
                  <c:v>0.0404</c:v>
                </c:pt>
                <c:pt idx="405">
                  <c:v>0.0405</c:v>
                </c:pt>
                <c:pt idx="406">
                  <c:v>0.0406</c:v>
                </c:pt>
                <c:pt idx="407">
                  <c:v>0.0407</c:v>
                </c:pt>
                <c:pt idx="408">
                  <c:v>0.0408</c:v>
                </c:pt>
                <c:pt idx="409">
                  <c:v>0.0409</c:v>
                </c:pt>
                <c:pt idx="410">
                  <c:v>0.041</c:v>
                </c:pt>
                <c:pt idx="411">
                  <c:v>0.0411</c:v>
                </c:pt>
                <c:pt idx="412">
                  <c:v>0.0412</c:v>
                </c:pt>
                <c:pt idx="413">
                  <c:v>0.0413</c:v>
                </c:pt>
                <c:pt idx="414">
                  <c:v>0.0414</c:v>
                </c:pt>
                <c:pt idx="415">
                  <c:v>0.0415</c:v>
                </c:pt>
                <c:pt idx="416">
                  <c:v>0.0416</c:v>
                </c:pt>
                <c:pt idx="417">
                  <c:v>0.0417</c:v>
                </c:pt>
                <c:pt idx="418">
                  <c:v>0.0418</c:v>
                </c:pt>
                <c:pt idx="419">
                  <c:v>0.0419</c:v>
                </c:pt>
                <c:pt idx="420">
                  <c:v>0.042</c:v>
                </c:pt>
                <c:pt idx="421">
                  <c:v>0.0421</c:v>
                </c:pt>
                <c:pt idx="422">
                  <c:v>0.0422</c:v>
                </c:pt>
                <c:pt idx="423">
                  <c:v>0.0423</c:v>
                </c:pt>
                <c:pt idx="424">
                  <c:v>0.0424</c:v>
                </c:pt>
                <c:pt idx="425">
                  <c:v>0.0425</c:v>
                </c:pt>
                <c:pt idx="426">
                  <c:v>0.0426</c:v>
                </c:pt>
                <c:pt idx="427">
                  <c:v>0.0427</c:v>
                </c:pt>
                <c:pt idx="428">
                  <c:v>0.0428</c:v>
                </c:pt>
                <c:pt idx="429">
                  <c:v>0.0429</c:v>
                </c:pt>
                <c:pt idx="430">
                  <c:v>0.043</c:v>
                </c:pt>
                <c:pt idx="431">
                  <c:v>0.0431</c:v>
                </c:pt>
                <c:pt idx="432">
                  <c:v>0.0432</c:v>
                </c:pt>
                <c:pt idx="433">
                  <c:v>0.0433</c:v>
                </c:pt>
                <c:pt idx="434">
                  <c:v>0.0434</c:v>
                </c:pt>
                <c:pt idx="435">
                  <c:v>0.0435</c:v>
                </c:pt>
                <c:pt idx="436">
                  <c:v>0.0436</c:v>
                </c:pt>
                <c:pt idx="437">
                  <c:v>0.0437</c:v>
                </c:pt>
                <c:pt idx="438">
                  <c:v>0.0438</c:v>
                </c:pt>
                <c:pt idx="439">
                  <c:v>0.0439</c:v>
                </c:pt>
                <c:pt idx="440">
                  <c:v>0.044</c:v>
                </c:pt>
                <c:pt idx="441">
                  <c:v>0.0441</c:v>
                </c:pt>
                <c:pt idx="442">
                  <c:v>0.0442</c:v>
                </c:pt>
                <c:pt idx="443">
                  <c:v>0.0443</c:v>
                </c:pt>
                <c:pt idx="444">
                  <c:v>0.0444</c:v>
                </c:pt>
                <c:pt idx="445">
                  <c:v>0.0445</c:v>
                </c:pt>
                <c:pt idx="446">
                  <c:v>0.0446</c:v>
                </c:pt>
                <c:pt idx="447">
                  <c:v>0.0447</c:v>
                </c:pt>
                <c:pt idx="448">
                  <c:v>0.0448</c:v>
                </c:pt>
                <c:pt idx="449">
                  <c:v>0.0449</c:v>
                </c:pt>
                <c:pt idx="450">
                  <c:v>0.045</c:v>
                </c:pt>
                <c:pt idx="451">
                  <c:v>0.0451</c:v>
                </c:pt>
                <c:pt idx="452">
                  <c:v>0.0452</c:v>
                </c:pt>
                <c:pt idx="453">
                  <c:v>0.0453</c:v>
                </c:pt>
                <c:pt idx="454">
                  <c:v>0.0454</c:v>
                </c:pt>
                <c:pt idx="455">
                  <c:v>0.0455</c:v>
                </c:pt>
                <c:pt idx="456">
                  <c:v>0.0456</c:v>
                </c:pt>
                <c:pt idx="457">
                  <c:v>0.0457</c:v>
                </c:pt>
                <c:pt idx="458">
                  <c:v>0.0458</c:v>
                </c:pt>
                <c:pt idx="459">
                  <c:v>0.0459</c:v>
                </c:pt>
                <c:pt idx="460">
                  <c:v>0.046</c:v>
                </c:pt>
                <c:pt idx="461">
                  <c:v>0.0461</c:v>
                </c:pt>
                <c:pt idx="462">
                  <c:v>0.0462</c:v>
                </c:pt>
                <c:pt idx="463">
                  <c:v>0.0463</c:v>
                </c:pt>
                <c:pt idx="464">
                  <c:v>0.0464</c:v>
                </c:pt>
                <c:pt idx="465">
                  <c:v>0.0465</c:v>
                </c:pt>
                <c:pt idx="466">
                  <c:v>0.0466</c:v>
                </c:pt>
                <c:pt idx="467">
                  <c:v>0.0467</c:v>
                </c:pt>
                <c:pt idx="468">
                  <c:v>0.0468</c:v>
                </c:pt>
                <c:pt idx="469">
                  <c:v>0.0469</c:v>
                </c:pt>
                <c:pt idx="470">
                  <c:v>0.047</c:v>
                </c:pt>
                <c:pt idx="471">
                  <c:v>0.0471</c:v>
                </c:pt>
                <c:pt idx="472">
                  <c:v>0.0472</c:v>
                </c:pt>
                <c:pt idx="473">
                  <c:v>0.0473</c:v>
                </c:pt>
                <c:pt idx="474">
                  <c:v>0.0474</c:v>
                </c:pt>
                <c:pt idx="475">
                  <c:v>0.0475</c:v>
                </c:pt>
                <c:pt idx="476">
                  <c:v>0.0476</c:v>
                </c:pt>
                <c:pt idx="477">
                  <c:v>0.0477</c:v>
                </c:pt>
                <c:pt idx="478">
                  <c:v>0.0478</c:v>
                </c:pt>
                <c:pt idx="479">
                  <c:v>0.0479</c:v>
                </c:pt>
                <c:pt idx="480">
                  <c:v>0.048</c:v>
                </c:pt>
                <c:pt idx="481">
                  <c:v>0.0481</c:v>
                </c:pt>
                <c:pt idx="482">
                  <c:v>0.0482</c:v>
                </c:pt>
                <c:pt idx="483">
                  <c:v>0.0483</c:v>
                </c:pt>
                <c:pt idx="484">
                  <c:v>0.0484</c:v>
                </c:pt>
                <c:pt idx="485">
                  <c:v>0.0485</c:v>
                </c:pt>
                <c:pt idx="486">
                  <c:v>0.0486</c:v>
                </c:pt>
                <c:pt idx="487">
                  <c:v>0.0487</c:v>
                </c:pt>
                <c:pt idx="488">
                  <c:v>0.0488</c:v>
                </c:pt>
                <c:pt idx="489">
                  <c:v>0.0489</c:v>
                </c:pt>
                <c:pt idx="490">
                  <c:v>0.049</c:v>
                </c:pt>
                <c:pt idx="491">
                  <c:v>0.0491</c:v>
                </c:pt>
                <c:pt idx="492">
                  <c:v>0.0492</c:v>
                </c:pt>
                <c:pt idx="493">
                  <c:v>0.0493</c:v>
                </c:pt>
                <c:pt idx="494">
                  <c:v>0.0494</c:v>
                </c:pt>
                <c:pt idx="495">
                  <c:v>0.0495</c:v>
                </c:pt>
                <c:pt idx="496">
                  <c:v>0.0496</c:v>
                </c:pt>
                <c:pt idx="497">
                  <c:v>0.0497</c:v>
                </c:pt>
                <c:pt idx="498">
                  <c:v>0.0498</c:v>
                </c:pt>
                <c:pt idx="499">
                  <c:v>0.0499</c:v>
                </c:pt>
                <c:pt idx="500">
                  <c:v>0.05</c:v>
                </c:pt>
                <c:pt idx="501">
                  <c:v>0.0501</c:v>
                </c:pt>
                <c:pt idx="502">
                  <c:v>0.0502</c:v>
                </c:pt>
                <c:pt idx="503">
                  <c:v>0.0503</c:v>
                </c:pt>
                <c:pt idx="504">
                  <c:v>0.0504</c:v>
                </c:pt>
                <c:pt idx="505">
                  <c:v>0.0505</c:v>
                </c:pt>
                <c:pt idx="506">
                  <c:v>0.0506</c:v>
                </c:pt>
                <c:pt idx="507">
                  <c:v>0.0507</c:v>
                </c:pt>
                <c:pt idx="508">
                  <c:v>0.0508</c:v>
                </c:pt>
                <c:pt idx="509">
                  <c:v>0.0509</c:v>
                </c:pt>
                <c:pt idx="510">
                  <c:v>0.051</c:v>
                </c:pt>
                <c:pt idx="511">
                  <c:v>0.0511</c:v>
                </c:pt>
                <c:pt idx="512">
                  <c:v>0.0512</c:v>
                </c:pt>
                <c:pt idx="513">
                  <c:v>0.0513</c:v>
                </c:pt>
                <c:pt idx="514">
                  <c:v>0.0514</c:v>
                </c:pt>
                <c:pt idx="515">
                  <c:v>0.0515</c:v>
                </c:pt>
                <c:pt idx="516">
                  <c:v>0.0516</c:v>
                </c:pt>
                <c:pt idx="517">
                  <c:v>0.0517</c:v>
                </c:pt>
                <c:pt idx="518">
                  <c:v>0.0518</c:v>
                </c:pt>
                <c:pt idx="519">
                  <c:v>0.0519</c:v>
                </c:pt>
                <c:pt idx="520">
                  <c:v>0.052</c:v>
                </c:pt>
                <c:pt idx="521">
                  <c:v>0.0521</c:v>
                </c:pt>
                <c:pt idx="522">
                  <c:v>0.0522</c:v>
                </c:pt>
                <c:pt idx="523">
                  <c:v>0.0523</c:v>
                </c:pt>
                <c:pt idx="524">
                  <c:v>0.0524</c:v>
                </c:pt>
                <c:pt idx="525">
                  <c:v>0.0525</c:v>
                </c:pt>
                <c:pt idx="526">
                  <c:v>0.0526</c:v>
                </c:pt>
                <c:pt idx="527">
                  <c:v>0.0527</c:v>
                </c:pt>
                <c:pt idx="528">
                  <c:v>0.0528</c:v>
                </c:pt>
                <c:pt idx="529">
                  <c:v>0.0529</c:v>
                </c:pt>
                <c:pt idx="530">
                  <c:v>0.053</c:v>
                </c:pt>
                <c:pt idx="531">
                  <c:v>0.0531</c:v>
                </c:pt>
                <c:pt idx="532">
                  <c:v>0.0532</c:v>
                </c:pt>
                <c:pt idx="533">
                  <c:v>0.0533</c:v>
                </c:pt>
                <c:pt idx="534">
                  <c:v>0.0534</c:v>
                </c:pt>
                <c:pt idx="535">
                  <c:v>0.0535</c:v>
                </c:pt>
                <c:pt idx="536">
                  <c:v>0.0536</c:v>
                </c:pt>
                <c:pt idx="537">
                  <c:v>0.0537</c:v>
                </c:pt>
                <c:pt idx="538">
                  <c:v>0.0538</c:v>
                </c:pt>
                <c:pt idx="539">
                  <c:v>0.0539</c:v>
                </c:pt>
                <c:pt idx="540">
                  <c:v>0.054</c:v>
                </c:pt>
                <c:pt idx="541">
                  <c:v>0.0541</c:v>
                </c:pt>
                <c:pt idx="542">
                  <c:v>0.0542</c:v>
                </c:pt>
                <c:pt idx="543">
                  <c:v>0.0543</c:v>
                </c:pt>
                <c:pt idx="544">
                  <c:v>0.0544</c:v>
                </c:pt>
                <c:pt idx="545">
                  <c:v>0.0545</c:v>
                </c:pt>
                <c:pt idx="546">
                  <c:v>0.0546</c:v>
                </c:pt>
                <c:pt idx="547">
                  <c:v>0.0547</c:v>
                </c:pt>
                <c:pt idx="548">
                  <c:v>0.0548</c:v>
                </c:pt>
                <c:pt idx="549">
                  <c:v>0.0549</c:v>
                </c:pt>
                <c:pt idx="550">
                  <c:v>0.055</c:v>
                </c:pt>
                <c:pt idx="551">
                  <c:v>0.0551</c:v>
                </c:pt>
                <c:pt idx="552">
                  <c:v>0.0552</c:v>
                </c:pt>
                <c:pt idx="553">
                  <c:v>0.0553</c:v>
                </c:pt>
                <c:pt idx="554">
                  <c:v>0.0554</c:v>
                </c:pt>
                <c:pt idx="555">
                  <c:v>0.0555</c:v>
                </c:pt>
                <c:pt idx="556">
                  <c:v>0.0556</c:v>
                </c:pt>
                <c:pt idx="557">
                  <c:v>0.0557</c:v>
                </c:pt>
                <c:pt idx="558">
                  <c:v>0.0558</c:v>
                </c:pt>
                <c:pt idx="559">
                  <c:v>0.0559</c:v>
                </c:pt>
                <c:pt idx="560">
                  <c:v>0.056</c:v>
                </c:pt>
                <c:pt idx="561">
                  <c:v>0.0561</c:v>
                </c:pt>
                <c:pt idx="562">
                  <c:v>0.0562</c:v>
                </c:pt>
                <c:pt idx="563">
                  <c:v>0.0563</c:v>
                </c:pt>
                <c:pt idx="564">
                  <c:v>0.0564</c:v>
                </c:pt>
                <c:pt idx="565">
                  <c:v>0.0565</c:v>
                </c:pt>
                <c:pt idx="566">
                  <c:v>0.0566</c:v>
                </c:pt>
                <c:pt idx="567">
                  <c:v>0.0567</c:v>
                </c:pt>
                <c:pt idx="568">
                  <c:v>0.0568</c:v>
                </c:pt>
                <c:pt idx="569">
                  <c:v>0.0569</c:v>
                </c:pt>
                <c:pt idx="570">
                  <c:v>0.057</c:v>
                </c:pt>
                <c:pt idx="571">
                  <c:v>0.0571</c:v>
                </c:pt>
                <c:pt idx="572">
                  <c:v>0.0572</c:v>
                </c:pt>
                <c:pt idx="573">
                  <c:v>0.0573</c:v>
                </c:pt>
                <c:pt idx="574">
                  <c:v>0.0574</c:v>
                </c:pt>
                <c:pt idx="575">
                  <c:v>0.0575</c:v>
                </c:pt>
                <c:pt idx="576">
                  <c:v>0.0576</c:v>
                </c:pt>
                <c:pt idx="577">
                  <c:v>0.0577</c:v>
                </c:pt>
                <c:pt idx="578">
                  <c:v>0.0578</c:v>
                </c:pt>
                <c:pt idx="579">
                  <c:v>0.0579</c:v>
                </c:pt>
                <c:pt idx="580">
                  <c:v>0.058</c:v>
                </c:pt>
                <c:pt idx="581">
                  <c:v>0.0581</c:v>
                </c:pt>
                <c:pt idx="582">
                  <c:v>0.0582</c:v>
                </c:pt>
                <c:pt idx="583">
                  <c:v>0.0583</c:v>
                </c:pt>
                <c:pt idx="584">
                  <c:v>0.0584</c:v>
                </c:pt>
                <c:pt idx="585">
                  <c:v>0.0585</c:v>
                </c:pt>
                <c:pt idx="586">
                  <c:v>0.0586</c:v>
                </c:pt>
                <c:pt idx="587">
                  <c:v>0.0587</c:v>
                </c:pt>
                <c:pt idx="588">
                  <c:v>0.0588</c:v>
                </c:pt>
                <c:pt idx="589">
                  <c:v>0.0589</c:v>
                </c:pt>
                <c:pt idx="590">
                  <c:v>0.059</c:v>
                </c:pt>
                <c:pt idx="591">
                  <c:v>0.0591</c:v>
                </c:pt>
                <c:pt idx="592">
                  <c:v>0.0592</c:v>
                </c:pt>
                <c:pt idx="593">
                  <c:v>0.0593</c:v>
                </c:pt>
                <c:pt idx="594">
                  <c:v>0.0594</c:v>
                </c:pt>
                <c:pt idx="595">
                  <c:v>0.0595</c:v>
                </c:pt>
                <c:pt idx="596">
                  <c:v>0.0596</c:v>
                </c:pt>
                <c:pt idx="597">
                  <c:v>0.0597</c:v>
                </c:pt>
                <c:pt idx="598">
                  <c:v>0.0598</c:v>
                </c:pt>
                <c:pt idx="599">
                  <c:v>0.0599</c:v>
                </c:pt>
                <c:pt idx="600">
                  <c:v>0.06</c:v>
                </c:pt>
                <c:pt idx="601">
                  <c:v>0.0601</c:v>
                </c:pt>
                <c:pt idx="602">
                  <c:v>0.0602</c:v>
                </c:pt>
                <c:pt idx="603">
                  <c:v>0.0603</c:v>
                </c:pt>
                <c:pt idx="604">
                  <c:v>0.0604</c:v>
                </c:pt>
                <c:pt idx="605">
                  <c:v>0.0605</c:v>
                </c:pt>
                <c:pt idx="606">
                  <c:v>0.0606</c:v>
                </c:pt>
                <c:pt idx="607">
                  <c:v>0.0607</c:v>
                </c:pt>
                <c:pt idx="608">
                  <c:v>0.0608</c:v>
                </c:pt>
                <c:pt idx="609">
                  <c:v>0.0609</c:v>
                </c:pt>
                <c:pt idx="610">
                  <c:v>0.061</c:v>
                </c:pt>
                <c:pt idx="611">
                  <c:v>0.0611</c:v>
                </c:pt>
                <c:pt idx="612">
                  <c:v>0.0612</c:v>
                </c:pt>
                <c:pt idx="613">
                  <c:v>0.0613</c:v>
                </c:pt>
                <c:pt idx="614">
                  <c:v>0.0614</c:v>
                </c:pt>
                <c:pt idx="615">
                  <c:v>0.0615</c:v>
                </c:pt>
                <c:pt idx="616">
                  <c:v>0.0616</c:v>
                </c:pt>
                <c:pt idx="617">
                  <c:v>0.0617</c:v>
                </c:pt>
                <c:pt idx="618">
                  <c:v>0.0618</c:v>
                </c:pt>
                <c:pt idx="619">
                  <c:v>0.0619</c:v>
                </c:pt>
                <c:pt idx="620">
                  <c:v>0.062</c:v>
                </c:pt>
                <c:pt idx="621">
                  <c:v>0.0621</c:v>
                </c:pt>
                <c:pt idx="622">
                  <c:v>0.0622</c:v>
                </c:pt>
                <c:pt idx="623">
                  <c:v>0.0623</c:v>
                </c:pt>
                <c:pt idx="624">
                  <c:v>0.0624</c:v>
                </c:pt>
                <c:pt idx="625">
                  <c:v>0.0625</c:v>
                </c:pt>
                <c:pt idx="626">
                  <c:v>0.0626</c:v>
                </c:pt>
                <c:pt idx="627">
                  <c:v>0.0627</c:v>
                </c:pt>
                <c:pt idx="628">
                  <c:v>0.0628</c:v>
                </c:pt>
                <c:pt idx="629">
                  <c:v>0.0629</c:v>
                </c:pt>
                <c:pt idx="630">
                  <c:v>0.063</c:v>
                </c:pt>
                <c:pt idx="631">
                  <c:v>0.0631</c:v>
                </c:pt>
                <c:pt idx="632">
                  <c:v>0.0632</c:v>
                </c:pt>
                <c:pt idx="633">
                  <c:v>0.0633</c:v>
                </c:pt>
                <c:pt idx="634">
                  <c:v>0.0634</c:v>
                </c:pt>
                <c:pt idx="635">
                  <c:v>0.0635</c:v>
                </c:pt>
                <c:pt idx="636">
                  <c:v>0.0636</c:v>
                </c:pt>
                <c:pt idx="637">
                  <c:v>0.0637</c:v>
                </c:pt>
                <c:pt idx="638">
                  <c:v>0.0638</c:v>
                </c:pt>
                <c:pt idx="639">
                  <c:v>0.0639</c:v>
                </c:pt>
                <c:pt idx="640">
                  <c:v>0.064</c:v>
                </c:pt>
                <c:pt idx="641">
                  <c:v>0.0641</c:v>
                </c:pt>
                <c:pt idx="642">
                  <c:v>0.0642</c:v>
                </c:pt>
                <c:pt idx="643">
                  <c:v>0.0643</c:v>
                </c:pt>
                <c:pt idx="644">
                  <c:v>0.0644</c:v>
                </c:pt>
                <c:pt idx="645">
                  <c:v>0.0645</c:v>
                </c:pt>
                <c:pt idx="646">
                  <c:v>0.0646</c:v>
                </c:pt>
                <c:pt idx="647">
                  <c:v>0.0647</c:v>
                </c:pt>
                <c:pt idx="648">
                  <c:v>0.0648</c:v>
                </c:pt>
                <c:pt idx="649">
                  <c:v>0.0649</c:v>
                </c:pt>
                <c:pt idx="650">
                  <c:v>0.065</c:v>
                </c:pt>
                <c:pt idx="651">
                  <c:v>0.0651</c:v>
                </c:pt>
                <c:pt idx="652">
                  <c:v>0.0652</c:v>
                </c:pt>
                <c:pt idx="653">
                  <c:v>0.0653</c:v>
                </c:pt>
                <c:pt idx="654">
                  <c:v>0.0654</c:v>
                </c:pt>
                <c:pt idx="655">
                  <c:v>0.0655</c:v>
                </c:pt>
                <c:pt idx="656">
                  <c:v>0.0656</c:v>
                </c:pt>
                <c:pt idx="657">
                  <c:v>0.0657</c:v>
                </c:pt>
                <c:pt idx="658">
                  <c:v>0.0658</c:v>
                </c:pt>
                <c:pt idx="659">
                  <c:v>0.0659</c:v>
                </c:pt>
                <c:pt idx="660">
                  <c:v>0.066</c:v>
                </c:pt>
                <c:pt idx="661">
                  <c:v>0.0661</c:v>
                </c:pt>
                <c:pt idx="662">
                  <c:v>0.0662</c:v>
                </c:pt>
                <c:pt idx="663">
                  <c:v>0.0663</c:v>
                </c:pt>
                <c:pt idx="664">
                  <c:v>0.0664</c:v>
                </c:pt>
                <c:pt idx="665">
                  <c:v>0.0665</c:v>
                </c:pt>
                <c:pt idx="666">
                  <c:v>0.0666</c:v>
                </c:pt>
                <c:pt idx="667">
                  <c:v>0.0667</c:v>
                </c:pt>
                <c:pt idx="668">
                  <c:v>0.0668</c:v>
                </c:pt>
                <c:pt idx="669">
                  <c:v>0.0669</c:v>
                </c:pt>
                <c:pt idx="670">
                  <c:v>0.067</c:v>
                </c:pt>
                <c:pt idx="671">
                  <c:v>0.0671</c:v>
                </c:pt>
                <c:pt idx="672">
                  <c:v>0.0672</c:v>
                </c:pt>
                <c:pt idx="673">
                  <c:v>0.0673</c:v>
                </c:pt>
                <c:pt idx="674">
                  <c:v>0.0674</c:v>
                </c:pt>
                <c:pt idx="675">
                  <c:v>0.0675</c:v>
                </c:pt>
                <c:pt idx="676">
                  <c:v>0.0676</c:v>
                </c:pt>
                <c:pt idx="677">
                  <c:v>0.0677</c:v>
                </c:pt>
                <c:pt idx="678">
                  <c:v>0.0678</c:v>
                </c:pt>
                <c:pt idx="679">
                  <c:v>0.0679</c:v>
                </c:pt>
                <c:pt idx="680">
                  <c:v>0.068</c:v>
                </c:pt>
                <c:pt idx="681">
                  <c:v>0.0681</c:v>
                </c:pt>
                <c:pt idx="682">
                  <c:v>0.0682</c:v>
                </c:pt>
                <c:pt idx="683">
                  <c:v>0.0683</c:v>
                </c:pt>
                <c:pt idx="684">
                  <c:v>0.0684</c:v>
                </c:pt>
                <c:pt idx="685">
                  <c:v>0.0685</c:v>
                </c:pt>
                <c:pt idx="686">
                  <c:v>0.0686</c:v>
                </c:pt>
                <c:pt idx="687">
                  <c:v>0.0687</c:v>
                </c:pt>
                <c:pt idx="688">
                  <c:v>0.0688</c:v>
                </c:pt>
                <c:pt idx="689">
                  <c:v>0.0689</c:v>
                </c:pt>
                <c:pt idx="690">
                  <c:v>0.069</c:v>
                </c:pt>
                <c:pt idx="691">
                  <c:v>0.0691</c:v>
                </c:pt>
                <c:pt idx="692">
                  <c:v>0.0692</c:v>
                </c:pt>
                <c:pt idx="693">
                  <c:v>0.0693</c:v>
                </c:pt>
                <c:pt idx="694">
                  <c:v>0.0694</c:v>
                </c:pt>
                <c:pt idx="695">
                  <c:v>0.0695</c:v>
                </c:pt>
                <c:pt idx="696">
                  <c:v>0.0696</c:v>
                </c:pt>
                <c:pt idx="697">
                  <c:v>0.0697</c:v>
                </c:pt>
                <c:pt idx="698">
                  <c:v>0.0698</c:v>
                </c:pt>
                <c:pt idx="699">
                  <c:v>0.0699</c:v>
                </c:pt>
                <c:pt idx="700">
                  <c:v>0.07</c:v>
                </c:pt>
                <c:pt idx="701">
                  <c:v>0.0701</c:v>
                </c:pt>
                <c:pt idx="702">
                  <c:v>0.0702</c:v>
                </c:pt>
                <c:pt idx="703">
                  <c:v>0.0703</c:v>
                </c:pt>
                <c:pt idx="704">
                  <c:v>0.0704</c:v>
                </c:pt>
                <c:pt idx="705">
                  <c:v>0.0705</c:v>
                </c:pt>
                <c:pt idx="706">
                  <c:v>0.0706</c:v>
                </c:pt>
                <c:pt idx="707">
                  <c:v>0.0707</c:v>
                </c:pt>
                <c:pt idx="708">
                  <c:v>0.0708</c:v>
                </c:pt>
                <c:pt idx="709">
                  <c:v>0.0709</c:v>
                </c:pt>
                <c:pt idx="710">
                  <c:v>0.071</c:v>
                </c:pt>
                <c:pt idx="711">
                  <c:v>0.0711</c:v>
                </c:pt>
                <c:pt idx="712">
                  <c:v>0.0712</c:v>
                </c:pt>
                <c:pt idx="713">
                  <c:v>0.0713</c:v>
                </c:pt>
                <c:pt idx="714">
                  <c:v>0.0714</c:v>
                </c:pt>
                <c:pt idx="715">
                  <c:v>0.0715</c:v>
                </c:pt>
                <c:pt idx="716">
                  <c:v>0.0716</c:v>
                </c:pt>
                <c:pt idx="717">
                  <c:v>0.0717</c:v>
                </c:pt>
                <c:pt idx="718">
                  <c:v>0.0718</c:v>
                </c:pt>
                <c:pt idx="719">
                  <c:v>0.0719</c:v>
                </c:pt>
                <c:pt idx="720">
                  <c:v>0.072</c:v>
                </c:pt>
                <c:pt idx="721">
                  <c:v>0.0721</c:v>
                </c:pt>
                <c:pt idx="722">
                  <c:v>0.0722</c:v>
                </c:pt>
                <c:pt idx="723">
                  <c:v>0.0723</c:v>
                </c:pt>
                <c:pt idx="724">
                  <c:v>0.0724</c:v>
                </c:pt>
                <c:pt idx="725">
                  <c:v>0.0725</c:v>
                </c:pt>
                <c:pt idx="726">
                  <c:v>0.0726</c:v>
                </c:pt>
                <c:pt idx="727">
                  <c:v>0.0727</c:v>
                </c:pt>
                <c:pt idx="728">
                  <c:v>0.0728</c:v>
                </c:pt>
                <c:pt idx="729">
                  <c:v>0.0729</c:v>
                </c:pt>
                <c:pt idx="730">
                  <c:v>0.073</c:v>
                </c:pt>
                <c:pt idx="731">
                  <c:v>0.0731</c:v>
                </c:pt>
                <c:pt idx="732">
                  <c:v>0.0732</c:v>
                </c:pt>
                <c:pt idx="733">
                  <c:v>0.0733</c:v>
                </c:pt>
                <c:pt idx="734">
                  <c:v>0.0734</c:v>
                </c:pt>
                <c:pt idx="735">
                  <c:v>0.0735</c:v>
                </c:pt>
                <c:pt idx="736">
                  <c:v>0.0736</c:v>
                </c:pt>
                <c:pt idx="737">
                  <c:v>0.0737</c:v>
                </c:pt>
                <c:pt idx="738">
                  <c:v>0.0738</c:v>
                </c:pt>
                <c:pt idx="739">
                  <c:v>0.0739</c:v>
                </c:pt>
                <c:pt idx="740">
                  <c:v>0.074</c:v>
                </c:pt>
                <c:pt idx="741">
                  <c:v>0.0741</c:v>
                </c:pt>
                <c:pt idx="742">
                  <c:v>0.0742</c:v>
                </c:pt>
                <c:pt idx="743">
                  <c:v>0.0743</c:v>
                </c:pt>
                <c:pt idx="744">
                  <c:v>0.0744</c:v>
                </c:pt>
                <c:pt idx="745">
                  <c:v>0.0745</c:v>
                </c:pt>
                <c:pt idx="746">
                  <c:v>0.0746</c:v>
                </c:pt>
                <c:pt idx="747">
                  <c:v>0.0747</c:v>
                </c:pt>
                <c:pt idx="748">
                  <c:v>0.0748</c:v>
                </c:pt>
                <c:pt idx="749">
                  <c:v>0.0749</c:v>
                </c:pt>
                <c:pt idx="750">
                  <c:v>0.075</c:v>
                </c:pt>
                <c:pt idx="751">
                  <c:v>0.0751</c:v>
                </c:pt>
                <c:pt idx="752">
                  <c:v>0.0752</c:v>
                </c:pt>
                <c:pt idx="753">
                  <c:v>0.0753</c:v>
                </c:pt>
                <c:pt idx="754">
                  <c:v>0.0754</c:v>
                </c:pt>
                <c:pt idx="755">
                  <c:v>0.0755</c:v>
                </c:pt>
                <c:pt idx="756">
                  <c:v>0.0756</c:v>
                </c:pt>
                <c:pt idx="757">
                  <c:v>0.0757</c:v>
                </c:pt>
                <c:pt idx="758">
                  <c:v>0.0758</c:v>
                </c:pt>
                <c:pt idx="759">
                  <c:v>0.0759</c:v>
                </c:pt>
                <c:pt idx="760">
                  <c:v>0.076</c:v>
                </c:pt>
                <c:pt idx="761">
                  <c:v>0.0761</c:v>
                </c:pt>
                <c:pt idx="762">
                  <c:v>0.0762</c:v>
                </c:pt>
                <c:pt idx="763">
                  <c:v>0.0763</c:v>
                </c:pt>
                <c:pt idx="764">
                  <c:v>0.0764</c:v>
                </c:pt>
                <c:pt idx="765">
                  <c:v>0.0765</c:v>
                </c:pt>
                <c:pt idx="766">
                  <c:v>0.0766</c:v>
                </c:pt>
                <c:pt idx="767">
                  <c:v>0.0767</c:v>
                </c:pt>
                <c:pt idx="768">
                  <c:v>0.0768</c:v>
                </c:pt>
                <c:pt idx="769">
                  <c:v>0.0769</c:v>
                </c:pt>
                <c:pt idx="770">
                  <c:v>0.077</c:v>
                </c:pt>
                <c:pt idx="771">
                  <c:v>0.0771</c:v>
                </c:pt>
                <c:pt idx="772">
                  <c:v>0.0772</c:v>
                </c:pt>
                <c:pt idx="773">
                  <c:v>0.0773</c:v>
                </c:pt>
                <c:pt idx="774">
                  <c:v>0.0774</c:v>
                </c:pt>
                <c:pt idx="775">
                  <c:v>0.0775</c:v>
                </c:pt>
                <c:pt idx="776">
                  <c:v>0.0776</c:v>
                </c:pt>
                <c:pt idx="777">
                  <c:v>0.0777</c:v>
                </c:pt>
                <c:pt idx="778">
                  <c:v>0.0778</c:v>
                </c:pt>
                <c:pt idx="779">
                  <c:v>0.0779</c:v>
                </c:pt>
                <c:pt idx="780">
                  <c:v>0.078</c:v>
                </c:pt>
                <c:pt idx="781">
                  <c:v>0.0781</c:v>
                </c:pt>
                <c:pt idx="782">
                  <c:v>0.0782</c:v>
                </c:pt>
                <c:pt idx="783">
                  <c:v>0.0783</c:v>
                </c:pt>
                <c:pt idx="784">
                  <c:v>0.0784</c:v>
                </c:pt>
                <c:pt idx="785">
                  <c:v>0.0785</c:v>
                </c:pt>
                <c:pt idx="786">
                  <c:v>0.0786</c:v>
                </c:pt>
                <c:pt idx="787">
                  <c:v>0.0787</c:v>
                </c:pt>
                <c:pt idx="788">
                  <c:v>0.0788</c:v>
                </c:pt>
                <c:pt idx="789">
                  <c:v>0.0789</c:v>
                </c:pt>
                <c:pt idx="790">
                  <c:v>0.079</c:v>
                </c:pt>
                <c:pt idx="791">
                  <c:v>0.0791</c:v>
                </c:pt>
                <c:pt idx="792">
                  <c:v>0.0792</c:v>
                </c:pt>
                <c:pt idx="793">
                  <c:v>0.0793</c:v>
                </c:pt>
                <c:pt idx="794">
                  <c:v>0.0794</c:v>
                </c:pt>
                <c:pt idx="795">
                  <c:v>0.0795</c:v>
                </c:pt>
                <c:pt idx="796">
                  <c:v>0.0796</c:v>
                </c:pt>
                <c:pt idx="797">
                  <c:v>0.0797</c:v>
                </c:pt>
                <c:pt idx="798">
                  <c:v>0.0798</c:v>
                </c:pt>
                <c:pt idx="799">
                  <c:v>0.0799</c:v>
                </c:pt>
                <c:pt idx="800">
                  <c:v>0.08</c:v>
                </c:pt>
                <c:pt idx="801">
                  <c:v>0.0801</c:v>
                </c:pt>
                <c:pt idx="802">
                  <c:v>0.0802</c:v>
                </c:pt>
                <c:pt idx="803">
                  <c:v>0.0803</c:v>
                </c:pt>
                <c:pt idx="804">
                  <c:v>0.0804</c:v>
                </c:pt>
                <c:pt idx="805">
                  <c:v>0.0805</c:v>
                </c:pt>
                <c:pt idx="806">
                  <c:v>0.0806</c:v>
                </c:pt>
                <c:pt idx="807">
                  <c:v>0.0807</c:v>
                </c:pt>
                <c:pt idx="808">
                  <c:v>0.0808</c:v>
                </c:pt>
                <c:pt idx="809">
                  <c:v>0.0809</c:v>
                </c:pt>
                <c:pt idx="810">
                  <c:v>0.081</c:v>
                </c:pt>
                <c:pt idx="811">
                  <c:v>0.0811</c:v>
                </c:pt>
                <c:pt idx="812">
                  <c:v>0.0812</c:v>
                </c:pt>
                <c:pt idx="813">
                  <c:v>0.0813</c:v>
                </c:pt>
                <c:pt idx="814">
                  <c:v>0.0814</c:v>
                </c:pt>
                <c:pt idx="815">
                  <c:v>0.0815</c:v>
                </c:pt>
                <c:pt idx="816">
                  <c:v>0.0816</c:v>
                </c:pt>
                <c:pt idx="817">
                  <c:v>0.0817</c:v>
                </c:pt>
                <c:pt idx="818">
                  <c:v>0.0818</c:v>
                </c:pt>
                <c:pt idx="819">
                  <c:v>0.0819</c:v>
                </c:pt>
                <c:pt idx="820">
                  <c:v>0.082</c:v>
                </c:pt>
                <c:pt idx="821">
                  <c:v>0.0821</c:v>
                </c:pt>
                <c:pt idx="822">
                  <c:v>0.0822</c:v>
                </c:pt>
                <c:pt idx="823">
                  <c:v>0.0823</c:v>
                </c:pt>
                <c:pt idx="824">
                  <c:v>0.0824</c:v>
                </c:pt>
                <c:pt idx="825">
                  <c:v>0.0825</c:v>
                </c:pt>
                <c:pt idx="826">
                  <c:v>0.0826</c:v>
                </c:pt>
                <c:pt idx="827">
                  <c:v>0.0827</c:v>
                </c:pt>
                <c:pt idx="828">
                  <c:v>0.0828</c:v>
                </c:pt>
                <c:pt idx="829">
                  <c:v>0.0829</c:v>
                </c:pt>
                <c:pt idx="830">
                  <c:v>0.083</c:v>
                </c:pt>
                <c:pt idx="831">
                  <c:v>0.0831</c:v>
                </c:pt>
                <c:pt idx="832">
                  <c:v>0.0832</c:v>
                </c:pt>
                <c:pt idx="833">
                  <c:v>0.0833</c:v>
                </c:pt>
                <c:pt idx="834">
                  <c:v>0.0834</c:v>
                </c:pt>
                <c:pt idx="835">
                  <c:v>0.0835</c:v>
                </c:pt>
                <c:pt idx="836">
                  <c:v>0.0836</c:v>
                </c:pt>
                <c:pt idx="837">
                  <c:v>0.0837</c:v>
                </c:pt>
                <c:pt idx="838">
                  <c:v>0.0838</c:v>
                </c:pt>
                <c:pt idx="839">
                  <c:v>0.0839</c:v>
                </c:pt>
                <c:pt idx="840">
                  <c:v>0.084</c:v>
                </c:pt>
                <c:pt idx="841">
                  <c:v>0.0841</c:v>
                </c:pt>
                <c:pt idx="842">
                  <c:v>0.0842</c:v>
                </c:pt>
                <c:pt idx="843">
                  <c:v>0.0843</c:v>
                </c:pt>
                <c:pt idx="844">
                  <c:v>0.0844</c:v>
                </c:pt>
                <c:pt idx="845">
                  <c:v>0.0845</c:v>
                </c:pt>
                <c:pt idx="846">
                  <c:v>0.0846</c:v>
                </c:pt>
                <c:pt idx="847">
                  <c:v>0.0847</c:v>
                </c:pt>
                <c:pt idx="848">
                  <c:v>0.0848</c:v>
                </c:pt>
                <c:pt idx="849">
                  <c:v>0.0849</c:v>
                </c:pt>
                <c:pt idx="850">
                  <c:v>0.085</c:v>
                </c:pt>
                <c:pt idx="851">
                  <c:v>0.0851</c:v>
                </c:pt>
                <c:pt idx="852">
                  <c:v>0.0852</c:v>
                </c:pt>
                <c:pt idx="853">
                  <c:v>0.0853</c:v>
                </c:pt>
                <c:pt idx="854">
                  <c:v>0.0854</c:v>
                </c:pt>
                <c:pt idx="855">
                  <c:v>0.0855</c:v>
                </c:pt>
                <c:pt idx="856">
                  <c:v>0.0856</c:v>
                </c:pt>
                <c:pt idx="857">
                  <c:v>0.0857</c:v>
                </c:pt>
                <c:pt idx="858">
                  <c:v>0.0858</c:v>
                </c:pt>
                <c:pt idx="859">
                  <c:v>0.0859</c:v>
                </c:pt>
                <c:pt idx="860">
                  <c:v>0.086</c:v>
                </c:pt>
                <c:pt idx="861">
                  <c:v>0.0861</c:v>
                </c:pt>
                <c:pt idx="862">
                  <c:v>0.0862</c:v>
                </c:pt>
                <c:pt idx="863">
                  <c:v>0.0863</c:v>
                </c:pt>
                <c:pt idx="864">
                  <c:v>0.0864</c:v>
                </c:pt>
                <c:pt idx="865">
                  <c:v>0.0865</c:v>
                </c:pt>
                <c:pt idx="866">
                  <c:v>0.0866</c:v>
                </c:pt>
                <c:pt idx="867">
                  <c:v>0.0867</c:v>
                </c:pt>
                <c:pt idx="868">
                  <c:v>0.0868</c:v>
                </c:pt>
                <c:pt idx="869">
                  <c:v>0.0869</c:v>
                </c:pt>
                <c:pt idx="870">
                  <c:v>0.087</c:v>
                </c:pt>
                <c:pt idx="871">
                  <c:v>0.0871</c:v>
                </c:pt>
                <c:pt idx="872">
                  <c:v>0.0872</c:v>
                </c:pt>
                <c:pt idx="873">
                  <c:v>0.0873</c:v>
                </c:pt>
                <c:pt idx="874">
                  <c:v>0.0874</c:v>
                </c:pt>
                <c:pt idx="875">
                  <c:v>0.0875</c:v>
                </c:pt>
                <c:pt idx="876">
                  <c:v>0.0876</c:v>
                </c:pt>
                <c:pt idx="877">
                  <c:v>0.0877</c:v>
                </c:pt>
                <c:pt idx="878">
                  <c:v>0.0878</c:v>
                </c:pt>
                <c:pt idx="879">
                  <c:v>0.0879</c:v>
                </c:pt>
                <c:pt idx="880">
                  <c:v>0.088</c:v>
                </c:pt>
                <c:pt idx="881">
                  <c:v>0.0881</c:v>
                </c:pt>
                <c:pt idx="882">
                  <c:v>0.0882</c:v>
                </c:pt>
                <c:pt idx="883">
                  <c:v>0.0883</c:v>
                </c:pt>
                <c:pt idx="884">
                  <c:v>0.0884</c:v>
                </c:pt>
                <c:pt idx="885">
                  <c:v>0.0885</c:v>
                </c:pt>
                <c:pt idx="886">
                  <c:v>0.0886</c:v>
                </c:pt>
                <c:pt idx="887">
                  <c:v>0.0887</c:v>
                </c:pt>
                <c:pt idx="888">
                  <c:v>0.0888</c:v>
                </c:pt>
                <c:pt idx="889">
                  <c:v>0.0889</c:v>
                </c:pt>
                <c:pt idx="890">
                  <c:v>0.089</c:v>
                </c:pt>
                <c:pt idx="891">
                  <c:v>0.0891</c:v>
                </c:pt>
                <c:pt idx="892">
                  <c:v>0.0892</c:v>
                </c:pt>
                <c:pt idx="893">
                  <c:v>0.0893</c:v>
                </c:pt>
                <c:pt idx="894">
                  <c:v>0.0894</c:v>
                </c:pt>
                <c:pt idx="895">
                  <c:v>0.0895</c:v>
                </c:pt>
                <c:pt idx="896">
                  <c:v>0.0896</c:v>
                </c:pt>
                <c:pt idx="897">
                  <c:v>0.0897</c:v>
                </c:pt>
                <c:pt idx="898">
                  <c:v>0.0898</c:v>
                </c:pt>
                <c:pt idx="899">
                  <c:v>0.0899</c:v>
                </c:pt>
                <c:pt idx="900">
                  <c:v>0.09</c:v>
                </c:pt>
                <c:pt idx="901">
                  <c:v>0.0901</c:v>
                </c:pt>
                <c:pt idx="902">
                  <c:v>0.0902</c:v>
                </c:pt>
                <c:pt idx="903">
                  <c:v>0.0903</c:v>
                </c:pt>
                <c:pt idx="904">
                  <c:v>0.0904</c:v>
                </c:pt>
                <c:pt idx="905">
                  <c:v>0.0905</c:v>
                </c:pt>
                <c:pt idx="906">
                  <c:v>0.0906</c:v>
                </c:pt>
                <c:pt idx="907">
                  <c:v>0.0907</c:v>
                </c:pt>
                <c:pt idx="908">
                  <c:v>0.0908</c:v>
                </c:pt>
                <c:pt idx="909">
                  <c:v>0.0909</c:v>
                </c:pt>
                <c:pt idx="910">
                  <c:v>0.091</c:v>
                </c:pt>
                <c:pt idx="911">
                  <c:v>0.0911</c:v>
                </c:pt>
                <c:pt idx="912">
                  <c:v>0.0912</c:v>
                </c:pt>
                <c:pt idx="913">
                  <c:v>0.0913</c:v>
                </c:pt>
                <c:pt idx="914">
                  <c:v>0.0914</c:v>
                </c:pt>
                <c:pt idx="915">
                  <c:v>0.0915</c:v>
                </c:pt>
                <c:pt idx="916">
                  <c:v>0.0916</c:v>
                </c:pt>
                <c:pt idx="917">
                  <c:v>0.0917</c:v>
                </c:pt>
                <c:pt idx="918">
                  <c:v>0.0918</c:v>
                </c:pt>
                <c:pt idx="919">
                  <c:v>0.0919</c:v>
                </c:pt>
                <c:pt idx="920">
                  <c:v>0.092</c:v>
                </c:pt>
                <c:pt idx="921">
                  <c:v>0.0921</c:v>
                </c:pt>
                <c:pt idx="922">
                  <c:v>0.0922</c:v>
                </c:pt>
                <c:pt idx="923">
                  <c:v>0.0923</c:v>
                </c:pt>
                <c:pt idx="924">
                  <c:v>0.0924</c:v>
                </c:pt>
                <c:pt idx="925">
                  <c:v>0.0925</c:v>
                </c:pt>
                <c:pt idx="926">
                  <c:v>0.0926</c:v>
                </c:pt>
                <c:pt idx="927">
                  <c:v>0.0927</c:v>
                </c:pt>
                <c:pt idx="928">
                  <c:v>0.0928</c:v>
                </c:pt>
                <c:pt idx="929">
                  <c:v>0.0929</c:v>
                </c:pt>
                <c:pt idx="930">
                  <c:v>0.093</c:v>
                </c:pt>
                <c:pt idx="931">
                  <c:v>0.0931</c:v>
                </c:pt>
                <c:pt idx="932">
                  <c:v>0.0932</c:v>
                </c:pt>
                <c:pt idx="933">
                  <c:v>0.0933</c:v>
                </c:pt>
                <c:pt idx="934">
                  <c:v>0.0934</c:v>
                </c:pt>
                <c:pt idx="935">
                  <c:v>0.0935</c:v>
                </c:pt>
                <c:pt idx="936">
                  <c:v>0.0936</c:v>
                </c:pt>
                <c:pt idx="937">
                  <c:v>0.0937</c:v>
                </c:pt>
                <c:pt idx="938">
                  <c:v>0.0938</c:v>
                </c:pt>
                <c:pt idx="939">
                  <c:v>0.0939</c:v>
                </c:pt>
                <c:pt idx="940">
                  <c:v>0.094</c:v>
                </c:pt>
                <c:pt idx="941">
                  <c:v>0.0941</c:v>
                </c:pt>
                <c:pt idx="942">
                  <c:v>0.0942</c:v>
                </c:pt>
                <c:pt idx="943">
                  <c:v>0.0943</c:v>
                </c:pt>
                <c:pt idx="944">
                  <c:v>0.0944</c:v>
                </c:pt>
                <c:pt idx="945">
                  <c:v>0.0945</c:v>
                </c:pt>
                <c:pt idx="946">
                  <c:v>0.0946</c:v>
                </c:pt>
                <c:pt idx="947">
                  <c:v>0.0947</c:v>
                </c:pt>
                <c:pt idx="948">
                  <c:v>0.0948</c:v>
                </c:pt>
                <c:pt idx="949">
                  <c:v>0.0949</c:v>
                </c:pt>
                <c:pt idx="950">
                  <c:v>0.095</c:v>
                </c:pt>
                <c:pt idx="951">
                  <c:v>0.0951</c:v>
                </c:pt>
                <c:pt idx="952">
                  <c:v>0.0952</c:v>
                </c:pt>
                <c:pt idx="953">
                  <c:v>0.0953</c:v>
                </c:pt>
                <c:pt idx="954">
                  <c:v>0.0954</c:v>
                </c:pt>
                <c:pt idx="955">
                  <c:v>0.0955</c:v>
                </c:pt>
                <c:pt idx="956">
                  <c:v>0.0956</c:v>
                </c:pt>
                <c:pt idx="957">
                  <c:v>0.0957</c:v>
                </c:pt>
                <c:pt idx="958">
                  <c:v>0.0958</c:v>
                </c:pt>
                <c:pt idx="959">
                  <c:v>0.0959</c:v>
                </c:pt>
                <c:pt idx="960">
                  <c:v>0.096</c:v>
                </c:pt>
                <c:pt idx="961">
                  <c:v>0.0961</c:v>
                </c:pt>
                <c:pt idx="962">
                  <c:v>0.0962</c:v>
                </c:pt>
                <c:pt idx="963">
                  <c:v>0.0963</c:v>
                </c:pt>
                <c:pt idx="964">
                  <c:v>0.0964</c:v>
                </c:pt>
                <c:pt idx="965">
                  <c:v>0.0965</c:v>
                </c:pt>
                <c:pt idx="966">
                  <c:v>0.0966</c:v>
                </c:pt>
                <c:pt idx="967">
                  <c:v>0.0967</c:v>
                </c:pt>
                <c:pt idx="968">
                  <c:v>0.0968</c:v>
                </c:pt>
                <c:pt idx="969">
                  <c:v>0.0969</c:v>
                </c:pt>
                <c:pt idx="970">
                  <c:v>0.097</c:v>
                </c:pt>
                <c:pt idx="971">
                  <c:v>0.0971</c:v>
                </c:pt>
                <c:pt idx="972">
                  <c:v>0.0972</c:v>
                </c:pt>
                <c:pt idx="973">
                  <c:v>0.0973</c:v>
                </c:pt>
                <c:pt idx="974">
                  <c:v>0.0974</c:v>
                </c:pt>
                <c:pt idx="975">
                  <c:v>0.0975</c:v>
                </c:pt>
                <c:pt idx="976">
                  <c:v>0.0976</c:v>
                </c:pt>
                <c:pt idx="977">
                  <c:v>0.0977</c:v>
                </c:pt>
                <c:pt idx="978">
                  <c:v>0.0978</c:v>
                </c:pt>
                <c:pt idx="979">
                  <c:v>0.0979</c:v>
                </c:pt>
                <c:pt idx="980">
                  <c:v>0.098</c:v>
                </c:pt>
                <c:pt idx="981">
                  <c:v>0.0981</c:v>
                </c:pt>
                <c:pt idx="982">
                  <c:v>0.0982</c:v>
                </c:pt>
                <c:pt idx="983">
                  <c:v>0.0983</c:v>
                </c:pt>
                <c:pt idx="984">
                  <c:v>0.0984</c:v>
                </c:pt>
                <c:pt idx="985">
                  <c:v>0.0985</c:v>
                </c:pt>
                <c:pt idx="986">
                  <c:v>0.0986</c:v>
                </c:pt>
                <c:pt idx="987">
                  <c:v>0.0987</c:v>
                </c:pt>
                <c:pt idx="988">
                  <c:v>0.0988</c:v>
                </c:pt>
                <c:pt idx="989">
                  <c:v>0.0989</c:v>
                </c:pt>
                <c:pt idx="990">
                  <c:v>0.099</c:v>
                </c:pt>
                <c:pt idx="991">
                  <c:v>0.0991</c:v>
                </c:pt>
                <c:pt idx="992">
                  <c:v>0.0992</c:v>
                </c:pt>
                <c:pt idx="993">
                  <c:v>0.0993</c:v>
                </c:pt>
                <c:pt idx="994">
                  <c:v>0.0994</c:v>
                </c:pt>
                <c:pt idx="995">
                  <c:v>0.0995</c:v>
                </c:pt>
                <c:pt idx="996">
                  <c:v>0.0996</c:v>
                </c:pt>
                <c:pt idx="997">
                  <c:v>0.0997</c:v>
                </c:pt>
                <c:pt idx="998">
                  <c:v>0.0998</c:v>
                </c:pt>
                <c:pt idx="999">
                  <c:v>0.0999</c:v>
                </c:pt>
                <c:pt idx="1000">
                  <c:v>0.1</c:v>
                </c:pt>
                <c:pt idx="1001">
                  <c:v>0.1001</c:v>
                </c:pt>
                <c:pt idx="1002">
                  <c:v>0.1002</c:v>
                </c:pt>
                <c:pt idx="1003">
                  <c:v>0.1003</c:v>
                </c:pt>
                <c:pt idx="1004">
                  <c:v>0.1004</c:v>
                </c:pt>
                <c:pt idx="1005">
                  <c:v>0.1005</c:v>
                </c:pt>
                <c:pt idx="1006">
                  <c:v>0.1006</c:v>
                </c:pt>
                <c:pt idx="1007">
                  <c:v>0.1007</c:v>
                </c:pt>
                <c:pt idx="1008">
                  <c:v>0.1008</c:v>
                </c:pt>
                <c:pt idx="1009">
                  <c:v>0.1009</c:v>
                </c:pt>
                <c:pt idx="1010">
                  <c:v>0.101</c:v>
                </c:pt>
                <c:pt idx="1011">
                  <c:v>0.1011</c:v>
                </c:pt>
                <c:pt idx="1012">
                  <c:v>0.1012</c:v>
                </c:pt>
                <c:pt idx="1013">
                  <c:v>0.1013</c:v>
                </c:pt>
                <c:pt idx="1014">
                  <c:v>0.1014</c:v>
                </c:pt>
                <c:pt idx="1015">
                  <c:v>0.1015</c:v>
                </c:pt>
                <c:pt idx="1016">
                  <c:v>0.1016</c:v>
                </c:pt>
                <c:pt idx="1017">
                  <c:v>0.1017</c:v>
                </c:pt>
                <c:pt idx="1018">
                  <c:v>0.1018</c:v>
                </c:pt>
                <c:pt idx="1019">
                  <c:v>0.1019</c:v>
                </c:pt>
                <c:pt idx="1020">
                  <c:v>0.102</c:v>
                </c:pt>
                <c:pt idx="1021">
                  <c:v>0.1021</c:v>
                </c:pt>
                <c:pt idx="1022">
                  <c:v>0.1022</c:v>
                </c:pt>
                <c:pt idx="1023">
                  <c:v>0.1023</c:v>
                </c:pt>
                <c:pt idx="1024">
                  <c:v>0.1024</c:v>
                </c:pt>
                <c:pt idx="1025">
                  <c:v>0.1025</c:v>
                </c:pt>
                <c:pt idx="1026">
                  <c:v>0.1026</c:v>
                </c:pt>
                <c:pt idx="1027">
                  <c:v>0.1027</c:v>
                </c:pt>
                <c:pt idx="1028">
                  <c:v>0.1028</c:v>
                </c:pt>
                <c:pt idx="1029">
                  <c:v>0.1029</c:v>
                </c:pt>
                <c:pt idx="1030">
                  <c:v>0.103</c:v>
                </c:pt>
                <c:pt idx="1031">
                  <c:v>0.1031</c:v>
                </c:pt>
                <c:pt idx="1032">
                  <c:v>0.1032</c:v>
                </c:pt>
                <c:pt idx="1033">
                  <c:v>0.1033</c:v>
                </c:pt>
                <c:pt idx="1034">
                  <c:v>0.1034</c:v>
                </c:pt>
                <c:pt idx="1035">
                  <c:v>0.1035</c:v>
                </c:pt>
                <c:pt idx="1036">
                  <c:v>0.1036</c:v>
                </c:pt>
                <c:pt idx="1037">
                  <c:v>0.1037</c:v>
                </c:pt>
                <c:pt idx="1038">
                  <c:v>0.1038</c:v>
                </c:pt>
                <c:pt idx="1039">
                  <c:v>0.1039</c:v>
                </c:pt>
                <c:pt idx="1040">
                  <c:v>0.104</c:v>
                </c:pt>
                <c:pt idx="1041">
                  <c:v>0.1041</c:v>
                </c:pt>
                <c:pt idx="1042">
                  <c:v>0.1042</c:v>
                </c:pt>
                <c:pt idx="1043">
                  <c:v>0.1043</c:v>
                </c:pt>
                <c:pt idx="1044">
                  <c:v>0.1044</c:v>
                </c:pt>
                <c:pt idx="1045">
                  <c:v>0.1045</c:v>
                </c:pt>
                <c:pt idx="1046">
                  <c:v>0.1046</c:v>
                </c:pt>
                <c:pt idx="1047">
                  <c:v>0.1047</c:v>
                </c:pt>
                <c:pt idx="1048">
                  <c:v>0.1048</c:v>
                </c:pt>
                <c:pt idx="1049">
                  <c:v>0.1049</c:v>
                </c:pt>
                <c:pt idx="1050">
                  <c:v>0.105</c:v>
                </c:pt>
                <c:pt idx="1051">
                  <c:v>0.1051</c:v>
                </c:pt>
                <c:pt idx="1052">
                  <c:v>0.1052</c:v>
                </c:pt>
                <c:pt idx="1053">
                  <c:v>0.1053</c:v>
                </c:pt>
                <c:pt idx="1054">
                  <c:v>0.1054</c:v>
                </c:pt>
                <c:pt idx="1055">
                  <c:v>0.1055</c:v>
                </c:pt>
                <c:pt idx="1056">
                  <c:v>0.1056</c:v>
                </c:pt>
                <c:pt idx="1057">
                  <c:v>0.1057</c:v>
                </c:pt>
                <c:pt idx="1058">
                  <c:v>0.1058</c:v>
                </c:pt>
                <c:pt idx="1059">
                  <c:v>0.1059</c:v>
                </c:pt>
                <c:pt idx="1060">
                  <c:v>0.106</c:v>
                </c:pt>
                <c:pt idx="1061">
                  <c:v>0.1061</c:v>
                </c:pt>
                <c:pt idx="1062">
                  <c:v>0.1062</c:v>
                </c:pt>
                <c:pt idx="1063">
                  <c:v>0.1063</c:v>
                </c:pt>
                <c:pt idx="1064">
                  <c:v>0.1064</c:v>
                </c:pt>
                <c:pt idx="1065">
                  <c:v>0.1065</c:v>
                </c:pt>
                <c:pt idx="1066">
                  <c:v>0.1066</c:v>
                </c:pt>
                <c:pt idx="1067">
                  <c:v>0.1067</c:v>
                </c:pt>
                <c:pt idx="1068">
                  <c:v>0.1068</c:v>
                </c:pt>
                <c:pt idx="1069">
                  <c:v>0.1069</c:v>
                </c:pt>
                <c:pt idx="1070">
                  <c:v>0.107</c:v>
                </c:pt>
                <c:pt idx="1071">
                  <c:v>0.1071</c:v>
                </c:pt>
                <c:pt idx="1072">
                  <c:v>0.1072</c:v>
                </c:pt>
                <c:pt idx="1073">
                  <c:v>0.1073</c:v>
                </c:pt>
                <c:pt idx="1074">
                  <c:v>0.1074</c:v>
                </c:pt>
                <c:pt idx="1075">
                  <c:v>0.1075</c:v>
                </c:pt>
                <c:pt idx="1076">
                  <c:v>0.1076</c:v>
                </c:pt>
                <c:pt idx="1077">
                  <c:v>0.1077</c:v>
                </c:pt>
                <c:pt idx="1078">
                  <c:v>0.1078</c:v>
                </c:pt>
                <c:pt idx="1079">
                  <c:v>0.1079</c:v>
                </c:pt>
                <c:pt idx="1080">
                  <c:v>0.108</c:v>
                </c:pt>
                <c:pt idx="1081">
                  <c:v>0.1081</c:v>
                </c:pt>
                <c:pt idx="1082">
                  <c:v>0.1082</c:v>
                </c:pt>
                <c:pt idx="1083">
                  <c:v>0.1083</c:v>
                </c:pt>
                <c:pt idx="1084">
                  <c:v>0.1084</c:v>
                </c:pt>
                <c:pt idx="1085">
                  <c:v>0.1085</c:v>
                </c:pt>
                <c:pt idx="1086">
                  <c:v>0.1086</c:v>
                </c:pt>
                <c:pt idx="1087">
                  <c:v>0.1087</c:v>
                </c:pt>
                <c:pt idx="1088">
                  <c:v>0.1088</c:v>
                </c:pt>
                <c:pt idx="1089">
                  <c:v>0.1089</c:v>
                </c:pt>
                <c:pt idx="1090">
                  <c:v>0.109</c:v>
                </c:pt>
                <c:pt idx="1091">
                  <c:v>0.1091</c:v>
                </c:pt>
                <c:pt idx="1092">
                  <c:v>0.1092</c:v>
                </c:pt>
                <c:pt idx="1093">
                  <c:v>0.1093</c:v>
                </c:pt>
                <c:pt idx="1094">
                  <c:v>0.1094</c:v>
                </c:pt>
                <c:pt idx="1095">
                  <c:v>0.1095</c:v>
                </c:pt>
                <c:pt idx="1096">
                  <c:v>0.1096</c:v>
                </c:pt>
                <c:pt idx="1097">
                  <c:v>0.1097</c:v>
                </c:pt>
                <c:pt idx="1098">
                  <c:v>0.1098</c:v>
                </c:pt>
                <c:pt idx="1099">
                  <c:v>0.1099</c:v>
                </c:pt>
                <c:pt idx="1100">
                  <c:v>0.11</c:v>
                </c:pt>
                <c:pt idx="1101">
                  <c:v>0.1101</c:v>
                </c:pt>
                <c:pt idx="1102">
                  <c:v>0.1102</c:v>
                </c:pt>
                <c:pt idx="1103">
                  <c:v>0.1103</c:v>
                </c:pt>
                <c:pt idx="1104">
                  <c:v>0.1104</c:v>
                </c:pt>
                <c:pt idx="1105">
                  <c:v>0.1105</c:v>
                </c:pt>
                <c:pt idx="1106">
                  <c:v>0.1106</c:v>
                </c:pt>
                <c:pt idx="1107">
                  <c:v>0.1107</c:v>
                </c:pt>
                <c:pt idx="1108">
                  <c:v>0.1108</c:v>
                </c:pt>
                <c:pt idx="1109">
                  <c:v>0.1109</c:v>
                </c:pt>
                <c:pt idx="1110">
                  <c:v>0.111</c:v>
                </c:pt>
                <c:pt idx="1111">
                  <c:v>0.1111</c:v>
                </c:pt>
                <c:pt idx="1112">
                  <c:v>0.1112</c:v>
                </c:pt>
                <c:pt idx="1113">
                  <c:v>0.1113</c:v>
                </c:pt>
                <c:pt idx="1114">
                  <c:v>0.1114</c:v>
                </c:pt>
                <c:pt idx="1115">
                  <c:v>0.1115</c:v>
                </c:pt>
                <c:pt idx="1116">
                  <c:v>0.1116</c:v>
                </c:pt>
                <c:pt idx="1117">
                  <c:v>0.1117</c:v>
                </c:pt>
                <c:pt idx="1118">
                  <c:v>0.1118</c:v>
                </c:pt>
                <c:pt idx="1119">
                  <c:v>0.1119</c:v>
                </c:pt>
                <c:pt idx="1120">
                  <c:v>0.112</c:v>
                </c:pt>
                <c:pt idx="1121">
                  <c:v>0.1121</c:v>
                </c:pt>
                <c:pt idx="1122">
                  <c:v>0.1122</c:v>
                </c:pt>
                <c:pt idx="1123">
                  <c:v>0.1123</c:v>
                </c:pt>
                <c:pt idx="1124">
                  <c:v>0.1124</c:v>
                </c:pt>
                <c:pt idx="1125">
                  <c:v>0.1125</c:v>
                </c:pt>
                <c:pt idx="1126">
                  <c:v>0.1126</c:v>
                </c:pt>
                <c:pt idx="1127">
                  <c:v>0.1127</c:v>
                </c:pt>
                <c:pt idx="1128">
                  <c:v>0.1128</c:v>
                </c:pt>
                <c:pt idx="1129">
                  <c:v>0.1129</c:v>
                </c:pt>
                <c:pt idx="1130">
                  <c:v>0.113</c:v>
                </c:pt>
                <c:pt idx="1131">
                  <c:v>0.1131</c:v>
                </c:pt>
                <c:pt idx="1132">
                  <c:v>0.1132</c:v>
                </c:pt>
                <c:pt idx="1133">
                  <c:v>0.1133</c:v>
                </c:pt>
                <c:pt idx="1134">
                  <c:v>0.1134</c:v>
                </c:pt>
                <c:pt idx="1135">
                  <c:v>0.1135</c:v>
                </c:pt>
                <c:pt idx="1136">
                  <c:v>0.1136</c:v>
                </c:pt>
                <c:pt idx="1137">
                  <c:v>0.1137</c:v>
                </c:pt>
                <c:pt idx="1138">
                  <c:v>0.1138</c:v>
                </c:pt>
                <c:pt idx="1139">
                  <c:v>0.1139</c:v>
                </c:pt>
                <c:pt idx="1140">
                  <c:v>0.114</c:v>
                </c:pt>
                <c:pt idx="1141">
                  <c:v>0.1141</c:v>
                </c:pt>
                <c:pt idx="1142">
                  <c:v>0.1142</c:v>
                </c:pt>
                <c:pt idx="1143">
                  <c:v>0.1143</c:v>
                </c:pt>
                <c:pt idx="1144">
                  <c:v>0.1144</c:v>
                </c:pt>
                <c:pt idx="1145">
                  <c:v>0.1145</c:v>
                </c:pt>
                <c:pt idx="1146">
                  <c:v>0.1146</c:v>
                </c:pt>
                <c:pt idx="1147">
                  <c:v>0.1147</c:v>
                </c:pt>
                <c:pt idx="1148">
                  <c:v>0.1148</c:v>
                </c:pt>
                <c:pt idx="1149">
                  <c:v>0.1149</c:v>
                </c:pt>
                <c:pt idx="1150">
                  <c:v>0.115</c:v>
                </c:pt>
                <c:pt idx="1151">
                  <c:v>0.1151</c:v>
                </c:pt>
                <c:pt idx="1152">
                  <c:v>0.1152</c:v>
                </c:pt>
                <c:pt idx="1153">
                  <c:v>0.1153</c:v>
                </c:pt>
                <c:pt idx="1154">
                  <c:v>0.1154</c:v>
                </c:pt>
                <c:pt idx="1155">
                  <c:v>0.1155</c:v>
                </c:pt>
                <c:pt idx="1156">
                  <c:v>0.1156</c:v>
                </c:pt>
                <c:pt idx="1157">
                  <c:v>0.1157</c:v>
                </c:pt>
                <c:pt idx="1158">
                  <c:v>0.1158</c:v>
                </c:pt>
                <c:pt idx="1159">
                  <c:v>0.1159</c:v>
                </c:pt>
                <c:pt idx="1160">
                  <c:v>0.116</c:v>
                </c:pt>
                <c:pt idx="1161">
                  <c:v>0.1161</c:v>
                </c:pt>
                <c:pt idx="1162">
                  <c:v>0.1162</c:v>
                </c:pt>
                <c:pt idx="1163">
                  <c:v>0.1163</c:v>
                </c:pt>
                <c:pt idx="1164">
                  <c:v>0.1164</c:v>
                </c:pt>
                <c:pt idx="1165">
                  <c:v>0.1165</c:v>
                </c:pt>
                <c:pt idx="1166">
                  <c:v>0.1166</c:v>
                </c:pt>
                <c:pt idx="1167">
                  <c:v>0.1167</c:v>
                </c:pt>
                <c:pt idx="1168">
                  <c:v>0.1168</c:v>
                </c:pt>
                <c:pt idx="1169">
                  <c:v>0.1169</c:v>
                </c:pt>
                <c:pt idx="1170">
                  <c:v>0.117</c:v>
                </c:pt>
                <c:pt idx="1171">
                  <c:v>0.1171</c:v>
                </c:pt>
                <c:pt idx="1172">
                  <c:v>0.1172</c:v>
                </c:pt>
                <c:pt idx="1173">
                  <c:v>0.1173</c:v>
                </c:pt>
                <c:pt idx="1174">
                  <c:v>0.1174</c:v>
                </c:pt>
                <c:pt idx="1175">
                  <c:v>0.1175</c:v>
                </c:pt>
                <c:pt idx="1176">
                  <c:v>0.1176</c:v>
                </c:pt>
                <c:pt idx="1177">
                  <c:v>0.1177</c:v>
                </c:pt>
                <c:pt idx="1178">
                  <c:v>0.1178</c:v>
                </c:pt>
                <c:pt idx="1179">
                  <c:v>0.1179</c:v>
                </c:pt>
                <c:pt idx="1180">
                  <c:v>0.118</c:v>
                </c:pt>
                <c:pt idx="1181">
                  <c:v>0.1181</c:v>
                </c:pt>
                <c:pt idx="1182">
                  <c:v>0.1182</c:v>
                </c:pt>
                <c:pt idx="1183">
                  <c:v>0.1183</c:v>
                </c:pt>
                <c:pt idx="1184">
                  <c:v>0.1184</c:v>
                </c:pt>
                <c:pt idx="1185">
                  <c:v>0.1185</c:v>
                </c:pt>
                <c:pt idx="1186">
                  <c:v>0.1186</c:v>
                </c:pt>
                <c:pt idx="1187">
                  <c:v>0.1187</c:v>
                </c:pt>
                <c:pt idx="1188">
                  <c:v>0.1188</c:v>
                </c:pt>
                <c:pt idx="1189">
                  <c:v>0.1189</c:v>
                </c:pt>
                <c:pt idx="1190">
                  <c:v>0.119</c:v>
                </c:pt>
                <c:pt idx="1191">
                  <c:v>0.1191</c:v>
                </c:pt>
                <c:pt idx="1192">
                  <c:v>0.1192</c:v>
                </c:pt>
                <c:pt idx="1193">
                  <c:v>0.1193</c:v>
                </c:pt>
                <c:pt idx="1194">
                  <c:v>0.1194</c:v>
                </c:pt>
                <c:pt idx="1195">
                  <c:v>0.1195</c:v>
                </c:pt>
                <c:pt idx="1196">
                  <c:v>0.1196</c:v>
                </c:pt>
                <c:pt idx="1197">
                  <c:v>0.1197</c:v>
                </c:pt>
                <c:pt idx="1198">
                  <c:v>0.1198</c:v>
                </c:pt>
                <c:pt idx="1199">
                  <c:v>0.1199</c:v>
                </c:pt>
                <c:pt idx="1200">
                  <c:v>0.12</c:v>
                </c:pt>
                <c:pt idx="1201">
                  <c:v>0.1201</c:v>
                </c:pt>
                <c:pt idx="1202">
                  <c:v>0.1202</c:v>
                </c:pt>
                <c:pt idx="1203">
                  <c:v>0.1203</c:v>
                </c:pt>
                <c:pt idx="1204">
                  <c:v>0.1204</c:v>
                </c:pt>
                <c:pt idx="1205">
                  <c:v>0.1205</c:v>
                </c:pt>
                <c:pt idx="1206">
                  <c:v>0.1206</c:v>
                </c:pt>
                <c:pt idx="1207">
                  <c:v>0.1207</c:v>
                </c:pt>
                <c:pt idx="1208">
                  <c:v>0.1208</c:v>
                </c:pt>
                <c:pt idx="1209">
                  <c:v>0.1209</c:v>
                </c:pt>
                <c:pt idx="1210">
                  <c:v>0.121</c:v>
                </c:pt>
                <c:pt idx="1211">
                  <c:v>0.1211</c:v>
                </c:pt>
                <c:pt idx="1212">
                  <c:v>0.1212</c:v>
                </c:pt>
                <c:pt idx="1213">
                  <c:v>0.1213</c:v>
                </c:pt>
                <c:pt idx="1214">
                  <c:v>0.1214</c:v>
                </c:pt>
                <c:pt idx="1215">
                  <c:v>0.1215</c:v>
                </c:pt>
                <c:pt idx="1216">
                  <c:v>0.1216</c:v>
                </c:pt>
                <c:pt idx="1217">
                  <c:v>0.1217</c:v>
                </c:pt>
                <c:pt idx="1218">
                  <c:v>0.1218</c:v>
                </c:pt>
                <c:pt idx="1219">
                  <c:v>0.1219</c:v>
                </c:pt>
                <c:pt idx="1220">
                  <c:v>0.122</c:v>
                </c:pt>
                <c:pt idx="1221">
                  <c:v>0.1221</c:v>
                </c:pt>
                <c:pt idx="1222">
                  <c:v>0.1222</c:v>
                </c:pt>
                <c:pt idx="1223">
                  <c:v>0.1223</c:v>
                </c:pt>
                <c:pt idx="1224">
                  <c:v>0.1224</c:v>
                </c:pt>
                <c:pt idx="1225">
                  <c:v>0.1225</c:v>
                </c:pt>
                <c:pt idx="1226">
                  <c:v>0.1226</c:v>
                </c:pt>
                <c:pt idx="1227">
                  <c:v>0.1227</c:v>
                </c:pt>
                <c:pt idx="1228">
                  <c:v>0.1228</c:v>
                </c:pt>
                <c:pt idx="1229">
                  <c:v>0.1229</c:v>
                </c:pt>
                <c:pt idx="1230">
                  <c:v>0.123</c:v>
                </c:pt>
                <c:pt idx="1231">
                  <c:v>0.1231</c:v>
                </c:pt>
                <c:pt idx="1232">
                  <c:v>0.1232</c:v>
                </c:pt>
                <c:pt idx="1233">
                  <c:v>0.1233</c:v>
                </c:pt>
                <c:pt idx="1234">
                  <c:v>0.1234</c:v>
                </c:pt>
                <c:pt idx="1235">
                  <c:v>0.1235</c:v>
                </c:pt>
                <c:pt idx="1236">
                  <c:v>0.1236</c:v>
                </c:pt>
                <c:pt idx="1237">
                  <c:v>0.1237</c:v>
                </c:pt>
                <c:pt idx="1238">
                  <c:v>0.1238</c:v>
                </c:pt>
                <c:pt idx="1239">
                  <c:v>0.1239</c:v>
                </c:pt>
                <c:pt idx="1240">
                  <c:v>0.124</c:v>
                </c:pt>
                <c:pt idx="1241">
                  <c:v>0.1241</c:v>
                </c:pt>
                <c:pt idx="1242">
                  <c:v>0.1242</c:v>
                </c:pt>
                <c:pt idx="1243">
                  <c:v>0.1243</c:v>
                </c:pt>
                <c:pt idx="1244">
                  <c:v>0.1244</c:v>
                </c:pt>
                <c:pt idx="1245">
                  <c:v>0.1245</c:v>
                </c:pt>
                <c:pt idx="1246">
                  <c:v>0.1246</c:v>
                </c:pt>
                <c:pt idx="1247">
                  <c:v>0.1247</c:v>
                </c:pt>
                <c:pt idx="1248">
                  <c:v>0.1248</c:v>
                </c:pt>
                <c:pt idx="1249">
                  <c:v>0.1249</c:v>
                </c:pt>
                <c:pt idx="1250">
                  <c:v>0.125</c:v>
                </c:pt>
                <c:pt idx="1251">
                  <c:v>0.1251</c:v>
                </c:pt>
                <c:pt idx="1252">
                  <c:v>0.1252</c:v>
                </c:pt>
                <c:pt idx="1253">
                  <c:v>0.1253</c:v>
                </c:pt>
                <c:pt idx="1254">
                  <c:v>0.1254</c:v>
                </c:pt>
                <c:pt idx="1255">
                  <c:v>0.1255</c:v>
                </c:pt>
                <c:pt idx="1256">
                  <c:v>0.1256</c:v>
                </c:pt>
                <c:pt idx="1257">
                  <c:v>0.1257</c:v>
                </c:pt>
                <c:pt idx="1258">
                  <c:v>0.1258</c:v>
                </c:pt>
                <c:pt idx="1259">
                  <c:v>0.1259</c:v>
                </c:pt>
                <c:pt idx="1260">
                  <c:v>0.126</c:v>
                </c:pt>
                <c:pt idx="1261">
                  <c:v>0.1261</c:v>
                </c:pt>
                <c:pt idx="1262">
                  <c:v>0.1262</c:v>
                </c:pt>
                <c:pt idx="1263">
                  <c:v>0.1263</c:v>
                </c:pt>
                <c:pt idx="1264">
                  <c:v>0.1264</c:v>
                </c:pt>
                <c:pt idx="1265">
                  <c:v>0.1265</c:v>
                </c:pt>
                <c:pt idx="1266">
                  <c:v>0.1266</c:v>
                </c:pt>
                <c:pt idx="1267">
                  <c:v>0.1267</c:v>
                </c:pt>
                <c:pt idx="1268">
                  <c:v>0.1268</c:v>
                </c:pt>
                <c:pt idx="1269">
                  <c:v>0.1269</c:v>
                </c:pt>
                <c:pt idx="1270">
                  <c:v>0.127</c:v>
                </c:pt>
                <c:pt idx="1271">
                  <c:v>0.1271</c:v>
                </c:pt>
                <c:pt idx="1272">
                  <c:v>0.1272</c:v>
                </c:pt>
                <c:pt idx="1273">
                  <c:v>0.1273</c:v>
                </c:pt>
                <c:pt idx="1274">
                  <c:v>0.1274</c:v>
                </c:pt>
                <c:pt idx="1275">
                  <c:v>0.1275</c:v>
                </c:pt>
                <c:pt idx="1276">
                  <c:v>0.1276</c:v>
                </c:pt>
                <c:pt idx="1277">
                  <c:v>0.1277</c:v>
                </c:pt>
                <c:pt idx="1278">
                  <c:v>0.1278</c:v>
                </c:pt>
                <c:pt idx="1279">
                  <c:v>0.1279</c:v>
                </c:pt>
                <c:pt idx="1280">
                  <c:v>0.128</c:v>
                </c:pt>
                <c:pt idx="1281">
                  <c:v>0.1281</c:v>
                </c:pt>
                <c:pt idx="1282">
                  <c:v>0.1282</c:v>
                </c:pt>
                <c:pt idx="1283">
                  <c:v>0.1283</c:v>
                </c:pt>
                <c:pt idx="1284">
                  <c:v>0.1284</c:v>
                </c:pt>
                <c:pt idx="1285">
                  <c:v>0.1285</c:v>
                </c:pt>
                <c:pt idx="1286">
                  <c:v>0.1286</c:v>
                </c:pt>
                <c:pt idx="1287">
                  <c:v>0.1287</c:v>
                </c:pt>
                <c:pt idx="1288">
                  <c:v>0.1288</c:v>
                </c:pt>
                <c:pt idx="1289">
                  <c:v>0.1289</c:v>
                </c:pt>
                <c:pt idx="1290">
                  <c:v>0.129</c:v>
                </c:pt>
                <c:pt idx="1291">
                  <c:v>0.1291</c:v>
                </c:pt>
                <c:pt idx="1292">
                  <c:v>0.1292</c:v>
                </c:pt>
                <c:pt idx="1293">
                  <c:v>0.1293</c:v>
                </c:pt>
                <c:pt idx="1294">
                  <c:v>0.1294</c:v>
                </c:pt>
                <c:pt idx="1295">
                  <c:v>0.1295</c:v>
                </c:pt>
                <c:pt idx="1296">
                  <c:v>0.1296</c:v>
                </c:pt>
                <c:pt idx="1297">
                  <c:v>0.1297</c:v>
                </c:pt>
                <c:pt idx="1298">
                  <c:v>0.1298</c:v>
                </c:pt>
                <c:pt idx="1299">
                  <c:v>0.1299</c:v>
                </c:pt>
                <c:pt idx="1300">
                  <c:v>0.13</c:v>
                </c:pt>
                <c:pt idx="1301">
                  <c:v>0.1301</c:v>
                </c:pt>
                <c:pt idx="1302">
                  <c:v>0.1302</c:v>
                </c:pt>
                <c:pt idx="1303">
                  <c:v>0.1303</c:v>
                </c:pt>
                <c:pt idx="1304">
                  <c:v>0.1304</c:v>
                </c:pt>
                <c:pt idx="1305">
                  <c:v>0.1305</c:v>
                </c:pt>
                <c:pt idx="1306">
                  <c:v>0.1306</c:v>
                </c:pt>
                <c:pt idx="1307">
                  <c:v>0.1307</c:v>
                </c:pt>
                <c:pt idx="1308">
                  <c:v>0.1308</c:v>
                </c:pt>
                <c:pt idx="1309">
                  <c:v>0.1309</c:v>
                </c:pt>
                <c:pt idx="1310">
                  <c:v>0.131</c:v>
                </c:pt>
                <c:pt idx="1311">
                  <c:v>0.1311</c:v>
                </c:pt>
                <c:pt idx="1312">
                  <c:v>0.1312</c:v>
                </c:pt>
                <c:pt idx="1313">
                  <c:v>0.1313</c:v>
                </c:pt>
                <c:pt idx="1314">
                  <c:v>0.1314</c:v>
                </c:pt>
                <c:pt idx="1315">
                  <c:v>0.1315</c:v>
                </c:pt>
                <c:pt idx="1316">
                  <c:v>0.1316</c:v>
                </c:pt>
                <c:pt idx="1317">
                  <c:v>0.1317</c:v>
                </c:pt>
                <c:pt idx="1318">
                  <c:v>0.1318</c:v>
                </c:pt>
                <c:pt idx="1319">
                  <c:v>0.1319</c:v>
                </c:pt>
                <c:pt idx="1320">
                  <c:v>0.132</c:v>
                </c:pt>
                <c:pt idx="1321">
                  <c:v>0.1321</c:v>
                </c:pt>
                <c:pt idx="1322">
                  <c:v>0.1322</c:v>
                </c:pt>
                <c:pt idx="1323">
                  <c:v>0.1323</c:v>
                </c:pt>
                <c:pt idx="1324">
                  <c:v>0.1324</c:v>
                </c:pt>
                <c:pt idx="1325">
                  <c:v>0.1325</c:v>
                </c:pt>
                <c:pt idx="1326">
                  <c:v>0.1326</c:v>
                </c:pt>
                <c:pt idx="1327">
                  <c:v>0.1327</c:v>
                </c:pt>
                <c:pt idx="1328">
                  <c:v>0.1328</c:v>
                </c:pt>
                <c:pt idx="1329">
                  <c:v>0.1329</c:v>
                </c:pt>
                <c:pt idx="1330">
                  <c:v>0.133</c:v>
                </c:pt>
                <c:pt idx="1331">
                  <c:v>0.1331</c:v>
                </c:pt>
                <c:pt idx="1332">
                  <c:v>0.1332</c:v>
                </c:pt>
                <c:pt idx="1333">
                  <c:v>0.1333</c:v>
                </c:pt>
                <c:pt idx="1334">
                  <c:v>0.1334</c:v>
                </c:pt>
                <c:pt idx="1335">
                  <c:v>0.1335</c:v>
                </c:pt>
                <c:pt idx="1336">
                  <c:v>0.1336</c:v>
                </c:pt>
                <c:pt idx="1337">
                  <c:v>0.1337</c:v>
                </c:pt>
                <c:pt idx="1338">
                  <c:v>0.1338</c:v>
                </c:pt>
                <c:pt idx="1339">
                  <c:v>0.1339</c:v>
                </c:pt>
                <c:pt idx="1340">
                  <c:v>0.134</c:v>
                </c:pt>
                <c:pt idx="1341">
                  <c:v>0.1341</c:v>
                </c:pt>
                <c:pt idx="1342">
                  <c:v>0.1342</c:v>
                </c:pt>
                <c:pt idx="1343">
                  <c:v>0.1343</c:v>
                </c:pt>
                <c:pt idx="1344">
                  <c:v>0.1344</c:v>
                </c:pt>
                <c:pt idx="1345">
                  <c:v>0.1345</c:v>
                </c:pt>
                <c:pt idx="1346">
                  <c:v>0.1346</c:v>
                </c:pt>
                <c:pt idx="1347">
                  <c:v>0.1347</c:v>
                </c:pt>
                <c:pt idx="1348">
                  <c:v>0.1348</c:v>
                </c:pt>
                <c:pt idx="1349">
                  <c:v>0.1349</c:v>
                </c:pt>
                <c:pt idx="1350">
                  <c:v>0.135</c:v>
                </c:pt>
                <c:pt idx="1351">
                  <c:v>0.1351</c:v>
                </c:pt>
                <c:pt idx="1352">
                  <c:v>0.1352</c:v>
                </c:pt>
                <c:pt idx="1353">
                  <c:v>0.1353</c:v>
                </c:pt>
                <c:pt idx="1354">
                  <c:v>0.1354</c:v>
                </c:pt>
                <c:pt idx="1355">
                  <c:v>0.1355</c:v>
                </c:pt>
                <c:pt idx="1356">
                  <c:v>0.1356</c:v>
                </c:pt>
                <c:pt idx="1357">
                  <c:v>0.1357</c:v>
                </c:pt>
                <c:pt idx="1358">
                  <c:v>0.1358</c:v>
                </c:pt>
                <c:pt idx="1359">
                  <c:v>0.1359</c:v>
                </c:pt>
                <c:pt idx="1360">
                  <c:v>0.136</c:v>
                </c:pt>
                <c:pt idx="1361">
                  <c:v>0.1361</c:v>
                </c:pt>
                <c:pt idx="1362">
                  <c:v>0.1362</c:v>
                </c:pt>
                <c:pt idx="1363">
                  <c:v>0.1363</c:v>
                </c:pt>
                <c:pt idx="1364">
                  <c:v>0.1364</c:v>
                </c:pt>
                <c:pt idx="1365">
                  <c:v>0.1365</c:v>
                </c:pt>
                <c:pt idx="1366">
                  <c:v>0.1366</c:v>
                </c:pt>
                <c:pt idx="1367">
                  <c:v>0.1367</c:v>
                </c:pt>
                <c:pt idx="1368">
                  <c:v>0.1368</c:v>
                </c:pt>
                <c:pt idx="1369">
                  <c:v>0.1369</c:v>
                </c:pt>
                <c:pt idx="1370">
                  <c:v>0.137</c:v>
                </c:pt>
                <c:pt idx="1371">
                  <c:v>0.1371</c:v>
                </c:pt>
                <c:pt idx="1372">
                  <c:v>0.1372</c:v>
                </c:pt>
                <c:pt idx="1373">
                  <c:v>0.1373</c:v>
                </c:pt>
                <c:pt idx="1374">
                  <c:v>0.1374</c:v>
                </c:pt>
                <c:pt idx="1375">
                  <c:v>0.1375</c:v>
                </c:pt>
                <c:pt idx="1376">
                  <c:v>0.1376</c:v>
                </c:pt>
                <c:pt idx="1377">
                  <c:v>0.1377</c:v>
                </c:pt>
                <c:pt idx="1378">
                  <c:v>0.1378</c:v>
                </c:pt>
                <c:pt idx="1379">
                  <c:v>0.1379</c:v>
                </c:pt>
                <c:pt idx="1380">
                  <c:v>0.138</c:v>
                </c:pt>
                <c:pt idx="1381">
                  <c:v>0.1381</c:v>
                </c:pt>
                <c:pt idx="1382">
                  <c:v>0.1382</c:v>
                </c:pt>
                <c:pt idx="1383">
                  <c:v>0.1383</c:v>
                </c:pt>
                <c:pt idx="1384">
                  <c:v>0.1384</c:v>
                </c:pt>
                <c:pt idx="1385">
                  <c:v>0.1385</c:v>
                </c:pt>
                <c:pt idx="1386">
                  <c:v>0.1386</c:v>
                </c:pt>
                <c:pt idx="1387">
                  <c:v>0.1387</c:v>
                </c:pt>
                <c:pt idx="1388">
                  <c:v>0.1388</c:v>
                </c:pt>
                <c:pt idx="1389">
                  <c:v>0.1389</c:v>
                </c:pt>
                <c:pt idx="1390">
                  <c:v>0.139</c:v>
                </c:pt>
                <c:pt idx="1391">
                  <c:v>0.1391</c:v>
                </c:pt>
                <c:pt idx="1392">
                  <c:v>0.1392</c:v>
                </c:pt>
                <c:pt idx="1393">
                  <c:v>0.1393</c:v>
                </c:pt>
                <c:pt idx="1394">
                  <c:v>0.1394</c:v>
                </c:pt>
                <c:pt idx="1395">
                  <c:v>0.1395</c:v>
                </c:pt>
                <c:pt idx="1396">
                  <c:v>0.1396</c:v>
                </c:pt>
                <c:pt idx="1397">
                  <c:v>0.1397</c:v>
                </c:pt>
                <c:pt idx="1398">
                  <c:v>0.1398</c:v>
                </c:pt>
                <c:pt idx="1399">
                  <c:v>0.1399</c:v>
                </c:pt>
                <c:pt idx="1400">
                  <c:v>0.14</c:v>
                </c:pt>
                <c:pt idx="1401">
                  <c:v>0.1401</c:v>
                </c:pt>
                <c:pt idx="1402">
                  <c:v>0.1402</c:v>
                </c:pt>
                <c:pt idx="1403">
                  <c:v>0.1403</c:v>
                </c:pt>
                <c:pt idx="1404">
                  <c:v>0.1404</c:v>
                </c:pt>
                <c:pt idx="1405">
                  <c:v>0.1405</c:v>
                </c:pt>
                <c:pt idx="1406">
                  <c:v>0.1406</c:v>
                </c:pt>
                <c:pt idx="1407">
                  <c:v>0.1407</c:v>
                </c:pt>
                <c:pt idx="1408">
                  <c:v>0.1408</c:v>
                </c:pt>
                <c:pt idx="1409">
                  <c:v>0.1409</c:v>
                </c:pt>
                <c:pt idx="1410">
                  <c:v>0.141</c:v>
                </c:pt>
                <c:pt idx="1411">
                  <c:v>0.1411</c:v>
                </c:pt>
                <c:pt idx="1412">
                  <c:v>0.1412</c:v>
                </c:pt>
                <c:pt idx="1413">
                  <c:v>0.1413</c:v>
                </c:pt>
                <c:pt idx="1414">
                  <c:v>0.1414</c:v>
                </c:pt>
                <c:pt idx="1415">
                  <c:v>0.1415</c:v>
                </c:pt>
                <c:pt idx="1416">
                  <c:v>0.1416</c:v>
                </c:pt>
                <c:pt idx="1417">
                  <c:v>0.1417</c:v>
                </c:pt>
                <c:pt idx="1418">
                  <c:v>0.1418</c:v>
                </c:pt>
                <c:pt idx="1419">
                  <c:v>0.1419</c:v>
                </c:pt>
                <c:pt idx="1420">
                  <c:v>0.142</c:v>
                </c:pt>
                <c:pt idx="1421">
                  <c:v>0.1421</c:v>
                </c:pt>
                <c:pt idx="1422">
                  <c:v>0.1422</c:v>
                </c:pt>
                <c:pt idx="1423">
                  <c:v>0.1423</c:v>
                </c:pt>
                <c:pt idx="1424">
                  <c:v>0.1424</c:v>
                </c:pt>
                <c:pt idx="1425">
                  <c:v>0.1425</c:v>
                </c:pt>
                <c:pt idx="1426">
                  <c:v>0.1426</c:v>
                </c:pt>
                <c:pt idx="1427">
                  <c:v>0.1427</c:v>
                </c:pt>
                <c:pt idx="1428">
                  <c:v>0.1428</c:v>
                </c:pt>
                <c:pt idx="1429">
                  <c:v>0.1429</c:v>
                </c:pt>
                <c:pt idx="1430">
                  <c:v>0.143</c:v>
                </c:pt>
                <c:pt idx="1431">
                  <c:v>0.1431</c:v>
                </c:pt>
                <c:pt idx="1432">
                  <c:v>0.1432</c:v>
                </c:pt>
                <c:pt idx="1433">
                  <c:v>0.1433</c:v>
                </c:pt>
                <c:pt idx="1434">
                  <c:v>0.1434</c:v>
                </c:pt>
                <c:pt idx="1435">
                  <c:v>0.1435</c:v>
                </c:pt>
                <c:pt idx="1436">
                  <c:v>0.1436</c:v>
                </c:pt>
                <c:pt idx="1437">
                  <c:v>0.1437</c:v>
                </c:pt>
                <c:pt idx="1438">
                  <c:v>0.1438</c:v>
                </c:pt>
                <c:pt idx="1439">
                  <c:v>0.1439</c:v>
                </c:pt>
                <c:pt idx="1440">
                  <c:v>0.144</c:v>
                </c:pt>
                <c:pt idx="1441">
                  <c:v>0.1441</c:v>
                </c:pt>
                <c:pt idx="1442">
                  <c:v>0.1442</c:v>
                </c:pt>
                <c:pt idx="1443">
                  <c:v>0.1443</c:v>
                </c:pt>
                <c:pt idx="1444">
                  <c:v>0.1444</c:v>
                </c:pt>
                <c:pt idx="1445">
                  <c:v>0.1445</c:v>
                </c:pt>
                <c:pt idx="1446">
                  <c:v>0.1446</c:v>
                </c:pt>
                <c:pt idx="1447">
                  <c:v>0.1447</c:v>
                </c:pt>
                <c:pt idx="1448">
                  <c:v>0.1448</c:v>
                </c:pt>
                <c:pt idx="1449">
                  <c:v>0.1449</c:v>
                </c:pt>
                <c:pt idx="1450">
                  <c:v>0.145</c:v>
                </c:pt>
                <c:pt idx="1451">
                  <c:v>0.1451</c:v>
                </c:pt>
                <c:pt idx="1452">
                  <c:v>0.1452</c:v>
                </c:pt>
                <c:pt idx="1453">
                  <c:v>0.1453</c:v>
                </c:pt>
                <c:pt idx="1454">
                  <c:v>0.1454</c:v>
                </c:pt>
                <c:pt idx="1455">
                  <c:v>0.1455</c:v>
                </c:pt>
                <c:pt idx="1456">
                  <c:v>0.1456</c:v>
                </c:pt>
                <c:pt idx="1457">
                  <c:v>0.1457</c:v>
                </c:pt>
                <c:pt idx="1458">
                  <c:v>0.1458</c:v>
                </c:pt>
                <c:pt idx="1459">
                  <c:v>0.1459</c:v>
                </c:pt>
                <c:pt idx="1460">
                  <c:v>0.146</c:v>
                </c:pt>
                <c:pt idx="1461">
                  <c:v>0.1461</c:v>
                </c:pt>
                <c:pt idx="1462">
                  <c:v>0.1462</c:v>
                </c:pt>
                <c:pt idx="1463">
                  <c:v>0.1463</c:v>
                </c:pt>
                <c:pt idx="1464">
                  <c:v>0.1464</c:v>
                </c:pt>
                <c:pt idx="1465">
                  <c:v>0.1465</c:v>
                </c:pt>
                <c:pt idx="1466">
                  <c:v>0.1466</c:v>
                </c:pt>
                <c:pt idx="1467">
                  <c:v>0.1467</c:v>
                </c:pt>
                <c:pt idx="1468">
                  <c:v>0.1468</c:v>
                </c:pt>
                <c:pt idx="1469">
                  <c:v>0.1469</c:v>
                </c:pt>
                <c:pt idx="1470">
                  <c:v>0.147</c:v>
                </c:pt>
                <c:pt idx="1471">
                  <c:v>0.1471</c:v>
                </c:pt>
                <c:pt idx="1472">
                  <c:v>0.1472</c:v>
                </c:pt>
                <c:pt idx="1473">
                  <c:v>0.1473</c:v>
                </c:pt>
                <c:pt idx="1474">
                  <c:v>0.1474</c:v>
                </c:pt>
                <c:pt idx="1475">
                  <c:v>0.1475</c:v>
                </c:pt>
                <c:pt idx="1476">
                  <c:v>0.1476</c:v>
                </c:pt>
                <c:pt idx="1477">
                  <c:v>0.1477</c:v>
                </c:pt>
                <c:pt idx="1478">
                  <c:v>0.1478</c:v>
                </c:pt>
                <c:pt idx="1479">
                  <c:v>0.1479</c:v>
                </c:pt>
                <c:pt idx="1480">
                  <c:v>0.148</c:v>
                </c:pt>
                <c:pt idx="1481">
                  <c:v>0.1481</c:v>
                </c:pt>
                <c:pt idx="1482">
                  <c:v>0.1482</c:v>
                </c:pt>
                <c:pt idx="1483">
                  <c:v>0.1483</c:v>
                </c:pt>
                <c:pt idx="1484">
                  <c:v>0.1484</c:v>
                </c:pt>
                <c:pt idx="1485">
                  <c:v>0.1485</c:v>
                </c:pt>
                <c:pt idx="1486">
                  <c:v>0.1486</c:v>
                </c:pt>
                <c:pt idx="1487">
                  <c:v>0.1487</c:v>
                </c:pt>
                <c:pt idx="1488">
                  <c:v>0.1488</c:v>
                </c:pt>
                <c:pt idx="1489">
                  <c:v>0.1489</c:v>
                </c:pt>
                <c:pt idx="1490">
                  <c:v>0.149</c:v>
                </c:pt>
                <c:pt idx="1491">
                  <c:v>0.1491</c:v>
                </c:pt>
                <c:pt idx="1492">
                  <c:v>0.1492</c:v>
                </c:pt>
                <c:pt idx="1493">
                  <c:v>0.1493</c:v>
                </c:pt>
                <c:pt idx="1494">
                  <c:v>0.1494</c:v>
                </c:pt>
                <c:pt idx="1495">
                  <c:v>0.1495</c:v>
                </c:pt>
                <c:pt idx="1496">
                  <c:v>0.1496</c:v>
                </c:pt>
                <c:pt idx="1497">
                  <c:v>0.1497</c:v>
                </c:pt>
                <c:pt idx="1498">
                  <c:v>0.1498</c:v>
                </c:pt>
                <c:pt idx="1499">
                  <c:v>0.1499</c:v>
                </c:pt>
                <c:pt idx="1500">
                  <c:v>0.15</c:v>
                </c:pt>
                <c:pt idx="1501">
                  <c:v>0.1501</c:v>
                </c:pt>
                <c:pt idx="1502">
                  <c:v>0.1502</c:v>
                </c:pt>
                <c:pt idx="1503">
                  <c:v>0.1503</c:v>
                </c:pt>
                <c:pt idx="1504">
                  <c:v>0.1504</c:v>
                </c:pt>
                <c:pt idx="1505">
                  <c:v>0.1505</c:v>
                </c:pt>
                <c:pt idx="1506">
                  <c:v>0.1506</c:v>
                </c:pt>
                <c:pt idx="1507">
                  <c:v>0.1507</c:v>
                </c:pt>
                <c:pt idx="1508">
                  <c:v>0.1508</c:v>
                </c:pt>
                <c:pt idx="1509">
                  <c:v>0.1509</c:v>
                </c:pt>
                <c:pt idx="1510">
                  <c:v>0.151</c:v>
                </c:pt>
                <c:pt idx="1511">
                  <c:v>0.1511</c:v>
                </c:pt>
                <c:pt idx="1512">
                  <c:v>0.1512</c:v>
                </c:pt>
                <c:pt idx="1513">
                  <c:v>0.1513</c:v>
                </c:pt>
                <c:pt idx="1514">
                  <c:v>0.1514</c:v>
                </c:pt>
                <c:pt idx="1515">
                  <c:v>0.1515</c:v>
                </c:pt>
                <c:pt idx="1516">
                  <c:v>0.1516</c:v>
                </c:pt>
                <c:pt idx="1517">
                  <c:v>0.1517</c:v>
                </c:pt>
                <c:pt idx="1518">
                  <c:v>0.1518</c:v>
                </c:pt>
                <c:pt idx="1519">
                  <c:v>0.1519</c:v>
                </c:pt>
                <c:pt idx="1520">
                  <c:v>0.152</c:v>
                </c:pt>
                <c:pt idx="1521">
                  <c:v>0.1521</c:v>
                </c:pt>
                <c:pt idx="1522">
                  <c:v>0.1522</c:v>
                </c:pt>
                <c:pt idx="1523">
                  <c:v>0.1523</c:v>
                </c:pt>
                <c:pt idx="1524">
                  <c:v>0.1524</c:v>
                </c:pt>
                <c:pt idx="1525">
                  <c:v>0.1525</c:v>
                </c:pt>
                <c:pt idx="1526">
                  <c:v>0.1526</c:v>
                </c:pt>
                <c:pt idx="1527">
                  <c:v>0.1527</c:v>
                </c:pt>
                <c:pt idx="1528">
                  <c:v>0.1528</c:v>
                </c:pt>
                <c:pt idx="1529">
                  <c:v>0.1529</c:v>
                </c:pt>
                <c:pt idx="1530">
                  <c:v>0.153</c:v>
                </c:pt>
                <c:pt idx="1531">
                  <c:v>0.1531</c:v>
                </c:pt>
                <c:pt idx="1532">
                  <c:v>0.1532</c:v>
                </c:pt>
                <c:pt idx="1533">
                  <c:v>0.1533</c:v>
                </c:pt>
                <c:pt idx="1534">
                  <c:v>0.1534</c:v>
                </c:pt>
                <c:pt idx="1535">
                  <c:v>0.1535</c:v>
                </c:pt>
                <c:pt idx="1536">
                  <c:v>0.1536</c:v>
                </c:pt>
                <c:pt idx="1537">
                  <c:v>0.1537</c:v>
                </c:pt>
                <c:pt idx="1538">
                  <c:v>0.1538</c:v>
                </c:pt>
                <c:pt idx="1539">
                  <c:v>0.1539</c:v>
                </c:pt>
                <c:pt idx="1540">
                  <c:v>0.154</c:v>
                </c:pt>
                <c:pt idx="1541">
                  <c:v>0.1541</c:v>
                </c:pt>
                <c:pt idx="1542">
                  <c:v>0.1542</c:v>
                </c:pt>
                <c:pt idx="1543">
                  <c:v>0.1543</c:v>
                </c:pt>
                <c:pt idx="1544">
                  <c:v>0.1544</c:v>
                </c:pt>
                <c:pt idx="1545">
                  <c:v>0.1545</c:v>
                </c:pt>
                <c:pt idx="1546">
                  <c:v>0.1546</c:v>
                </c:pt>
                <c:pt idx="1547">
                  <c:v>0.1547</c:v>
                </c:pt>
                <c:pt idx="1548">
                  <c:v>0.1548</c:v>
                </c:pt>
                <c:pt idx="1549">
                  <c:v>0.1549</c:v>
                </c:pt>
                <c:pt idx="1550">
                  <c:v>0.155</c:v>
                </c:pt>
                <c:pt idx="1551">
                  <c:v>0.1551</c:v>
                </c:pt>
                <c:pt idx="1552">
                  <c:v>0.1552</c:v>
                </c:pt>
                <c:pt idx="1553">
                  <c:v>0.1553</c:v>
                </c:pt>
                <c:pt idx="1554">
                  <c:v>0.1554</c:v>
                </c:pt>
                <c:pt idx="1555">
                  <c:v>0.1555</c:v>
                </c:pt>
                <c:pt idx="1556">
                  <c:v>0.1556</c:v>
                </c:pt>
                <c:pt idx="1557">
                  <c:v>0.1557</c:v>
                </c:pt>
                <c:pt idx="1558">
                  <c:v>0.1558</c:v>
                </c:pt>
                <c:pt idx="1559">
                  <c:v>0.1559</c:v>
                </c:pt>
                <c:pt idx="1560">
                  <c:v>0.156</c:v>
                </c:pt>
                <c:pt idx="1561">
                  <c:v>0.1561</c:v>
                </c:pt>
                <c:pt idx="1562">
                  <c:v>0.1562</c:v>
                </c:pt>
                <c:pt idx="1563">
                  <c:v>0.1563</c:v>
                </c:pt>
                <c:pt idx="1564">
                  <c:v>0.1564</c:v>
                </c:pt>
                <c:pt idx="1565">
                  <c:v>0.1565</c:v>
                </c:pt>
                <c:pt idx="1566">
                  <c:v>0.1566</c:v>
                </c:pt>
                <c:pt idx="1567">
                  <c:v>0.1567</c:v>
                </c:pt>
                <c:pt idx="1568">
                  <c:v>0.1568</c:v>
                </c:pt>
                <c:pt idx="1569">
                  <c:v>0.1569</c:v>
                </c:pt>
                <c:pt idx="1570">
                  <c:v>0.157</c:v>
                </c:pt>
                <c:pt idx="1571">
                  <c:v>0.1571</c:v>
                </c:pt>
                <c:pt idx="1572">
                  <c:v>0.1572</c:v>
                </c:pt>
                <c:pt idx="1573">
                  <c:v>0.1573</c:v>
                </c:pt>
                <c:pt idx="1574">
                  <c:v>0.1574</c:v>
                </c:pt>
                <c:pt idx="1575">
                  <c:v>0.1575</c:v>
                </c:pt>
                <c:pt idx="1576">
                  <c:v>0.1576</c:v>
                </c:pt>
                <c:pt idx="1577">
                  <c:v>0.1577</c:v>
                </c:pt>
                <c:pt idx="1578">
                  <c:v>0.1578</c:v>
                </c:pt>
                <c:pt idx="1579">
                  <c:v>0.1579</c:v>
                </c:pt>
                <c:pt idx="1580">
                  <c:v>0.158</c:v>
                </c:pt>
                <c:pt idx="1581">
                  <c:v>0.1581</c:v>
                </c:pt>
                <c:pt idx="1582">
                  <c:v>0.1582</c:v>
                </c:pt>
                <c:pt idx="1583">
                  <c:v>0.1583</c:v>
                </c:pt>
                <c:pt idx="1584">
                  <c:v>0.1584</c:v>
                </c:pt>
                <c:pt idx="1585">
                  <c:v>0.1585</c:v>
                </c:pt>
                <c:pt idx="1586">
                  <c:v>0.1586</c:v>
                </c:pt>
                <c:pt idx="1587">
                  <c:v>0.1587</c:v>
                </c:pt>
                <c:pt idx="1588">
                  <c:v>0.1588</c:v>
                </c:pt>
                <c:pt idx="1589">
                  <c:v>0.1589</c:v>
                </c:pt>
                <c:pt idx="1590">
                  <c:v>0.159</c:v>
                </c:pt>
                <c:pt idx="1591">
                  <c:v>0.1591</c:v>
                </c:pt>
                <c:pt idx="1592">
                  <c:v>0.1592</c:v>
                </c:pt>
                <c:pt idx="1593">
                  <c:v>0.1593</c:v>
                </c:pt>
                <c:pt idx="1594">
                  <c:v>0.1594</c:v>
                </c:pt>
                <c:pt idx="1595">
                  <c:v>0.1595</c:v>
                </c:pt>
                <c:pt idx="1596">
                  <c:v>0.1596</c:v>
                </c:pt>
                <c:pt idx="1597">
                  <c:v>0.1597</c:v>
                </c:pt>
                <c:pt idx="1598">
                  <c:v>0.1598</c:v>
                </c:pt>
                <c:pt idx="1599">
                  <c:v>0.1599</c:v>
                </c:pt>
                <c:pt idx="1600">
                  <c:v>0.16</c:v>
                </c:pt>
                <c:pt idx="1601">
                  <c:v>0.1601</c:v>
                </c:pt>
                <c:pt idx="1602">
                  <c:v>0.1602</c:v>
                </c:pt>
                <c:pt idx="1603">
                  <c:v>0.1603</c:v>
                </c:pt>
                <c:pt idx="1604">
                  <c:v>0.1604</c:v>
                </c:pt>
                <c:pt idx="1605">
                  <c:v>0.1605</c:v>
                </c:pt>
                <c:pt idx="1606">
                  <c:v>0.1606</c:v>
                </c:pt>
                <c:pt idx="1607">
                  <c:v>0.1607</c:v>
                </c:pt>
                <c:pt idx="1608">
                  <c:v>0.1608</c:v>
                </c:pt>
                <c:pt idx="1609">
                  <c:v>0.1609</c:v>
                </c:pt>
                <c:pt idx="1610">
                  <c:v>0.161</c:v>
                </c:pt>
                <c:pt idx="1611">
                  <c:v>0.1611</c:v>
                </c:pt>
                <c:pt idx="1612">
                  <c:v>0.1612</c:v>
                </c:pt>
                <c:pt idx="1613">
                  <c:v>0.1613</c:v>
                </c:pt>
                <c:pt idx="1614">
                  <c:v>0.1614</c:v>
                </c:pt>
                <c:pt idx="1615">
                  <c:v>0.1615</c:v>
                </c:pt>
                <c:pt idx="1616">
                  <c:v>0.1616</c:v>
                </c:pt>
                <c:pt idx="1617">
                  <c:v>0.1617</c:v>
                </c:pt>
                <c:pt idx="1618">
                  <c:v>0.1618</c:v>
                </c:pt>
                <c:pt idx="1619">
                  <c:v>0.1619</c:v>
                </c:pt>
                <c:pt idx="1620">
                  <c:v>0.162</c:v>
                </c:pt>
                <c:pt idx="1621">
                  <c:v>0.1621</c:v>
                </c:pt>
                <c:pt idx="1622">
                  <c:v>0.1622</c:v>
                </c:pt>
                <c:pt idx="1623">
                  <c:v>0.1623</c:v>
                </c:pt>
                <c:pt idx="1624">
                  <c:v>0.1624</c:v>
                </c:pt>
                <c:pt idx="1625">
                  <c:v>0.1625</c:v>
                </c:pt>
                <c:pt idx="1626">
                  <c:v>0.1626</c:v>
                </c:pt>
                <c:pt idx="1627">
                  <c:v>0.1627</c:v>
                </c:pt>
                <c:pt idx="1628">
                  <c:v>0.1628</c:v>
                </c:pt>
                <c:pt idx="1629">
                  <c:v>0.1629</c:v>
                </c:pt>
                <c:pt idx="1630">
                  <c:v>0.163</c:v>
                </c:pt>
                <c:pt idx="1631">
                  <c:v>0.1631</c:v>
                </c:pt>
                <c:pt idx="1632">
                  <c:v>0.1632</c:v>
                </c:pt>
                <c:pt idx="1633">
                  <c:v>0.1633</c:v>
                </c:pt>
                <c:pt idx="1634">
                  <c:v>0.1634</c:v>
                </c:pt>
                <c:pt idx="1635">
                  <c:v>0.1635</c:v>
                </c:pt>
                <c:pt idx="1636">
                  <c:v>0.1636</c:v>
                </c:pt>
                <c:pt idx="1637">
                  <c:v>0.1637</c:v>
                </c:pt>
                <c:pt idx="1638">
                  <c:v>0.1638</c:v>
                </c:pt>
                <c:pt idx="1639">
                  <c:v>0.1639</c:v>
                </c:pt>
                <c:pt idx="1640">
                  <c:v>0.164</c:v>
                </c:pt>
                <c:pt idx="1641">
                  <c:v>0.1641</c:v>
                </c:pt>
                <c:pt idx="1642">
                  <c:v>0.1642</c:v>
                </c:pt>
                <c:pt idx="1643">
                  <c:v>0.1643</c:v>
                </c:pt>
                <c:pt idx="1644">
                  <c:v>0.1644</c:v>
                </c:pt>
                <c:pt idx="1645">
                  <c:v>0.1645</c:v>
                </c:pt>
                <c:pt idx="1646">
                  <c:v>0.1646</c:v>
                </c:pt>
                <c:pt idx="1647">
                  <c:v>0.1647</c:v>
                </c:pt>
                <c:pt idx="1648">
                  <c:v>0.1648</c:v>
                </c:pt>
                <c:pt idx="1649">
                  <c:v>0.1649</c:v>
                </c:pt>
                <c:pt idx="1650">
                  <c:v>0.165</c:v>
                </c:pt>
                <c:pt idx="1651">
                  <c:v>0.1651</c:v>
                </c:pt>
                <c:pt idx="1652">
                  <c:v>0.1652</c:v>
                </c:pt>
                <c:pt idx="1653">
                  <c:v>0.1653</c:v>
                </c:pt>
                <c:pt idx="1654">
                  <c:v>0.1654</c:v>
                </c:pt>
                <c:pt idx="1655">
                  <c:v>0.1655</c:v>
                </c:pt>
                <c:pt idx="1656">
                  <c:v>0.1656</c:v>
                </c:pt>
                <c:pt idx="1657">
                  <c:v>0.1657</c:v>
                </c:pt>
                <c:pt idx="1658">
                  <c:v>0.1658</c:v>
                </c:pt>
                <c:pt idx="1659">
                  <c:v>0.1659</c:v>
                </c:pt>
                <c:pt idx="1660">
                  <c:v>0.166</c:v>
                </c:pt>
                <c:pt idx="1661">
                  <c:v>0.1661</c:v>
                </c:pt>
                <c:pt idx="1662">
                  <c:v>0.1662</c:v>
                </c:pt>
                <c:pt idx="1663">
                  <c:v>0.1663</c:v>
                </c:pt>
                <c:pt idx="1664">
                  <c:v>0.1664</c:v>
                </c:pt>
                <c:pt idx="1665">
                  <c:v>0.1665</c:v>
                </c:pt>
                <c:pt idx="1666">
                  <c:v>0.1666</c:v>
                </c:pt>
                <c:pt idx="1667">
                  <c:v>0.1667</c:v>
                </c:pt>
                <c:pt idx="1668">
                  <c:v>0.1668</c:v>
                </c:pt>
                <c:pt idx="1669">
                  <c:v>0.1669</c:v>
                </c:pt>
                <c:pt idx="1670">
                  <c:v>0.167</c:v>
                </c:pt>
                <c:pt idx="1671">
                  <c:v>0.1671</c:v>
                </c:pt>
                <c:pt idx="1672">
                  <c:v>0.1672</c:v>
                </c:pt>
                <c:pt idx="1673">
                  <c:v>0.1673</c:v>
                </c:pt>
                <c:pt idx="1674">
                  <c:v>0.1674</c:v>
                </c:pt>
                <c:pt idx="1675">
                  <c:v>0.1675</c:v>
                </c:pt>
                <c:pt idx="1676">
                  <c:v>0.1676</c:v>
                </c:pt>
                <c:pt idx="1677">
                  <c:v>0.1677</c:v>
                </c:pt>
                <c:pt idx="1678">
                  <c:v>0.1678</c:v>
                </c:pt>
                <c:pt idx="1679">
                  <c:v>0.1679</c:v>
                </c:pt>
                <c:pt idx="1680">
                  <c:v>0.168</c:v>
                </c:pt>
                <c:pt idx="1681">
                  <c:v>0.1681</c:v>
                </c:pt>
                <c:pt idx="1682">
                  <c:v>0.1682</c:v>
                </c:pt>
                <c:pt idx="1683">
                  <c:v>0.1683</c:v>
                </c:pt>
                <c:pt idx="1684">
                  <c:v>0.1684</c:v>
                </c:pt>
                <c:pt idx="1685">
                  <c:v>0.1685</c:v>
                </c:pt>
                <c:pt idx="1686">
                  <c:v>0.1686</c:v>
                </c:pt>
                <c:pt idx="1687">
                  <c:v>0.1687</c:v>
                </c:pt>
                <c:pt idx="1688">
                  <c:v>0.1688</c:v>
                </c:pt>
                <c:pt idx="1689">
                  <c:v>0.1689</c:v>
                </c:pt>
                <c:pt idx="1690">
                  <c:v>0.169</c:v>
                </c:pt>
                <c:pt idx="1691">
                  <c:v>0.1691</c:v>
                </c:pt>
                <c:pt idx="1692">
                  <c:v>0.1692</c:v>
                </c:pt>
                <c:pt idx="1693">
                  <c:v>0.1693</c:v>
                </c:pt>
                <c:pt idx="1694">
                  <c:v>0.1694</c:v>
                </c:pt>
                <c:pt idx="1695">
                  <c:v>0.1695</c:v>
                </c:pt>
                <c:pt idx="1696">
                  <c:v>0.1696</c:v>
                </c:pt>
                <c:pt idx="1697">
                  <c:v>0.1697</c:v>
                </c:pt>
                <c:pt idx="1698">
                  <c:v>0.1698</c:v>
                </c:pt>
                <c:pt idx="1699">
                  <c:v>0.1699</c:v>
                </c:pt>
                <c:pt idx="1700">
                  <c:v>0.17</c:v>
                </c:pt>
                <c:pt idx="1701">
                  <c:v>0.1701</c:v>
                </c:pt>
                <c:pt idx="1702">
                  <c:v>0.1702</c:v>
                </c:pt>
                <c:pt idx="1703">
                  <c:v>0.1703</c:v>
                </c:pt>
                <c:pt idx="1704">
                  <c:v>0.1704</c:v>
                </c:pt>
                <c:pt idx="1705">
                  <c:v>0.1705</c:v>
                </c:pt>
                <c:pt idx="1706">
                  <c:v>0.1706</c:v>
                </c:pt>
                <c:pt idx="1707">
                  <c:v>0.1707</c:v>
                </c:pt>
                <c:pt idx="1708">
                  <c:v>0.1708</c:v>
                </c:pt>
                <c:pt idx="1709">
                  <c:v>0.1709</c:v>
                </c:pt>
                <c:pt idx="1710">
                  <c:v>0.171</c:v>
                </c:pt>
                <c:pt idx="1711">
                  <c:v>0.1711</c:v>
                </c:pt>
                <c:pt idx="1712">
                  <c:v>0.1712</c:v>
                </c:pt>
                <c:pt idx="1713">
                  <c:v>0.1713</c:v>
                </c:pt>
                <c:pt idx="1714">
                  <c:v>0.1714</c:v>
                </c:pt>
                <c:pt idx="1715">
                  <c:v>0.1715</c:v>
                </c:pt>
                <c:pt idx="1716">
                  <c:v>0.1716</c:v>
                </c:pt>
                <c:pt idx="1717">
                  <c:v>0.1717</c:v>
                </c:pt>
                <c:pt idx="1718">
                  <c:v>0.1718</c:v>
                </c:pt>
                <c:pt idx="1719">
                  <c:v>0.1719</c:v>
                </c:pt>
                <c:pt idx="1720">
                  <c:v>0.172</c:v>
                </c:pt>
                <c:pt idx="1721">
                  <c:v>0.1721</c:v>
                </c:pt>
                <c:pt idx="1722">
                  <c:v>0.1722</c:v>
                </c:pt>
                <c:pt idx="1723">
                  <c:v>0.1723</c:v>
                </c:pt>
                <c:pt idx="1724">
                  <c:v>0.1724</c:v>
                </c:pt>
                <c:pt idx="1725">
                  <c:v>0.1725</c:v>
                </c:pt>
                <c:pt idx="1726">
                  <c:v>0.1726</c:v>
                </c:pt>
                <c:pt idx="1727">
                  <c:v>0.1727</c:v>
                </c:pt>
                <c:pt idx="1728">
                  <c:v>0.1728</c:v>
                </c:pt>
                <c:pt idx="1729">
                  <c:v>0.1729</c:v>
                </c:pt>
                <c:pt idx="1730">
                  <c:v>0.173</c:v>
                </c:pt>
                <c:pt idx="1731">
                  <c:v>0.1731</c:v>
                </c:pt>
                <c:pt idx="1732">
                  <c:v>0.1732</c:v>
                </c:pt>
                <c:pt idx="1733">
                  <c:v>0.1733</c:v>
                </c:pt>
                <c:pt idx="1734">
                  <c:v>0.1734</c:v>
                </c:pt>
                <c:pt idx="1735">
                  <c:v>0.1735</c:v>
                </c:pt>
                <c:pt idx="1736">
                  <c:v>0.1736</c:v>
                </c:pt>
                <c:pt idx="1737">
                  <c:v>0.1737</c:v>
                </c:pt>
                <c:pt idx="1738">
                  <c:v>0.1738</c:v>
                </c:pt>
                <c:pt idx="1739">
                  <c:v>0.1739</c:v>
                </c:pt>
                <c:pt idx="1740">
                  <c:v>0.174</c:v>
                </c:pt>
                <c:pt idx="1741">
                  <c:v>0.1741</c:v>
                </c:pt>
                <c:pt idx="1742">
                  <c:v>0.1742</c:v>
                </c:pt>
                <c:pt idx="1743">
                  <c:v>0.1743</c:v>
                </c:pt>
                <c:pt idx="1744">
                  <c:v>0.1744</c:v>
                </c:pt>
                <c:pt idx="1745">
                  <c:v>0.1745</c:v>
                </c:pt>
                <c:pt idx="1746">
                  <c:v>0.1746</c:v>
                </c:pt>
                <c:pt idx="1747">
                  <c:v>0.1747</c:v>
                </c:pt>
                <c:pt idx="1748">
                  <c:v>0.1748</c:v>
                </c:pt>
                <c:pt idx="1749">
                  <c:v>0.1749</c:v>
                </c:pt>
                <c:pt idx="1750">
                  <c:v>0.175</c:v>
                </c:pt>
                <c:pt idx="1751">
                  <c:v>0.1751</c:v>
                </c:pt>
                <c:pt idx="1752">
                  <c:v>0.1752</c:v>
                </c:pt>
                <c:pt idx="1753">
                  <c:v>0.1753</c:v>
                </c:pt>
                <c:pt idx="1754">
                  <c:v>0.1754</c:v>
                </c:pt>
                <c:pt idx="1755">
                  <c:v>0.1755</c:v>
                </c:pt>
                <c:pt idx="1756">
                  <c:v>0.1756</c:v>
                </c:pt>
                <c:pt idx="1757">
                  <c:v>0.1757</c:v>
                </c:pt>
                <c:pt idx="1758">
                  <c:v>0.1758</c:v>
                </c:pt>
                <c:pt idx="1759">
                  <c:v>0.1759</c:v>
                </c:pt>
                <c:pt idx="1760">
                  <c:v>0.176</c:v>
                </c:pt>
                <c:pt idx="1761">
                  <c:v>0.1761</c:v>
                </c:pt>
                <c:pt idx="1762">
                  <c:v>0.1762</c:v>
                </c:pt>
                <c:pt idx="1763">
                  <c:v>0.1763</c:v>
                </c:pt>
                <c:pt idx="1764">
                  <c:v>0.1764</c:v>
                </c:pt>
                <c:pt idx="1765">
                  <c:v>0.1765</c:v>
                </c:pt>
                <c:pt idx="1766">
                  <c:v>0.1766</c:v>
                </c:pt>
                <c:pt idx="1767">
                  <c:v>0.1767</c:v>
                </c:pt>
                <c:pt idx="1768">
                  <c:v>0.1768</c:v>
                </c:pt>
                <c:pt idx="1769">
                  <c:v>0.1769</c:v>
                </c:pt>
                <c:pt idx="1770">
                  <c:v>0.177</c:v>
                </c:pt>
                <c:pt idx="1771">
                  <c:v>0.1771</c:v>
                </c:pt>
                <c:pt idx="1772">
                  <c:v>0.1772</c:v>
                </c:pt>
                <c:pt idx="1773">
                  <c:v>0.1773</c:v>
                </c:pt>
                <c:pt idx="1774">
                  <c:v>0.1774</c:v>
                </c:pt>
                <c:pt idx="1775">
                  <c:v>0.1775</c:v>
                </c:pt>
                <c:pt idx="1776">
                  <c:v>0.1776</c:v>
                </c:pt>
                <c:pt idx="1777">
                  <c:v>0.1777</c:v>
                </c:pt>
                <c:pt idx="1778">
                  <c:v>0.1778</c:v>
                </c:pt>
                <c:pt idx="1779">
                  <c:v>0.1779</c:v>
                </c:pt>
                <c:pt idx="1780">
                  <c:v>0.178</c:v>
                </c:pt>
                <c:pt idx="1781">
                  <c:v>0.1781</c:v>
                </c:pt>
                <c:pt idx="1782">
                  <c:v>0.1782</c:v>
                </c:pt>
                <c:pt idx="1783">
                  <c:v>0.1783</c:v>
                </c:pt>
                <c:pt idx="1784">
                  <c:v>0.1784</c:v>
                </c:pt>
                <c:pt idx="1785">
                  <c:v>0.1785</c:v>
                </c:pt>
                <c:pt idx="1786">
                  <c:v>0.1786</c:v>
                </c:pt>
                <c:pt idx="1787">
                  <c:v>0.1787</c:v>
                </c:pt>
                <c:pt idx="1788">
                  <c:v>0.1788</c:v>
                </c:pt>
                <c:pt idx="1789">
                  <c:v>0.1789</c:v>
                </c:pt>
                <c:pt idx="1790">
                  <c:v>0.179</c:v>
                </c:pt>
                <c:pt idx="1791">
                  <c:v>0.1791</c:v>
                </c:pt>
                <c:pt idx="1792">
                  <c:v>0.1792</c:v>
                </c:pt>
                <c:pt idx="1793">
                  <c:v>0.1793</c:v>
                </c:pt>
                <c:pt idx="1794">
                  <c:v>0.1794</c:v>
                </c:pt>
                <c:pt idx="1795">
                  <c:v>0.1795</c:v>
                </c:pt>
                <c:pt idx="1796">
                  <c:v>0.1796</c:v>
                </c:pt>
                <c:pt idx="1797">
                  <c:v>0.1797</c:v>
                </c:pt>
                <c:pt idx="1798">
                  <c:v>0.1798</c:v>
                </c:pt>
                <c:pt idx="1799">
                  <c:v>0.1799</c:v>
                </c:pt>
                <c:pt idx="1800">
                  <c:v>0.18</c:v>
                </c:pt>
                <c:pt idx="1801">
                  <c:v>0.1801</c:v>
                </c:pt>
                <c:pt idx="1802">
                  <c:v>0.1802</c:v>
                </c:pt>
                <c:pt idx="1803">
                  <c:v>0.1803</c:v>
                </c:pt>
                <c:pt idx="1804">
                  <c:v>0.1804</c:v>
                </c:pt>
                <c:pt idx="1805">
                  <c:v>0.1805</c:v>
                </c:pt>
                <c:pt idx="1806">
                  <c:v>0.1806</c:v>
                </c:pt>
                <c:pt idx="1807">
                  <c:v>0.1807</c:v>
                </c:pt>
                <c:pt idx="1808">
                  <c:v>0.1808</c:v>
                </c:pt>
                <c:pt idx="1809">
                  <c:v>0.1809</c:v>
                </c:pt>
                <c:pt idx="1810">
                  <c:v>0.181</c:v>
                </c:pt>
                <c:pt idx="1811">
                  <c:v>0.1811</c:v>
                </c:pt>
                <c:pt idx="1812">
                  <c:v>0.1812</c:v>
                </c:pt>
                <c:pt idx="1813">
                  <c:v>0.1813</c:v>
                </c:pt>
                <c:pt idx="1814">
                  <c:v>0.1814</c:v>
                </c:pt>
                <c:pt idx="1815">
                  <c:v>0.1815</c:v>
                </c:pt>
                <c:pt idx="1816">
                  <c:v>0.1816</c:v>
                </c:pt>
                <c:pt idx="1817">
                  <c:v>0.1817</c:v>
                </c:pt>
                <c:pt idx="1818">
                  <c:v>0.1818</c:v>
                </c:pt>
                <c:pt idx="1819">
                  <c:v>0.1819</c:v>
                </c:pt>
                <c:pt idx="1820">
                  <c:v>0.182</c:v>
                </c:pt>
                <c:pt idx="1821">
                  <c:v>0.1821</c:v>
                </c:pt>
                <c:pt idx="1822">
                  <c:v>0.1822</c:v>
                </c:pt>
                <c:pt idx="1823">
                  <c:v>0.1823</c:v>
                </c:pt>
                <c:pt idx="1824">
                  <c:v>0.1824</c:v>
                </c:pt>
                <c:pt idx="1825">
                  <c:v>0.1825</c:v>
                </c:pt>
                <c:pt idx="1826">
                  <c:v>0.1826</c:v>
                </c:pt>
                <c:pt idx="1827">
                  <c:v>0.1827</c:v>
                </c:pt>
                <c:pt idx="1828">
                  <c:v>0.1828</c:v>
                </c:pt>
                <c:pt idx="1829">
                  <c:v>0.1829</c:v>
                </c:pt>
                <c:pt idx="1830">
                  <c:v>0.183</c:v>
                </c:pt>
                <c:pt idx="1831">
                  <c:v>0.1831</c:v>
                </c:pt>
                <c:pt idx="1832">
                  <c:v>0.1832</c:v>
                </c:pt>
                <c:pt idx="1833">
                  <c:v>0.1833</c:v>
                </c:pt>
                <c:pt idx="1834">
                  <c:v>0.1834</c:v>
                </c:pt>
                <c:pt idx="1835">
                  <c:v>0.1835</c:v>
                </c:pt>
                <c:pt idx="1836">
                  <c:v>0.1836</c:v>
                </c:pt>
                <c:pt idx="1837">
                  <c:v>0.1837</c:v>
                </c:pt>
                <c:pt idx="1838">
                  <c:v>0.1838</c:v>
                </c:pt>
                <c:pt idx="1839">
                  <c:v>0.1839</c:v>
                </c:pt>
                <c:pt idx="1840">
                  <c:v>0.184</c:v>
                </c:pt>
                <c:pt idx="1841">
                  <c:v>0.1841</c:v>
                </c:pt>
                <c:pt idx="1842">
                  <c:v>0.1842</c:v>
                </c:pt>
                <c:pt idx="1843">
                  <c:v>0.1843</c:v>
                </c:pt>
                <c:pt idx="1844">
                  <c:v>0.1844</c:v>
                </c:pt>
                <c:pt idx="1845">
                  <c:v>0.1845</c:v>
                </c:pt>
                <c:pt idx="1846">
                  <c:v>0.1846</c:v>
                </c:pt>
                <c:pt idx="1847">
                  <c:v>0.1847</c:v>
                </c:pt>
                <c:pt idx="1848">
                  <c:v>0.1848</c:v>
                </c:pt>
                <c:pt idx="1849">
                  <c:v>0.1849</c:v>
                </c:pt>
                <c:pt idx="1850">
                  <c:v>0.185</c:v>
                </c:pt>
                <c:pt idx="1851">
                  <c:v>0.1851</c:v>
                </c:pt>
                <c:pt idx="1852">
                  <c:v>0.1852</c:v>
                </c:pt>
                <c:pt idx="1853">
                  <c:v>0.1853</c:v>
                </c:pt>
                <c:pt idx="1854">
                  <c:v>0.1854</c:v>
                </c:pt>
                <c:pt idx="1855">
                  <c:v>0.1855</c:v>
                </c:pt>
                <c:pt idx="1856">
                  <c:v>0.1856</c:v>
                </c:pt>
                <c:pt idx="1857">
                  <c:v>0.1857</c:v>
                </c:pt>
                <c:pt idx="1858">
                  <c:v>0.1858</c:v>
                </c:pt>
                <c:pt idx="1859">
                  <c:v>0.1859</c:v>
                </c:pt>
                <c:pt idx="1860">
                  <c:v>0.186</c:v>
                </c:pt>
                <c:pt idx="1861">
                  <c:v>0.1861</c:v>
                </c:pt>
                <c:pt idx="1862">
                  <c:v>0.1862</c:v>
                </c:pt>
                <c:pt idx="1863">
                  <c:v>0.1863</c:v>
                </c:pt>
                <c:pt idx="1864">
                  <c:v>0.1864</c:v>
                </c:pt>
                <c:pt idx="1865">
                  <c:v>0.1865</c:v>
                </c:pt>
                <c:pt idx="1866">
                  <c:v>0.1866</c:v>
                </c:pt>
                <c:pt idx="1867">
                  <c:v>0.1867</c:v>
                </c:pt>
                <c:pt idx="1868">
                  <c:v>0.1868</c:v>
                </c:pt>
                <c:pt idx="1869">
                  <c:v>0.1869</c:v>
                </c:pt>
                <c:pt idx="1870">
                  <c:v>0.187</c:v>
                </c:pt>
                <c:pt idx="1871">
                  <c:v>0.1871</c:v>
                </c:pt>
                <c:pt idx="1872">
                  <c:v>0.1872</c:v>
                </c:pt>
                <c:pt idx="1873">
                  <c:v>0.1873</c:v>
                </c:pt>
                <c:pt idx="1874">
                  <c:v>0.1874</c:v>
                </c:pt>
                <c:pt idx="1875">
                  <c:v>0.1875</c:v>
                </c:pt>
                <c:pt idx="1876">
                  <c:v>0.1876</c:v>
                </c:pt>
                <c:pt idx="1877">
                  <c:v>0.1877</c:v>
                </c:pt>
                <c:pt idx="1878">
                  <c:v>0.1878</c:v>
                </c:pt>
                <c:pt idx="1879">
                  <c:v>0.1879</c:v>
                </c:pt>
                <c:pt idx="1880">
                  <c:v>0.188</c:v>
                </c:pt>
                <c:pt idx="1881">
                  <c:v>0.1881</c:v>
                </c:pt>
                <c:pt idx="1882">
                  <c:v>0.1882</c:v>
                </c:pt>
                <c:pt idx="1883">
                  <c:v>0.1883</c:v>
                </c:pt>
                <c:pt idx="1884">
                  <c:v>0.1884</c:v>
                </c:pt>
                <c:pt idx="1885">
                  <c:v>0.1885</c:v>
                </c:pt>
                <c:pt idx="1886">
                  <c:v>0.1886</c:v>
                </c:pt>
                <c:pt idx="1887">
                  <c:v>0.1887</c:v>
                </c:pt>
                <c:pt idx="1888">
                  <c:v>0.1888</c:v>
                </c:pt>
                <c:pt idx="1889">
                  <c:v>0.1889</c:v>
                </c:pt>
                <c:pt idx="1890">
                  <c:v>0.189</c:v>
                </c:pt>
                <c:pt idx="1891">
                  <c:v>0.1891</c:v>
                </c:pt>
                <c:pt idx="1892">
                  <c:v>0.1892</c:v>
                </c:pt>
                <c:pt idx="1893">
                  <c:v>0.1893</c:v>
                </c:pt>
                <c:pt idx="1894">
                  <c:v>0.1894</c:v>
                </c:pt>
                <c:pt idx="1895">
                  <c:v>0.1895</c:v>
                </c:pt>
                <c:pt idx="1896">
                  <c:v>0.1896</c:v>
                </c:pt>
                <c:pt idx="1897">
                  <c:v>0.1897</c:v>
                </c:pt>
                <c:pt idx="1898">
                  <c:v>0.1898</c:v>
                </c:pt>
                <c:pt idx="1899">
                  <c:v>0.1899</c:v>
                </c:pt>
                <c:pt idx="1900">
                  <c:v>0.19</c:v>
                </c:pt>
                <c:pt idx="1901">
                  <c:v>0.1901</c:v>
                </c:pt>
                <c:pt idx="1902">
                  <c:v>0.1902</c:v>
                </c:pt>
                <c:pt idx="1903">
                  <c:v>0.1903</c:v>
                </c:pt>
                <c:pt idx="1904">
                  <c:v>0.1904</c:v>
                </c:pt>
                <c:pt idx="1905">
                  <c:v>0.1905</c:v>
                </c:pt>
                <c:pt idx="1906">
                  <c:v>0.1906</c:v>
                </c:pt>
                <c:pt idx="1907">
                  <c:v>0.1907</c:v>
                </c:pt>
                <c:pt idx="1908">
                  <c:v>0.1908</c:v>
                </c:pt>
                <c:pt idx="1909">
                  <c:v>0.1909</c:v>
                </c:pt>
                <c:pt idx="1910">
                  <c:v>0.191</c:v>
                </c:pt>
                <c:pt idx="1911">
                  <c:v>0.1911</c:v>
                </c:pt>
                <c:pt idx="1912">
                  <c:v>0.1912</c:v>
                </c:pt>
                <c:pt idx="1913">
                  <c:v>0.1913</c:v>
                </c:pt>
                <c:pt idx="1914">
                  <c:v>0.1914</c:v>
                </c:pt>
                <c:pt idx="1915">
                  <c:v>0.1915</c:v>
                </c:pt>
                <c:pt idx="1916">
                  <c:v>0.1916</c:v>
                </c:pt>
                <c:pt idx="1917">
                  <c:v>0.1917</c:v>
                </c:pt>
                <c:pt idx="1918">
                  <c:v>0.1918</c:v>
                </c:pt>
                <c:pt idx="1919">
                  <c:v>0.1919</c:v>
                </c:pt>
                <c:pt idx="1920">
                  <c:v>0.192</c:v>
                </c:pt>
                <c:pt idx="1921">
                  <c:v>0.1921</c:v>
                </c:pt>
                <c:pt idx="1922">
                  <c:v>0.1922</c:v>
                </c:pt>
                <c:pt idx="1923">
                  <c:v>0.1923</c:v>
                </c:pt>
                <c:pt idx="1924">
                  <c:v>0.1924</c:v>
                </c:pt>
                <c:pt idx="1925">
                  <c:v>0.1925</c:v>
                </c:pt>
                <c:pt idx="1926">
                  <c:v>0.1926</c:v>
                </c:pt>
                <c:pt idx="1927">
                  <c:v>0.1927</c:v>
                </c:pt>
                <c:pt idx="1928">
                  <c:v>0.1928</c:v>
                </c:pt>
                <c:pt idx="1929">
                  <c:v>0.1929</c:v>
                </c:pt>
                <c:pt idx="1930">
                  <c:v>0.193</c:v>
                </c:pt>
                <c:pt idx="1931">
                  <c:v>0.1931</c:v>
                </c:pt>
                <c:pt idx="1932">
                  <c:v>0.1932</c:v>
                </c:pt>
                <c:pt idx="1933">
                  <c:v>0.1933</c:v>
                </c:pt>
                <c:pt idx="1934">
                  <c:v>0.1934</c:v>
                </c:pt>
                <c:pt idx="1935">
                  <c:v>0.1935</c:v>
                </c:pt>
                <c:pt idx="1936">
                  <c:v>0.1936</c:v>
                </c:pt>
                <c:pt idx="1937">
                  <c:v>0.1937</c:v>
                </c:pt>
                <c:pt idx="1938">
                  <c:v>0.1938</c:v>
                </c:pt>
                <c:pt idx="1939">
                  <c:v>0.1939</c:v>
                </c:pt>
                <c:pt idx="1940">
                  <c:v>0.194</c:v>
                </c:pt>
                <c:pt idx="1941">
                  <c:v>0.1941</c:v>
                </c:pt>
                <c:pt idx="1942">
                  <c:v>0.1942</c:v>
                </c:pt>
                <c:pt idx="1943">
                  <c:v>0.1943</c:v>
                </c:pt>
                <c:pt idx="1944">
                  <c:v>0.1944</c:v>
                </c:pt>
                <c:pt idx="1945">
                  <c:v>0.1945</c:v>
                </c:pt>
                <c:pt idx="1946">
                  <c:v>0.1946</c:v>
                </c:pt>
                <c:pt idx="1947">
                  <c:v>0.1947</c:v>
                </c:pt>
                <c:pt idx="1948">
                  <c:v>0.1948</c:v>
                </c:pt>
                <c:pt idx="1949">
                  <c:v>0.1949</c:v>
                </c:pt>
                <c:pt idx="1950">
                  <c:v>0.195</c:v>
                </c:pt>
                <c:pt idx="1951">
                  <c:v>0.1951</c:v>
                </c:pt>
                <c:pt idx="1952">
                  <c:v>0.1952</c:v>
                </c:pt>
                <c:pt idx="1953">
                  <c:v>0.1953</c:v>
                </c:pt>
                <c:pt idx="1954">
                  <c:v>0.1954</c:v>
                </c:pt>
                <c:pt idx="1955">
                  <c:v>0.1955</c:v>
                </c:pt>
                <c:pt idx="1956">
                  <c:v>0.1956</c:v>
                </c:pt>
                <c:pt idx="1957">
                  <c:v>0.1957</c:v>
                </c:pt>
                <c:pt idx="1958">
                  <c:v>0.1958</c:v>
                </c:pt>
                <c:pt idx="1959">
                  <c:v>0.1959</c:v>
                </c:pt>
                <c:pt idx="1960">
                  <c:v>0.196</c:v>
                </c:pt>
                <c:pt idx="1961">
                  <c:v>0.1961</c:v>
                </c:pt>
                <c:pt idx="1962">
                  <c:v>0.1962</c:v>
                </c:pt>
                <c:pt idx="1963">
                  <c:v>0.1963</c:v>
                </c:pt>
                <c:pt idx="1964">
                  <c:v>0.1964</c:v>
                </c:pt>
                <c:pt idx="1965">
                  <c:v>0.1965</c:v>
                </c:pt>
                <c:pt idx="1966">
                  <c:v>0.1966</c:v>
                </c:pt>
                <c:pt idx="1967">
                  <c:v>0.1967</c:v>
                </c:pt>
                <c:pt idx="1968">
                  <c:v>0.1968</c:v>
                </c:pt>
                <c:pt idx="1969">
                  <c:v>0.1969</c:v>
                </c:pt>
                <c:pt idx="1970">
                  <c:v>0.197</c:v>
                </c:pt>
                <c:pt idx="1971">
                  <c:v>0.1971</c:v>
                </c:pt>
                <c:pt idx="1972">
                  <c:v>0.1972</c:v>
                </c:pt>
                <c:pt idx="1973">
                  <c:v>0.1973</c:v>
                </c:pt>
                <c:pt idx="1974">
                  <c:v>0.1974</c:v>
                </c:pt>
                <c:pt idx="1975">
                  <c:v>0.1975</c:v>
                </c:pt>
                <c:pt idx="1976">
                  <c:v>0.1976</c:v>
                </c:pt>
                <c:pt idx="1977">
                  <c:v>0.1977</c:v>
                </c:pt>
                <c:pt idx="1978">
                  <c:v>0.1978</c:v>
                </c:pt>
                <c:pt idx="1979">
                  <c:v>0.1979</c:v>
                </c:pt>
                <c:pt idx="1980">
                  <c:v>0.198</c:v>
                </c:pt>
                <c:pt idx="1981">
                  <c:v>0.1981</c:v>
                </c:pt>
                <c:pt idx="1982">
                  <c:v>0.1982</c:v>
                </c:pt>
                <c:pt idx="1983">
                  <c:v>0.1983</c:v>
                </c:pt>
                <c:pt idx="1984">
                  <c:v>0.1984</c:v>
                </c:pt>
                <c:pt idx="1985">
                  <c:v>0.1985</c:v>
                </c:pt>
                <c:pt idx="1986">
                  <c:v>0.1986</c:v>
                </c:pt>
                <c:pt idx="1987">
                  <c:v>0.1987</c:v>
                </c:pt>
                <c:pt idx="1988">
                  <c:v>0.1988</c:v>
                </c:pt>
                <c:pt idx="1989">
                  <c:v>0.1989</c:v>
                </c:pt>
                <c:pt idx="1990">
                  <c:v>0.199</c:v>
                </c:pt>
                <c:pt idx="1991">
                  <c:v>0.1991</c:v>
                </c:pt>
                <c:pt idx="1992">
                  <c:v>0.1992</c:v>
                </c:pt>
                <c:pt idx="1993">
                  <c:v>0.1993</c:v>
                </c:pt>
                <c:pt idx="1994">
                  <c:v>0.1994</c:v>
                </c:pt>
                <c:pt idx="1995">
                  <c:v>0.1995</c:v>
                </c:pt>
                <c:pt idx="1996">
                  <c:v>0.1996</c:v>
                </c:pt>
                <c:pt idx="1997">
                  <c:v>0.1997</c:v>
                </c:pt>
                <c:pt idx="1998">
                  <c:v>0.1998</c:v>
                </c:pt>
                <c:pt idx="1999">
                  <c:v>0.1999</c:v>
                </c:pt>
                <c:pt idx="2000">
                  <c:v>0.2</c:v>
                </c:pt>
                <c:pt idx="2001">
                  <c:v>0.2001</c:v>
                </c:pt>
                <c:pt idx="2002">
                  <c:v>0.2002</c:v>
                </c:pt>
                <c:pt idx="2003">
                  <c:v>0.2003</c:v>
                </c:pt>
                <c:pt idx="2004">
                  <c:v>0.2004</c:v>
                </c:pt>
                <c:pt idx="2005">
                  <c:v>0.2005</c:v>
                </c:pt>
                <c:pt idx="2006">
                  <c:v>0.2006</c:v>
                </c:pt>
                <c:pt idx="2007">
                  <c:v>0.2007</c:v>
                </c:pt>
                <c:pt idx="2008">
                  <c:v>0.2008</c:v>
                </c:pt>
                <c:pt idx="2009">
                  <c:v>0.2009</c:v>
                </c:pt>
                <c:pt idx="2010">
                  <c:v>0.201</c:v>
                </c:pt>
                <c:pt idx="2011">
                  <c:v>0.2011</c:v>
                </c:pt>
                <c:pt idx="2012">
                  <c:v>0.2012</c:v>
                </c:pt>
                <c:pt idx="2013">
                  <c:v>0.2013</c:v>
                </c:pt>
                <c:pt idx="2014">
                  <c:v>0.2014</c:v>
                </c:pt>
                <c:pt idx="2015">
                  <c:v>0.2015</c:v>
                </c:pt>
                <c:pt idx="2016">
                  <c:v>0.2016</c:v>
                </c:pt>
                <c:pt idx="2017">
                  <c:v>0.2017</c:v>
                </c:pt>
                <c:pt idx="2018">
                  <c:v>0.2018</c:v>
                </c:pt>
                <c:pt idx="2019">
                  <c:v>0.2019</c:v>
                </c:pt>
                <c:pt idx="2020">
                  <c:v>0.202</c:v>
                </c:pt>
                <c:pt idx="2021">
                  <c:v>0.2021</c:v>
                </c:pt>
                <c:pt idx="2022">
                  <c:v>0.2022</c:v>
                </c:pt>
                <c:pt idx="2023">
                  <c:v>0.2023</c:v>
                </c:pt>
                <c:pt idx="2024">
                  <c:v>0.2024</c:v>
                </c:pt>
                <c:pt idx="2025">
                  <c:v>0.2025</c:v>
                </c:pt>
                <c:pt idx="2026">
                  <c:v>0.2026</c:v>
                </c:pt>
                <c:pt idx="2027">
                  <c:v>0.2027</c:v>
                </c:pt>
                <c:pt idx="2028">
                  <c:v>0.2028</c:v>
                </c:pt>
                <c:pt idx="2029">
                  <c:v>0.2029</c:v>
                </c:pt>
                <c:pt idx="2030">
                  <c:v>0.203</c:v>
                </c:pt>
                <c:pt idx="2031">
                  <c:v>0.2031</c:v>
                </c:pt>
                <c:pt idx="2032">
                  <c:v>0.2032</c:v>
                </c:pt>
                <c:pt idx="2033">
                  <c:v>0.2033</c:v>
                </c:pt>
                <c:pt idx="2034">
                  <c:v>0.2034</c:v>
                </c:pt>
                <c:pt idx="2035">
                  <c:v>0.2035</c:v>
                </c:pt>
                <c:pt idx="2036">
                  <c:v>0.2036</c:v>
                </c:pt>
                <c:pt idx="2037">
                  <c:v>0.2037</c:v>
                </c:pt>
                <c:pt idx="2038">
                  <c:v>0.2038</c:v>
                </c:pt>
                <c:pt idx="2039">
                  <c:v>0.2039</c:v>
                </c:pt>
                <c:pt idx="2040">
                  <c:v>0.204</c:v>
                </c:pt>
                <c:pt idx="2041">
                  <c:v>0.2041</c:v>
                </c:pt>
                <c:pt idx="2042">
                  <c:v>0.2042</c:v>
                </c:pt>
                <c:pt idx="2043">
                  <c:v>0.2043</c:v>
                </c:pt>
                <c:pt idx="2044">
                  <c:v>0.2044</c:v>
                </c:pt>
                <c:pt idx="2045">
                  <c:v>0.2045</c:v>
                </c:pt>
                <c:pt idx="2046">
                  <c:v>0.2046</c:v>
                </c:pt>
                <c:pt idx="2047">
                  <c:v>0.2047</c:v>
                </c:pt>
                <c:pt idx="2048">
                  <c:v>0.2048</c:v>
                </c:pt>
                <c:pt idx="2049">
                  <c:v>0.2049</c:v>
                </c:pt>
                <c:pt idx="2050">
                  <c:v>0.205</c:v>
                </c:pt>
                <c:pt idx="2051">
                  <c:v>0.2051</c:v>
                </c:pt>
                <c:pt idx="2052">
                  <c:v>0.2052</c:v>
                </c:pt>
                <c:pt idx="2053">
                  <c:v>0.2053</c:v>
                </c:pt>
                <c:pt idx="2054">
                  <c:v>0.2054</c:v>
                </c:pt>
                <c:pt idx="2055">
                  <c:v>0.2055</c:v>
                </c:pt>
                <c:pt idx="2056">
                  <c:v>0.2056</c:v>
                </c:pt>
                <c:pt idx="2057">
                  <c:v>0.2057</c:v>
                </c:pt>
                <c:pt idx="2058">
                  <c:v>0.2058</c:v>
                </c:pt>
                <c:pt idx="2059">
                  <c:v>0.2059</c:v>
                </c:pt>
                <c:pt idx="2060">
                  <c:v>0.206</c:v>
                </c:pt>
                <c:pt idx="2061">
                  <c:v>0.2061</c:v>
                </c:pt>
                <c:pt idx="2062">
                  <c:v>0.2062</c:v>
                </c:pt>
                <c:pt idx="2063">
                  <c:v>0.2063</c:v>
                </c:pt>
                <c:pt idx="2064">
                  <c:v>0.2064</c:v>
                </c:pt>
                <c:pt idx="2065">
                  <c:v>0.2065</c:v>
                </c:pt>
                <c:pt idx="2066">
                  <c:v>0.2066</c:v>
                </c:pt>
                <c:pt idx="2067">
                  <c:v>0.2067</c:v>
                </c:pt>
                <c:pt idx="2068">
                  <c:v>0.2068</c:v>
                </c:pt>
                <c:pt idx="2069">
                  <c:v>0.2069</c:v>
                </c:pt>
                <c:pt idx="2070">
                  <c:v>0.207</c:v>
                </c:pt>
                <c:pt idx="2071">
                  <c:v>0.2071</c:v>
                </c:pt>
                <c:pt idx="2072">
                  <c:v>0.2072</c:v>
                </c:pt>
                <c:pt idx="2073">
                  <c:v>0.2073</c:v>
                </c:pt>
                <c:pt idx="2074">
                  <c:v>0.2074</c:v>
                </c:pt>
                <c:pt idx="2075">
                  <c:v>0.2075</c:v>
                </c:pt>
                <c:pt idx="2076">
                  <c:v>0.2076</c:v>
                </c:pt>
                <c:pt idx="2077">
                  <c:v>0.2077</c:v>
                </c:pt>
                <c:pt idx="2078">
                  <c:v>0.2078</c:v>
                </c:pt>
                <c:pt idx="2079">
                  <c:v>0.2079</c:v>
                </c:pt>
                <c:pt idx="2080">
                  <c:v>0.208</c:v>
                </c:pt>
                <c:pt idx="2081">
                  <c:v>0.2081</c:v>
                </c:pt>
                <c:pt idx="2082">
                  <c:v>0.2082</c:v>
                </c:pt>
                <c:pt idx="2083">
                  <c:v>0.2083</c:v>
                </c:pt>
                <c:pt idx="2084">
                  <c:v>0.2084</c:v>
                </c:pt>
                <c:pt idx="2085">
                  <c:v>0.2085</c:v>
                </c:pt>
                <c:pt idx="2086">
                  <c:v>0.2086</c:v>
                </c:pt>
                <c:pt idx="2087">
                  <c:v>0.2087</c:v>
                </c:pt>
                <c:pt idx="2088">
                  <c:v>0.2088</c:v>
                </c:pt>
                <c:pt idx="2089">
                  <c:v>0.2089</c:v>
                </c:pt>
                <c:pt idx="2090">
                  <c:v>0.209</c:v>
                </c:pt>
                <c:pt idx="2091">
                  <c:v>0.2091</c:v>
                </c:pt>
                <c:pt idx="2092">
                  <c:v>0.2092</c:v>
                </c:pt>
                <c:pt idx="2093">
                  <c:v>0.2093</c:v>
                </c:pt>
                <c:pt idx="2094">
                  <c:v>0.2094</c:v>
                </c:pt>
                <c:pt idx="2095">
                  <c:v>0.2095</c:v>
                </c:pt>
                <c:pt idx="2096">
                  <c:v>0.2096</c:v>
                </c:pt>
                <c:pt idx="2097">
                  <c:v>0.2097</c:v>
                </c:pt>
                <c:pt idx="2098">
                  <c:v>0.2098</c:v>
                </c:pt>
                <c:pt idx="2099">
                  <c:v>0.2099</c:v>
                </c:pt>
                <c:pt idx="2100">
                  <c:v>0.21</c:v>
                </c:pt>
                <c:pt idx="2101">
                  <c:v>0.2101</c:v>
                </c:pt>
                <c:pt idx="2102">
                  <c:v>0.2102</c:v>
                </c:pt>
                <c:pt idx="2103">
                  <c:v>0.2103</c:v>
                </c:pt>
                <c:pt idx="2104">
                  <c:v>0.2104</c:v>
                </c:pt>
                <c:pt idx="2105">
                  <c:v>0.2105</c:v>
                </c:pt>
                <c:pt idx="2106">
                  <c:v>0.2106</c:v>
                </c:pt>
                <c:pt idx="2107">
                  <c:v>0.2107</c:v>
                </c:pt>
                <c:pt idx="2108">
                  <c:v>0.2108</c:v>
                </c:pt>
                <c:pt idx="2109">
                  <c:v>0.2109</c:v>
                </c:pt>
                <c:pt idx="2110">
                  <c:v>0.211</c:v>
                </c:pt>
                <c:pt idx="2111">
                  <c:v>0.2111</c:v>
                </c:pt>
                <c:pt idx="2112">
                  <c:v>0.2112</c:v>
                </c:pt>
                <c:pt idx="2113">
                  <c:v>0.2113</c:v>
                </c:pt>
                <c:pt idx="2114">
                  <c:v>0.2114</c:v>
                </c:pt>
                <c:pt idx="2115">
                  <c:v>0.2115</c:v>
                </c:pt>
                <c:pt idx="2116">
                  <c:v>0.2116</c:v>
                </c:pt>
                <c:pt idx="2117">
                  <c:v>0.2117</c:v>
                </c:pt>
                <c:pt idx="2118">
                  <c:v>0.2118</c:v>
                </c:pt>
                <c:pt idx="2119">
                  <c:v>0.2119</c:v>
                </c:pt>
                <c:pt idx="2120">
                  <c:v>0.212</c:v>
                </c:pt>
                <c:pt idx="2121">
                  <c:v>0.2121</c:v>
                </c:pt>
                <c:pt idx="2122">
                  <c:v>0.2122</c:v>
                </c:pt>
                <c:pt idx="2123">
                  <c:v>0.2123</c:v>
                </c:pt>
                <c:pt idx="2124">
                  <c:v>0.2124</c:v>
                </c:pt>
                <c:pt idx="2125">
                  <c:v>0.2125</c:v>
                </c:pt>
                <c:pt idx="2126">
                  <c:v>0.2126</c:v>
                </c:pt>
                <c:pt idx="2127">
                  <c:v>0.2127</c:v>
                </c:pt>
                <c:pt idx="2128">
                  <c:v>0.2128</c:v>
                </c:pt>
                <c:pt idx="2129">
                  <c:v>0.2129</c:v>
                </c:pt>
                <c:pt idx="2130">
                  <c:v>0.213</c:v>
                </c:pt>
                <c:pt idx="2131">
                  <c:v>0.2131</c:v>
                </c:pt>
                <c:pt idx="2132">
                  <c:v>0.2132</c:v>
                </c:pt>
                <c:pt idx="2133">
                  <c:v>0.2133</c:v>
                </c:pt>
                <c:pt idx="2134">
                  <c:v>0.2134</c:v>
                </c:pt>
                <c:pt idx="2135">
                  <c:v>0.2135</c:v>
                </c:pt>
                <c:pt idx="2136">
                  <c:v>0.2136</c:v>
                </c:pt>
                <c:pt idx="2137">
                  <c:v>0.2137</c:v>
                </c:pt>
                <c:pt idx="2138">
                  <c:v>0.2138</c:v>
                </c:pt>
                <c:pt idx="2139">
                  <c:v>0.2139</c:v>
                </c:pt>
                <c:pt idx="2140">
                  <c:v>0.214</c:v>
                </c:pt>
                <c:pt idx="2141">
                  <c:v>0.2141</c:v>
                </c:pt>
                <c:pt idx="2142">
                  <c:v>0.2142</c:v>
                </c:pt>
                <c:pt idx="2143">
                  <c:v>0.2143</c:v>
                </c:pt>
                <c:pt idx="2144">
                  <c:v>0.2144</c:v>
                </c:pt>
                <c:pt idx="2145">
                  <c:v>0.2145</c:v>
                </c:pt>
                <c:pt idx="2146">
                  <c:v>0.2146</c:v>
                </c:pt>
                <c:pt idx="2147">
                  <c:v>0.2147</c:v>
                </c:pt>
                <c:pt idx="2148">
                  <c:v>0.2148</c:v>
                </c:pt>
                <c:pt idx="2149">
                  <c:v>0.2149</c:v>
                </c:pt>
                <c:pt idx="2150">
                  <c:v>0.215</c:v>
                </c:pt>
                <c:pt idx="2151">
                  <c:v>0.2151</c:v>
                </c:pt>
                <c:pt idx="2152">
                  <c:v>0.2152</c:v>
                </c:pt>
                <c:pt idx="2153">
                  <c:v>0.2153</c:v>
                </c:pt>
                <c:pt idx="2154">
                  <c:v>0.2154</c:v>
                </c:pt>
                <c:pt idx="2155">
                  <c:v>0.2155</c:v>
                </c:pt>
                <c:pt idx="2156">
                  <c:v>0.2156</c:v>
                </c:pt>
                <c:pt idx="2157">
                  <c:v>0.2157</c:v>
                </c:pt>
                <c:pt idx="2158">
                  <c:v>0.2158</c:v>
                </c:pt>
                <c:pt idx="2159">
                  <c:v>0.2159</c:v>
                </c:pt>
                <c:pt idx="2160">
                  <c:v>0.216</c:v>
                </c:pt>
                <c:pt idx="2161">
                  <c:v>0.2161</c:v>
                </c:pt>
                <c:pt idx="2162">
                  <c:v>0.2162</c:v>
                </c:pt>
                <c:pt idx="2163">
                  <c:v>0.2163</c:v>
                </c:pt>
                <c:pt idx="2164">
                  <c:v>0.2164</c:v>
                </c:pt>
                <c:pt idx="2165">
                  <c:v>0.2165</c:v>
                </c:pt>
                <c:pt idx="2166">
                  <c:v>0.2166</c:v>
                </c:pt>
                <c:pt idx="2167">
                  <c:v>0.2167</c:v>
                </c:pt>
                <c:pt idx="2168">
                  <c:v>0.2168</c:v>
                </c:pt>
                <c:pt idx="2169">
                  <c:v>0.2169</c:v>
                </c:pt>
                <c:pt idx="2170">
                  <c:v>0.217</c:v>
                </c:pt>
                <c:pt idx="2171">
                  <c:v>0.2171</c:v>
                </c:pt>
                <c:pt idx="2172">
                  <c:v>0.2172</c:v>
                </c:pt>
                <c:pt idx="2173">
                  <c:v>0.2173</c:v>
                </c:pt>
                <c:pt idx="2174">
                  <c:v>0.2174</c:v>
                </c:pt>
                <c:pt idx="2175">
                  <c:v>0.2175</c:v>
                </c:pt>
                <c:pt idx="2176">
                  <c:v>0.2176</c:v>
                </c:pt>
                <c:pt idx="2177">
                  <c:v>0.2177</c:v>
                </c:pt>
                <c:pt idx="2178">
                  <c:v>0.2178</c:v>
                </c:pt>
                <c:pt idx="2179">
                  <c:v>0.2179</c:v>
                </c:pt>
                <c:pt idx="2180">
                  <c:v>0.218</c:v>
                </c:pt>
                <c:pt idx="2181">
                  <c:v>0.2181</c:v>
                </c:pt>
                <c:pt idx="2182">
                  <c:v>0.2182</c:v>
                </c:pt>
                <c:pt idx="2183">
                  <c:v>0.2183</c:v>
                </c:pt>
                <c:pt idx="2184">
                  <c:v>0.2184</c:v>
                </c:pt>
                <c:pt idx="2185">
                  <c:v>0.2185</c:v>
                </c:pt>
                <c:pt idx="2186">
                  <c:v>0.2186</c:v>
                </c:pt>
                <c:pt idx="2187">
                  <c:v>0.2187</c:v>
                </c:pt>
                <c:pt idx="2188">
                  <c:v>0.2188</c:v>
                </c:pt>
                <c:pt idx="2189">
                  <c:v>0.2189</c:v>
                </c:pt>
                <c:pt idx="2190">
                  <c:v>0.219</c:v>
                </c:pt>
                <c:pt idx="2191">
                  <c:v>0.2191</c:v>
                </c:pt>
                <c:pt idx="2192">
                  <c:v>0.2192</c:v>
                </c:pt>
                <c:pt idx="2193">
                  <c:v>0.2193</c:v>
                </c:pt>
                <c:pt idx="2194">
                  <c:v>0.2194</c:v>
                </c:pt>
                <c:pt idx="2195">
                  <c:v>0.2195</c:v>
                </c:pt>
                <c:pt idx="2196">
                  <c:v>0.2196</c:v>
                </c:pt>
                <c:pt idx="2197">
                  <c:v>0.2197</c:v>
                </c:pt>
                <c:pt idx="2198">
                  <c:v>0.2198</c:v>
                </c:pt>
                <c:pt idx="2199">
                  <c:v>0.2199</c:v>
                </c:pt>
                <c:pt idx="2200">
                  <c:v>0.22</c:v>
                </c:pt>
                <c:pt idx="2201">
                  <c:v>0.2201</c:v>
                </c:pt>
                <c:pt idx="2202">
                  <c:v>0.2202</c:v>
                </c:pt>
                <c:pt idx="2203">
                  <c:v>0.2203</c:v>
                </c:pt>
                <c:pt idx="2204">
                  <c:v>0.2204</c:v>
                </c:pt>
                <c:pt idx="2205">
                  <c:v>0.2205</c:v>
                </c:pt>
                <c:pt idx="2206">
                  <c:v>0.2206</c:v>
                </c:pt>
                <c:pt idx="2207">
                  <c:v>0.2207</c:v>
                </c:pt>
                <c:pt idx="2208">
                  <c:v>0.2208</c:v>
                </c:pt>
                <c:pt idx="2209">
                  <c:v>0.2209</c:v>
                </c:pt>
                <c:pt idx="2210">
                  <c:v>0.221</c:v>
                </c:pt>
                <c:pt idx="2211">
                  <c:v>0.2211</c:v>
                </c:pt>
                <c:pt idx="2212">
                  <c:v>0.2212</c:v>
                </c:pt>
                <c:pt idx="2213">
                  <c:v>0.2213</c:v>
                </c:pt>
                <c:pt idx="2214">
                  <c:v>0.2214</c:v>
                </c:pt>
                <c:pt idx="2215">
                  <c:v>0.2215</c:v>
                </c:pt>
                <c:pt idx="2216">
                  <c:v>0.2216</c:v>
                </c:pt>
                <c:pt idx="2217">
                  <c:v>0.2217</c:v>
                </c:pt>
                <c:pt idx="2218">
                  <c:v>0.2218</c:v>
                </c:pt>
                <c:pt idx="2219">
                  <c:v>0.2219</c:v>
                </c:pt>
                <c:pt idx="2220">
                  <c:v>0.222</c:v>
                </c:pt>
                <c:pt idx="2221">
                  <c:v>0.2221</c:v>
                </c:pt>
                <c:pt idx="2222">
                  <c:v>0.2222</c:v>
                </c:pt>
                <c:pt idx="2223">
                  <c:v>0.2223</c:v>
                </c:pt>
                <c:pt idx="2224">
                  <c:v>0.2224</c:v>
                </c:pt>
                <c:pt idx="2225">
                  <c:v>0.2225</c:v>
                </c:pt>
                <c:pt idx="2226">
                  <c:v>0.2226</c:v>
                </c:pt>
                <c:pt idx="2227">
                  <c:v>0.2227</c:v>
                </c:pt>
                <c:pt idx="2228">
                  <c:v>0.2228</c:v>
                </c:pt>
                <c:pt idx="2229">
                  <c:v>0.2229</c:v>
                </c:pt>
                <c:pt idx="2230">
                  <c:v>0.223</c:v>
                </c:pt>
                <c:pt idx="2231">
                  <c:v>0.2231</c:v>
                </c:pt>
                <c:pt idx="2232">
                  <c:v>0.2232</c:v>
                </c:pt>
                <c:pt idx="2233">
                  <c:v>0.2233</c:v>
                </c:pt>
                <c:pt idx="2234">
                  <c:v>0.2234</c:v>
                </c:pt>
                <c:pt idx="2235">
                  <c:v>0.2235</c:v>
                </c:pt>
                <c:pt idx="2236">
                  <c:v>0.2236</c:v>
                </c:pt>
                <c:pt idx="2237">
                  <c:v>0.2237</c:v>
                </c:pt>
                <c:pt idx="2238">
                  <c:v>0.2238</c:v>
                </c:pt>
                <c:pt idx="2239">
                  <c:v>0.2239</c:v>
                </c:pt>
                <c:pt idx="2240">
                  <c:v>0.224</c:v>
                </c:pt>
                <c:pt idx="2241">
                  <c:v>0.2241</c:v>
                </c:pt>
                <c:pt idx="2242">
                  <c:v>0.2242</c:v>
                </c:pt>
                <c:pt idx="2243">
                  <c:v>0.2243</c:v>
                </c:pt>
                <c:pt idx="2244">
                  <c:v>0.2244</c:v>
                </c:pt>
                <c:pt idx="2245">
                  <c:v>0.2245</c:v>
                </c:pt>
                <c:pt idx="2246">
                  <c:v>0.2246</c:v>
                </c:pt>
                <c:pt idx="2247">
                  <c:v>0.2247</c:v>
                </c:pt>
                <c:pt idx="2248">
                  <c:v>0.2248</c:v>
                </c:pt>
                <c:pt idx="2249">
                  <c:v>0.2249</c:v>
                </c:pt>
                <c:pt idx="2250">
                  <c:v>0.225</c:v>
                </c:pt>
                <c:pt idx="2251">
                  <c:v>0.2251</c:v>
                </c:pt>
                <c:pt idx="2252">
                  <c:v>0.2252</c:v>
                </c:pt>
                <c:pt idx="2253">
                  <c:v>0.2253</c:v>
                </c:pt>
                <c:pt idx="2254">
                  <c:v>0.2254</c:v>
                </c:pt>
                <c:pt idx="2255">
                  <c:v>0.2255</c:v>
                </c:pt>
                <c:pt idx="2256">
                  <c:v>0.2256</c:v>
                </c:pt>
                <c:pt idx="2257">
                  <c:v>0.2257</c:v>
                </c:pt>
                <c:pt idx="2258">
                  <c:v>0.2258</c:v>
                </c:pt>
                <c:pt idx="2259">
                  <c:v>0.2259</c:v>
                </c:pt>
                <c:pt idx="2260">
                  <c:v>0.226</c:v>
                </c:pt>
                <c:pt idx="2261">
                  <c:v>0.2261</c:v>
                </c:pt>
                <c:pt idx="2262">
                  <c:v>0.2262</c:v>
                </c:pt>
                <c:pt idx="2263">
                  <c:v>0.2263</c:v>
                </c:pt>
                <c:pt idx="2264">
                  <c:v>0.2264</c:v>
                </c:pt>
                <c:pt idx="2265">
                  <c:v>0.2265</c:v>
                </c:pt>
                <c:pt idx="2266">
                  <c:v>0.2266</c:v>
                </c:pt>
                <c:pt idx="2267">
                  <c:v>0.2267</c:v>
                </c:pt>
                <c:pt idx="2268">
                  <c:v>0.2268</c:v>
                </c:pt>
                <c:pt idx="2269">
                  <c:v>0.2269</c:v>
                </c:pt>
                <c:pt idx="2270">
                  <c:v>0.227</c:v>
                </c:pt>
                <c:pt idx="2271">
                  <c:v>0.2271</c:v>
                </c:pt>
                <c:pt idx="2272">
                  <c:v>0.2272</c:v>
                </c:pt>
                <c:pt idx="2273">
                  <c:v>0.2273</c:v>
                </c:pt>
                <c:pt idx="2274">
                  <c:v>0.2274</c:v>
                </c:pt>
                <c:pt idx="2275">
                  <c:v>0.2275</c:v>
                </c:pt>
                <c:pt idx="2276">
                  <c:v>0.2276</c:v>
                </c:pt>
                <c:pt idx="2277">
                  <c:v>0.2277</c:v>
                </c:pt>
                <c:pt idx="2278">
                  <c:v>0.2278</c:v>
                </c:pt>
                <c:pt idx="2279">
                  <c:v>0.2279</c:v>
                </c:pt>
                <c:pt idx="2280">
                  <c:v>0.228</c:v>
                </c:pt>
                <c:pt idx="2281">
                  <c:v>0.2281</c:v>
                </c:pt>
                <c:pt idx="2282">
                  <c:v>0.2282</c:v>
                </c:pt>
                <c:pt idx="2283">
                  <c:v>0.2283</c:v>
                </c:pt>
                <c:pt idx="2284">
                  <c:v>0.2284</c:v>
                </c:pt>
                <c:pt idx="2285">
                  <c:v>0.2285</c:v>
                </c:pt>
                <c:pt idx="2286">
                  <c:v>0.2286</c:v>
                </c:pt>
                <c:pt idx="2287">
                  <c:v>0.2287</c:v>
                </c:pt>
                <c:pt idx="2288">
                  <c:v>0.2288</c:v>
                </c:pt>
                <c:pt idx="2289">
                  <c:v>0.2289</c:v>
                </c:pt>
                <c:pt idx="2290">
                  <c:v>0.229</c:v>
                </c:pt>
                <c:pt idx="2291">
                  <c:v>0.2291</c:v>
                </c:pt>
                <c:pt idx="2292">
                  <c:v>0.2292</c:v>
                </c:pt>
                <c:pt idx="2293">
                  <c:v>0.2293</c:v>
                </c:pt>
                <c:pt idx="2294">
                  <c:v>0.2294</c:v>
                </c:pt>
                <c:pt idx="2295">
                  <c:v>0.2295</c:v>
                </c:pt>
                <c:pt idx="2296">
                  <c:v>0.2296</c:v>
                </c:pt>
                <c:pt idx="2297">
                  <c:v>0.2297</c:v>
                </c:pt>
                <c:pt idx="2298">
                  <c:v>0.2298</c:v>
                </c:pt>
                <c:pt idx="2299">
                  <c:v>0.2299</c:v>
                </c:pt>
                <c:pt idx="2300">
                  <c:v>0.23</c:v>
                </c:pt>
                <c:pt idx="2301">
                  <c:v>0.2301</c:v>
                </c:pt>
                <c:pt idx="2302">
                  <c:v>0.2302</c:v>
                </c:pt>
                <c:pt idx="2303">
                  <c:v>0.2303</c:v>
                </c:pt>
                <c:pt idx="2304">
                  <c:v>0.2304</c:v>
                </c:pt>
                <c:pt idx="2305">
                  <c:v>0.2305</c:v>
                </c:pt>
                <c:pt idx="2306">
                  <c:v>0.2306</c:v>
                </c:pt>
                <c:pt idx="2307">
                  <c:v>0.2307</c:v>
                </c:pt>
                <c:pt idx="2308">
                  <c:v>0.2308</c:v>
                </c:pt>
                <c:pt idx="2309">
                  <c:v>0.2309</c:v>
                </c:pt>
                <c:pt idx="2310">
                  <c:v>0.231</c:v>
                </c:pt>
                <c:pt idx="2311">
                  <c:v>0.2311</c:v>
                </c:pt>
                <c:pt idx="2312">
                  <c:v>0.2312</c:v>
                </c:pt>
                <c:pt idx="2313">
                  <c:v>0.2313</c:v>
                </c:pt>
                <c:pt idx="2314">
                  <c:v>0.2314</c:v>
                </c:pt>
                <c:pt idx="2315">
                  <c:v>0.2315</c:v>
                </c:pt>
                <c:pt idx="2316">
                  <c:v>0.2316</c:v>
                </c:pt>
                <c:pt idx="2317">
                  <c:v>0.2317</c:v>
                </c:pt>
                <c:pt idx="2318">
                  <c:v>0.2318</c:v>
                </c:pt>
                <c:pt idx="2319">
                  <c:v>0.2319</c:v>
                </c:pt>
                <c:pt idx="2320">
                  <c:v>0.232</c:v>
                </c:pt>
                <c:pt idx="2321">
                  <c:v>0.2321</c:v>
                </c:pt>
                <c:pt idx="2322">
                  <c:v>0.2322</c:v>
                </c:pt>
                <c:pt idx="2323">
                  <c:v>0.2323</c:v>
                </c:pt>
                <c:pt idx="2324">
                  <c:v>0.2324</c:v>
                </c:pt>
                <c:pt idx="2325">
                  <c:v>0.2325</c:v>
                </c:pt>
                <c:pt idx="2326">
                  <c:v>0.2326</c:v>
                </c:pt>
                <c:pt idx="2327">
                  <c:v>0.2327</c:v>
                </c:pt>
                <c:pt idx="2328">
                  <c:v>0.2328</c:v>
                </c:pt>
                <c:pt idx="2329">
                  <c:v>0.2329</c:v>
                </c:pt>
                <c:pt idx="2330">
                  <c:v>0.233</c:v>
                </c:pt>
                <c:pt idx="2331">
                  <c:v>0.2331</c:v>
                </c:pt>
                <c:pt idx="2332">
                  <c:v>0.2332</c:v>
                </c:pt>
                <c:pt idx="2333">
                  <c:v>0.2333</c:v>
                </c:pt>
                <c:pt idx="2334">
                  <c:v>0.2334</c:v>
                </c:pt>
                <c:pt idx="2335">
                  <c:v>0.2335</c:v>
                </c:pt>
                <c:pt idx="2336">
                  <c:v>0.2336</c:v>
                </c:pt>
                <c:pt idx="2337">
                  <c:v>0.2337</c:v>
                </c:pt>
                <c:pt idx="2338">
                  <c:v>0.2338</c:v>
                </c:pt>
                <c:pt idx="2339">
                  <c:v>0.2339</c:v>
                </c:pt>
                <c:pt idx="2340">
                  <c:v>0.234</c:v>
                </c:pt>
                <c:pt idx="2341">
                  <c:v>0.2341</c:v>
                </c:pt>
                <c:pt idx="2342">
                  <c:v>0.2342</c:v>
                </c:pt>
                <c:pt idx="2343">
                  <c:v>0.2343</c:v>
                </c:pt>
                <c:pt idx="2344">
                  <c:v>0.2344</c:v>
                </c:pt>
                <c:pt idx="2345">
                  <c:v>0.2345</c:v>
                </c:pt>
                <c:pt idx="2346">
                  <c:v>0.2346</c:v>
                </c:pt>
                <c:pt idx="2347">
                  <c:v>0.2347</c:v>
                </c:pt>
                <c:pt idx="2348">
                  <c:v>0.2348</c:v>
                </c:pt>
                <c:pt idx="2349">
                  <c:v>0.2349</c:v>
                </c:pt>
                <c:pt idx="2350">
                  <c:v>0.235</c:v>
                </c:pt>
                <c:pt idx="2351">
                  <c:v>0.2351</c:v>
                </c:pt>
                <c:pt idx="2352">
                  <c:v>0.2352</c:v>
                </c:pt>
                <c:pt idx="2353">
                  <c:v>0.2353</c:v>
                </c:pt>
                <c:pt idx="2354">
                  <c:v>0.2354</c:v>
                </c:pt>
                <c:pt idx="2355">
                  <c:v>0.2355</c:v>
                </c:pt>
                <c:pt idx="2356">
                  <c:v>0.2356</c:v>
                </c:pt>
                <c:pt idx="2357">
                  <c:v>0.2357</c:v>
                </c:pt>
                <c:pt idx="2358">
                  <c:v>0.2358</c:v>
                </c:pt>
                <c:pt idx="2359">
                  <c:v>0.2359</c:v>
                </c:pt>
                <c:pt idx="2360">
                  <c:v>0.236</c:v>
                </c:pt>
                <c:pt idx="2361">
                  <c:v>0.2361</c:v>
                </c:pt>
                <c:pt idx="2362">
                  <c:v>0.2362</c:v>
                </c:pt>
                <c:pt idx="2363">
                  <c:v>0.2363</c:v>
                </c:pt>
                <c:pt idx="2364">
                  <c:v>0.2364</c:v>
                </c:pt>
                <c:pt idx="2365">
                  <c:v>0.2365</c:v>
                </c:pt>
                <c:pt idx="2366">
                  <c:v>0.2366</c:v>
                </c:pt>
                <c:pt idx="2367">
                  <c:v>0.2367</c:v>
                </c:pt>
                <c:pt idx="2368">
                  <c:v>0.2368</c:v>
                </c:pt>
                <c:pt idx="2369">
                  <c:v>0.2369</c:v>
                </c:pt>
                <c:pt idx="2370">
                  <c:v>0.237</c:v>
                </c:pt>
                <c:pt idx="2371">
                  <c:v>0.2371</c:v>
                </c:pt>
                <c:pt idx="2372">
                  <c:v>0.2372</c:v>
                </c:pt>
                <c:pt idx="2373">
                  <c:v>0.2373</c:v>
                </c:pt>
                <c:pt idx="2374">
                  <c:v>0.2374</c:v>
                </c:pt>
                <c:pt idx="2375">
                  <c:v>0.2375</c:v>
                </c:pt>
                <c:pt idx="2376">
                  <c:v>0.2376</c:v>
                </c:pt>
                <c:pt idx="2377">
                  <c:v>0.2377</c:v>
                </c:pt>
                <c:pt idx="2378">
                  <c:v>0.2378</c:v>
                </c:pt>
                <c:pt idx="2379">
                  <c:v>0.2379</c:v>
                </c:pt>
                <c:pt idx="2380">
                  <c:v>0.238</c:v>
                </c:pt>
                <c:pt idx="2381">
                  <c:v>0.2381</c:v>
                </c:pt>
                <c:pt idx="2382">
                  <c:v>0.2382</c:v>
                </c:pt>
                <c:pt idx="2383">
                  <c:v>0.2383</c:v>
                </c:pt>
                <c:pt idx="2384">
                  <c:v>0.2384</c:v>
                </c:pt>
                <c:pt idx="2385">
                  <c:v>0.2385</c:v>
                </c:pt>
                <c:pt idx="2386">
                  <c:v>0.2386</c:v>
                </c:pt>
                <c:pt idx="2387">
                  <c:v>0.2387</c:v>
                </c:pt>
                <c:pt idx="2388">
                  <c:v>0.2388</c:v>
                </c:pt>
                <c:pt idx="2389">
                  <c:v>0.2389</c:v>
                </c:pt>
                <c:pt idx="2390">
                  <c:v>0.239</c:v>
                </c:pt>
                <c:pt idx="2391">
                  <c:v>0.2391</c:v>
                </c:pt>
                <c:pt idx="2392">
                  <c:v>0.2392</c:v>
                </c:pt>
                <c:pt idx="2393">
                  <c:v>0.2393</c:v>
                </c:pt>
                <c:pt idx="2394">
                  <c:v>0.2394</c:v>
                </c:pt>
                <c:pt idx="2395">
                  <c:v>0.2395</c:v>
                </c:pt>
                <c:pt idx="2396">
                  <c:v>0.2396</c:v>
                </c:pt>
                <c:pt idx="2397">
                  <c:v>0.2397</c:v>
                </c:pt>
                <c:pt idx="2398">
                  <c:v>0.2398</c:v>
                </c:pt>
                <c:pt idx="2399">
                  <c:v>0.2399</c:v>
                </c:pt>
                <c:pt idx="2400">
                  <c:v>0.24</c:v>
                </c:pt>
                <c:pt idx="2401">
                  <c:v>0.2401</c:v>
                </c:pt>
                <c:pt idx="2402">
                  <c:v>0.2402</c:v>
                </c:pt>
                <c:pt idx="2403">
                  <c:v>0.2403</c:v>
                </c:pt>
                <c:pt idx="2404">
                  <c:v>0.2404</c:v>
                </c:pt>
                <c:pt idx="2405">
                  <c:v>0.2405</c:v>
                </c:pt>
                <c:pt idx="2406">
                  <c:v>0.2406</c:v>
                </c:pt>
                <c:pt idx="2407">
                  <c:v>0.2407</c:v>
                </c:pt>
                <c:pt idx="2408">
                  <c:v>0.2408</c:v>
                </c:pt>
                <c:pt idx="2409">
                  <c:v>0.2409</c:v>
                </c:pt>
                <c:pt idx="2410">
                  <c:v>0.241</c:v>
                </c:pt>
                <c:pt idx="2411">
                  <c:v>0.2411</c:v>
                </c:pt>
                <c:pt idx="2412">
                  <c:v>0.2412</c:v>
                </c:pt>
                <c:pt idx="2413">
                  <c:v>0.2413</c:v>
                </c:pt>
                <c:pt idx="2414">
                  <c:v>0.2414</c:v>
                </c:pt>
                <c:pt idx="2415">
                  <c:v>0.2415</c:v>
                </c:pt>
                <c:pt idx="2416">
                  <c:v>0.2416</c:v>
                </c:pt>
                <c:pt idx="2417">
                  <c:v>0.2417</c:v>
                </c:pt>
                <c:pt idx="2418">
                  <c:v>0.2418</c:v>
                </c:pt>
                <c:pt idx="2419">
                  <c:v>0.2419</c:v>
                </c:pt>
                <c:pt idx="2420">
                  <c:v>0.242</c:v>
                </c:pt>
                <c:pt idx="2421">
                  <c:v>0.2421</c:v>
                </c:pt>
                <c:pt idx="2422">
                  <c:v>0.2422</c:v>
                </c:pt>
                <c:pt idx="2423">
                  <c:v>0.2423</c:v>
                </c:pt>
                <c:pt idx="2424">
                  <c:v>0.2424</c:v>
                </c:pt>
                <c:pt idx="2425">
                  <c:v>0.2425</c:v>
                </c:pt>
                <c:pt idx="2426">
                  <c:v>0.2426</c:v>
                </c:pt>
                <c:pt idx="2427">
                  <c:v>0.2427</c:v>
                </c:pt>
                <c:pt idx="2428">
                  <c:v>0.2428</c:v>
                </c:pt>
                <c:pt idx="2429">
                  <c:v>0.2429</c:v>
                </c:pt>
                <c:pt idx="2430">
                  <c:v>0.243</c:v>
                </c:pt>
                <c:pt idx="2431">
                  <c:v>0.2431</c:v>
                </c:pt>
                <c:pt idx="2432">
                  <c:v>0.2432</c:v>
                </c:pt>
                <c:pt idx="2433">
                  <c:v>0.2433</c:v>
                </c:pt>
                <c:pt idx="2434">
                  <c:v>0.2434</c:v>
                </c:pt>
                <c:pt idx="2435">
                  <c:v>0.2435</c:v>
                </c:pt>
                <c:pt idx="2436">
                  <c:v>0.2436</c:v>
                </c:pt>
                <c:pt idx="2437">
                  <c:v>0.2437</c:v>
                </c:pt>
                <c:pt idx="2438">
                  <c:v>0.2438</c:v>
                </c:pt>
                <c:pt idx="2439">
                  <c:v>0.2439</c:v>
                </c:pt>
                <c:pt idx="2440">
                  <c:v>0.244</c:v>
                </c:pt>
                <c:pt idx="2441">
                  <c:v>0.2441</c:v>
                </c:pt>
                <c:pt idx="2442">
                  <c:v>0.2442</c:v>
                </c:pt>
                <c:pt idx="2443">
                  <c:v>0.2443</c:v>
                </c:pt>
                <c:pt idx="2444">
                  <c:v>0.2444</c:v>
                </c:pt>
                <c:pt idx="2445">
                  <c:v>0.2445</c:v>
                </c:pt>
                <c:pt idx="2446">
                  <c:v>0.2446</c:v>
                </c:pt>
                <c:pt idx="2447">
                  <c:v>0.2447</c:v>
                </c:pt>
                <c:pt idx="2448">
                  <c:v>0.2448</c:v>
                </c:pt>
                <c:pt idx="2449">
                  <c:v>0.2449</c:v>
                </c:pt>
                <c:pt idx="2450">
                  <c:v>0.245</c:v>
                </c:pt>
                <c:pt idx="2451">
                  <c:v>0.2451</c:v>
                </c:pt>
                <c:pt idx="2452">
                  <c:v>0.2452</c:v>
                </c:pt>
                <c:pt idx="2453">
                  <c:v>0.2453</c:v>
                </c:pt>
                <c:pt idx="2454">
                  <c:v>0.2454</c:v>
                </c:pt>
                <c:pt idx="2455">
                  <c:v>0.2455</c:v>
                </c:pt>
                <c:pt idx="2456">
                  <c:v>0.2456</c:v>
                </c:pt>
                <c:pt idx="2457">
                  <c:v>0.2457</c:v>
                </c:pt>
                <c:pt idx="2458">
                  <c:v>0.2458</c:v>
                </c:pt>
                <c:pt idx="2459">
                  <c:v>0.2459</c:v>
                </c:pt>
                <c:pt idx="2460">
                  <c:v>0.246</c:v>
                </c:pt>
                <c:pt idx="2461">
                  <c:v>0.2461</c:v>
                </c:pt>
                <c:pt idx="2462">
                  <c:v>0.2462</c:v>
                </c:pt>
                <c:pt idx="2463">
                  <c:v>0.2463</c:v>
                </c:pt>
                <c:pt idx="2464">
                  <c:v>0.2464</c:v>
                </c:pt>
                <c:pt idx="2465">
                  <c:v>0.2465</c:v>
                </c:pt>
                <c:pt idx="2466">
                  <c:v>0.2466</c:v>
                </c:pt>
                <c:pt idx="2467">
                  <c:v>0.2467</c:v>
                </c:pt>
                <c:pt idx="2468">
                  <c:v>0.2468</c:v>
                </c:pt>
                <c:pt idx="2469">
                  <c:v>0.2469</c:v>
                </c:pt>
                <c:pt idx="2470">
                  <c:v>0.247</c:v>
                </c:pt>
                <c:pt idx="2471">
                  <c:v>0.2471</c:v>
                </c:pt>
                <c:pt idx="2472">
                  <c:v>0.2472</c:v>
                </c:pt>
                <c:pt idx="2473">
                  <c:v>0.2473</c:v>
                </c:pt>
                <c:pt idx="2474">
                  <c:v>0.2474</c:v>
                </c:pt>
                <c:pt idx="2475">
                  <c:v>0.2475</c:v>
                </c:pt>
                <c:pt idx="2476">
                  <c:v>0.2476</c:v>
                </c:pt>
                <c:pt idx="2477">
                  <c:v>0.2477</c:v>
                </c:pt>
                <c:pt idx="2478">
                  <c:v>0.2478</c:v>
                </c:pt>
                <c:pt idx="2479">
                  <c:v>0.2479</c:v>
                </c:pt>
                <c:pt idx="2480">
                  <c:v>0.248</c:v>
                </c:pt>
                <c:pt idx="2481">
                  <c:v>0.2481</c:v>
                </c:pt>
                <c:pt idx="2482">
                  <c:v>0.2482</c:v>
                </c:pt>
                <c:pt idx="2483">
                  <c:v>0.2483</c:v>
                </c:pt>
                <c:pt idx="2484">
                  <c:v>0.2484</c:v>
                </c:pt>
                <c:pt idx="2485">
                  <c:v>0.2485</c:v>
                </c:pt>
                <c:pt idx="2486">
                  <c:v>0.2486</c:v>
                </c:pt>
                <c:pt idx="2487">
                  <c:v>0.2487</c:v>
                </c:pt>
                <c:pt idx="2488">
                  <c:v>0.2488</c:v>
                </c:pt>
                <c:pt idx="2489">
                  <c:v>0.2489</c:v>
                </c:pt>
                <c:pt idx="2490">
                  <c:v>0.249</c:v>
                </c:pt>
                <c:pt idx="2491">
                  <c:v>0.2491</c:v>
                </c:pt>
                <c:pt idx="2492">
                  <c:v>0.2492</c:v>
                </c:pt>
                <c:pt idx="2493">
                  <c:v>0.2493</c:v>
                </c:pt>
                <c:pt idx="2494">
                  <c:v>0.2494</c:v>
                </c:pt>
                <c:pt idx="2495">
                  <c:v>0.2495</c:v>
                </c:pt>
                <c:pt idx="2496">
                  <c:v>0.2496</c:v>
                </c:pt>
                <c:pt idx="2497">
                  <c:v>0.2497</c:v>
                </c:pt>
                <c:pt idx="2498">
                  <c:v>0.2498</c:v>
                </c:pt>
                <c:pt idx="2499">
                  <c:v>0.2499</c:v>
                </c:pt>
                <c:pt idx="2500">
                  <c:v>0.25</c:v>
                </c:pt>
                <c:pt idx="2501">
                  <c:v>0.2501</c:v>
                </c:pt>
                <c:pt idx="2502">
                  <c:v>0.2502</c:v>
                </c:pt>
                <c:pt idx="2503">
                  <c:v>0.2503</c:v>
                </c:pt>
                <c:pt idx="2504">
                  <c:v>0.2504</c:v>
                </c:pt>
                <c:pt idx="2505">
                  <c:v>0.2505</c:v>
                </c:pt>
                <c:pt idx="2506">
                  <c:v>0.2506</c:v>
                </c:pt>
                <c:pt idx="2507">
                  <c:v>0.2507</c:v>
                </c:pt>
                <c:pt idx="2508">
                  <c:v>0.2508</c:v>
                </c:pt>
                <c:pt idx="2509">
                  <c:v>0.2509</c:v>
                </c:pt>
                <c:pt idx="2510">
                  <c:v>0.251</c:v>
                </c:pt>
                <c:pt idx="2511">
                  <c:v>0.2511</c:v>
                </c:pt>
                <c:pt idx="2512">
                  <c:v>0.2512</c:v>
                </c:pt>
                <c:pt idx="2513">
                  <c:v>0.2513</c:v>
                </c:pt>
                <c:pt idx="2514">
                  <c:v>0.2514</c:v>
                </c:pt>
                <c:pt idx="2515">
                  <c:v>0.2515</c:v>
                </c:pt>
                <c:pt idx="2516">
                  <c:v>0.2516</c:v>
                </c:pt>
                <c:pt idx="2517">
                  <c:v>0.2517</c:v>
                </c:pt>
                <c:pt idx="2518">
                  <c:v>0.2518</c:v>
                </c:pt>
                <c:pt idx="2519">
                  <c:v>0.2519</c:v>
                </c:pt>
                <c:pt idx="2520">
                  <c:v>0.252</c:v>
                </c:pt>
                <c:pt idx="2521">
                  <c:v>0.2521</c:v>
                </c:pt>
                <c:pt idx="2522">
                  <c:v>0.2522</c:v>
                </c:pt>
                <c:pt idx="2523">
                  <c:v>0.2523</c:v>
                </c:pt>
                <c:pt idx="2524">
                  <c:v>0.2524</c:v>
                </c:pt>
                <c:pt idx="2525">
                  <c:v>0.2525</c:v>
                </c:pt>
                <c:pt idx="2526">
                  <c:v>0.2526</c:v>
                </c:pt>
                <c:pt idx="2527">
                  <c:v>0.2527</c:v>
                </c:pt>
                <c:pt idx="2528">
                  <c:v>0.2528</c:v>
                </c:pt>
                <c:pt idx="2529">
                  <c:v>0.2529</c:v>
                </c:pt>
                <c:pt idx="2530">
                  <c:v>0.253</c:v>
                </c:pt>
                <c:pt idx="2531">
                  <c:v>0.2531</c:v>
                </c:pt>
                <c:pt idx="2532">
                  <c:v>0.2532</c:v>
                </c:pt>
                <c:pt idx="2533">
                  <c:v>0.2533</c:v>
                </c:pt>
                <c:pt idx="2534">
                  <c:v>0.2534</c:v>
                </c:pt>
                <c:pt idx="2535">
                  <c:v>0.2535</c:v>
                </c:pt>
                <c:pt idx="2536">
                  <c:v>0.2536</c:v>
                </c:pt>
                <c:pt idx="2537">
                  <c:v>0.2537</c:v>
                </c:pt>
                <c:pt idx="2538">
                  <c:v>0.2538</c:v>
                </c:pt>
                <c:pt idx="2539">
                  <c:v>0.2539</c:v>
                </c:pt>
                <c:pt idx="2540">
                  <c:v>0.254</c:v>
                </c:pt>
                <c:pt idx="2541">
                  <c:v>0.2541</c:v>
                </c:pt>
                <c:pt idx="2542">
                  <c:v>0.2542</c:v>
                </c:pt>
                <c:pt idx="2543">
                  <c:v>0.2543</c:v>
                </c:pt>
                <c:pt idx="2544">
                  <c:v>0.2544</c:v>
                </c:pt>
                <c:pt idx="2545">
                  <c:v>0.2545</c:v>
                </c:pt>
                <c:pt idx="2546">
                  <c:v>0.2546</c:v>
                </c:pt>
                <c:pt idx="2547">
                  <c:v>0.2547</c:v>
                </c:pt>
                <c:pt idx="2548">
                  <c:v>0.2548</c:v>
                </c:pt>
                <c:pt idx="2549">
                  <c:v>0.2549</c:v>
                </c:pt>
                <c:pt idx="2550">
                  <c:v>0.255</c:v>
                </c:pt>
                <c:pt idx="2551">
                  <c:v>0.2551</c:v>
                </c:pt>
                <c:pt idx="2552">
                  <c:v>0.2552</c:v>
                </c:pt>
                <c:pt idx="2553">
                  <c:v>0.2553</c:v>
                </c:pt>
                <c:pt idx="2554">
                  <c:v>0.2554</c:v>
                </c:pt>
                <c:pt idx="2555">
                  <c:v>0.2555</c:v>
                </c:pt>
                <c:pt idx="2556">
                  <c:v>0.2556</c:v>
                </c:pt>
                <c:pt idx="2557">
                  <c:v>0.2557</c:v>
                </c:pt>
                <c:pt idx="2558">
                  <c:v>0.2558</c:v>
                </c:pt>
                <c:pt idx="2559">
                  <c:v>0.2559</c:v>
                </c:pt>
                <c:pt idx="2560">
                  <c:v>0.256</c:v>
                </c:pt>
                <c:pt idx="2561">
                  <c:v>0.2561</c:v>
                </c:pt>
                <c:pt idx="2562">
                  <c:v>0.2562</c:v>
                </c:pt>
                <c:pt idx="2563">
                  <c:v>0.2563</c:v>
                </c:pt>
                <c:pt idx="2564">
                  <c:v>0.2564</c:v>
                </c:pt>
                <c:pt idx="2565">
                  <c:v>0.2565</c:v>
                </c:pt>
                <c:pt idx="2566">
                  <c:v>0.2566</c:v>
                </c:pt>
                <c:pt idx="2567">
                  <c:v>0.2567</c:v>
                </c:pt>
                <c:pt idx="2568">
                  <c:v>0.2568</c:v>
                </c:pt>
                <c:pt idx="2569">
                  <c:v>0.2569</c:v>
                </c:pt>
                <c:pt idx="2570">
                  <c:v>0.257</c:v>
                </c:pt>
                <c:pt idx="2571">
                  <c:v>0.2571</c:v>
                </c:pt>
                <c:pt idx="2572">
                  <c:v>0.2572</c:v>
                </c:pt>
                <c:pt idx="2573">
                  <c:v>0.2573</c:v>
                </c:pt>
                <c:pt idx="2574">
                  <c:v>0.2574</c:v>
                </c:pt>
                <c:pt idx="2575">
                  <c:v>0.2575</c:v>
                </c:pt>
                <c:pt idx="2576">
                  <c:v>0.2576</c:v>
                </c:pt>
                <c:pt idx="2577">
                  <c:v>0.2577</c:v>
                </c:pt>
                <c:pt idx="2578">
                  <c:v>0.2578</c:v>
                </c:pt>
                <c:pt idx="2579">
                  <c:v>0.2579</c:v>
                </c:pt>
                <c:pt idx="2580">
                  <c:v>0.258</c:v>
                </c:pt>
                <c:pt idx="2581">
                  <c:v>0.2581</c:v>
                </c:pt>
                <c:pt idx="2582">
                  <c:v>0.2582</c:v>
                </c:pt>
                <c:pt idx="2583">
                  <c:v>0.2583</c:v>
                </c:pt>
                <c:pt idx="2584">
                  <c:v>0.2584</c:v>
                </c:pt>
                <c:pt idx="2585">
                  <c:v>0.2585</c:v>
                </c:pt>
                <c:pt idx="2586">
                  <c:v>0.2586</c:v>
                </c:pt>
                <c:pt idx="2587">
                  <c:v>0.2587</c:v>
                </c:pt>
                <c:pt idx="2588">
                  <c:v>0.2588</c:v>
                </c:pt>
                <c:pt idx="2589">
                  <c:v>0.2589</c:v>
                </c:pt>
                <c:pt idx="2590">
                  <c:v>0.259</c:v>
                </c:pt>
                <c:pt idx="2591">
                  <c:v>0.2591</c:v>
                </c:pt>
                <c:pt idx="2592">
                  <c:v>0.2592</c:v>
                </c:pt>
                <c:pt idx="2593">
                  <c:v>0.2593</c:v>
                </c:pt>
                <c:pt idx="2594">
                  <c:v>0.2594</c:v>
                </c:pt>
                <c:pt idx="2595">
                  <c:v>0.2595</c:v>
                </c:pt>
                <c:pt idx="2596">
                  <c:v>0.2596</c:v>
                </c:pt>
                <c:pt idx="2597">
                  <c:v>0.2597</c:v>
                </c:pt>
                <c:pt idx="2598">
                  <c:v>0.2598</c:v>
                </c:pt>
                <c:pt idx="2599">
                  <c:v>0.2599</c:v>
                </c:pt>
                <c:pt idx="2600">
                  <c:v>0.26</c:v>
                </c:pt>
                <c:pt idx="2601">
                  <c:v>0.2601</c:v>
                </c:pt>
                <c:pt idx="2602">
                  <c:v>0.2602</c:v>
                </c:pt>
                <c:pt idx="2603">
                  <c:v>0.2603</c:v>
                </c:pt>
                <c:pt idx="2604">
                  <c:v>0.2604</c:v>
                </c:pt>
                <c:pt idx="2605">
                  <c:v>0.2605</c:v>
                </c:pt>
                <c:pt idx="2606">
                  <c:v>0.2606</c:v>
                </c:pt>
                <c:pt idx="2607">
                  <c:v>0.2607</c:v>
                </c:pt>
                <c:pt idx="2608">
                  <c:v>0.2608</c:v>
                </c:pt>
                <c:pt idx="2609">
                  <c:v>0.2609</c:v>
                </c:pt>
                <c:pt idx="2610">
                  <c:v>0.261</c:v>
                </c:pt>
                <c:pt idx="2611">
                  <c:v>0.2611</c:v>
                </c:pt>
                <c:pt idx="2612">
                  <c:v>0.2612</c:v>
                </c:pt>
                <c:pt idx="2613">
                  <c:v>0.2613</c:v>
                </c:pt>
                <c:pt idx="2614">
                  <c:v>0.2614</c:v>
                </c:pt>
                <c:pt idx="2615">
                  <c:v>0.2615</c:v>
                </c:pt>
                <c:pt idx="2616">
                  <c:v>0.2616</c:v>
                </c:pt>
                <c:pt idx="2617">
                  <c:v>0.2617</c:v>
                </c:pt>
                <c:pt idx="2618">
                  <c:v>0.2618</c:v>
                </c:pt>
                <c:pt idx="2619">
                  <c:v>0.2619</c:v>
                </c:pt>
                <c:pt idx="2620">
                  <c:v>0.262</c:v>
                </c:pt>
                <c:pt idx="2621">
                  <c:v>0.2621</c:v>
                </c:pt>
                <c:pt idx="2622">
                  <c:v>0.2622</c:v>
                </c:pt>
                <c:pt idx="2623">
                  <c:v>0.2623</c:v>
                </c:pt>
                <c:pt idx="2624">
                  <c:v>0.2624</c:v>
                </c:pt>
                <c:pt idx="2625">
                  <c:v>0.2625</c:v>
                </c:pt>
                <c:pt idx="2626">
                  <c:v>0.2626</c:v>
                </c:pt>
                <c:pt idx="2627">
                  <c:v>0.2627</c:v>
                </c:pt>
                <c:pt idx="2628">
                  <c:v>0.2628</c:v>
                </c:pt>
                <c:pt idx="2629">
                  <c:v>0.2629</c:v>
                </c:pt>
                <c:pt idx="2630">
                  <c:v>0.263</c:v>
                </c:pt>
                <c:pt idx="2631">
                  <c:v>0.2631</c:v>
                </c:pt>
                <c:pt idx="2632">
                  <c:v>0.2632</c:v>
                </c:pt>
                <c:pt idx="2633">
                  <c:v>0.2633</c:v>
                </c:pt>
                <c:pt idx="2634">
                  <c:v>0.2634</c:v>
                </c:pt>
                <c:pt idx="2635">
                  <c:v>0.2635</c:v>
                </c:pt>
                <c:pt idx="2636">
                  <c:v>0.2636</c:v>
                </c:pt>
                <c:pt idx="2637">
                  <c:v>0.2637</c:v>
                </c:pt>
                <c:pt idx="2638">
                  <c:v>0.2638</c:v>
                </c:pt>
                <c:pt idx="2639">
                  <c:v>0.2639</c:v>
                </c:pt>
                <c:pt idx="2640">
                  <c:v>0.264</c:v>
                </c:pt>
                <c:pt idx="2641">
                  <c:v>0.2641</c:v>
                </c:pt>
                <c:pt idx="2642">
                  <c:v>0.2642</c:v>
                </c:pt>
                <c:pt idx="2643">
                  <c:v>0.2643</c:v>
                </c:pt>
                <c:pt idx="2644">
                  <c:v>0.2644</c:v>
                </c:pt>
                <c:pt idx="2645">
                  <c:v>0.2645</c:v>
                </c:pt>
                <c:pt idx="2646">
                  <c:v>0.2646</c:v>
                </c:pt>
                <c:pt idx="2647">
                  <c:v>0.2647</c:v>
                </c:pt>
                <c:pt idx="2648">
                  <c:v>0.2648</c:v>
                </c:pt>
                <c:pt idx="2649">
                  <c:v>0.2649</c:v>
                </c:pt>
                <c:pt idx="2650">
                  <c:v>0.265</c:v>
                </c:pt>
                <c:pt idx="2651">
                  <c:v>0.2651</c:v>
                </c:pt>
                <c:pt idx="2652">
                  <c:v>0.2652</c:v>
                </c:pt>
                <c:pt idx="2653">
                  <c:v>0.2653</c:v>
                </c:pt>
                <c:pt idx="2654">
                  <c:v>0.2654</c:v>
                </c:pt>
                <c:pt idx="2655">
                  <c:v>0.2655</c:v>
                </c:pt>
                <c:pt idx="2656">
                  <c:v>0.2656</c:v>
                </c:pt>
                <c:pt idx="2657">
                  <c:v>0.2657</c:v>
                </c:pt>
                <c:pt idx="2658">
                  <c:v>0.2658</c:v>
                </c:pt>
                <c:pt idx="2659">
                  <c:v>0.2659</c:v>
                </c:pt>
                <c:pt idx="2660">
                  <c:v>0.266</c:v>
                </c:pt>
                <c:pt idx="2661">
                  <c:v>0.2661</c:v>
                </c:pt>
                <c:pt idx="2662">
                  <c:v>0.2662</c:v>
                </c:pt>
                <c:pt idx="2663">
                  <c:v>0.2663</c:v>
                </c:pt>
                <c:pt idx="2664">
                  <c:v>0.2664</c:v>
                </c:pt>
                <c:pt idx="2665">
                  <c:v>0.2665</c:v>
                </c:pt>
                <c:pt idx="2666">
                  <c:v>0.2666</c:v>
                </c:pt>
                <c:pt idx="2667">
                  <c:v>0.2667</c:v>
                </c:pt>
                <c:pt idx="2668">
                  <c:v>0.2668</c:v>
                </c:pt>
                <c:pt idx="2669">
                  <c:v>0.2669</c:v>
                </c:pt>
                <c:pt idx="2670">
                  <c:v>0.267</c:v>
                </c:pt>
                <c:pt idx="2671">
                  <c:v>0.2671</c:v>
                </c:pt>
                <c:pt idx="2672">
                  <c:v>0.2672</c:v>
                </c:pt>
                <c:pt idx="2673">
                  <c:v>0.2673</c:v>
                </c:pt>
                <c:pt idx="2674">
                  <c:v>0.2674</c:v>
                </c:pt>
                <c:pt idx="2675">
                  <c:v>0.2675</c:v>
                </c:pt>
                <c:pt idx="2676">
                  <c:v>0.2676</c:v>
                </c:pt>
                <c:pt idx="2677">
                  <c:v>0.2677</c:v>
                </c:pt>
                <c:pt idx="2678">
                  <c:v>0.2678</c:v>
                </c:pt>
                <c:pt idx="2679">
                  <c:v>0.2679</c:v>
                </c:pt>
                <c:pt idx="2680">
                  <c:v>0.268</c:v>
                </c:pt>
                <c:pt idx="2681">
                  <c:v>0.2681</c:v>
                </c:pt>
                <c:pt idx="2682">
                  <c:v>0.2682</c:v>
                </c:pt>
                <c:pt idx="2683">
                  <c:v>0.2683</c:v>
                </c:pt>
                <c:pt idx="2684">
                  <c:v>0.2684</c:v>
                </c:pt>
                <c:pt idx="2685">
                  <c:v>0.2685</c:v>
                </c:pt>
                <c:pt idx="2686">
                  <c:v>0.2686</c:v>
                </c:pt>
                <c:pt idx="2687">
                  <c:v>0.2687</c:v>
                </c:pt>
                <c:pt idx="2688">
                  <c:v>0.2688</c:v>
                </c:pt>
                <c:pt idx="2689">
                  <c:v>0.2689</c:v>
                </c:pt>
                <c:pt idx="2690">
                  <c:v>0.269</c:v>
                </c:pt>
                <c:pt idx="2691">
                  <c:v>0.2691</c:v>
                </c:pt>
                <c:pt idx="2692">
                  <c:v>0.2692</c:v>
                </c:pt>
                <c:pt idx="2693">
                  <c:v>0.2693</c:v>
                </c:pt>
                <c:pt idx="2694">
                  <c:v>0.2694</c:v>
                </c:pt>
                <c:pt idx="2695">
                  <c:v>0.2695</c:v>
                </c:pt>
                <c:pt idx="2696">
                  <c:v>0.2696</c:v>
                </c:pt>
                <c:pt idx="2697">
                  <c:v>0.2697</c:v>
                </c:pt>
                <c:pt idx="2698">
                  <c:v>0.2698</c:v>
                </c:pt>
                <c:pt idx="2699">
                  <c:v>0.2699</c:v>
                </c:pt>
                <c:pt idx="2700">
                  <c:v>0.27</c:v>
                </c:pt>
                <c:pt idx="2701">
                  <c:v>0.2701</c:v>
                </c:pt>
                <c:pt idx="2702">
                  <c:v>0.2702</c:v>
                </c:pt>
                <c:pt idx="2703">
                  <c:v>0.2703</c:v>
                </c:pt>
                <c:pt idx="2704">
                  <c:v>0.2704</c:v>
                </c:pt>
                <c:pt idx="2705">
                  <c:v>0.2705</c:v>
                </c:pt>
                <c:pt idx="2706">
                  <c:v>0.2706</c:v>
                </c:pt>
                <c:pt idx="2707">
                  <c:v>0.2707</c:v>
                </c:pt>
                <c:pt idx="2708">
                  <c:v>0.2708</c:v>
                </c:pt>
                <c:pt idx="2709">
                  <c:v>0.2709</c:v>
                </c:pt>
                <c:pt idx="2710">
                  <c:v>0.271</c:v>
                </c:pt>
                <c:pt idx="2711">
                  <c:v>0.2711</c:v>
                </c:pt>
                <c:pt idx="2712">
                  <c:v>0.2712</c:v>
                </c:pt>
                <c:pt idx="2713">
                  <c:v>0.2713</c:v>
                </c:pt>
                <c:pt idx="2714">
                  <c:v>0.2714</c:v>
                </c:pt>
                <c:pt idx="2715">
                  <c:v>0.2715</c:v>
                </c:pt>
                <c:pt idx="2716">
                  <c:v>0.2716</c:v>
                </c:pt>
                <c:pt idx="2717">
                  <c:v>0.2717</c:v>
                </c:pt>
                <c:pt idx="2718">
                  <c:v>0.2718</c:v>
                </c:pt>
                <c:pt idx="2719">
                  <c:v>0.2719</c:v>
                </c:pt>
                <c:pt idx="2720">
                  <c:v>0.272</c:v>
                </c:pt>
                <c:pt idx="2721">
                  <c:v>0.2721</c:v>
                </c:pt>
                <c:pt idx="2722">
                  <c:v>0.2722</c:v>
                </c:pt>
                <c:pt idx="2723">
                  <c:v>0.2723</c:v>
                </c:pt>
                <c:pt idx="2724">
                  <c:v>0.2724</c:v>
                </c:pt>
                <c:pt idx="2725">
                  <c:v>0.2725</c:v>
                </c:pt>
                <c:pt idx="2726">
                  <c:v>0.2726</c:v>
                </c:pt>
                <c:pt idx="2727">
                  <c:v>0.2727</c:v>
                </c:pt>
                <c:pt idx="2728">
                  <c:v>0.2728</c:v>
                </c:pt>
                <c:pt idx="2729">
                  <c:v>0.2729</c:v>
                </c:pt>
                <c:pt idx="2730">
                  <c:v>0.273</c:v>
                </c:pt>
                <c:pt idx="2731">
                  <c:v>0.2731</c:v>
                </c:pt>
                <c:pt idx="2732">
                  <c:v>0.2732</c:v>
                </c:pt>
                <c:pt idx="2733">
                  <c:v>0.2733</c:v>
                </c:pt>
                <c:pt idx="2734">
                  <c:v>0.2734</c:v>
                </c:pt>
                <c:pt idx="2735">
                  <c:v>0.2735</c:v>
                </c:pt>
                <c:pt idx="2736">
                  <c:v>0.2736</c:v>
                </c:pt>
                <c:pt idx="2737">
                  <c:v>0.2737</c:v>
                </c:pt>
                <c:pt idx="2738">
                  <c:v>0.2738</c:v>
                </c:pt>
                <c:pt idx="2739">
                  <c:v>0.2739</c:v>
                </c:pt>
                <c:pt idx="2740">
                  <c:v>0.274</c:v>
                </c:pt>
                <c:pt idx="2741">
                  <c:v>0.2741</c:v>
                </c:pt>
                <c:pt idx="2742">
                  <c:v>0.2742</c:v>
                </c:pt>
                <c:pt idx="2743">
                  <c:v>0.2743</c:v>
                </c:pt>
                <c:pt idx="2744">
                  <c:v>0.2744</c:v>
                </c:pt>
                <c:pt idx="2745">
                  <c:v>0.2745</c:v>
                </c:pt>
                <c:pt idx="2746">
                  <c:v>0.2746</c:v>
                </c:pt>
                <c:pt idx="2747">
                  <c:v>0.2747</c:v>
                </c:pt>
                <c:pt idx="2748">
                  <c:v>0.2748</c:v>
                </c:pt>
                <c:pt idx="2749">
                  <c:v>0.2749</c:v>
                </c:pt>
                <c:pt idx="2750">
                  <c:v>0.275</c:v>
                </c:pt>
                <c:pt idx="2751">
                  <c:v>0.2751</c:v>
                </c:pt>
                <c:pt idx="2752">
                  <c:v>0.2752</c:v>
                </c:pt>
                <c:pt idx="2753">
                  <c:v>0.2753</c:v>
                </c:pt>
                <c:pt idx="2754">
                  <c:v>0.2754</c:v>
                </c:pt>
                <c:pt idx="2755">
                  <c:v>0.2755</c:v>
                </c:pt>
                <c:pt idx="2756">
                  <c:v>0.2756</c:v>
                </c:pt>
                <c:pt idx="2757">
                  <c:v>0.2757</c:v>
                </c:pt>
                <c:pt idx="2758">
                  <c:v>0.2758</c:v>
                </c:pt>
                <c:pt idx="2759">
                  <c:v>0.2759</c:v>
                </c:pt>
                <c:pt idx="2760">
                  <c:v>0.276</c:v>
                </c:pt>
                <c:pt idx="2761">
                  <c:v>0.2761</c:v>
                </c:pt>
                <c:pt idx="2762">
                  <c:v>0.2762</c:v>
                </c:pt>
                <c:pt idx="2763">
                  <c:v>0.2763</c:v>
                </c:pt>
                <c:pt idx="2764">
                  <c:v>0.2764</c:v>
                </c:pt>
                <c:pt idx="2765">
                  <c:v>0.2765</c:v>
                </c:pt>
                <c:pt idx="2766">
                  <c:v>0.2766</c:v>
                </c:pt>
                <c:pt idx="2767">
                  <c:v>0.2767</c:v>
                </c:pt>
                <c:pt idx="2768">
                  <c:v>0.2768</c:v>
                </c:pt>
                <c:pt idx="2769">
                  <c:v>0.2769</c:v>
                </c:pt>
                <c:pt idx="2770">
                  <c:v>0.277</c:v>
                </c:pt>
                <c:pt idx="2771">
                  <c:v>0.2771</c:v>
                </c:pt>
                <c:pt idx="2772">
                  <c:v>0.2772</c:v>
                </c:pt>
                <c:pt idx="2773">
                  <c:v>0.2773</c:v>
                </c:pt>
                <c:pt idx="2774">
                  <c:v>0.2774</c:v>
                </c:pt>
                <c:pt idx="2775">
                  <c:v>0.2775</c:v>
                </c:pt>
                <c:pt idx="2776">
                  <c:v>0.2776</c:v>
                </c:pt>
                <c:pt idx="2777">
                  <c:v>0.2777</c:v>
                </c:pt>
                <c:pt idx="2778">
                  <c:v>0.2778</c:v>
                </c:pt>
                <c:pt idx="2779">
                  <c:v>0.2779</c:v>
                </c:pt>
                <c:pt idx="2780">
                  <c:v>0.278</c:v>
                </c:pt>
                <c:pt idx="2781">
                  <c:v>0.2781</c:v>
                </c:pt>
                <c:pt idx="2782">
                  <c:v>0.2782</c:v>
                </c:pt>
                <c:pt idx="2783">
                  <c:v>0.2783</c:v>
                </c:pt>
                <c:pt idx="2784">
                  <c:v>0.2784</c:v>
                </c:pt>
                <c:pt idx="2785">
                  <c:v>0.2785</c:v>
                </c:pt>
                <c:pt idx="2786">
                  <c:v>0.2786</c:v>
                </c:pt>
                <c:pt idx="2787">
                  <c:v>0.2787</c:v>
                </c:pt>
                <c:pt idx="2788">
                  <c:v>0.2788</c:v>
                </c:pt>
                <c:pt idx="2789">
                  <c:v>0.2789</c:v>
                </c:pt>
                <c:pt idx="2790">
                  <c:v>0.279</c:v>
                </c:pt>
                <c:pt idx="2791">
                  <c:v>0.2791</c:v>
                </c:pt>
                <c:pt idx="2792">
                  <c:v>0.2792</c:v>
                </c:pt>
                <c:pt idx="2793">
                  <c:v>0.2793</c:v>
                </c:pt>
                <c:pt idx="2794">
                  <c:v>0.2794</c:v>
                </c:pt>
                <c:pt idx="2795">
                  <c:v>0.2795</c:v>
                </c:pt>
                <c:pt idx="2796">
                  <c:v>0.2796</c:v>
                </c:pt>
                <c:pt idx="2797">
                  <c:v>0.2797</c:v>
                </c:pt>
                <c:pt idx="2798">
                  <c:v>0.2798</c:v>
                </c:pt>
                <c:pt idx="2799">
                  <c:v>0.2799</c:v>
                </c:pt>
                <c:pt idx="2800">
                  <c:v>0.28</c:v>
                </c:pt>
                <c:pt idx="2801">
                  <c:v>0.2801</c:v>
                </c:pt>
                <c:pt idx="2802">
                  <c:v>0.2802</c:v>
                </c:pt>
                <c:pt idx="2803">
                  <c:v>0.2803</c:v>
                </c:pt>
                <c:pt idx="2804">
                  <c:v>0.2804</c:v>
                </c:pt>
                <c:pt idx="2805">
                  <c:v>0.2805</c:v>
                </c:pt>
                <c:pt idx="2806">
                  <c:v>0.2806</c:v>
                </c:pt>
                <c:pt idx="2807">
                  <c:v>0.2807</c:v>
                </c:pt>
                <c:pt idx="2808">
                  <c:v>0.2808</c:v>
                </c:pt>
                <c:pt idx="2809">
                  <c:v>0.2809</c:v>
                </c:pt>
                <c:pt idx="2810">
                  <c:v>0.281</c:v>
                </c:pt>
                <c:pt idx="2811">
                  <c:v>0.2811</c:v>
                </c:pt>
                <c:pt idx="2812">
                  <c:v>0.2812</c:v>
                </c:pt>
                <c:pt idx="2813">
                  <c:v>0.2813</c:v>
                </c:pt>
                <c:pt idx="2814">
                  <c:v>0.2814</c:v>
                </c:pt>
                <c:pt idx="2815">
                  <c:v>0.2815</c:v>
                </c:pt>
                <c:pt idx="2816">
                  <c:v>0.2816</c:v>
                </c:pt>
                <c:pt idx="2817">
                  <c:v>0.2817</c:v>
                </c:pt>
                <c:pt idx="2818">
                  <c:v>0.2818</c:v>
                </c:pt>
                <c:pt idx="2819">
                  <c:v>0.2819</c:v>
                </c:pt>
                <c:pt idx="2820">
                  <c:v>0.282</c:v>
                </c:pt>
                <c:pt idx="2821">
                  <c:v>0.2821</c:v>
                </c:pt>
                <c:pt idx="2822">
                  <c:v>0.2822</c:v>
                </c:pt>
                <c:pt idx="2823">
                  <c:v>0.2823</c:v>
                </c:pt>
                <c:pt idx="2824">
                  <c:v>0.2824</c:v>
                </c:pt>
                <c:pt idx="2825">
                  <c:v>0.2825</c:v>
                </c:pt>
                <c:pt idx="2826">
                  <c:v>0.2826</c:v>
                </c:pt>
                <c:pt idx="2827">
                  <c:v>0.2827</c:v>
                </c:pt>
                <c:pt idx="2828">
                  <c:v>0.2828</c:v>
                </c:pt>
                <c:pt idx="2829">
                  <c:v>0.2829</c:v>
                </c:pt>
                <c:pt idx="2830">
                  <c:v>0.283</c:v>
                </c:pt>
                <c:pt idx="2831">
                  <c:v>0.2831</c:v>
                </c:pt>
                <c:pt idx="2832">
                  <c:v>0.2832</c:v>
                </c:pt>
                <c:pt idx="2833">
                  <c:v>0.2833</c:v>
                </c:pt>
                <c:pt idx="2834">
                  <c:v>0.2834</c:v>
                </c:pt>
                <c:pt idx="2835">
                  <c:v>0.2835</c:v>
                </c:pt>
                <c:pt idx="2836">
                  <c:v>0.2836</c:v>
                </c:pt>
                <c:pt idx="2837">
                  <c:v>0.2837</c:v>
                </c:pt>
                <c:pt idx="2838">
                  <c:v>0.2838</c:v>
                </c:pt>
                <c:pt idx="2839">
                  <c:v>0.2839</c:v>
                </c:pt>
                <c:pt idx="2840">
                  <c:v>0.284</c:v>
                </c:pt>
                <c:pt idx="2841">
                  <c:v>0.2841</c:v>
                </c:pt>
                <c:pt idx="2842">
                  <c:v>0.2842</c:v>
                </c:pt>
                <c:pt idx="2843">
                  <c:v>0.2843</c:v>
                </c:pt>
                <c:pt idx="2844">
                  <c:v>0.2844</c:v>
                </c:pt>
                <c:pt idx="2845">
                  <c:v>0.2845</c:v>
                </c:pt>
                <c:pt idx="2846">
                  <c:v>0.2846</c:v>
                </c:pt>
                <c:pt idx="2847">
                  <c:v>0.2847</c:v>
                </c:pt>
                <c:pt idx="2848">
                  <c:v>0.2848</c:v>
                </c:pt>
                <c:pt idx="2849">
                  <c:v>0.2849</c:v>
                </c:pt>
                <c:pt idx="2850">
                  <c:v>0.285</c:v>
                </c:pt>
                <c:pt idx="2851">
                  <c:v>0.2851</c:v>
                </c:pt>
                <c:pt idx="2852">
                  <c:v>0.2852</c:v>
                </c:pt>
                <c:pt idx="2853">
                  <c:v>0.2853</c:v>
                </c:pt>
                <c:pt idx="2854">
                  <c:v>0.2854</c:v>
                </c:pt>
                <c:pt idx="2855">
                  <c:v>0.2855</c:v>
                </c:pt>
                <c:pt idx="2856">
                  <c:v>0.2856</c:v>
                </c:pt>
                <c:pt idx="2857">
                  <c:v>0.2857</c:v>
                </c:pt>
                <c:pt idx="2858">
                  <c:v>0.2858</c:v>
                </c:pt>
                <c:pt idx="2859">
                  <c:v>0.2859</c:v>
                </c:pt>
                <c:pt idx="2860">
                  <c:v>0.286</c:v>
                </c:pt>
                <c:pt idx="2861">
                  <c:v>0.2861</c:v>
                </c:pt>
                <c:pt idx="2862">
                  <c:v>0.2862</c:v>
                </c:pt>
                <c:pt idx="2863">
                  <c:v>0.2863</c:v>
                </c:pt>
                <c:pt idx="2864">
                  <c:v>0.2864</c:v>
                </c:pt>
                <c:pt idx="2865">
                  <c:v>0.2865</c:v>
                </c:pt>
                <c:pt idx="2866">
                  <c:v>0.2866</c:v>
                </c:pt>
                <c:pt idx="2867">
                  <c:v>0.2867</c:v>
                </c:pt>
                <c:pt idx="2868">
                  <c:v>0.2868</c:v>
                </c:pt>
                <c:pt idx="2869">
                  <c:v>0.2869</c:v>
                </c:pt>
                <c:pt idx="2870">
                  <c:v>0.287</c:v>
                </c:pt>
                <c:pt idx="2871">
                  <c:v>0.2871</c:v>
                </c:pt>
                <c:pt idx="2872">
                  <c:v>0.2872</c:v>
                </c:pt>
                <c:pt idx="2873">
                  <c:v>0.2873</c:v>
                </c:pt>
                <c:pt idx="2874">
                  <c:v>0.2874</c:v>
                </c:pt>
                <c:pt idx="2875">
                  <c:v>0.2875</c:v>
                </c:pt>
                <c:pt idx="2876">
                  <c:v>0.2876</c:v>
                </c:pt>
                <c:pt idx="2877">
                  <c:v>0.2877</c:v>
                </c:pt>
                <c:pt idx="2878">
                  <c:v>0.2878</c:v>
                </c:pt>
                <c:pt idx="2879">
                  <c:v>0.2879</c:v>
                </c:pt>
                <c:pt idx="2880">
                  <c:v>0.288</c:v>
                </c:pt>
                <c:pt idx="2881">
                  <c:v>0.2881</c:v>
                </c:pt>
                <c:pt idx="2882">
                  <c:v>0.2882</c:v>
                </c:pt>
                <c:pt idx="2883">
                  <c:v>0.2883</c:v>
                </c:pt>
                <c:pt idx="2884">
                  <c:v>0.2884</c:v>
                </c:pt>
                <c:pt idx="2885">
                  <c:v>0.2885</c:v>
                </c:pt>
                <c:pt idx="2886">
                  <c:v>0.2886</c:v>
                </c:pt>
                <c:pt idx="2887">
                  <c:v>0.2887</c:v>
                </c:pt>
                <c:pt idx="2888">
                  <c:v>0.2888</c:v>
                </c:pt>
                <c:pt idx="2889">
                  <c:v>0.2889</c:v>
                </c:pt>
                <c:pt idx="2890">
                  <c:v>0.289</c:v>
                </c:pt>
                <c:pt idx="2891">
                  <c:v>0.2891</c:v>
                </c:pt>
                <c:pt idx="2892">
                  <c:v>0.2892</c:v>
                </c:pt>
                <c:pt idx="2893">
                  <c:v>0.2893</c:v>
                </c:pt>
                <c:pt idx="2894">
                  <c:v>0.2894</c:v>
                </c:pt>
                <c:pt idx="2895">
                  <c:v>0.2895</c:v>
                </c:pt>
                <c:pt idx="2896">
                  <c:v>0.2896</c:v>
                </c:pt>
                <c:pt idx="2897">
                  <c:v>0.2897</c:v>
                </c:pt>
                <c:pt idx="2898">
                  <c:v>0.2898</c:v>
                </c:pt>
                <c:pt idx="2899">
                  <c:v>0.2899</c:v>
                </c:pt>
                <c:pt idx="2900">
                  <c:v>0.29</c:v>
                </c:pt>
                <c:pt idx="2901">
                  <c:v>0.2901</c:v>
                </c:pt>
                <c:pt idx="2902">
                  <c:v>0.2902</c:v>
                </c:pt>
                <c:pt idx="2903">
                  <c:v>0.2903</c:v>
                </c:pt>
                <c:pt idx="2904">
                  <c:v>0.2904</c:v>
                </c:pt>
                <c:pt idx="2905">
                  <c:v>0.2905</c:v>
                </c:pt>
                <c:pt idx="2906">
                  <c:v>0.2906</c:v>
                </c:pt>
                <c:pt idx="2907">
                  <c:v>0.2907</c:v>
                </c:pt>
                <c:pt idx="2908">
                  <c:v>0.2908</c:v>
                </c:pt>
                <c:pt idx="2909">
                  <c:v>0.2909</c:v>
                </c:pt>
                <c:pt idx="2910">
                  <c:v>0.291</c:v>
                </c:pt>
                <c:pt idx="2911">
                  <c:v>0.2911</c:v>
                </c:pt>
                <c:pt idx="2912">
                  <c:v>0.2912</c:v>
                </c:pt>
                <c:pt idx="2913">
                  <c:v>0.2913</c:v>
                </c:pt>
                <c:pt idx="2914">
                  <c:v>0.2914</c:v>
                </c:pt>
                <c:pt idx="2915">
                  <c:v>0.2915</c:v>
                </c:pt>
                <c:pt idx="2916">
                  <c:v>0.2916</c:v>
                </c:pt>
                <c:pt idx="2917">
                  <c:v>0.2917</c:v>
                </c:pt>
                <c:pt idx="2918">
                  <c:v>0.2918</c:v>
                </c:pt>
                <c:pt idx="2919">
                  <c:v>0.2919</c:v>
                </c:pt>
                <c:pt idx="2920">
                  <c:v>0.292</c:v>
                </c:pt>
                <c:pt idx="2921">
                  <c:v>0.2921</c:v>
                </c:pt>
                <c:pt idx="2922">
                  <c:v>0.2922</c:v>
                </c:pt>
                <c:pt idx="2923">
                  <c:v>0.2923</c:v>
                </c:pt>
                <c:pt idx="2924">
                  <c:v>0.2924</c:v>
                </c:pt>
                <c:pt idx="2925">
                  <c:v>0.2925</c:v>
                </c:pt>
                <c:pt idx="2926">
                  <c:v>0.2926</c:v>
                </c:pt>
                <c:pt idx="2927">
                  <c:v>0.2927</c:v>
                </c:pt>
                <c:pt idx="2928">
                  <c:v>0.2928</c:v>
                </c:pt>
                <c:pt idx="2929">
                  <c:v>0.2929</c:v>
                </c:pt>
                <c:pt idx="2930">
                  <c:v>0.293</c:v>
                </c:pt>
                <c:pt idx="2931">
                  <c:v>0.2931</c:v>
                </c:pt>
                <c:pt idx="2932">
                  <c:v>0.2932</c:v>
                </c:pt>
                <c:pt idx="2933">
                  <c:v>0.2933</c:v>
                </c:pt>
                <c:pt idx="2934">
                  <c:v>0.2934</c:v>
                </c:pt>
                <c:pt idx="2935">
                  <c:v>0.2935</c:v>
                </c:pt>
                <c:pt idx="2936">
                  <c:v>0.2936</c:v>
                </c:pt>
                <c:pt idx="2937">
                  <c:v>0.2937</c:v>
                </c:pt>
                <c:pt idx="2938">
                  <c:v>0.2938</c:v>
                </c:pt>
                <c:pt idx="2939">
                  <c:v>0.2939</c:v>
                </c:pt>
                <c:pt idx="2940">
                  <c:v>0.294</c:v>
                </c:pt>
                <c:pt idx="2941">
                  <c:v>0.2941</c:v>
                </c:pt>
                <c:pt idx="2942">
                  <c:v>0.2942</c:v>
                </c:pt>
                <c:pt idx="2943">
                  <c:v>0.2943</c:v>
                </c:pt>
                <c:pt idx="2944">
                  <c:v>0.2944</c:v>
                </c:pt>
                <c:pt idx="2945">
                  <c:v>0.2945</c:v>
                </c:pt>
                <c:pt idx="2946">
                  <c:v>0.2946</c:v>
                </c:pt>
                <c:pt idx="2947">
                  <c:v>0.2947</c:v>
                </c:pt>
                <c:pt idx="2948">
                  <c:v>0.2948</c:v>
                </c:pt>
                <c:pt idx="2949">
                  <c:v>0.2949</c:v>
                </c:pt>
                <c:pt idx="2950">
                  <c:v>0.295</c:v>
                </c:pt>
                <c:pt idx="2951">
                  <c:v>0.2951</c:v>
                </c:pt>
                <c:pt idx="2952">
                  <c:v>0.2952</c:v>
                </c:pt>
                <c:pt idx="2953">
                  <c:v>0.2953</c:v>
                </c:pt>
                <c:pt idx="2954">
                  <c:v>0.2954</c:v>
                </c:pt>
                <c:pt idx="2955">
                  <c:v>0.2955</c:v>
                </c:pt>
                <c:pt idx="2956">
                  <c:v>0.2956</c:v>
                </c:pt>
                <c:pt idx="2957">
                  <c:v>0.2957</c:v>
                </c:pt>
                <c:pt idx="2958">
                  <c:v>0.2958</c:v>
                </c:pt>
                <c:pt idx="2959">
                  <c:v>0.2959</c:v>
                </c:pt>
                <c:pt idx="2960">
                  <c:v>0.296</c:v>
                </c:pt>
                <c:pt idx="2961">
                  <c:v>0.2961</c:v>
                </c:pt>
                <c:pt idx="2962">
                  <c:v>0.2962</c:v>
                </c:pt>
                <c:pt idx="2963">
                  <c:v>0.2963</c:v>
                </c:pt>
                <c:pt idx="2964">
                  <c:v>0.2964</c:v>
                </c:pt>
                <c:pt idx="2965">
                  <c:v>0.2965</c:v>
                </c:pt>
                <c:pt idx="2966">
                  <c:v>0.2966</c:v>
                </c:pt>
                <c:pt idx="2967">
                  <c:v>0.2967</c:v>
                </c:pt>
                <c:pt idx="2968">
                  <c:v>0.2968</c:v>
                </c:pt>
                <c:pt idx="2969">
                  <c:v>0.2969</c:v>
                </c:pt>
                <c:pt idx="2970">
                  <c:v>0.297</c:v>
                </c:pt>
                <c:pt idx="2971">
                  <c:v>0.2971</c:v>
                </c:pt>
                <c:pt idx="2972">
                  <c:v>0.2972</c:v>
                </c:pt>
                <c:pt idx="2973">
                  <c:v>0.2973</c:v>
                </c:pt>
                <c:pt idx="2974">
                  <c:v>0.2974</c:v>
                </c:pt>
                <c:pt idx="2975">
                  <c:v>0.2975</c:v>
                </c:pt>
                <c:pt idx="2976">
                  <c:v>0.2976</c:v>
                </c:pt>
                <c:pt idx="2977">
                  <c:v>0.2977</c:v>
                </c:pt>
                <c:pt idx="2978">
                  <c:v>0.2978</c:v>
                </c:pt>
                <c:pt idx="2979">
                  <c:v>0.2979</c:v>
                </c:pt>
                <c:pt idx="2980">
                  <c:v>0.298</c:v>
                </c:pt>
                <c:pt idx="2981">
                  <c:v>0.2981</c:v>
                </c:pt>
                <c:pt idx="2982">
                  <c:v>0.2982</c:v>
                </c:pt>
                <c:pt idx="2983">
                  <c:v>0.2983</c:v>
                </c:pt>
                <c:pt idx="2984">
                  <c:v>0.2984</c:v>
                </c:pt>
                <c:pt idx="2985">
                  <c:v>0.2985</c:v>
                </c:pt>
                <c:pt idx="2986">
                  <c:v>0.2986</c:v>
                </c:pt>
                <c:pt idx="2987">
                  <c:v>0.2987</c:v>
                </c:pt>
                <c:pt idx="2988">
                  <c:v>0.2988</c:v>
                </c:pt>
                <c:pt idx="2989">
                  <c:v>0.2989</c:v>
                </c:pt>
                <c:pt idx="2990">
                  <c:v>0.299</c:v>
                </c:pt>
                <c:pt idx="2991">
                  <c:v>0.2991</c:v>
                </c:pt>
                <c:pt idx="2992">
                  <c:v>0.2992</c:v>
                </c:pt>
                <c:pt idx="2993">
                  <c:v>0.2993</c:v>
                </c:pt>
                <c:pt idx="2994">
                  <c:v>0.2994</c:v>
                </c:pt>
                <c:pt idx="2995">
                  <c:v>0.2995</c:v>
                </c:pt>
                <c:pt idx="2996">
                  <c:v>0.2996</c:v>
                </c:pt>
                <c:pt idx="2997">
                  <c:v>0.2997</c:v>
                </c:pt>
                <c:pt idx="2998">
                  <c:v>0.2998</c:v>
                </c:pt>
                <c:pt idx="2999">
                  <c:v>0.2999</c:v>
                </c:pt>
                <c:pt idx="3000">
                  <c:v>0.3</c:v>
                </c:pt>
                <c:pt idx="3001">
                  <c:v>0.3001</c:v>
                </c:pt>
                <c:pt idx="3002">
                  <c:v>0.3002</c:v>
                </c:pt>
                <c:pt idx="3003">
                  <c:v>0.3003</c:v>
                </c:pt>
                <c:pt idx="3004">
                  <c:v>0.3004</c:v>
                </c:pt>
                <c:pt idx="3005">
                  <c:v>0.3005</c:v>
                </c:pt>
                <c:pt idx="3006">
                  <c:v>0.3006</c:v>
                </c:pt>
                <c:pt idx="3007">
                  <c:v>0.3007</c:v>
                </c:pt>
                <c:pt idx="3008">
                  <c:v>0.3008</c:v>
                </c:pt>
                <c:pt idx="3009">
                  <c:v>0.3009</c:v>
                </c:pt>
                <c:pt idx="3010">
                  <c:v>0.301</c:v>
                </c:pt>
                <c:pt idx="3011">
                  <c:v>0.3011</c:v>
                </c:pt>
                <c:pt idx="3012">
                  <c:v>0.3012</c:v>
                </c:pt>
                <c:pt idx="3013">
                  <c:v>0.3013</c:v>
                </c:pt>
                <c:pt idx="3014">
                  <c:v>0.3014</c:v>
                </c:pt>
                <c:pt idx="3015">
                  <c:v>0.3015</c:v>
                </c:pt>
                <c:pt idx="3016">
                  <c:v>0.3016</c:v>
                </c:pt>
                <c:pt idx="3017">
                  <c:v>0.3017</c:v>
                </c:pt>
                <c:pt idx="3018">
                  <c:v>0.3018</c:v>
                </c:pt>
                <c:pt idx="3019">
                  <c:v>0.3019</c:v>
                </c:pt>
                <c:pt idx="3020">
                  <c:v>0.302</c:v>
                </c:pt>
                <c:pt idx="3021">
                  <c:v>0.3021</c:v>
                </c:pt>
                <c:pt idx="3022">
                  <c:v>0.3022</c:v>
                </c:pt>
                <c:pt idx="3023">
                  <c:v>0.3023</c:v>
                </c:pt>
                <c:pt idx="3024">
                  <c:v>0.3024</c:v>
                </c:pt>
                <c:pt idx="3025">
                  <c:v>0.3025</c:v>
                </c:pt>
                <c:pt idx="3026">
                  <c:v>0.3026</c:v>
                </c:pt>
                <c:pt idx="3027">
                  <c:v>0.3027</c:v>
                </c:pt>
                <c:pt idx="3028">
                  <c:v>0.3028</c:v>
                </c:pt>
                <c:pt idx="3029">
                  <c:v>0.3029</c:v>
                </c:pt>
                <c:pt idx="3030">
                  <c:v>0.303</c:v>
                </c:pt>
                <c:pt idx="3031">
                  <c:v>0.3031</c:v>
                </c:pt>
                <c:pt idx="3032">
                  <c:v>0.3032</c:v>
                </c:pt>
                <c:pt idx="3033">
                  <c:v>0.3033</c:v>
                </c:pt>
                <c:pt idx="3034">
                  <c:v>0.3034</c:v>
                </c:pt>
                <c:pt idx="3035">
                  <c:v>0.3035</c:v>
                </c:pt>
                <c:pt idx="3036">
                  <c:v>0.3036</c:v>
                </c:pt>
                <c:pt idx="3037">
                  <c:v>0.3037</c:v>
                </c:pt>
                <c:pt idx="3038">
                  <c:v>0.3038</c:v>
                </c:pt>
                <c:pt idx="3039">
                  <c:v>0.3039</c:v>
                </c:pt>
                <c:pt idx="3040">
                  <c:v>0.304</c:v>
                </c:pt>
                <c:pt idx="3041">
                  <c:v>0.3041</c:v>
                </c:pt>
                <c:pt idx="3042">
                  <c:v>0.3042</c:v>
                </c:pt>
                <c:pt idx="3043">
                  <c:v>0.3043</c:v>
                </c:pt>
                <c:pt idx="3044">
                  <c:v>0.3044</c:v>
                </c:pt>
                <c:pt idx="3045">
                  <c:v>0.3045</c:v>
                </c:pt>
                <c:pt idx="3046">
                  <c:v>0.3046</c:v>
                </c:pt>
                <c:pt idx="3047">
                  <c:v>0.3047</c:v>
                </c:pt>
                <c:pt idx="3048">
                  <c:v>0.3048</c:v>
                </c:pt>
                <c:pt idx="3049">
                  <c:v>0.3049</c:v>
                </c:pt>
                <c:pt idx="3050">
                  <c:v>0.305</c:v>
                </c:pt>
                <c:pt idx="3051">
                  <c:v>0.3051</c:v>
                </c:pt>
                <c:pt idx="3052">
                  <c:v>0.3052</c:v>
                </c:pt>
                <c:pt idx="3053">
                  <c:v>0.3053</c:v>
                </c:pt>
                <c:pt idx="3054">
                  <c:v>0.3054</c:v>
                </c:pt>
                <c:pt idx="3055">
                  <c:v>0.3055</c:v>
                </c:pt>
                <c:pt idx="3056">
                  <c:v>0.3056</c:v>
                </c:pt>
                <c:pt idx="3057">
                  <c:v>0.3057</c:v>
                </c:pt>
                <c:pt idx="3058">
                  <c:v>0.3058</c:v>
                </c:pt>
                <c:pt idx="3059">
                  <c:v>0.3059</c:v>
                </c:pt>
                <c:pt idx="3060">
                  <c:v>0.306</c:v>
                </c:pt>
                <c:pt idx="3061">
                  <c:v>0.3061</c:v>
                </c:pt>
                <c:pt idx="3062">
                  <c:v>0.3062</c:v>
                </c:pt>
                <c:pt idx="3063">
                  <c:v>0.3063</c:v>
                </c:pt>
                <c:pt idx="3064">
                  <c:v>0.3064</c:v>
                </c:pt>
                <c:pt idx="3065">
                  <c:v>0.3065</c:v>
                </c:pt>
                <c:pt idx="3066">
                  <c:v>0.3066</c:v>
                </c:pt>
                <c:pt idx="3067">
                  <c:v>0.3067</c:v>
                </c:pt>
                <c:pt idx="3068">
                  <c:v>0.3068</c:v>
                </c:pt>
                <c:pt idx="3069">
                  <c:v>0.3069</c:v>
                </c:pt>
                <c:pt idx="3070">
                  <c:v>0.307</c:v>
                </c:pt>
                <c:pt idx="3071">
                  <c:v>0.3071</c:v>
                </c:pt>
                <c:pt idx="3072">
                  <c:v>0.3072</c:v>
                </c:pt>
                <c:pt idx="3073">
                  <c:v>0.3073</c:v>
                </c:pt>
                <c:pt idx="3074">
                  <c:v>0.3074</c:v>
                </c:pt>
                <c:pt idx="3075">
                  <c:v>0.3075</c:v>
                </c:pt>
                <c:pt idx="3076">
                  <c:v>0.3076</c:v>
                </c:pt>
                <c:pt idx="3077">
                  <c:v>0.3077</c:v>
                </c:pt>
                <c:pt idx="3078">
                  <c:v>0.3078</c:v>
                </c:pt>
                <c:pt idx="3079">
                  <c:v>0.3079</c:v>
                </c:pt>
                <c:pt idx="3080">
                  <c:v>0.308</c:v>
                </c:pt>
                <c:pt idx="3081">
                  <c:v>0.3081</c:v>
                </c:pt>
                <c:pt idx="3082">
                  <c:v>0.3082</c:v>
                </c:pt>
                <c:pt idx="3083">
                  <c:v>0.3083</c:v>
                </c:pt>
                <c:pt idx="3084">
                  <c:v>0.3084</c:v>
                </c:pt>
                <c:pt idx="3085">
                  <c:v>0.3085</c:v>
                </c:pt>
                <c:pt idx="3086">
                  <c:v>0.3086</c:v>
                </c:pt>
                <c:pt idx="3087">
                  <c:v>0.3087</c:v>
                </c:pt>
                <c:pt idx="3088">
                  <c:v>0.3088</c:v>
                </c:pt>
                <c:pt idx="3089">
                  <c:v>0.3089</c:v>
                </c:pt>
                <c:pt idx="3090">
                  <c:v>0.309</c:v>
                </c:pt>
                <c:pt idx="3091">
                  <c:v>0.3091</c:v>
                </c:pt>
                <c:pt idx="3092">
                  <c:v>0.3092</c:v>
                </c:pt>
                <c:pt idx="3093">
                  <c:v>0.3093</c:v>
                </c:pt>
                <c:pt idx="3094">
                  <c:v>0.3094</c:v>
                </c:pt>
                <c:pt idx="3095">
                  <c:v>0.3095</c:v>
                </c:pt>
                <c:pt idx="3096">
                  <c:v>0.3096</c:v>
                </c:pt>
                <c:pt idx="3097">
                  <c:v>0.3097</c:v>
                </c:pt>
                <c:pt idx="3098">
                  <c:v>0.3098</c:v>
                </c:pt>
                <c:pt idx="3099">
                  <c:v>0.3099</c:v>
                </c:pt>
                <c:pt idx="3100">
                  <c:v>0.31</c:v>
                </c:pt>
                <c:pt idx="3101">
                  <c:v>0.3101</c:v>
                </c:pt>
                <c:pt idx="3102">
                  <c:v>0.3102</c:v>
                </c:pt>
                <c:pt idx="3103">
                  <c:v>0.3103</c:v>
                </c:pt>
                <c:pt idx="3104">
                  <c:v>0.3104</c:v>
                </c:pt>
                <c:pt idx="3105">
                  <c:v>0.3105</c:v>
                </c:pt>
                <c:pt idx="3106">
                  <c:v>0.3106</c:v>
                </c:pt>
                <c:pt idx="3107">
                  <c:v>0.3107</c:v>
                </c:pt>
                <c:pt idx="3108">
                  <c:v>0.3108</c:v>
                </c:pt>
                <c:pt idx="3109">
                  <c:v>0.3109</c:v>
                </c:pt>
                <c:pt idx="3110">
                  <c:v>0.311</c:v>
                </c:pt>
                <c:pt idx="3111">
                  <c:v>0.3111</c:v>
                </c:pt>
                <c:pt idx="3112">
                  <c:v>0.3112</c:v>
                </c:pt>
                <c:pt idx="3113">
                  <c:v>0.3113</c:v>
                </c:pt>
                <c:pt idx="3114">
                  <c:v>0.3114</c:v>
                </c:pt>
                <c:pt idx="3115">
                  <c:v>0.3115</c:v>
                </c:pt>
                <c:pt idx="3116">
                  <c:v>0.3116</c:v>
                </c:pt>
                <c:pt idx="3117">
                  <c:v>0.3117</c:v>
                </c:pt>
                <c:pt idx="3118">
                  <c:v>0.3118</c:v>
                </c:pt>
                <c:pt idx="3119">
                  <c:v>0.3119</c:v>
                </c:pt>
                <c:pt idx="3120">
                  <c:v>0.312</c:v>
                </c:pt>
                <c:pt idx="3121">
                  <c:v>0.3121</c:v>
                </c:pt>
                <c:pt idx="3122">
                  <c:v>0.3122</c:v>
                </c:pt>
                <c:pt idx="3123">
                  <c:v>0.3123</c:v>
                </c:pt>
                <c:pt idx="3124">
                  <c:v>0.3124</c:v>
                </c:pt>
                <c:pt idx="3125">
                  <c:v>0.3125</c:v>
                </c:pt>
                <c:pt idx="3126">
                  <c:v>0.3126</c:v>
                </c:pt>
                <c:pt idx="3127">
                  <c:v>0.3127</c:v>
                </c:pt>
                <c:pt idx="3128">
                  <c:v>0.3128</c:v>
                </c:pt>
                <c:pt idx="3129">
                  <c:v>0.3129</c:v>
                </c:pt>
                <c:pt idx="3130">
                  <c:v>0.313</c:v>
                </c:pt>
                <c:pt idx="3131">
                  <c:v>0.3131</c:v>
                </c:pt>
                <c:pt idx="3132">
                  <c:v>0.3132</c:v>
                </c:pt>
                <c:pt idx="3133">
                  <c:v>0.3133</c:v>
                </c:pt>
                <c:pt idx="3134">
                  <c:v>0.3134</c:v>
                </c:pt>
                <c:pt idx="3135">
                  <c:v>0.3135</c:v>
                </c:pt>
                <c:pt idx="3136">
                  <c:v>0.3136</c:v>
                </c:pt>
                <c:pt idx="3137">
                  <c:v>0.3137</c:v>
                </c:pt>
                <c:pt idx="3138">
                  <c:v>0.3138</c:v>
                </c:pt>
                <c:pt idx="3139">
                  <c:v>0.3139</c:v>
                </c:pt>
                <c:pt idx="3140">
                  <c:v>0.314</c:v>
                </c:pt>
                <c:pt idx="3141">
                  <c:v>0.3141</c:v>
                </c:pt>
                <c:pt idx="3142">
                  <c:v>0.3142</c:v>
                </c:pt>
                <c:pt idx="3143">
                  <c:v>0.3143</c:v>
                </c:pt>
                <c:pt idx="3144">
                  <c:v>0.3144</c:v>
                </c:pt>
                <c:pt idx="3145">
                  <c:v>0.3145</c:v>
                </c:pt>
                <c:pt idx="3146">
                  <c:v>0.3146</c:v>
                </c:pt>
                <c:pt idx="3147">
                  <c:v>0.3147</c:v>
                </c:pt>
                <c:pt idx="3148">
                  <c:v>0.3148</c:v>
                </c:pt>
                <c:pt idx="3149">
                  <c:v>0.3149</c:v>
                </c:pt>
                <c:pt idx="3150">
                  <c:v>0.315</c:v>
                </c:pt>
                <c:pt idx="3151">
                  <c:v>0.3151</c:v>
                </c:pt>
                <c:pt idx="3152">
                  <c:v>0.3152</c:v>
                </c:pt>
                <c:pt idx="3153">
                  <c:v>0.3153</c:v>
                </c:pt>
                <c:pt idx="3154">
                  <c:v>0.3154</c:v>
                </c:pt>
                <c:pt idx="3155">
                  <c:v>0.3155</c:v>
                </c:pt>
                <c:pt idx="3156">
                  <c:v>0.3156</c:v>
                </c:pt>
                <c:pt idx="3157">
                  <c:v>0.3157</c:v>
                </c:pt>
                <c:pt idx="3158">
                  <c:v>0.3158</c:v>
                </c:pt>
                <c:pt idx="3159">
                  <c:v>0.3159</c:v>
                </c:pt>
                <c:pt idx="3160">
                  <c:v>0.316</c:v>
                </c:pt>
                <c:pt idx="3161">
                  <c:v>0.3161</c:v>
                </c:pt>
                <c:pt idx="3162">
                  <c:v>0.3162</c:v>
                </c:pt>
                <c:pt idx="3163">
                  <c:v>0.3163</c:v>
                </c:pt>
                <c:pt idx="3164">
                  <c:v>0.3164</c:v>
                </c:pt>
                <c:pt idx="3165">
                  <c:v>0.3165</c:v>
                </c:pt>
                <c:pt idx="3166">
                  <c:v>0.3166</c:v>
                </c:pt>
                <c:pt idx="3167">
                  <c:v>0.3167</c:v>
                </c:pt>
                <c:pt idx="3168">
                  <c:v>0.3168</c:v>
                </c:pt>
                <c:pt idx="3169">
                  <c:v>0.3169</c:v>
                </c:pt>
                <c:pt idx="3170">
                  <c:v>0.317</c:v>
                </c:pt>
                <c:pt idx="3171">
                  <c:v>0.3171</c:v>
                </c:pt>
                <c:pt idx="3172">
                  <c:v>0.3172</c:v>
                </c:pt>
                <c:pt idx="3173">
                  <c:v>0.3173</c:v>
                </c:pt>
                <c:pt idx="3174">
                  <c:v>0.3174</c:v>
                </c:pt>
                <c:pt idx="3175">
                  <c:v>0.3175</c:v>
                </c:pt>
                <c:pt idx="3176">
                  <c:v>0.3176</c:v>
                </c:pt>
                <c:pt idx="3177">
                  <c:v>0.3177</c:v>
                </c:pt>
                <c:pt idx="3178">
                  <c:v>0.3178</c:v>
                </c:pt>
                <c:pt idx="3179">
                  <c:v>0.3179</c:v>
                </c:pt>
                <c:pt idx="3180">
                  <c:v>0.318</c:v>
                </c:pt>
                <c:pt idx="3181">
                  <c:v>0.3181</c:v>
                </c:pt>
                <c:pt idx="3182">
                  <c:v>0.3182</c:v>
                </c:pt>
                <c:pt idx="3183">
                  <c:v>0.3183</c:v>
                </c:pt>
                <c:pt idx="3184">
                  <c:v>0.3184</c:v>
                </c:pt>
                <c:pt idx="3185">
                  <c:v>0.3185</c:v>
                </c:pt>
                <c:pt idx="3186">
                  <c:v>0.3186</c:v>
                </c:pt>
                <c:pt idx="3187">
                  <c:v>0.3187</c:v>
                </c:pt>
                <c:pt idx="3188">
                  <c:v>0.3188</c:v>
                </c:pt>
                <c:pt idx="3189">
                  <c:v>0.3189</c:v>
                </c:pt>
                <c:pt idx="3190">
                  <c:v>0.319</c:v>
                </c:pt>
                <c:pt idx="3191">
                  <c:v>0.3191</c:v>
                </c:pt>
                <c:pt idx="3192">
                  <c:v>0.3192</c:v>
                </c:pt>
                <c:pt idx="3193">
                  <c:v>0.3193</c:v>
                </c:pt>
                <c:pt idx="3194">
                  <c:v>0.3194</c:v>
                </c:pt>
                <c:pt idx="3195">
                  <c:v>0.3195</c:v>
                </c:pt>
                <c:pt idx="3196">
                  <c:v>0.3196</c:v>
                </c:pt>
                <c:pt idx="3197">
                  <c:v>0.3197</c:v>
                </c:pt>
                <c:pt idx="3198">
                  <c:v>0.3198</c:v>
                </c:pt>
                <c:pt idx="3199">
                  <c:v>0.3199</c:v>
                </c:pt>
                <c:pt idx="3200">
                  <c:v>0.32</c:v>
                </c:pt>
                <c:pt idx="3201">
                  <c:v>0.3201</c:v>
                </c:pt>
                <c:pt idx="3202">
                  <c:v>0.3202</c:v>
                </c:pt>
                <c:pt idx="3203">
                  <c:v>0.3203</c:v>
                </c:pt>
                <c:pt idx="3204">
                  <c:v>0.3204</c:v>
                </c:pt>
                <c:pt idx="3205">
                  <c:v>0.3205</c:v>
                </c:pt>
                <c:pt idx="3206">
                  <c:v>0.3206</c:v>
                </c:pt>
                <c:pt idx="3207">
                  <c:v>0.3207</c:v>
                </c:pt>
                <c:pt idx="3208">
                  <c:v>0.3208</c:v>
                </c:pt>
                <c:pt idx="3209">
                  <c:v>0.3209</c:v>
                </c:pt>
                <c:pt idx="3210">
                  <c:v>0.321</c:v>
                </c:pt>
                <c:pt idx="3211">
                  <c:v>0.3211</c:v>
                </c:pt>
                <c:pt idx="3212">
                  <c:v>0.3212</c:v>
                </c:pt>
                <c:pt idx="3213">
                  <c:v>0.3213</c:v>
                </c:pt>
                <c:pt idx="3214">
                  <c:v>0.3214</c:v>
                </c:pt>
                <c:pt idx="3215">
                  <c:v>0.3215</c:v>
                </c:pt>
                <c:pt idx="3216">
                  <c:v>0.3216</c:v>
                </c:pt>
                <c:pt idx="3217">
                  <c:v>0.3217</c:v>
                </c:pt>
                <c:pt idx="3218">
                  <c:v>0.3218</c:v>
                </c:pt>
                <c:pt idx="3219">
                  <c:v>0.3219</c:v>
                </c:pt>
                <c:pt idx="3220">
                  <c:v>0.322</c:v>
                </c:pt>
                <c:pt idx="3221">
                  <c:v>0.3221</c:v>
                </c:pt>
                <c:pt idx="3222">
                  <c:v>0.3222</c:v>
                </c:pt>
                <c:pt idx="3223">
                  <c:v>0.3223</c:v>
                </c:pt>
                <c:pt idx="3224">
                  <c:v>0.3224</c:v>
                </c:pt>
                <c:pt idx="3225">
                  <c:v>0.3225</c:v>
                </c:pt>
                <c:pt idx="3226">
                  <c:v>0.3226</c:v>
                </c:pt>
                <c:pt idx="3227">
                  <c:v>0.3227</c:v>
                </c:pt>
                <c:pt idx="3228">
                  <c:v>0.3228</c:v>
                </c:pt>
                <c:pt idx="3229">
                  <c:v>0.3229</c:v>
                </c:pt>
                <c:pt idx="3230">
                  <c:v>0.323</c:v>
                </c:pt>
                <c:pt idx="3231">
                  <c:v>0.3231</c:v>
                </c:pt>
                <c:pt idx="3232">
                  <c:v>0.3232</c:v>
                </c:pt>
                <c:pt idx="3233">
                  <c:v>0.3233</c:v>
                </c:pt>
                <c:pt idx="3234">
                  <c:v>0.3234</c:v>
                </c:pt>
                <c:pt idx="3235">
                  <c:v>0.3235</c:v>
                </c:pt>
                <c:pt idx="3236">
                  <c:v>0.3236</c:v>
                </c:pt>
                <c:pt idx="3237">
                  <c:v>0.3237</c:v>
                </c:pt>
                <c:pt idx="3238">
                  <c:v>0.3238</c:v>
                </c:pt>
                <c:pt idx="3239">
                  <c:v>0.3239</c:v>
                </c:pt>
                <c:pt idx="3240">
                  <c:v>0.324</c:v>
                </c:pt>
                <c:pt idx="3241">
                  <c:v>0.3241</c:v>
                </c:pt>
                <c:pt idx="3242">
                  <c:v>0.3242</c:v>
                </c:pt>
                <c:pt idx="3243">
                  <c:v>0.3243</c:v>
                </c:pt>
                <c:pt idx="3244">
                  <c:v>0.3244</c:v>
                </c:pt>
                <c:pt idx="3245">
                  <c:v>0.3245</c:v>
                </c:pt>
                <c:pt idx="3246">
                  <c:v>0.3246</c:v>
                </c:pt>
                <c:pt idx="3247">
                  <c:v>0.3247</c:v>
                </c:pt>
                <c:pt idx="3248">
                  <c:v>0.3248</c:v>
                </c:pt>
                <c:pt idx="3249">
                  <c:v>0.3249</c:v>
                </c:pt>
                <c:pt idx="3250">
                  <c:v>0.325</c:v>
                </c:pt>
                <c:pt idx="3251">
                  <c:v>0.3251</c:v>
                </c:pt>
                <c:pt idx="3252">
                  <c:v>0.3252</c:v>
                </c:pt>
                <c:pt idx="3253">
                  <c:v>0.3253</c:v>
                </c:pt>
                <c:pt idx="3254">
                  <c:v>0.3254</c:v>
                </c:pt>
                <c:pt idx="3255">
                  <c:v>0.3255</c:v>
                </c:pt>
                <c:pt idx="3256">
                  <c:v>0.3256</c:v>
                </c:pt>
                <c:pt idx="3257">
                  <c:v>0.3257</c:v>
                </c:pt>
                <c:pt idx="3258">
                  <c:v>0.3258</c:v>
                </c:pt>
                <c:pt idx="3259">
                  <c:v>0.3259</c:v>
                </c:pt>
                <c:pt idx="3260">
                  <c:v>0.326</c:v>
                </c:pt>
                <c:pt idx="3261">
                  <c:v>0.3261</c:v>
                </c:pt>
                <c:pt idx="3262">
                  <c:v>0.3262</c:v>
                </c:pt>
                <c:pt idx="3263">
                  <c:v>0.3263</c:v>
                </c:pt>
                <c:pt idx="3264">
                  <c:v>0.3264</c:v>
                </c:pt>
                <c:pt idx="3265">
                  <c:v>0.3265</c:v>
                </c:pt>
                <c:pt idx="3266">
                  <c:v>0.3266</c:v>
                </c:pt>
                <c:pt idx="3267">
                  <c:v>0.3267</c:v>
                </c:pt>
                <c:pt idx="3268">
                  <c:v>0.3268</c:v>
                </c:pt>
                <c:pt idx="3269">
                  <c:v>0.3269</c:v>
                </c:pt>
                <c:pt idx="3270">
                  <c:v>0.327</c:v>
                </c:pt>
                <c:pt idx="3271">
                  <c:v>0.3271</c:v>
                </c:pt>
                <c:pt idx="3272">
                  <c:v>0.3272</c:v>
                </c:pt>
                <c:pt idx="3273">
                  <c:v>0.3273</c:v>
                </c:pt>
                <c:pt idx="3274">
                  <c:v>0.3274</c:v>
                </c:pt>
                <c:pt idx="3275">
                  <c:v>0.3275</c:v>
                </c:pt>
                <c:pt idx="3276">
                  <c:v>0.3276</c:v>
                </c:pt>
                <c:pt idx="3277">
                  <c:v>0.3277</c:v>
                </c:pt>
                <c:pt idx="3278">
                  <c:v>0.3278</c:v>
                </c:pt>
                <c:pt idx="3279">
                  <c:v>0.3279</c:v>
                </c:pt>
                <c:pt idx="3280">
                  <c:v>0.328</c:v>
                </c:pt>
                <c:pt idx="3281">
                  <c:v>0.3281</c:v>
                </c:pt>
                <c:pt idx="3282">
                  <c:v>0.3282</c:v>
                </c:pt>
                <c:pt idx="3283">
                  <c:v>0.3283</c:v>
                </c:pt>
                <c:pt idx="3284">
                  <c:v>0.3284</c:v>
                </c:pt>
                <c:pt idx="3285">
                  <c:v>0.3285</c:v>
                </c:pt>
                <c:pt idx="3286">
                  <c:v>0.3286</c:v>
                </c:pt>
                <c:pt idx="3287">
                  <c:v>0.3287</c:v>
                </c:pt>
                <c:pt idx="3288">
                  <c:v>0.3288</c:v>
                </c:pt>
                <c:pt idx="3289">
                  <c:v>0.3289</c:v>
                </c:pt>
                <c:pt idx="3290">
                  <c:v>0.329</c:v>
                </c:pt>
                <c:pt idx="3291">
                  <c:v>0.3291</c:v>
                </c:pt>
                <c:pt idx="3292">
                  <c:v>0.3292</c:v>
                </c:pt>
                <c:pt idx="3293">
                  <c:v>0.3293</c:v>
                </c:pt>
                <c:pt idx="3294">
                  <c:v>0.3294</c:v>
                </c:pt>
                <c:pt idx="3295">
                  <c:v>0.3295</c:v>
                </c:pt>
                <c:pt idx="3296">
                  <c:v>0.3296</c:v>
                </c:pt>
                <c:pt idx="3297">
                  <c:v>0.3297</c:v>
                </c:pt>
                <c:pt idx="3298">
                  <c:v>0.3298</c:v>
                </c:pt>
                <c:pt idx="3299">
                  <c:v>0.3299</c:v>
                </c:pt>
                <c:pt idx="3300">
                  <c:v>0.33</c:v>
                </c:pt>
                <c:pt idx="3301">
                  <c:v>0.3301</c:v>
                </c:pt>
                <c:pt idx="3302">
                  <c:v>0.3302</c:v>
                </c:pt>
                <c:pt idx="3303">
                  <c:v>0.3303</c:v>
                </c:pt>
                <c:pt idx="3304">
                  <c:v>0.3304</c:v>
                </c:pt>
                <c:pt idx="3305">
                  <c:v>0.3305</c:v>
                </c:pt>
                <c:pt idx="3306">
                  <c:v>0.3306</c:v>
                </c:pt>
                <c:pt idx="3307">
                  <c:v>0.3307</c:v>
                </c:pt>
                <c:pt idx="3308">
                  <c:v>0.3308</c:v>
                </c:pt>
                <c:pt idx="3309">
                  <c:v>0.3309</c:v>
                </c:pt>
                <c:pt idx="3310">
                  <c:v>0.331</c:v>
                </c:pt>
                <c:pt idx="3311">
                  <c:v>0.3311</c:v>
                </c:pt>
                <c:pt idx="3312">
                  <c:v>0.3312</c:v>
                </c:pt>
                <c:pt idx="3313">
                  <c:v>0.3313</c:v>
                </c:pt>
                <c:pt idx="3314">
                  <c:v>0.3314</c:v>
                </c:pt>
                <c:pt idx="3315">
                  <c:v>0.3315</c:v>
                </c:pt>
                <c:pt idx="3316">
                  <c:v>0.3316</c:v>
                </c:pt>
                <c:pt idx="3317">
                  <c:v>0.3317</c:v>
                </c:pt>
                <c:pt idx="3318">
                  <c:v>0.3318</c:v>
                </c:pt>
                <c:pt idx="3319">
                  <c:v>0.3319</c:v>
                </c:pt>
                <c:pt idx="3320">
                  <c:v>0.332</c:v>
                </c:pt>
                <c:pt idx="3321">
                  <c:v>0.3321</c:v>
                </c:pt>
                <c:pt idx="3322">
                  <c:v>0.3322</c:v>
                </c:pt>
                <c:pt idx="3323">
                  <c:v>0.3323</c:v>
                </c:pt>
                <c:pt idx="3324">
                  <c:v>0.3324</c:v>
                </c:pt>
                <c:pt idx="3325">
                  <c:v>0.3325</c:v>
                </c:pt>
                <c:pt idx="3326">
                  <c:v>0.3326</c:v>
                </c:pt>
                <c:pt idx="3327">
                  <c:v>0.3327</c:v>
                </c:pt>
                <c:pt idx="3328">
                  <c:v>0.3328</c:v>
                </c:pt>
                <c:pt idx="3329">
                  <c:v>0.3329</c:v>
                </c:pt>
                <c:pt idx="3330">
                  <c:v>0.333</c:v>
                </c:pt>
                <c:pt idx="3331">
                  <c:v>0.3331</c:v>
                </c:pt>
                <c:pt idx="3332">
                  <c:v>0.3332</c:v>
                </c:pt>
                <c:pt idx="3333">
                  <c:v>0.3333</c:v>
                </c:pt>
                <c:pt idx="3334">
                  <c:v>0.3334</c:v>
                </c:pt>
                <c:pt idx="3335">
                  <c:v>0.3335</c:v>
                </c:pt>
                <c:pt idx="3336">
                  <c:v>0.3336</c:v>
                </c:pt>
                <c:pt idx="3337">
                  <c:v>0.3337</c:v>
                </c:pt>
                <c:pt idx="3338">
                  <c:v>0.3338</c:v>
                </c:pt>
                <c:pt idx="3339">
                  <c:v>0.3339</c:v>
                </c:pt>
                <c:pt idx="3340">
                  <c:v>0.334</c:v>
                </c:pt>
                <c:pt idx="3341">
                  <c:v>0.3341</c:v>
                </c:pt>
                <c:pt idx="3342">
                  <c:v>0.3342</c:v>
                </c:pt>
                <c:pt idx="3343">
                  <c:v>0.3343</c:v>
                </c:pt>
                <c:pt idx="3344">
                  <c:v>0.3344</c:v>
                </c:pt>
                <c:pt idx="3345">
                  <c:v>0.3345</c:v>
                </c:pt>
                <c:pt idx="3346">
                  <c:v>0.3346</c:v>
                </c:pt>
                <c:pt idx="3347">
                  <c:v>0.3347</c:v>
                </c:pt>
                <c:pt idx="3348">
                  <c:v>0.3348</c:v>
                </c:pt>
                <c:pt idx="3349">
                  <c:v>0.3349</c:v>
                </c:pt>
                <c:pt idx="3350">
                  <c:v>0.335</c:v>
                </c:pt>
                <c:pt idx="3351">
                  <c:v>0.3351</c:v>
                </c:pt>
                <c:pt idx="3352">
                  <c:v>0.3352</c:v>
                </c:pt>
                <c:pt idx="3353">
                  <c:v>0.3353</c:v>
                </c:pt>
                <c:pt idx="3354">
                  <c:v>0.3354</c:v>
                </c:pt>
                <c:pt idx="3355">
                  <c:v>0.3355</c:v>
                </c:pt>
                <c:pt idx="3356">
                  <c:v>0.3356</c:v>
                </c:pt>
                <c:pt idx="3357">
                  <c:v>0.3357</c:v>
                </c:pt>
                <c:pt idx="3358">
                  <c:v>0.3358</c:v>
                </c:pt>
                <c:pt idx="3359">
                  <c:v>0.3359</c:v>
                </c:pt>
                <c:pt idx="3360">
                  <c:v>0.336</c:v>
                </c:pt>
                <c:pt idx="3361">
                  <c:v>0.3361</c:v>
                </c:pt>
                <c:pt idx="3362">
                  <c:v>0.3362</c:v>
                </c:pt>
                <c:pt idx="3363">
                  <c:v>0.3363</c:v>
                </c:pt>
                <c:pt idx="3364">
                  <c:v>0.3364</c:v>
                </c:pt>
                <c:pt idx="3365">
                  <c:v>0.3365</c:v>
                </c:pt>
                <c:pt idx="3366">
                  <c:v>0.3366</c:v>
                </c:pt>
                <c:pt idx="3367">
                  <c:v>0.3367</c:v>
                </c:pt>
                <c:pt idx="3368">
                  <c:v>0.3368</c:v>
                </c:pt>
                <c:pt idx="3369">
                  <c:v>0.3369</c:v>
                </c:pt>
                <c:pt idx="3370">
                  <c:v>0.337</c:v>
                </c:pt>
                <c:pt idx="3371">
                  <c:v>0.3371</c:v>
                </c:pt>
                <c:pt idx="3372">
                  <c:v>0.3372</c:v>
                </c:pt>
                <c:pt idx="3373">
                  <c:v>0.3373</c:v>
                </c:pt>
                <c:pt idx="3374">
                  <c:v>0.3374</c:v>
                </c:pt>
                <c:pt idx="3375">
                  <c:v>0.3375</c:v>
                </c:pt>
                <c:pt idx="3376">
                  <c:v>0.3376</c:v>
                </c:pt>
                <c:pt idx="3377">
                  <c:v>0.3377</c:v>
                </c:pt>
                <c:pt idx="3378">
                  <c:v>0.3378</c:v>
                </c:pt>
                <c:pt idx="3379">
                  <c:v>0.3379</c:v>
                </c:pt>
                <c:pt idx="3380">
                  <c:v>0.338</c:v>
                </c:pt>
                <c:pt idx="3381">
                  <c:v>0.3381</c:v>
                </c:pt>
                <c:pt idx="3382">
                  <c:v>0.3382</c:v>
                </c:pt>
                <c:pt idx="3383">
                  <c:v>0.3383</c:v>
                </c:pt>
                <c:pt idx="3384">
                  <c:v>0.3384</c:v>
                </c:pt>
                <c:pt idx="3385">
                  <c:v>0.3385</c:v>
                </c:pt>
                <c:pt idx="3386">
                  <c:v>0.3386</c:v>
                </c:pt>
                <c:pt idx="3387">
                  <c:v>0.3387</c:v>
                </c:pt>
                <c:pt idx="3388">
                  <c:v>0.3388</c:v>
                </c:pt>
                <c:pt idx="3389">
                  <c:v>0.3389</c:v>
                </c:pt>
                <c:pt idx="3390">
                  <c:v>0.339</c:v>
                </c:pt>
                <c:pt idx="3391">
                  <c:v>0.3391</c:v>
                </c:pt>
                <c:pt idx="3392">
                  <c:v>0.3392</c:v>
                </c:pt>
                <c:pt idx="3393">
                  <c:v>0.3393</c:v>
                </c:pt>
                <c:pt idx="3394">
                  <c:v>0.3394</c:v>
                </c:pt>
                <c:pt idx="3395">
                  <c:v>0.3395</c:v>
                </c:pt>
                <c:pt idx="3396">
                  <c:v>0.3396</c:v>
                </c:pt>
                <c:pt idx="3397">
                  <c:v>0.3397</c:v>
                </c:pt>
                <c:pt idx="3398">
                  <c:v>0.3398</c:v>
                </c:pt>
                <c:pt idx="3399">
                  <c:v>0.3399</c:v>
                </c:pt>
                <c:pt idx="3400">
                  <c:v>0.34</c:v>
                </c:pt>
                <c:pt idx="3401">
                  <c:v>0.3401</c:v>
                </c:pt>
                <c:pt idx="3402">
                  <c:v>0.3402</c:v>
                </c:pt>
                <c:pt idx="3403">
                  <c:v>0.3403</c:v>
                </c:pt>
                <c:pt idx="3404">
                  <c:v>0.3404</c:v>
                </c:pt>
                <c:pt idx="3405">
                  <c:v>0.3405</c:v>
                </c:pt>
                <c:pt idx="3406">
                  <c:v>0.3406</c:v>
                </c:pt>
                <c:pt idx="3407">
                  <c:v>0.3407</c:v>
                </c:pt>
                <c:pt idx="3408">
                  <c:v>0.3408</c:v>
                </c:pt>
                <c:pt idx="3409">
                  <c:v>0.3409</c:v>
                </c:pt>
                <c:pt idx="3410">
                  <c:v>0.341</c:v>
                </c:pt>
                <c:pt idx="3411">
                  <c:v>0.3411</c:v>
                </c:pt>
                <c:pt idx="3412">
                  <c:v>0.3412</c:v>
                </c:pt>
                <c:pt idx="3413">
                  <c:v>0.3413</c:v>
                </c:pt>
                <c:pt idx="3414">
                  <c:v>0.3414</c:v>
                </c:pt>
                <c:pt idx="3415">
                  <c:v>0.3415</c:v>
                </c:pt>
                <c:pt idx="3416">
                  <c:v>0.3416</c:v>
                </c:pt>
                <c:pt idx="3417">
                  <c:v>0.3417</c:v>
                </c:pt>
                <c:pt idx="3418">
                  <c:v>0.3418</c:v>
                </c:pt>
                <c:pt idx="3419">
                  <c:v>0.3419</c:v>
                </c:pt>
                <c:pt idx="3420">
                  <c:v>0.342</c:v>
                </c:pt>
                <c:pt idx="3421">
                  <c:v>0.3421</c:v>
                </c:pt>
                <c:pt idx="3422">
                  <c:v>0.3422</c:v>
                </c:pt>
                <c:pt idx="3423">
                  <c:v>0.3423</c:v>
                </c:pt>
                <c:pt idx="3424">
                  <c:v>0.3424</c:v>
                </c:pt>
                <c:pt idx="3425">
                  <c:v>0.3425</c:v>
                </c:pt>
                <c:pt idx="3426">
                  <c:v>0.3426</c:v>
                </c:pt>
                <c:pt idx="3427">
                  <c:v>0.3427</c:v>
                </c:pt>
                <c:pt idx="3428">
                  <c:v>0.3428</c:v>
                </c:pt>
                <c:pt idx="3429">
                  <c:v>0.3429</c:v>
                </c:pt>
                <c:pt idx="3430">
                  <c:v>0.343</c:v>
                </c:pt>
                <c:pt idx="3431">
                  <c:v>0.3431</c:v>
                </c:pt>
                <c:pt idx="3432">
                  <c:v>0.3432</c:v>
                </c:pt>
                <c:pt idx="3433">
                  <c:v>0.3433</c:v>
                </c:pt>
                <c:pt idx="3434">
                  <c:v>0.3434</c:v>
                </c:pt>
                <c:pt idx="3435">
                  <c:v>0.3435</c:v>
                </c:pt>
                <c:pt idx="3436">
                  <c:v>0.3436</c:v>
                </c:pt>
                <c:pt idx="3437">
                  <c:v>0.3437</c:v>
                </c:pt>
                <c:pt idx="3438">
                  <c:v>0.3438</c:v>
                </c:pt>
                <c:pt idx="3439">
                  <c:v>0.3439</c:v>
                </c:pt>
                <c:pt idx="3440">
                  <c:v>0.344</c:v>
                </c:pt>
                <c:pt idx="3441">
                  <c:v>0.3441</c:v>
                </c:pt>
                <c:pt idx="3442">
                  <c:v>0.3442</c:v>
                </c:pt>
                <c:pt idx="3443">
                  <c:v>0.3443</c:v>
                </c:pt>
                <c:pt idx="3444">
                  <c:v>0.3444</c:v>
                </c:pt>
                <c:pt idx="3445">
                  <c:v>0.3445</c:v>
                </c:pt>
                <c:pt idx="3446">
                  <c:v>0.3446</c:v>
                </c:pt>
                <c:pt idx="3447">
                  <c:v>0.3447</c:v>
                </c:pt>
                <c:pt idx="3448">
                  <c:v>0.3448</c:v>
                </c:pt>
                <c:pt idx="3449">
                  <c:v>0.3449</c:v>
                </c:pt>
                <c:pt idx="3450">
                  <c:v>0.345</c:v>
                </c:pt>
                <c:pt idx="3451">
                  <c:v>0.3451</c:v>
                </c:pt>
                <c:pt idx="3452">
                  <c:v>0.3452</c:v>
                </c:pt>
                <c:pt idx="3453">
                  <c:v>0.3453</c:v>
                </c:pt>
                <c:pt idx="3454">
                  <c:v>0.3454</c:v>
                </c:pt>
                <c:pt idx="3455">
                  <c:v>0.3455</c:v>
                </c:pt>
                <c:pt idx="3456">
                  <c:v>0.3456</c:v>
                </c:pt>
                <c:pt idx="3457">
                  <c:v>0.3457</c:v>
                </c:pt>
                <c:pt idx="3458">
                  <c:v>0.3458</c:v>
                </c:pt>
                <c:pt idx="3459">
                  <c:v>0.3459</c:v>
                </c:pt>
                <c:pt idx="3460">
                  <c:v>0.346</c:v>
                </c:pt>
                <c:pt idx="3461">
                  <c:v>0.3461</c:v>
                </c:pt>
                <c:pt idx="3462">
                  <c:v>0.3462</c:v>
                </c:pt>
                <c:pt idx="3463">
                  <c:v>0.3463</c:v>
                </c:pt>
                <c:pt idx="3464">
                  <c:v>0.3464</c:v>
                </c:pt>
                <c:pt idx="3465">
                  <c:v>0.3465</c:v>
                </c:pt>
                <c:pt idx="3466">
                  <c:v>0.3466</c:v>
                </c:pt>
                <c:pt idx="3467">
                  <c:v>0.3467</c:v>
                </c:pt>
                <c:pt idx="3468">
                  <c:v>0.3468</c:v>
                </c:pt>
                <c:pt idx="3469">
                  <c:v>0.3469</c:v>
                </c:pt>
                <c:pt idx="3470">
                  <c:v>0.347</c:v>
                </c:pt>
                <c:pt idx="3471">
                  <c:v>0.3471</c:v>
                </c:pt>
                <c:pt idx="3472">
                  <c:v>0.3472</c:v>
                </c:pt>
                <c:pt idx="3473">
                  <c:v>0.3473</c:v>
                </c:pt>
                <c:pt idx="3474">
                  <c:v>0.3474</c:v>
                </c:pt>
                <c:pt idx="3475">
                  <c:v>0.3475</c:v>
                </c:pt>
                <c:pt idx="3476">
                  <c:v>0.3476</c:v>
                </c:pt>
                <c:pt idx="3477">
                  <c:v>0.3477</c:v>
                </c:pt>
                <c:pt idx="3478">
                  <c:v>0.3478</c:v>
                </c:pt>
                <c:pt idx="3479">
                  <c:v>0.3479</c:v>
                </c:pt>
                <c:pt idx="3480">
                  <c:v>0.348</c:v>
                </c:pt>
                <c:pt idx="3481">
                  <c:v>0.3481</c:v>
                </c:pt>
                <c:pt idx="3482">
                  <c:v>0.3482</c:v>
                </c:pt>
                <c:pt idx="3483">
                  <c:v>0.3483</c:v>
                </c:pt>
                <c:pt idx="3484">
                  <c:v>0.3484</c:v>
                </c:pt>
                <c:pt idx="3485">
                  <c:v>0.3485</c:v>
                </c:pt>
                <c:pt idx="3486">
                  <c:v>0.3486</c:v>
                </c:pt>
                <c:pt idx="3487">
                  <c:v>0.3487</c:v>
                </c:pt>
                <c:pt idx="3488">
                  <c:v>0.3488</c:v>
                </c:pt>
                <c:pt idx="3489">
                  <c:v>0.3489</c:v>
                </c:pt>
                <c:pt idx="3490">
                  <c:v>0.349</c:v>
                </c:pt>
                <c:pt idx="3491">
                  <c:v>0.3491</c:v>
                </c:pt>
                <c:pt idx="3492">
                  <c:v>0.3492</c:v>
                </c:pt>
                <c:pt idx="3493">
                  <c:v>0.3493</c:v>
                </c:pt>
                <c:pt idx="3494">
                  <c:v>0.3494</c:v>
                </c:pt>
                <c:pt idx="3495">
                  <c:v>0.3495</c:v>
                </c:pt>
                <c:pt idx="3496">
                  <c:v>0.3496</c:v>
                </c:pt>
                <c:pt idx="3497">
                  <c:v>0.3497</c:v>
                </c:pt>
                <c:pt idx="3498">
                  <c:v>0.3498</c:v>
                </c:pt>
                <c:pt idx="3499">
                  <c:v>0.3499</c:v>
                </c:pt>
                <c:pt idx="3500">
                  <c:v>0.35</c:v>
                </c:pt>
                <c:pt idx="3501">
                  <c:v>0.3501</c:v>
                </c:pt>
                <c:pt idx="3502">
                  <c:v>0.3502</c:v>
                </c:pt>
                <c:pt idx="3503">
                  <c:v>0.3503</c:v>
                </c:pt>
                <c:pt idx="3504">
                  <c:v>0.3504</c:v>
                </c:pt>
                <c:pt idx="3505">
                  <c:v>0.3505</c:v>
                </c:pt>
                <c:pt idx="3506">
                  <c:v>0.3506</c:v>
                </c:pt>
                <c:pt idx="3507">
                  <c:v>0.3507</c:v>
                </c:pt>
                <c:pt idx="3508">
                  <c:v>0.3508</c:v>
                </c:pt>
                <c:pt idx="3509">
                  <c:v>0.3509</c:v>
                </c:pt>
                <c:pt idx="3510">
                  <c:v>0.351</c:v>
                </c:pt>
                <c:pt idx="3511">
                  <c:v>0.3511</c:v>
                </c:pt>
                <c:pt idx="3512">
                  <c:v>0.3512</c:v>
                </c:pt>
                <c:pt idx="3513">
                  <c:v>0.3513</c:v>
                </c:pt>
                <c:pt idx="3514">
                  <c:v>0.3514</c:v>
                </c:pt>
                <c:pt idx="3515">
                  <c:v>0.3515</c:v>
                </c:pt>
                <c:pt idx="3516">
                  <c:v>0.3516</c:v>
                </c:pt>
                <c:pt idx="3517">
                  <c:v>0.3517</c:v>
                </c:pt>
                <c:pt idx="3518">
                  <c:v>0.3518</c:v>
                </c:pt>
                <c:pt idx="3519">
                  <c:v>0.3519</c:v>
                </c:pt>
                <c:pt idx="3520">
                  <c:v>0.352</c:v>
                </c:pt>
                <c:pt idx="3521">
                  <c:v>0.3521</c:v>
                </c:pt>
                <c:pt idx="3522">
                  <c:v>0.3522</c:v>
                </c:pt>
                <c:pt idx="3523">
                  <c:v>0.3523</c:v>
                </c:pt>
                <c:pt idx="3524">
                  <c:v>0.3524</c:v>
                </c:pt>
                <c:pt idx="3525">
                  <c:v>0.3525</c:v>
                </c:pt>
                <c:pt idx="3526">
                  <c:v>0.3526</c:v>
                </c:pt>
                <c:pt idx="3527">
                  <c:v>0.3527</c:v>
                </c:pt>
                <c:pt idx="3528">
                  <c:v>0.3528</c:v>
                </c:pt>
                <c:pt idx="3529">
                  <c:v>0.3529</c:v>
                </c:pt>
                <c:pt idx="3530">
                  <c:v>0.353</c:v>
                </c:pt>
                <c:pt idx="3531">
                  <c:v>0.3531</c:v>
                </c:pt>
                <c:pt idx="3532">
                  <c:v>0.3532</c:v>
                </c:pt>
                <c:pt idx="3533">
                  <c:v>0.3533</c:v>
                </c:pt>
                <c:pt idx="3534">
                  <c:v>0.3534</c:v>
                </c:pt>
                <c:pt idx="3535">
                  <c:v>0.3535</c:v>
                </c:pt>
                <c:pt idx="3536">
                  <c:v>0.3536</c:v>
                </c:pt>
                <c:pt idx="3537">
                  <c:v>0.3537</c:v>
                </c:pt>
                <c:pt idx="3538">
                  <c:v>0.3538</c:v>
                </c:pt>
                <c:pt idx="3539">
                  <c:v>0.3539</c:v>
                </c:pt>
                <c:pt idx="3540">
                  <c:v>0.354</c:v>
                </c:pt>
                <c:pt idx="3541">
                  <c:v>0.3541</c:v>
                </c:pt>
                <c:pt idx="3542">
                  <c:v>0.3542</c:v>
                </c:pt>
                <c:pt idx="3543">
                  <c:v>0.3543</c:v>
                </c:pt>
                <c:pt idx="3544">
                  <c:v>0.3544</c:v>
                </c:pt>
                <c:pt idx="3545">
                  <c:v>0.3545</c:v>
                </c:pt>
                <c:pt idx="3546">
                  <c:v>0.3546</c:v>
                </c:pt>
                <c:pt idx="3547">
                  <c:v>0.3547</c:v>
                </c:pt>
                <c:pt idx="3548">
                  <c:v>0.3548</c:v>
                </c:pt>
                <c:pt idx="3549">
                  <c:v>0.3549</c:v>
                </c:pt>
                <c:pt idx="3550">
                  <c:v>0.355</c:v>
                </c:pt>
                <c:pt idx="3551">
                  <c:v>0.3551</c:v>
                </c:pt>
                <c:pt idx="3552">
                  <c:v>0.3552</c:v>
                </c:pt>
                <c:pt idx="3553">
                  <c:v>0.3553</c:v>
                </c:pt>
                <c:pt idx="3554">
                  <c:v>0.3554</c:v>
                </c:pt>
                <c:pt idx="3555">
                  <c:v>0.3555</c:v>
                </c:pt>
                <c:pt idx="3556">
                  <c:v>0.3556</c:v>
                </c:pt>
                <c:pt idx="3557">
                  <c:v>0.3557</c:v>
                </c:pt>
                <c:pt idx="3558">
                  <c:v>0.3558</c:v>
                </c:pt>
                <c:pt idx="3559">
                  <c:v>0.3559</c:v>
                </c:pt>
                <c:pt idx="3560">
                  <c:v>0.356</c:v>
                </c:pt>
                <c:pt idx="3561">
                  <c:v>0.3561</c:v>
                </c:pt>
                <c:pt idx="3562">
                  <c:v>0.3562</c:v>
                </c:pt>
                <c:pt idx="3563">
                  <c:v>0.3563</c:v>
                </c:pt>
                <c:pt idx="3564">
                  <c:v>0.3564</c:v>
                </c:pt>
                <c:pt idx="3565">
                  <c:v>0.3565</c:v>
                </c:pt>
                <c:pt idx="3566">
                  <c:v>0.3566</c:v>
                </c:pt>
                <c:pt idx="3567">
                  <c:v>0.3567</c:v>
                </c:pt>
                <c:pt idx="3568">
                  <c:v>0.3568</c:v>
                </c:pt>
                <c:pt idx="3569">
                  <c:v>0.3569</c:v>
                </c:pt>
                <c:pt idx="3570">
                  <c:v>0.357</c:v>
                </c:pt>
                <c:pt idx="3571">
                  <c:v>0.3571</c:v>
                </c:pt>
                <c:pt idx="3572">
                  <c:v>0.3572</c:v>
                </c:pt>
                <c:pt idx="3573">
                  <c:v>0.3573</c:v>
                </c:pt>
                <c:pt idx="3574">
                  <c:v>0.3574</c:v>
                </c:pt>
                <c:pt idx="3575">
                  <c:v>0.3575</c:v>
                </c:pt>
                <c:pt idx="3576">
                  <c:v>0.3576</c:v>
                </c:pt>
                <c:pt idx="3577">
                  <c:v>0.3577</c:v>
                </c:pt>
                <c:pt idx="3578">
                  <c:v>0.3578</c:v>
                </c:pt>
                <c:pt idx="3579">
                  <c:v>0.3579</c:v>
                </c:pt>
                <c:pt idx="3580">
                  <c:v>0.358</c:v>
                </c:pt>
                <c:pt idx="3581">
                  <c:v>0.3581</c:v>
                </c:pt>
                <c:pt idx="3582">
                  <c:v>0.3582</c:v>
                </c:pt>
                <c:pt idx="3583">
                  <c:v>0.3583</c:v>
                </c:pt>
                <c:pt idx="3584">
                  <c:v>0.3584</c:v>
                </c:pt>
                <c:pt idx="3585">
                  <c:v>0.3585</c:v>
                </c:pt>
                <c:pt idx="3586">
                  <c:v>0.3586</c:v>
                </c:pt>
                <c:pt idx="3587">
                  <c:v>0.3587</c:v>
                </c:pt>
                <c:pt idx="3588">
                  <c:v>0.3588</c:v>
                </c:pt>
                <c:pt idx="3589">
                  <c:v>0.3589</c:v>
                </c:pt>
                <c:pt idx="3590">
                  <c:v>0.359</c:v>
                </c:pt>
                <c:pt idx="3591">
                  <c:v>0.3591</c:v>
                </c:pt>
                <c:pt idx="3592">
                  <c:v>0.3592</c:v>
                </c:pt>
                <c:pt idx="3593">
                  <c:v>0.3593</c:v>
                </c:pt>
                <c:pt idx="3594">
                  <c:v>0.3594</c:v>
                </c:pt>
                <c:pt idx="3595">
                  <c:v>0.3595</c:v>
                </c:pt>
                <c:pt idx="3596">
                  <c:v>0.3596</c:v>
                </c:pt>
                <c:pt idx="3597">
                  <c:v>0.3597</c:v>
                </c:pt>
                <c:pt idx="3598">
                  <c:v>0.3598</c:v>
                </c:pt>
                <c:pt idx="3599">
                  <c:v>0.3599</c:v>
                </c:pt>
                <c:pt idx="3600">
                  <c:v>0.36</c:v>
                </c:pt>
                <c:pt idx="3601">
                  <c:v>0.3601</c:v>
                </c:pt>
                <c:pt idx="3602">
                  <c:v>0.3602</c:v>
                </c:pt>
                <c:pt idx="3603">
                  <c:v>0.3603</c:v>
                </c:pt>
                <c:pt idx="3604">
                  <c:v>0.3604</c:v>
                </c:pt>
                <c:pt idx="3605">
                  <c:v>0.3605</c:v>
                </c:pt>
                <c:pt idx="3606">
                  <c:v>0.3606</c:v>
                </c:pt>
                <c:pt idx="3607">
                  <c:v>0.3607</c:v>
                </c:pt>
                <c:pt idx="3608">
                  <c:v>0.3608</c:v>
                </c:pt>
                <c:pt idx="3609">
                  <c:v>0.3609</c:v>
                </c:pt>
                <c:pt idx="3610">
                  <c:v>0.361</c:v>
                </c:pt>
                <c:pt idx="3611">
                  <c:v>0.3611</c:v>
                </c:pt>
                <c:pt idx="3612">
                  <c:v>0.3612</c:v>
                </c:pt>
                <c:pt idx="3613">
                  <c:v>0.3613</c:v>
                </c:pt>
                <c:pt idx="3614">
                  <c:v>0.3614</c:v>
                </c:pt>
                <c:pt idx="3615">
                  <c:v>0.3615</c:v>
                </c:pt>
                <c:pt idx="3616">
                  <c:v>0.3616</c:v>
                </c:pt>
                <c:pt idx="3617">
                  <c:v>0.3617</c:v>
                </c:pt>
                <c:pt idx="3618">
                  <c:v>0.3618</c:v>
                </c:pt>
                <c:pt idx="3619">
                  <c:v>0.3619</c:v>
                </c:pt>
                <c:pt idx="3620">
                  <c:v>0.362</c:v>
                </c:pt>
                <c:pt idx="3621">
                  <c:v>0.3621</c:v>
                </c:pt>
                <c:pt idx="3622">
                  <c:v>0.3622</c:v>
                </c:pt>
                <c:pt idx="3623">
                  <c:v>0.3623</c:v>
                </c:pt>
                <c:pt idx="3624">
                  <c:v>0.3624</c:v>
                </c:pt>
                <c:pt idx="3625">
                  <c:v>0.3625</c:v>
                </c:pt>
                <c:pt idx="3626">
                  <c:v>0.3626</c:v>
                </c:pt>
                <c:pt idx="3627">
                  <c:v>0.3627</c:v>
                </c:pt>
                <c:pt idx="3628">
                  <c:v>0.3628</c:v>
                </c:pt>
                <c:pt idx="3629">
                  <c:v>0.3629</c:v>
                </c:pt>
                <c:pt idx="3630">
                  <c:v>0.363</c:v>
                </c:pt>
                <c:pt idx="3631">
                  <c:v>0.3631</c:v>
                </c:pt>
                <c:pt idx="3632">
                  <c:v>0.3632</c:v>
                </c:pt>
                <c:pt idx="3633">
                  <c:v>0.3633</c:v>
                </c:pt>
                <c:pt idx="3634">
                  <c:v>0.3634</c:v>
                </c:pt>
                <c:pt idx="3635">
                  <c:v>0.3635</c:v>
                </c:pt>
                <c:pt idx="3636">
                  <c:v>0.3636</c:v>
                </c:pt>
                <c:pt idx="3637">
                  <c:v>0.3637</c:v>
                </c:pt>
                <c:pt idx="3638">
                  <c:v>0.3638</c:v>
                </c:pt>
                <c:pt idx="3639">
                  <c:v>0.3639</c:v>
                </c:pt>
                <c:pt idx="3640">
                  <c:v>0.364</c:v>
                </c:pt>
                <c:pt idx="3641">
                  <c:v>0.3641</c:v>
                </c:pt>
                <c:pt idx="3642">
                  <c:v>0.3642</c:v>
                </c:pt>
                <c:pt idx="3643">
                  <c:v>0.3643</c:v>
                </c:pt>
                <c:pt idx="3644">
                  <c:v>0.3644</c:v>
                </c:pt>
                <c:pt idx="3645">
                  <c:v>0.3645</c:v>
                </c:pt>
                <c:pt idx="3646">
                  <c:v>0.3646</c:v>
                </c:pt>
                <c:pt idx="3647">
                  <c:v>0.3647</c:v>
                </c:pt>
                <c:pt idx="3648">
                  <c:v>0.3648</c:v>
                </c:pt>
                <c:pt idx="3649">
                  <c:v>0.3649</c:v>
                </c:pt>
                <c:pt idx="3650">
                  <c:v>0.365</c:v>
                </c:pt>
                <c:pt idx="3651">
                  <c:v>0.3651</c:v>
                </c:pt>
                <c:pt idx="3652">
                  <c:v>0.3652</c:v>
                </c:pt>
                <c:pt idx="3653">
                  <c:v>0.3653</c:v>
                </c:pt>
                <c:pt idx="3654">
                  <c:v>0.3654</c:v>
                </c:pt>
                <c:pt idx="3655">
                  <c:v>0.3655</c:v>
                </c:pt>
                <c:pt idx="3656">
                  <c:v>0.3656</c:v>
                </c:pt>
                <c:pt idx="3657">
                  <c:v>0.3657</c:v>
                </c:pt>
                <c:pt idx="3658">
                  <c:v>0.3658</c:v>
                </c:pt>
                <c:pt idx="3659">
                  <c:v>0.3659</c:v>
                </c:pt>
                <c:pt idx="3660">
                  <c:v>0.366</c:v>
                </c:pt>
                <c:pt idx="3661">
                  <c:v>0.3661</c:v>
                </c:pt>
                <c:pt idx="3662">
                  <c:v>0.3662</c:v>
                </c:pt>
                <c:pt idx="3663">
                  <c:v>0.3663</c:v>
                </c:pt>
                <c:pt idx="3664">
                  <c:v>0.3664</c:v>
                </c:pt>
                <c:pt idx="3665">
                  <c:v>0.3665</c:v>
                </c:pt>
                <c:pt idx="3666">
                  <c:v>0.3666</c:v>
                </c:pt>
                <c:pt idx="3667">
                  <c:v>0.3667</c:v>
                </c:pt>
                <c:pt idx="3668">
                  <c:v>0.3668</c:v>
                </c:pt>
                <c:pt idx="3669">
                  <c:v>0.3669</c:v>
                </c:pt>
                <c:pt idx="3670">
                  <c:v>0.367</c:v>
                </c:pt>
                <c:pt idx="3671">
                  <c:v>0.3671</c:v>
                </c:pt>
                <c:pt idx="3672">
                  <c:v>0.3672</c:v>
                </c:pt>
                <c:pt idx="3673">
                  <c:v>0.3673</c:v>
                </c:pt>
                <c:pt idx="3674">
                  <c:v>0.3674</c:v>
                </c:pt>
                <c:pt idx="3675">
                  <c:v>0.3675</c:v>
                </c:pt>
                <c:pt idx="3676">
                  <c:v>0.3676</c:v>
                </c:pt>
                <c:pt idx="3677">
                  <c:v>0.3677</c:v>
                </c:pt>
                <c:pt idx="3678">
                  <c:v>0.3678</c:v>
                </c:pt>
                <c:pt idx="3679">
                  <c:v>0.3679</c:v>
                </c:pt>
                <c:pt idx="3680">
                  <c:v>0.368</c:v>
                </c:pt>
                <c:pt idx="3681">
                  <c:v>0.3681</c:v>
                </c:pt>
                <c:pt idx="3682">
                  <c:v>0.3682</c:v>
                </c:pt>
                <c:pt idx="3683">
                  <c:v>0.3683</c:v>
                </c:pt>
                <c:pt idx="3684">
                  <c:v>0.3684</c:v>
                </c:pt>
                <c:pt idx="3685">
                  <c:v>0.3685</c:v>
                </c:pt>
                <c:pt idx="3686">
                  <c:v>0.3686</c:v>
                </c:pt>
                <c:pt idx="3687">
                  <c:v>0.3687</c:v>
                </c:pt>
                <c:pt idx="3688">
                  <c:v>0.3688</c:v>
                </c:pt>
                <c:pt idx="3689">
                  <c:v>0.3689</c:v>
                </c:pt>
                <c:pt idx="3690">
                  <c:v>0.369</c:v>
                </c:pt>
                <c:pt idx="3691">
                  <c:v>0.3691</c:v>
                </c:pt>
                <c:pt idx="3692">
                  <c:v>0.3692</c:v>
                </c:pt>
                <c:pt idx="3693">
                  <c:v>0.3693</c:v>
                </c:pt>
                <c:pt idx="3694">
                  <c:v>0.3694</c:v>
                </c:pt>
                <c:pt idx="3695">
                  <c:v>0.3695</c:v>
                </c:pt>
                <c:pt idx="3696">
                  <c:v>0.3696</c:v>
                </c:pt>
                <c:pt idx="3697">
                  <c:v>0.3697</c:v>
                </c:pt>
                <c:pt idx="3698">
                  <c:v>0.3698</c:v>
                </c:pt>
                <c:pt idx="3699">
                  <c:v>0.3699</c:v>
                </c:pt>
                <c:pt idx="3700">
                  <c:v>0.37</c:v>
                </c:pt>
                <c:pt idx="3701">
                  <c:v>0.3701</c:v>
                </c:pt>
                <c:pt idx="3702">
                  <c:v>0.3702</c:v>
                </c:pt>
                <c:pt idx="3703">
                  <c:v>0.3703</c:v>
                </c:pt>
                <c:pt idx="3704">
                  <c:v>0.3704</c:v>
                </c:pt>
                <c:pt idx="3705">
                  <c:v>0.3705</c:v>
                </c:pt>
                <c:pt idx="3706">
                  <c:v>0.3706</c:v>
                </c:pt>
                <c:pt idx="3707">
                  <c:v>0.3707</c:v>
                </c:pt>
                <c:pt idx="3708">
                  <c:v>0.3708</c:v>
                </c:pt>
                <c:pt idx="3709">
                  <c:v>0.3709</c:v>
                </c:pt>
                <c:pt idx="3710">
                  <c:v>0.371</c:v>
                </c:pt>
                <c:pt idx="3711">
                  <c:v>0.3711</c:v>
                </c:pt>
                <c:pt idx="3712">
                  <c:v>0.3712</c:v>
                </c:pt>
                <c:pt idx="3713">
                  <c:v>0.3713</c:v>
                </c:pt>
                <c:pt idx="3714">
                  <c:v>0.3714</c:v>
                </c:pt>
                <c:pt idx="3715">
                  <c:v>0.3715</c:v>
                </c:pt>
                <c:pt idx="3716">
                  <c:v>0.3716</c:v>
                </c:pt>
                <c:pt idx="3717">
                  <c:v>0.3717</c:v>
                </c:pt>
                <c:pt idx="3718">
                  <c:v>0.3718</c:v>
                </c:pt>
                <c:pt idx="3719">
                  <c:v>0.3719</c:v>
                </c:pt>
                <c:pt idx="3720">
                  <c:v>0.372</c:v>
                </c:pt>
                <c:pt idx="3721">
                  <c:v>0.3721</c:v>
                </c:pt>
                <c:pt idx="3722">
                  <c:v>0.3722</c:v>
                </c:pt>
                <c:pt idx="3723">
                  <c:v>0.3723</c:v>
                </c:pt>
                <c:pt idx="3724">
                  <c:v>0.3724</c:v>
                </c:pt>
                <c:pt idx="3725">
                  <c:v>0.3725</c:v>
                </c:pt>
                <c:pt idx="3726">
                  <c:v>0.3726</c:v>
                </c:pt>
                <c:pt idx="3727">
                  <c:v>0.3727</c:v>
                </c:pt>
                <c:pt idx="3728">
                  <c:v>0.3728</c:v>
                </c:pt>
                <c:pt idx="3729">
                  <c:v>0.3729</c:v>
                </c:pt>
                <c:pt idx="3730">
                  <c:v>0.373</c:v>
                </c:pt>
                <c:pt idx="3731">
                  <c:v>0.3731</c:v>
                </c:pt>
                <c:pt idx="3732">
                  <c:v>0.3732</c:v>
                </c:pt>
                <c:pt idx="3733">
                  <c:v>0.3733</c:v>
                </c:pt>
                <c:pt idx="3734">
                  <c:v>0.3734</c:v>
                </c:pt>
                <c:pt idx="3735">
                  <c:v>0.3735</c:v>
                </c:pt>
                <c:pt idx="3736">
                  <c:v>0.3736</c:v>
                </c:pt>
                <c:pt idx="3737">
                  <c:v>0.3737</c:v>
                </c:pt>
                <c:pt idx="3738">
                  <c:v>0.3738</c:v>
                </c:pt>
                <c:pt idx="3739">
                  <c:v>0.3739</c:v>
                </c:pt>
                <c:pt idx="3740">
                  <c:v>0.374</c:v>
                </c:pt>
                <c:pt idx="3741">
                  <c:v>0.3741</c:v>
                </c:pt>
                <c:pt idx="3742">
                  <c:v>0.3742</c:v>
                </c:pt>
                <c:pt idx="3743">
                  <c:v>0.3743</c:v>
                </c:pt>
                <c:pt idx="3744">
                  <c:v>0.3744</c:v>
                </c:pt>
                <c:pt idx="3745">
                  <c:v>0.3745</c:v>
                </c:pt>
                <c:pt idx="3746">
                  <c:v>0.3746</c:v>
                </c:pt>
                <c:pt idx="3747">
                  <c:v>0.3747</c:v>
                </c:pt>
                <c:pt idx="3748">
                  <c:v>0.3748</c:v>
                </c:pt>
                <c:pt idx="3749">
                  <c:v>0.3749</c:v>
                </c:pt>
                <c:pt idx="3750">
                  <c:v>0.375</c:v>
                </c:pt>
                <c:pt idx="3751">
                  <c:v>0.3751</c:v>
                </c:pt>
                <c:pt idx="3752">
                  <c:v>0.3752</c:v>
                </c:pt>
                <c:pt idx="3753">
                  <c:v>0.3753</c:v>
                </c:pt>
                <c:pt idx="3754">
                  <c:v>0.3754</c:v>
                </c:pt>
                <c:pt idx="3755">
                  <c:v>0.3755</c:v>
                </c:pt>
                <c:pt idx="3756">
                  <c:v>0.3756</c:v>
                </c:pt>
                <c:pt idx="3757">
                  <c:v>0.3757</c:v>
                </c:pt>
                <c:pt idx="3758">
                  <c:v>0.3758</c:v>
                </c:pt>
                <c:pt idx="3759">
                  <c:v>0.3759</c:v>
                </c:pt>
                <c:pt idx="3760">
                  <c:v>0.376</c:v>
                </c:pt>
                <c:pt idx="3761">
                  <c:v>0.3761</c:v>
                </c:pt>
                <c:pt idx="3762">
                  <c:v>0.3762</c:v>
                </c:pt>
                <c:pt idx="3763">
                  <c:v>0.3763</c:v>
                </c:pt>
                <c:pt idx="3764">
                  <c:v>0.3764</c:v>
                </c:pt>
                <c:pt idx="3765">
                  <c:v>0.3765</c:v>
                </c:pt>
                <c:pt idx="3766">
                  <c:v>0.3766</c:v>
                </c:pt>
                <c:pt idx="3767">
                  <c:v>0.3767</c:v>
                </c:pt>
                <c:pt idx="3768">
                  <c:v>0.3768</c:v>
                </c:pt>
                <c:pt idx="3769">
                  <c:v>0.3769</c:v>
                </c:pt>
                <c:pt idx="3770">
                  <c:v>0.377</c:v>
                </c:pt>
                <c:pt idx="3771">
                  <c:v>0.3771</c:v>
                </c:pt>
                <c:pt idx="3772">
                  <c:v>0.3772</c:v>
                </c:pt>
                <c:pt idx="3773">
                  <c:v>0.3773</c:v>
                </c:pt>
                <c:pt idx="3774">
                  <c:v>0.3774</c:v>
                </c:pt>
                <c:pt idx="3775">
                  <c:v>0.3775</c:v>
                </c:pt>
                <c:pt idx="3776">
                  <c:v>0.3776</c:v>
                </c:pt>
                <c:pt idx="3777">
                  <c:v>0.3777</c:v>
                </c:pt>
                <c:pt idx="3778">
                  <c:v>0.3778</c:v>
                </c:pt>
                <c:pt idx="3779">
                  <c:v>0.3779</c:v>
                </c:pt>
                <c:pt idx="3780">
                  <c:v>0.378</c:v>
                </c:pt>
                <c:pt idx="3781">
                  <c:v>0.3781</c:v>
                </c:pt>
                <c:pt idx="3782">
                  <c:v>0.3782</c:v>
                </c:pt>
                <c:pt idx="3783">
                  <c:v>0.3783</c:v>
                </c:pt>
                <c:pt idx="3784">
                  <c:v>0.3784</c:v>
                </c:pt>
                <c:pt idx="3785">
                  <c:v>0.3785</c:v>
                </c:pt>
                <c:pt idx="3786">
                  <c:v>0.3786</c:v>
                </c:pt>
                <c:pt idx="3787">
                  <c:v>0.3787</c:v>
                </c:pt>
                <c:pt idx="3788">
                  <c:v>0.3788</c:v>
                </c:pt>
                <c:pt idx="3789">
                  <c:v>0.3789</c:v>
                </c:pt>
                <c:pt idx="3790">
                  <c:v>0.379</c:v>
                </c:pt>
                <c:pt idx="3791">
                  <c:v>0.3791</c:v>
                </c:pt>
                <c:pt idx="3792">
                  <c:v>0.3792</c:v>
                </c:pt>
                <c:pt idx="3793">
                  <c:v>0.3793</c:v>
                </c:pt>
                <c:pt idx="3794">
                  <c:v>0.3794</c:v>
                </c:pt>
                <c:pt idx="3795">
                  <c:v>0.3795</c:v>
                </c:pt>
                <c:pt idx="3796">
                  <c:v>0.3796</c:v>
                </c:pt>
                <c:pt idx="3797">
                  <c:v>0.3797</c:v>
                </c:pt>
                <c:pt idx="3798">
                  <c:v>0.3798</c:v>
                </c:pt>
                <c:pt idx="3799">
                  <c:v>0.3799</c:v>
                </c:pt>
                <c:pt idx="3800">
                  <c:v>0.38</c:v>
                </c:pt>
                <c:pt idx="3801">
                  <c:v>0.3801</c:v>
                </c:pt>
                <c:pt idx="3802">
                  <c:v>0.3802</c:v>
                </c:pt>
                <c:pt idx="3803">
                  <c:v>0.3803</c:v>
                </c:pt>
                <c:pt idx="3804">
                  <c:v>0.3804</c:v>
                </c:pt>
                <c:pt idx="3805">
                  <c:v>0.3805</c:v>
                </c:pt>
                <c:pt idx="3806">
                  <c:v>0.3806</c:v>
                </c:pt>
                <c:pt idx="3807">
                  <c:v>0.3807</c:v>
                </c:pt>
                <c:pt idx="3808">
                  <c:v>0.3808</c:v>
                </c:pt>
                <c:pt idx="3809">
                  <c:v>0.3809</c:v>
                </c:pt>
                <c:pt idx="3810">
                  <c:v>0.381</c:v>
                </c:pt>
                <c:pt idx="3811">
                  <c:v>0.3811</c:v>
                </c:pt>
                <c:pt idx="3812">
                  <c:v>0.3812</c:v>
                </c:pt>
                <c:pt idx="3813">
                  <c:v>0.3813</c:v>
                </c:pt>
                <c:pt idx="3814">
                  <c:v>0.3814</c:v>
                </c:pt>
                <c:pt idx="3815">
                  <c:v>0.3815</c:v>
                </c:pt>
                <c:pt idx="3816">
                  <c:v>0.3816</c:v>
                </c:pt>
                <c:pt idx="3817">
                  <c:v>0.3817</c:v>
                </c:pt>
                <c:pt idx="3818">
                  <c:v>0.3818</c:v>
                </c:pt>
                <c:pt idx="3819">
                  <c:v>0.3819</c:v>
                </c:pt>
                <c:pt idx="3820">
                  <c:v>0.382</c:v>
                </c:pt>
                <c:pt idx="3821">
                  <c:v>0.3821</c:v>
                </c:pt>
                <c:pt idx="3822">
                  <c:v>0.3822</c:v>
                </c:pt>
                <c:pt idx="3823">
                  <c:v>0.3823</c:v>
                </c:pt>
                <c:pt idx="3824">
                  <c:v>0.3824</c:v>
                </c:pt>
                <c:pt idx="3825">
                  <c:v>0.3825</c:v>
                </c:pt>
                <c:pt idx="3826">
                  <c:v>0.3826</c:v>
                </c:pt>
                <c:pt idx="3827">
                  <c:v>0.3827</c:v>
                </c:pt>
                <c:pt idx="3828">
                  <c:v>0.3828</c:v>
                </c:pt>
                <c:pt idx="3829">
                  <c:v>0.3829</c:v>
                </c:pt>
                <c:pt idx="3830">
                  <c:v>0.383</c:v>
                </c:pt>
                <c:pt idx="3831">
                  <c:v>0.3831</c:v>
                </c:pt>
                <c:pt idx="3832">
                  <c:v>0.3832</c:v>
                </c:pt>
                <c:pt idx="3833">
                  <c:v>0.3833</c:v>
                </c:pt>
                <c:pt idx="3834">
                  <c:v>0.3834</c:v>
                </c:pt>
                <c:pt idx="3835">
                  <c:v>0.3835</c:v>
                </c:pt>
                <c:pt idx="3836">
                  <c:v>0.3836</c:v>
                </c:pt>
                <c:pt idx="3837">
                  <c:v>0.3837</c:v>
                </c:pt>
                <c:pt idx="3838">
                  <c:v>0.3838</c:v>
                </c:pt>
                <c:pt idx="3839">
                  <c:v>0.3839</c:v>
                </c:pt>
                <c:pt idx="3840">
                  <c:v>0.384</c:v>
                </c:pt>
                <c:pt idx="3841">
                  <c:v>0.3841</c:v>
                </c:pt>
                <c:pt idx="3842">
                  <c:v>0.3842</c:v>
                </c:pt>
                <c:pt idx="3843">
                  <c:v>0.3843</c:v>
                </c:pt>
                <c:pt idx="3844">
                  <c:v>0.3844</c:v>
                </c:pt>
                <c:pt idx="3845">
                  <c:v>0.3845</c:v>
                </c:pt>
                <c:pt idx="3846">
                  <c:v>0.3846</c:v>
                </c:pt>
                <c:pt idx="3847">
                  <c:v>0.3847</c:v>
                </c:pt>
                <c:pt idx="3848">
                  <c:v>0.3848</c:v>
                </c:pt>
                <c:pt idx="3849">
                  <c:v>0.3849</c:v>
                </c:pt>
                <c:pt idx="3850">
                  <c:v>0.385</c:v>
                </c:pt>
                <c:pt idx="3851">
                  <c:v>0.3851</c:v>
                </c:pt>
                <c:pt idx="3852">
                  <c:v>0.3852</c:v>
                </c:pt>
                <c:pt idx="3853">
                  <c:v>0.3853</c:v>
                </c:pt>
                <c:pt idx="3854">
                  <c:v>0.3854</c:v>
                </c:pt>
                <c:pt idx="3855">
                  <c:v>0.3855</c:v>
                </c:pt>
                <c:pt idx="3856">
                  <c:v>0.3856</c:v>
                </c:pt>
                <c:pt idx="3857">
                  <c:v>0.3857</c:v>
                </c:pt>
                <c:pt idx="3858">
                  <c:v>0.3858</c:v>
                </c:pt>
                <c:pt idx="3859">
                  <c:v>0.3859</c:v>
                </c:pt>
                <c:pt idx="3860">
                  <c:v>0.386</c:v>
                </c:pt>
                <c:pt idx="3861">
                  <c:v>0.3861</c:v>
                </c:pt>
                <c:pt idx="3862">
                  <c:v>0.3862</c:v>
                </c:pt>
                <c:pt idx="3863">
                  <c:v>0.3863</c:v>
                </c:pt>
                <c:pt idx="3864">
                  <c:v>0.3864</c:v>
                </c:pt>
                <c:pt idx="3865">
                  <c:v>0.3865</c:v>
                </c:pt>
                <c:pt idx="3866">
                  <c:v>0.3866</c:v>
                </c:pt>
                <c:pt idx="3867">
                  <c:v>0.3867</c:v>
                </c:pt>
                <c:pt idx="3868">
                  <c:v>0.3868</c:v>
                </c:pt>
                <c:pt idx="3869">
                  <c:v>0.3869</c:v>
                </c:pt>
                <c:pt idx="3870">
                  <c:v>0.387</c:v>
                </c:pt>
                <c:pt idx="3871">
                  <c:v>0.3871</c:v>
                </c:pt>
                <c:pt idx="3872">
                  <c:v>0.3872</c:v>
                </c:pt>
                <c:pt idx="3873">
                  <c:v>0.3873</c:v>
                </c:pt>
                <c:pt idx="3874">
                  <c:v>0.3874</c:v>
                </c:pt>
                <c:pt idx="3875">
                  <c:v>0.3875</c:v>
                </c:pt>
                <c:pt idx="3876">
                  <c:v>0.3876</c:v>
                </c:pt>
                <c:pt idx="3877">
                  <c:v>0.3877</c:v>
                </c:pt>
                <c:pt idx="3878">
                  <c:v>0.3878</c:v>
                </c:pt>
                <c:pt idx="3879">
                  <c:v>0.3879</c:v>
                </c:pt>
                <c:pt idx="3880">
                  <c:v>0.388</c:v>
                </c:pt>
                <c:pt idx="3881">
                  <c:v>0.3881</c:v>
                </c:pt>
                <c:pt idx="3882">
                  <c:v>0.3882</c:v>
                </c:pt>
                <c:pt idx="3883">
                  <c:v>0.3883</c:v>
                </c:pt>
                <c:pt idx="3884">
                  <c:v>0.3884</c:v>
                </c:pt>
                <c:pt idx="3885">
                  <c:v>0.3885</c:v>
                </c:pt>
                <c:pt idx="3886">
                  <c:v>0.3886</c:v>
                </c:pt>
                <c:pt idx="3887">
                  <c:v>0.3887</c:v>
                </c:pt>
                <c:pt idx="3888">
                  <c:v>0.3888</c:v>
                </c:pt>
                <c:pt idx="3889">
                  <c:v>0.3889</c:v>
                </c:pt>
                <c:pt idx="3890">
                  <c:v>0.389</c:v>
                </c:pt>
                <c:pt idx="3891">
                  <c:v>0.3891</c:v>
                </c:pt>
                <c:pt idx="3892">
                  <c:v>0.3892</c:v>
                </c:pt>
                <c:pt idx="3893">
                  <c:v>0.3893</c:v>
                </c:pt>
                <c:pt idx="3894">
                  <c:v>0.3894</c:v>
                </c:pt>
                <c:pt idx="3895">
                  <c:v>0.3895</c:v>
                </c:pt>
                <c:pt idx="3896">
                  <c:v>0.3896</c:v>
                </c:pt>
                <c:pt idx="3897">
                  <c:v>0.3897</c:v>
                </c:pt>
                <c:pt idx="3898">
                  <c:v>0.3898</c:v>
                </c:pt>
                <c:pt idx="3899">
                  <c:v>0.3899</c:v>
                </c:pt>
                <c:pt idx="3900">
                  <c:v>0.39</c:v>
                </c:pt>
                <c:pt idx="3901">
                  <c:v>0.3901</c:v>
                </c:pt>
                <c:pt idx="3902">
                  <c:v>0.3902</c:v>
                </c:pt>
                <c:pt idx="3903">
                  <c:v>0.3903</c:v>
                </c:pt>
                <c:pt idx="3904">
                  <c:v>0.3904</c:v>
                </c:pt>
                <c:pt idx="3905">
                  <c:v>0.3905</c:v>
                </c:pt>
                <c:pt idx="3906">
                  <c:v>0.3906</c:v>
                </c:pt>
                <c:pt idx="3907">
                  <c:v>0.3907</c:v>
                </c:pt>
                <c:pt idx="3908">
                  <c:v>0.3908</c:v>
                </c:pt>
                <c:pt idx="3909">
                  <c:v>0.3909</c:v>
                </c:pt>
                <c:pt idx="3910">
                  <c:v>0.391</c:v>
                </c:pt>
                <c:pt idx="3911">
                  <c:v>0.3911</c:v>
                </c:pt>
                <c:pt idx="3912">
                  <c:v>0.3912</c:v>
                </c:pt>
                <c:pt idx="3913">
                  <c:v>0.3913</c:v>
                </c:pt>
                <c:pt idx="3914">
                  <c:v>0.3914</c:v>
                </c:pt>
                <c:pt idx="3915">
                  <c:v>0.3915</c:v>
                </c:pt>
                <c:pt idx="3916">
                  <c:v>0.3916</c:v>
                </c:pt>
                <c:pt idx="3917">
                  <c:v>0.3917</c:v>
                </c:pt>
                <c:pt idx="3918">
                  <c:v>0.3918</c:v>
                </c:pt>
                <c:pt idx="3919">
                  <c:v>0.3919</c:v>
                </c:pt>
                <c:pt idx="3920">
                  <c:v>0.392</c:v>
                </c:pt>
                <c:pt idx="3921">
                  <c:v>0.3921</c:v>
                </c:pt>
                <c:pt idx="3922">
                  <c:v>0.3922</c:v>
                </c:pt>
                <c:pt idx="3923">
                  <c:v>0.3923</c:v>
                </c:pt>
                <c:pt idx="3924">
                  <c:v>0.3924</c:v>
                </c:pt>
                <c:pt idx="3925">
                  <c:v>0.3925</c:v>
                </c:pt>
                <c:pt idx="3926">
                  <c:v>0.3926</c:v>
                </c:pt>
                <c:pt idx="3927">
                  <c:v>0.3927</c:v>
                </c:pt>
                <c:pt idx="3928">
                  <c:v>0.3928</c:v>
                </c:pt>
                <c:pt idx="3929">
                  <c:v>0.3929</c:v>
                </c:pt>
                <c:pt idx="3930">
                  <c:v>0.393</c:v>
                </c:pt>
                <c:pt idx="3931">
                  <c:v>0.3931</c:v>
                </c:pt>
                <c:pt idx="3932">
                  <c:v>0.3932</c:v>
                </c:pt>
                <c:pt idx="3933">
                  <c:v>0.3933</c:v>
                </c:pt>
                <c:pt idx="3934">
                  <c:v>0.3934</c:v>
                </c:pt>
                <c:pt idx="3935">
                  <c:v>0.3935</c:v>
                </c:pt>
                <c:pt idx="3936">
                  <c:v>0.3936</c:v>
                </c:pt>
                <c:pt idx="3937">
                  <c:v>0.3937</c:v>
                </c:pt>
                <c:pt idx="3938">
                  <c:v>0.3938</c:v>
                </c:pt>
                <c:pt idx="3939">
                  <c:v>0.3939</c:v>
                </c:pt>
                <c:pt idx="3940">
                  <c:v>0.394</c:v>
                </c:pt>
                <c:pt idx="3941">
                  <c:v>0.3941</c:v>
                </c:pt>
                <c:pt idx="3942">
                  <c:v>0.3942</c:v>
                </c:pt>
                <c:pt idx="3943">
                  <c:v>0.3943</c:v>
                </c:pt>
                <c:pt idx="3944">
                  <c:v>0.3944</c:v>
                </c:pt>
                <c:pt idx="3945">
                  <c:v>0.3945</c:v>
                </c:pt>
                <c:pt idx="3946">
                  <c:v>0.3946</c:v>
                </c:pt>
                <c:pt idx="3947">
                  <c:v>0.3947</c:v>
                </c:pt>
                <c:pt idx="3948">
                  <c:v>0.3948</c:v>
                </c:pt>
                <c:pt idx="3949">
                  <c:v>0.3949</c:v>
                </c:pt>
                <c:pt idx="3950">
                  <c:v>0.395</c:v>
                </c:pt>
                <c:pt idx="3951">
                  <c:v>0.3951</c:v>
                </c:pt>
                <c:pt idx="3952">
                  <c:v>0.3952</c:v>
                </c:pt>
                <c:pt idx="3953">
                  <c:v>0.3953</c:v>
                </c:pt>
                <c:pt idx="3954">
                  <c:v>0.3954</c:v>
                </c:pt>
                <c:pt idx="3955">
                  <c:v>0.3955</c:v>
                </c:pt>
                <c:pt idx="3956">
                  <c:v>0.3956</c:v>
                </c:pt>
                <c:pt idx="3957">
                  <c:v>0.3957</c:v>
                </c:pt>
                <c:pt idx="3958">
                  <c:v>0.3958</c:v>
                </c:pt>
                <c:pt idx="3959">
                  <c:v>0.3959</c:v>
                </c:pt>
                <c:pt idx="3960">
                  <c:v>0.396</c:v>
                </c:pt>
                <c:pt idx="3961">
                  <c:v>0.3961</c:v>
                </c:pt>
                <c:pt idx="3962">
                  <c:v>0.3962</c:v>
                </c:pt>
                <c:pt idx="3963">
                  <c:v>0.3963</c:v>
                </c:pt>
                <c:pt idx="3964">
                  <c:v>0.3964</c:v>
                </c:pt>
                <c:pt idx="3965">
                  <c:v>0.3965</c:v>
                </c:pt>
                <c:pt idx="3966">
                  <c:v>0.3966</c:v>
                </c:pt>
                <c:pt idx="3967">
                  <c:v>0.3967</c:v>
                </c:pt>
                <c:pt idx="3968">
                  <c:v>0.3968</c:v>
                </c:pt>
                <c:pt idx="3969">
                  <c:v>0.3969</c:v>
                </c:pt>
                <c:pt idx="3970">
                  <c:v>0.397</c:v>
                </c:pt>
                <c:pt idx="3971">
                  <c:v>0.3971</c:v>
                </c:pt>
                <c:pt idx="3972">
                  <c:v>0.3972</c:v>
                </c:pt>
                <c:pt idx="3973">
                  <c:v>0.3973</c:v>
                </c:pt>
                <c:pt idx="3974">
                  <c:v>0.3974</c:v>
                </c:pt>
                <c:pt idx="3975">
                  <c:v>0.3975</c:v>
                </c:pt>
                <c:pt idx="3976">
                  <c:v>0.3976</c:v>
                </c:pt>
                <c:pt idx="3977">
                  <c:v>0.3977</c:v>
                </c:pt>
                <c:pt idx="3978">
                  <c:v>0.3978</c:v>
                </c:pt>
                <c:pt idx="3979">
                  <c:v>0.3979</c:v>
                </c:pt>
                <c:pt idx="3980">
                  <c:v>0.398</c:v>
                </c:pt>
                <c:pt idx="3981">
                  <c:v>0.3981</c:v>
                </c:pt>
                <c:pt idx="3982">
                  <c:v>0.3982</c:v>
                </c:pt>
                <c:pt idx="3983">
                  <c:v>0.3983</c:v>
                </c:pt>
                <c:pt idx="3984">
                  <c:v>0.3984</c:v>
                </c:pt>
                <c:pt idx="3985">
                  <c:v>0.3985</c:v>
                </c:pt>
                <c:pt idx="3986">
                  <c:v>0.3986</c:v>
                </c:pt>
                <c:pt idx="3987">
                  <c:v>0.3987</c:v>
                </c:pt>
                <c:pt idx="3988">
                  <c:v>0.3988</c:v>
                </c:pt>
                <c:pt idx="3989">
                  <c:v>0.3989</c:v>
                </c:pt>
                <c:pt idx="3990">
                  <c:v>0.399</c:v>
                </c:pt>
                <c:pt idx="3991">
                  <c:v>0.3991</c:v>
                </c:pt>
                <c:pt idx="3992">
                  <c:v>0.3992</c:v>
                </c:pt>
                <c:pt idx="3993">
                  <c:v>0.3993</c:v>
                </c:pt>
                <c:pt idx="3994">
                  <c:v>0.3994</c:v>
                </c:pt>
                <c:pt idx="3995">
                  <c:v>0.3995</c:v>
                </c:pt>
                <c:pt idx="3996">
                  <c:v>0.3996</c:v>
                </c:pt>
                <c:pt idx="3997">
                  <c:v>0.3997</c:v>
                </c:pt>
                <c:pt idx="3998">
                  <c:v>0.3998</c:v>
                </c:pt>
                <c:pt idx="3999">
                  <c:v>0.3999</c:v>
                </c:pt>
                <c:pt idx="4000">
                  <c:v>0.4</c:v>
                </c:pt>
                <c:pt idx="4001">
                  <c:v>0.4001</c:v>
                </c:pt>
                <c:pt idx="4002">
                  <c:v>0.4002</c:v>
                </c:pt>
                <c:pt idx="4003">
                  <c:v>0.4003</c:v>
                </c:pt>
                <c:pt idx="4004">
                  <c:v>0.4004</c:v>
                </c:pt>
                <c:pt idx="4005">
                  <c:v>0.4005</c:v>
                </c:pt>
                <c:pt idx="4006">
                  <c:v>0.4006</c:v>
                </c:pt>
                <c:pt idx="4007">
                  <c:v>0.4007</c:v>
                </c:pt>
                <c:pt idx="4008">
                  <c:v>0.4008</c:v>
                </c:pt>
                <c:pt idx="4009">
                  <c:v>0.4009</c:v>
                </c:pt>
                <c:pt idx="4010">
                  <c:v>0.401</c:v>
                </c:pt>
                <c:pt idx="4011">
                  <c:v>0.4011</c:v>
                </c:pt>
                <c:pt idx="4012">
                  <c:v>0.4012</c:v>
                </c:pt>
                <c:pt idx="4013">
                  <c:v>0.4013</c:v>
                </c:pt>
                <c:pt idx="4014">
                  <c:v>0.4014</c:v>
                </c:pt>
                <c:pt idx="4015">
                  <c:v>0.4015</c:v>
                </c:pt>
                <c:pt idx="4016">
                  <c:v>0.4016</c:v>
                </c:pt>
                <c:pt idx="4017">
                  <c:v>0.4017</c:v>
                </c:pt>
                <c:pt idx="4018">
                  <c:v>0.4018</c:v>
                </c:pt>
                <c:pt idx="4019">
                  <c:v>0.4019</c:v>
                </c:pt>
                <c:pt idx="4020">
                  <c:v>0.402</c:v>
                </c:pt>
                <c:pt idx="4021">
                  <c:v>0.4021</c:v>
                </c:pt>
                <c:pt idx="4022">
                  <c:v>0.4022</c:v>
                </c:pt>
                <c:pt idx="4023">
                  <c:v>0.4023</c:v>
                </c:pt>
                <c:pt idx="4024">
                  <c:v>0.4024</c:v>
                </c:pt>
                <c:pt idx="4025">
                  <c:v>0.4025</c:v>
                </c:pt>
                <c:pt idx="4026">
                  <c:v>0.4026</c:v>
                </c:pt>
                <c:pt idx="4027">
                  <c:v>0.4027</c:v>
                </c:pt>
                <c:pt idx="4028">
                  <c:v>0.4028</c:v>
                </c:pt>
                <c:pt idx="4029">
                  <c:v>0.4029</c:v>
                </c:pt>
                <c:pt idx="4030">
                  <c:v>0.403</c:v>
                </c:pt>
                <c:pt idx="4031">
                  <c:v>0.4031</c:v>
                </c:pt>
                <c:pt idx="4032">
                  <c:v>0.4032</c:v>
                </c:pt>
                <c:pt idx="4033">
                  <c:v>0.4033</c:v>
                </c:pt>
                <c:pt idx="4034">
                  <c:v>0.4034</c:v>
                </c:pt>
                <c:pt idx="4035">
                  <c:v>0.4035</c:v>
                </c:pt>
                <c:pt idx="4036">
                  <c:v>0.4036</c:v>
                </c:pt>
                <c:pt idx="4037">
                  <c:v>0.4037</c:v>
                </c:pt>
                <c:pt idx="4038">
                  <c:v>0.4038</c:v>
                </c:pt>
                <c:pt idx="4039">
                  <c:v>0.4039</c:v>
                </c:pt>
                <c:pt idx="4040">
                  <c:v>0.404</c:v>
                </c:pt>
                <c:pt idx="4041">
                  <c:v>0.4041</c:v>
                </c:pt>
                <c:pt idx="4042">
                  <c:v>0.4042</c:v>
                </c:pt>
                <c:pt idx="4043">
                  <c:v>0.4043</c:v>
                </c:pt>
                <c:pt idx="4044">
                  <c:v>0.4044</c:v>
                </c:pt>
                <c:pt idx="4045">
                  <c:v>0.4045</c:v>
                </c:pt>
                <c:pt idx="4046">
                  <c:v>0.4046</c:v>
                </c:pt>
                <c:pt idx="4047">
                  <c:v>0.4047</c:v>
                </c:pt>
                <c:pt idx="4048">
                  <c:v>0.4048</c:v>
                </c:pt>
                <c:pt idx="4049">
                  <c:v>0.4049</c:v>
                </c:pt>
                <c:pt idx="4050">
                  <c:v>0.405</c:v>
                </c:pt>
                <c:pt idx="4051">
                  <c:v>0.4051</c:v>
                </c:pt>
                <c:pt idx="4052">
                  <c:v>0.4052</c:v>
                </c:pt>
                <c:pt idx="4053">
                  <c:v>0.4053</c:v>
                </c:pt>
                <c:pt idx="4054">
                  <c:v>0.4054</c:v>
                </c:pt>
                <c:pt idx="4055">
                  <c:v>0.4055</c:v>
                </c:pt>
                <c:pt idx="4056">
                  <c:v>0.4056</c:v>
                </c:pt>
                <c:pt idx="4057">
                  <c:v>0.4057</c:v>
                </c:pt>
                <c:pt idx="4058">
                  <c:v>0.4058</c:v>
                </c:pt>
                <c:pt idx="4059">
                  <c:v>0.4059</c:v>
                </c:pt>
                <c:pt idx="4060">
                  <c:v>0.406</c:v>
                </c:pt>
                <c:pt idx="4061">
                  <c:v>0.4061</c:v>
                </c:pt>
                <c:pt idx="4062">
                  <c:v>0.4062</c:v>
                </c:pt>
                <c:pt idx="4063">
                  <c:v>0.4063</c:v>
                </c:pt>
                <c:pt idx="4064">
                  <c:v>0.4064</c:v>
                </c:pt>
                <c:pt idx="4065">
                  <c:v>0.4065</c:v>
                </c:pt>
                <c:pt idx="4066">
                  <c:v>0.4066</c:v>
                </c:pt>
                <c:pt idx="4067">
                  <c:v>0.4067</c:v>
                </c:pt>
                <c:pt idx="4068">
                  <c:v>0.4068</c:v>
                </c:pt>
                <c:pt idx="4069">
                  <c:v>0.4069</c:v>
                </c:pt>
                <c:pt idx="4070">
                  <c:v>0.407</c:v>
                </c:pt>
                <c:pt idx="4071">
                  <c:v>0.4071</c:v>
                </c:pt>
                <c:pt idx="4072">
                  <c:v>0.4072</c:v>
                </c:pt>
                <c:pt idx="4073">
                  <c:v>0.4073</c:v>
                </c:pt>
                <c:pt idx="4074">
                  <c:v>0.4074</c:v>
                </c:pt>
                <c:pt idx="4075">
                  <c:v>0.4075</c:v>
                </c:pt>
                <c:pt idx="4076">
                  <c:v>0.4076</c:v>
                </c:pt>
                <c:pt idx="4077">
                  <c:v>0.4077</c:v>
                </c:pt>
                <c:pt idx="4078">
                  <c:v>0.4078</c:v>
                </c:pt>
                <c:pt idx="4079">
                  <c:v>0.4079</c:v>
                </c:pt>
                <c:pt idx="4080">
                  <c:v>0.408</c:v>
                </c:pt>
                <c:pt idx="4081">
                  <c:v>0.4081</c:v>
                </c:pt>
                <c:pt idx="4082">
                  <c:v>0.4082</c:v>
                </c:pt>
                <c:pt idx="4083">
                  <c:v>0.4083</c:v>
                </c:pt>
                <c:pt idx="4084">
                  <c:v>0.4084</c:v>
                </c:pt>
                <c:pt idx="4085">
                  <c:v>0.4085</c:v>
                </c:pt>
                <c:pt idx="4086">
                  <c:v>0.4086</c:v>
                </c:pt>
                <c:pt idx="4087">
                  <c:v>0.4087</c:v>
                </c:pt>
                <c:pt idx="4088">
                  <c:v>0.4088</c:v>
                </c:pt>
                <c:pt idx="4089">
                  <c:v>0.4089</c:v>
                </c:pt>
                <c:pt idx="4090">
                  <c:v>0.409</c:v>
                </c:pt>
                <c:pt idx="4091">
                  <c:v>0.4091</c:v>
                </c:pt>
                <c:pt idx="4092">
                  <c:v>0.4092</c:v>
                </c:pt>
                <c:pt idx="4093">
                  <c:v>0.4093</c:v>
                </c:pt>
                <c:pt idx="4094">
                  <c:v>0.4094</c:v>
                </c:pt>
                <c:pt idx="4095">
                  <c:v>0.4095</c:v>
                </c:pt>
                <c:pt idx="4096">
                  <c:v>0.4096</c:v>
                </c:pt>
                <c:pt idx="4097">
                  <c:v>0.4097</c:v>
                </c:pt>
                <c:pt idx="4098">
                  <c:v>0.4098</c:v>
                </c:pt>
                <c:pt idx="4099">
                  <c:v>0.4099</c:v>
                </c:pt>
                <c:pt idx="4100">
                  <c:v>0.41</c:v>
                </c:pt>
                <c:pt idx="4101">
                  <c:v>0.4101</c:v>
                </c:pt>
                <c:pt idx="4102">
                  <c:v>0.4102</c:v>
                </c:pt>
                <c:pt idx="4103">
                  <c:v>0.4103</c:v>
                </c:pt>
                <c:pt idx="4104">
                  <c:v>0.4104</c:v>
                </c:pt>
                <c:pt idx="4105">
                  <c:v>0.4105</c:v>
                </c:pt>
                <c:pt idx="4106">
                  <c:v>0.4106</c:v>
                </c:pt>
                <c:pt idx="4107">
                  <c:v>0.4107</c:v>
                </c:pt>
                <c:pt idx="4108">
                  <c:v>0.4108</c:v>
                </c:pt>
                <c:pt idx="4109">
                  <c:v>0.4109</c:v>
                </c:pt>
                <c:pt idx="4110">
                  <c:v>0.411</c:v>
                </c:pt>
                <c:pt idx="4111">
                  <c:v>0.4111</c:v>
                </c:pt>
                <c:pt idx="4112">
                  <c:v>0.4112</c:v>
                </c:pt>
                <c:pt idx="4113">
                  <c:v>0.4113</c:v>
                </c:pt>
                <c:pt idx="4114">
                  <c:v>0.4114</c:v>
                </c:pt>
                <c:pt idx="4115">
                  <c:v>0.4115</c:v>
                </c:pt>
                <c:pt idx="4116">
                  <c:v>0.4116</c:v>
                </c:pt>
                <c:pt idx="4117">
                  <c:v>0.4117</c:v>
                </c:pt>
                <c:pt idx="4118">
                  <c:v>0.4118</c:v>
                </c:pt>
                <c:pt idx="4119">
                  <c:v>0.4119</c:v>
                </c:pt>
                <c:pt idx="4120">
                  <c:v>0.412</c:v>
                </c:pt>
                <c:pt idx="4121">
                  <c:v>0.4121</c:v>
                </c:pt>
                <c:pt idx="4122">
                  <c:v>0.4122</c:v>
                </c:pt>
                <c:pt idx="4123">
                  <c:v>0.4123</c:v>
                </c:pt>
                <c:pt idx="4124">
                  <c:v>0.4124</c:v>
                </c:pt>
                <c:pt idx="4125">
                  <c:v>0.4125</c:v>
                </c:pt>
                <c:pt idx="4126">
                  <c:v>0.4126</c:v>
                </c:pt>
                <c:pt idx="4127">
                  <c:v>0.4127</c:v>
                </c:pt>
                <c:pt idx="4128">
                  <c:v>0.4128</c:v>
                </c:pt>
                <c:pt idx="4129">
                  <c:v>0.4129</c:v>
                </c:pt>
                <c:pt idx="4130">
                  <c:v>0.413</c:v>
                </c:pt>
                <c:pt idx="4131">
                  <c:v>0.4131</c:v>
                </c:pt>
                <c:pt idx="4132">
                  <c:v>0.4132</c:v>
                </c:pt>
                <c:pt idx="4133">
                  <c:v>0.4133</c:v>
                </c:pt>
                <c:pt idx="4134">
                  <c:v>0.4134</c:v>
                </c:pt>
                <c:pt idx="4135">
                  <c:v>0.4135</c:v>
                </c:pt>
                <c:pt idx="4136">
                  <c:v>0.4136</c:v>
                </c:pt>
                <c:pt idx="4137">
                  <c:v>0.4137</c:v>
                </c:pt>
                <c:pt idx="4138">
                  <c:v>0.4138</c:v>
                </c:pt>
                <c:pt idx="4139">
                  <c:v>0.4139</c:v>
                </c:pt>
                <c:pt idx="4140">
                  <c:v>0.414</c:v>
                </c:pt>
                <c:pt idx="4141">
                  <c:v>0.4141</c:v>
                </c:pt>
                <c:pt idx="4142">
                  <c:v>0.4142</c:v>
                </c:pt>
                <c:pt idx="4143">
                  <c:v>0.4143</c:v>
                </c:pt>
                <c:pt idx="4144">
                  <c:v>0.4144</c:v>
                </c:pt>
                <c:pt idx="4145">
                  <c:v>0.4145</c:v>
                </c:pt>
                <c:pt idx="4146">
                  <c:v>0.4146</c:v>
                </c:pt>
                <c:pt idx="4147">
                  <c:v>0.4147</c:v>
                </c:pt>
                <c:pt idx="4148">
                  <c:v>0.4148</c:v>
                </c:pt>
                <c:pt idx="4149">
                  <c:v>0.4149</c:v>
                </c:pt>
                <c:pt idx="4150">
                  <c:v>0.415</c:v>
                </c:pt>
                <c:pt idx="4151">
                  <c:v>0.4151</c:v>
                </c:pt>
                <c:pt idx="4152">
                  <c:v>0.4152</c:v>
                </c:pt>
                <c:pt idx="4153">
                  <c:v>0.4153</c:v>
                </c:pt>
                <c:pt idx="4154">
                  <c:v>0.4154</c:v>
                </c:pt>
                <c:pt idx="4155">
                  <c:v>0.4155</c:v>
                </c:pt>
                <c:pt idx="4156">
                  <c:v>0.4156</c:v>
                </c:pt>
                <c:pt idx="4157">
                  <c:v>0.4157</c:v>
                </c:pt>
                <c:pt idx="4158">
                  <c:v>0.4158</c:v>
                </c:pt>
                <c:pt idx="4159">
                  <c:v>0.4159</c:v>
                </c:pt>
                <c:pt idx="4160">
                  <c:v>0.416</c:v>
                </c:pt>
                <c:pt idx="4161">
                  <c:v>0.4161</c:v>
                </c:pt>
                <c:pt idx="4162">
                  <c:v>0.4162</c:v>
                </c:pt>
                <c:pt idx="4163">
                  <c:v>0.4163</c:v>
                </c:pt>
                <c:pt idx="4164">
                  <c:v>0.4164</c:v>
                </c:pt>
                <c:pt idx="4165">
                  <c:v>0.4165</c:v>
                </c:pt>
                <c:pt idx="4166">
                  <c:v>0.4166</c:v>
                </c:pt>
                <c:pt idx="4167">
                  <c:v>0.4167</c:v>
                </c:pt>
                <c:pt idx="4168">
                  <c:v>0.4168</c:v>
                </c:pt>
                <c:pt idx="4169">
                  <c:v>0.4169</c:v>
                </c:pt>
                <c:pt idx="4170">
                  <c:v>0.417</c:v>
                </c:pt>
                <c:pt idx="4171">
                  <c:v>0.4171</c:v>
                </c:pt>
                <c:pt idx="4172">
                  <c:v>0.4172</c:v>
                </c:pt>
                <c:pt idx="4173">
                  <c:v>0.4173</c:v>
                </c:pt>
                <c:pt idx="4174">
                  <c:v>0.4174</c:v>
                </c:pt>
                <c:pt idx="4175">
                  <c:v>0.4175</c:v>
                </c:pt>
                <c:pt idx="4176">
                  <c:v>0.4176</c:v>
                </c:pt>
                <c:pt idx="4177">
                  <c:v>0.4177</c:v>
                </c:pt>
                <c:pt idx="4178">
                  <c:v>0.4178</c:v>
                </c:pt>
                <c:pt idx="4179">
                  <c:v>0.4179</c:v>
                </c:pt>
                <c:pt idx="4180">
                  <c:v>0.418</c:v>
                </c:pt>
                <c:pt idx="4181">
                  <c:v>0.4181</c:v>
                </c:pt>
                <c:pt idx="4182">
                  <c:v>0.4182</c:v>
                </c:pt>
                <c:pt idx="4183">
                  <c:v>0.4183</c:v>
                </c:pt>
                <c:pt idx="4184">
                  <c:v>0.4184</c:v>
                </c:pt>
                <c:pt idx="4185">
                  <c:v>0.4185</c:v>
                </c:pt>
                <c:pt idx="4186">
                  <c:v>0.4186</c:v>
                </c:pt>
                <c:pt idx="4187">
                  <c:v>0.4187</c:v>
                </c:pt>
                <c:pt idx="4188">
                  <c:v>0.4188</c:v>
                </c:pt>
                <c:pt idx="4189">
                  <c:v>0.4189</c:v>
                </c:pt>
                <c:pt idx="4190">
                  <c:v>0.419</c:v>
                </c:pt>
                <c:pt idx="4191">
                  <c:v>0.4191</c:v>
                </c:pt>
                <c:pt idx="4192">
                  <c:v>0.4192</c:v>
                </c:pt>
                <c:pt idx="4193">
                  <c:v>0.4193</c:v>
                </c:pt>
                <c:pt idx="4194">
                  <c:v>0.4194</c:v>
                </c:pt>
                <c:pt idx="4195">
                  <c:v>0.4195</c:v>
                </c:pt>
                <c:pt idx="4196">
                  <c:v>0.4196</c:v>
                </c:pt>
                <c:pt idx="4197">
                  <c:v>0.4197</c:v>
                </c:pt>
                <c:pt idx="4198">
                  <c:v>0.4198</c:v>
                </c:pt>
                <c:pt idx="4199">
                  <c:v>0.4199</c:v>
                </c:pt>
                <c:pt idx="4200">
                  <c:v>0.42</c:v>
                </c:pt>
                <c:pt idx="4201">
                  <c:v>0.4201</c:v>
                </c:pt>
                <c:pt idx="4202">
                  <c:v>0.4202</c:v>
                </c:pt>
                <c:pt idx="4203">
                  <c:v>0.4203</c:v>
                </c:pt>
                <c:pt idx="4204">
                  <c:v>0.4204</c:v>
                </c:pt>
                <c:pt idx="4205">
                  <c:v>0.4205</c:v>
                </c:pt>
                <c:pt idx="4206">
                  <c:v>0.4206</c:v>
                </c:pt>
                <c:pt idx="4207">
                  <c:v>0.4207</c:v>
                </c:pt>
                <c:pt idx="4208">
                  <c:v>0.4208</c:v>
                </c:pt>
                <c:pt idx="4209">
                  <c:v>0.4209</c:v>
                </c:pt>
                <c:pt idx="4210">
                  <c:v>0.421</c:v>
                </c:pt>
                <c:pt idx="4211">
                  <c:v>0.4211</c:v>
                </c:pt>
                <c:pt idx="4212">
                  <c:v>0.4212</c:v>
                </c:pt>
                <c:pt idx="4213">
                  <c:v>0.4213</c:v>
                </c:pt>
                <c:pt idx="4214">
                  <c:v>0.4214</c:v>
                </c:pt>
                <c:pt idx="4215">
                  <c:v>0.4215</c:v>
                </c:pt>
                <c:pt idx="4216">
                  <c:v>0.4216</c:v>
                </c:pt>
                <c:pt idx="4217">
                  <c:v>0.4217</c:v>
                </c:pt>
                <c:pt idx="4218">
                  <c:v>0.4218</c:v>
                </c:pt>
                <c:pt idx="4219">
                  <c:v>0.4219</c:v>
                </c:pt>
                <c:pt idx="4220">
                  <c:v>0.422</c:v>
                </c:pt>
                <c:pt idx="4221">
                  <c:v>0.4221</c:v>
                </c:pt>
                <c:pt idx="4222">
                  <c:v>0.4222</c:v>
                </c:pt>
                <c:pt idx="4223">
                  <c:v>0.4223</c:v>
                </c:pt>
                <c:pt idx="4224">
                  <c:v>0.4224</c:v>
                </c:pt>
                <c:pt idx="4225">
                  <c:v>0.4225</c:v>
                </c:pt>
                <c:pt idx="4226">
                  <c:v>0.4226</c:v>
                </c:pt>
                <c:pt idx="4227">
                  <c:v>0.4227</c:v>
                </c:pt>
                <c:pt idx="4228">
                  <c:v>0.4228</c:v>
                </c:pt>
                <c:pt idx="4229">
                  <c:v>0.4229</c:v>
                </c:pt>
                <c:pt idx="4230">
                  <c:v>0.423</c:v>
                </c:pt>
                <c:pt idx="4231">
                  <c:v>0.4231</c:v>
                </c:pt>
                <c:pt idx="4232">
                  <c:v>0.4232</c:v>
                </c:pt>
                <c:pt idx="4233">
                  <c:v>0.4233</c:v>
                </c:pt>
                <c:pt idx="4234">
                  <c:v>0.4234</c:v>
                </c:pt>
                <c:pt idx="4235">
                  <c:v>0.4235</c:v>
                </c:pt>
                <c:pt idx="4236">
                  <c:v>0.4236</c:v>
                </c:pt>
                <c:pt idx="4237">
                  <c:v>0.4237</c:v>
                </c:pt>
                <c:pt idx="4238">
                  <c:v>0.4238</c:v>
                </c:pt>
                <c:pt idx="4239">
                  <c:v>0.4239</c:v>
                </c:pt>
                <c:pt idx="4240">
                  <c:v>0.424</c:v>
                </c:pt>
                <c:pt idx="4241">
                  <c:v>0.4241</c:v>
                </c:pt>
                <c:pt idx="4242">
                  <c:v>0.4242</c:v>
                </c:pt>
                <c:pt idx="4243">
                  <c:v>0.4243</c:v>
                </c:pt>
                <c:pt idx="4244">
                  <c:v>0.4244</c:v>
                </c:pt>
                <c:pt idx="4245">
                  <c:v>0.4245</c:v>
                </c:pt>
                <c:pt idx="4246">
                  <c:v>0.4246</c:v>
                </c:pt>
                <c:pt idx="4247">
                  <c:v>0.4247</c:v>
                </c:pt>
                <c:pt idx="4248">
                  <c:v>0.4248</c:v>
                </c:pt>
                <c:pt idx="4249">
                  <c:v>0.4249</c:v>
                </c:pt>
                <c:pt idx="4250">
                  <c:v>0.425</c:v>
                </c:pt>
                <c:pt idx="4251">
                  <c:v>0.4251</c:v>
                </c:pt>
                <c:pt idx="4252">
                  <c:v>0.4252</c:v>
                </c:pt>
                <c:pt idx="4253">
                  <c:v>0.4253</c:v>
                </c:pt>
                <c:pt idx="4254">
                  <c:v>0.4254</c:v>
                </c:pt>
                <c:pt idx="4255">
                  <c:v>0.4255</c:v>
                </c:pt>
                <c:pt idx="4256">
                  <c:v>0.4256</c:v>
                </c:pt>
                <c:pt idx="4257">
                  <c:v>0.4257</c:v>
                </c:pt>
                <c:pt idx="4258">
                  <c:v>0.4258</c:v>
                </c:pt>
                <c:pt idx="4259">
                  <c:v>0.4259</c:v>
                </c:pt>
                <c:pt idx="4260">
                  <c:v>0.426</c:v>
                </c:pt>
                <c:pt idx="4261">
                  <c:v>0.4261</c:v>
                </c:pt>
                <c:pt idx="4262">
                  <c:v>0.4262</c:v>
                </c:pt>
                <c:pt idx="4263">
                  <c:v>0.4263</c:v>
                </c:pt>
                <c:pt idx="4264">
                  <c:v>0.4264</c:v>
                </c:pt>
                <c:pt idx="4265">
                  <c:v>0.4265</c:v>
                </c:pt>
                <c:pt idx="4266">
                  <c:v>0.4266</c:v>
                </c:pt>
                <c:pt idx="4267">
                  <c:v>0.4267</c:v>
                </c:pt>
                <c:pt idx="4268">
                  <c:v>0.4268</c:v>
                </c:pt>
                <c:pt idx="4269">
                  <c:v>0.4269</c:v>
                </c:pt>
                <c:pt idx="4270">
                  <c:v>0.427</c:v>
                </c:pt>
                <c:pt idx="4271">
                  <c:v>0.4271</c:v>
                </c:pt>
                <c:pt idx="4272">
                  <c:v>0.4272</c:v>
                </c:pt>
                <c:pt idx="4273">
                  <c:v>0.4273</c:v>
                </c:pt>
                <c:pt idx="4274">
                  <c:v>0.4274</c:v>
                </c:pt>
                <c:pt idx="4275">
                  <c:v>0.4275</c:v>
                </c:pt>
                <c:pt idx="4276">
                  <c:v>0.4276</c:v>
                </c:pt>
                <c:pt idx="4277">
                  <c:v>0.4277</c:v>
                </c:pt>
                <c:pt idx="4278">
                  <c:v>0.4278</c:v>
                </c:pt>
                <c:pt idx="4279">
                  <c:v>0.4279</c:v>
                </c:pt>
                <c:pt idx="4280">
                  <c:v>0.428</c:v>
                </c:pt>
                <c:pt idx="4281">
                  <c:v>0.4281</c:v>
                </c:pt>
                <c:pt idx="4282">
                  <c:v>0.4282</c:v>
                </c:pt>
                <c:pt idx="4283">
                  <c:v>0.4283</c:v>
                </c:pt>
                <c:pt idx="4284">
                  <c:v>0.4284</c:v>
                </c:pt>
                <c:pt idx="4285">
                  <c:v>0.4285</c:v>
                </c:pt>
                <c:pt idx="4286">
                  <c:v>0.4286</c:v>
                </c:pt>
                <c:pt idx="4287">
                  <c:v>0.4287</c:v>
                </c:pt>
                <c:pt idx="4288">
                  <c:v>0.4288</c:v>
                </c:pt>
                <c:pt idx="4289">
                  <c:v>0.4289</c:v>
                </c:pt>
                <c:pt idx="4290">
                  <c:v>0.429</c:v>
                </c:pt>
                <c:pt idx="4291">
                  <c:v>0.4291</c:v>
                </c:pt>
                <c:pt idx="4292">
                  <c:v>0.4292</c:v>
                </c:pt>
                <c:pt idx="4293">
                  <c:v>0.4293</c:v>
                </c:pt>
                <c:pt idx="4294">
                  <c:v>0.4294</c:v>
                </c:pt>
                <c:pt idx="4295">
                  <c:v>0.4295</c:v>
                </c:pt>
                <c:pt idx="4296">
                  <c:v>0.4296</c:v>
                </c:pt>
                <c:pt idx="4297">
                  <c:v>0.4297</c:v>
                </c:pt>
                <c:pt idx="4298">
                  <c:v>0.4298</c:v>
                </c:pt>
                <c:pt idx="4299">
                  <c:v>0.4299</c:v>
                </c:pt>
                <c:pt idx="4300">
                  <c:v>0.43</c:v>
                </c:pt>
                <c:pt idx="4301">
                  <c:v>0.4301</c:v>
                </c:pt>
                <c:pt idx="4302">
                  <c:v>0.4302</c:v>
                </c:pt>
                <c:pt idx="4303">
                  <c:v>0.4303</c:v>
                </c:pt>
                <c:pt idx="4304">
                  <c:v>0.4304</c:v>
                </c:pt>
                <c:pt idx="4305">
                  <c:v>0.4305</c:v>
                </c:pt>
                <c:pt idx="4306">
                  <c:v>0.4306</c:v>
                </c:pt>
                <c:pt idx="4307">
                  <c:v>0.4307</c:v>
                </c:pt>
                <c:pt idx="4308">
                  <c:v>0.4308</c:v>
                </c:pt>
                <c:pt idx="4309">
                  <c:v>0.4309</c:v>
                </c:pt>
                <c:pt idx="4310">
                  <c:v>0.431</c:v>
                </c:pt>
                <c:pt idx="4311">
                  <c:v>0.4311</c:v>
                </c:pt>
                <c:pt idx="4312">
                  <c:v>0.4312</c:v>
                </c:pt>
                <c:pt idx="4313">
                  <c:v>0.4313</c:v>
                </c:pt>
                <c:pt idx="4314">
                  <c:v>0.4314</c:v>
                </c:pt>
                <c:pt idx="4315">
                  <c:v>0.4315</c:v>
                </c:pt>
                <c:pt idx="4316">
                  <c:v>0.4316</c:v>
                </c:pt>
                <c:pt idx="4317">
                  <c:v>0.4317</c:v>
                </c:pt>
                <c:pt idx="4318">
                  <c:v>0.4318</c:v>
                </c:pt>
                <c:pt idx="4319">
                  <c:v>0.4319</c:v>
                </c:pt>
                <c:pt idx="4320">
                  <c:v>0.432</c:v>
                </c:pt>
                <c:pt idx="4321">
                  <c:v>0.4321</c:v>
                </c:pt>
                <c:pt idx="4322">
                  <c:v>0.4322</c:v>
                </c:pt>
                <c:pt idx="4323">
                  <c:v>0.4323</c:v>
                </c:pt>
                <c:pt idx="4324">
                  <c:v>0.4324</c:v>
                </c:pt>
                <c:pt idx="4325">
                  <c:v>0.4325</c:v>
                </c:pt>
                <c:pt idx="4326">
                  <c:v>0.4326</c:v>
                </c:pt>
                <c:pt idx="4327">
                  <c:v>0.4327</c:v>
                </c:pt>
                <c:pt idx="4328">
                  <c:v>0.4328</c:v>
                </c:pt>
                <c:pt idx="4329">
                  <c:v>0.4329</c:v>
                </c:pt>
                <c:pt idx="4330">
                  <c:v>0.433</c:v>
                </c:pt>
                <c:pt idx="4331">
                  <c:v>0.4331</c:v>
                </c:pt>
                <c:pt idx="4332">
                  <c:v>0.4332</c:v>
                </c:pt>
                <c:pt idx="4333">
                  <c:v>0.4333</c:v>
                </c:pt>
                <c:pt idx="4334">
                  <c:v>0.4334</c:v>
                </c:pt>
                <c:pt idx="4335">
                  <c:v>0.4335</c:v>
                </c:pt>
                <c:pt idx="4336">
                  <c:v>0.4336</c:v>
                </c:pt>
                <c:pt idx="4337">
                  <c:v>0.4337</c:v>
                </c:pt>
                <c:pt idx="4338">
                  <c:v>0.4338</c:v>
                </c:pt>
                <c:pt idx="4339">
                  <c:v>0.4339</c:v>
                </c:pt>
                <c:pt idx="4340">
                  <c:v>0.434</c:v>
                </c:pt>
                <c:pt idx="4341">
                  <c:v>0.4341</c:v>
                </c:pt>
                <c:pt idx="4342">
                  <c:v>0.4342</c:v>
                </c:pt>
                <c:pt idx="4343">
                  <c:v>0.4343</c:v>
                </c:pt>
                <c:pt idx="4344">
                  <c:v>0.4344</c:v>
                </c:pt>
                <c:pt idx="4345">
                  <c:v>0.4345</c:v>
                </c:pt>
                <c:pt idx="4346">
                  <c:v>0.4346</c:v>
                </c:pt>
                <c:pt idx="4347">
                  <c:v>0.4347</c:v>
                </c:pt>
                <c:pt idx="4348">
                  <c:v>0.4348</c:v>
                </c:pt>
                <c:pt idx="4349">
                  <c:v>0.4349</c:v>
                </c:pt>
                <c:pt idx="4350">
                  <c:v>0.435</c:v>
                </c:pt>
                <c:pt idx="4351">
                  <c:v>0.4351</c:v>
                </c:pt>
                <c:pt idx="4352">
                  <c:v>0.4352</c:v>
                </c:pt>
                <c:pt idx="4353">
                  <c:v>0.4353</c:v>
                </c:pt>
                <c:pt idx="4354">
                  <c:v>0.4354</c:v>
                </c:pt>
                <c:pt idx="4355">
                  <c:v>0.4355</c:v>
                </c:pt>
                <c:pt idx="4356">
                  <c:v>0.4356</c:v>
                </c:pt>
                <c:pt idx="4357">
                  <c:v>0.4357</c:v>
                </c:pt>
                <c:pt idx="4358">
                  <c:v>0.4358</c:v>
                </c:pt>
                <c:pt idx="4359">
                  <c:v>0.4359</c:v>
                </c:pt>
                <c:pt idx="4360">
                  <c:v>0.436</c:v>
                </c:pt>
                <c:pt idx="4361">
                  <c:v>0.4361</c:v>
                </c:pt>
                <c:pt idx="4362">
                  <c:v>0.4362</c:v>
                </c:pt>
                <c:pt idx="4363">
                  <c:v>0.4363</c:v>
                </c:pt>
                <c:pt idx="4364">
                  <c:v>0.4364</c:v>
                </c:pt>
                <c:pt idx="4365">
                  <c:v>0.4365</c:v>
                </c:pt>
                <c:pt idx="4366">
                  <c:v>0.4366</c:v>
                </c:pt>
                <c:pt idx="4367">
                  <c:v>0.4367</c:v>
                </c:pt>
                <c:pt idx="4368">
                  <c:v>0.4368</c:v>
                </c:pt>
                <c:pt idx="4369">
                  <c:v>0.4369</c:v>
                </c:pt>
                <c:pt idx="4370">
                  <c:v>0.437</c:v>
                </c:pt>
                <c:pt idx="4371">
                  <c:v>0.4371</c:v>
                </c:pt>
                <c:pt idx="4372">
                  <c:v>0.4372</c:v>
                </c:pt>
                <c:pt idx="4373">
                  <c:v>0.4373</c:v>
                </c:pt>
                <c:pt idx="4374">
                  <c:v>0.4374</c:v>
                </c:pt>
                <c:pt idx="4375">
                  <c:v>0.4375</c:v>
                </c:pt>
                <c:pt idx="4376">
                  <c:v>0.4376</c:v>
                </c:pt>
                <c:pt idx="4377">
                  <c:v>0.4377</c:v>
                </c:pt>
                <c:pt idx="4378">
                  <c:v>0.4378</c:v>
                </c:pt>
                <c:pt idx="4379">
                  <c:v>0.4379</c:v>
                </c:pt>
                <c:pt idx="4380">
                  <c:v>0.438</c:v>
                </c:pt>
                <c:pt idx="4381">
                  <c:v>0.4381</c:v>
                </c:pt>
                <c:pt idx="4382">
                  <c:v>0.4382</c:v>
                </c:pt>
                <c:pt idx="4383">
                  <c:v>0.4383</c:v>
                </c:pt>
                <c:pt idx="4384">
                  <c:v>0.4384</c:v>
                </c:pt>
                <c:pt idx="4385">
                  <c:v>0.4385</c:v>
                </c:pt>
                <c:pt idx="4386">
                  <c:v>0.4386</c:v>
                </c:pt>
                <c:pt idx="4387">
                  <c:v>0.4387</c:v>
                </c:pt>
                <c:pt idx="4388">
                  <c:v>0.4388</c:v>
                </c:pt>
                <c:pt idx="4389">
                  <c:v>0.4389</c:v>
                </c:pt>
                <c:pt idx="4390">
                  <c:v>0.439</c:v>
                </c:pt>
                <c:pt idx="4391">
                  <c:v>0.4391</c:v>
                </c:pt>
                <c:pt idx="4392">
                  <c:v>0.4392</c:v>
                </c:pt>
                <c:pt idx="4393">
                  <c:v>0.4393</c:v>
                </c:pt>
                <c:pt idx="4394">
                  <c:v>0.4394</c:v>
                </c:pt>
                <c:pt idx="4395">
                  <c:v>0.4395</c:v>
                </c:pt>
                <c:pt idx="4396">
                  <c:v>0.4396</c:v>
                </c:pt>
                <c:pt idx="4397">
                  <c:v>0.4397</c:v>
                </c:pt>
                <c:pt idx="4398">
                  <c:v>0.4398</c:v>
                </c:pt>
                <c:pt idx="4399">
                  <c:v>0.4399</c:v>
                </c:pt>
                <c:pt idx="4400">
                  <c:v>0.44</c:v>
                </c:pt>
                <c:pt idx="4401">
                  <c:v>0.4401</c:v>
                </c:pt>
                <c:pt idx="4402">
                  <c:v>0.4402</c:v>
                </c:pt>
                <c:pt idx="4403">
                  <c:v>0.4403</c:v>
                </c:pt>
                <c:pt idx="4404">
                  <c:v>0.4404</c:v>
                </c:pt>
                <c:pt idx="4405">
                  <c:v>0.4405</c:v>
                </c:pt>
                <c:pt idx="4406">
                  <c:v>0.4406</c:v>
                </c:pt>
                <c:pt idx="4407">
                  <c:v>0.4407</c:v>
                </c:pt>
                <c:pt idx="4408">
                  <c:v>0.4408</c:v>
                </c:pt>
                <c:pt idx="4409">
                  <c:v>0.4409</c:v>
                </c:pt>
                <c:pt idx="4410">
                  <c:v>0.441</c:v>
                </c:pt>
                <c:pt idx="4411">
                  <c:v>0.4411</c:v>
                </c:pt>
                <c:pt idx="4412">
                  <c:v>0.4412</c:v>
                </c:pt>
                <c:pt idx="4413">
                  <c:v>0.4413</c:v>
                </c:pt>
                <c:pt idx="4414">
                  <c:v>0.4414</c:v>
                </c:pt>
                <c:pt idx="4415">
                  <c:v>0.4415</c:v>
                </c:pt>
                <c:pt idx="4416">
                  <c:v>0.4416</c:v>
                </c:pt>
                <c:pt idx="4417">
                  <c:v>0.4417</c:v>
                </c:pt>
                <c:pt idx="4418">
                  <c:v>0.4418</c:v>
                </c:pt>
                <c:pt idx="4419">
                  <c:v>0.4419</c:v>
                </c:pt>
                <c:pt idx="4420">
                  <c:v>0.442</c:v>
                </c:pt>
                <c:pt idx="4421">
                  <c:v>0.4421</c:v>
                </c:pt>
                <c:pt idx="4422">
                  <c:v>0.4422</c:v>
                </c:pt>
                <c:pt idx="4423">
                  <c:v>0.4423</c:v>
                </c:pt>
                <c:pt idx="4424">
                  <c:v>0.4424</c:v>
                </c:pt>
                <c:pt idx="4425">
                  <c:v>0.4425</c:v>
                </c:pt>
                <c:pt idx="4426">
                  <c:v>0.4426</c:v>
                </c:pt>
                <c:pt idx="4427">
                  <c:v>0.4427</c:v>
                </c:pt>
                <c:pt idx="4428">
                  <c:v>0.4428</c:v>
                </c:pt>
                <c:pt idx="4429">
                  <c:v>0.4429</c:v>
                </c:pt>
                <c:pt idx="4430">
                  <c:v>0.443</c:v>
                </c:pt>
                <c:pt idx="4431">
                  <c:v>0.4431</c:v>
                </c:pt>
                <c:pt idx="4432">
                  <c:v>0.4432</c:v>
                </c:pt>
                <c:pt idx="4433">
                  <c:v>0.4433</c:v>
                </c:pt>
                <c:pt idx="4434">
                  <c:v>0.4434</c:v>
                </c:pt>
                <c:pt idx="4435">
                  <c:v>0.4435</c:v>
                </c:pt>
                <c:pt idx="4436">
                  <c:v>0.4436</c:v>
                </c:pt>
                <c:pt idx="4437">
                  <c:v>0.4437</c:v>
                </c:pt>
                <c:pt idx="4438">
                  <c:v>0.4438</c:v>
                </c:pt>
                <c:pt idx="4439">
                  <c:v>0.4439</c:v>
                </c:pt>
                <c:pt idx="4440">
                  <c:v>0.444</c:v>
                </c:pt>
                <c:pt idx="4441">
                  <c:v>0.4441</c:v>
                </c:pt>
                <c:pt idx="4442">
                  <c:v>0.4442</c:v>
                </c:pt>
                <c:pt idx="4443">
                  <c:v>0.4443</c:v>
                </c:pt>
                <c:pt idx="4444">
                  <c:v>0.4444</c:v>
                </c:pt>
                <c:pt idx="4445">
                  <c:v>0.4445</c:v>
                </c:pt>
                <c:pt idx="4446">
                  <c:v>0.4446</c:v>
                </c:pt>
                <c:pt idx="4447">
                  <c:v>0.4447</c:v>
                </c:pt>
                <c:pt idx="4448">
                  <c:v>0.4448</c:v>
                </c:pt>
                <c:pt idx="4449">
                  <c:v>0.4449</c:v>
                </c:pt>
                <c:pt idx="4450">
                  <c:v>0.445</c:v>
                </c:pt>
                <c:pt idx="4451">
                  <c:v>0.4451</c:v>
                </c:pt>
                <c:pt idx="4452">
                  <c:v>0.4452</c:v>
                </c:pt>
                <c:pt idx="4453">
                  <c:v>0.4453</c:v>
                </c:pt>
                <c:pt idx="4454">
                  <c:v>0.4454</c:v>
                </c:pt>
                <c:pt idx="4455">
                  <c:v>0.4455</c:v>
                </c:pt>
                <c:pt idx="4456">
                  <c:v>0.4456</c:v>
                </c:pt>
                <c:pt idx="4457">
                  <c:v>0.4457</c:v>
                </c:pt>
                <c:pt idx="4458">
                  <c:v>0.4458</c:v>
                </c:pt>
                <c:pt idx="4459">
                  <c:v>0.4459</c:v>
                </c:pt>
                <c:pt idx="4460">
                  <c:v>0.446</c:v>
                </c:pt>
                <c:pt idx="4461">
                  <c:v>0.4461</c:v>
                </c:pt>
                <c:pt idx="4462">
                  <c:v>0.4462</c:v>
                </c:pt>
                <c:pt idx="4463">
                  <c:v>0.4463</c:v>
                </c:pt>
                <c:pt idx="4464">
                  <c:v>0.4464</c:v>
                </c:pt>
                <c:pt idx="4465">
                  <c:v>0.4465</c:v>
                </c:pt>
                <c:pt idx="4466">
                  <c:v>0.4466</c:v>
                </c:pt>
                <c:pt idx="4467">
                  <c:v>0.4467</c:v>
                </c:pt>
                <c:pt idx="4468">
                  <c:v>0.4468</c:v>
                </c:pt>
                <c:pt idx="4469">
                  <c:v>0.4469</c:v>
                </c:pt>
                <c:pt idx="4470">
                  <c:v>0.447</c:v>
                </c:pt>
                <c:pt idx="4471">
                  <c:v>0.4471</c:v>
                </c:pt>
                <c:pt idx="4472">
                  <c:v>0.4472</c:v>
                </c:pt>
                <c:pt idx="4473">
                  <c:v>0.4473</c:v>
                </c:pt>
                <c:pt idx="4474">
                  <c:v>0.4474</c:v>
                </c:pt>
                <c:pt idx="4475">
                  <c:v>0.4475</c:v>
                </c:pt>
                <c:pt idx="4476">
                  <c:v>0.4476</c:v>
                </c:pt>
                <c:pt idx="4477">
                  <c:v>0.4477</c:v>
                </c:pt>
                <c:pt idx="4478">
                  <c:v>0.4478</c:v>
                </c:pt>
                <c:pt idx="4479">
                  <c:v>0.4479</c:v>
                </c:pt>
                <c:pt idx="4480">
                  <c:v>0.448</c:v>
                </c:pt>
                <c:pt idx="4481">
                  <c:v>0.4481</c:v>
                </c:pt>
                <c:pt idx="4482">
                  <c:v>0.4482</c:v>
                </c:pt>
                <c:pt idx="4483">
                  <c:v>0.4483</c:v>
                </c:pt>
                <c:pt idx="4484">
                  <c:v>0.4484</c:v>
                </c:pt>
                <c:pt idx="4485">
                  <c:v>0.4485</c:v>
                </c:pt>
                <c:pt idx="4486">
                  <c:v>0.4486</c:v>
                </c:pt>
                <c:pt idx="4487">
                  <c:v>0.4487</c:v>
                </c:pt>
                <c:pt idx="4488">
                  <c:v>0.4488</c:v>
                </c:pt>
                <c:pt idx="4489">
                  <c:v>0.4489</c:v>
                </c:pt>
                <c:pt idx="4490">
                  <c:v>0.449</c:v>
                </c:pt>
                <c:pt idx="4491">
                  <c:v>0.4491</c:v>
                </c:pt>
                <c:pt idx="4492">
                  <c:v>0.4492</c:v>
                </c:pt>
                <c:pt idx="4493">
                  <c:v>0.4493</c:v>
                </c:pt>
                <c:pt idx="4494">
                  <c:v>0.4494</c:v>
                </c:pt>
                <c:pt idx="4495">
                  <c:v>0.4495</c:v>
                </c:pt>
                <c:pt idx="4496">
                  <c:v>0.4496</c:v>
                </c:pt>
                <c:pt idx="4497">
                  <c:v>0.4497</c:v>
                </c:pt>
                <c:pt idx="4498">
                  <c:v>0.4498</c:v>
                </c:pt>
                <c:pt idx="4499">
                  <c:v>0.4499</c:v>
                </c:pt>
                <c:pt idx="4500">
                  <c:v>0.45</c:v>
                </c:pt>
                <c:pt idx="4501">
                  <c:v>0.4501</c:v>
                </c:pt>
                <c:pt idx="4502">
                  <c:v>0.4502</c:v>
                </c:pt>
                <c:pt idx="4503">
                  <c:v>0.4503</c:v>
                </c:pt>
                <c:pt idx="4504">
                  <c:v>0.4504</c:v>
                </c:pt>
                <c:pt idx="4505">
                  <c:v>0.4505</c:v>
                </c:pt>
                <c:pt idx="4506">
                  <c:v>0.4506</c:v>
                </c:pt>
                <c:pt idx="4507">
                  <c:v>0.4507</c:v>
                </c:pt>
                <c:pt idx="4508">
                  <c:v>0.4508</c:v>
                </c:pt>
                <c:pt idx="4509">
                  <c:v>0.4509</c:v>
                </c:pt>
                <c:pt idx="4510">
                  <c:v>0.451</c:v>
                </c:pt>
                <c:pt idx="4511">
                  <c:v>0.4511</c:v>
                </c:pt>
                <c:pt idx="4512">
                  <c:v>0.4512</c:v>
                </c:pt>
                <c:pt idx="4513">
                  <c:v>0.4513</c:v>
                </c:pt>
                <c:pt idx="4514">
                  <c:v>0.4514</c:v>
                </c:pt>
                <c:pt idx="4515">
                  <c:v>0.4515</c:v>
                </c:pt>
                <c:pt idx="4516">
                  <c:v>0.4516</c:v>
                </c:pt>
                <c:pt idx="4517">
                  <c:v>0.4517</c:v>
                </c:pt>
                <c:pt idx="4518">
                  <c:v>0.4518</c:v>
                </c:pt>
                <c:pt idx="4519">
                  <c:v>0.4519</c:v>
                </c:pt>
                <c:pt idx="4520">
                  <c:v>0.452</c:v>
                </c:pt>
                <c:pt idx="4521">
                  <c:v>0.4521</c:v>
                </c:pt>
                <c:pt idx="4522">
                  <c:v>0.4522</c:v>
                </c:pt>
                <c:pt idx="4523">
                  <c:v>0.4523</c:v>
                </c:pt>
                <c:pt idx="4524">
                  <c:v>0.4524</c:v>
                </c:pt>
                <c:pt idx="4525">
                  <c:v>0.4525</c:v>
                </c:pt>
                <c:pt idx="4526">
                  <c:v>0.4526</c:v>
                </c:pt>
                <c:pt idx="4527">
                  <c:v>0.4527</c:v>
                </c:pt>
                <c:pt idx="4528">
                  <c:v>0.4528</c:v>
                </c:pt>
                <c:pt idx="4529">
                  <c:v>0.4529</c:v>
                </c:pt>
                <c:pt idx="4530">
                  <c:v>0.453</c:v>
                </c:pt>
                <c:pt idx="4531">
                  <c:v>0.4531</c:v>
                </c:pt>
                <c:pt idx="4532">
                  <c:v>0.4532</c:v>
                </c:pt>
                <c:pt idx="4533">
                  <c:v>0.4533</c:v>
                </c:pt>
                <c:pt idx="4534">
                  <c:v>0.4534</c:v>
                </c:pt>
                <c:pt idx="4535">
                  <c:v>0.4535</c:v>
                </c:pt>
                <c:pt idx="4536">
                  <c:v>0.4536</c:v>
                </c:pt>
                <c:pt idx="4537">
                  <c:v>0.4537</c:v>
                </c:pt>
                <c:pt idx="4538">
                  <c:v>0.4538</c:v>
                </c:pt>
                <c:pt idx="4539">
                  <c:v>0.4539</c:v>
                </c:pt>
                <c:pt idx="4540">
                  <c:v>0.454</c:v>
                </c:pt>
                <c:pt idx="4541">
                  <c:v>0.4541</c:v>
                </c:pt>
                <c:pt idx="4542">
                  <c:v>0.4542</c:v>
                </c:pt>
                <c:pt idx="4543">
                  <c:v>0.4543</c:v>
                </c:pt>
                <c:pt idx="4544">
                  <c:v>0.4544</c:v>
                </c:pt>
                <c:pt idx="4545">
                  <c:v>0.4545</c:v>
                </c:pt>
                <c:pt idx="4546">
                  <c:v>0.4546</c:v>
                </c:pt>
                <c:pt idx="4547">
                  <c:v>0.4547</c:v>
                </c:pt>
                <c:pt idx="4548">
                  <c:v>0.4548</c:v>
                </c:pt>
                <c:pt idx="4549">
                  <c:v>0.4549</c:v>
                </c:pt>
                <c:pt idx="4550">
                  <c:v>0.455</c:v>
                </c:pt>
                <c:pt idx="4551">
                  <c:v>0.4551</c:v>
                </c:pt>
                <c:pt idx="4552">
                  <c:v>0.4552</c:v>
                </c:pt>
                <c:pt idx="4553">
                  <c:v>0.4553</c:v>
                </c:pt>
                <c:pt idx="4554">
                  <c:v>0.4554</c:v>
                </c:pt>
                <c:pt idx="4555">
                  <c:v>0.4555</c:v>
                </c:pt>
                <c:pt idx="4556">
                  <c:v>0.4556</c:v>
                </c:pt>
                <c:pt idx="4557">
                  <c:v>0.4557</c:v>
                </c:pt>
                <c:pt idx="4558">
                  <c:v>0.4558</c:v>
                </c:pt>
                <c:pt idx="4559">
                  <c:v>0.4559</c:v>
                </c:pt>
                <c:pt idx="4560">
                  <c:v>0.456</c:v>
                </c:pt>
                <c:pt idx="4561">
                  <c:v>0.4561</c:v>
                </c:pt>
                <c:pt idx="4562">
                  <c:v>0.4562</c:v>
                </c:pt>
                <c:pt idx="4563">
                  <c:v>0.4563</c:v>
                </c:pt>
                <c:pt idx="4564">
                  <c:v>0.4564</c:v>
                </c:pt>
                <c:pt idx="4565">
                  <c:v>0.4565</c:v>
                </c:pt>
                <c:pt idx="4566">
                  <c:v>0.4566</c:v>
                </c:pt>
                <c:pt idx="4567">
                  <c:v>0.4567</c:v>
                </c:pt>
                <c:pt idx="4568">
                  <c:v>0.4568</c:v>
                </c:pt>
                <c:pt idx="4569">
                  <c:v>0.4569</c:v>
                </c:pt>
                <c:pt idx="4570">
                  <c:v>0.457</c:v>
                </c:pt>
                <c:pt idx="4571">
                  <c:v>0.4571</c:v>
                </c:pt>
                <c:pt idx="4572">
                  <c:v>0.4572</c:v>
                </c:pt>
                <c:pt idx="4573">
                  <c:v>0.4573</c:v>
                </c:pt>
                <c:pt idx="4574">
                  <c:v>0.4574</c:v>
                </c:pt>
                <c:pt idx="4575">
                  <c:v>0.4575</c:v>
                </c:pt>
                <c:pt idx="4576">
                  <c:v>0.4576</c:v>
                </c:pt>
                <c:pt idx="4577">
                  <c:v>0.4577</c:v>
                </c:pt>
                <c:pt idx="4578">
                  <c:v>0.4578</c:v>
                </c:pt>
                <c:pt idx="4579">
                  <c:v>0.4579</c:v>
                </c:pt>
                <c:pt idx="4580">
                  <c:v>0.458</c:v>
                </c:pt>
                <c:pt idx="4581">
                  <c:v>0.4581</c:v>
                </c:pt>
                <c:pt idx="4582">
                  <c:v>0.4582</c:v>
                </c:pt>
                <c:pt idx="4583">
                  <c:v>0.4583</c:v>
                </c:pt>
                <c:pt idx="4584">
                  <c:v>0.4584</c:v>
                </c:pt>
                <c:pt idx="4585">
                  <c:v>0.4585</c:v>
                </c:pt>
                <c:pt idx="4586">
                  <c:v>0.4586</c:v>
                </c:pt>
                <c:pt idx="4587">
                  <c:v>0.4587</c:v>
                </c:pt>
                <c:pt idx="4588">
                  <c:v>0.4588</c:v>
                </c:pt>
                <c:pt idx="4589">
                  <c:v>0.4589</c:v>
                </c:pt>
                <c:pt idx="4590">
                  <c:v>0.459</c:v>
                </c:pt>
                <c:pt idx="4591">
                  <c:v>0.4591</c:v>
                </c:pt>
                <c:pt idx="4592">
                  <c:v>0.4592</c:v>
                </c:pt>
                <c:pt idx="4593">
                  <c:v>0.4593</c:v>
                </c:pt>
                <c:pt idx="4594">
                  <c:v>0.4594</c:v>
                </c:pt>
                <c:pt idx="4595">
                  <c:v>0.4595</c:v>
                </c:pt>
                <c:pt idx="4596">
                  <c:v>0.4596</c:v>
                </c:pt>
                <c:pt idx="4597">
                  <c:v>0.4597</c:v>
                </c:pt>
                <c:pt idx="4598">
                  <c:v>0.4598</c:v>
                </c:pt>
                <c:pt idx="4599">
                  <c:v>0.4599</c:v>
                </c:pt>
                <c:pt idx="4600">
                  <c:v>0.46</c:v>
                </c:pt>
                <c:pt idx="4601">
                  <c:v>0.4601</c:v>
                </c:pt>
                <c:pt idx="4602">
                  <c:v>0.4602</c:v>
                </c:pt>
                <c:pt idx="4603">
                  <c:v>0.4603</c:v>
                </c:pt>
                <c:pt idx="4604">
                  <c:v>0.4604</c:v>
                </c:pt>
                <c:pt idx="4605">
                  <c:v>0.4605</c:v>
                </c:pt>
                <c:pt idx="4606">
                  <c:v>0.4606</c:v>
                </c:pt>
                <c:pt idx="4607">
                  <c:v>0.4607</c:v>
                </c:pt>
                <c:pt idx="4608">
                  <c:v>0.4608</c:v>
                </c:pt>
                <c:pt idx="4609">
                  <c:v>0.4609</c:v>
                </c:pt>
                <c:pt idx="4610">
                  <c:v>0.461</c:v>
                </c:pt>
                <c:pt idx="4611">
                  <c:v>0.4611</c:v>
                </c:pt>
                <c:pt idx="4612">
                  <c:v>0.4612</c:v>
                </c:pt>
                <c:pt idx="4613">
                  <c:v>0.4613</c:v>
                </c:pt>
                <c:pt idx="4614">
                  <c:v>0.4614</c:v>
                </c:pt>
                <c:pt idx="4615">
                  <c:v>0.4615</c:v>
                </c:pt>
                <c:pt idx="4616">
                  <c:v>0.4616</c:v>
                </c:pt>
                <c:pt idx="4617">
                  <c:v>0.4617</c:v>
                </c:pt>
                <c:pt idx="4618">
                  <c:v>0.4618</c:v>
                </c:pt>
                <c:pt idx="4619">
                  <c:v>0.4619</c:v>
                </c:pt>
                <c:pt idx="4620">
                  <c:v>0.462</c:v>
                </c:pt>
                <c:pt idx="4621">
                  <c:v>0.4621</c:v>
                </c:pt>
                <c:pt idx="4622">
                  <c:v>0.4622</c:v>
                </c:pt>
                <c:pt idx="4623">
                  <c:v>0.4623</c:v>
                </c:pt>
                <c:pt idx="4624">
                  <c:v>0.4624</c:v>
                </c:pt>
                <c:pt idx="4625">
                  <c:v>0.4625</c:v>
                </c:pt>
                <c:pt idx="4626">
                  <c:v>0.4626</c:v>
                </c:pt>
                <c:pt idx="4627">
                  <c:v>0.4627</c:v>
                </c:pt>
                <c:pt idx="4628">
                  <c:v>0.4628</c:v>
                </c:pt>
                <c:pt idx="4629">
                  <c:v>0.4629</c:v>
                </c:pt>
                <c:pt idx="4630">
                  <c:v>0.463</c:v>
                </c:pt>
                <c:pt idx="4631">
                  <c:v>0.4631</c:v>
                </c:pt>
                <c:pt idx="4632">
                  <c:v>0.4632</c:v>
                </c:pt>
                <c:pt idx="4633">
                  <c:v>0.4633</c:v>
                </c:pt>
                <c:pt idx="4634">
                  <c:v>0.4634</c:v>
                </c:pt>
                <c:pt idx="4635">
                  <c:v>0.4635</c:v>
                </c:pt>
                <c:pt idx="4636">
                  <c:v>0.4636</c:v>
                </c:pt>
                <c:pt idx="4637">
                  <c:v>0.4637</c:v>
                </c:pt>
                <c:pt idx="4638">
                  <c:v>0.4638</c:v>
                </c:pt>
                <c:pt idx="4639">
                  <c:v>0.4639</c:v>
                </c:pt>
                <c:pt idx="4640">
                  <c:v>0.464</c:v>
                </c:pt>
                <c:pt idx="4641">
                  <c:v>0.4641</c:v>
                </c:pt>
                <c:pt idx="4642">
                  <c:v>0.4642</c:v>
                </c:pt>
                <c:pt idx="4643">
                  <c:v>0.4643</c:v>
                </c:pt>
                <c:pt idx="4644">
                  <c:v>0.4644</c:v>
                </c:pt>
                <c:pt idx="4645">
                  <c:v>0.4645</c:v>
                </c:pt>
                <c:pt idx="4646">
                  <c:v>0.4646</c:v>
                </c:pt>
                <c:pt idx="4647">
                  <c:v>0.4647</c:v>
                </c:pt>
                <c:pt idx="4648">
                  <c:v>0.4648</c:v>
                </c:pt>
                <c:pt idx="4649">
                  <c:v>0.4649</c:v>
                </c:pt>
                <c:pt idx="4650">
                  <c:v>0.465</c:v>
                </c:pt>
                <c:pt idx="4651">
                  <c:v>0.4651</c:v>
                </c:pt>
                <c:pt idx="4652">
                  <c:v>0.4652</c:v>
                </c:pt>
                <c:pt idx="4653">
                  <c:v>0.4653</c:v>
                </c:pt>
                <c:pt idx="4654">
                  <c:v>0.4654</c:v>
                </c:pt>
                <c:pt idx="4655">
                  <c:v>0.4655</c:v>
                </c:pt>
                <c:pt idx="4656">
                  <c:v>0.4656</c:v>
                </c:pt>
                <c:pt idx="4657">
                  <c:v>0.4657</c:v>
                </c:pt>
                <c:pt idx="4658">
                  <c:v>0.4658</c:v>
                </c:pt>
                <c:pt idx="4659">
                  <c:v>0.4659</c:v>
                </c:pt>
                <c:pt idx="4660">
                  <c:v>0.466</c:v>
                </c:pt>
                <c:pt idx="4661">
                  <c:v>0.4661</c:v>
                </c:pt>
                <c:pt idx="4662">
                  <c:v>0.4662</c:v>
                </c:pt>
                <c:pt idx="4663">
                  <c:v>0.4663</c:v>
                </c:pt>
                <c:pt idx="4664">
                  <c:v>0.4664</c:v>
                </c:pt>
                <c:pt idx="4665">
                  <c:v>0.4665</c:v>
                </c:pt>
                <c:pt idx="4666">
                  <c:v>0.4666</c:v>
                </c:pt>
                <c:pt idx="4667">
                  <c:v>0.4667</c:v>
                </c:pt>
                <c:pt idx="4668">
                  <c:v>0.4668</c:v>
                </c:pt>
                <c:pt idx="4669">
                  <c:v>0.4669</c:v>
                </c:pt>
                <c:pt idx="4670">
                  <c:v>0.467</c:v>
                </c:pt>
                <c:pt idx="4671">
                  <c:v>0.4671</c:v>
                </c:pt>
                <c:pt idx="4672">
                  <c:v>0.4672</c:v>
                </c:pt>
                <c:pt idx="4673">
                  <c:v>0.4673</c:v>
                </c:pt>
                <c:pt idx="4674">
                  <c:v>0.4674</c:v>
                </c:pt>
                <c:pt idx="4675">
                  <c:v>0.4675</c:v>
                </c:pt>
                <c:pt idx="4676">
                  <c:v>0.4676</c:v>
                </c:pt>
                <c:pt idx="4677">
                  <c:v>0.4677</c:v>
                </c:pt>
                <c:pt idx="4678">
                  <c:v>0.4678</c:v>
                </c:pt>
                <c:pt idx="4679">
                  <c:v>0.4679</c:v>
                </c:pt>
                <c:pt idx="4680">
                  <c:v>0.468</c:v>
                </c:pt>
                <c:pt idx="4681">
                  <c:v>0.4681</c:v>
                </c:pt>
                <c:pt idx="4682">
                  <c:v>0.4682</c:v>
                </c:pt>
                <c:pt idx="4683">
                  <c:v>0.4683</c:v>
                </c:pt>
                <c:pt idx="4684">
                  <c:v>0.4684</c:v>
                </c:pt>
                <c:pt idx="4685">
                  <c:v>0.4685</c:v>
                </c:pt>
                <c:pt idx="4686">
                  <c:v>0.4686</c:v>
                </c:pt>
                <c:pt idx="4687">
                  <c:v>0.4687</c:v>
                </c:pt>
                <c:pt idx="4688">
                  <c:v>0.4688</c:v>
                </c:pt>
                <c:pt idx="4689">
                  <c:v>0.4689</c:v>
                </c:pt>
                <c:pt idx="4690">
                  <c:v>0.469</c:v>
                </c:pt>
                <c:pt idx="4691">
                  <c:v>0.4691</c:v>
                </c:pt>
                <c:pt idx="4692">
                  <c:v>0.4692</c:v>
                </c:pt>
                <c:pt idx="4693">
                  <c:v>0.4693</c:v>
                </c:pt>
                <c:pt idx="4694">
                  <c:v>0.4694</c:v>
                </c:pt>
                <c:pt idx="4695">
                  <c:v>0.4695</c:v>
                </c:pt>
                <c:pt idx="4696">
                  <c:v>0.4696</c:v>
                </c:pt>
                <c:pt idx="4697">
                  <c:v>0.4697</c:v>
                </c:pt>
                <c:pt idx="4698">
                  <c:v>0.4698</c:v>
                </c:pt>
                <c:pt idx="4699">
                  <c:v>0.4699</c:v>
                </c:pt>
                <c:pt idx="4700">
                  <c:v>0.47</c:v>
                </c:pt>
                <c:pt idx="4701">
                  <c:v>0.4701</c:v>
                </c:pt>
                <c:pt idx="4702">
                  <c:v>0.4702</c:v>
                </c:pt>
                <c:pt idx="4703">
                  <c:v>0.4703</c:v>
                </c:pt>
                <c:pt idx="4704">
                  <c:v>0.4704</c:v>
                </c:pt>
                <c:pt idx="4705">
                  <c:v>0.4705</c:v>
                </c:pt>
                <c:pt idx="4706">
                  <c:v>0.4706</c:v>
                </c:pt>
                <c:pt idx="4707">
                  <c:v>0.4707</c:v>
                </c:pt>
                <c:pt idx="4708">
                  <c:v>0.4708</c:v>
                </c:pt>
                <c:pt idx="4709">
                  <c:v>0.4709</c:v>
                </c:pt>
                <c:pt idx="4710">
                  <c:v>0.471</c:v>
                </c:pt>
                <c:pt idx="4711">
                  <c:v>0.4711</c:v>
                </c:pt>
                <c:pt idx="4712">
                  <c:v>0.4712</c:v>
                </c:pt>
                <c:pt idx="4713">
                  <c:v>0.4713</c:v>
                </c:pt>
                <c:pt idx="4714">
                  <c:v>0.4714</c:v>
                </c:pt>
                <c:pt idx="4715">
                  <c:v>0.4715</c:v>
                </c:pt>
                <c:pt idx="4716">
                  <c:v>0.4716</c:v>
                </c:pt>
                <c:pt idx="4717">
                  <c:v>0.4717</c:v>
                </c:pt>
                <c:pt idx="4718">
                  <c:v>0.4718</c:v>
                </c:pt>
                <c:pt idx="4719">
                  <c:v>0.4719</c:v>
                </c:pt>
                <c:pt idx="4720">
                  <c:v>0.472</c:v>
                </c:pt>
                <c:pt idx="4721">
                  <c:v>0.4721</c:v>
                </c:pt>
                <c:pt idx="4722">
                  <c:v>0.4722</c:v>
                </c:pt>
                <c:pt idx="4723">
                  <c:v>0.4723</c:v>
                </c:pt>
                <c:pt idx="4724">
                  <c:v>0.4724</c:v>
                </c:pt>
                <c:pt idx="4725">
                  <c:v>0.4725</c:v>
                </c:pt>
                <c:pt idx="4726">
                  <c:v>0.4726</c:v>
                </c:pt>
                <c:pt idx="4727">
                  <c:v>0.4727</c:v>
                </c:pt>
                <c:pt idx="4728">
                  <c:v>0.4728</c:v>
                </c:pt>
                <c:pt idx="4729">
                  <c:v>0.4729</c:v>
                </c:pt>
                <c:pt idx="4730">
                  <c:v>0.473</c:v>
                </c:pt>
                <c:pt idx="4731">
                  <c:v>0.4731</c:v>
                </c:pt>
                <c:pt idx="4732">
                  <c:v>0.4732</c:v>
                </c:pt>
                <c:pt idx="4733">
                  <c:v>0.4733</c:v>
                </c:pt>
                <c:pt idx="4734">
                  <c:v>0.4734</c:v>
                </c:pt>
                <c:pt idx="4735">
                  <c:v>0.4735</c:v>
                </c:pt>
                <c:pt idx="4736">
                  <c:v>0.4736</c:v>
                </c:pt>
                <c:pt idx="4737">
                  <c:v>0.4737</c:v>
                </c:pt>
                <c:pt idx="4738">
                  <c:v>0.4738</c:v>
                </c:pt>
                <c:pt idx="4739">
                  <c:v>0.4739</c:v>
                </c:pt>
                <c:pt idx="4740">
                  <c:v>0.474</c:v>
                </c:pt>
                <c:pt idx="4741">
                  <c:v>0.4741</c:v>
                </c:pt>
                <c:pt idx="4742">
                  <c:v>0.4742</c:v>
                </c:pt>
                <c:pt idx="4743">
                  <c:v>0.4743</c:v>
                </c:pt>
                <c:pt idx="4744">
                  <c:v>0.4744</c:v>
                </c:pt>
                <c:pt idx="4745">
                  <c:v>0.4745</c:v>
                </c:pt>
                <c:pt idx="4746">
                  <c:v>0.4746</c:v>
                </c:pt>
                <c:pt idx="4747">
                  <c:v>0.4747</c:v>
                </c:pt>
                <c:pt idx="4748">
                  <c:v>0.4748</c:v>
                </c:pt>
                <c:pt idx="4749">
                  <c:v>0.4749</c:v>
                </c:pt>
                <c:pt idx="4750">
                  <c:v>0.475</c:v>
                </c:pt>
                <c:pt idx="4751">
                  <c:v>0.4751</c:v>
                </c:pt>
                <c:pt idx="4752">
                  <c:v>0.4752</c:v>
                </c:pt>
                <c:pt idx="4753">
                  <c:v>0.4753</c:v>
                </c:pt>
                <c:pt idx="4754">
                  <c:v>0.4754</c:v>
                </c:pt>
                <c:pt idx="4755">
                  <c:v>0.4755</c:v>
                </c:pt>
                <c:pt idx="4756">
                  <c:v>0.4756</c:v>
                </c:pt>
                <c:pt idx="4757">
                  <c:v>0.4757</c:v>
                </c:pt>
                <c:pt idx="4758">
                  <c:v>0.4758</c:v>
                </c:pt>
                <c:pt idx="4759">
                  <c:v>0.4759</c:v>
                </c:pt>
                <c:pt idx="4760">
                  <c:v>0.476</c:v>
                </c:pt>
                <c:pt idx="4761">
                  <c:v>0.4761</c:v>
                </c:pt>
                <c:pt idx="4762">
                  <c:v>0.4762</c:v>
                </c:pt>
                <c:pt idx="4763">
                  <c:v>0.4763</c:v>
                </c:pt>
                <c:pt idx="4764">
                  <c:v>0.4764</c:v>
                </c:pt>
                <c:pt idx="4765">
                  <c:v>0.4765</c:v>
                </c:pt>
                <c:pt idx="4766">
                  <c:v>0.4766</c:v>
                </c:pt>
                <c:pt idx="4767">
                  <c:v>0.4767</c:v>
                </c:pt>
                <c:pt idx="4768">
                  <c:v>0.4768</c:v>
                </c:pt>
                <c:pt idx="4769">
                  <c:v>0.4769</c:v>
                </c:pt>
                <c:pt idx="4770">
                  <c:v>0.477</c:v>
                </c:pt>
                <c:pt idx="4771">
                  <c:v>0.4771</c:v>
                </c:pt>
                <c:pt idx="4772">
                  <c:v>0.4772</c:v>
                </c:pt>
                <c:pt idx="4773">
                  <c:v>0.4773</c:v>
                </c:pt>
                <c:pt idx="4774">
                  <c:v>0.4774</c:v>
                </c:pt>
                <c:pt idx="4775">
                  <c:v>0.4775</c:v>
                </c:pt>
                <c:pt idx="4776">
                  <c:v>0.4776</c:v>
                </c:pt>
                <c:pt idx="4777">
                  <c:v>0.4777</c:v>
                </c:pt>
                <c:pt idx="4778">
                  <c:v>0.4778</c:v>
                </c:pt>
                <c:pt idx="4779">
                  <c:v>0.4779</c:v>
                </c:pt>
                <c:pt idx="4780">
                  <c:v>0.478</c:v>
                </c:pt>
                <c:pt idx="4781">
                  <c:v>0.4781</c:v>
                </c:pt>
                <c:pt idx="4782">
                  <c:v>0.4782</c:v>
                </c:pt>
                <c:pt idx="4783">
                  <c:v>0.4783</c:v>
                </c:pt>
                <c:pt idx="4784">
                  <c:v>0.4784</c:v>
                </c:pt>
                <c:pt idx="4785">
                  <c:v>0.4785</c:v>
                </c:pt>
                <c:pt idx="4786">
                  <c:v>0.4786</c:v>
                </c:pt>
                <c:pt idx="4787">
                  <c:v>0.4787</c:v>
                </c:pt>
                <c:pt idx="4788">
                  <c:v>0.4788</c:v>
                </c:pt>
                <c:pt idx="4789">
                  <c:v>0.4789</c:v>
                </c:pt>
                <c:pt idx="4790">
                  <c:v>0.479</c:v>
                </c:pt>
                <c:pt idx="4791">
                  <c:v>0.4791</c:v>
                </c:pt>
                <c:pt idx="4792">
                  <c:v>0.4792</c:v>
                </c:pt>
                <c:pt idx="4793">
                  <c:v>0.4793</c:v>
                </c:pt>
                <c:pt idx="4794">
                  <c:v>0.4794</c:v>
                </c:pt>
                <c:pt idx="4795">
                  <c:v>0.4795</c:v>
                </c:pt>
                <c:pt idx="4796">
                  <c:v>0.4796</c:v>
                </c:pt>
                <c:pt idx="4797">
                  <c:v>0.4797</c:v>
                </c:pt>
                <c:pt idx="4798">
                  <c:v>0.4798</c:v>
                </c:pt>
                <c:pt idx="4799">
                  <c:v>0.4799</c:v>
                </c:pt>
                <c:pt idx="4800">
                  <c:v>0.48</c:v>
                </c:pt>
                <c:pt idx="4801">
                  <c:v>0.4801</c:v>
                </c:pt>
                <c:pt idx="4802">
                  <c:v>0.4802</c:v>
                </c:pt>
                <c:pt idx="4803">
                  <c:v>0.4803</c:v>
                </c:pt>
                <c:pt idx="4804">
                  <c:v>0.4804</c:v>
                </c:pt>
                <c:pt idx="4805">
                  <c:v>0.4805</c:v>
                </c:pt>
                <c:pt idx="4806">
                  <c:v>0.4806</c:v>
                </c:pt>
                <c:pt idx="4807">
                  <c:v>0.4807</c:v>
                </c:pt>
                <c:pt idx="4808">
                  <c:v>0.4808</c:v>
                </c:pt>
                <c:pt idx="4809">
                  <c:v>0.4809</c:v>
                </c:pt>
                <c:pt idx="4810">
                  <c:v>0.481</c:v>
                </c:pt>
                <c:pt idx="4811">
                  <c:v>0.4811</c:v>
                </c:pt>
                <c:pt idx="4812">
                  <c:v>0.4812</c:v>
                </c:pt>
                <c:pt idx="4813">
                  <c:v>0.4813</c:v>
                </c:pt>
                <c:pt idx="4814">
                  <c:v>0.4814</c:v>
                </c:pt>
                <c:pt idx="4815">
                  <c:v>0.4815</c:v>
                </c:pt>
                <c:pt idx="4816">
                  <c:v>0.4816</c:v>
                </c:pt>
                <c:pt idx="4817">
                  <c:v>0.4817</c:v>
                </c:pt>
                <c:pt idx="4818">
                  <c:v>0.4818</c:v>
                </c:pt>
                <c:pt idx="4819">
                  <c:v>0.4819</c:v>
                </c:pt>
                <c:pt idx="4820">
                  <c:v>0.482</c:v>
                </c:pt>
                <c:pt idx="4821">
                  <c:v>0.4821</c:v>
                </c:pt>
                <c:pt idx="4822">
                  <c:v>0.4822</c:v>
                </c:pt>
                <c:pt idx="4823">
                  <c:v>0.4823</c:v>
                </c:pt>
                <c:pt idx="4824">
                  <c:v>0.4824</c:v>
                </c:pt>
                <c:pt idx="4825">
                  <c:v>0.4825</c:v>
                </c:pt>
                <c:pt idx="4826">
                  <c:v>0.4826</c:v>
                </c:pt>
                <c:pt idx="4827">
                  <c:v>0.4827</c:v>
                </c:pt>
                <c:pt idx="4828">
                  <c:v>0.4828</c:v>
                </c:pt>
                <c:pt idx="4829">
                  <c:v>0.4829</c:v>
                </c:pt>
                <c:pt idx="4830">
                  <c:v>0.483</c:v>
                </c:pt>
                <c:pt idx="4831">
                  <c:v>0.4831</c:v>
                </c:pt>
                <c:pt idx="4832">
                  <c:v>0.4832</c:v>
                </c:pt>
                <c:pt idx="4833">
                  <c:v>0.4833</c:v>
                </c:pt>
                <c:pt idx="4834">
                  <c:v>0.4834</c:v>
                </c:pt>
                <c:pt idx="4835">
                  <c:v>0.4835</c:v>
                </c:pt>
                <c:pt idx="4836">
                  <c:v>0.4836</c:v>
                </c:pt>
                <c:pt idx="4837">
                  <c:v>0.4837</c:v>
                </c:pt>
                <c:pt idx="4838">
                  <c:v>0.4838</c:v>
                </c:pt>
                <c:pt idx="4839">
                  <c:v>0.4839</c:v>
                </c:pt>
                <c:pt idx="4840">
                  <c:v>0.484</c:v>
                </c:pt>
                <c:pt idx="4841">
                  <c:v>0.4841</c:v>
                </c:pt>
                <c:pt idx="4842">
                  <c:v>0.4842</c:v>
                </c:pt>
                <c:pt idx="4843">
                  <c:v>0.4843</c:v>
                </c:pt>
                <c:pt idx="4844">
                  <c:v>0.4844</c:v>
                </c:pt>
                <c:pt idx="4845">
                  <c:v>0.4845</c:v>
                </c:pt>
                <c:pt idx="4846">
                  <c:v>0.4846</c:v>
                </c:pt>
                <c:pt idx="4847">
                  <c:v>0.4847</c:v>
                </c:pt>
                <c:pt idx="4848">
                  <c:v>0.4848</c:v>
                </c:pt>
                <c:pt idx="4849">
                  <c:v>0.4849</c:v>
                </c:pt>
                <c:pt idx="4850">
                  <c:v>0.485</c:v>
                </c:pt>
                <c:pt idx="4851">
                  <c:v>0.4851</c:v>
                </c:pt>
                <c:pt idx="4852">
                  <c:v>0.4852</c:v>
                </c:pt>
                <c:pt idx="4853">
                  <c:v>0.4853</c:v>
                </c:pt>
                <c:pt idx="4854">
                  <c:v>0.4854</c:v>
                </c:pt>
                <c:pt idx="4855">
                  <c:v>0.4855</c:v>
                </c:pt>
                <c:pt idx="4856">
                  <c:v>0.4856</c:v>
                </c:pt>
                <c:pt idx="4857">
                  <c:v>0.4857</c:v>
                </c:pt>
                <c:pt idx="4858">
                  <c:v>0.4858</c:v>
                </c:pt>
                <c:pt idx="4859">
                  <c:v>0.4859</c:v>
                </c:pt>
                <c:pt idx="4860">
                  <c:v>0.486</c:v>
                </c:pt>
                <c:pt idx="4861">
                  <c:v>0.4861</c:v>
                </c:pt>
                <c:pt idx="4862">
                  <c:v>0.4862</c:v>
                </c:pt>
                <c:pt idx="4863">
                  <c:v>0.4863</c:v>
                </c:pt>
                <c:pt idx="4864">
                  <c:v>0.4864</c:v>
                </c:pt>
                <c:pt idx="4865">
                  <c:v>0.4865</c:v>
                </c:pt>
                <c:pt idx="4866">
                  <c:v>0.4866</c:v>
                </c:pt>
                <c:pt idx="4867">
                  <c:v>0.4867</c:v>
                </c:pt>
                <c:pt idx="4868">
                  <c:v>0.4868</c:v>
                </c:pt>
                <c:pt idx="4869">
                  <c:v>0.4869</c:v>
                </c:pt>
                <c:pt idx="4870">
                  <c:v>0.487</c:v>
                </c:pt>
                <c:pt idx="4871">
                  <c:v>0.4871</c:v>
                </c:pt>
                <c:pt idx="4872">
                  <c:v>0.4872</c:v>
                </c:pt>
                <c:pt idx="4873">
                  <c:v>0.4873</c:v>
                </c:pt>
                <c:pt idx="4874">
                  <c:v>0.4874</c:v>
                </c:pt>
                <c:pt idx="4875">
                  <c:v>0.4875</c:v>
                </c:pt>
                <c:pt idx="4876">
                  <c:v>0.4876</c:v>
                </c:pt>
                <c:pt idx="4877">
                  <c:v>0.4877</c:v>
                </c:pt>
                <c:pt idx="4878">
                  <c:v>0.4878</c:v>
                </c:pt>
                <c:pt idx="4879">
                  <c:v>0.4879</c:v>
                </c:pt>
                <c:pt idx="4880">
                  <c:v>0.488</c:v>
                </c:pt>
                <c:pt idx="4881">
                  <c:v>0.4881</c:v>
                </c:pt>
                <c:pt idx="4882">
                  <c:v>0.4882</c:v>
                </c:pt>
                <c:pt idx="4883">
                  <c:v>0.4883</c:v>
                </c:pt>
                <c:pt idx="4884">
                  <c:v>0.4884</c:v>
                </c:pt>
                <c:pt idx="4885">
                  <c:v>0.4885</c:v>
                </c:pt>
                <c:pt idx="4886">
                  <c:v>0.4886</c:v>
                </c:pt>
                <c:pt idx="4887">
                  <c:v>0.4887</c:v>
                </c:pt>
                <c:pt idx="4888">
                  <c:v>0.4888</c:v>
                </c:pt>
                <c:pt idx="4889">
                  <c:v>0.4889</c:v>
                </c:pt>
                <c:pt idx="4890">
                  <c:v>0.489</c:v>
                </c:pt>
                <c:pt idx="4891">
                  <c:v>0.4891</c:v>
                </c:pt>
                <c:pt idx="4892">
                  <c:v>0.4892</c:v>
                </c:pt>
                <c:pt idx="4893">
                  <c:v>0.4893</c:v>
                </c:pt>
                <c:pt idx="4894">
                  <c:v>0.4894</c:v>
                </c:pt>
                <c:pt idx="4895">
                  <c:v>0.4895</c:v>
                </c:pt>
                <c:pt idx="4896">
                  <c:v>0.4896</c:v>
                </c:pt>
                <c:pt idx="4897">
                  <c:v>0.4897</c:v>
                </c:pt>
                <c:pt idx="4898">
                  <c:v>0.4898</c:v>
                </c:pt>
                <c:pt idx="4899">
                  <c:v>0.4899</c:v>
                </c:pt>
                <c:pt idx="4900">
                  <c:v>0.49</c:v>
                </c:pt>
                <c:pt idx="4901">
                  <c:v>0.4901</c:v>
                </c:pt>
                <c:pt idx="4902">
                  <c:v>0.4902</c:v>
                </c:pt>
                <c:pt idx="4903">
                  <c:v>0.4903</c:v>
                </c:pt>
                <c:pt idx="4904">
                  <c:v>0.4904</c:v>
                </c:pt>
                <c:pt idx="4905">
                  <c:v>0.4905</c:v>
                </c:pt>
                <c:pt idx="4906">
                  <c:v>0.4906</c:v>
                </c:pt>
                <c:pt idx="4907">
                  <c:v>0.4907</c:v>
                </c:pt>
                <c:pt idx="4908">
                  <c:v>0.4908</c:v>
                </c:pt>
                <c:pt idx="4909">
                  <c:v>0.4909</c:v>
                </c:pt>
                <c:pt idx="4910">
                  <c:v>0.491</c:v>
                </c:pt>
                <c:pt idx="4911">
                  <c:v>0.4911</c:v>
                </c:pt>
                <c:pt idx="4912">
                  <c:v>0.4912</c:v>
                </c:pt>
                <c:pt idx="4913">
                  <c:v>0.4913</c:v>
                </c:pt>
                <c:pt idx="4914">
                  <c:v>0.4914</c:v>
                </c:pt>
                <c:pt idx="4915">
                  <c:v>0.4915</c:v>
                </c:pt>
                <c:pt idx="4916">
                  <c:v>0.4916</c:v>
                </c:pt>
                <c:pt idx="4917">
                  <c:v>0.4917</c:v>
                </c:pt>
                <c:pt idx="4918">
                  <c:v>0.4918</c:v>
                </c:pt>
                <c:pt idx="4919">
                  <c:v>0.4919</c:v>
                </c:pt>
                <c:pt idx="4920">
                  <c:v>0.492</c:v>
                </c:pt>
                <c:pt idx="4921">
                  <c:v>0.4921</c:v>
                </c:pt>
                <c:pt idx="4922">
                  <c:v>0.4922</c:v>
                </c:pt>
                <c:pt idx="4923">
                  <c:v>0.4923</c:v>
                </c:pt>
                <c:pt idx="4924">
                  <c:v>0.4924</c:v>
                </c:pt>
                <c:pt idx="4925">
                  <c:v>0.4925</c:v>
                </c:pt>
                <c:pt idx="4926">
                  <c:v>0.4926</c:v>
                </c:pt>
                <c:pt idx="4927">
                  <c:v>0.4927</c:v>
                </c:pt>
                <c:pt idx="4928">
                  <c:v>0.4928</c:v>
                </c:pt>
                <c:pt idx="4929">
                  <c:v>0.4929</c:v>
                </c:pt>
                <c:pt idx="4930">
                  <c:v>0.493</c:v>
                </c:pt>
                <c:pt idx="4931">
                  <c:v>0.4931</c:v>
                </c:pt>
                <c:pt idx="4932">
                  <c:v>0.4932</c:v>
                </c:pt>
                <c:pt idx="4933">
                  <c:v>0.4933</c:v>
                </c:pt>
                <c:pt idx="4934">
                  <c:v>0.4934</c:v>
                </c:pt>
                <c:pt idx="4935">
                  <c:v>0.4935</c:v>
                </c:pt>
                <c:pt idx="4936">
                  <c:v>0.4936</c:v>
                </c:pt>
                <c:pt idx="4937">
                  <c:v>0.4937</c:v>
                </c:pt>
                <c:pt idx="4938">
                  <c:v>0.4938</c:v>
                </c:pt>
                <c:pt idx="4939">
                  <c:v>0.4939</c:v>
                </c:pt>
                <c:pt idx="4940">
                  <c:v>0.494</c:v>
                </c:pt>
                <c:pt idx="4941">
                  <c:v>0.4941</c:v>
                </c:pt>
                <c:pt idx="4942">
                  <c:v>0.4942</c:v>
                </c:pt>
                <c:pt idx="4943">
                  <c:v>0.4943</c:v>
                </c:pt>
                <c:pt idx="4944">
                  <c:v>0.4944</c:v>
                </c:pt>
                <c:pt idx="4945">
                  <c:v>0.4945</c:v>
                </c:pt>
                <c:pt idx="4946">
                  <c:v>0.4946</c:v>
                </c:pt>
                <c:pt idx="4947">
                  <c:v>0.4947</c:v>
                </c:pt>
                <c:pt idx="4948">
                  <c:v>0.4948</c:v>
                </c:pt>
                <c:pt idx="4949">
                  <c:v>0.4949</c:v>
                </c:pt>
                <c:pt idx="4950">
                  <c:v>0.495</c:v>
                </c:pt>
                <c:pt idx="4951">
                  <c:v>0.4951</c:v>
                </c:pt>
                <c:pt idx="4952">
                  <c:v>0.4952</c:v>
                </c:pt>
                <c:pt idx="4953">
                  <c:v>0.4953</c:v>
                </c:pt>
                <c:pt idx="4954">
                  <c:v>0.4954</c:v>
                </c:pt>
                <c:pt idx="4955">
                  <c:v>0.4955</c:v>
                </c:pt>
                <c:pt idx="4956">
                  <c:v>0.4956</c:v>
                </c:pt>
                <c:pt idx="4957">
                  <c:v>0.4957</c:v>
                </c:pt>
                <c:pt idx="4958">
                  <c:v>0.4958</c:v>
                </c:pt>
                <c:pt idx="4959">
                  <c:v>0.4959</c:v>
                </c:pt>
                <c:pt idx="4960">
                  <c:v>0.496</c:v>
                </c:pt>
                <c:pt idx="4961">
                  <c:v>0.4961</c:v>
                </c:pt>
                <c:pt idx="4962">
                  <c:v>0.4962</c:v>
                </c:pt>
                <c:pt idx="4963">
                  <c:v>0.4963</c:v>
                </c:pt>
                <c:pt idx="4964">
                  <c:v>0.4964</c:v>
                </c:pt>
                <c:pt idx="4965">
                  <c:v>0.4965</c:v>
                </c:pt>
                <c:pt idx="4966">
                  <c:v>0.4966</c:v>
                </c:pt>
                <c:pt idx="4967">
                  <c:v>0.4967</c:v>
                </c:pt>
                <c:pt idx="4968">
                  <c:v>0.4968</c:v>
                </c:pt>
                <c:pt idx="4969">
                  <c:v>0.4969</c:v>
                </c:pt>
                <c:pt idx="4970">
                  <c:v>0.497</c:v>
                </c:pt>
                <c:pt idx="4971">
                  <c:v>0.4971</c:v>
                </c:pt>
                <c:pt idx="4972">
                  <c:v>0.4972</c:v>
                </c:pt>
                <c:pt idx="4973">
                  <c:v>0.4973</c:v>
                </c:pt>
                <c:pt idx="4974">
                  <c:v>0.4974</c:v>
                </c:pt>
                <c:pt idx="4975">
                  <c:v>0.4975</c:v>
                </c:pt>
                <c:pt idx="4976">
                  <c:v>0.4976</c:v>
                </c:pt>
                <c:pt idx="4977">
                  <c:v>0.4977</c:v>
                </c:pt>
                <c:pt idx="4978">
                  <c:v>0.4978</c:v>
                </c:pt>
                <c:pt idx="4979">
                  <c:v>0.4979</c:v>
                </c:pt>
                <c:pt idx="4980">
                  <c:v>0.498</c:v>
                </c:pt>
                <c:pt idx="4981">
                  <c:v>0.4981</c:v>
                </c:pt>
                <c:pt idx="4982">
                  <c:v>0.4982</c:v>
                </c:pt>
                <c:pt idx="4983">
                  <c:v>0.4983</c:v>
                </c:pt>
                <c:pt idx="4984">
                  <c:v>0.4984</c:v>
                </c:pt>
                <c:pt idx="4985">
                  <c:v>0.4985</c:v>
                </c:pt>
                <c:pt idx="4986">
                  <c:v>0.4986</c:v>
                </c:pt>
                <c:pt idx="4987">
                  <c:v>0.4987</c:v>
                </c:pt>
                <c:pt idx="4988">
                  <c:v>0.4988</c:v>
                </c:pt>
                <c:pt idx="4989">
                  <c:v>0.4989</c:v>
                </c:pt>
                <c:pt idx="4990">
                  <c:v>0.499</c:v>
                </c:pt>
                <c:pt idx="4991">
                  <c:v>0.4991</c:v>
                </c:pt>
                <c:pt idx="4992">
                  <c:v>0.4992</c:v>
                </c:pt>
                <c:pt idx="4993">
                  <c:v>0.4993</c:v>
                </c:pt>
                <c:pt idx="4994">
                  <c:v>0.4994</c:v>
                </c:pt>
                <c:pt idx="4995">
                  <c:v>0.4995</c:v>
                </c:pt>
                <c:pt idx="4996">
                  <c:v>0.4996</c:v>
                </c:pt>
                <c:pt idx="4997">
                  <c:v>0.4997</c:v>
                </c:pt>
                <c:pt idx="4998">
                  <c:v>0.4998</c:v>
                </c:pt>
                <c:pt idx="4999">
                  <c:v>0.4999</c:v>
                </c:pt>
                <c:pt idx="5000">
                  <c:v>0.5</c:v>
                </c:pt>
              </c:numCache>
            </c:numRef>
          </c:xVal>
          <c:yVal>
            <c:numRef>
              <c:f>omega!$E$2:$E$5002</c:f>
              <c:numCache>
                <c:formatCode>General</c:formatCode>
                <c:ptCount val="5001"/>
                <c:pt idx="0">
                  <c:v>5.840644</c:v>
                </c:pt>
                <c:pt idx="1024">
                  <c:v>6.920462</c:v>
                </c:pt>
                <c:pt idx="3000">
                  <c:v>5.753194</c:v>
                </c:pt>
                <c:pt idx="5000">
                  <c:v>4.632227</c:v>
                </c:pt>
              </c:numCache>
            </c:numRef>
          </c:yVal>
          <c:smooth val="1"/>
        </c:ser>
        <c:dLbls>
          <c:showLegendKey val="0"/>
          <c:showVal val="0"/>
          <c:showCatName val="0"/>
          <c:showSerName val="0"/>
          <c:showPercent val="0"/>
          <c:showBubbleSize val="0"/>
        </c:dLbls>
        <c:axId val="-518842640"/>
        <c:axId val="-518840096"/>
      </c:scatterChart>
      <c:valAx>
        <c:axId val="-518842640"/>
        <c:scaling>
          <c:orientation val="minMax"/>
          <c:max val="0.5"/>
        </c:scaling>
        <c:delete val="0"/>
        <c:axPos val="b"/>
        <c:title>
          <c:tx>
            <c:rich>
              <a:bodyPr/>
              <a:lstStyle/>
              <a:p>
                <a:pPr>
                  <a:defRPr sz="1800" baseline="0">
                    <a:latin typeface="Times New Roman" panose="02020603050405020304" pitchFamily="18" charset="0"/>
                  </a:defRPr>
                </a:pPr>
                <a:r>
                  <a:rPr lang="en-US" altLang="ja-JP" sz="1800" i="1" baseline="0" dirty="0">
                    <a:latin typeface="Times New Roman" panose="02020603050405020304" pitchFamily="18" charset="0"/>
                  </a:rPr>
                  <a:t>L</a:t>
                </a:r>
                <a:r>
                  <a:rPr lang="en-US" altLang="ja-JP" sz="1800" baseline="0" dirty="0">
                    <a:latin typeface="Times New Roman" panose="02020603050405020304" pitchFamily="18" charset="0"/>
                  </a:rPr>
                  <a:t>[m]</a:t>
                </a:r>
                <a:endParaRPr lang="ja-JP" altLang="en-US" sz="1800" baseline="0" dirty="0">
                  <a:latin typeface="Times New Roman" panose="02020603050405020304" pitchFamily="18" charset="0"/>
                </a:endParaRPr>
              </a:p>
            </c:rich>
          </c:tx>
          <c:layout/>
          <c:overlay val="0"/>
        </c:title>
        <c:numFmt formatCode="General" sourceLinked="1"/>
        <c:majorTickMark val="out"/>
        <c:minorTickMark val="none"/>
        <c:tickLblPos val="nextTo"/>
        <c:txPr>
          <a:bodyPr/>
          <a:lstStyle/>
          <a:p>
            <a:pPr>
              <a:defRPr sz="1400" baseline="0">
                <a:latin typeface="Times New Roman" panose="02020603050405020304" pitchFamily="18" charset="0"/>
              </a:defRPr>
            </a:pPr>
            <a:endParaRPr lang="ja-JP"/>
          </a:p>
        </c:txPr>
        <c:crossAx val="-518840096"/>
        <c:crosses val="autoZero"/>
        <c:crossBetween val="midCat"/>
        <c:majorUnit val="0.1"/>
      </c:valAx>
      <c:valAx>
        <c:axId val="-518840096"/>
        <c:scaling>
          <c:orientation val="minMax"/>
          <c:max val="7.0"/>
          <c:min val="4.5"/>
        </c:scaling>
        <c:delete val="0"/>
        <c:axPos val="l"/>
        <c:majorGridlines/>
        <c:title>
          <c:tx>
            <c:rich>
              <a:bodyPr rot="-5400000" vert="horz"/>
              <a:lstStyle/>
              <a:p>
                <a:pPr>
                  <a:defRPr baseline="0">
                    <a:latin typeface="Times New Roman" panose="02020603050405020304" pitchFamily="18" charset="0"/>
                  </a:defRPr>
                </a:pPr>
                <a:r>
                  <a:rPr lang="en-US" altLang="ja-JP" sz="1800" i="1" baseline="0" dirty="0">
                    <a:latin typeface="Times New Roman" panose="02020603050405020304" pitchFamily="18" charset="0"/>
                  </a:rPr>
                  <a:t>ω</a:t>
                </a:r>
                <a:r>
                  <a:rPr lang="en-US" altLang="ja-JP" sz="1800" baseline="0" dirty="0">
                    <a:latin typeface="Times New Roman" panose="02020603050405020304" pitchFamily="18" charset="0"/>
                  </a:rPr>
                  <a:t>2[rad/s]</a:t>
                </a:r>
                <a:endParaRPr lang="ja-JP" altLang="en-US" sz="1800" baseline="0" dirty="0">
                  <a:latin typeface="Times New Roman" panose="02020603050405020304" pitchFamily="18" charset="0"/>
                </a:endParaRPr>
              </a:p>
            </c:rich>
          </c:tx>
          <c:layout/>
          <c:overlay val="0"/>
        </c:title>
        <c:numFmt formatCode="General" sourceLinked="1"/>
        <c:majorTickMark val="out"/>
        <c:minorTickMark val="none"/>
        <c:tickLblPos val="nextTo"/>
        <c:txPr>
          <a:bodyPr/>
          <a:lstStyle/>
          <a:p>
            <a:pPr>
              <a:defRPr sz="1400" baseline="0">
                <a:latin typeface="Times New Roman" panose="02020603050405020304" pitchFamily="18" charset="0"/>
              </a:defRPr>
            </a:pPr>
            <a:endParaRPr lang="ja-JP"/>
          </a:p>
        </c:txPr>
        <c:crossAx val="-518842640"/>
        <c:crosses val="autoZero"/>
        <c:crossBetween val="midCat"/>
        <c:majorUnit val="0.5"/>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7707388204796"/>
          <c:y val="0.0813422222222222"/>
          <c:w val="0.798569525455462"/>
          <c:h val="0.831267222222222"/>
        </c:manualLayout>
      </c:layout>
      <c:scatterChart>
        <c:scatterStyle val="smoothMarker"/>
        <c:varyColors val="0"/>
        <c:ser>
          <c:idx val="0"/>
          <c:order val="0"/>
          <c:tx>
            <c:strRef>
              <c:f>'L=0.5,0.1,Te=2.5_10◎'!$F$1</c:f>
              <c:strCache>
                <c:ptCount val="1"/>
                <c:pt idx="0">
                  <c:v>L=0.5</c:v>
                </c:pt>
              </c:strCache>
            </c:strRef>
          </c:tx>
          <c:marker>
            <c:symbol val="none"/>
          </c:marker>
          <c:xVal>
            <c:numRef>
              <c:f>'L=0.5,0.1,Te=2.5_10◎'!$A$2:$A$2253</c:f>
              <c:numCache>
                <c:formatCode>General</c:formatCode>
                <c:ptCount val="2252"/>
                <c:pt idx="0">
                  <c:v>0.0</c:v>
                </c:pt>
                <c:pt idx="1">
                  <c:v>0.002</c:v>
                </c:pt>
                <c:pt idx="2">
                  <c:v>0.004</c:v>
                </c:pt>
                <c:pt idx="3">
                  <c:v>0.006</c:v>
                </c:pt>
                <c:pt idx="4">
                  <c:v>0.008</c:v>
                </c:pt>
                <c:pt idx="5">
                  <c:v>0.01</c:v>
                </c:pt>
                <c:pt idx="6">
                  <c:v>0.012</c:v>
                </c:pt>
                <c:pt idx="7">
                  <c:v>0.014</c:v>
                </c:pt>
                <c:pt idx="8">
                  <c:v>0.016</c:v>
                </c:pt>
                <c:pt idx="9">
                  <c:v>0.018</c:v>
                </c:pt>
                <c:pt idx="10">
                  <c:v>0.02</c:v>
                </c:pt>
                <c:pt idx="11">
                  <c:v>0.022</c:v>
                </c:pt>
                <c:pt idx="12">
                  <c:v>0.024</c:v>
                </c:pt>
                <c:pt idx="13">
                  <c:v>0.026</c:v>
                </c:pt>
                <c:pt idx="14">
                  <c:v>0.028</c:v>
                </c:pt>
                <c:pt idx="15">
                  <c:v>0.03</c:v>
                </c:pt>
                <c:pt idx="16">
                  <c:v>0.032</c:v>
                </c:pt>
                <c:pt idx="17">
                  <c:v>0.034</c:v>
                </c:pt>
                <c:pt idx="18">
                  <c:v>0.036</c:v>
                </c:pt>
                <c:pt idx="19">
                  <c:v>0.038</c:v>
                </c:pt>
                <c:pt idx="20">
                  <c:v>0.04</c:v>
                </c:pt>
                <c:pt idx="21">
                  <c:v>0.042</c:v>
                </c:pt>
                <c:pt idx="22">
                  <c:v>0.044</c:v>
                </c:pt>
                <c:pt idx="23">
                  <c:v>0.046</c:v>
                </c:pt>
                <c:pt idx="24">
                  <c:v>0.048</c:v>
                </c:pt>
                <c:pt idx="25">
                  <c:v>0.05</c:v>
                </c:pt>
                <c:pt idx="26">
                  <c:v>0.052</c:v>
                </c:pt>
                <c:pt idx="27">
                  <c:v>0.054</c:v>
                </c:pt>
                <c:pt idx="28">
                  <c:v>0.056</c:v>
                </c:pt>
                <c:pt idx="29">
                  <c:v>0.058</c:v>
                </c:pt>
                <c:pt idx="30">
                  <c:v>0.06</c:v>
                </c:pt>
                <c:pt idx="31">
                  <c:v>0.062</c:v>
                </c:pt>
                <c:pt idx="32">
                  <c:v>0.064</c:v>
                </c:pt>
                <c:pt idx="33">
                  <c:v>0.066</c:v>
                </c:pt>
                <c:pt idx="34">
                  <c:v>0.068</c:v>
                </c:pt>
                <c:pt idx="35">
                  <c:v>0.07</c:v>
                </c:pt>
                <c:pt idx="36">
                  <c:v>0.072</c:v>
                </c:pt>
                <c:pt idx="37">
                  <c:v>0.074</c:v>
                </c:pt>
                <c:pt idx="38">
                  <c:v>0.076</c:v>
                </c:pt>
                <c:pt idx="39">
                  <c:v>0.078</c:v>
                </c:pt>
                <c:pt idx="40">
                  <c:v>0.08</c:v>
                </c:pt>
                <c:pt idx="41">
                  <c:v>0.082</c:v>
                </c:pt>
                <c:pt idx="42">
                  <c:v>0.084</c:v>
                </c:pt>
                <c:pt idx="43">
                  <c:v>0.086</c:v>
                </c:pt>
                <c:pt idx="44">
                  <c:v>0.088</c:v>
                </c:pt>
                <c:pt idx="45">
                  <c:v>0.09</c:v>
                </c:pt>
                <c:pt idx="46">
                  <c:v>0.092</c:v>
                </c:pt>
                <c:pt idx="47">
                  <c:v>0.094</c:v>
                </c:pt>
                <c:pt idx="48">
                  <c:v>0.096</c:v>
                </c:pt>
                <c:pt idx="49">
                  <c:v>0.098</c:v>
                </c:pt>
                <c:pt idx="50">
                  <c:v>0.1</c:v>
                </c:pt>
                <c:pt idx="51">
                  <c:v>0.102</c:v>
                </c:pt>
                <c:pt idx="52">
                  <c:v>0.104</c:v>
                </c:pt>
                <c:pt idx="53">
                  <c:v>0.106</c:v>
                </c:pt>
                <c:pt idx="54">
                  <c:v>0.108</c:v>
                </c:pt>
                <c:pt idx="55">
                  <c:v>0.11</c:v>
                </c:pt>
                <c:pt idx="56">
                  <c:v>0.112</c:v>
                </c:pt>
                <c:pt idx="57">
                  <c:v>0.114</c:v>
                </c:pt>
                <c:pt idx="58">
                  <c:v>0.116</c:v>
                </c:pt>
                <c:pt idx="59">
                  <c:v>0.118</c:v>
                </c:pt>
                <c:pt idx="60">
                  <c:v>0.12</c:v>
                </c:pt>
                <c:pt idx="61">
                  <c:v>0.122</c:v>
                </c:pt>
                <c:pt idx="62">
                  <c:v>0.124</c:v>
                </c:pt>
                <c:pt idx="63">
                  <c:v>0.126</c:v>
                </c:pt>
                <c:pt idx="64">
                  <c:v>0.128</c:v>
                </c:pt>
                <c:pt idx="65">
                  <c:v>0.13</c:v>
                </c:pt>
                <c:pt idx="66">
                  <c:v>0.132</c:v>
                </c:pt>
                <c:pt idx="67">
                  <c:v>0.134</c:v>
                </c:pt>
                <c:pt idx="68">
                  <c:v>0.136</c:v>
                </c:pt>
                <c:pt idx="69">
                  <c:v>0.138</c:v>
                </c:pt>
                <c:pt idx="70">
                  <c:v>0.14</c:v>
                </c:pt>
                <c:pt idx="71">
                  <c:v>0.142</c:v>
                </c:pt>
                <c:pt idx="72">
                  <c:v>0.144</c:v>
                </c:pt>
                <c:pt idx="73">
                  <c:v>0.146</c:v>
                </c:pt>
                <c:pt idx="74">
                  <c:v>0.148</c:v>
                </c:pt>
                <c:pt idx="75">
                  <c:v>0.15</c:v>
                </c:pt>
                <c:pt idx="76">
                  <c:v>0.152</c:v>
                </c:pt>
                <c:pt idx="77">
                  <c:v>0.154</c:v>
                </c:pt>
                <c:pt idx="78">
                  <c:v>0.156</c:v>
                </c:pt>
                <c:pt idx="79">
                  <c:v>0.158</c:v>
                </c:pt>
                <c:pt idx="80">
                  <c:v>0.16</c:v>
                </c:pt>
                <c:pt idx="81">
                  <c:v>0.162</c:v>
                </c:pt>
                <c:pt idx="82">
                  <c:v>0.164</c:v>
                </c:pt>
                <c:pt idx="83">
                  <c:v>0.166</c:v>
                </c:pt>
                <c:pt idx="84">
                  <c:v>0.168</c:v>
                </c:pt>
                <c:pt idx="85">
                  <c:v>0.17</c:v>
                </c:pt>
                <c:pt idx="86">
                  <c:v>0.172</c:v>
                </c:pt>
                <c:pt idx="87">
                  <c:v>0.174</c:v>
                </c:pt>
                <c:pt idx="88">
                  <c:v>0.176</c:v>
                </c:pt>
                <c:pt idx="89">
                  <c:v>0.178</c:v>
                </c:pt>
                <c:pt idx="90">
                  <c:v>0.18</c:v>
                </c:pt>
                <c:pt idx="91">
                  <c:v>0.182</c:v>
                </c:pt>
                <c:pt idx="92">
                  <c:v>0.184</c:v>
                </c:pt>
                <c:pt idx="93">
                  <c:v>0.186</c:v>
                </c:pt>
                <c:pt idx="94">
                  <c:v>0.188</c:v>
                </c:pt>
                <c:pt idx="95">
                  <c:v>0.19</c:v>
                </c:pt>
                <c:pt idx="96">
                  <c:v>0.192</c:v>
                </c:pt>
                <c:pt idx="97">
                  <c:v>0.194</c:v>
                </c:pt>
                <c:pt idx="98">
                  <c:v>0.196</c:v>
                </c:pt>
                <c:pt idx="99">
                  <c:v>0.198</c:v>
                </c:pt>
                <c:pt idx="100">
                  <c:v>0.2</c:v>
                </c:pt>
                <c:pt idx="101">
                  <c:v>0.202</c:v>
                </c:pt>
                <c:pt idx="102">
                  <c:v>0.204</c:v>
                </c:pt>
                <c:pt idx="103">
                  <c:v>0.206</c:v>
                </c:pt>
                <c:pt idx="104">
                  <c:v>0.208</c:v>
                </c:pt>
                <c:pt idx="105">
                  <c:v>0.21</c:v>
                </c:pt>
                <c:pt idx="106">
                  <c:v>0.212</c:v>
                </c:pt>
                <c:pt idx="107">
                  <c:v>0.214</c:v>
                </c:pt>
                <c:pt idx="108">
                  <c:v>0.216</c:v>
                </c:pt>
                <c:pt idx="109">
                  <c:v>0.218</c:v>
                </c:pt>
                <c:pt idx="110">
                  <c:v>0.22</c:v>
                </c:pt>
                <c:pt idx="111">
                  <c:v>0.222</c:v>
                </c:pt>
                <c:pt idx="112">
                  <c:v>0.224</c:v>
                </c:pt>
                <c:pt idx="113">
                  <c:v>0.226</c:v>
                </c:pt>
                <c:pt idx="114">
                  <c:v>0.228</c:v>
                </c:pt>
                <c:pt idx="115">
                  <c:v>0.23</c:v>
                </c:pt>
                <c:pt idx="116">
                  <c:v>0.232</c:v>
                </c:pt>
                <c:pt idx="117">
                  <c:v>0.234</c:v>
                </c:pt>
                <c:pt idx="118">
                  <c:v>0.236</c:v>
                </c:pt>
                <c:pt idx="119">
                  <c:v>0.238</c:v>
                </c:pt>
                <c:pt idx="120">
                  <c:v>0.24</c:v>
                </c:pt>
                <c:pt idx="121">
                  <c:v>0.242</c:v>
                </c:pt>
                <c:pt idx="122">
                  <c:v>0.244</c:v>
                </c:pt>
                <c:pt idx="123">
                  <c:v>0.246</c:v>
                </c:pt>
                <c:pt idx="124">
                  <c:v>0.248</c:v>
                </c:pt>
                <c:pt idx="125">
                  <c:v>0.25</c:v>
                </c:pt>
                <c:pt idx="126">
                  <c:v>0.252</c:v>
                </c:pt>
                <c:pt idx="127">
                  <c:v>0.254</c:v>
                </c:pt>
                <c:pt idx="128">
                  <c:v>0.256</c:v>
                </c:pt>
                <c:pt idx="129">
                  <c:v>0.258</c:v>
                </c:pt>
                <c:pt idx="130">
                  <c:v>0.26</c:v>
                </c:pt>
                <c:pt idx="131">
                  <c:v>0.262</c:v>
                </c:pt>
                <c:pt idx="132">
                  <c:v>0.264</c:v>
                </c:pt>
                <c:pt idx="133">
                  <c:v>0.266</c:v>
                </c:pt>
                <c:pt idx="134">
                  <c:v>0.268</c:v>
                </c:pt>
                <c:pt idx="135">
                  <c:v>0.27</c:v>
                </c:pt>
                <c:pt idx="136">
                  <c:v>0.272</c:v>
                </c:pt>
                <c:pt idx="137">
                  <c:v>0.274</c:v>
                </c:pt>
                <c:pt idx="138">
                  <c:v>0.276</c:v>
                </c:pt>
                <c:pt idx="139">
                  <c:v>0.278</c:v>
                </c:pt>
                <c:pt idx="140">
                  <c:v>0.28</c:v>
                </c:pt>
                <c:pt idx="141">
                  <c:v>0.282</c:v>
                </c:pt>
                <c:pt idx="142">
                  <c:v>0.284</c:v>
                </c:pt>
                <c:pt idx="143">
                  <c:v>0.286</c:v>
                </c:pt>
                <c:pt idx="144">
                  <c:v>0.288</c:v>
                </c:pt>
                <c:pt idx="145">
                  <c:v>0.29</c:v>
                </c:pt>
                <c:pt idx="146">
                  <c:v>0.292</c:v>
                </c:pt>
                <c:pt idx="147">
                  <c:v>0.294</c:v>
                </c:pt>
                <c:pt idx="148">
                  <c:v>0.296</c:v>
                </c:pt>
                <c:pt idx="149">
                  <c:v>0.298</c:v>
                </c:pt>
                <c:pt idx="150">
                  <c:v>0.3</c:v>
                </c:pt>
                <c:pt idx="151">
                  <c:v>0.302</c:v>
                </c:pt>
                <c:pt idx="152">
                  <c:v>0.304</c:v>
                </c:pt>
                <c:pt idx="153">
                  <c:v>0.306</c:v>
                </c:pt>
                <c:pt idx="154">
                  <c:v>0.308</c:v>
                </c:pt>
                <c:pt idx="155">
                  <c:v>0.31</c:v>
                </c:pt>
                <c:pt idx="156">
                  <c:v>0.312</c:v>
                </c:pt>
                <c:pt idx="157">
                  <c:v>0.314</c:v>
                </c:pt>
                <c:pt idx="158">
                  <c:v>0.316</c:v>
                </c:pt>
                <c:pt idx="159">
                  <c:v>0.318</c:v>
                </c:pt>
                <c:pt idx="160">
                  <c:v>0.32</c:v>
                </c:pt>
                <c:pt idx="161">
                  <c:v>0.322</c:v>
                </c:pt>
                <c:pt idx="162">
                  <c:v>0.324</c:v>
                </c:pt>
                <c:pt idx="163">
                  <c:v>0.326</c:v>
                </c:pt>
                <c:pt idx="164">
                  <c:v>0.328</c:v>
                </c:pt>
                <c:pt idx="165">
                  <c:v>0.33</c:v>
                </c:pt>
                <c:pt idx="166">
                  <c:v>0.332</c:v>
                </c:pt>
                <c:pt idx="167">
                  <c:v>0.334</c:v>
                </c:pt>
                <c:pt idx="168">
                  <c:v>0.336</c:v>
                </c:pt>
                <c:pt idx="169">
                  <c:v>0.338</c:v>
                </c:pt>
                <c:pt idx="170">
                  <c:v>0.34</c:v>
                </c:pt>
                <c:pt idx="171">
                  <c:v>0.342</c:v>
                </c:pt>
                <c:pt idx="172">
                  <c:v>0.344</c:v>
                </c:pt>
                <c:pt idx="173">
                  <c:v>0.346</c:v>
                </c:pt>
                <c:pt idx="174">
                  <c:v>0.348</c:v>
                </c:pt>
                <c:pt idx="175">
                  <c:v>0.35</c:v>
                </c:pt>
                <c:pt idx="176">
                  <c:v>0.352</c:v>
                </c:pt>
                <c:pt idx="177">
                  <c:v>0.354</c:v>
                </c:pt>
                <c:pt idx="178">
                  <c:v>0.356</c:v>
                </c:pt>
                <c:pt idx="179">
                  <c:v>0.358</c:v>
                </c:pt>
                <c:pt idx="180">
                  <c:v>0.36</c:v>
                </c:pt>
                <c:pt idx="181">
                  <c:v>0.362</c:v>
                </c:pt>
                <c:pt idx="182">
                  <c:v>0.364</c:v>
                </c:pt>
                <c:pt idx="183">
                  <c:v>0.366</c:v>
                </c:pt>
                <c:pt idx="184">
                  <c:v>0.368</c:v>
                </c:pt>
                <c:pt idx="185">
                  <c:v>0.37</c:v>
                </c:pt>
                <c:pt idx="186">
                  <c:v>0.372</c:v>
                </c:pt>
                <c:pt idx="187">
                  <c:v>0.374</c:v>
                </c:pt>
                <c:pt idx="188">
                  <c:v>0.376</c:v>
                </c:pt>
                <c:pt idx="189">
                  <c:v>0.378</c:v>
                </c:pt>
                <c:pt idx="190">
                  <c:v>0.38</c:v>
                </c:pt>
                <c:pt idx="191">
                  <c:v>0.382</c:v>
                </c:pt>
                <c:pt idx="192">
                  <c:v>0.384</c:v>
                </c:pt>
                <c:pt idx="193">
                  <c:v>0.386</c:v>
                </c:pt>
                <c:pt idx="194">
                  <c:v>0.388</c:v>
                </c:pt>
                <c:pt idx="195">
                  <c:v>0.39</c:v>
                </c:pt>
                <c:pt idx="196">
                  <c:v>0.392</c:v>
                </c:pt>
                <c:pt idx="197">
                  <c:v>0.394</c:v>
                </c:pt>
                <c:pt idx="198">
                  <c:v>0.396</c:v>
                </c:pt>
                <c:pt idx="199">
                  <c:v>0.398</c:v>
                </c:pt>
                <c:pt idx="200">
                  <c:v>0.4</c:v>
                </c:pt>
                <c:pt idx="201">
                  <c:v>0.402</c:v>
                </c:pt>
                <c:pt idx="202">
                  <c:v>0.404</c:v>
                </c:pt>
                <c:pt idx="203">
                  <c:v>0.406</c:v>
                </c:pt>
                <c:pt idx="204">
                  <c:v>0.408</c:v>
                </c:pt>
                <c:pt idx="205">
                  <c:v>0.41</c:v>
                </c:pt>
                <c:pt idx="206">
                  <c:v>0.412</c:v>
                </c:pt>
                <c:pt idx="207">
                  <c:v>0.414</c:v>
                </c:pt>
                <c:pt idx="208">
                  <c:v>0.416</c:v>
                </c:pt>
                <c:pt idx="209">
                  <c:v>0.418</c:v>
                </c:pt>
                <c:pt idx="210">
                  <c:v>0.42</c:v>
                </c:pt>
                <c:pt idx="211">
                  <c:v>0.422</c:v>
                </c:pt>
                <c:pt idx="212">
                  <c:v>0.424</c:v>
                </c:pt>
                <c:pt idx="213">
                  <c:v>0.426</c:v>
                </c:pt>
                <c:pt idx="214">
                  <c:v>0.428</c:v>
                </c:pt>
                <c:pt idx="215">
                  <c:v>0.43</c:v>
                </c:pt>
                <c:pt idx="216">
                  <c:v>0.432</c:v>
                </c:pt>
                <c:pt idx="217">
                  <c:v>0.434</c:v>
                </c:pt>
                <c:pt idx="218">
                  <c:v>0.436</c:v>
                </c:pt>
                <c:pt idx="219">
                  <c:v>0.438</c:v>
                </c:pt>
                <c:pt idx="220">
                  <c:v>0.44</c:v>
                </c:pt>
                <c:pt idx="221">
                  <c:v>0.442</c:v>
                </c:pt>
                <c:pt idx="222">
                  <c:v>0.444</c:v>
                </c:pt>
                <c:pt idx="223">
                  <c:v>0.446</c:v>
                </c:pt>
                <c:pt idx="224">
                  <c:v>0.448</c:v>
                </c:pt>
                <c:pt idx="225">
                  <c:v>0.45</c:v>
                </c:pt>
                <c:pt idx="226">
                  <c:v>0.452</c:v>
                </c:pt>
                <c:pt idx="227">
                  <c:v>0.454</c:v>
                </c:pt>
                <c:pt idx="228">
                  <c:v>0.456</c:v>
                </c:pt>
                <c:pt idx="229">
                  <c:v>0.458</c:v>
                </c:pt>
                <c:pt idx="230">
                  <c:v>0.46</c:v>
                </c:pt>
                <c:pt idx="231">
                  <c:v>0.462</c:v>
                </c:pt>
                <c:pt idx="232">
                  <c:v>0.464</c:v>
                </c:pt>
                <c:pt idx="233">
                  <c:v>0.466</c:v>
                </c:pt>
                <c:pt idx="234">
                  <c:v>0.468</c:v>
                </c:pt>
                <c:pt idx="235">
                  <c:v>0.47</c:v>
                </c:pt>
                <c:pt idx="236">
                  <c:v>0.472</c:v>
                </c:pt>
                <c:pt idx="237">
                  <c:v>0.474</c:v>
                </c:pt>
                <c:pt idx="238">
                  <c:v>0.476</c:v>
                </c:pt>
                <c:pt idx="239">
                  <c:v>0.478</c:v>
                </c:pt>
                <c:pt idx="240">
                  <c:v>0.48</c:v>
                </c:pt>
                <c:pt idx="241">
                  <c:v>0.482</c:v>
                </c:pt>
                <c:pt idx="242">
                  <c:v>0.484</c:v>
                </c:pt>
                <c:pt idx="243">
                  <c:v>0.486</c:v>
                </c:pt>
                <c:pt idx="244">
                  <c:v>0.488</c:v>
                </c:pt>
                <c:pt idx="245">
                  <c:v>0.49</c:v>
                </c:pt>
                <c:pt idx="246">
                  <c:v>0.492</c:v>
                </c:pt>
                <c:pt idx="247">
                  <c:v>0.494</c:v>
                </c:pt>
                <c:pt idx="248">
                  <c:v>0.496</c:v>
                </c:pt>
                <c:pt idx="249">
                  <c:v>0.498</c:v>
                </c:pt>
                <c:pt idx="250">
                  <c:v>0.5</c:v>
                </c:pt>
                <c:pt idx="251">
                  <c:v>0.502</c:v>
                </c:pt>
                <c:pt idx="252">
                  <c:v>0.504</c:v>
                </c:pt>
                <c:pt idx="253">
                  <c:v>0.506</c:v>
                </c:pt>
                <c:pt idx="254">
                  <c:v>0.508</c:v>
                </c:pt>
                <c:pt idx="255">
                  <c:v>0.51</c:v>
                </c:pt>
                <c:pt idx="256">
                  <c:v>0.512</c:v>
                </c:pt>
                <c:pt idx="257">
                  <c:v>0.514</c:v>
                </c:pt>
                <c:pt idx="258">
                  <c:v>0.516</c:v>
                </c:pt>
                <c:pt idx="259">
                  <c:v>0.518</c:v>
                </c:pt>
                <c:pt idx="260">
                  <c:v>0.52</c:v>
                </c:pt>
                <c:pt idx="261">
                  <c:v>0.522</c:v>
                </c:pt>
                <c:pt idx="262">
                  <c:v>0.524</c:v>
                </c:pt>
                <c:pt idx="263">
                  <c:v>0.526</c:v>
                </c:pt>
                <c:pt idx="264">
                  <c:v>0.528</c:v>
                </c:pt>
                <c:pt idx="265">
                  <c:v>0.53</c:v>
                </c:pt>
                <c:pt idx="266">
                  <c:v>0.532</c:v>
                </c:pt>
                <c:pt idx="267">
                  <c:v>0.534</c:v>
                </c:pt>
                <c:pt idx="268">
                  <c:v>0.536</c:v>
                </c:pt>
                <c:pt idx="269">
                  <c:v>0.538</c:v>
                </c:pt>
                <c:pt idx="270">
                  <c:v>0.54</c:v>
                </c:pt>
                <c:pt idx="271">
                  <c:v>0.542</c:v>
                </c:pt>
                <c:pt idx="272">
                  <c:v>0.544</c:v>
                </c:pt>
                <c:pt idx="273">
                  <c:v>0.546</c:v>
                </c:pt>
                <c:pt idx="274">
                  <c:v>0.548</c:v>
                </c:pt>
                <c:pt idx="275">
                  <c:v>0.55</c:v>
                </c:pt>
                <c:pt idx="276">
                  <c:v>0.552</c:v>
                </c:pt>
                <c:pt idx="277">
                  <c:v>0.554</c:v>
                </c:pt>
                <c:pt idx="278">
                  <c:v>0.556</c:v>
                </c:pt>
                <c:pt idx="279">
                  <c:v>0.558</c:v>
                </c:pt>
                <c:pt idx="280">
                  <c:v>0.56</c:v>
                </c:pt>
                <c:pt idx="281">
                  <c:v>0.562</c:v>
                </c:pt>
                <c:pt idx="282">
                  <c:v>0.564</c:v>
                </c:pt>
                <c:pt idx="283">
                  <c:v>0.566</c:v>
                </c:pt>
                <c:pt idx="284">
                  <c:v>0.568</c:v>
                </c:pt>
                <c:pt idx="285">
                  <c:v>0.57</c:v>
                </c:pt>
                <c:pt idx="286">
                  <c:v>0.572</c:v>
                </c:pt>
                <c:pt idx="287">
                  <c:v>0.574</c:v>
                </c:pt>
                <c:pt idx="288">
                  <c:v>0.576</c:v>
                </c:pt>
                <c:pt idx="289">
                  <c:v>0.578</c:v>
                </c:pt>
                <c:pt idx="290">
                  <c:v>0.58</c:v>
                </c:pt>
                <c:pt idx="291">
                  <c:v>0.582</c:v>
                </c:pt>
                <c:pt idx="292">
                  <c:v>0.584</c:v>
                </c:pt>
                <c:pt idx="293">
                  <c:v>0.586</c:v>
                </c:pt>
                <c:pt idx="294">
                  <c:v>0.588</c:v>
                </c:pt>
                <c:pt idx="295">
                  <c:v>0.59</c:v>
                </c:pt>
                <c:pt idx="296">
                  <c:v>0.592</c:v>
                </c:pt>
                <c:pt idx="297">
                  <c:v>0.594</c:v>
                </c:pt>
                <c:pt idx="298">
                  <c:v>0.596</c:v>
                </c:pt>
                <c:pt idx="299">
                  <c:v>0.598</c:v>
                </c:pt>
                <c:pt idx="300">
                  <c:v>0.6</c:v>
                </c:pt>
                <c:pt idx="301">
                  <c:v>0.602</c:v>
                </c:pt>
                <c:pt idx="302">
                  <c:v>0.604</c:v>
                </c:pt>
                <c:pt idx="303">
                  <c:v>0.606</c:v>
                </c:pt>
                <c:pt idx="304">
                  <c:v>0.608</c:v>
                </c:pt>
                <c:pt idx="305">
                  <c:v>0.61</c:v>
                </c:pt>
                <c:pt idx="306">
                  <c:v>0.612</c:v>
                </c:pt>
                <c:pt idx="307">
                  <c:v>0.614</c:v>
                </c:pt>
                <c:pt idx="308">
                  <c:v>0.616</c:v>
                </c:pt>
                <c:pt idx="309">
                  <c:v>0.618</c:v>
                </c:pt>
                <c:pt idx="310">
                  <c:v>0.62</c:v>
                </c:pt>
                <c:pt idx="311">
                  <c:v>0.622</c:v>
                </c:pt>
                <c:pt idx="312">
                  <c:v>0.624</c:v>
                </c:pt>
                <c:pt idx="313">
                  <c:v>0.626</c:v>
                </c:pt>
                <c:pt idx="314">
                  <c:v>0.628</c:v>
                </c:pt>
                <c:pt idx="315">
                  <c:v>0.63</c:v>
                </c:pt>
                <c:pt idx="316">
                  <c:v>0.632</c:v>
                </c:pt>
                <c:pt idx="317">
                  <c:v>0.634</c:v>
                </c:pt>
                <c:pt idx="318">
                  <c:v>0.636</c:v>
                </c:pt>
                <c:pt idx="319">
                  <c:v>0.638</c:v>
                </c:pt>
                <c:pt idx="320">
                  <c:v>0.64</c:v>
                </c:pt>
                <c:pt idx="321">
                  <c:v>0.642</c:v>
                </c:pt>
                <c:pt idx="322">
                  <c:v>0.644</c:v>
                </c:pt>
                <c:pt idx="323">
                  <c:v>0.646</c:v>
                </c:pt>
                <c:pt idx="324">
                  <c:v>0.648</c:v>
                </c:pt>
                <c:pt idx="325">
                  <c:v>0.65</c:v>
                </c:pt>
                <c:pt idx="326">
                  <c:v>0.652</c:v>
                </c:pt>
                <c:pt idx="327">
                  <c:v>0.654</c:v>
                </c:pt>
                <c:pt idx="328">
                  <c:v>0.656</c:v>
                </c:pt>
                <c:pt idx="329">
                  <c:v>0.658</c:v>
                </c:pt>
                <c:pt idx="330">
                  <c:v>0.66</c:v>
                </c:pt>
                <c:pt idx="331">
                  <c:v>0.662</c:v>
                </c:pt>
                <c:pt idx="332">
                  <c:v>0.664</c:v>
                </c:pt>
                <c:pt idx="333">
                  <c:v>0.666</c:v>
                </c:pt>
                <c:pt idx="334">
                  <c:v>0.668</c:v>
                </c:pt>
                <c:pt idx="335">
                  <c:v>0.67</c:v>
                </c:pt>
                <c:pt idx="336">
                  <c:v>0.672</c:v>
                </c:pt>
                <c:pt idx="337">
                  <c:v>0.674</c:v>
                </c:pt>
                <c:pt idx="338">
                  <c:v>0.676</c:v>
                </c:pt>
                <c:pt idx="339">
                  <c:v>0.678</c:v>
                </c:pt>
                <c:pt idx="340">
                  <c:v>0.68</c:v>
                </c:pt>
                <c:pt idx="341">
                  <c:v>0.682</c:v>
                </c:pt>
                <c:pt idx="342">
                  <c:v>0.684</c:v>
                </c:pt>
                <c:pt idx="343">
                  <c:v>0.686</c:v>
                </c:pt>
                <c:pt idx="344">
                  <c:v>0.688</c:v>
                </c:pt>
                <c:pt idx="345">
                  <c:v>0.69</c:v>
                </c:pt>
                <c:pt idx="346">
                  <c:v>0.692</c:v>
                </c:pt>
                <c:pt idx="347">
                  <c:v>0.694</c:v>
                </c:pt>
                <c:pt idx="348">
                  <c:v>0.696</c:v>
                </c:pt>
                <c:pt idx="349">
                  <c:v>0.698</c:v>
                </c:pt>
                <c:pt idx="350">
                  <c:v>0.7</c:v>
                </c:pt>
                <c:pt idx="351">
                  <c:v>0.702</c:v>
                </c:pt>
                <c:pt idx="352">
                  <c:v>0.704</c:v>
                </c:pt>
                <c:pt idx="353">
                  <c:v>0.706</c:v>
                </c:pt>
                <c:pt idx="354">
                  <c:v>0.708</c:v>
                </c:pt>
                <c:pt idx="355">
                  <c:v>0.71</c:v>
                </c:pt>
                <c:pt idx="356">
                  <c:v>0.712</c:v>
                </c:pt>
                <c:pt idx="357">
                  <c:v>0.714</c:v>
                </c:pt>
                <c:pt idx="358">
                  <c:v>0.716</c:v>
                </c:pt>
                <c:pt idx="359">
                  <c:v>0.718</c:v>
                </c:pt>
                <c:pt idx="360">
                  <c:v>0.72</c:v>
                </c:pt>
                <c:pt idx="361">
                  <c:v>0.722</c:v>
                </c:pt>
                <c:pt idx="362">
                  <c:v>0.724</c:v>
                </c:pt>
                <c:pt idx="363">
                  <c:v>0.726</c:v>
                </c:pt>
                <c:pt idx="364">
                  <c:v>0.728</c:v>
                </c:pt>
                <c:pt idx="365">
                  <c:v>0.73</c:v>
                </c:pt>
                <c:pt idx="366">
                  <c:v>0.732</c:v>
                </c:pt>
                <c:pt idx="367">
                  <c:v>0.734</c:v>
                </c:pt>
                <c:pt idx="368">
                  <c:v>0.736</c:v>
                </c:pt>
                <c:pt idx="369">
                  <c:v>0.738</c:v>
                </c:pt>
                <c:pt idx="370">
                  <c:v>0.74</c:v>
                </c:pt>
                <c:pt idx="371">
                  <c:v>0.742</c:v>
                </c:pt>
                <c:pt idx="372">
                  <c:v>0.744</c:v>
                </c:pt>
                <c:pt idx="373">
                  <c:v>0.746</c:v>
                </c:pt>
                <c:pt idx="374">
                  <c:v>0.748</c:v>
                </c:pt>
                <c:pt idx="375">
                  <c:v>0.75</c:v>
                </c:pt>
                <c:pt idx="376">
                  <c:v>0.752</c:v>
                </c:pt>
                <c:pt idx="377">
                  <c:v>0.754</c:v>
                </c:pt>
                <c:pt idx="378">
                  <c:v>0.756</c:v>
                </c:pt>
                <c:pt idx="379">
                  <c:v>0.758</c:v>
                </c:pt>
                <c:pt idx="380">
                  <c:v>0.76</c:v>
                </c:pt>
                <c:pt idx="381">
                  <c:v>0.762</c:v>
                </c:pt>
                <c:pt idx="382">
                  <c:v>0.764</c:v>
                </c:pt>
                <c:pt idx="383">
                  <c:v>0.766</c:v>
                </c:pt>
                <c:pt idx="384">
                  <c:v>0.768</c:v>
                </c:pt>
                <c:pt idx="385">
                  <c:v>0.77</c:v>
                </c:pt>
                <c:pt idx="386">
                  <c:v>0.772</c:v>
                </c:pt>
                <c:pt idx="387">
                  <c:v>0.774</c:v>
                </c:pt>
                <c:pt idx="388">
                  <c:v>0.776</c:v>
                </c:pt>
                <c:pt idx="389">
                  <c:v>0.778</c:v>
                </c:pt>
                <c:pt idx="390">
                  <c:v>0.78</c:v>
                </c:pt>
                <c:pt idx="391">
                  <c:v>0.782</c:v>
                </c:pt>
                <c:pt idx="392">
                  <c:v>0.784</c:v>
                </c:pt>
                <c:pt idx="393">
                  <c:v>0.786</c:v>
                </c:pt>
                <c:pt idx="394">
                  <c:v>0.788</c:v>
                </c:pt>
                <c:pt idx="395">
                  <c:v>0.79</c:v>
                </c:pt>
                <c:pt idx="396">
                  <c:v>0.792</c:v>
                </c:pt>
                <c:pt idx="397">
                  <c:v>0.794</c:v>
                </c:pt>
                <c:pt idx="398">
                  <c:v>0.796</c:v>
                </c:pt>
                <c:pt idx="399">
                  <c:v>0.798</c:v>
                </c:pt>
                <c:pt idx="400">
                  <c:v>0.8</c:v>
                </c:pt>
                <c:pt idx="401">
                  <c:v>0.802</c:v>
                </c:pt>
                <c:pt idx="402">
                  <c:v>0.804</c:v>
                </c:pt>
                <c:pt idx="403">
                  <c:v>0.806</c:v>
                </c:pt>
                <c:pt idx="404">
                  <c:v>0.808</c:v>
                </c:pt>
                <c:pt idx="405">
                  <c:v>0.81</c:v>
                </c:pt>
                <c:pt idx="406">
                  <c:v>0.812</c:v>
                </c:pt>
                <c:pt idx="407">
                  <c:v>0.814</c:v>
                </c:pt>
                <c:pt idx="408">
                  <c:v>0.816</c:v>
                </c:pt>
                <c:pt idx="409">
                  <c:v>0.818</c:v>
                </c:pt>
                <c:pt idx="410">
                  <c:v>0.82</c:v>
                </c:pt>
                <c:pt idx="411">
                  <c:v>0.822</c:v>
                </c:pt>
                <c:pt idx="412">
                  <c:v>0.824</c:v>
                </c:pt>
                <c:pt idx="413">
                  <c:v>0.826</c:v>
                </c:pt>
                <c:pt idx="414">
                  <c:v>0.828</c:v>
                </c:pt>
                <c:pt idx="415">
                  <c:v>0.83</c:v>
                </c:pt>
                <c:pt idx="416">
                  <c:v>0.832</c:v>
                </c:pt>
                <c:pt idx="417">
                  <c:v>0.834</c:v>
                </c:pt>
                <c:pt idx="418">
                  <c:v>0.836</c:v>
                </c:pt>
                <c:pt idx="419">
                  <c:v>0.838</c:v>
                </c:pt>
                <c:pt idx="420">
                  <c:v>0.84</c:v>
                </c:pt>
                <c:pt idx="421">
                  <c:v>0.842</c:v>
                </c:pt>
                <c:pt idx="422">
                  <c:v>0.844</c:v>
                </c:pt>
                <c:pt idx="423">
                  <c:v>0.846</c:v>
                </c:pt>
                <c:pt idx="424">
                  <c:v>0.848</c:v>
                </c:pt>
                <c:pt idx="425">
                  <c:v>0.85</c:v>
                </c:pt>
                <c:pt idx="426">
                  <c:v>0.852</c:v>
                </c:pt>
                <c:pt idx="427">
                  <c:v>0.854</c:v>
                </c:pt>
                <c:pt idx="428">
                  <c:v>0.856</c:v>
                </c:pt>
                <c:pt idx="429">
                  <c:v>0.858</c:v>
                </c:pt>
                <c:pt idx="430">
                  <c:v>0.86</c:v>
                </c:pt>
                <c:pt idx="431">
                  <c:v>0.862</c:v>
                </c:pt>
                <c:pt idx="432">
                  <c:v>0.864</c:v>
                </c:pt>
                <c:pt idx="433">
                  <c:v>0.866</c:v>
                </c:pt>
                <c:pt idx="434">
                  <c:v>0.868</c:v>
                </c:pt>
                <c:pt idx="435">
                  <c:v>0.87</c:v>
                </c:pt>
                <c:pt idx="436">
                  <c:v>0.872</c:v>
                </c:pt>
                <c:pt idx="437">
                  <c:v>0.874</c:v>
                </c:pt>
                <c:pt idx="438">
                  <c:v>0.876</c:v>
                </c:pt>
                <c:pt idx="439">
                  <c:v>0.878</c:v>
                </c:pt>
                <c:pt idx="440">
                  <c:v>0.88</c:v>
                </c:pt>
                <c:pt idx="441">
                  <c:v>0.882</c:v>
                </c:pt>
                <c:pt idx="442">
                  <c:v>0.884</c:v>
                </c:pt>
                <c:pt idx="443">
                  <c:v>0.886</c:v>
                </c:pt>
                <c:pt idx="444">
                  <c:v>0.888</c:v>
                </c:pt>
                <c:pt idx="445">
                  <c:v>0.89</c:v>
                </c:pt>
                <c:pt idx="446">
                  <c:v>0.892</c:v>
                </c:pt>
                <c:pt idx="447">
                  <c:v>0.894</c:v>
                </c:pt>
                <c:pt idx="448">
                  <c:v>0.896</c:v>
                </c:pt>
                <c:pt idx="449">
                  <c:v>0.898</c:v>
                </c:pt>
                <c:pt idx="450">
                  <c:v>0.9</c:v>
                </c:pt>
                <c:pt idx="451">
                  <c:v>0.902</c:v>
                </c:pt>
                <c:pt idx="452">
                  <c:v>0.904</c:v>
                </c:pt>
                <c:pt idx="453">
                  <c:v>0.906</c:v>
                </c:pt>
                <c:pt idx="454">
                  <c:v>0.908</c:v>
                </c:pt>
                <c:pt idx="455">
                  <c:v>0.91</c:v>
                </c:pt>
                <c:pt idx="456">
                  <c:v>0.912</c:v>
                </c:pt>
                <c:pt idx="457">
                  <c:v>0.914</c:v>
                </c:pt>
                <c:pt idx="458">
                  <c:v>0.916</c:v>
                </c:pt>
                <c:pt idx="459">
                  <c:v>0.918</c:v>
                </c:pt>
                <c:pt idx="460">
                  <c:v>0.92</c:v>
                </c:pt>
                <c:pt idx="461">
                  <c:v>0.922</c:v>
                </c:pt>
                <c:pt idx="462">
                  <c:v>0.924</c:v>
                </c:pt>
                <c:pt idx="463">
                  <c:v>0.926</c:v>
                </c:pt>
                <c:pt idx="464">
                  <c:v>0.928</c:v>
                </c:pt>
                <c:pt idx="465">
                  <c:v>0.93</c:v>
                </c:pt>
                <c:pt idx="466">
                  <c:v>0.932</c:v>
                </c:pt>
                <c:pt idx="467">
                  <c:v>0.934</c:v>
                </c:pt>
                <c:pt idx="468">
                  <c:v>0.936</c:v>
                </c:pt>
                <c:pt idx="469">
                  <c:v>0.938</c:v>
                </c:pt>
                <c:pt idx="470">
                  <c:v>0.94</c:v>
                </c:pt>
                <c:pt idx="471">
                  <c:v>0.942</c:v>
                </c:pt>
                <c:pt idx="472">
                  <c:v>0.944</c:v>
                </c:pt>
                <c:pt idx="473">
                  <c:v>0.946</c:v>
                </c:pt>
                <c:pt idx="474">
                  <c:v>0.948</c:v>
                </c:pt>
                <c:pt idx="475">
                  <c:v>0.95</c:v>
                </c:pt>
                <c:pt idx="476">
                  <c:v>0.952</c:v>
                </c:pt>
                <c:pt idx="477">
                  <c:v>0.954</c:v>
                </c:pt>
                <c:pt idx="478">
                  <c:v>0.956</c:v>
                </c:pt>
                <c:pt idx="479">
                  <c:v>0.958</c:v>
                </c:pt>
                <c:pt idx="480">
                  <c:v>0.96</c:v>
                </c:pt>
                <c:pt idx="481">
                  <c:v>0.962</c:v>
                </c:pt>
                <c:pt idx="482">
                  <c:v>0.964</c:v>
                </c:pt>
                <c:pt idx="483">
                  <c:v>0.966</c:v>
                </c:pt>
                <c:pt idx="484">
                  <c:v>0.968</c:v>
                </c:pt>
                <c:pt idx="485">
                  <c:v>0.97</c:v>
                </c:pt>
                <c:pt idx="486">
                  <c:v>0.972</c:v>
                </c:pt>
                <c:pt idx="487">
                  <c:v>0.974</c:v>
                </c:pt>
                <c:pt idx="488">
                  <c:v>0.976</c:v>
                </c:pt>
                <c:pt idx="489">
                  <c:v>0.978</c:v>
                </c:pt>
                <c:pt idx="490">
                  <c:v>0.98</c:v>
                </c:pt>
                <c:pt idx="491">
                  <c:v>0.982</c:v>
                </c:pt>
                <c:pt idx="492">
                  <c:v>0.984</c:v>
                </c:pt>
                <c:pt idx="493">
                  <c:v>0.986</c:v>
                </c:pt>
                <c:pt idx="494">
                  <c:v>0.988</c:v>
                </c:pt>
                <c:pt idx="495">
                  <c:v>0.99</c:v>
                </c:pt>
                <c:pt idx="496">
                  <c:v>0.992</c:v>
                </c:pt>
                <c:pt idx="497">
                  <c:v>0.994</c:v>
                </c:pt>
                <c:pt idx="498">
                  <c:v>0.996</c:v>
                </c:pt>
                <c:pt idx="499">
                  <c:v>0.998</c:v>
                </c:pt>
                <c:pt idx="500">
                  <c:v>1.0</c:v>
                </c:pt>
                <c:pt idx="501">
                  <c:v>1.002</c:v>
                </c:pt>
                <c:pt idx="502">
                  <c:v>1.004</c:v>
                </c:pt>
                <c:pt idx="503">
                  <c:v>1.006</c:v>
                </c:pt>
                <c:pt idx="504">
                  <c:v>1.008</c:v>
                </c:pt>
                <c:pt idx="505">
                  <c:v>1.01</c:v>
                </c:pt>
                <c:pt idx="506">
                  <c:v>1.012</c:v>
                </c:pt>
                <c:pt idx="507">
                  <c:v>1.014</c:v>
                </c:pt>
                <c:pt idx="508">
                  <c:v>1.016</c:v>
                </c:pt>
                <c:pt idx="509">
                  <c:v>1.018</c:v>
                </c:pt>
                <c:pt idx="510">
                  <c:v>1.02</c:v>
                </c:pt>
                <c:pt idx="511">
                  <c:v>1.022</c:v>
                </c:pt>
                <c:pt idx="512">
                  <c:v>1.024</c:v>
                </c:pt>
                <c:pt idx="513">
                  <c:v>1.026</c:v>
                </c:pt>
                <c:pt idx="514">
                  <c:v>1.028</c:v>
                </c:pt>
                <c:pt idx="515">
                  <c:v>1.03</c:v>
                </c:pt>
                <c:pt idx="516">
                  <c:v>1.032</c:v>
                </c:pt>
                <c:pt idx="517">
                  <c:v>1.034</c:v>
                </c:pt>
                <c:pt idx="518">
                  <c:v>1.036</c:v>
                </c:pt>
                <c:pt idx="519">
                  <c:v>1.038</c:v>
                </c:pt>
                <c:pt idx="520">
                  <c:v>1.04</c:v>
                </c:pt>
                <c:pt idx="521">
                  <c:v>1.042</c:v>
                </c:pt>
                <c:pt idx="522">
                  <c:v>1.044</c:v>
                </c:pt>
                <c:pt idx="523">
                  <c:v>1.046</c:v>
                </c:pt>
                <c:pt idx="524">
                  <c:v>1.048</c:v>
                </c:pt>
                <c:pt idx="525">
                  <c:v>1.05</c:v>
                </c:pt>
                <c:pt idx="526">
                  <c:v>1.052</c:v>
                </c:pt>
                <c:pt idx="527">
                  <c:v>1.054</c:v>
                </c:pt>
                <c:pt idx="528">
                  <c:v>1.056</c:v>
                </c:pt>
                <c:pt idx="529">
                  <c:v>1.058</c:v>
                </c:pt>
                <c:pt idx="530">
                  <c:v>1.06</c:v>
                </c:pt>
                <c:pt idx="531">
                  <c:v>1.062</c:v>
                </c:pt>
                <c:pt idx="532">
                  <c:v>1.064</c:v>
                </c:pt>
                <c:pt idx="533">
                  <c:v>1.066</c:v>
                </c:pt>
                <c:pt idx="534">
                  <c:v>1.068</c:v>
                </c:pt>
                <c:pt idx="535">
                  <c:v>1.07</c:v>
                </c:pt>
                <c:pt idx="536">
                  <c:v>1.072</c:v>
                </c:pt>
                <c:pt idx="537">
                  <c:v>1.074</c:v>
                </c:pt>
                <c:pt idx="538">
                  <c:v>1.076</c:v>
                </c:pt>
                <c:pt idx="539">
                  <c:v>1.078</c:v>
                </c:pt>
                <c:pt idx="540">
                  <c:v>1.08</c:v>
                </c:pt>
                <c:pt idx="541">
                  <c:v>1.082</c:v>
                </c:pt>
                <c:pt idx="542">
                  <c:v>1.084</c:v>
                </c:pt>
                <c:pt idx="543">
                  <c:v>1.086</c:v>
                </c:pt>
                <c:pt idx="544">
                  <c:v>1.088</c:v>
                </c:pt>
                <c:pt idx="545">
                  <c:v>1.09</c:v>
                </c:pt>
                <c:pt idx="546">
                  <c:v>1.092</c:v>
                </c:pt>
                <c:pt idx="547">
                  <c:v>1.094</c:v>
                </c:pt>
                <c:pt idx="548">
                  <c:v>1.096</c:v>
                </c:pt>
                <c:pt idx="549">
                  <c:v>1.098</c:v>
                </c:pt>
                <c:pt idx="550">
                  <c:v>1.1</c:v>
                </c:pt>
                <c:pt idx="551">
                  <c:v>1.102</c:v>
                </c:pt>
                <c:pt idx="552">
                  <c:v>1.104</c:v>
                </c:pt>
                <c:pt idx="553">
                  <c:v>1.106</c:v>
                </c:pt>
                <c:pt idx="554">
                  <c:v>1.108</c:v>
                </c:pt>
                <c:pt idx="555">
                  <c:v>1.11</c:v>
                </c:pt>
                <c:pt idx="556">
                  <c:v>1.112</c:v>
                </c:pt>
                <c:pt idx="557">
                  <c:v>1.114</c:v>
                </c:pt>
                <c:pt idx="558">
                  <c:v>1.116</c:v>
                </c:pt>
                <c:pt idx="559">
                  <c:v>1.118</c:v>
                </c:pt>
                <c:pt idx="560">
                  <c:v>1.12</c:v>
                </c:pt>
                <c:pt idx="561">
                  <c:v>1.122</c:v>
                </c:pt>
                <c:pt idx="562">
                  <c:v>1.124</c:v>
                </c:pt>
                <c:pt idx="563">
                  <c:v>1.126</c:v>
                </c:pt>
                <c:pt idx="564">
                  <c:v>1.128</c:v>
                </c:pt>
                <c:pt idx="565">
                  <c:v>1.13</c:v>
                </c:pt>
                <c:pt idx="566">
                  <c:v>1.132</c:v>
                </c:pt>
                <c:pt idx="567">
                  <c:v>1.134</c:v>
                </c:pt>
                <c:pt idx="568">
                  <c:v>1.136</c:v>
                </c:pt>
                <c:pt idx="569">
                  <c:v>1.138</c:v>
                </c:pt>
                <c:pt idx="570">
                  <c:v>1.14</c:v>
                </c:pt>
                <c:pt idx="571">
                  <c:v>1.142</c:v>
                </c:pt>
                <c:pt idx="572">
                  <c:v>1.144</c:v>
                </c:pt>
                <c:pt idx="573">
                  <c:v>1.146</c:v>
                </c:pt>
                <c:pt idx="574">
                  <c:v>1.148</c:v>
                </c:pt>
                <c:pt idx="575">
                  <c:v>1.15</c:v>
                </c:pt>
                <c:pt idx="576">
                  <c:v>1.152</c:v>
                </c:pt>
                <c:pt idx="577">
                  <c:v>1.154</c:v>
                </c:pt>
                <c:pt idx="578">
                  <c:v>1.156</c:v>
                </c:pt>
                <c:pt idx="579">
                  <c:v>1.158</c:v>
                </c:pt>
                <c:pt idx="580">
                  <c:v>1.16</c:v>
                </c:pt>
                <c:pt idx="581">
                  <c:v>1.162</c:v>
                </c:pt>
                <c:pt idx="582">
                  <c:v>1.164</c:v>
                </c:pt>
                <c:pt idx="583">
                  <c:v>1.166</c:v>
                </c:pt>
                <c:pt idx="584">
                  <c:v>1.168</c:v>
                </c:pt>
                <c:pt idx="585">
                  <c:v>1.17</c:v>
                </c:pt>
                <c:pt idx="586">
                  <c:v>1.172</c:v>
                </c:pt>
                <c:pt idx="587">
                  <c:v>1.174</c:v>
                </c:pt>
                <c:pt idx="588">
                  <c:v>1.176</c:v>
                </c:pt>
                <c:pt idx="589">
                  <c:v>1.178</c:v>
                </c:pt>
                <c:pt idx="590">
                  <c:v>1.18</c:v>
                </c:pt>
                <c:pt idx="591">
                  <c:v>1.182</c:v>
                </c:pt>
                <c:pt idx="592">
                  <c:v>1.184</c:v>
                </c:pt>
                <c:pt idx="593">
                  <c:v>1.186</c:v>
                </c:pt>
                <c:pt idx="594">
                  <c:v>1.188</c:v>
                </c:pt>
                <c:pt idx="595">
                  <c:v>1.19</c:v>
                </c:pt>
                <c:pt idx="596">
                  <c:v>1.192</c:v>
                </c:pt>
                <c:pt idx="597">
                  <c:v>1.194</c:v>
                </c:pt>
                <c:pt idx="598">
                  <c:v>1.196</c:v>
                </c:pt>
                <c:pt idx="599">
                  <c:v>1.198</c:v>
                </c:pt>
                <c:pt idx="600">
                  <c:v>1.2</c:v>
                </c:pt>
                <c:pt idx="601">
                  <c:v>1.202</c:v>
                </c:pt>
                <c:pt idx="602">
                  <c:v>1.204</c:v>
                </c:pt>
                <c:pt idx="603">
                  <c:v>1.206</c:v>
                </c:pt>
                <c:pt idx="604">
                  <c:v>1.208</c:v>
                </c:pt>
                <c:pt idx="605">
                  <c:v>1.21</c:v>
                </c:pt>
                <c:pt idx="606">
                  <c:v>1.212</c:v>
                </c:pt>
                <c:pt idx="607">
                  <c:v>1.214</c:v>
                </c:pt>
                <c:pt idx="608">
                  <c:v>1.216</c:v>
                </c:pt>
                <c:pt idx="609">
                  <c:v>1.218</c:v>
                </c:pt>
                <c:pt idx="610">
                  <c:v>1.22</c:v>
                </c:pt>
                <c:pt idx="611">
                  <c:v>1.222</c:v>
                </c:pt>
                <c:pt idx="612">
                  <c:v>1.224</c:v>
                </c:pt>
                <c:pt idx="613">
                  <c:v>1.226</c:v>
                </c:pt>
                <c:pt idx="614">
                  <c:v>1.228</c:v>
                </c:pt>
                <c:pt idx="615">
                  <c:v>1.23</c:v>
                </c:pt>
                <c:pt idx="616">
                  <c:v>1.232</c:v>
                </c:pt>
                <c:pt idx="617">
                  <c:v>1.234</c:v>
                </c:pt>
                <c:pt idx="618">
                  <c:v>1.236</c:v>
                </c:pt>
                <c:pt idx="619">
                  <c:v>1.238</c:v>
                </c:pt>
                <c:pt idx="620">
                  <c:v>1.24</c:v>
                </c:pt>
                <c:pt idx="621">
                  <c:v>1.242</c:v>
                </c:pt>
                <c:pt idx="622">
                  <c:v>1.244</c:v>
                </c:pt>
                <c:pt idx="623">
                  <c:v>1.246</c:v>
                </c:pt>
                <c:pt idx="624">
                  <c:v>1.248</c:v>
                </c:pt>
                <c:pt idx="625">
                  <c:v>1.25</c:v>
                </c:pt>
                <c:pt idx="626">
                  <c:v>1.252</c:v>
                </c:pt>
                <c:pt idx="627">
                  <c:v>1.254</c:v>
                </c:pt>
                <c:pt idx="628">
                  <c:v>1.256</c:v>
                </c:pt>
                <c:pt idx="629">
                  <c:v>1.258</c:v>
                </c:pt>
                <c:pt idx="630">
                  <c:v>1.26</c:v>
                </c:pt>
                <c:pt idx="631">
                  <c:v>1.262</c:v>
                </c:pt>
                <c:pt idx="632">
                  <c:v>1.264</c:v>
                </c:pt>
                <c:pt idx="633">
                  <c:v>1.266</c:v>
                </c:pt>
                <c:pt idx="634">
                  <c:v>1.268</c:v>
                </c:pt>
                <c:pt idx="635">
                  <c:v>1.27</c:v>
                </c:pt>
                <c:pt idx="636">
                  <c:v>1.272</c:v>
                </c:pt>
                <c:pt idx="637">
                  <c:v>1.274</c:v>
                </c:pt>
                <c:pt idx="638">
                  <c:v>1.276</c:v>
                </c:pt>
                <c:pt idx="639">
                  <c:v>1.278</c:v>
                </c:pt>
                <c:pt idx="640">
                  <c:v>1.28</c:v>
                </c:pt>
                <c:pt idx="641">
                  <c:v>1.282</c:v>
                </c:pt>
                <c:pt idx="642">
                  <c:v>1.284</c:v>
                </c:pt>
                <c:pt idx="643">
                  <c:v>1.286</c:v>
                </c:pt>
                <c:pt idx="644">
                  <c:v>1.288</c:v>
                </c:pt>
                <c:pt idx="645">
                  <c:v>1.29</c:v>
                </c:pt>
                <c:pt idx="646">
                  <c:v>1.292</c:v>
                </c:pt>
                <c:pt idx="647">
                  <c:v>1.294</c:v>
                </c:pt>
                <c:pt idx="648">
                  <c:v>1.296</c:v>
                </c:pt>
                <c:pt idx="649">
                  <c:v>1.298</c:v>
                </c:pt>
                <c:pt idx="650">
                  <c:v>1.3</c:v>
                </c:pt>
                <c:pt idx="651">
                  <c:v>1.302</c:v>
                </c:pt>
                <c:pt idx="652">
                  <c:v>1.304</c:v>
                </c:pt>
                <c:pt idx="653">
                  <c:v>1.306</c:v>
                </c:pt>
                <c:pt idx="654">
                  <c:v>1.308</c:v>
                </c:pt>
                <c:pt idx="655">
                  <c:v>1.31</c:v>
                </c:pt>
                <c:pt idx="656">
                  <c:v>1.312</c:v>
                </c:pt>
                <c:pt idx="657">
                  <c:v>1.314</c:v>
                </c:pt>
                <c:pt idx="658">
                  <c:v>1.316</c:v>
                </c:pt>
                <c:pt idx="659">
                  <c:v>1.318</c:v>
                </c:pt>
                <c:pt idx="660">
                  <c:v>1.32</c:v>
                </c:pt>
                <c:pt idx="661">
                  <c:v>1.322</c:v>
                </c:pt>
                <c:pt idx="662">
                  <c:v>1.324</c:v>
                </c:pt>
                <c:pt idx="663">
                  <c:v>1.326</c:v>
                </c:pt>
                <c:pt idx="664">
                  <c:v>1.328</c:v>
                </c:pt>
                <c:pt idx="665">
                  <c:v>1.33</c:v>
                </c:pt>
                <c:pt idx="666">
                  <c:v>1.332</c:v>
                </c:pt>
                <c:pt idx="667">
                  <c:v>1.334</c:v>
                </c:pt>
                <c:pt idx="668">
                  <c:v>1.336</c:v>
                </c:pt>
                <c:pt idx="669">
                  <c:v>1.338</c:v>
                </c:pt>
                <c:pt idx="670">
                  <c:v>1.34</c:v>
                </c:pt>
                <c:pt idx="671">
                  <c:v>1.342</c:v>
                </c:pt>
                <c:pt idx="672">
                  <c:v>1.344</c:v>
                </c:pt>
                <c:pt idx="673">
                  <c:v>1.346</c:v>
                </c:pt>
                <c:pt idx="674">
                  <c:v>1.348</c:v>
                </c:pt>
                <c:pt idx="675">
                  <c:v>1.35</c:v>
                </c:pt>
                <c:pt idx="676">
                  <c:v>1.352</c:v>
                </c:pt>
                <c:pt idx="677">
                  <c:v>1.354</c:v>
                </c:pt>
                <c:pt idx="678">
                  <c:v>1.356</c:v>
                </c:pt>
                <c:pt idx="679">
                  <c:v>1.358</c:v>
                </c:pt>
                <c:pt idx="680">
                  <c:v>1.36</c:v>
                </c:pt>
                <c:pt idx="681">
                  <c:v>1.362</c:v>
                </c:pt>
                <c:pt idx="682">
                  <c:v>1.364</c:v>
                </c:pt>
                <c:pt idx="683">
                  <c:v>1.366</c:v>
                </c:pt>
                <c:pt idx="684">
                  <c:v>1.368</c:v>
                </c:pt>
                <c:pt idx="685">
                  <c:v>1.37</c:v>
                </c:pt>
                <c:pt idx="686">
                  <c:v>1.372</c:v>
                </c:pt>
                <c:pt idx="687">
                  <c:v>1.374</c:v>
                </c:pt>
                <c:pt idx="688">
                  <c:v>1.376</c:v>
                </c:pt>
                <c:pt idx="689">
                  <c:v>1.378</c:v>
                </c:pt>
                <c:pt idx="690">
                  <c:v>1.38</c:v>
                </c:pt>
                <c:pt idx="691">
                  <c:v>1.382</c:v>
                </c:pt>
                <c:pt idx="692">
                  <c:v>1.384</c:v>
                </c:pt>
                <c:pt idx="693">
                  <c:v>1.386</c:v>
                </c:pt>
                <c:pt idx="694">
                  <c:v>1.388</c:v>
                </c:pt>
                <c:pt idx="695">
                  <c:v>1.39</c:v>
                </c:pt>
                <c:pt idx="696">
                  <c:v>1.392</c:v>
                </c:pt>
                <c:pt idx="697">
                  <c:v>1.394</c:v>
                </c:pt>
                <c:pt idx="698">
                  <c:v>1.396</c:v>
                </c:pt>
                <c:pt idx="699">
                  <c:v>1.398</c:v>
                </c:pt>
                <c:pt idx="700">
                  <c:v>1.4</c:v>
                </c:pt>
                <c:pt idx="701">
                  <c:v>1.401999999999999</c:v>
                </c:pt>
                <c:pt idx="702">
                  <c:v>1.403999999999999</c:v>
                </c:pt>
                <c:pt idx="703">
                  <c:v>1.405999999999999</c:v>
                </c:pt>
                <c:pt idx="704">
                  <c:v>1.407999999999999</c:v>
                </c:pt>
                <c:pt idx="705">
                  <c:v>1.41</c:v>
                </c:pt>
                <c:pt idx="706">
                  <c:v>1.411999999999999</c:v>
                </c:pt>
                <c:pt idx="707">
                  <c:v>1.413999999999999</c:v>
                </c:pt>
                <c:pt idx="708">
                  <c:v>1.415999999999999</c:v>
                </c:pt>
                <c:pt idx="709">
                  <c:v>1.417999999999999</c:v>
                </c:pt>
                <c:pt idx="710">
                  <c:v>1.42</c:v>
                </c:pt>
                <c:pt idx="711">
                  <c:v>1.421999999999999</c:v>
                </c:pt>
                <c:pt idx="712">
                  <c:v>1.423999999999999</c:v>
                </c:pt>
                <c:pt idx="713">
                  <c:v>1.425999999999999</c:v>
                </c:pt>
                <c:pt idx="714">
                  <c:v>1.427999999999999</c:v>
                </c:pt>
                <c:pt idx="715">
                  <c:v>1.43</c:v>
                </c:pt>
                <c:pt idx="716">
                  <c:v>1.431999999999999</c:v>
                </c:pt>
                <c:pt idx="717">
                  <c:v>1.433999999999999</c:v>
                </c:pt>
                <c:pt idx="718">
                  <c:v>1.435999999999999</c:v>
                </c:pt>
                <c:pt idx="719">
                  <c:v>1.437999999999999</c:v>
                </c:pt>
                <c:pt idx="720">
                  <c:v>1.44</c:v>
                </c:pt>
                <c:pt idx="721">
                  <c:v>1.441999999999999</c:v>
                </c:pt>
                <c:pt idx="722">
                  <c:v>1.444</c:v>
                </c:pt>
                <c:pt idx="723">
                  <c:v>1.446</c:v>
                </c:pt>
                <c:pt idx="724">
                  <c:v>1.448</c:v>
                </c:pt>
                <c:pt idx="725">
                  <c:v>1.45</c:v>
                </c:pt>
                <c:pt idx="726">
                  <c:v>1.452</c:v>
                </c:pt>
                <c:pt idx="727">
                  <c:v>1.454</c:v>
                </c:pt>
                <c:pt idx="728">
                  <c:v>1.456</c:v>
                </c:pt>
                <c:pt idx="729">
                  <c:v>1.458</c:v>
                </c:pt>
                <c:pt idx="730">
                  <c:v>1.46</c:v>
                </c:pt>
                <c:pt idx="731">
                  <c:v>1.462</c:v>
                </c:pt>
                <c:pt idx="732">
                  <c:v>1.464</c:v>
                </c:pt>
                <c:pt idx="733">
                  <c:v>1.466</c:v>
                </c:pt>
                <c:pt idx="734">
                  <c:v>1.468</c:v>
                </c:pt>
                <c:pt idx="735">
                  <c:v>1.47</c:v>
                </c:pt>
                <c:pt idx="736">
                  <c:v>1.472</c:v>
                </c:pt>
                <c:pt idx="737">
                  <c:v>1.474</c:v>
                </c:pt>
                <c:pt idx="738">
                  <c:v>1.476</c:v>
                </c:pt>
                <c:pt idx="739">
                  <c:v>1.478</c:v>
                </c:pt>
                <c:pt idx="740">
                  <c:v>1.48</c:v>
                </c:pt>
                <c:pt idx="741">
                  <c:v>1.482</c:v>
                </c:pt>
                <c:pt idx="742">
                  <c:v>1.484</c:v>
                </c:pt>
                <c:pt idx="743">
                  <c:v>1.486</c:v>
                </c:pt>
                <c:pt idx="744">
                  <c:v>1.488</c:v>
                </c:pt>
                <c:pt idx="745">
                  <c:v>1.49</c:v>
                </c:pt>
                <c:pt idx="746">
                  <c:v>1.492</c:v>
                </c:pt>
                <c:pt idx="747">
                  <c:v>1.494</c:v>
                </c:pt>
                <c:pt idx="748">
                  <c:v>1.496</c:v>
                </c:pt>
                <c:pt idx="749">
                  <c:v>1.498</c:v>
                </c:pt>
                <c:pt idx="750">
                  <c:v>1.5</c:v>
                </c:pt>
                <c:pt idx="751">
                  <c:v>1.502</c:v>
                </c:pt>
                <c:pt idx="752">
                  <c:v>1.504</c:v>
                </c:pt>
                <c:pt idx="753">
                  <c:v>1.506</c:v>
                </c:pt>
                <c:pt idx="754">
                  <c:v>1.508</c:v>
                </c:pt>
                <c:pt idx="755">
                  <c:v>1.51</c:v>
                </c:pt>
                <c:pt idx="756">
                  <c:v>1.512</c:v>
                </c:pt>
                <c:pt idx="757">
                  <c:v>1.514</c:v>
                </c:pt>
                <c:pt idx="758">
                  <c:v>1.516</c:v>
                </c:pt>
                <c:pt idx="759">
                  <c:v>1.518</c:v>
                </c:pt>
                <c:pt idx="760">
                  <c:v>1.52</c:v>
                </c:pt>
                <c:pt idx="761">
                  <c:v>1.522</c:v>
                </c:pt>
                <c:pt idx="762">
                  <c:v>1.524</c:v>
                </c:pt>
                <c:pt idx="763">
                  <c:v>1.526</c:v>
                </c:pt>
                <c:pt idx="764">
                  <c:v>1.528</c:v>
                </c:pt>
                <c:pt idx="765">
                  <c:v>1.53</c:v>
                </c:pt>
                <c:pt idx="766">
                  <c:v>1.532</c:v>
                </c:pt>
                <c:pt idx="767">
                  <c:v>1.534</c:v>
                </c:pt>
                <c:pt idx="768">
                  <c:v>1.536</c:v>
                </c:pt>
                <c:pt idx="769">
                  <c:v>1.538</c:v>
                </c:pt>
                <c:pt idx="770">
                  <c:v>1.54</c:v>
                </c:pt>
                <c:pt idx="771">
                  <c:v>1.542</c:v>
                </c:pt>
                <c:pt idx="772">
                  <c:v>1.544</c:v>
                </c:pt>
                <c:pt idx="773">
                  <c:v>1.546</c:v>
                </c:pt>
                <c:pt idx="774">
                  <c:v>1.548</c:v>
                </c:pt>
                <c:pt idx="775">
                  <c:v>1.55</c:v>
                </c:pt>
                <c:pt idx="776">
                  <c:v>1.552</c:v>
                </c:pt>
                <c:pt idx="777">
                  <c:v>1.554</c:v>
                </c:pt>
                <c:pt idx="778">
                  <c:v>1.556</c:v>
                </c:pt>
                <c:pt idx="779">
                  <c:v>1.558</c:v>
                </c:pt>
                <c:pt idx="780">
                  <c:v>1.56</c:v>
                </c:pt>
                <c:pt idx="781">
                  <c:v>1.562</c:v>
                </c:pt>
                <c:pt idx="782">
                  <c:v>1.564</c:v>
                </c:pt>
                <c:pt idx="783">
                  <c:v>1.566</c:v>
                </c:pt>
                <c:pt idx="784">
                  <c:v>1.568</c:v>
                </c:pt>
                <c:pt idx="785">
                  <c:v>1.57</c:v>
                </c:pt>
                <c:pt idx="786">
                  <c:v>1.572</c:v>
                </c:pt>
                <c:pt idx="787">
                  <c:v>1.574</c:v>
                </c:pt>
                <c:pt idx="788">
                  <c:v>1.576</c:v>
                </c:pt>
                <c:pt idx="789">
                  <c:v>1.578</c:v>
                </c:pt>
                <c:pt idx="790">
                  <c:v>1.58</c:v>
                </c:pt>
                <c:pt idx="791">
                  <c:v>1.582</c:v>
                </c:pt>
                <c:pt idx="792">
                  <c:v>1.584</c:v>
                </c:pt>
                <c:pt idx="793">
                  <c:v>1.586</c:v>
                </c:pt>
                <c:pt idx="794">
                  <c:v>1.588</c:v>
                </c:pt>
                <c:pt idx="795">
                  <c:v>1.59</c:v>
                </c:pt>
                <c:pt idx="796">
                  <c:v>1.592</c:v>
                </c:pt>
                <c:pt idx="797">
                  <c:v>1.594</c:v>
                </c:pt>
                <c:pt idx="798">
                  <c:v>1.596</c:v>
                </c:pt>
                <c:pt idx="799">
                  <c:v>1.598</c:v>
                </c:pt>
                <c:pt idx="800">
                  <c:v>1.6</c:v>
                </c:pt>
                <c:pt idx="801">
                  <c:v>1.602</c:v>
                </c:pt>
                <c:pt idx="802">
                  <c:v>1.604</c:v>
                </c:pt>
                <c:pt idx="803">
                  <c:v>1.606</c:v>
                </c:pt>
                <c:pt idx="804">
                  <c:v>1.608</c:v>
                </c:pt>
                <c:pt idx="805">
                  <c:v>1.61</c:v>
                </c:pt>
                <c:pt idx="806">
                  <c:v>1.612</c:v>
                </c:pt>
                <c:pt idx="807">
                  <c:v>1.614</c:v>
                </c:pt>
                <c:pt idx="808">
                  <c:v>1.616</c:v>
                </c:pt>
                <c:pt idx="809">
                  <c:v>1.618</c:v>
                </c:pt>
                <c:pt idx="810">
                  <c:v>1.62</c:v>
                </c:pt>
                <c:pt idx="811">
                  <c:v>1.622</c:v>
                </c:pt>
                <c:pt idx="812">
                  <c:v>1.624</c:v>
                </c:pt>
                <c:pt idx="813">
                  <c:v>1.626</c:v>
                </c:pt>
                <c:pt idx="814">
                  <c:v>1.628</c:v>
                </c:pt>
                <c:pt idx="815">
                  <c:v>1.63</c:v>
                </c:pt>
                <c:pt idx="816">
                  <c:v>1.632</c:v>
                </c:pt>
                <c:pt idx="817">
                  <c:v>1.634</c:v>
                </c:pt>
                <c:pt idx="818">
                  <c:v>1.636</c:v>
                </c:pt>
                <c:pt idx="819">
                  <c:v>1.638</c:v>
                </c:pt>
                <c:pt idx="820">
                  <c:v>1.64</c:v>
                </c:pt>
                <c:pt idx="821">
                  <c:v>1.642</c:v>
                </c:pt>
                <c:pt idx="822">
                  <c:v>1.644</c:v>
                </c:pt>
                <c:pt idx="823">
                  <c:v>1.646</c:v>
                </c:pt>
                <c:pt idx="824">
                  <c:v>1.648</c:v>
                </c:pt>
                <c:pt idx="825">
                  <c:v>1.65</c:v>
                </c:pt>
                <c:pt idx="826">
                  <c:v>1.652</c:v>
                </c:pt>
                <c:pt idx="827">
                  <c:v>1.654</c:v>
                </c:pt>
                <c:pt idx="828">
                  <c:v>1.656</c:v>
                </c:pt>
                <c:pt idx="829">
                  <c:v>1.658</c:v>
                </c:pt>
                <c:pt idx="830">
                  <c:v>1.66</c:v>
                </c:pt>
                <c:pt idx="831">
                  <c:v>1.662</c:v>
                </c:pt>
                <c:pt idx="832">
                  <c:v>1.664</c:v>
                </c:pt>
                <c:pt idx="833">
                  <c:v>1.666</c:v>
                </c:pt>
                <c:pt idx="834">
                  <c:v>1.668</c:v>
                </c:pt>
                <c:pt idx="835">
                  <c:v>1.67</c:v>
                </c:pt>
                <c:pt idx="836">
                  <c:v>1.672</c:v>
                </c:pt>
                <c:pt idx="837">
                  <c:v>1.674</c:v>
                </c:pt>
                <c:pt idx="838">
                  <c:v>1.676</c:v>
                </c:pt>
                <c:pt idx="839">
                  <c:v>1.678</c:v>
                </c:pt>
                <c:pt idx="840">
                  <c:v>1.68</c:v>
                </c:pt>
                <c:pt idx="841">
                  <c:v>1.682</c:v>
                </c:pt>
                <c:pt idx="842">
                  <c:v>1.684</c:v>
                </c:pt>
                <c:pt idx="843">
                  <c:v>1.686</c:v>
                </c:pt>
                <c:pt idx="844">
                  <c:v>1.688</c:v>
                </c:pt>
                <c:pt idx="845">
                  <c:v>1.69</c:v>
                </c:pt>
                <c:pt idx="846">
                  <c:v>1.692</c:v>
                </c:pt>
                <c:pt idx="847">
                  <c:v>1.694</c:v>
                </c:pt>
                <c:pt idx="848">
                  <c:v>1.696</c:v>
                </c:pt>
                <c:pt idx="849">
                  <c:v>1.698</c:v>
                </c:pt>
                <c:pt idx="850">
                  <c:v>1.7</c:v>
                </c:pt>
                <c:pt idx="851">
                  <c:v>1.702</c:v>
                </c:pt>
                <c:pt idx="852">
                  <c:v>1.704</c:v>
                </c:pt>
                <c:pt idx="853">
                  <c:v>1.706</c:v>
                </c:pt>
                <c:pt idx="854">
                  <c:v>1.708</c:v>
                </c:pt>
                <c:pt idx="855">
                  <c:v>1.71</c:v>
                </c:pt>
                <c:pt idx="856">
                  <c:v>1.712</c:v>
                </c:pt>
                <c:pt idx="857">
                  <c:v>1.714</c:v>
                </c:pt>
                <c:pt idx="858">
                  <c:v>1.716</c:v>
                </c:pt>
                <c:pt idx="859">
                  <c:v>1.718</c:v>
                </c:pt>
                <c:pt idx="860">
                  <c:v>1.72</c:v>
                </c:pt>
                <c:pt idx="861">
                  <c:v>1.722</c:v>
                </c:pt>
                <c:pt idx="862">
                  <c:v>1.724</c:v>
                </c:pt>
                <c:pt idx="863">
                  <c:v>1.726</c:v>
                </c:pt>
                <c:pt idx="864">
                  <c:v>1.728</c:v>
                </c:pt>
                <c:pt idx="865">
                  <c:v>1.73</c:v>
                </c:pt>
                <c:pt idx="866">
                  <c:v>1.732</c:v>
                </c:pt>
                <c:pt idx="867">
                  <c:v>1.734</c:v>
                </c:pt>
                <c:pt idx="868">
                  <c:v>1.736</c:v>
                </c:pt>
                <c:pt idx="869">
                  <c:v>1.738</c:v>
                </c:pt>
                <c:pt idx="870">
                  <c:v>1.74</c:v>
                </c:pt>
                <c:pt idx="871">
                  <c:v>1.742</c:v>
                </c:pt>
                <c:pt idx="872">
                  <c:v>1.744</c:v>
                </c:pt>
                <c:pt idx="873">
                  <c:v>1.746</c:v>
                </c:pt>
                <c:pt idx="874">
                  <c:v>1.748</c:v>
                </c:pt>
                <c:pt idx="875">
                  <c:v>1.75</c:v>
                </c:pt>
                <c:pt idx="876">
                  <c:v>1.752</c:v>
                </c:pt>
                <c:pt idx="877">
                  <c:v>1.754</c:v>
                </c:pt>
                <c:pt idx="878">
                  <c:v>1.756</c:v>
                </c:pt>
                <c:pt idx="879">
                  <c:v>1.758</c:v>
                </c:pt>
                <c:pt idx="880">
                  <c:v>1.76</c:v>
                </c:pt>
                <c:pt idx="881">
                  <c:v>1.762</c:v>
                </c:pt>
                <c:pt idx="882">
                  <c:v>1.764</c:v>
                </c:pt>
                <c:pt idx="883">
                  <c:v>1.766</c:v>
                </c:pt>
                <c:pt idx="884">
                  <c:v>1.768</c:v>
                </c:pt>
                <c:pt idx="885">
                  <c:v>1.77</c:v>
                </c:pt>
                <c:pt idx="886">
                  <c:v>1.772</c:v>
                </c:pt>
                <c:pt idx="887">
                  <c:v>1.774</c:v>
                </c:pt>
                <c:pt idx="888">
                  <c:v>1.776</c:v>
                </c:pt>
                <c:pt idx="889">
                  <c:v>1.778</c:v>
                </c:pt>
                <c:pt idx="890">
                  <c:v>1.78</c:v>
                </c:pt>
                <c:pt idx="891">
                  <c:v>1.782</c:v>
                </c:pt>
                <c:pt idx="892">
                  <c:v>1.784</c:v>
                </c:pt>
                <c:pt idx="893">
                  <c:v>1.786</c:v>
                </c:pt>
                <c:pt idx="894">
                  <c:v>1.788</c:v>
                </c:pt>
                <c:pt idx="895">
                  <c:v>1.79</c:v>
                </c:pt>
                <c:pt idx="896">
                  <c:v>1.792</c:v>
                </c:pt>
                <c:pt idx="897">
                  <c:v>1.794</c:v>
                </c:pt>
                <c:pt idx="898">
                  <c:v>1.796</c:v>
                </c:pt>
                <c:pt idx="899">
                  <c:v>1.798</c:v>
                </c:pt>
                <c:pt idx="900">
                  <c:v>1.8</c:v>
                </c:pt>
                <c:pt idx="901">
                  <c:v>1.802</c:v>
                </c:pt>
                <c:pt idx="902">
                  <c:v>1.804</c:v>
                </c:pt>
                <c:pt idx="903">
                  <c:v>1.806</c:v>
                </c:pt>
                <c:pt idx="904">
                  <c:v>1.808</c:v>
                </c:pt>
                <c:pt idx="905">
                  <c:v>1.81</c:v>
                </c:pt>
                <c:pt idx="906">
                  <c:v>1.812</c:v>
                </c:pt>
                <c:pt idx="907">
                  <c:v>1.814</c:v>
                </c:pt>
                <c:pt idx="908">
                  <c:v>1.816</c:v>
                </c:pt>
                <c:pt idx="909">
                  <c:v>1.818</c:v>
                </c:pt>
                <c:pt idx="910">
                  <c:v>1.82</c:v>
                </c:pt>
                <c:pt idx="911">
                  <c:v>1.822</c:v>
                </c:pt>
                <c:pt idx="912">
                  <c:v>1.824</c:v>
                </c:pt>
                <c:pt idx="913">
                  <c:v>1.826</c:v>
                </c:pt>
                <c:pt idx="914">
                  <c:v>1.828</c:v>
                </c:pt>
                <c:pt idx="915">
                  <c:v>1.83</c:v>
                </c:pt>
                <c:pt idx="916">
                  <c:v>1.832</c:v>
                </c:pt>
                <c:pt idx="917">
                  <c:v>1.834</c:v>
                </c:pt>
                <c:pt idx="918">
                  <c:v>1.836</c:v>
                </c:pt>
                <c:pt idx="919">
                  <c:v>1.838</c:v>
                </c:pt>
                <c:pt idx="920">
                  <c:v>1.84</c:v>
                </c:pt>
                <c:pt idx="921">
                  <c:v>1.842</c:v>
                </c:pt>
                <c:pt idx="922">
                  <c:v>1.844</c:v>
                </c:pt>
                <c:pt idx="923">
                  <c:v>1.846</c:v>
                </c:pt>
                <c:pt idx="924">
                  <c:v>1.848</c:v>
                </c:pt>
                <c:pt idx="925">
                  <c:v>1.85</c:v>
                </c:pt>
                <c:pt idx="926">
                  <c:v>1.852</c:v>
                </c:pt>
                <c:pt idx="927">
                  <c:v>1.854</c:v>
                </c:pt>
                <c:pt idx="928">
                  <c:v>1.856</c:v>
                </c:pt>
                <c:pt idx="929">
                  <c:v>1.858</c:v>
                </c:pt>
                <c:pt idx="930">
                  <c:v>1.86</c:v>
                </c:pt>
                <c:pt idx="931">
                  <c:v>1.862</c:v>
                </c:pt>
                <c:pt idx="932">
                  <c:v>1.864</c:v>
                </c:pt>
                <c:pt idx="933">
                  <c:v>1.866</c:v>
                </c:pt>
                <c:pt idx="934">
                  <c:v>1.868</c:v>
                </c:pt>
                <c:pt idx="935">
                  <c:v>1.87</c:v>
                </c:pt>
                <c:pt idx="936">
                  <c:v>1.872</c:v>
                </c:pt>
                <c:pt idx="937">
                  <c:v>1.874</c:v>
                </c:pt>
                <c:pt idx="938">
                  <c:v>1.876</c:v>
                </c:pt>
                <c:pt idx="939">
                  <c:v>1.878</c:v>
                </c:pt>
                <c:pt idx="940">
                  <c:v>1.88</c:v>
                </c:pt>
                <c:pt idx="941">
                  <c:v>1.882</c:v>
                </c:pt>
                <c:pt idx="942">
                  <c:v>1.884</c:v>
                </c:pt>
                <c:pt idx="943">
                  <c:v>1.886</c:v>
                </c:pt>
                <c:pt idx="944">
                  <c:v>1.888</c:v>
                </c:pt>
                <c:pt idx="945">
                  <c:v>1.89</c:v>
                </c:pt>
                <c:pt idx="946">
                  <c:v>1.892</c:v>
                </c:pt>
                <c:pt idx="947">
                  <c:v>1.894</c:v>
                </c:pt>
                <c:pt idx="948">
                  <c:v>1.896</c:v>
                </c:pt>
                <c:pt idx="949">
                  <c:v>1.898</c:v>
                </c:pt>
                <c:pt idx="950">
                  <c:v>1.9</c:v>
                </c:pt>
                <c:pt idx="951">
                  <c:v>1.901999999999999</c:v>
                </c:pt>
                <c:pt idx="952">
                  <c:v>1.903999999999999</c:v>
                </c:pt>
                <c:pt idx="953">
                  <c:v>1.905999999999999</c:v>
                </c:pt>
                <c:pt idx="954">
                  <c:v>1.907999999999999</c:v>
                </c:pt>
                <c:pt idx="955">
                  <c:v>1.91</c:v>
                </c:pt>
                <c:pt idx="956">
                  <c:v>1.911999999999999</c:v>
                </c:pt>
                <c:pt idx="957">
                  <c:v>1.913999999999999</c:v>
                </c:pt>
                <c:pt idx="958">
                  <c:v>1.915999999999999</c:v>
                </c:pt>
                <c:pt idx="959">
                  <c:v>1.917999999999999</c:v>
                </c:pt>
                <c:pt idx="960">
                  <c:v>1.92</c:v>
                </c:pt>
                <c:pt idx="961">
                  <c:v>1.921999999999999</c:v>
                </c:pt>
                <c:pt idx="962">
                  <c:v>1.923999999999999</c:v>
                </c:pt>
                <c:pt idx="963">
                  <c:v>1.925999999999999</c:v>
                </c:pt>
                <c:pt idx="964">
                  <c:v>1.927999999999999</c:v>
                </c:pt>
                <c:pt idx="965">
                  <c:v>1.93</c:v>
                </c:pt>
                <c:pt idx="966">
                  <c:v>1.931999999999999</c:v>
                </c:pt>
                <c:pt idx="967">
                  <c:v>1.933999999999999</c:v>
                </c:pt>
                <c:pt idx="968">
                  <c:v>1.935999999999999</c:v>
                </c:pt>
                <c:pt idx="969">
                  <c:v>1.937999999999999</c:v>
                </c:pt>
                <c:pt idx="970">
                  <c:v>1.94</c:v>
                </c:pt>
                <c:pt idx="971">
                  <c:v>1.941999999999999</c:v>
                </c:pt>
                <c:pt idx="972">
                  <c:v>1.944</c:v>
                </c:pt>
                <c:pt idx="973">
                  <c:v>1.946</c:v>
                </c:pt>
                <c:pt idx="974">
                  <c:v>1.948</c:v>
                </c:pt>
                <c:pt idx="975">
                  <c:v>1.95</c:v>
                </c:pt>
                <c:pt idx="976">
                  <c:v>1.952</c:v>
                </c:pt>
                <c:pt idx="977">
                  <c:v>1.954</c:v>
                </c:pt>
                <c:pt idx="978">
                  <c:v>1.956</c:v>
                </c:pt>
                <c:pt idx="979">
                  <c:v>1.958</c:v>
                </c:pt>
                <c:pt idx="980">
                  <c:v>1.96</c:v>
                </c:pt>
                <c:pt idx="981">
                  <c:v>1.962</c:v>
                </c:pt>
                <c:pt idx="982">
                  <c:v>1.964</c:v>
                </c:pt>
                <c:pt idx="983">
                  <c:v>1.966</c:v>
                </c:pt>
                <c:pt idx="984">
                  <c:v>1.968</c:v>
                </c:pt>
                <c:pt idx="985">
                  <c:v>1.97</c:v>
                </c:pt>
                <c:pt idx="986">
                  <c:v>1.972</c:v>
                </c:pt>
                <c:pt idx="987">
                  <c:v>1.974</c:v>
                </c:pt>
                <c:pt idx="988">
                  <c:v>1.976</c:v>
                </c:pt>
                <c:pt idx="989">
                  <c:v>1.978</c:v>
                </c:pt>
                <c:pt idx="990">
                  <c:v>1.98</c:v>
                </c:pt>
                <c:pt idx="991">
                  <c:v>1.982</c:v>
                </c:pt>
                <c:pt idx="992">
                  <c:v>1.984</c:v>
                </c:pt>
                <c:pt idx="993">
                  <c:v>1.986</c:v>
                </c:pt>
                <c:pt idx="994">
                  <c:v>1.988</c:v>
                </c:pt>
                <c:pt idx="995">
                  <c:v>1.99</c:v>
                </c:pt>
                <c:pt idx="996">
                  <c:v>1.992</c:v>
                </c:pt>
                <c:pt idx="997">
                  <c:v>1.994</c:v>
                </c:pt>
                <c:pt idx="998">
                  <c:v>1.996</c:v>
                </c:pt>
                <c:pt idx="999">
                  <c:v>1.998</c:v>
                </c:pt>
                <c:pt idx="1000">
                  <c:v>2.0</c:v>
                </c:pt>
                <c:pt idx="1001">
                  <c:v>2.002</c:v>
                </c:pt>
                <c:pt idx="1002">
                  <c:v>2.004</c:v>
                </c:pt>
                <c:pt idx="1003">
                  <c:v>2.006</c:v>
                </c:pt>
                <c:pt idx="1004">
                  <c:v>2.008</c:v>
                </c:pt>
                <c:pt idx="1005">
                  <c:v>2.01</c:v>
                </c:pt>
                <c:pt idx="1006">
                  <c:v>2.012</c:v>
                </c:pt>
                <c:pt idx="1007">
                  <c:v>2.014</c:v>
                </c:pt>
                <c:pt idx="1008">
                  <c:v>2.016</c:v>
                </c:pt>
                <c:pt idx="1009">
                  <c:v>2.018</c:v>
                </c:pt>
                <c:pt idx="1010">
                  <c:v>2.02</c:v>
                </c:pt>
                <c:pt idx="1011">
                  <c:v>2.022</c:v>
                </c:pt>
                <c:pt idx="1012">
                  <c:v>2.024</c:v>
                </c:pt>
                <c:pt idx="1013">
                  <c:v>2.026</c:v>
                </c:pt>
                <c:pt idx="1014">
                  <c:v>2.028</c:v>
                </c:pt>
                <c:pt idx="1015">
                  <c:v>2.03</c:v>
                </c:pt>
                <c:pt idx="1016">
                  <c:v>2.032</c:v>
                </c:pt>
                <c:pt idx="1017">
                  <c:v>2.034</c:v>
                </c:pt>
                <c:pt idx="1018">
                  <c:v>2.036</c:v>
                </c:pt>
                <c:pt idx="1019">
                  <c:v>2.038</c:v>
                </c:pt>
                <c:pt idx="1020">
                  <c:v>2.04</c:v>
                </c:pt>
                <c:pt idx="1021">
                  <c:v>2.042</c:v>
                </c:pt>
                <c:pt idx="1022">
                  <c:v>2.044</c:v>
                </c:pt>
                <c:pt idx="1023">
                  <c:v>2.046</c:v>
                </c:pt>
                <c:pt idx="1024">
                  <c:v>2.048</c:v>
                </c:pt>
                <c:pt idx="1025">
                  <c:v>2.05</c:v>
                </c:pt>
                <c:pt idx="1026">
                  <c:v>2.052</c:v>
                </c:pt>
                <c:pt idx="1027">
                  <c:v>2.054</c:v>
                </c:pt>
                <c:pt idx="1028">
                  <c:v>2.056</c:v>
                </c:pt>
                <c:pt idx="1029">
                  <c:v>2.058</c:v>
                </c:pt>
                <c:pt idx="1030">
                  <c:v>2.06</c:v>
                </c:pt>
                <c:pt idx="1031">
                  <c:v>2.062</c:v>
                </c:pt>
                <c:pt idx="1032">
                  <c:v>2.064</c:v>
                </c:pt>
                <c:pt idx="1033">
                  <c:v>2.066</c:v>
                </c:pt>
                <c:pt idx="1034">
                  <c:v>2.068</c:v>
                </c:pt>
                <c:pt idx="1035">
                  <c:v>2.07</c:v>
                </c:pt>
                <c:pt idx="1036">
                  <c:v>2.072</c:v>
                </c:pt>
                <c:pt idx="1037">
                  <c:v>2.074</c:v>
                </c:pt>
                <c:pt idx="1038">
                  <c:v>2.076</c:v>
                </c:pt>
                <c:pt idx="1039">
                  <c:v>2.078</c:v>
                </c:pt>
                <c:pt idx="1040">
                  <c:v>2.08</c:v>
                </c:pt>
                <c:pt idx="1041">
                  <c:v>2.082</c:v>
                </c:pt>
                <c:pt idx="1042">
                  <c:v>2.084</c:v>
                </c:pt>
                <c:pt idx="1043">
                  <c:v>2.086</c:v>
                </c:pt>
                <c:pt idx="1044">
                  <c:v>2.088</c:v>
                </c:pt>
                <c:pt idx="1045">
                  <c:v>2.09</c:v>
                </c:pt>
                <c:pt idx="1046">
                  <c:v>2.092</c:v>
                </c:pt>
                <c:pt idx="1047">
                  <c:v>2.094</c:v>
                </c:pt>
                <c:pt idx="1048">
                  <c:v>2.096</c:v>
                </c:pt>
                <c:pt idx="1049">
                  <c:v>2.098</c:v>
                </c:pt>
                <c:pt idx="1050">
                  <c:v>2.1</c:v>
                </c:pt>
                <c:pt idx="1051">
                  <c:v>2.102</c:v>
                </c:pt>
                <c:pt idx="1052">
                  <c:v>2.104</c:v>
                </c:pt>
                <c:pt idx="1053">
                  <c:v>2.106</c:v>
                </c:pt>
                <c:pt idx="1054">
                  <c:v>2.108</c:v>
                </c:pt>
                <c:pt idx="1055">
                  <c:v>2.11</c:v>
                </c:pt>
                <c:pt idx="1056">
                  <c:v>2.112</c:v>
                </c:pt>
                <c:pt idx="1057">
                  <c:v>2.114</c:v>
                </c:pt>
                <c:pt idx="1058">
                  <c:v>2.116</c:v>
                </c:pt>
                <c:pt idx="1059">
                  <c:v>2.118</c:v>
                </c:pt>
                <c:pt idx="1060">
                  <c:v>2.12</c:v>
                </c:pt>
                <c:pt idx="1061">
                  <c:v>2.122</c:v>
                </c:pt>
                <c:pt idx="1062">
                  <c:v>2.124</c:v>
                </c:pt>
                <c:pt idx="1063">
                  <c:v>2.126</c:v>
                </c:pt>
                <c:pt idx="1064">
                  <c:v>2.128</c:v>
                </c:pt>
                <c:pt idx="1065">
                  <c:v>2.13</c:v>
                </c:pt>
                <c:pt idx="1066">
                  <c:v>2.132</c:v>
                </c:pt>
                <c:pt idx="1067">
                  <c:v>2.134</c:v>
                </c:pt>
                <c:pt idx="1068">
                  <c:v>2.136</c:v>
                </c:pt>
                <c:pt idx="1069">
                  <c:v>2.138</c:v>
                </c:pt>
                <c:pt idx="1070">
                  <c:v>2.14</c:v>
                </c:pt>
                <c:pt idx="1071">
                  <c:v>2.142</c:v>
                </c:pt>
                <c:pt idx="1072">
                  <c:v>2.144</c:v>
                </c:pt>
                <c:pt idx="1073">
                  <c:v>2.146</c:v>
                </c:pt>
                <c:pt idx="1074">
                  <c:v>2.148</c:v>
                </c:pt>
                <c:pt idx="1075">
                  <c:v>2.15</c:v>
                </c:pt>
                <c:pt idx="1076">
                  <c:v>2.152</c:v>
                </c:pt>
                <c:pt idx="1077">
                  <c:v>2.154</c:v>
                </c:pt>
                <c:pt idx="1078">
                  <c:v>2.156</c:v>
                </c:pt>
                <c:pt idx="1079">
                  <c:v>2.158</c:v>
                </c:pt>
                <c:pt idx="1080">
                  <c:v>2.16</c:v>
                </c:pt>
                <c:pt idx="1081">
                  <c:v>2.162</c:v>
                </c:pt>
                <c:pt idx="1082">
                  <c:v>2.164</c:v>
                </c:pt>
                <c:pt idx="1083">
                  <c:v>2.166</c:v>
                </c:pt>
                <c:pt idx="1084">
                  <c:v>2.168</c:v>
                </c:pt>
                <c:pt idx="1085">
                  <c:v>2.17</c:v>
                </c:pt>
                <c:pt idx="1086">
                  <c:v>2.172</c:v>
                </c:pt>
                <c:pt idx="1087">
                  <c:v>2.174</c:v>
                </c:pt>
                <c:pt idx="1088">
                  <c:v>2.176</c:v>
                </c:pt>
                <c:pt idx="1089">
                  <c:v>2.178</c:v>
                </c:pt>
                <c:pt idx="1090">
                  <c:v>2.18</c:v>
                </c:pt>
                <c:pt idx="1091">
                  <c:v>2.182</c:v>
                </c:pt>
                <c:pt idx="1092">
                  <c:v>2.184</c:v>
                </c:pt>
                <c:pt idx="1093">
                  <c:v>2.186</c:v>
                </c:pt>
                <c:pt idx="1094">
                  <c:v>2.188</c:v>
                </c:pt>
                <c:pt idx="1095">
                  <c:v>2.19</c:v>
                </c:pt>
                <c:pt idx="1096">
                  <c:v>2.192</c:v>
                </c:pt>
                <c:pt idx="1097">
                  <c:v>2.194</c:v>
                </c:pt>
                <c:pt idx="1098">
                  <c:v>2.196</c:v>
                </c:pt>
                <c:pt idx="1099">
                  <c:v>2.198</c:v>
                </c:pt>
                <c:pt idx="1100">
                  <c:v>2.2</c:v>
                </c:pt>
                <c:pt idx="1101">
                  <c:v>2.202</c:v>
                </c:pt>
                <c:pt idx="1102">
                  <c:v>2.204</c:v>
                </c:pt>
                <c:pt idx="1103">
                  <c:v>2.206</c:v>
                </c:pt>
                <c:pt idx="1104">
                  <c:v>2.208</c:v>
                </c:pt>
                <c:pt idx="1105">
                  <c:v>2.21</c:v>
                </c:pt>
                <c:pt idx="1106">
                  <c:v>2.212</c:v>
                </c:pt>
                <c:pt idx="1107">
                  <c:v>2.214</c:v>
                </c:pt>
                <c:pt idx="1108">
                  <c:v>2.216</c:v>
                </c:pt>
                <c:pt idx="1109">
                  <c:v>2.218</c:v>
                </c:pt>
                <c:pt idx="1110">
                  <c:v>2.22</c:v>
                </c:pt>
                <c:pt idx="1111">
                  <c:v>2.222</c:v>
                </c:pt>
                <c:pt idx="1112">
                  <c:v>2.224</c:v>
                </c:pt>
                <c:pt idx="1113">
                  <c:v>2.226</c:v>
                </c:pt>
                <c:pt idx="1114">
                  <c:v>2.228</c:v>
                </c:pt>
                <c:pt idx="1115">
                  <c:v>2.23</c:v>
                </c:pt>
                <c:pt idx="1116">
                  <c:v>2.232</c:v>
                </c:pt>
                <c:pt idx="1117">
                  <c:v>2.234</c:v>
                </c:pt>
                <c:pt idx="1118">
                  <c:v>2.236</c:v>
                </c:pt>
                <c:pt idx="1119">
                  <c:v>2.238</c:v>
                </c:pt>
                <c:pt idx="1120">
                  <c:v>2.24</c:v>
                </c:pt>
                <c:pt idx="1121">
                  <c:v>2.242</c:v>
                </c:pt>
                <c:pt idx="1122">
                  <c:v>2.244</c:v>
                </c:pt>
                <c:pt idx="1123">
                  <c:v>2.246</c:v>
                </c:pt>
                <c:pt idx="1124">
                  <c:v>2.248</c:v>
                </c:pt>
                <c:pt idx="1125">
                  <c:v>2.25</c:v>
                </c:pt>
                <c:pt idx="1126">
                  <c:v>2.252</c:v>
                </c:pt>
                <c:pt idx="1127">
                  <c:v>2.254</c:v>
                </c:pt>
                <c:pt idx="1128">
                  <c:v>2.256</c:v>
                </c:pt>
                <c:pt idx="1129">
                  <c:v>2.258</c:v>
                </c:pt>
                <c:pt idx="1130">
                  <c:v>2.26</c:v>
                </c:pt>
                <c:pt idx="1131">
                  <c:v>2.262</c:v>
                </c:pt>
                <c:pt idx="1132">
                  <c:v>2.264</c:v>
                </c:pt>
                <c:pt idx="1133">
                  <c:v>2.266</c:v>
                </c:pt>
                <c:pt idx="1134">
                  <c:v>2.268</c:v>
                </c:pt>
                <c:pt idx="1135">
                  <c:v>2.27</c:v>
                </c:pt>
                <c:pt idx="1136">
                  <c:v>2.272</c:v>
                </c:pt>
                <c:pt idx="1137">
                  <c:v>2.274</c:v>
                </c:pt>
                <c:pt idx="1138">
                  <c:v>2.276</c:v>
                </c:pt>
                <c:pt idx="1139">
                  <c:v>2.278</c:v>
                </c:pt>
                <c:pt idx="1140">
                  <c:v>2.28</c:v>
                </c:pt>
                <c:pt idx="1141">
                  <c:v>2.282</c:v>
                </c:pt>
                <c:pt idx="1142">
                  <c:v>2.284</c:v>
                </c:pt>
                <c:pt idx="1143">
                  <c:v>2.286</c:v>
                </c:pt>
                <c:pt idx="1144">
                  <c:v>2.288</c:v>
                </c:pt>
                <c:pt idx="1145">
                  <c:v>2.29</c:v>
                </c:pt>
                <c:pt idx="1146">
                  <c:v>2.292</c:v>
                </c:pt>
                <c:pt idx="1147">
                  <c:v>2.294</c:v>
                </c:pt>
                <c:pt idx="1148">
                  <c:v>2.296</c:v>
                </c:pt>
                <c:pt idx="1149">
                  <c:v>2.298</c:v>
                </c:pt>
                <c:pt idx="1150">
                  <c:v>2.3</c:v>
                </c:pt>
                <c:pt idx="1151">
                  <c:v>2.302</c:v>
                </c:pt>
                <c:pt idx="1152">
                  <c:v>2.304</c:v>
                </c:pt>
                <c:pt idx="1153">
                  <c:v>2.306</c:v>
                </c:pt>
                <c:pt idx="1154">
                  <c:v>2.308</c:v>
                </c:pt>
                <c:pt idx="1155">
                  <c:v>2.31</c:v>
                </c:pt>
                <c:pt idx="1156">
                  <c:v>2.311999999999998</c:v>
                </c:pt>
                <c:pt idx="1157">
                  <c:v>2.314</c:v>
                </c:pt>
                <c:pt idx="1158">
                  <c:v>2.315999999999998</c:v>
                </c:pt>
                <c:pt idx="1159">
                  <c:v>2.318</c:v>
                </c:pt>
                <c:pt idx="1160">
                  <c:v>2.319999999999998</c:v>
                </c:pt>
                <c:pt idx="1161">
                  <c:v>2.322</c:v>
                </c:pt>
                <c:pt idx="1162">
                  <c:v>2.324</c:v>
                </c:pt>
                <c:pt idx="1163">
                  <c:v>2.326</c:v>
                </c:pt>
                <c:pt idx="1164">
                  <c:v>2.328</c:v>
                </c:pt>
                <c:pt idx="1165">
                  <c:v>2.33</c:v>
                </c:pt>
                <c:pt idx="1166">
                  <c:v>2.331999999999998</c:v>
                </c:pt>
                <c:pt idx="1167">
                  <c:v>2.334</c:v>
                </c:pt>
                <c:pt idx="1168">
                  <c:v>2.335999999999998</c:v>
                </c:pt>
                <c:pt idx="1169">
                  <c:v>2.338</c:v>
                </c:pt>
                <c:pt idx="1170">
                  <c:v>2.34</c:v>
                </c:pt>
                <c:pt idx="1171">
                  <c:v>2.342</c:v>
                </c:pt>
                <c:pt idx="1172">
                  <c:v>2.344</c:v>
                </c:pt>
                <c:pt idx="1173">
                  <c:v>2.346</c:v>
                </c:pt>
                <c:pt idx="1174">
                  <c:v>2.348</c:v>
                </c:pt>
                <c:pt idx="1175">
                  <c:v>2.35</c:v>
                </c:pt>
                <c:pt idx="1176">
                  <c:v>2.351999999999998</c:v>
                </c:pt>
                <c:pt idx="1177">
                  <c:v>2.354</c:v>
                </c:pt>
                <c:pt idx="1178">
                  <c:v>2.355999999999998</c:v>
                </c:pt>
                <c:pt idx="1179">
                  <c:v>2.358</c:v>
                </c:pt>
                <c:pt idx="1180">
                  <c:v>2.36</c:v>
                </c:pt>
                <c:pt idx="1181">
                  <c:v>2.362</c:v>
                </c:pt>
                <c:pt idx="1182">
                  <c:v>2.364</c:v>
                </c:pt>
                <c:pt idx="1183">
                  <c:v>2.366</c:v>
                </c:pt>
                <c:pt idx="1184">
                  <c:v>2.368</c:v>
                </c:pt>
                <c:pt idx="1185">
                  <c:v>2.37</c:v>
                </c:pt>
                <c:pt idx="1186">
                  <c:v>2.371999999999999</c:v>
                </c:pt>
                <c:pt idx="1187">
                  <c:v>2.374</c:v>
                </c:pt>
                <c:pt idx="1188">
                  <c:v>2.375999999999999</c:v>
                </c:pt>
                <c:pt idx="1189">
                  <c:v>2.378</c:v>
                </c:pt>
                <c:pt idx="1190">
                  <c:v>2.38</c:v>
                </c:pt>
                <c:pt idx="1191">
                  <c:v>2.382</c:v>
                </c:pt>
                <c:pt idx="1192">
                  <c:v>2.384</c:v>
                </c:pt>
                <c:pt idx="1193">
                  <c:v>2.386</c:v>
                </c:pt>
                <c:pt idx="1194">
                  <c:v>2.388</c:v>
                </c:pt>
                <c:pt idx="1195">
                  <c:v>2.39</c:v>
                </c:pt>
                <c:pt idx="1196">
                  <c:v>2.391999999999999</c:v>
                </c:pt>
                <c:pt idx="1197">
                  <c:v>2.394</c:v>
                </c:pt>
                <c:pt idx="1198">
                  <c:v>2.395999999999999</c:v>
                </c:pt>
                <c:pt idx="1199">
                  <c:v>2.398</c:v>
                </c:pt>
                <c:pt idx="1200">
                  <c:v>2.4</c:v>
                </c:pt>
                <c:pt idx="1201">
                  <c:v>2.402</c:v>
                </c:pt>
                <c:pt idx="1202">
                  <c:v>2.404</c:v>
                </c:pt>
                <c:pt idx="1203">
                  <c:v>2.406</c:v>
                </c:pt>
                <c:pt idx="1204">
                  <c:v>2.408</c:v>
                </c:pt>
                <c:pt idx="1205">
                  <c:v>2.41</c:v>
                </c:pt>
                <c:pt idx="1206">
                  <c:v>2.411999999999999</c:v>
                </c:pt>
                <c:pt idx="1207">
                  <c:v>2.414</c:v>
                </c:pt>
                <c:pt idx="1208">
                  <c:v>2.415999999999999</c:v>
                </c:pt>
                <c:pt idx="1209">
                  <c:v>2.418</c:v>
                </c:pt>
                <c:pt idx="1210">
                  <c:v>2.42</c:v>
                </c:pt>
                <c:pt idx="1211">
                  <c:v>2.422</c:v>
                </c:pt>
                <c:pt idx="1212">
                  <c:v>2.424</c:v>
                </c:pt>
                <c:pt idx="1213">
                  <c:v>2.426</c:v>
                </c:pt>
                <c:pt idx="1214">
                  <c:v>2.428</c:v>
                </c:pt>
                <c:pt idx="1215">
                  <c:v>2.43</c:v>
                </c:pt>
                <c:pt idx="1216">
                  <c:v>2.431999999999999</c:v>
                </c:pt>
                <c:pt idx="1217">
                  <c:v>2.434</c:v>
                </c:pt>
                <c:pt idx="1218">
                  <c:v>2.435999999999999</c:v>
                </c:pt>
                <c:pt idx="1219">
                  <c:v>2.438</c:v>
                </c:pt>
                <c:pt idx="1220">
                  <c:v>2.44</c:v>
                </c:pt>
                <c:pt idx="1221">
                  <c:v>2.442</c:v>
                </c:pt>
                <c:pt idx="1222">
                  <c:v>2.444</c:v>
                </c:pt>
                <c:pt idx="1223">
                  <c:v>2.446</c:v>
                </c:pt>
                <c:pt idx="1224">
                  <c:v>2.448</c:v>
                </c:pt>
                <c:pt idx="1225">
                  <c:v>2.45</c:v>
                </c:pt>
                <c:pt idx="1226">
                  <c:v>2.451999999999999</c:v>
                </c:pt>
                <c:pt idx="1227">
                  <c:v>2.454</c:v>
                </c:pt>
                <c:pt idx="1228">
                  <c:v>2.455999999999999</c:v>
                </c:pt>
                <c:pt idx="1229">
                  <c:v>2.458</c:v>
                </c:pt>
                <c:pt idx="1230">
                  <c:v>2.46</c:v>
                </c:pt>
                <c:pt idx="1231">
                  <c:v>2.462</c:v>
                </c:pt>
                <c:pt idx="1232">
                  <c:v>2.464</c:v>
                </c:pt>
                <c:pt idx="1233">
                  <c:v>2.466</c:v>
                </c:pt>
                <c:pt idx="1234">
                  <c:v>2.468</c:v>
                </c:pt>
                <c:pt idx="1235">
                  <c:v>2.47</c:v>
                </c:pt>
                <c:pt idx="1236">
                  <c:v>2.472</c:v>
                </c:pt>
                <c:pt idx="1237">
                  <c:v>2.474</c:v>
                </c:pt>
                <c:pt idx="1238">
                  <c:v>2.476</c:v>
                </c:pt>
                <c:pt idx="1239">
                  <c:v>2.478</c:v>
                </c:pt>
                <c:pt idx="1240">
                  <c:v>2.48</c:v>
                </c:pt>
                <c:pt idx="1241">
                  <c:v>2.482</c:v>
                </c:pt>
                <c:pt idx="1242">
                  <c:v>2.484</c:v>
                </c:pt>
                <c:pt idx="1243">
                  <c:v>2.486</c:v>
                </c:pt>
                <c:pt idx="1244">
                  <c:v>2.488</c:v>
                </c:pt>
                <c:pt idx="1245">
                  <c:v>2.49</c:v>
                </c:pt>
                <c:pt idx="1246">
                  <c:v>2.492</c:v>
                </c:pt>
                <c:pt idx="1247">
                  <c:v>2.494</c:v>
                </c:pt>
                <c:pt idx="1248">
                  <c:v>2.496</c:v>
                </c:pt>
                <c:pt idx="1249">
                  <c:v>2.498</c:v>
                </c:pt>
                <c:pt idx="1250">
                  <c:v>2.5</c:v>
                </c:pt>
                <c:pt idx="1251">
                  <c:v>2.502</c:v>
                </c:pt>
                <c:pt idx="1252">
                  <c:v>2.504</c:v>
                </c:pt>
                <c:pt idx="1253">
                  <c:v>2.506</c:v>
                </c:pt>
                <c:pt idx="1254">
                  <c:v>2.508</c:v>
                </c:pt>
                <c:pt idx="1255">
                  <c:v>2.51</c:v>
                </c:pt>
                <c:pt idx="1256">
                  <c:v>2.512</c:v>
                </c:pt>
                <c:pt idx="1257">
                  <c:v>2.514</c:v>
                </c:pt>
                <c:pt idx="1258">
                  <c:v>2.516</c:v>
                </c:pt>
                <c:pt idx="1259">
                  <c:v>2.518</c:v>
                </c:pt>
                <c:pt idx="1260">
                  <c:v>2.52</c:v>
                </c:pt>
                <c:pt idx="1261">
                  <c:v>2.522</c:v>
                </c:pt>
                <c:pt idx="1262">
                  <c:v>2.524</c:v>
                </c:pt>
                <c:pt idx="1263">
                  <c:v>2.526</c:v>
                </c:pt>
                <c:pt idx="1264">
                  <c:v>2.528</c:v>
                </c:pt>
                <c:pt idx="1265">
                  <c:v>2.53</c:v>
                </c:pt>
                <c:pt idx="1266">
                  <c:v>2.532</c:v>
                </c:pt>
                <c:pt idx="1267">
                  <c:v>2.534</c:v>
                </c:pt>
                <c:pt idx="1268">
                  <c:v>2.536</c:v>
                </c:pt>
                <c:pt idx="1269">
                  <c:v>2.538</c:v>
                </c:pt>
                <c:pt idx="1270">
                  <c:v>2.54</c:v>
                </c:pt>
                <c:pt idx="1271">
                  <c:v>2.542</c:v>
                </c:pt>
                <c:pt idx="1272">
                  <c:v>2.544</c:v>
                </c:pt>
                <c:pt idx="1273">
                  <c:v>2.546</c:v>
                </c:pt>
                <c:pt idx="1274">
                  <c:v>2.548</c:v>
                </c:pt>
                <c:pt idx="1275">
                  <c:v>2.55</c:v>
                </c:pt>
                <c:pt idx="1276">
                  <c:v>2.552</c:v>
                </c:pt>
                <c:pt idx="1277">
                  <c:v>2.554</c:v>
                </c:pt>
                <c:pt idx="1278">
                  <c:v>2.556</c:v>
                </c:pt>
                <c:pt idx="1279">
                  <c:v>2.558</c:v>
                </c:pt>
                <c:pt idx="1280">
                  <c:v>2.56</c:v>
                </c:pt>
                <c:pt idx="1281">
                  <c:v>2.562</c:v>
                </c:pt>
                <c:pt idx="1282">
                  <c:v>2.564</c:v>
                </c:pt>
                <c:pt idx="1283">
                  <c:v>2.566</c:v>
                </c:pt>
                <c:pt idx="1284">
                  <c:v>2.568</c:v>
                </c:pt>
                <c:pt idx="1285">
                  <c:v>2.57</c:v>
                </c:pt>
                <c:pt idx="1286">
                  <c:v>2.572</c:v>
                </c:pt>
                <c:pt idx="1287">
                  <c:v>2.574</c:v>
                </c:pt>
                <c:pt idx="1288">
                  <c:v>2.576</c:v>
                </c:pt>
                <c:pt idx="1289">
                  <c:v>2.578</c:v>
                </c:pt>
                <c:pt idx="1290">
                  <c:v>2.58</c:v>
                </c:pt>
                <c:pt idx="1291">
                  <c:v>2.582</c:v>
                </c:pt>
                <c:pt idx="1292">
                  <c:v>2.584</c:v>
                </c:pt>
                <c:pt idx="1293">
                  <c:v>2.586</c:v>
                </c:pt>
                <c:pt idx="1294">
                  <c:v>2.588</c:v>
                </c:pt>
                <c:pt idx="1295">
                  <c:v>2.59</c:v>
                </c:pt>
                <c:pt idx="1296">
                  <c:v>2.592</c:v>
                </c:pt>
                <c:pt idx="1297">
                  <c:v>2.594</c:v>
                </c:pt>
                <c:pt idx="1298">
                  <c:v>2.596</c:v>
                </c:pt>
                <c:pt idx="1299">
                  <c:v>2.598</c:v>
                </c:pt>
                <c:pt idx="1300">
                  <c:v>2.6</c:v>
                </c:pt>
                <c:pt idx="1301">
                  <c:v>2.602</c:v>
                </c:pt>
                <c:pt idx="1302">
                  <c:v>2.604</c:v>
                </c:pt>
                <c:pt idx="1303">
                  <c:v>2.606</c:v>
                </c:pt>
                <c:pt idx="1304">
                  <c:v>2.608</c:v>
                </c:pt>
                <c:pt idx="1305">
                  <c:v>2.61</c:v>
                </c:pt>
                <c:pt idx="1306">
                  <c:v>2.612</c:v>
                </c:pt>
                <c:pt idx="1307">
                  <c:v>2.614</c:v>
                </c:pt>
                <c:pt idx="1308">
                  <c:v>2.616</c:v>
                </c:pt>
                <c:pt idx="1309">
                  <c:v>2.618</c:v>
                </c:pt>
                <c:pt idx="1310">
                  <c:v>2.62</c:v>
                </c:pt>
                <c:pt idx="1311">
                  <c:v>2.622</c:v>
                </c:pt>
                <c:pt idx="1312">
                  <c:v>2.624</c:v>
                </c:pt>
                <c:pt idx="1313">
                  <c:v>2.626</c:v>
                </c:pt>
                <c:pt idx="1314">
                  <c:v>2.628</c:v>
                </c:pt>
                <c:pt idx="1315">
                  <c:v>2.63</c:v>
                </c:pt>
                <c:pt idx="1316">
                  <c:v>2.632</c:v>
                </c:pt>
                <c:pt idx="1317">
                  <c:v>2.634</c:v>
                </c:pt>
                <c:pt idx="1318">
                  <c:v>2.636</c:v>
                </c:pt>
                <c:pt idx="1319">
                  <c:v>2.638</c:v>
                </c:pt>
                <c:pt idx="1320">
                  <c:v>2.64</c:v>
                </c:pt>
                <c:pt idx="1321">
                  <c:v>2.642</c:v>
                </c:pt>
                <c:pt idx="1322">
                  <c:v>2.644</c:v>
                </c:pt>
                <c:pt idx="1323">
                  <c:v>2.646</c:v>
                </c:pt>
                <c:pt idx="1324">
                  <c:v>2.648</c:v>
                </c:pt>
                <c:pt idx="1325">
                  <c:v>2.65</c:v>
                </c:pt>
                <c:pt idx="1326">
                  <c:v>2.652</c:v>
                </c:pt>
                <c:pt idx="1327">
                  <c:v>2.654</c:v>
                </c:pt>
                <c:pt idx="1328">
                  <c:v>2.656</c:v>
                </c:pt>
                <c:pt idx="1329">
                  <c:v>2.658</c:v>
                </c:pt>
                <c:pt idx="1330">
                  <c:v>2.66</c:v>
                </c:pt>
                <c:pt idx="1331">
                  <c:v>2.662</c:v>
                </c:pt>
                <c:pt idx="1332">
                  <c:v>2.664</c:v>
                </c:pt>
                <c:pt idx="1333">
                  <c:v>2.666</c:v>
                </c:pt>
                <c:pt idx="1334">
                  <c:v>2.668</c:v>
                </c:pt>
                <c:pt idx="1335">
                  <c:v>2.67</c:v>
                </c:pt>
                <c:pt idx="1336">
                  <c:v>2.672</c:v>
                </c:pt>
                <c:pt idx="1337">
                  <c:v>2.674</c:v>
                </c:pt>
                <c:pt idx="1338">
                  <c:v>2.676</c:v>
                </c:pt>
                <c:pt idx="1339">
                  <c:v>2.678</c:v>
                </c:pt>
                <c:pt idx="1340">
                  <c:v>2.68</c:v>
                </c:pt>
                <c:pt idx="1341">
                  <c:v>2.682</c:v>
                </c:pt>
                <c:pt idx="1342">
                  <c:v>2.684</c:v>
                </c:pt>
                <c:pt idx="1343">
                  <c:v>2.686</c:v>
                </c:pt>
                <c:pt idx="1344">
                  <c:v>2.688</c:v>
                </c:pt>
                <c:pt idx="1345">
                  <c:v>2.69</c:v>
                </c:pt>
                <c:pt idx="1346">
                  <c:v>2.692</c:v>
                </c:pt>
                <c:pt idx="1347">
                  <c:v>2.694</c:v>
                </c:pt>
                <c:pt idx="1348">
                  <c:v>2.696</c:v>
                </c:pt>
                <c:pt idx="1349">
                  <c:v>2.698</c:v>
                </c:pt>
                <c:pt idx="1350">
                  <c:v>2.7</c:v>
                </c:pt>
                <c:pt idx="1351">
                  <c:v>2.702</c:v>
                </c:pt>
                <c:pt idx="1352">
                  <c:v>2.704</c:v>
                </c:pt>
                <c:pt idx="1353">
                  <c:v>2.706</c:v>
                </c:pt>
                <c:pt idx="1354">
                  <c:v>2.708</c:v>
                </c:pt>
                <c:pt idx="1355">
                  <c:v>2.71</c:v>
                </c:pt>
                <c:pt idx="1356">
                  <c:v>2.712</c:v>
                </c:pt>
                <c:pt idx="1357">
                  <c:v>2.714</c:v>
                </c:pt>
                <c:pt idx="1358">
                  <c:v>2.716</c:v>
                </c:pt>
                <c:pt idx="1359">
                  <c:v>2.718</c:v>
                </c:pt>
                <c:pt idx="1360">
                  <c:v>2.72</c:v>
                </c:pt>
                <c:pt idx="1361">
                  <c:v>2.722</c:v>
                </c:pt>
                <c:pt idx="1362">
                  <c:v>2.724</c:v>
                </c:pt>
                <c:pt idx="1363">
                  <c:v>2.726</c:v>
                </c:pt>
                <c:pt idx="1364">
                  <c:v>2.728</c:v>
                </c:pt>
                <c:pt idx="1365">
                  <c:v>2.73</c:v>
                </c:pt>
                <c:pt idx="1366">
                  <c:v>2.732</c:v>
                </c:pt>
                <c:pt idx="1367">
                  <c:v>2.734</c:v>
                </c:pt>
                <c:pt idx="1368">
                  <c:v>2.736</c:v>
                </c:pt>
                <c:pt idx="1369">
                  <c:v>2.738</c:v>
                </c:pt>
                <c:pt idx="1370">
                  <c:v>2.74</c:v>
                </c:pt>
                <c:pt idx="1371">
                  <c:v>2.742</c:v>
                </c:pt>
                <c:pt idx="1372">
                  <c:v>2.744</c:v>
                </c:pt>
                <c:pt idx="1373">
                  <c:v>2.746</c:v>
                </c:pt>
                <c:pt idx="1374">
                  <c:v>2.748</c:v>
                </c:pt>
                <c:pt idx="1375">
                  <c:v>2.75</c:v>
                </c:pt>
                <c:pt idx="1376">
                  <c:v>2.752</c:v>
                </c:pt>
                <c:pt idx="1377">
                  <c:v>2.754</c:v>
                </c:pt>
                <c:pt idx="1378">
                  <c:v>2.756</c:v>
                </c:pt>
                <c:pt idx="1379">
                  <c:v>2.758</c:v>
                </c:pt>
                <c:pt idx="1380">
                  <c:v>2.76</c:v>
                </c:pt>
                <c:pt idx="1381">
                  <c:v>2.762</c:v>
                </c:pt>
                <c:pt idx="1382">
                  <c:v>2.764</c:v>
                </c:pt>
                <c:pt idx="1383">
                  <c:v>2.766</c:v>
                </c:pt>
                <c:pt idx="1384">
                  <c:v>2.768</c:v>
                </c:pt>
                <c:pt idx="1385">
                  <c:v>2.77</c:v>
                </c:pt>
                <c:pt idx="1386">
                  <c:v>2.772</c:v>
                </c:pt>
                <c:pt idx="1387">
                  <c:v>2.774</c:v>
                </c:pt>
                <c:pt idx="1388">
                  <c:v>2.776</c:v>
                </c:pt>
                <c:pt idx="1389">
                  <c:v>2.778</c:v>
                </c:pt>
                <c:pt idx="1390">
                  <c:v>2.78</c:v>
                </c:pt>
                <c:pt idx="1391">
                  <c:v>2.782</c:v>
                </c:pt>
                <c:pt idx="1392">
                  <c:v>2.784</c:v>
                </c:pt>
                <c:pt idx="1393">
                  <c:v>2.786</c:v>
                </c:pt>
                <c:pt idx="1394">
                  <c:v>2.788</c:v>
                </c:pt>
                <c:pt idx="1395">
                  <c:v>2.79</c:v>
                </c:pt>
                <c:pt idx="1396">
                  <c:v>2.792</c:v>
                </c:pt>
                <c:pt idx="1397">
                  <c:v>2.794</c:v>
                </c:pt>
                <c:pt idx="1398">
                  <c:v>2.796</c:v>
                </c:pt>
                <c:pt idx="1399">
                  <c:v>2.798</c:v>
                </c:pt>
                <c:pt idx="1400">
                  <c:v>2.8</c:v>
                </c:pt>
                <c:pt idx="1401">
                  <c:v>2.802</c:v>
                </c:pt>
                <c:pt idx="1402">
                  <c:v>2.804</c:v>
                </c:pt>
                <c:pt idx="1403">
                  <c:v>2.806</c:v>
                </c:pt>
                <c:pt idx="1404">
                  <c:v>2.808</c:v>
                </c:pt>
                <c:pt idx="1405">
                  <c:v>2.81</c:v>
                </c:pt>
                <c:pt idx="1406">
                  <c:v>2.811999999999998</c:v>
                </c:pt>
                <c:pt idx="1407">
                  <c:v>2.814</c:v>
                </c:pt>
                <c:pt idx="1408">
                  <c:v>2.815999999999998</c:v>
                </c:pt>
                <c:pt idx="1409">
                  <c:v>2.818</c:v>
                </c:pt>
                <c:pt idx="1410">
                  <c:v>2.82</c:v>
                </c:pt>
                <c:pt idx="1411">
                  <c:v>2.822</c:v>
                </c:pt>
                <c:pt idx="1412">
                  <c:v>2.824</c:v>
                </c:pt>
                <c:pt idx="1413">
                  <c:v>2.826</c:v>
                </c:pt>
                <c:pt idx="1414">
                  <c:v>2.828</c:v>
                </c:pt>
                <c:pt idx="1415">
                  <c:v>2.83</c:v>
                </c:pt>
                <c:pt idx="1416">
                  <c:v>2.831999999999998</c:v>
                </c:pt>
                <c:pt idx="1417">
                  <c:v>2.834</c:v>
                </c:pt>
                <c:pt idx="1418">
                  <c:v>2.835999999999998</c:v>
                </c:pt>
                <c:pt idx="1419">
                  <c:v>2.838</c:v>
                </c:pt>
                <c:pt idx="1420">
                  <c:v>2.84</c:v>
                </c:pt>
                <c:pt idx="1421">
                  <c:v>2.842</c:v>
                </c:pt>
                <c:pt idx="1422">
                  <c:v>2.844</c:v>
                </c:pt>
                <c:pt idx="1423">
                  <c:v>2.846</c:v>
                </c:pt>
                <c:pt idx="1424">
                  <c:v>2.848</c:v>
                </c:pt>
                <c:pt idx="1425">
                  <c:v>2.85</c:v>
                </c:pt>
                <c:pt idx="1426">
                  <c:v>2.851999999999998</c:v>
                </c:pt>
                <c:pt idx="1427">
                  <c:v>2.854</c:v>
                </c:pt>
                <c:pt idx="1428">
                  <c:v>2.855999999999998</c:v>
                </c:pt>
                <c:pt idx="1429">
                  <c:v>2.858</c:v>
                </c:pt>
                <c:pt idx="1430">
                  <c:v>2.86</c:v>
                </c:pt>
                <c:pt idx="1431">
                  <c:v>2.862</c:v>
                </c:pt>
                <c:pt idx="1432">
                  <c:v>2.864</c:v>
                </c:pt>
                <c:pt idx="1433">
                  <c:v>2.866</c:v>
                </c:pt>
                <c:pt idx="1434">
                  <c:v>2.868</c:v>
                </c:pt>
                <c:pt idx="1435">
                  <c:v>2.87</c:v>
                </c:pt>
                <c:pt idx="1436">
                  <c:v>2.871999999999999</c:v>
                </c:pt>
                <c:pt idx="1437">
                  <c:v>2.874</c:v>
                </c:pt>
                <c:pt idx="1438">
                  <c:v>2.875999999999999</c:v>
                </c:pt>
                <c:pt idx="1439">
                  <c:v>2.878</c:v>
                </c:pt>
                <c:pt idx="1440">
                  <c:v>2.88</c:v>
                </c:pt>
                <c:pt idx="1441">
                  <c:v>2.882</c:v>
                </c:pt>
                <c:pt idx="1442">
                  <c:v>2.884</c:v>
                </c:pt>
                <c:pt idx="1443">
                  <c:v>2.886</c:v>
                </c:pt>
                <c:pt idx="1444">
                  <c:v>2.888</c:v>
                </c:pt>
                <c:pt idx="1445">
                  <c:v>2.89</c:v>
                </c:pt>
                <c:pt idx="1446">
                  <c:v>2.891999999999999</c:v>
                </c:pt>
                <c:pt idx="1447">
                  <c:v>2.894</c:v>
                </c:pt>
                <c:pt idx="1448">
                  <c:v>2.895999999999999</c:v>
                </c:pt>
                <c:pt idx="1449">
                  <c:v>2.898</c:v>
                </c:pt>
                <c:pt idx="1450">
                  <c:v>2.9</c:v>
                </c:pt>
                <c:pt idx="1451">
                  <c:v>2.902</c:v>
                </c:pt>
                <c:pt idx="1452">
                  <c:v>2.904</c:v>
                </c:pt>
                <c:pt idx="1453">
                  <c:v>2.906</c:v>
                </c:pt>
                <c:pt idx="1454">
                  <c:v>2.908</c:v>
                </c:pt>
                <c:pt idx="1455">
                  <c:v>2.91</c:v>
                </c:pt>
                <c:pt idx="1456">
                  <c:v>2.911999999999999</c:v>
                </c:pt>
                <c:pt idx="1457">
                  <c:v>2.914</c:v>
                </c:pt>
                <c:pt idx="1458">
                  <c:v>2.915999999999999</c:v>
                </c:pt>
                <c:pt idx="1459">
                  <c:v>2.918</c:v>
                </c:pt>
                <c:pt idx="1460">
                  <c:v>2.92</c:v>
                </c:pt>
                <c:pt idx="1461">
                  <c:v>2.922</c:v>
                </c:pt>
                <c:pt idx="1462">
                  <c:v>2.924</c:v>
                </c:pt>
                <c:pt idx="1463">
                  <c:v>2.926</c:v>
                </c:pt>
                <c:pt idx="1464">
                  <c:v>2.928</c:v>
                </c:pt>
                <c:pt idx="1465">
                  <c:v>2.93</c:v>
                </c:pt>
                <c:pt idx="1466">
                  <c:v>2.931999999999999</c:v>
                </c:pt>
                <c:pt idx="1467">
                  <c:v>2.934</c:v>
                </c:pt>
                <c:pt idx="1468">
                  <c:v>2.935999999999999</c:v>
                </c:pt>
                <c:pt idx="1469">
                  <c:v>2.938</c:v>
                </c:pt>
                <c:pt idx="1470">
                  <c:v>2.94</c:v>
                </c:pt>
                <c:pt idx="1471">
                  <c:v>2.942</c:v>
                </c:pt>
                <c:pt idx="1472">
                  <c:v>2.944</c:v>
                </c:pt>
                <c:pt idx="1473">
                  <c:v>2.946</c:v>
                </c:pt>
                <c:pt idx="1474">
                  <c:v>2.948</c:v>
                </c:pt>
                <c:pt idx="1475">
                  <c:v>2.95</c:v>
                </c:pt>
                <c:pt idx="1476">
                  <c:v>2.951999999999999</c:v>
                </c:pt>
                <c:pt idx="1477">
                  <c:v>2.954</c:v>
                </c:pt>
                <c:pt idx="1478">
                  <c:v>2.955999999999999</c:v>
                </c:pt>
                <c:pt idx="1479">
                  <c:v>2.958</c:v>
                </c:pt>
                <c:pt idx="1480">
                  <c:v>2.96</c:v>
                </c:pt>
                <c:pt idx="1481">
                  <c:v>2.962</c:v>
                </c:pt>
                <c:pt idx="1482">
                  <c:v>2.964</c:v>
                </c:pt>
                <c:pt idx="1483">
                  <c:v>2.966</c:v>
                </c:pt>
                <c:pt idx="1484">
                  <c:v>2.968</c:v>
                </c:pt>
                <c:pt idx="1485">
                  <c:v>2.97</c:v>
                </c:pt>
                <c:pt idx="1486">
                  <c:v>2.972</c:v>
                </c:pt>
                <c:pt idx="1487">
                  <c:v>2.974</c:v>
                </c:pt>
                <c:pt idx="1488">
                  <c:v>2.976</c:v>
                </c:pt>
                <c:pt idx="1489">
                  <c:v>2.978</c:v>
                </c:pt>
                <c:pt idx="1490">
                  <c:v>2.98</c:v>
                </c:pt>
                <c:pt idx="1491">
                  <c:v>2.982</c:v>
                </c:pt>
                <c:pt idx="1492">
                  <c:v>2.984</c:v>
                </c:pt>
                <c:pt idx="1493">
                  <c:v>2.986</c:v>
                </c:pt>
                <c:pt idx="1494">
                  <c:v>2.988</c:v>
                </c:pt>
                <c:pt idx="1495">
                  <c:v>2.99</c:v>
                </c:pt>
                <c:pt idx="1496">
                  <c:v>2.992</c:v>
                </c:pt>
                <c:pt idx="1497">
                  <c:v>2.994</c:v>
                </c:pt>
                <c:pt idx="1498">
                  <c:v>2.996</c:v>
                </c:pt>
                <c:pt idx="1499">
                  <c:v>2.998</c:v>
                </c:pt>
                <c:pt idx="1500">
                  <c:v>3.0</c:v>
                </c:pt>
                <c:pt idx="1501">
                  <c:v>3.002</c:v>
                </c:pt>
                <c:pt idx="1502">
                  <c:v>3.004</c:v>
                </c:pt>
                <c:pt idx="1503">
                  <c:v>3.006</c:v>
                </c:pt>
                <c:pt idx="1504">
                  <c:v>3.008</c:v>
                </c:pt>
                <c:pt idx="1505">
                  <c:v>3.01</c:v>
                </c:pt>
                <c:pt idx="1506">
                  <c:v>3.012</c:v>
                </c:pt>
                <c:pt idx="1507">
                  <c:v>3.014</c:v>
                </c:pt>
                <c:pt idx="1508">
                  <c:v>3.016</c:v>
                </c:pt>
                <c:pt idx="1509">
                  <c:v>3.018</c:v>
                </c:pt>
                <c:pt idx="1510">
                  <c:v>3.02</c:v>
                </c:pt>
                <c:pt idx="1511">
                  <c:v>3.022</c:v>
                </c:pt>
                <c:pt idx="1512">
                  <c:v>3.024</c:v>
                </c:pt>
                <c:pt idx="1513">
                  <c:v>3.026</c:v>
                </c:pt>
                <c:pt idx="1514">
                  <c:v>3.028</c:v>
                </c:pt>
                <c:pt idx="1515">
                  <c:v>3.03</c:v>
                </c:pt>
                <c:pt idx="1516">
                  <c:v>3.032</c:v>
                </c:pt>
                <c:pt idx="1517">
                  <c:v>3.034</c:v>
                </c:pt>
                <c:pt idx="1518">
                  <c:v>3.036</c:v>
                </c:pt>
                <c:pt idx="1519">
                  <c:v>3.038</c:v>
                </c:pt>
                <c:pt idx="1520">
                  <c:v>3.04</c:v>
                </c:pt>
                <c:pt idx="1521">
                  <c:v>3.042</c:v>
                </c:pt>
                <c:pt idx="1522">
                  <c:v>3.044</c:v>
                </c:pt>
                <c:pt idx="1523">
                  <c:v>3.046</c:v>
                </c:pt>
                <c:pt idx="1524">
                  <c:v>3.048</c:v>
                </c:pt>
                <c:pt idx="1525">
                  <c:v>3.05</c:v>
                </c:pt>
                <c:pt idx="1526">
                  <c:v>3.052</c:v>
                </c:pt>
                <c:pt idx="1527">
                  <c:v>3.054</c:v>
                </c:pt>
                <c:pt idx="1528">
                  <c:v>3.056</c:v>
                </c:pt>
                <c:pt idx="1529">
                  <c:v>3.058</c:v>
                </c:pt>
                <c:pt idx="1530">
                  <c:v>3.06</c:v>
                </c:pt>
                <c:pt idx="1531">
                  <c:v>3.062</c:v>
                </c:pt>
                <c:pt idx="1532">
                  <c:v>3.064</c:v>
                </c:pt>
                <c:pt idx="1533">
                  <c:v>3.066</c:v>
                </c:pt>
                <c:pt idx="1534">
                  <c:v>3.068</c:v>
                </c:pt>
                <c:pt idx="1535">
                  <c:v>3.07</c:v>
                </c:pt>
                <c:pt idx="1536">
                  <c:v>3.072</c:v>
                </c:pt>
                <c:pt idx="1537">
                  <c:v>3.074</c:v>
                </c:pt>
                <c:pt idx="1538">
                  <c:v>3.076</c:v>
                </c:pt>
                <c:pt idx="1539">
                  <c:v>3.078</c:v>
                </c:pt>
                <c:pt idx="1540">
                  <c:v>3.08</c:v>
                </c:pt>
                <c:pt idx="1541">
                  <c:v>3.082</c:v>
                </c:pt>
                <c:pt idx="1542">
                  <c:v>3.084</c:v>
                </c:pt>
                <c:pt idx="1543">
                  <c:v>3.086</c:v>
                </c:pt>
                <c:pt idx="1544">
                  <c:v>3.088</c:v>
                </c:pt>
                <c:pt idx="1545">
                  <c:v>3.09</c:v>
                </c:pt>
                <c:pt idx="1546">
                  <c:v>3.092</c:v>
                </c:pt>
                <c:pt idx="1547">
                  <c:v>3.094</c:v>
                </c:pt>
                <c:pt idx="1548">
                  <c:v>3.096</c:v>
                </c:pt>
                <c:pt idx="1549">
                  <c:v>3.098</c:v>
                </c:pt>
                <c:pt idx="1550">
                  <c:v>3.1</c:v>
                </c:pt>
                <c:pt idx="1551">
                  <c:v>3.102</c:v>
                </c:pt>
                <c:pt idx="1552">
                  <c:v>3.104</c:v>
                </c:pt>
                <c:pt idx="1553">
                  <c:v>3.106</c:v>
                </c:pt>
                <c:pt idx="1554">
                  <c:v>3.108</c:v>
                </c:pt>
                <c:pt idx="1555">
                  <c:v>3.11</c:v>
                </c:pt>
                <c:pt idx="1556">
                  <c:v>3.112</c:v>
                </c:pt>
                <c:pt idx="1557">
                  <c:v>3.114</c:v>
                </c:pt>
                <c:pt idx="1558">
                  <c:v>3.116</c:v>
                </c:pt>
                <c:pt idx="1559">
                  <c:v>3.118</c:v>
                </c:pt>
                <c:pt idx="1560">
                  <c:v>3.12</c:v>
                </c:pt>
                <c:pt idx="1561">
                  <c:v>3.122</c:v>
                </c:pt>
                <c:pt idx="1562">
                  <c:v>3.124</c:v>
                </c:pt>
                <c:pt idx="1563">
                  <c:v>3.126</c:v>
                </c:pt>
                <c:pt idx="1564">
                  <c:v>3.128</c:v>
                </c:pt>
                <c:pt idx="1565">
                  <c:v>3.13</c:v>
                </c:pt>
                <c:pt idx="1566">
                  <c:v>3.132</c:v>
                </c:pt>
                <c:pt idx="1567">
                  <c:v>3.134</c:v>
                </c:pt>
                <c:pt idx="1568">
                  <c:v>3.136</c:v>
                </c:pt>
                <c:pt idx="1569">
                  <c:v>3.138</c:v>
                </c:pt>
                <c:pt idx="1570">
                  <c:v>3.14</c:v>
                </c:pt>
                <c:pt idx="1571">
                  <c:v>3.142</c:v>
                </c:pt>
                <c:pt idx="1572">
                  <c:v>3.144</c:v>
                </c:pt>
                <c:pt idx="1573">
                  <c:v>3.146</c:v>
                </c:pt>
                <c:pt idx="1574">
                  <c:v>3.148</c:v>
                </c:pt>
                <c:pt idx="1575">
                  <c:v>3.15</c:v>
                </c:pt>
                <c:pt idx="1576">
                  <c:v>3.152</c:v>
                </c:pt>
                <c:pt idx="1577">
                  <c:v>3.154</c:v>
                </c:pt>
                <c:pt idx="1578">
                  <c:v>3.156</c:v>
                </c:pt>
                <c:pt idx="1579">
                  <c:v>3.158</c:v>
                </c:pt>
                <c:pt idx="1580">
                  <c:v>3.16</c:v>
                </c:pt>
                <c:pt idx="1581">
                  <c:v>3.162</c:v>
                </c:pt>
                <c:pt idx="1582">
                  <c:v>3.164</c:v>
                </c:pt>
                <c:pt idx="1583">
                  <c:v>3.166</c:v>
                </c:pt>
                <c:pt idx="1584">
                  <c:v>3.168</c:v>
                </c:pt>
                <c:pt idx="1585">
                  <c:v>3.17</c:v>
                </c:pt>
                <c:pt idx="1586">
                  <c:v>3.172</c:v>
                </c:pt>
                <c:pt idx="1587">
                  <c:v>3.174</c:v>
                </c:pt>
                <c:pt idx="1588">
                  <c:v>3.176</c:v>
                </c:pt>
                <c:pt idx="1589">
                  <c:v>3.178</c:v>
                </c:pt>
                <c:pt idx="1590">
                  <c:v>3.18</c:v>
                </c:pt>
                <c:pt idx="1591">
                  <c:v>3.182</c:v>
                </c:pt>
                <c:pt idx="1592">
                  <c:v>3.184</c:v>
                </c:pt>
                <c:pt idx="1593">
                  <c:v>3.186</c:v>
                </c:pt>
                <c:pt idx="1594">
                  <c:v>3.188</c:v>
                </c:pt>
                <c:pt idx="1595">
                  <c:v>3.19</c:v>
                </c:pt>
                <c:pt idx="1596">
                  <c:v>3.192</c:v>
                </c:pt>
                <c:pt idx="1597">
                  <c:v>3.194</c:v>
                </c:pt>
                <c:pt idx="1598">
                  <c:v>3.196</c:v>
                </c:pt>
                <c:pt idx="1599">
                  <c:v>3.198</c:v>
                </c:pt>
                <c:pt idx="1600">
                  <c:v>3.2</c:v>
                </c:pt>
                <c:pt idx="1601">
                  <c:v>3.202</c:v>
                </c:pt>
                <c:pt idx="1602">
                  <c:v>3.204</c:v>
                </c:pt>
                <c:pt idx="1603">
                  <c:v>3.206</c:v>
                </c:pt>
                <c:pt idx="1604">
                  <c:v>3.208</c:v>
                </c:pt>
                <c:pt idx="1605">
                  <c:v>3.21</c:v>
                </c:pt>
                <c:pt idx="1606">
                  <c:v>3.212</c:v>
                </c:pt>
                <c:pt idx="1607">
                  <c:v>3.214</c:v>
                </c:pt>
                <c:pt idx="1608">
                  <c:v>3.216</c:v>
                </c:pt>
                <c:pt idx="1609">
                  <c:v>3.218</c:v>
                </c:pt>
                <c:pt idx="1610">
                  <c:v>3.22</c:v>
                </c:pt>
                <c:pt idx="1611">
                  <c:v>3.222</c:v>
                </c:pt>
                <c:pt idx="1612">
                  <c:v>3.224</c:v>
                </c:pt>
                <c:pt idx="1613">
                  <c:v>3.226</c:v>
                </c:pt>
                <c:pt idx="1614">
                  <c:v>3.228</c:v>
                </c:pt>
                <c:pt idx="1615">
                  <c:v>3.23</c:v>
                </c:pt>
                <c:pt idx="1616">
                  <c:v>3.232</c:v>
                </c:pt>
                <c:pt idx="1617">
                  <c:v>3.234</c:v>
                </c:pt>
                <c:pt idx="1618">
                  <c:v>3.236</c:v>
                </c:pt>
                <c:pt idx="1619">
                  <c:v>3.238</c:v>
                </c:pt>
                <c:pt idx="1620">
                  <c:v>3.24</c:v>
                </c:pt>
                <c:pt idx="1621">
                  <c:v>3.242</c:v>
                </c:pt>
                <c:pt idx="1622">
                  <c:v>3.244</c:v>
                </c:pt>
                <c:pt idx="1623">
                  <c:v>3.246</c:v>
                </c:pt>
                <c:pt idx="1624">
                  <c:v>3.248</c:v>
                </c:pt>
                <c:pt idx="1625">
                  <c:v>3.25</c:v>
                </c:pt>
                <c:pt idx="1626">
                  <c:v>3.252</c:v>
                </c:pt>
                <c:pt idx="1627">
                  <c:v>3.254</c:v>
                </c:pt>
                <c:pt idx="1628">
                  <c:v>3.256</c:v>
                </c:pt>
                <c:pt idx="1629">
                  <c:v>3.258</c:v>
                </c:pt>
                <c:pt idx="1630">
                  <c:v>3.26</c:v>
                </c:pt>
                <c:pt idx="1631">
                  <c:v>3.262</c:v>
                </c:pt>
                <c:pt idx="1632">
                  <c:v>3.264</c:v>
                </c:pt>
                <c:pt idx="1633">
                  <c:v>3.266</c:v>
                </c:pt>
                <c:pt idx="1634">
                  <c:v>3.268</c:v>
                </c:pt>
                <c:pt idx="1635">
                  <c:v>3.27</c:v>
                </c:pt>
                <c:pt idx="1636">
                  <c:v>3.272</c:v>
                </c:pt>
                <c:pt idx="1637">
                  <c:v>3.274</c:v>
                </c:pt>
                <c:pt idx="1638">
                  <c:v>3.276</c:v>
                </c:pt>
                <c:pt idx="1639">
                  <c:v>3.278</c:v>
                </c:pt>
                <c:pt idx="1640">
                  <c:v>3.28</c:v>
                </c:pt>
                <c:pt idx="1641">
                  <c:v>3.282</c:v>
                </c:pt>
                <c:pt idx="1642">
                  <c:v>3.284</c:v>
                </c:pt>
                <c:pt idx="1643">
                  <c:v>3.286</c:v>
                </c:pt>
                <c:pt idx="1644">
                  <c:v>3.288</c:v>
                </c:pt>
                <c:pt idx="1645">
                  <c:v>3.29</c:v>
                </c:pt>
                <c:pt idx="1646">
                  <c:v>3.292</c:v>
                </c:pt>
                <c:pt idx="1647">
                  <c:v>3.294</c:v>
                </c:pt>
                <c:pt idx="1648">
                  <c:v>3.296</c:v>
                </c:pt>
                <c:pt idx="1649">
                  <c:v>3.298</c:v>
                </c:pt>
                <c:pt idx="1650">
                  <c:v>3.3</c:v>
                </c:pt>
                <c:pt idx="1651">
                  <c:v>3.302</c:v>
                </c:pt>
                <c:pt idx="1652">
                  <c:v>3.304</c:v>
                </c:pt>
                <c:pt idx="1653">
                  <c:v>3.306</c:v>
                </c:pt>
                <c:pt idx="1654">
                  <c:v>3.308</c:v>
                </c:pt>
                <c:pt idx="1655">
                  <c:v>3.31</c:v>
                </c:pt>
                <c:pt idx="1656">
                  <c:v>3.311999999999998</c:v>
                </c:pt>
                <c:pt idx="1657">
                  <c:v>3.314</c:v>
                </c:pt>
                <c:pt idx="1658">
                  <c:v>3.315999999999998</c:v>
                </c:pt>
                <c:pt idx="1659">
                  <c:v>3.318</c:v>
                </c:pt>
                <c:pt idx="1660">
                  <c:v>3.32</c:v>
                </c:pt>
                <c:pt idx="1661">
                  <c:v>3.322</c:v>
                </c:pt>
                <c:pt idx="1662">
                  <c:v>3.324</c:v>
                </c:pt>
                <c:pt idx="1663">
                  <c:v>3.326</c:v>
                </c:pt>
                <c:pt idx="1664">
                  <c:v>3.328</c:v>
                </c:pt>
                <c:pt idx="1665">
                  <c:v>3.33</c:v>
                </c:pt>
                <c:pt idx="1666">
                  <c:v>3.331999999999998</c:v>
                </c:pt>
                <c:pt idx="1667">
                  <c:v>3.334</c:v>
                </c:pt>
                <c:pt idx="1668">
                  <c:v>3.335999999999998</c:v>
                </c:pt>
                <c:pt idx="1669">
                  <c:v>3.338</c:v>
                </c:pt>
                <c:pt idx="1670">
                  <c:v>3.34</c:v>
                </c:pt>
                <c:pt idx="1671">
                  <c:v>3.342</c:v>
                </c:pt>
                <c:pt idx="1672">
                  <c:v>3.344</c:v>
                </c:pt>
                <c:pt idx="1673">
                  <c:v>3.346</c:v>
                </c:pt>
                <c:pt idx="1674">
                  <c:v>3.348</c:v>
                </c:pt>
                <c:pt idx="1675">
                  <c:v>3.35</c:v>
                </c:pt>
                <c:pt idx="1676">
                  <c:v>3.351999999999998</c:v>
                </c:pt>
                <c:pt idx="1677">
                  <c:v>3.354</c:v>
                </c:pt>
                <c:pt idx="1678">
                  <c:v>3.355999999999998</c:v>
                </c:pt>
                <c:pt idx="1679">
                  <c:v>3.358</c:v>
                </c:pt>
                <c:pt idx="1680">
                  <c:v>3.36</c:v>
                </c:pt>
                <c:pt idx="1681">
                  <c:v>3.362</c:v>
                </c:pt>
                <c:pt idx="1682">
                  <c:v>3.364</c:v>
                </c:pt>
                <c:pt idx="1683">
                  <c:v>3.366</c:v>
                </c:pt>
                <c:pt idx="1684">
                  <c:v>3.368</c:v>
                </c:pt>
                <c:pt idx="1685">
                  <c:v>3.37</c:v>
                </c:pt>
                <c:pt idx="1686">
                  <c:v>3.371999999999999</c:v>
                </c:pt>
                <c:pt idx="1687">
                  <c:v>3.374</c:v>
                </c:pt>
                <c:pt idx="1688">
                  <c:v>3.375999999999999</c:v>
                </c:pt>
                <c:pt idx="1689">
                  <c:v>3.378</c:v>
                </c:pt>
                <c:pt idx="1690">
                  <c:v>3.38</c:v>
                </c:pt>
                <c:pt idx="1691">
                  <c:v>3.382</c:v>
                </c:pt>
                <c:pt idx="1692">
                  <c:v>3.384</c:v>
                </c:pt>
                <c:pt idx="1693">
                  <c:v>3.386</c:v>
                </c:pt>
                <c:pt idx="1694">
                  <c:v>3.388</c:v>
                </c:pt>
                <c:pt idx="1695">
                  <c:v>3.39</c:v>
                </c:pt>
                <c:pt idx="1696">
                  <c:v>3.391999999999999</c:v>
                </c:pt>
                <c:pt idx="1697">
                  <c:v>3.394</c:v>
                </c:pt>
                <c:pt idx="1698">
                  <c:v>3.395999999999999</c:v>
                </c:pt>
                <c:pt idx="1699">
                  <c:v>3.398</c:v>
                </c:pt>
                <c:pt idx="1700">
                  <c:v>3.4</c:v>
                </c:pt>
                <c:pt idx="1701">
                  <c:v>3.402</c:v>
                </c:pt>
                <c:pt idx="1702">
                  <c:v>3.404</c:v>
                </c:pt>
                <c:pt idx="1703">
                  <c:v>3.406</c:v>
                </c:pt>
                <c:pt idx="1704">
                  <c:v>3.408</c:v>
                </c:pt>
                <c:pt idx="1705">
                  <c:v>3.41</c:v>
                </c:pt>
                <c:pt idx="1706">
                  <c:v>3.411999999999999</c:v>
                </c:pt>
                <c:pt idx="1707">
                  <c:v>3.414</c:v>
                </c:pt>
                <c:pt idx="1708">
                  <c:v>3.415999999999999</c:v>
                </c:pt>
                <c:pt idx="1709">
                  <c:v>3.418</c:v>
                </c:pt>
                <c:pt idx="1710">
                  <c:v>3.42</c:v>
                </c:pt>
                <c:pt idx="1711">
                  <c:v>3.422</c:v>
                </c:pt>
                <c:pt idx="1712">
                  <c:v>3.424</c:v>
                </c:pt>
                <c:pt idx="1713">
                  <c:v>3.426</c:v>
                </c:pt>
                <c:pt idx="1714">
                  <c:v>3.428</c:v>
                </c:pt>
                <c:pt idx="1715">
                  <c:v>3.43</c:v>
                </c:pt>
                <c:pt idx="1716">
                  <c:v>3.431999999999999</c:v>
                </c:pt>
                <c:pt idx="1717">
                  <c:v>3.434</c:v>
                </c:pt>
                <c:pt idx="1718">
                  <c:v>3.435999999999999</c:v>
                </c:pt>
                <c:pt idx="1719">
                  <c:v>3.438</c:v>
                </c:pt>
                <c:pt idx="1720">
                  <c:v>3.44</c:v>
                </c:pt>
                <c:pt idx="1721">
                  <c:v>3.442</c:v>
                </c:pt>
                <c:pt idx="1722">
                  <c:v>3.444</c:v>
                </c:pt>
                <c:pt idx="1723">
                  <c:v>3.446</c:v>
                </c:pt>
                <c:pt idx="1724">
                  <c:v>3.448</c:v>
                </c:pt>
                <c:pt idx="1725">
                  <c:v>3.45</c:v>
                </c:pt>
                <c:pt idx="1726">
                  <c:v>3.451999999999999</c:v>
                </c:pt>
                <c:pt idx="1727">
                  <c:v>3.454</c:v>
                </c:pt>
                <c:pt idx="1728">
                  <c:v>3.455999999999999</c:v>
                </c:pt>
                <c:pt idx="1729">
                  <c:v>3.458</c:v>
                </c:pt>
                <c:pt idx="1730">
                  <c:v>3.46</c:v>
                </c:pt>
                <c:pt idx="1731">
                  <c:v>3.462</c:v>
                </c:pt>
                <c:pt idx="1732">
                  <c:v>3.464</c:v>
                </c:pt>
                <c:pt idx="1733">
                  <c:v>3.466</c:v>
                </c:pt>
                <c:pt idx="1734">
                  <c:v>3.468</c:v>
                </c:pt>
                <c:pt idx="1735">
                  <c:v>3.47</c:v>
                </c:pt>
                <c:pt idx="1736">
                  <c:v>3.472</c:v>
                </c:pt>
                <c:pt idx="1737">
                  <c:v>3.474</c:v>
                </c:pt>
                <c:pt idx="1738">
                  <c:v>3.476</c:v>
                </c:pt>
                <c:pt idx="1739">
                  <c:v>3.478</c:v>
                </c:pt>
                <c:pt idx="1740">
                  <c:v>3.48</c:v>
                </c:pt>
                <c:pt idx="1741">
                  <c:v>3.482</c:v>
                </c:pt>
                <c:pt idx="1742">
                  <c:v>3.484</c:v>
                </c:pt>
                <c:pt idx="1743">
                  <c:v>3.486</c:v>
                </c:pt>
                <c:pt idx="1744">
                  <c:v>3.488</c:v>
                </c:pt>
                <c:pt idx="1745">
                  <c:v>3.49</c:v>
                </c:pt>
                <c:pt idx="1746">
                  <c:v>3.492</c:v>
                </c:pt>
                <c:pt idx="1747">
                  <c:v>3.494</c:v>
                </c:pt>
                <c:pt idx="1748">
                  <c:v>3.496</c:v>
                </c:pt>
                <c:pt idx="1749">
                  <c:v>3.498</c:v>
                </c:pt>
                <c:pt idx="1750">
                  <c:v>3.5</c:v>
                </c:pt>
                <c:pt idx="1751">
                  <c:v>3.502</c:v>
                </c:pt>
                <c:pt idx="1752">
                  <c:v>3.504</c:v>
                </c:pt>
                <c:pt idx="1753">
                  <c:v>3.506</c:v>
                </c:pt>
                <c:pt idx="1754">
                  <c:v>3.508</c:v>
                </c:pt>
                <c:pt idx="1755">
                  <c:v>3.51</c:v>
                </c:pt>
                <c:pt idx="1756">
                  <c:v>3.512</c:v>
                </c:pt>
                <c:pt idx="1757">
                  <c:v>3.514</c:v>
                </c:pt>
                <c:pt idx="1758">
                  <c:v>3.516</c:v>
                </c:pt>
                <c:pt idx="1759">
                  <c:v>3.518</c:v>
                </c:pt>
                <c:pt idx="1760">
                  <c:v>3.52</c:v>
                </c:pt>
                <c:pt idx="1761">
                  <c:v>3.522</c:v>
                </c:pt>
                <c:pt idx="1762">
                  <c:v>3.524</c:v>
                </c:pt>
                <c:pt idx="1763">
                  <c:v>3.526</c:v>
                </c:pt>
                <c:pt idx="1764">
                  <c:v>3.528</c:v>
                </c:pt>
                <c:pt idx="1765">
                  <c:v>3.53</c:v>
                </c:pt>
                <c:pt idx="1766">
                  <c:v>3.532</c:v>
                </c:pt>
                <c:pt idx="1767">
                  <c:v>3.534</c:v>
                </c:pt>
                <c:pt idx="1768">
                  <c:v>3.536</c:v>
                </c:pt>
                <c:pt idx="1769">
                  <c:v>3.538</c:v>
                </c:pt>
                <c:pt idx="1770">
                  <c:v>3.54</c:v>
                </c:pt>
                <c:pt idx="1771">
                  <c:v>3.542</c:v>
                </c:pt>
                <c:pt idx="1772">
                  <c:v>3.544</c:v>
                </c:pt>
                <c:pt idx="1773">
                  <c:v>3.546</c:v>
                </c:pt>
                <c:pt idx="1774">
                  <c:v>3.548</c:v>
                </c:pt>
                <c:pt idx="1775">
                  <c:v>3.55</c:v>
                </c:pt>
                <c:pt idx="1776">
                  <c:v>3.552</c:v>
                </c:pt>
                <c:pt idx="1777">
                  <c:v>3.554</c:v>
                </c:pt>
                <c:pt idx="1778">
                  <c:v>3.556</c:v>
                </c:pt>
                <c:pt idx="1779">
                  <c:v>3.558</c:v>
                </c:pt>
                <c:pt idx="1780">
                  <c:v>3.56</c:v>
                </c:pt>
                <c:pt idx="1781">
                  <c:v>3.562</c:v>
                </c:pt>
                <c:pt idx="1782">
                  <c:v>3.564</c:v>
                </c:pt>
                <c:pt idx="1783">
                  <c:v>3.566</c:v>
                </c:pt>
                <c:pt idx="1784">
                  <c:v>3.568</c:v>
                </c:pt>
                <c:pt idx="1785">
                  <c:v>3.57</c:v>
                </c:pt>
                <c:pt idx="1786">
                  <c:v>3.572</c:v>
                </c:pt>
                <c:pt idx="1787">
                  <c:v>3.574</c:v>
                </c:pt>
                <c:pt idx="1788">
                  <c:v>3.576</c:v>
                </c:pt>
                <c:pt idx="1789">
                  <c:v>3.578</c:v>
                </c:pt>
                <c:pt idx="1790">
                  <c:v>3.58</c:v>
                </c:pt>
                <c:pt idx="1791">
                  <c:v>3.582</c:v>
                </c:pt>
                <c:pt idx="1792">
                  <c:v>3.584</c:v>
                </c:pt>
                <c:pt idx="1793">
                  <c:v>3.586</c:v>
                </c:pt>
                <c:pt idx="1794">
                  <c:v>3.588</c:v>
                </c:pt>
                <c:pt idx="1795">
                  <c:v>3.59</c:v>
                </c:pt>
                <c:pt idx="1796">
                  <c:v>3.592</c:v>
                </c:pt>
                <c:pt idx="1797">
                  <c:v>3.594</c:v>
                </c:pt>
                <c:pt idx="1798">
                  <c:v>3.596</c:v>
                </c:pt>
                <c:pt idx="1799">
                  <c:v>3.598</c:v>
                </c:pt>
                <c:pt idx="1800">
                  <c:v>3.6</c:v>
                </c:pt>
                <c:pt idx="1801">
                  <c:v>3.602</c:v>
                </c:pt>
                <c:pt idx="1802">
                  <c:v>3.604</c:v>
                </c:pt>
                <c:pt idx="1803">
                  <c:v>3.606</c:v>
                </c:pt>
                <c:pt idx="1804">
                  <c:v>3.608</c:v>
                </c:pt>
                <c:pt idx="1805">
                  <c:v>3.61</c:v>
                </c:pt>
                <c:pt idx="1806">
                  <c:v>3.612</c:v>
                </c:pt>
                <c:pt idx="1807">
                  <c:v>3.614</c:v>
                </c:pt>
                <c:pt idx="1808">
                  <c:v>3.616</c:v>
                </c:pt>
                <c:pt idx="1809">
                  <c:v>3.618</c:v>
                </c:pt>
                <c:pt idx="1810">
                  <c:v>3.62</c:v>
                </c:pt>
                <c:pt idx="1811">
                  <c:v>3.622</c:v>
                </c:pt>
                <c:pt idx="1812">
                  <c:v>3.624</c:v>
                </c:pt>
                <c:pt idx="1813">
                  <c:v>3.626</c:v>
                </c:pt>
                <c:pt idx="1814">
                  <c:v>3.628</c:v>
                </c:pt>
                <c:pt idx="1815">
                  <c:v>3.63</c:v>
                </c:pt>
                <c:pt idx="1816">
                  <c:v>3.632</c:v>
                </c:pt>
                <c:pt idx="1817">
                  <c:v>3.634</c:v>
                </c:pt>
                <c:pt idx="1818">
                  <c:v>3.636</c:v>
                </c:pt>
                <c:pt idx="1819">
                  <c:v>3.638</c:v>
                </c:pt>
                <c:pt idx="1820">
                  <c:v>3.64</c:v>
                </c:pt>
                <c:pt idx="1821">
                  <c:v>3.642</c:v>
                </c:pt>
                <c:pt idx="1822">
                  <c:v>3.644</c:v>
                </c:pt>
                <c:pt idx="1823">
                  <c:v>3.646</c:v>
                </c:pt>
                <c:pt idx="1824">
                  <c:v>3.648</c:v>
                </c:pt>
                <c:pt idx="1825">
                  <c:v>3.65</c:v>
                </c:pt>
                <c:pt idx="1826">
                  <c:v>3.652</c:v>
                </c:pt>
                <c:pt idx="1827">
                  <c:v>3.654</c:v>
                </c:pt>
                <c:pt idx="1828">
                  <c:v>3.656</c:v>
                </c:pt>
                <c:pt idx="1829">
                  <c:v>3.658</c:v>
                </c:pt>
                <c:pt idx="1830">
                  <c:v>3.66</c:v>
                </c:pt>
                <c:pt idx="1831">
                  <c:v>3.662</c:v>
                </c:pt>
                <c:pt idx="1832">
                  <c:v>3.664</c:v>
                </c:pt>
                <c:pt idx="1833">
                  <c:v>3.666</c:v>
                </c:pt>
                <c:pt idx="1834">
                  <c:v>3.668</c:v>
                </c:pt>
                <c:pt idx="1835">
                  <c:v>3.67</c:v>
                </c:pt>
                <c:pt idx="1836">
                  <c:v>3.672</c:v>
                </c:pt>
                <c:pt idx="1837">
                  <c:v>3.674</c:v>
                </c:pt>
                <c:pt idx="1838">
                  <c:v>3.676</c:v>
                </c:pt>
                <c:pt idx="1839">
                  <c:v>3.678</c:v>
                </c:pt>
                <c:pt idx="1840">
                  <c:v>3.68</c:v>
                </c:pt>
                <c:pt idx="1841">
                  <c:v>3.682</c:v>
                </c:pt>
                <c:pt idx="1842">
                  <c:v>3.684</c:v>
                </c:pt>
                <c:pt idx="1843">
                  <c:v>3.686</c:v>
                </c:pt>
                <c:pt idx="1844">
                  <c:v>3.688</c:v>
                </c:pt>
                <c:pt idx="1845">
                  <c:v>3.69</c:v>
                </c:pt>
                <c:pt idx="1846">
                  <c:v>3.692</c:v>
                </c:pt>
                <c:pt idx="1847">
                  <c:v>3.694</c:v>
                </c:pt>
                <c:pt idx="1848">
                  <c:v>3.696</c:v>
                </c:pt>
                <c:pt idx="1849">
                  <c:v>3.698</c:v>
                </c:pt>
                <c:pt idx="1850">
                  <c:v>3.7</c:v>
                </c:pt>
                <c:pt idx="1851">
                  <c:v>3.702</c:v>
                </c:pt>
                <c:pt idx="1852">
                  <c:v>3.704</c:v>
                </c:pt>
                <c:pt idx="1853">
                  <c:v>3.706</c:v>
                </c:pt>
                <c:pt idx="1854">
                  <c:v>3.708</c:v>
                </c:pt>
                <c:pt idx="1855">
                  <c:v>3.71</c:v>
                </c:pt>
                <c:pt idx="1856">
                  <c:v>3.712</c:v>
                </c:pt>
                <c:pt idx="1857">
                  <c:v>3.714</c:v>
                </c:pt>
                <c:pt idx="1858">
                  <c:v>3.716</c:v>
                </c:pt>
                <c:pt idx="1859">
                  <c:v>3.718</c:v>
                </c:pt>
                <c:pt idx="1860">
                  <c:v>3.72</c:v>
                </c:pt>
                <c:pt idx="1861">
                  <c:v>3.722</c:v>
                </c:pt>
                <c:pt idx="1862">
                  <c:v>3.724</c:v>
                </c:pt>
                <c:pt idx="1863">
                  <c:v>3.726</c:v>
                </c:pt>
                <c:pt idx="1864">
                  <c:v>3.728</c:v>
                </c:pt>
                <c:pt idx="1865">
                  <c:v>3.73</c:v>
                </c:pt>
                <c:pt idx="1866">
                  <c:v>3.732</c:v>
                </c:pt>
                <c:pt idx="1867">
                  <c:v>3.734</c:v>
                </c:pt>
                <c:pt idx="1868">
                  <c:v>3.736</c:v>
                </c:pt>
                <c:pt idx="1869">
                  <c:v>3.738</c:v>
                </c:pt>
                <c:pt idx="1870">
                  <c:v>3.74</c:v>
                </c:pt>
                <c:pt idx="1871">
                  <c:v>3.742</c:v>
                </c:pt>
                <c:pt idx="1872">
                  <c:v>3.744</c:v>
                </c:pt>
                <c:pt idx="1873">
                  <c:v>3.746</c:v>
                </c:pt>
                <c:pt idx="1874">
                  <c:v>3.748</c:v>
                </c:pt>
                <c:pt idx="1875">
                  <c:v>3.75</c:v>
                </c:pt>
                <c:pt idx="1876">
                  <c:v>3.752</c:v>
                </c:pt>
                <c:pt idx="1877">
                  <c:v>3.754</c:v>
                </c:pt>
                <c:pt idx="1878">
                  <c:v>3.756</c:v>
                </c:pt>
                <c:pt idx="1879">
                  <c:v>3.758</c:v>
                </c:pt>
                <c:pt idx="1880">
                  <c:v>3.76</c:v>
                </c:pt>
                <c:pt idx="1881">
                  <c:v>3.762</c:v>
                </c:pt>
                <c:pt idx="1882">
                  <c:v>3.764</c:v>
                </c:pt>
                <c:pt idx="1883">
                  <c:v>3.766</c:v>
                </c:pt>
                <c:pt idx="1884">
                  <c:v>3.768</c:v>
                </c:pt>
                <c:pt idx="1885">
                  <c:v>3.77</c:v>
                </c:pt>
                <c:pt idx="1886">
                  <c:v>3.772</c:v>
                </c:pt>
                <c:pt idx="1887">
                  <c:v>3.774</c:v>
                </c:pt>
                <c:pt idx="1888">
                  <c:v>3.776</c:v>
                </c:pt>
                <c:pt idx="1889">
                  <c:v>3.778</c:v>
                </c:pt>
                <c:pt idx="1890">
                  <c:v>3.78</c:v>
                </c:pt>
                <c:pt idx="1891">
                  <c:v>3.782</c:v>
                </c:pt>
                <c:pt idx="1892">
                  <c:v>3.784</c:v>
                </c:pt>
                <c:pt idx="1893">
                  <c:v>3.786</c:v>
                </c:pt>
                <c:pt idx="1894">
                  <c:v>3.788</c:v>
                </c:pt>
                <c:pt idx="1895">
                  <c:v>3.79</c:v>
                </c:pt>
                <c:pt idx="1896">
                  <c:v>3.792</c:v>
                </c:pt>
                <c:pt idx="1897">
                  <c:v>3.794</c:v>
                </c:pt>
                <c:pt idx="1898">
                  <c:v>3.796</c:v>
                </c:pt>
                <c:pt idx="1899">
                  <c:v>3.798</c:v>
                </c:pt>
                <c:pt idx="1900">
                  <c:v>3.8</c:v>
                </c:pt>
                <c:pt idx="1901">
                  <c:v>3.802</c:v>
                </c:pt>
                <c:pt idx="1902">
                  <c:v>3.804</c:v>
                </c:pt>
                <c:pt idx="1903">
                  <c:v>3.806</c:v>
                </c:pt>
                <c:pt idx="1904">
                  <c:v>3.808</c:v>
                </c:pt>
                <c:pt idx="1905">
                  <c:v>3.81</c:v>
                </c:pt>
                <c:pt idx="1906">
                  <c:v>3.811999999999998</c:v>
                </c:pt>
                <c:pt idx="1907">
                  <c:v>3.814</c:v>
                </c:pt>
                <c:pt idx="1908">
                  <c:v>3.815999999999998</c:v>
                </c:pt>
                <c:pt idx="1909">
                  <c:v>3.818</c:v>
                </c:pt>
                <c:pt idx="1910">
                  <c:v>3.82</c:v>
                </c:pt>
                <c:pt idx="1911">
                  <c:v>3.822</c:v>
                </c:pt>
                <c:pt idx="1912">
                  <c:v>3.824</c:v>
                </c:pt>
                <c:pt idx="1913">
                  <c:v>3.826</c:v>
                </c:pt>
                <c:pt idx="1914">
                  <c:v>3.828</c:v>
                </c:pt>
                <c:pt idx="1915">
                  <c:v>3.83</c:v>
                </c:pt>
                <c:pt idx="1916">
                  <c:v>3.831999999999998</c:v>
                </c:pt>
                <c:pt idx="1917">
                  <c:v>3.834</c:v>
                </c:pt>
                <c:pt idx="1918">
                  <c:v>3.835999999999998</c:v>
                </c:pt>
                <c:pt idx="1919">
                  <c:v>3.838</c:v>
                </c:pt>
                <c:pt idx="1920">
                  <c:v>3.84</c:v>
                </c:pt>
                <c:pt idx="1921">
                  <c:v>3.842</c:v>
                </c:pt>
                <c:pt idx="1922">
                  <c:v>3.844</c:v>
                </c:pt>
                <c:pt idx="1923">
                  <c:v>3.846</c:v>
                </c:pt>
                <c:pt idx="1924">
                  <c:v>3.848</c:v>
                </c:pt>
                <c:pt idx="1925">
                  <c:v>3.85</c:v>
                </c:pt>
                <c:pt idx="1926">
                  <c:v>3.851999999999998</c:v>
                </c:pt>
                <c:pt idx="1927">
                  <c:v>3.854</c:v>
                </c:pt>
                <c:pt idx="1928">
                  <c:v>3.855999999999998</c:v>
                </c:pt>
                <c:pt idx="1929">
                  <c:v>3.858</c:v>
                </c:pt>
                <c:pt idx="1930">
                  <c:v>3.86</c:v>
                </c:pt>
                <c:pt idx="1931">
                  <c:v>3.862</c:v>
                </c:pt>
                <c:pt idx="1932">
                  <c:v>3.864</c:v>
                </c:pt>
                <c:pt idx="1933">
                  <c:v>3.866</c:v>
                </c:pt>
                <c:pt idx="1934">
                  <c:v>3.868</c:v>
                </c:pt>
                <c:pt idx="1935">
                  <c:v>3.87</c:v>
                </c:pt>
                <c:pt idx="1936">
                  <c:v>3.871999999999999</c:v>
                </c:pt>
                <c:pt idx="1937">
                  <c:v>3.874</c:v>
                </c:pt>
                <c:pt idx="1938">
                  <c:v>3.875999999999999</c:v>
                </c:pt>
                <c:pt idx="1939">
                  <c:v>3.878</c:v>
                </c:pt>
                <c:pt idx="1940">
                  <c:v>3.88</c:v>
                </c:pt>
                <c:pt idx="1941">
                  <c:v>3.882</c:v>
                </c:pt>
                <c:pt idx="1942">
                  <c:v>3.884</c:v>
                </c:pt>
                <c:pt idx="1943">
                  <c:v>3.886</c:v>
                </c:pt>
                <c:pt idx="1944">
                  <c:v>3.888</c:v>
                </c:pt>
                <c:pt idx="1945">
                  <c:v>3.89</c:v>
                </c:pt>
                <c:pt idx="1946">
                  <c:v>3.891999999999999</c:v>
                </c:pt>
                <c:pt idx="1947">
                  <c:v>3.894</c:v>
                </c:pt>
                <c:pt idx="1948">
                  <c:v>3.895999999999999</c:v>
                </c:pt>
                <c:pt idx="1949">
                  <c:v>3.898</c:v>
                </c:pt>
                <c:pt idx="1950">
                  <c:v>3.9</c:v>
                </c:pt>
                <c:pt idx="1951">
                  <c:v>3.902</c:v>
                </c:pt>
                <c:pt idx="1952">
                  <c:v>3.904</c:v>
                </c:pt>
                <c:pt idx="1953">
                  <c:v>3.906</c:v>
                </c:pt>
                <c:pt idx="1954">
                  <c:v>3.908</c:v>
                </c:pt>
                <c:pt idx="1955">
                  <c:v>3.91</c:v>
                </c:pt>
                <c:pt idx="1956">
                  <c:v>3.911999999999999</c:v>
                </c:pt>
                <c:pt idx="1957">
                  <c:v>3.914</c:v>
                </c:pt>
                <c:pt idx="1958">
                  <c:v>3.915999999999999</c:v>
                </c:pt>
                <c:pt idx="1959">
                  <c:v>3.918</c:v>
                </c:pt>
                <c:pt idx="1960">
                  <c:v>3.92</c:v>
                </c:pt>
                <c:pt idx="1961">
                  <c:v>3.922</c:v>
                </c:pt>
                <c:pt idx="1962">
                  <c:v>3.924</c:v>
                </c:pt>
                <c:pt idx="1963">
                  <c:v>3.926</c:v>
                </c:pt>
                <c:pt idx="1964">
                  <c:v>3.928</c:v>
                </c:pt>
                <c:pt idx="1965">
                  <c:v>3.93</c:v>
                </c:pt>
                <c:pt idx="1966">
                  <c:v>3.931999999999999</c:v>
                </c:pt>
                <c:pt idx="1967">
                  <c:v>3.934</c:v>
                </c:pt>
                <c:pt idx="1968">
                  <c:v>3.935999999999999</c:v>
                </c:pt>
                <c:pt idx="1969">
                  <c:v>3.938</c:v>
                </c:pt>
                <c:pt idx="1970">
                  <c:v>3.94</c:v>
                </c:pt>
                <c:pt idx="1971">
                  <c:v>3.942</c:v>
                </c:pt>
                <c:pt idx="1972">
                  <c:v>3.944</c:v>
                </c:pt>
                <c:pt idx="1973">
                  <c:v>3.946</c:v>
                </c:pt>
                <c:pt idx="1974">
                  <c:v>3.948</c:v>
                </c:pt>
                <c:pt idx="1975">
                  <c:v>3.95</c:v>
                </c:pt>
                <c:pt idx="1976">
                  <c:v>3.951999999999999</c:v>
                </c:pt>
                <c:pt idx="1977">
                  <c:v>3.954</c:v>
                </c:pt>
                <c:pt idx="1978">
                  <c:v>3.955999999999999</c:v>
                </c:pt>
                <c:pt idx="1979">
                  <c:v>3.958</c:v>
                </c:pt>
                <c:pt idx="1980">
                  <c:v>3.96</c:v>
                </c:pt>
                <c:pt idx="1981">
                  <c:v>3.962</c:v>
                </c:pt>
                <c:pt idx="1982">
                  <c:v>3.964</c:v>
                </c:pt>
                <c:pt idx="1983">
                  <c:v>3.966</c:v>
                </c:pt>
                <c:pt idx="1984">
                  <c:v>3.968</c:v>
                </c:pt>
                <c:pt idx="1985">
                  <c:v>3.97</c:v>
                </c:pt>
                <c:pt idx="1986">
                  <c:v>3.972</c:v>
                </c:pt>
                <c:pt idx="1987">
                  <c:v>3.974</c:v>
                </c:pt>
                <c:pt idx="1988">
                  <c:v>3.976</c:v>
                </c:pt>
                <c:pt idx="1989">
                  <c:v>3.978</c:v>
                </c:pt>
                <c:pt idx="1990">
                  <c:v>3.98</c:v>
                </c:pt>
                <c:pt idx="1991">
                  <c:v>3.982</c:v>
                </c:pt>
                <c:pt idx="1992">
                  <c:v>3.984</c:v>
                </c:pt>
                <c:pt idx="1993">
                  <c:v>3.986</c:v>
                </c:pt>
                <c:pt idx="1994">
                  <c:v>3.988</c:v>
                </c:pt>
                <c:pt idx="1995">
                  <c:v>3.99</c:v>
                </c:pt>
                <c:pt idx="1996">
                  <c:v>3.992</c:v>
                </c:pt>
                <c:pt idx="1997">
                  <c:v>3.994</c:v>
                </c:pt>
                <c:pt idx="1998">
                  <c:v>3.996</c:v>
                </c:pt>
                <c:pt idx="1999">
                  <c:v>3.998</c:v>
                </c:pt>
                <c:pt idx="2000">
                  <c:v>4.0</c:v>
                </c:pt>
                <c:pt idx="2001">
                  <c:v>4.002</c:v>
                </c:pt>
                <c:pt idx="2002">
                  <c:v>4.004</c:v>
                </c:pt>
                <c:pt idx="2003">
                  <c:v>4.006</c:v>
                </c:pt>
                <c:pt idx="2004">
                  <c:v>4.008</c:v>
                </c:pt>
                <c:pt idx="2005">
                  <c:v>4.01</c:v>
                </c:pt>
                <c:pt idx="2006">
                  <c:v>4.012</c:v>
                </c:pt>
                <c:pt idx="2007">
                  <c:v>4.013999999999998</c:v>
                </c:pt>
                <c:pt idx="2008">
                  <c:v>4.016</c:v>
                </c:pt>
                <c:pt idx="2009">
                  <c:v>4.017999999999997</c:v>
                </c:pt>
                <c:pt idx="2010">
                  <c:v>4.02</c:v>
                </c:pt>
                <c:pt idx="2011">
                  <c:v>4.021999999999998</c:v>
                </c:pt>
                <c:pt idx="2012">
                  <c:v>4.023999999999997</c:v>
                </c:pt>
                <c:pt idx="2013">
                  <c:v>4.025999999999997</c:v>
                </c:pt>
                <c:pt idx="2014">
                  <c:v>4.027999999999997</c:v>
                </c:pt>
                <c:pt idx="2015">
                  <c:v>4.03</c:v>
                </c:pt>
                <c:pt idx="2016">
                  <c:v>4.032</c:v>
                </c:pt>
                <c:pt idx="2017">
                  <c:v>4.034</c:v>
                </c:pt>
                <c:pt idx="2018">
                  <c:v>4.036</c:v>
                </c:pt>
                <c:pt idx="2019">
                  <c:v>4.038</c:v>
                </c:pt>
                <c:pt idx="2020">
                  <c:v>4.04</c:v>
                </c:pt>
                <c:pt idx="2021">
                  <c:v>4.042</c:v>
                </c:pt>
                <c:pt idx="2022">
                  <c:v>4.044</c:v>
                </c:pt>
                <c:pt idx="2023">
                  <c:v>4.046</c:v>
                </c:pt>
                <c:pt idx="2024">
                  <c:v>4.048</c:v>
                </c:pt>
                <c:pt idx="2025">
                  <c:v>4.05</c:v>
                </c:pt>
                <c:pt idx="2026">
                  <c:v>4.052</c:v>
                </c:pt>
                <c:pt idx="2027">
                  <c:v>4.053999999999998</c:v>
                </c:pt>
                <c:pt idx="2028">
                  <c:v>4.056</c:v>
                </c:pt>
                <c:pt idx="2029">
                  <c:v>4.057999999999997</c:v>
                </c:pt>
                <c:pt idx="2030">
                  <c:v>4.06</c:v>
                </c:pt>
                <c:pt idx="2031">
                  <c:v>4.061999999999998</c:v>
                </c:pt>
                <c:pt idx="2032">
                  <c:v>4.063999999999997</c:v>
                </c:pt>
                <c:pt idx="2033">
                  <c:v>4.065999999999997</c:v>
                </c:pt>
                <c:pt idx="2034">
                  <c:v>4.067999999999997</c:v>
                </c:pt>
                <c:pt idx="2035">
                  <c:v>4.07</c:v>
                </c:pt>
                <c:pt idx="2036">
                  <c:v>4.072</c:v>
                </c:pt>
                <c:pt idx="2037">
                  <c:v>4.074</c:v>
                </c:pt>
                <c:pt idx="2038">
                  <c:v>4.076</c:v>
                </c:pt>
                <c:pt idx="2039">
                  <c:v>4.078</c:v>
                </c:pt>
                <c:pt idx="2040">
                  <c:v>4.08</c:v>
                </c:pt>
                <c:pt idx="2041">
                  <c:v>4.082</c:v>
                </c:pt>
                <c:pt idx="2042">
                  <c:v>4.084</c:v>
                </c:pt>
                <c:pt idx="2043">
                  <c:v>4.086</c:v>
                </c:pt>
                <c:pt idx="2044">
                  <c:v>4.088</c:v>
                </c:pt>
                <c:pt idx="2045">
                  <c:v>4.09</c:v>
                </c:pt>
                <c:pt idx="2046">
                  <c:v>4.092</c:v>
                </c:pt>
                <c:pt idx="2047">
                  <c:v>4.093999999999999</c:v>
                </c:pt>
                <c:pt idx="2048">
                  <c:v>4.096</c:v>
                </c:pt>
                <c:pt idx="2049">
                  <c:v>4.097999999999997</c:v>
                </c:pt>
                <c:pt idx="2050">
                  <c:v>4.1</c:v>
                </c:pt>
                <c:pt idx="2051">
                  <c:v>4.101999999999999</c:v>
                </c:pt>
                <c:pt idx="2052">
                  <c:v>4.103999999999997</c:v>
                </c:pt>
                <c:pt idx="2053">
                  <c:v>4.105999999999997</c:v>
                </c:pt>
                <c:pt idx="2054">
                  <c:v>4.107999999999997</c:v>
                </c:pt>
                <c:pt idx="2055">
                  <c:v>4.109999999999999</c:v>
                </c:pt>
                <c:pt idx="2056">
                  <c:v>4.111999999999997</c:v>
                </c:pt>
                <c:pt idx="2057">
                  <c:v>4.113999999999997</c:v>
                </c:pt>
                <c:pt idx="2058">
                  <c:v>4.115999999999997</c:v>
                </c:pt>
                <c:pt idx="2059">
                  <c:v>4.117999999999997</c:v>
                </c:pt>
                <c:pt idx="2060">
                  <c:v>4.119999999999997</c:v>
                </c:pt>
                <c:pt idx="2061">
                  <c:v>4.121999999999997</c:v>
                </c:pt>
                <c:pt idx="2062">
                  <c:v>4.123999999999997</c:v>
                </c:pt>
                <c:pt idx="2063">
                  <c:v>4.125999999999997</c:v>
                </c:pt>
                <c:pt idx="2064">
                  <c:v>4.127999999999996</c:v>
                </c:pt>
                <c:pt idx="2065">
                  <c:v>4.13</c:v>
                </c:pt>
                <c:pt idx="2066">
                  <c:v>4.132</c:v>
                </c:pt>
                <c:pt idx="2067">
                  <c:v>4.133999999999999</c:v>
                </c:pt>
                <c:pt idx="2068">
                  <c:v>4.136</c:v>
                </c:pt>
                <c:pt idx="2069">
                  <c:v>4.137999999999997</c:v>
                </c:pt>
                <c:pt idx="2070">
                  <c:v>4.14</c:v>
                </c:pt>
                <c:pt idx="2071">
                  <c:v>4.141999999999999</c:v>
                </c:pt>
                <c:pt idx="2072">
                  <c:v>4.143999999999997</c:v>
                </c:pt>
                <c:pt idx="2073">
                  <c:v>4.145999999999997</c:v>
                </c:pt>
                <c:pt idx="2074">
                  <c:v>4.147999999999997</c:v>
                </c:pt>
                <c:pt idx="2075">
                  <c:v>4.149999999999999</c:v>
                </c:pt>
                <c:pt idx="2076">
                  <c:v>4.151999999999997</c:v>
                </c:pt>
                <c:pt idx="2077">
                  <c:v>4.153999999999997</c:v>
                </c:pt>
                <c:pt idx="2078">
                  <c:v>4.155999999999997</c:v>
                </c:pt>
                <c:pt idx="2079">
                  <c:v>4.157999999999997</c:v>
                </c:pt>
                <c:pt idx="2080">
                  <c:v>4.159999999999997</c:v>
                </c:pt>
                <c:pt idx="2081">
                  <c:v>4.161999999999997</c:v>
                </c:pt>
                <c:pt idx="2082">
                  <c:v>4.163999999999997</c:v>
                </c:pt>
                <c:pt idx="2083">
                  <c:v>4.165999999999997</c:v>
                </c:pt>
                <c:pt idx="2084">
                  <c:v>4.167999999999996</c:v>
                </c:pt>
                <c:pt idx="2085">
                  <c:v>4.17</c:v>
                </c:pt>
                <c:pt idx="2086">
                  <c:v>4.172</c:v>
                </c:pt>
                <c:pt idx="2087">
                  <c:v>4.173999999999999</c:v>
                </c:pt>
                <c:pt idx="2088">
                  <c:v>4.176</c:v>
                </c:pt>
                <c:pt idx="2089">
                  <c:v>4.177999999999997</c:v>
                </c:pt>
                <c:pt idx="2090">
                  <c:v>4.18</c:v>
                </c:pt>
                <c:pt idx="2091">
                  <c:v>4.181999999999999</c:v>
                </c:pt>
                <c:pt idx="2092">
                  <c:v>4.183999999999997</c:v>
                </c:pt>
                <c:pt idx="2093">
                  <c:v>4.185999999999997</c:v>
                </c:pt>
                <c:pt idx="2094">
                  <c:v>4.187999999999997</c:v>
                </c:pt>
                <c:pt idx="2095">
                  <c:v>4.189999999999999</c:v>
                </c:pt>
                <c:pt idx="2096">
                  <c:v>4.191999999999997</c:v>
                </c:pt>
                <c:pt idx="2097">
                  <c:v>4.193999999999997</c:v>
                </c:pt>
                <c:pt idx="2098">
                  <c:v>4.195999999999997</c:v>
                </c:pt>
                <c:pt idx="2099">
                  <c:v>4.197999999999997</c:v>
                </c:pt>
                <c:pt idx="2100">
                  <c:v>4.2</c:v>
                </c:pt>
                <c:pt idx="2101">
                  <c:v>4.202</c:v>
                </c:pt>
                <c:pt idx="2102">
                  <c:v>4.204</c:v>
                </c:pt>
                <c:pt idx="2103">
                  <c:v>4.206</c:v>
                </c:pt>
                <c:pt idx="2104">
                  <c:v>4.208</c:v>
                </c:pt>
                <c:pt idx="2105">
                  <c:v>4.21</c:v>
                </c:pt>
                <c:pt idx="2106">
                  <c:v>4.212</c:v>
                </c:pt>
                <c:pt idx="2107">
                  <c:v>4.214</c:v>
                </c:pt>
                <c:pt idx="2108">
                  <c:v>4.216</c:v>
                </c:pt>
                <c:pt idx="2109">
                  <c:v>4.218</c:v>
                </c:pt>
                <c:pt idx="2110">
                  <c:v>4.22</c:v>
                </c:pt>
                <c:pt idx="2111">
                  <c:v>4.222</c:v>
                </c:pt>
                <c:pt idx="2112">
                  <c:v>4.223999999999998</c:v>
                </c:pt>
                <c:pt idx="2113">
                  <c:v>4.226</c:v>
                </c:pt>
                <c:pt idx="2114">
                  <c:v>4.227999999999997</c:v>
                </c:pt>
                <c:pt idx="2115">
                  <c:v>4.23</c:v>
                </c:pt>
                <c:pt idx="2116">
                  <c:v>4.232</c:v>
                </c:pt>
                <c:pt idx="2117">
                  <c:v>4.234</c:v>
                </c:pt>
                <c:pt idx="2118">
                  <c:v>4.236</c:v>
                </c:pt>
                <c:pt idx="2119">
                  <c:v>4.238</c:v>
                </c:pt>
                <c:pt idx="2120">
                  <c:v>4.24</c:v>
                </c:pt>
                <c:pt idx="2121">
                  <c:v>4.242</c:v>
                </c:pt>
                <c:pt idx="2122">
                  <c:v>4.244</c:v>
                </c:pt>
                <c:pt idx="2123">
                  <c:v>4.246</c:v>
                </c:pt>
                <c:pt idx="2124">
                  <c:v>4.248</c:v>
                </c:pt>
                <c:pt idx="2125">
                  <c:v>4.25</c:v>
                </c:pt>
                <c:pt idx="2126">
                  <c:v>4.252</c:v>
                </c:pt>
                <c:pt idx="2127">
                  <c:v>4.254</c:v>
                </c:pt>
                <c:pt idx="2128">
                  <c:v>4.256</c:v>
                </c:pt>
                <c:pt idx="2129">
                  <c:v>4.258</c:v>
                </c:pt>
                <c:pt idx="2130">
                  <c:v>4.26</c:v>
                </c:pt>
                <c:pt idx="2131">
                  <c:v>4.262</c:v>
                </c:pt>
                <c:pt idx="2132">
                  <c:v>4.263999999999998</c:v>
                </c:pt>
                <c:pt idx="2133">
                  <c:v>4.266</c:v>
                </c:pt>
                <c:pt idx="2134">
                  <c:v>4.267999999999997</c:v>
                </c:pt>
                <c:pt idx="2135">
                  <c:v>4.27</c:v>
                </c:pt>
                <c:pt idx="2136">
                  <c:v>4.272</c:v>
                </c:pt>
                <c:pt idx="2137">
                  <c:v>4.274</c:v>
                </c:pt>
                <c:pt idx="2138">
                  <c:v>4.276</c:v>
                </c:pt>
                <c:pt idx="2139">
                  <c:v>4.278</c:v>
                </c:pt>
                <c:pt idx="2140">
                  <c:v>4.28</c:v>
                </c:pt>
                <c:pt idx="2141">
                  <c:v>4.282</c:v>
                </c:pt>
                <c:pt idx="2142">
                  <c:v>4.284</c:v>
                </c:pt>
                <c:pt idx="2143">
                  <c:v>4.286</c:v>
                </c:pt>
                <c:pt idx="2144">
                  <c:v>4.288</c:v>
                </c:pt>
                <c:pt idx="2145">
                  <c:v>4.29</c:v>
                </c:pt>
                <c:pt idx="2146">
                  <c:v>4.292</c:v>
                </c:pt>
                <c:pt idx="2147">
                  <c:v>4.294</c:v>
                </c:pt>
                <c:pt idx="2148">
                  <c:v>4.296</c:v>
                </c:pt>
                <c:pt idx="2149">
                  <c:v>4.298</c:v>
                </c:pt>
                <c:pt idx="2150">
                  <c:v>4.3</c:v>
                </c:pt>
                <c:pt idx="2151">
                  <c:v>4.302</c:v>
                </c:pt>
                <c:pt idx="2152">
                  <c:v>4.303999999999998</c:v>
                </c:pt>
                <c:pt idx="2153">
                  <c:v>4.306</c:v>
                </c:pt>
                <c:pt idx="2154">
                  <c:v>4.307999999999997</c:v>
                </c:pt>
                <c:pt idx="2155">
                  <c:v>4.31</c:v>
                </c:pt>
                <c:pt idx="2156">
                  <c:v>4.311999999999998</c:v>
                </c:pt>
                <c:pt idx="2157">
                  <c:v>4.313999999999997</c:v>
                </c:pt>
                <c:pt idx="2158">
                  <c:v>4.315999999999997</c:v>
                </c:pt>
                <c:pt idx="2159">
                  <c:v>4.317999999999997</c:v>
                </c:pt>
                <c:pt idx="2160">
                  <c:v>4.319999999999998</c:v>
                </c:pt>
                <c:pt idx="2161">
                  <c:v>4.321999999999997</c:v>
                </c:pt>
                <c:pt idx="2162">
                  <c:v>4.323999999999997</c:v>
                </c:pt>
                <c:pt idx="2163">
                  <c:v>4.325999999999997</c:v>
                </c:pt>
                <c:pt idx="2164">
                  <c:v>4.327999999999997</c:v>
                </c:pt>
                <c:pt idx="2165">
                  <c:v>4.33</c:v>
                </c:pt>
                <c:pt idx="2166">
                  <c:v>4.332</c:v>
                </c:pt>
                <c:pt idx="2167">
                  <c:v>4.334</c:v>
                </c:pt>
                <c:pt idx="2168">
                  <c:v>4.336</c:v>
                </c:pt>
                <c:pt idx="2169">
                  <c:v>4.338</c:v>
                </c:pt>
                <c:pt idx="2170">
                  <c:v>4.34</c:v>
                </c:pt>
                <c:pt idx="2171">
                  <c:v>4.342</c:v>
                </c:pt>
                <c:pt idx="2172">
                  <c:v>4.343999999999998</c:v>
                </c:pt>
                <c:pt idx="2173">
                  <c:v>4.346</c:v>
                </c:pt>
                <c:pt idx="2174">
                  <c:v>4.347999999999997</c:v>
                </c:pt>
                <c:pt idx="2175">
                  <c:v>4.35</c:v>
                </c:pt>
                <c:pt idx="2176">
                  <c:v>4.351999999999998</c:v>
                </c:pt>
                <c:pt idx="2177">
                  <c:v>4.353999999999997</c:v>
                </c:pt>
                <c:pt idx="2178">
                  <c:v>4.355999999999997</c:v>
                </c:pt>
                <c:pt idx="2179">
                  <c:v>4.357999999999997</c:v>
                </c:pt>
                <c:pt idx="2180">
                  <c:v>4.359999999999998</c:v>
                </c:pt>
                <c:pt idx="2181">
                  <c:v>4.361999999999997</c:v>
                </c:pt>
                <c:pt idx="2182">
                  <c:v>4.363999999999997</c:v>
                </c:pt>
                <c:pt idx="2183">
                  <c:v>4.365999999999997</c:v>
                </c:pt>
                <c:pt idx="2184">
                  <c:v>4.367999999999997</c:v>
                </c:pt>
                <c:pt idx="2185">
                  <c:v>4.37</c:v>
                </c:pt>
                <c:pt idx="2186">
                  <c:v>4.372</c:v>
                </c:pt>
                <c:pt idx="2187">
                  <c:v>4.374</c:v>
                </c:pt>
                <c:pt idx="2188">
                  <c:v>4.376</c:v>
                </c:pt>
                <c:pt idx="2189">
                  <c:v>4.378</c:v>
                </c:pt>
                <c:pt idx="2190">
                  <c:v>4.38</c:v>
                </c:pt>
                <c:pt idx="2191">
                  <c:v>4.382</c:v>
                </c:pt>
                <c:pt idx="2192">
                  <c:v>4.383999999999999</c:v>
                </c:pt>
                <c:pt idx="2193">
                  <c:v>4.386</c:v>
                </c:pt>
                <c:pt idx="2194">
                  <c:v>4.387999999999997</c:v>
                </c:pt>
                <c:pt idx="2195">
                  <c:v>4.39</c:v>
                </c:pt>
                <c:pt idx="2196">
                  <c:v>4.391999999999999</c:v>
                </c:pt>
                <c:pt idx="2197">
                  <c:v>4.393999999999997</c:v>
                </c:pt>
                <c:pt idx="2198">
                  <c:v>4.395999999999997</c:v>
                </c:pt>
                <c:pt idx="2199">
                  <c:v>4.397999999999997</c:v>
                </c:pt>
                <c:pt idx="2200">
                  <c:v>4.4</c:v>
                </c:pt>
                <c:pt idx="2201">
                  <c:v>4.402</c:v>
                </c:pt>
                <c:pt idx="2202">
                  <c:v>4.404</c:v>
                </c:pt>
                <c:pt idx="2203">
                  <c:v>4.406</c:v>
                </c:pt>
                <c:pt idx="2204">
                  <c:v>4.408</c:v>
                </c:pt>
                <c:pt idx="2205">
                  <c:v>4.41</c:v>
                </c:pt>
                <c:pt idx="2206">
                  <c:v>4.412</c:v>
                </c:pt>
                <c:pt idx="2207">
                  <c:v>4.414</c:v>
                </c:pt>
                <c:pt idx="2208">
                  <c:v>4.416</c:v>
                </c:pt>
                <c:pt idx="2209">
                  <c:v>4.418</c:v>
                </c:pt>
                <c:pt idx="2210">
                  <c:v>4.42</c:v>
                </c:pt>
                <c:pt idx="2211">
                  <c:v>4.422</c:v>
                </c:pt>
                <c:pt idx="2212">
                  <c:v>4.423999999999999</c:v>
                </c:pt>
                <c:pt idx="2213">
                  <c:v>4.426</c:v>
                </c:pt>
                <c:pt idx="2214">
                  <c:v>4.427999999999997</c:v>
                </c:pt>
                <c:pt idx="2215">
                  <c:v>4.43</c:v>
                </c:pt>
                <c:pt idx="2216">
                  <c:v>4.432</c:v>
                </c:pt>
                <c:pt idx="2217">
                  <c:v>4.434</c:v>
                </c:pt>
                <c:pt idx="2218">
                  <c:v>4.436</c:v>
                </c:pt>
                <c:pt idx="2219">
                  <c:v>4.438</c:v>
                </c:pt>
                <c:pt idx="2220">
                  <c:v>4.44</c:v>
                </c:pt>
                <c:pt idx="2221">
                  <c:v>4.442</c:v>
                </c:pt>
                <c:pt idx="2222">
                  <c:v>4.444</c:v>
                </c:pt>
                <c:pt idx="2223">
                  <c:v>4.446</c:v>
                </c:pt>
                <c:pt idx="2224">
                  <c:v>4.448</c:v>
                </c:pt>
                <c:pt idx="2225">
                  <c:v>4.45</c:v>
                </c:pt>
                <c:pt idx="2226">
                  <c:v>4.452</c:v>
                </c:pt>
                <c:pt idx="2227">
                  <c:v>4.454</c:v>
                </c:pt>
                <c:pt idx="2228">
                  <c:v>4.456</c:v>
                </c:pt>
                <c:pt idx="2229">
                  <c:v>4.458</c:v>
                </c:pt>
                <c:pt idx="2230">
                  <c:v>4.46</c:v>
                </c:pt>
                <c:pt idx="2231">
                  <c:v>4.462</c:v>
                </c:pt>
                <c:pt idx="2232">
                  <c:v>4.463999999999999</c:v>
                </c:pt>
                <c:pt idx="2233">
                  <c:v>4.466</c:v>
                </c:pt>
                <c:pt idx="2234">
                  <c:v>4.468</c:v>
                </c:pt>
                <c:pt idx="2235">
                  <c:v>4.47</c:v>
                </c:pt>
                <c:pt idx="2236">
                  <c:v>4.472</c:v>
                </c:pt>
                <c:pt idx="2237">
                  <c:v>4.474</c:v>
                </c:pt>
                <c:pt idx="2238">
                  <c:v>4.476</c:v>
                </c:pt>
                <c:pt idx="2239">
                  <c:v>4.478</c:v>
                </c:pt>
                <c:pt idx="2240">
                  <c:v>4.48</c:v>
                </c:pt>
                <c:pt idx="2241">
                  <c:v>4.482</c:v>
                </c:pt>
                <c:pt idx="2242">
                  <c:v>4.484</c:v>
                </c:pt>
                <c:pt idx="2243">
                  <c:v>4.486</c:v>
                </c:pt>
                <c:pt idx="2244">
                  <c:v>4.488</c:v>
                </c:pt>
                <c:pt idx="2245">
                  <c:v>4.49</c:v>
                </c:pt>
                <c:pt idx="2246">
                  <c:v>4.492</c:v>
                </c:pt>
                <c:pt idx="2247">
                  <c:v>4.494</c:v>
                </c:pt>
                <c:pt idx="2248">
                  <c:v>4.496</c:v>
                </c:pt>
                <c:pt idx="2249">
                  <c:v>4.498</c:v>
                </c:pt>
                <c:pt idx="2250">
                  <c:v>4.5</c:v>
                </c:pt>
              </c:numCache>
            </c:numRef>
          </c:xVal>
          <c:yVal>
            <c:numRef>
              <c:f>'L=0.5,0.1,Te=2.5_10◎'!$F$2:$F$2253</c:f>
              <c:numCache>
                <c:formatCode>0.00_ </c:formatCode>
                <c:ptCount val="2252"/>
                <c:pt idx="0">
                  <c:v>0.0</c:v>
                </c:pt>
                <c:pt idx="1">
                  <c:v>-4.04E-5</c:v>
                </c:pt>
                <c:pt idx="2">
                  <c:v>-0.000202</c:v>
                </c:pt>
                <c:pt idx="3">
                  <c:v>-0.000566</c:v>
                </c:pt>
                <c:pt idx="4">
                  <c:v>-0.00121</c:v>
                </c:pt>
                <c:pt idx="5">
                  <c:v>-0.00222</c:v>
                </c:pt>
                <c:pt idx="6">
                  <c:v>-0.00366</c:v>
                </c:pt>
                <c:pt idx="7">
                  <c:v>-0.00563</c:v>
                </c:pt>
                <c:pt idx="8">
                  <c:v>-0.00819</c:v>
                </c:pt>
                <c:pt idx="9">
                  <c:v>-0.0114</c:v>
                </c:pt>
                <c:pt idx="10">
                  <c:v>-0.0154</c:v>
                </c:pt>
                <c:pt idx="11">
                  <c:v>-0.0202</c:v>
                </c:pt>
                <c:pt idx="12">
                  <c:v>-0.0259</c:v>
                </c:pt>
                <c:pt idx="13">
                  <c:v>-0.0325</c:v>
                </c:pt>
                <c:pt idx="14">
                  <c:v>-0.0402</c:v>
                </c:pt>
                <c:pt idx="15">
                  <c:v>-0.049</c:v>
                </c:pt>
                <c:pt idx="16">
                  <c:v>-0.0589</c:v>
                </c:pt>
                <c:pt idx="17">
                  <c:v>-0.07</c:v>
                </c:pt>
                <c:pt idx="18">
                  <c:v>-0.0824</c:v>
                </c:pt>
                <c:pt idx="19">
                  <c:v>-0.0962</c:v>
                </c:pt>
                <c:pt idx="20">
                  <c:v>-0.111</c:v>
                </c:pt>
                <c:pt idx="21">
                  <c:v>-0.128</c:v>
                </c:pt>
                <c:pt idx="22">
                  <c:v>-0.146</c:v>
                </c:pt>
                <c:pt idx="23">
                  <c:v>-0.166</c:v>
                </c:pt>
                <c:pt idx="24">
                  <c:v>-0.187</c:v>
                </c:pt>
                <c:pt idx="25">
                  <c:v>-0.21</c:v>
                </c:pt>
                <c:pt idx="26">
                  <c:v>-0.234</c:v>
                </c:pt>
                <c:pt idx="27">
                  <c:v>-0.26</c:v>
                </c:pt>
                <c:pt idx="28">
                  <c:v>-0.288</c:v>
                </c:pt>
                <c:pt idx="29">
                  <c:v>-0.318</c:v>
                </c:pt>
                <c:pt idx="30">
                  <c:v>-0.349</c:v>
                </c:pt>
                <c:pt idx="31">
                  <c:v>-0.382</c:v>
                </c:pt>
                <c:pt idx="32">
                  <c:v>-0.417</c:v>
                </c:pt>
                <c:pt idx="33">
                  <c:v>-0.454</c:v>
                </c:pt>
                <c:pt idx="34">
                  <c:v>-0.493</c:v>
                </c:pt>
                <c:pt idx="35">
                  <c:v>-0.533</c:v>
                </c:pt>
                <c:pt idx="36">
                  <c:v>-0.575</c:v>
                </c:pt>
                <c:pt idx="37">
                  <c:v>-0.62</c:v>
                </c:pt>
                <c:pt idx="38">
                  <c:v>-0.666</c:v>
                </c:pt>
                <c:pt idx="39">
                  <c:v>-0.713</c:v>
                </c:pt>
                <c:pt idx="40">
                  <c:v>-0.763</c:v>
                </c:pt>
                <c:pt idx="41">
                  <c:v>-0.815</c:v>
                </c:pt>
                <c:pt idx="42">
                  <c:v>-0.868</c:v>
                </c:pt>
                <c:pt idx="43">
                  <c:v>-0.923</c:v>
                </c:pt>
                <c:pt idx="44">
                  <c:v>-0.98</c:v>
                </c:pt>
                <c:pt idx="45">
                  <c:v>-1.04</c:v>
                </c:pt>
                <c:pt idx="46">
                  <c:v>-1.1</c:v>
                </c:pt>
                <c:pt idx="47">
                  <c:v>-1.16</c:v>
                </c:pt>
                <c:pt idx="48">
                  <c:v>-1.23</c:v>
                </c:pt>
                <c:pt idx="49">
                  <c:v>-1.29</c:v>
                </c:pt>
                <c:pt idx="50">
                  <c:v>-1.36</c:v>
                </c:pt>
                <c:pt idx="51">
                  <c:v>-1.43</c:v>
                </c:pt>
                <c:pt idx="52">
                  <c:v>-1.5</c:v>
                </c:pt>
                <c:pt idx="53">
                  <c:v>-1.57</c:v>
                </c:pt>
                <c:pt idx="54">
                  <c:v>-1.64</c:v>
                </c:pt>
                <c:pt idx="55">
                  <c:v>-1.71</c:v>
                </c:pt>
                <c:pt idx="56">
                  <c:v>-1.79</c:v>
                </c:pt>
                <c:pt idx="57">
                  <c:v>-1.87</c:v>
                </c:pt>
                <c:pt idx="58">
                  <c:v>-1.94</c:v>
                </c:pt>
                <c:pt idx="59">
                  <c:v>-2.02</c:v>
                </c:pt>
                <c:pt idx="60">
                  <c:v>-2.1</c:v>
                </c:pt>
                <c:pt idx="61">
                  <c:v>-2.18</c:v>
                </c:pt>
                <c:pt idx="62">
                  <c:v>-2.27</c:v>
                </c:pt>
                <c:pt idx="63">
                  <c:v>-2.35</c:v>
                </c:pt>
                <c:pt idx="64">
                  <c:v>-2.43</c:v>
                </c:pt>
                <c:pt idx="65">
                  <c:v>-2.52</c:v>
                </c:pt>
                <c:pt idx="66">
                  <c:v>-2.6</c:v>
                </c:pt>
                <c:pt idx="67">
                  <c:v>-2.69</c:v>
                </c:pt>
                <c:pt idx="68">
                  <c:v>-2.77</c:v>
                </c:pt>
                <c:pt idx="69">
                  <c:v>-2.86</c:v>
                </c:pt>
                <c:pt idx="70">
                  <c:v>-2.95</c:v>
                </c:pt>
                <c:pt idx="71">
                  <c:v>-3.04</c:v>
                </c:pt>
                <c:pt idx="72">
                  <c:v>-3.12</c:v>
                </c:pt>
                <c:pt idx="73">
                  <c:v>-3.21</c:v>
                </c:pt>
                <c:pt idx="74">
                  <c:v>-3.3</c:v>
                </c:pt>
                <c:pt idx="75">
                  <c:v>-3.39</c:v>
                </c:pt>
                <c:pt idx="76">
                  <c:v>-3.48</c:v>
                </c:pt>
                <c:pt idx="77">
                  <c:v>-3.57</c:v>
                </c:pt>
                <c:pt idx="78">
                  <c:v>-3.65</c:v>
                </c:pt>
                <c:pt idx="79">
                  <c:v>-3.74</c:v>
                </c:pt>
                <c:pt idx="80">
                  <c:v>-3.83</c:v>
                </c:pt>
                <c:pt idx="81">
                  <c:v>-3.92</c:v>
                </c:pt>
                <c:pt idx="82">
                  <c:v>-4.0</c:v>
                </c:pt>
                <c:pt idx="83">
                  <c:v>-4.09</c:v>
                </c:pt>
                <c:pt idx="84">
                  <c:v>-4.18</c:v>
                </c:pt>
                <c:pt idx="85">
                  <c:v>-4.26</c:v>
                </c:pt>
                <c:pt idx="86">
                  <c:v>-4.34</c:v>
                </c:pt>
                <c:pt idx="87">
                  <c:v>-4.43</c:v>
                </c:pt>
                <c:pt idx="88">
                  <c:v>-4.51</c:v>
                </c:pt>
                <c:pt idx="89">
                  <c:v>-4.59</c:v>
                </c:pt>
                <c:pt idx="90">
                  <c:v>-4.67</c:v>
                </c:pt>
                <c:pt idx="91">
                  <c:v>-4.75</c:v>
                </c:pt>
                <c:pt idx="92">
                  <c:v>-4.83</c:v>
                </c:pt>
                <c:pt idx="93">
                  <c:v>-4.91</c:v>
                </c:pt>
                <c:pt idx="94">
                  <c:v>-4.99</c:v>
                </c:pt>
                <c:pt idx="95">
                  <c:v>-5.06</c:v>
                </c:pt>
                <c:pt idx="96">
                  <c:v>-5.14</c:v>
                </c:pt>
                <c:pt idx="97">
                  <c:v>-5.21</c:v>
                </c:pt>
                <c:pt idx="98">
                  <c:v>-5.28</c:v>
                </c:pt>
                <c:pt idx="99">
                  <c:v>-5.35</c:v>
                </c:pt>
                <c:pt idx="100">
                  <c:v>-5.42</c:v>
                </c:pt>
                <c:pt idx="101">
                  <c:v>-5.48</c:v>
                </c:pt>
                <c:pt idx="102">
                  <c:v>-5.55</c:v>
                </c:pt>
                <c:pt idx="103">
                  <c:v>-5.609999999999998</c:v>
                </c:pt>
                <c:pt idx="104">
                  <c:v>-5.68</c:v>
                </c:pt>
                <c:pt idx="105">
                  <c:v>-5.74</c:v>
                </c:pt>
                <c:pt idx="106">
                  <c:v>-5.79</c:v>
                </c:pt>
                <c:pt idx="107">
                  <c:v>-5.85</c:v>
                </c:pt>
                <c:pt idx="108">
                  <c:v>-5.91</c:v>
                </c:pt>
                <c:pt idx="109">
                  <c:v>-5.96</c:v>
                </c:pt>
                <c:pt idx="110">
                  <c:v>-6.01</c:v>
                </c:pt>
                <c:pt idx="111">
                  <c:v>-6.06</c:v>
                </c:pt>
                <c:pt idx="112">
                  <c:v>-6.109999999999999</c:v>
                </c:pt>
                <c:pt idx="113">
                  <c:v>-6.149999999999999</c:v>
                </c:pt>
                <c:pt idx="114">
                  <c:v>-6.2</c:v>
                </c:pt>
                <c:pt idx="115">
                  <c:v>-6.24</c:v>
                </c:pt>
                <c:pt idx="116">
                  <c:v>-6.28</c:v>
                </c:pt>
                <c:pt idx="117">
                  <c:v>-6.31</c:v>
                </c:pt>
                <c:pt idx="118">
                  <c:v>-6.35</c:v>
                </c:pt>
                <c:pt idx="119">
                  <c:v>-6.38</c:v>
                </c:pt>
                <c:pt idx="120">
                  <c:v>-6.42</c:v>
                </c:pt>
                <c:pt idx="121">
                  <c:v>-6.45</c:v>
                </c:pt>
                <c:pt idx="122">
                  <c:v>-6.47</c:v>
                </c:pt>
                <c:pt idx="123">
                  <c:v>-6.5</c:v>
                </c:pt>
                <c:pt idx="124">
                  <c:v>-6.52</c:v>
                </c:pt>
                <c:pt idx="125">
                  <c:v>-6.54</c:v>
                </c:pt>
                <c:pt idx="126">
                  <c:v>-6.56</c:v>
                </c:pt>
                <c:pt idx="127">
                  <c:v>-6.58</c:v>
                </c:pt>
                <c:pt idx="128">
                  <c:v>-6.59</c:v>
                </c:pt>
                <c:pt idx="129">
                  <c:v>-6.609999999999998</c:v>
                </c:pt>
                <c:pt idx="130">
                  <c:v>-6.619999999999997</c:v>
                </c:pt>
                <c:pt idx="131">
                  <c:v>-6.63</c:v>
                </c:pt>
                <c:pt idx="132">
                  <c:v>-6.63</c:v>
                </c:pt>
                <c:pt idx="133">
                  <c:v>-6.64</c:v>
                </c:pt>
                <c:pt idx="134">
                  <c:v>-6.64</c:v>
                </c:pt>
                <c:pt idx="135">
                  <c:v>-6.64</c:v>
                </c:pt>
                <c:pt idx="136">
                  <c:v>-6.64</c:v>
                </c:pt>
                <c:pt idx="137">
                  <c:v>-6.64</c:v>
                </c:pt>
                <c:pt idx="138">
                  <c:v>-6.63</c:v>
                </c:pt>
                <c:pt idx="139">
                  <c:v>-6.63</c:v>
                </c:pt>
                <c:pt idx="140">
                  <c:v>-6.619999999999997</c:v>
                </c:pt>
                <c:pt idx="141">
                  <c:v>-6.609999999999998</c:v>
                </c:pt>
                <c:pt idx="142">
                  <c:v>-6.59</c:v>
                </c:pt>
                <c:pt idx="143">
                  <c:v>-6.58</c:v>
                </c:pt>
                <c:pt idx="144">
                  <c:v>-6.56</c:v>
                </c:pt>
                <c:pt idx="145">
                  <c:v>-6.54</c:v>
                </c:pt>
                <c:pt idx="146">
                  <c:v>-6.52</c:v>
                </c:pt>
                <c:pt idx="147">
                  <c:v>-6.5</c:v>
                </c:pt>
                <c:pt idx="148">
                  <c:v>-6.48</c:v>
                </c:pt>
                <c:pt idx="149">
                  <c:v>-6.45</c:v>
                </c:pt>
                <c:pt idx="150">
                  <c:v>-6.43</c:v>
                </c:pt>
                <c:pt idx="151">
                  <c:v>-6.4</c:v>
                </c:pt>
                <c:pt idx="152">
                  <c:v>-6.37</c:v>
                </c:pt>
                <c:pt idx="153">
                  <c:v>-6.34</c:v>
                </c:pt>
                <c:pt idx="154">
                  <c:v>-6.3</c:v>
                </c:pt>
                <c:pt idx="155">
                  <c:v>-6.27</c:v>
                </c:pt>
                <c:pt idx="156">
                  <c:v>-6.23</c:v>
                </c:pt>
                <c:pt idx="157">
                  <c:v>-6.189999999999999</c:v>
                </c:pt>
                <c:pt idx="158">
                  <c:v>-6.149999999999999</c:v>
                </c:pt>
                <c:pt idx="159">
                  <c:v>-6.109999999999999</c:v>
                </c:pt>
                <c:pt idx="160">
                  <c:v>-6.07</c:v>
                </c:pt>
                <c:pt idx="161">
                  <c:v>-6.03</c:v>
                </c:pt>
                <c:pt idx="162">
                  <c:v>-5.98</c:v>
                </c:pt>
                <c:pt idx="163">
                  <c:v>-5.94</c:v>
                </c:pt>
                <c:pt idx="164">
                  <c:v>-5.89</c:v>
                </c:pt>
                <c:pt idx="165">
                  <c:v>-5.84</c:v>
                </c:pt>
                <c:pt idx="166">
                  <c:v>-5.79</c:v>
                </c:pt>
                <c:pt idx="167">
                  <c:v>-5.74</c:v>
                </c:pt>
                <c:pt idx="168">
                  <c:v>-5.689999999999999</c:v>
                </c:pt>
                <c:pt idx="169">
                  <c:v>-5.64</c:v>
                </c:pt>
                <c:pt idx="170">
                  <c:v>-5.58</c:v>
                </c:pt>
                <c:pt idx="171">
                  <c:v>-5.53</c:v>
                </c:pt>
                <c:pt idx="172">
                  <c:v>-5.47</c:v>
                </c:pt>
                <c:pt idx="173">
                  <c:v>-5.42</c:v>
                </c:pt>
                <c:pt idx="174">
                  <c:v>-5.359999999999998</c:v>
                </c:pt>
                <c:pt idx="175">
                  <c:v>-5.3</c:v>
                </c:pt>
                <c:pt idx="176">
                  <c:v>-5.24</c:v>
                </c:pt>
                <c:pt idx="177">
                  <c:v>-5.18</c:v>
                </c:pt>
                <c:pt idx="178">
                  <c:v>-5.119999999999997</c:v>
                </c:pt>
                <c:pt idx="179">
                  <c:v>-5.06</c:v>
                </c:pt>
                <c:pt idx="180">
                  <c:v>-5.0</c:v>
                </c:pt>
                <c:pt idx="181">
                  <c:v>-4.94</c:v>
                </c:pt>
                <c:pt idx="182">
                  <c:v>-4.88</c:v>
                </c:pt>
                <c:pt idx="183">
                  <c:v>-4.81</c:v>
                </c:pt>
                <c:pt idx="184">
                  <c:v>-4.75</c:v>
                </c:pt>
                <c:pt idx="185">
                  <c:v>-4.68</c:v>
                </c:pt>
                <c:pt idx="186">
                  <c:v>-4.619999999999997</c:v>
                </c:pt>
                <c:pt idx="187">
                  <c:v>-4.55</c:v>
                </c:pt>
                <c:pt idx="188">
                  <c:v>-4.49</c:v>
                </c:pt>
                <c:pt idx="189">
                  <c:v>-4.42</c:v>
                </c:pt>
                <c:pt idx="190">
                  <c:v>-4.359999999999998</c:v>
                </c:pt>
                <c:pt idx="191">
                  <c:v>-4.29</c:v>
                </c:pt>
                <c:pt idx="192">
                  <c:v>-4.23</c:v>
                </c:pt>
                <c:pt idx="193">
                  <c:v>-4.159999999999997</c:v>
                </c:pt>
                <c:pt idx="194">
                  <c:v>-4.09</c:v>
                </c:pt>
                <c:pt idx="195">
                  <c:v>-4.03</c:v>
                </c:pt>
                <c:pt idx="196">
                  <c:v>-3.96</c:v>
                </c:pt>
                <c:pt idx="197">
                  <c:v>-3.89</c:v>
                </c:pt>
                <c:pt idx="198">
                  <c:v>-3.83</c:v>
                </c:pt>
                <c:pt idx="199">
                  <c:v>-3.76</c:v>
                </c:pt>
                <c:pt idx="200">
                  <c:v>-3.69</c:v>
                </c:pt>
                <c:pt idx="201">
                  <c:v>-3.63</c:v>
                </c:pt>
                <c:pt idx="202">
                  <c:v>-3.56</c:v>
                </c:pt>
                <c:pt idx="203">
                  <c:v>-3.49</c:v>
                </c:pt>
                <c:pt idx="204">
                  <c:v>-3.43</c:v>
                </c:pt>
                <c:pt idx="205">
                  <c:v>-3.36</c:v>
                </c:pt>
                <c:pt idx="206">
                  <c:v>-3.3</c:v>
                </c:pt>
                <c:pt idx="207">
                  <c:v>-3.23</c:v>
                </c:pt>
                <c:pt idx="208">
                  <c:v>-3.17</c:v>
                </c:pt>
                <c:pt idx="209">
                  <c:v>-3.1</c:v>
                </c:pt>
                <c:pt idx="210">
                  <c:v>-3.04</c:v>
                </c:pt>
                <c:pt idx="211">
                  <c:v>-2.98</c:v>
                </c:pt>
                <c:pt idx="212">
                  <c:v>-2.91</c:v>
                </c:pt>
                <c:pt idx="213">
                  <c:v>-2.85</c:v>
                </c:pt>
                <c:pt idx="214">
                  <c:v>-2.79</c:v>
                </c:pt>
                <c:pt idx="215">
                  <c:v>-2.73</c:v>
                </c:pt>
                <c:pt idx="216">
                  <c:v>-2.66</c:v>
                </c:pt>
                <c:pt idx="217">
                  <c:v>-2.6</c:v>
                </c:pt>
                <c:pt idx="218">
                  <c:v>-2.54</c:v>
                </c:pt>
                <c:pt idx="219">
                  <c:v>-2.48</c:v>
                </c:pt>
                <c:pt idx="220">
                  <c:v>-2.43</c:v>
                </c:pt>
                <c:pt idx="221">
                  <c:v>-2.37</c:v>
                </c:pt>
                <c:pt idx="222">
                  <c:v>-2.31</c:v>
                </c:pt>
                <c:pt idx="223">
                  <c:v>-2.25</c:v>
                </c:pt>
                <c:pt idx="224">
                  <c:v>-2.2</c:v>
                </c:pt>
                <c:pt idx="225">
                  <c:v>-2.14</c:v>
                </c:pt>
                <c:pt idx="226">
                  <c:v>-2.09</c:v>
                </c:pt>
                <c:pt idx="227">
                  <c:v>-2.03</c:v>
                </c:pt>
                <c:pt idx="228">
                  <c:v>-1.98</c:v>
                </c:pt>
                <c:pt idx="229">
                  <c:v>-1.93</c:v>
                </c:pt>
                <c:pt idx="230">
                  <c:v>-1.88</c:v>
                </c:pt>
                <c:pt idx="231">
                  <c:v>-1.83</c:v>
                </c:pt>
                <c:pt idx="232">
                  <c:v>-1.78</c:v>
                </c:pt>
                <c:pt idx="233">
                  <c:v>-1.73</c:v>
                </c:pt>
                <c:pt idx="234">
                  <c:v>-1.68</c:v>
                </c:pt>
                <c:pt idx="235">
                  <c:v>-1.64</c:v>
                </c:pt>
                <c:pt idx="236">
                  <c:v>-1.59</c:v>
                </c:pt>
                <c:pt idx="237">
                  <c:v>-1.55</c:v>
                </c:pt>
                <c:pt idx="238">
                  <c:v>-1.51</c:v>
                </c:pt>
                <c:pt idx="239">
                  <c:v>-1.46</c:v>
                </c:pt>
                <c:pt idx="240">
                  <c:v>-1.42</c:v>
                </c:pt>
                <c:pt idx="241">
                  <c:v>-1.38</c:v>
                </c:pt>
                <c:pt idx="242">
                  <c:v>-1.34</c:v>
                </c:pt>
                <c:pt idx="243">
                  <c:v>-1.31</c:v>
                </c:pt>
                <c:pt idx="244">
                  <c:v>-1.27</c:v>
                </c:pt>
                <c:pt idx="245">
                  <c:v>-1.23</c:v>
                </c:pt>
                <c:pt idx="246">
                  <c:v>-1.2</c:v>
                </c:pt>
                <c:pt idx="247">
                  <c:v>-1.17</c:v>
                </c:pt>
                <c:pt idx="248">
                  <c:v>-1.14</c:v>
                </c:pt>
                <c:pt idx="249">
                  <c:v>-1.11</c:v>
                </c:pt>
                <c:pt idx="250">
                  <c:v>-1.08</c:v>
                </c:pt>
                <c:pt idx="251">
                  <c:v>-1.05</c:v>
                </c:pt>
                <c:pt idx="252">
                  <c:v>-1.02</c:v>
                </c:pt>
                <c:pt idx="253">
                  <c:v>-0.996</c:v>
                </c:pt>
                <c:pt idx="254">
                  <c:v>-0.972</c:v>
                </c:pt>
                <c:pt idx="255">
                  <c:v>-0.949</c:v>
                </c:pt>
                <c:pt idx="256">
                  <c:v>-0.928</c:v>
                </c:pt>
                <c:pt idx="257">
                  <c:v>-0.908</c:v>
                </c:pt>
                <c:pt idx="258">
                  <c:v>-0.889</c:v>
                </c:pt>
                <c:pt idx="259">
                  <c:v>-0.872</c:v>
                </c:pt>
                <c:pt idx="260">
                  <c:v>-0.856</c:v>
                </c:pt>
                <c:pt idx="261">
                  <c:v>-0.841</c:v>
                </c:pt>
                <c:pt idx="262">
                  <c:v>-0.828</c:v>
                </c:pt>
                <c:pt idx="263">
                  <c:v>-0.817</c:v>
                </c:pt>
                <c:pt idx="264">
                  <c:v>-0.807</c:v>
                </c:pt>
                <c:pt idx="265">
                  <c:v>-0.798</c:v>
                </c:pt>
                <c:pt idx="266">
                  <c:v>-0.79</c:v>
                </c:pt>
                <c:pt idx="267">
                  <c:v>-0.785</c:v>
                </c:pt>
                <c:pt idx="268">
                  <c:v>-0.78</c:v>
                </c:pt>
                <c:pt idx="269">
                  <c:v>-0.777</c:v>
                </c:pt>
                <c:pt idx="270">
                  <c:v>-0.776</c:v>
                </c:pt>
                <c:pt idx="271">
                  <c:v>-0.776</c:v>
                </c:pt>
                <c:pt idx="272">
                  <c:v>-0.778</c:v>
                </c:pt>
                <c:pt idx="273">
                  <c:v>-0.781</c:v>
                </c:pt>
                <c:pt idx="274">
                  <c:v>-0.785</c:v>
                </c:pt>
                <c:pt idx="275">
                  <c:v>-0.791</c:v>
                </c:pt>
                <c:pt idx="276">
                  <c:v>-0.799</c:v>
                </c:pt>
                <c:pt idx="277">
                  <c:v>-0.808</c:v>
                </c:pt>
                <c:pt idx="278">
                  <c:v>-0.819</c:v>
                </c:pt>
                <c:pt idx="279">
                  <c:v>-0.831</c:v>
                </c:pt>
                <c:pt idx="280">
                  <c:v>-0.845</c:v>
                </c:pt>
                <c:pt idx="281">
                  <c:v>-0.86</c:v>
                </c:pt>
                <c:pt idx="282">
                  <c:v>-0.877</c:v>
                </c:pt>
                <c:pt idx="283">
                  <c:v>-0.895</c:v>
                </c:pt>
                <c:pt idx="284">
                  <c:v>-0.915</c:v>
                </c:pt>
                <c:pt idx="285">
                  <c:v>-0.936</c:v>
                </c:pt>
                <c:pt idx="286">
                  <c:v>-0.959</c:v>
                </c:pt>
                <c:pt idx="287">
                  <c:v>-0.983</c:v>
                </c:pt>
                <c:pt idx="288">
                  <c:v>-1.01</c:v>
                </c:pt>
                <c:pt idx="289">
                  <c:v>-1.04</c:v>
                </c:pt>
                <c:pt idx="290">
                  <c:v>-1.07</c:v>
                </c:pt>
                <c:pt idx="291">
                  <c:v>-1.1</c:v>
                </c:pt>
                <c:pt idx="292">
                  <c:v>-1.13</c:v>
                </c:pt>
                <c:pt idx="293">
                  <c:v>-1.16</c:v>
                </c:pt>
                <c:pt idx="294">
                  <c:v>-1.2</c:v>
                </c:pt>
                <c:pt idx="295">
                  <c:v>-1.23</c:v>
                </c:pt>
                <c:pt idx="296">
                  <c:v>-1.27</c:v>
                </c:pt>
                <c:pt idx="297">
                  <c:v>-1.31</c:v>
                </c:pt>
                <c:pt idx="298">
                  <c:v>-1.35</c:v>
                </c:pt>
                <c:pt idx="299">
                  <c:v>-1.39</c:v>
                </c:pt>
                <c:pt idx="300">
                  <c:v>-1.44</c:v>
                </c:pt>
                <c:pt idx="301">
                  <c:v>-1.48</c:v>
                </c:pt>
                <c:pt idx="302">
                  <c:v>-1.53</c:v>
                </c:pt>
                <c:pt idx="303">
                  <c:v>-1.57</c:v>
                </c:pt>
                <c:pt idx="304">
                  <c:v>-1.62</c:v>
                </c:pt>
                <c:pt idx="305">
                  <c:v>-1.67</c:v>
                </c:pt>
                <c:pt idx="306">
                  <c:v>-1.72</c:v>
                </c:pt>
                <c:pt idx="307">
                  <c:v>-1.78</c:v>
                </c:pt>
                <c:pt idx="308">
                  <c:v>-1.83</c:v>
                </c:pt>
                <c:pt idx="309">
                  <c:v>-1.89</c:v>
                </c:pt>
                <c:pt idx="310">
                  <c:v>-1.94</c:v>
                </c:pt>
                <c:pt idx="311">
                  <c:v>-2.0</c:v>
                </c:pt>
                <c:pt idx="312">
                  <c:v>-2.06</c:v>
                </c:pt>
                <c:pt idx="313">
                  <c:v>-2.12</c:v>
                </c:pt>
                <c:pt idx="314">
                  <c:v>-2.18</c:v>
                </c:pt>
                <c:pt idx="315">
                  <c:v>-2.24</c:v>
                </c:pt>
                <c:pt idx="316">
                  <c:v>-2.3</c:v>
                </c:pt>
                <c:pt idx="317">
                  <c:v>-2.37</c:v>
                </c:pt>
                <c:pt idx="318">
                  <c:v>-2.43</c:v>
                </c:pt>
                <c:pt idx="319">
                  <c:v>-2.5</c:v>
                </c:pt>
                <c:pt idx="320">
                  <c:v>-2.57</c:v>
                </c:pt>
                <c:pt idx="321">
                  <c:v>-2.64</c:v>
                </c:pt>
                <c:pt idx="322">
                  <c:v>-2.7</c:v>
                </c:pt>
                <c:pt idx="323">
                  <c:v>-2.77</c:v>
                </c:pt>
                <c:pt idx="324">
                  <c:v>-2.84</c:v>
                </c:pt>
                <c:pt idx="325">
                  <c:v>-2.92</c:v>
                </c:pt>
                <c:pt idx="326">
                  <c:v>-2.99</c:v>
                </c:pt>
                <c:pt idx="327">
                  <c:v>-3.06</c:v>
                </c:pt>
                <c:pt idx="328">
                  <c:v>-3.13</c:v>
                </c:pt>
                <c:pt idx="329">
                  <c:v>-3.21</c:v>
                </c:pt>
                <c:pt idx="330">
                  <c:v>-3.28</c:v>
                </c:pt>
                <c:pt idx="331">
                  <c:v>-3.36</c:v>
                </c:pt>
                <c:pt idx="332">
                  <c:v>-3.43</c:v>
                </c:pt>
                <c:pt idx="333">
                  <c:v>-3.51</c:v>
                </c:pt>
                <c:pt idx="334">
                  <c:v>-3.58</c:v>
                </c:pt>
                <c:pt idx="335">
                  <c:v>-3.66</c:v>
                </c:pt>
                <c:pt idx="336">
                  <c:v>-3.74</c:v>
                </c:pt>
                <c:pt idx="337">
                  <c:v>-3.81</c:v>
                </c:pt>
                <c:pt idx="338">
                  <c:v>-3.89</c:v>
                </c:pt>
                <c:pt idx="339">
                  <c:v>-3.97</c:v>
                </c:pt>
                <c:pt idx="340">
                  <c:v>-4.05</c:v>
                </c:pt>
                <c:pt idx="341">
                  <c:v>-4.119999999999997</c:v>
                </c:pt>
                <c:pt idx="342">
                  <c:v>-4.2</c:v>
                </c:pt>
                <c:pt idx="343">
                  <c:v>-4.28</c:v>
                </c:pt>
                <c:pt idx="344">
                  <c:v>-4.359999999999998</c:v>
                </c:pt>
                <c:pt idx="345">
                  <c:v>-4.44</c:v>
                </c:pt>
                <c:pt idx="346">
                  <c:v>-4.51</c:v>
                </c:pt>
                <c:pt idx="347">
                  <c:v>-4.59</c:v>
                </c:pt>
                <c:pt idx="348">
                  <c:v>-4.67</c:v>
                </c:pt>
                <c:pt idx="349">
                  <c:v>-4.75</c:v>
                </c:pt>
                <c:pt idx="350">
                  <c:v>-4.819999999999998</c:v>
                </c:pt>
                <c:pt idx="351">
                  <c:v>-4.9</c:v>
                </c:pt>
                <c:pt idx="352">
                  <c:v>-4.98</c:v>
                </c:pt>
                <c:pt idx="353">
                  <c:v>-5.05</c:v>
                </c:pt>
                <c:pt idx="354">
                  <c:v>-5.13</c:v>
                </c:pt>
                <c:pt idx="355">
                  <c:v>-5.2</c:v>
                </c:pt>
                <c:pt idx="356">
                  <c:v>-5.27</c:v>
                </c:pt>
                <c:pt idx="357">
                  <c:v>-5.35</c:v>
                </c:pt>
                <c:pt idx="358">
                  <c:v>-5.42</c:v>
                </c:pt>
                <c:pt idx="359">
                  <c:v>-5.49</c:v>
                </c:pt>
                <c:pt idx="360">
                  <c:v>-5.56</c:v>
                </c:pt>
                <c:pt idx="361">
                  <c:v>-5.63</c:v>
                </c:pt>
                <c:pt idx="362">
                  <c:v>-5.7</c:v>
                </c:pt>
                <c:pt idx="363">
                  <c:v>-5.77</c:v>
                </c:pt>
                <c:pt idx="364">
                  <c:v>-5.84</c:v>
                </c:pt>
                <c:pt idx="365">
                  <c:v>-5.9</c:v>
                </c:pt>
                <c:pt idx="366">
                  <c:v>-5.97</c:v>
                </c:pt>
                <c:pt idx="367">
                  <c:v>-6.03</c:v>
                </c:pt>
                <c:pt idx="368">
                  <c:v>-6.1</c:v>
                </c:pt>
                <c:pt idx="369">
                  <c:v>-6.159999999999997</c:v>
                </c:pt>
                <c:pt idx="370">
                  <c:v>-6.22</c:v>
                </c:pt>
                <c:pt idx="371">
                  <c:v>-6.28</c:v>
                </c:pt>
                <c:pt idx="372">
                  <c:v>-6.34</c:v>
                </c:pt>
                <c:pt idx="373">
                  <c:v>-6.39</c:v>
                </c:pt>
                <c:pt idx="374">
                  <c:v>-6.45</c:v>
                </c:pt>
                <c:pt idx="375">
                  <c:v>-6.5</c:v>
                </c:pt>
                <c:pt idx="376">
                  <c:v>-6.55</c:v>
                </c:pt>
                <c:pt idx="377">
                  <c:v>-6.609999999999998</c:v>
                </c:pt>
                <c:pt idx="378">
                  <c:v>-6.659999999999997</c:v>
                </c:pt>
                <c:pt idx="379">
                  <c:v>-6.7</c:v>
                </c:pt>
                <c:pt idx="380">
                  <c:v>-6.75</c:v>
                </c:pt>
                <c:pt idx="381">
                  <c:v>-6.79</c:v>
                </c:pt>
                <c:pt idx="382">
                  <c:v>-6.84</c:v>
                </c:pt>
                <c:pt idx="383">
                  <c:v>-6.88</c:v>
                </c:pt>
                <c:pt idx="384">
                  <c:v>-6.92</c:v>
                </c:pt>
                <c:pt idx="385">
                  <c:v>-6.96</c:v>
                </c:pt>
                <c:pt idx="386">
                  <c:v>-6.99</c:v>
                </c:pt>
                <c:pt idx="387">
                  <c:v>-7.03</c:v>
                </c:pt>
                <c:pt idx="388">
                  <c:v>-7.06</c:v>
                </c:pt>
                <c:pt idx="389">
                  <c:v>-7.09</c:v>
                </c:pt>
                <c:pt idx="390">
                  <c:v>-7.119999999999997</c:v>
                </c:pt>
                <c:pt idx="391">
                  <c:v>-7.14</c:v>
                </c:pt>
                <c:pt idx="392">
                  <c:v>-7.17</c:v>
                </c:pt>
                <c:pt idx="393">
                  <c:v>-7.189999999999999</c:v>
                </c:pt>
                <c:pt idx="394">
                  <c:v>-7.21</c:v>
                </c:pt>
                <c:pt idx="395">
                  <c:v>-7.23</c:v>
                </c:pt>
                <c:pt idx="396">
                  <c:v>-7.25</c:v>
                </c:pt>
                <c:pt idx="397">
                  <c:v>-7.26</c:v>
                </c:pt>
                <c:pt idx="398">
                  <c:v>-7.28</c:v>
                </c:pt>
                <c:pt idx="399">
                  <c:v>-7.29</c:v>
                </c:pt>
                <c:pt idx="400">
                  <c:v>-7.29</c:v>
                </c:pt>
                <c:pt idx="401">
                  <c:v>-7.3</c:v>
                </c:pt>
                <c:pt idx="402">
                  <c:v>-7.31</c:v>
                </c:pt>
                <c:pt idx="403">
                  <c:v>-7.31</c:v>
                </c:pt>
                <c:pt idx="404">
                  <c:v>-7.31</c:v>
                </c:pt>
                <c:pt idx="405">
                  <c:v>-7.31</c:v>
                </c:pt>
                <c:pt idx="406">
                  <c:v>-7.3</c:v>
                </c:pt>
                <c:pt idx="407">
                  <c:v>-7.29</c:v>
                </c:pt>
                <c:pt idx="408">
                  <c:v>-7.29</c:v>
                </c:pt>
                <c:pt idx="409">
                  <c:v>-7.27</c:v>
                </c:pt>
                <c:pt idx="410">
                  <c:v>-7.26</c:v>
                </c:pt>
                <c:pt idx="411">
                  <c:v>-7.25</c:v>
                </c:pt>
                <c:pt idx="412">
                  <c:v>-7.23</c:v>
                </c:pt>
                <c:pt idx="413">
                  <c:v>-7.21</c:v>
                </c:pt>
                <c:pt idx="414">
                  <c:v>-7.189999999999999</c:v>
                </c:pt>
                <c:pt idx="415">
                  <c:v>-7.159999999999997</c:v>
                </c:pt>
                <c:pt idx="416">
                  <c:v>-7.14</c:v>
                </c:pt>
                <c:pt idx="417">
                  <c:v>-7.109999999999999</c:v>
                </c:pt>
                <c:pt idx="418">
                  <c:v>-7.08</c:v>
                </c:pt>
                <c:pt idx="419">
                  <c:v>-7.05</c:v>
                </c:pt>
                <c:pt idx="420">
                  <c:v>-7.01</c:v>
                </c:pt>
                <c:pt idx="421">
                  <c:v>-6.98</c:v>
                </c:pt>
                <c:pt idx="422">
                  <c:v>-6.94</c:v>
                </c:pt>
                <c:pt idx="423">
                  <c:v>-6.9</c:v>
                </c:pt>
                <c:pt idx="424">
                  <c:v>-6.85</c:v>
                </c:pt>
                <c:pt idx="425">
                  <c:v>-6.81</c:v>
                </c:pt>
                <c:pt idx="426">
                  <c:v>-6.76</c:v>
                </c:pt>
                <c:pt idx="427">
                  <c:v>-6.71</c:v>
                </c:pt>
                <c:pt idx="428">
                  <c:v>-6.659999999999997</c:v>
                </c:pt>
                <c:pt idx="429">
                  <c:v>-6.609999999999998</c:v>
                </c:pt>
                <c:pt idx="430">
                  <c:v>-6.55</c:v>
                </c:pt>
                <c:pt idx="431">
                  <c:v>-6.49</c:v>
                </c:pt>
                <c:pt idx="432">
                  <c:v>-6.43</c:v>
                </c:pt>
                <c:pt idx="433">
                  <c:v>-6.37</c:v>
                </c:pt>
                <c:pt idx="434">
                  <c:v>-6.31</c:v>
                </c:pt>
                <c:pt idx="435">
                  <c:v>-6.24</c:v>
                </c:pt>
                <c:pt idx="436">
                  <c:v>-6.18</c:v>
                </c:pt>
                <c:pt idx="437">
                  <c:v>-6.109999999999999</c:v>
                </c:pt>
                <c:pt idx="438">
                  <c:v>-6.04</c:v>
                </c:pt>
                <c:pt idx="439">
                  <c:v>-5.96</c:v>
                </c:pt>
                <c:pt idx="440">
                  <c:v>-5.89</c:v>
                </c:pt>
                <c:pt idx="441">
                  <c:v>-5.81</c:v>
                </c:pt>
                <c:pt idx="442">
                  <c:v>-5.74</c:v>
                </c:pt>
                <c:pt idx="443">
                  <c:v>-5.659999999999997</c:v>
                </c:pt>
                <c:pt idx="444">
                  <c:v>-5.58</c:v>
                </c:pt>
                <c:pt idx="445">
                  <c:v>-5.49</c:v>
                </c:pt>
                <c:pt idx="446">
                  <c:v>-5.41</c:v>
                </c:pt>
                <c:pt idx="447">
                  <c:v>-5.319999999999998</c:v>
                </c:pt>
                <c:pt idx="448">
                  <c:v>-5.24</c:v>
                </c:pt>
                <c:pt idx="449">
                  <c:v>-5.149999999999999</c:v>
                </c:pt>
                <c:pt idx="450">
                  <c:v>-5.06</c:v>
                </c:pt>
                <c:pt idx="451">
                  <c:v>-4.96</c:v>
                </c:pt>
                <c:pt idx="452">
                  <c:v>-4.87</c:v>
                </c:pt>
                <c:pt idx="453">
                  <c:v>-4.78</c:v>
                </c:pt>
                <c:pt idx="454">
                  <c:v>-4.68</c:v>
                </c:pt>
                <c:pt idx="455">
                  <c:v>-4.58</c:v>
                </c:pt>
                <c:pt idx="456">
                  <c:v>-4.49</c:v>
                </c:pt>
                <c:pt idx="457">
                  <c:v>-4.39</c:v>
                </c:pt>
                <c:pt idx="458">
                  <c:v>-4.29</c:v>
                </c:pt>
                <c:pt idx="459">
                  <c:v>-4.18</c:v>
                </c:pt>
                <c:pt idx="460">
                  <c:v>-4.08</c:v>
                </c:pt>
                <c:pt idx="461">
                  <c:v>-3.98</c:v>
                </c:pt>
                <c:pt idx="462">
                  <c:v>-3.87</c:v>
                </c:pt>
                <c:pt idx="463">
                  <c:v>-3.77</c:v>
                </c:pt>
                <c:pt idx="464">
                  <c:v>-3.66</c:v>
                </c:pt>
                <c:pt idx="465">
                  <c:v>-3.55</c:v>
                </c:pt>
                <c:pt idx="466">
                  <c:v>-3.44</c:v>
                </c:pt>
                <c:pt idx="467">
                  <c:v>-3.34</c:v>
                </c:pt>
                <c:pt idx="468">
                  <c:v>-3.23</c:v>
                </c:pt>
                <c:pt idx="469">
                  <c:v>-3.11</c:v>
                </c:pt>
                <c:pt idx="470">
                  <c:v>-3.0</c:v>
                </c:pt>
                <c:pt idx="471">
                  <c:v>-2.89</c:v>
                </c:pt>
                <c:pt idx="472">
                  <c:v>-2.78</c:v>
                </c:pt>
                <c:pt idx="473">
                  <c:v>-2.67</c:v>
                </c:pt>
                <c:pt idx="474">
                  <c:v>-2.55</c:v>
                </c:pt>
                <c:pt idx="475">
                  <c:v>-2.44</c:v>
                </c:pt>
                <c:pt idx="476">
                  <c:v>-2.33</c:v>
                </c:pt>
                <c:pt idx="477">
                  <c:v>-2.21</c:v>
                </c:pt>
                <c:pt idx="478">
                  <c:v>-2.1</c:v>
                </c:pt>
                <c:pt idx="479">
                  <c:v>-1.98</c:v>
                </c:pt>
                <c:pt idx="480">
                  <c:v>-1.87</c:v>
                </c:pt>
                <c:pt idx="481">
                  <c:v>-1.76</c:v>
                </c:pt>
                <c:pt idx="482">
                  <c:v>-1.64</c:v>
                </c:pt>
                <c:pt idx="483">
                  <c:v>-1.53</c:v>
                </c:pt>
                <c:pt idx="484">
                  <c:v>-1.41</c:v>
                </c:pt>
                <c:pt idx="485">
                  <c:v>-1.3</c:v>
                </c:pt>
                <c:pt idx="486">
                  <c:v>-1.18</c:v>
                </c:pt>
                <c:pt idx="487">
                  <c:v>-1.07</c:v>
                </c:pt>
                <c:pt idx="488">
                  <c:v>-0.953</c:v>
                </c:pt>
                <c:pt idx="489">
                  <c:v>-0.839</c:v>
                </c:pt>
                <c:pt idx="490">
                  <c:v>-0.725</c:v>
                </c:pt>
                <c:pt idx="491">
                  <c:v>-0.612</c:v>
                </c:pt>
                <c:pt idx="492">
                  <c:v>-0.5</c:v>
                </c:pt>
                <c:pt idx="493">
                  <c:v>-0.387</c:v>
                </c:pt>
                <c:pt idx="494">
                  <c:v>-0.276</c:v>
                </c:pt>
                <c:pt idx="495">
                  <c:v>-0.164</c:v>
                </c:pt>
                <c:pt idx="496">
                  <c:v>-0.0537</c:v>
                </c:pt>
                <c:pt idx="497">
                  <c:v>0.0563</c:v>
                </c:pt>
                <c:pt idx="498">
                  <c:v>0.166</c:v>
                </c:pt>
                <c:pt idx="499">
                  <c:v>0.274</c:v>
                </c:pt>
                <c:pt idx="500">
                  <c:v>0.382</c:v>
                </c:pt>
                <c:pt idx="501">
                  <c:v>0.489</c:v>
                </c:pt>
                <c:pt idx="502">
                  <c:v>0.595</c:v>
                </c:pt>
                <c:pt idx="503">
                  <c:v>0.7</c:v>
                </c:pt>
                <c:pt idx="504">
                  <c:v>0.804</c:v>
                </c:pt>
                <c:pt idx="505">
                  <c:v>0.907</c:v>
                </c:pt>
                <c:pt idx="506">
                  <c:v>1.01</c:v>
                </c:pt>
                <c:pt idx="507">
                  <c:v>1.11</c:v>
                </c:pt>
                <c:pt idx="508">
                  <c:v>1.21</c:v>
                </c:pt>
                <c:pt idx="509">
                  <c:v>1.31</c:v>
                </c:pt>
                <c:pt idx="510">
                  <c:v>1.41</c:v>
                </c:pt>
                <c:pt idx="511">
                  <c:v>1.5</c:v>
                </c:pt>
                <c:pt idx="512">
                  <c:v>1.6</c:v>
                </c:pt>
                <c:pt idx="513">
                  <c:v>1.69</c:v>
                </c:pt>
                <c:pt idx="514">
                  <c:v>1.78</c:v>
                </c:pt>
                <c:pt idx="515">
                  <c:v>1.88</c:v>
                </c:pt>
                <c:pt idx="516">
                  <c:v>1.96</c:v>
                </c:pt>
                <c:pt idx="517">
                  <c:v>2.05</c:v>
                </c:pt>
                <c:pt idx="518">
                  <c:v>2.14</c:v>
                </c:pt>
                <c:pt idx="519">
                  <c:v>2.22</c:v>
                </c:pt>
                <c:pt idx="520">
                  <c:v>2.31</c:v>
                </c:pt>
                <c:pt idx="521">
                  <c:v>2.39</c:v>
                </c:pt>
                <c:pt idx="522">
                  <c:v>2.47</c:v>
                </c:pt>
                <c:pt idx="523">
                  <c:v>2.55</c:v>
                </c:pt>
                <c:pt idx="524">
                  <c:v>2.63</c:v>
                </c:pt>
                <c:pt idx="525">
                  <c:v>2.7</c:v>
                </c:pt>
                <c:pt idx="526">
                  <c:v>2.77</c:v>
                </c:pt>
                <c:pt idx="527">
                  <c:v>2.85</c:v>
                </c:pt>
                <c:pt idx="528">
                  <c:v>2.92</c:v>
                </c:pt>
                <c:pt idx="529">
                  <c:v>2.98</c:v>
                </c:pt>
                <c:pt idx="530">
                  <c:v>3.05</c:v>
                </c:pt>
                <c:pt idx="531">
                  <c:v>3.11</c:v>
                </c:pt>
                <c:pt idx="532">
                  <c:v>3.18</c:v>
                </c:pt>
                <c:pt idx="533">
                  <c:v>3.24</c:v>
                </c:pt>
                <c:pt idx="534">
                  <c:v>3.29</c:v>
                </c:pt>
                <c:pt idx="535">
                  <c:v>3.35</c:v>
                </c:pt>
                <c:pt idx="536">
                  <c:v>3.4</c:v>
                </c:pt>
                <c:pt idx="537">
                  <c:v>3.46</c:v>
                </c:pt>
                <c:pt idx="538">
                  <c:v>3.51</c:v>
                </c:pt>
                <c:pt idx="539">
                  <c:v>3.55</c:v>
                </c:pt>
                <c:pt idx="540">
                  <c:v>3.6</c:v>
                </c:pt>
                <c:pt idx="541">
                  <c:v>3.64</c:v>
                </c:pt>
                <c:pt idx="542">
                  <c:v>3.69</c:v>
                </c:pt>
                <c:pt idx="543">
                  <c:v>3.73</c:v>
                </c:pt>
                <c:pt idx="544">
                  <c:v>3.76</c:v>
                </c:pt>
                <c:pt idx="545">
                  <c:v>3.8</c:v>
                </c:pt>
                <c:pt idx="546">
                  <c:v>3.83</c:v>
                </c:pt>
                <c:pt idx="547">
                  <c:v>3.86</c:v>
                </c:pt>
                <c:pt idx="548">
                  <c:v>3.89</c:v>
                </c:pt>
                <c:pt idx="549">
                  <c:v>3.92</c:v>
                </c:pt>
                <c:pt idx="550">
                  <c:v>3.94</c:v>
                </c:pt>
                <c:pt idx="551">
                  <c:v>3.97</c:v>
                </c:pt>
                <c:pt idx="552">
                  <c:v>3.99</c:v>
                </c:pt>
                <c:pt idx="553">
                  <c:v>4.0</c:v>
                </c:pt>
                <c:pt idx="554">
                  <c:v>4.02</c:v>
                </c:pt>
                <c:pt idx="555">
                  <c:v>4.03</c:v>
                </c:pt>
                <c:pt idx="556">
                  <c:v>4.04</c:v>
                </c:pt>
                <c:pt idx="557">
                  <c:v>4.05</c:v>
                </c:pt>
                <c:pt idx="558">
                  <c:v>4.06</c:v>
                </c:pt>
                <c:pt idx="559">
                  <c:v>4.06</c:v>
                </c:pt>
                <c:pt idx="560">
                  <c:v>4.06</c:v>
                </c:pt>
                <c:pt idx="561">
                  <c:v>4.06</c:v>
                </c:pt>
                <c:pt idx="562">
                  <c:v>4.06</c:v>
                </c:pt>
                <c:pt idx="563">
                  <c:v>4.06</c:v>
                </c:pt>
                <c:pt idx="564">
                  <c:v>4.05</c:v>
                </c:pt>
                <c:pt idx="565">
                  <c:v>4.04</c:v>
                </c:pt>
                <c:pt idx="566">
                  <c:v>4.03</c:v>
                </c:pt>
                <c:pt idx="567">
                  <c:v>4.02</c:v>
                </c:pt>
                <c:pt idx="568">
                  <c:v>4.0</c:v>
                </c:pt>
                <c:pt idx="569">
                  <c:v>3.98</c:v>
                </c:pt>
                <c:pt idx="570">
                  <c:v>3.96</c:v>
                </c:pt>
                <c:pt idx="571">
                  <c:v>3.94</c:v>
                </c:pt>
                <c:pt idx="572">
                  <c:v>3.91</c:v>
                </c:pt>
                <c:pt idx="573">
                  <c:v>3.89</c:v>
                </c:pt>
                <c:pt idx="574">
                  <c:v>3.86</c:v>
                </c:pt>
                <c:pt idx="575">
                  <c:v>3.83</c:v>
                </c:pt>
                <c:pt idx="576">
                  <c:v>3.8</c:v>
                </c:pt>
                <c:pt idx="577">
                  <c:v>3.76</c:v>
                </c:pt>
                <c:pt idx="578">
                  <c:v>3.72</c:v>
                </c:pt>
                <c:pt idx="579">
                  <c:v>3.68</c:v>
                </c:pt>
                <c:pt idx="580">
                  <c:v>3.64</c:v>
                </c:pt>
                <c:pt idx="581">
                  <c:v>3.6</c:v>
                </c:pt>
                <c:pt idx="582">
                  <c:v>3.56</c:v>
                </c:pt>
                <c:pt idx="583">
                  <c:v>3.51</c:v>
                </c:pt>
                <c:pt idx="584">
                  <c:v>3.46</c:v>
                </c:pt>
                <c:pt idx="585">
                  <c:v>3.41</c:v>
                </c:pt>
                <c:pt idx="586">
                  <c:v>3.36</c:v>
                </c:pt>
                <c:pt idx="587">
                  <c:v>3.3</c:v>
                </c:pt>
                <c:pt idx="588">
                  <c:v>3.25</c:v>
                </c:pt>
                <c:pt idx="589">
                  <c:v>3.19</c:v>
                </c:pt>
                <c:pt idx="590">
                  <c:v>3.13</c:v>
                </c:pt>
                <c:pt idx="591">
                  <c:v>3.07</c:v>
                </c:pt>
                <c:pt idx="592">
                  <c:v>3.01</c:v>
                </c:pt>
                <c:pt idx="593">
                  <c:v>2.94</c:v>
                </c:pt>
                <c:pt idx="594">
                  <c:v>2.88</c:v>
                </c:pt>
                <c:pt idx="595">
                  <c:v>2.81</c:v>
                </c:pt>
                <c:pt idx="596">
                  <c:v>2.74</c:v>
                </c:pt>
                <c:pt idx="597">
                  <c:v>2.67</c:v>
                </c:pt>
                <c:pt idx="598">
                  <c:v>2.6</c:v>
                </c:pt>
                <c:pt idx="599">
                  <c:v>2.53</c:v>
                </c:pt>
                <c:pt idx="600">
                  <c:v>2.45</c:v>
                </c:pt>
                <c:pt idx="601">
                  <c:v>2.38</c:v>
                </c:pt>
                <c:pt idx="602">
                  <c:v>2.3</c:v>
                </c:pt>
                <c:pt idx="603">
                  <c:v>2.22</c:v>
                </c:pt>
                <c:pt idx="604">
                  <c:v>2.14</c:v>
                </c:pt>
                <c:pt idx="605">
                  <c:v>2.06</c:v>
                </c:pt>
                <c:pt idx="606">
                  <c:v>1.98</c:v>
                </c:pt>
                <c:pt idx="607">
                  <c:v>1.9</c:v>
                </c:pt>
                <c:pt idx="608">
                  <c:v>1.82</c:v>
                </c:pt>
                <c:pt idx="609">
                  <c:v>1.73</c:v>
                </c:pt>
                <c:pt idx="610">
                  <c:v>1.65</c:v>
                </c:pt>
                <c:pt idx="611">
                  <c:v>1.56</c:v>
                </c:pt>
                <c:pt idx="612">
                  <c:v>1.48</c:v>
                </c:pt>
                <c:pt idx="613">
                  <c:v>1.39</c:v>
                </c:pt>
                <c:pt idx="614">
                  <c:v>1.3</c:v>
                </c:pt>
                <c:pt idx="615">
                  <c:v>1.21</c:v>
                </c:pt>
                <c:pt idx="616">
                  <c:v>1.12</c:v>
                </c:pt>
                <c:pt idx="617">
                  <c:v>1.03</c:v>
                </c:pt>
                <c:pt idx="618">
                  <c:v>0.943</c:v>
                </c:pt>
                <c:pt idx="619">
                  <c:v>0.852</c:v>
                </c:pt>
                <c:pt idx="620">
                  <c:v>0.762</c:v>
                </c:pt>
                <c:pt idx="621">
                  <c:v>0.67</c:v>
                </c:pt>
                <c:pt idx="622">
                  <c:v>0.579</c:v>
                </c:pt>
                <c:pt idx="623">
                  <c:v>0.488</c:v>
                </c:pt>
                <c:pt idx="624">
                  <c:v>0.396</c:v>
                </c:pt>
                <c:pt idx="625">
                  <c:v>0.304</c:v>
                </c:pt>
                <c:pt idx="626">
                  <c:v>0.213</c:v>
                </c:pt>
                <c:pt idx="627">
                  <c:v>0.121</c:v>
                </c:pt>
                <c:pt idx="628">
                  <c:v>0.0293</c:v>
                </c:pt>
                <c:pt idx="629">
                  <c:v>-0.0622</c:v>
                </c:pt>
                <c:pt idx="630">
                  <c:v>-0.154</c:v>
                </c:pt>
                <c:pt idx="631">
                  <c:v>-0.245</c:v>
                </c:pt>
                <c:pt idx="632">
                  <c:v>-0.335</c:v>
                </c:pt>
                <c:pt idx="633">
                  <c:v>-0.426</c:v>
                </c:pt>
                <c:pt idx="634">
                  <c:v>-0.516</c:v>
                </c:pt>
                <c:pt idx="635">
                  <c:v>-0.606</c:v>
                </c:pt>
                <c:pt idx="636">
                  <c:v>-0.695</c:v>
                </c:pt>
                <c:pt idx="637">
                  <c:v>-0.783</c:v>
                </c:pt>
                <c:pt idx="638">
                  <c:v>-0.871</c:v>
                </c:pt>
                <c:pt idx="639">
                  <c:v>-0.959</c:v>
                </c:pt>
                <c:pt idx="640">
                  <c:v>-1.05</c:v>
                </c:pt>
                <c:pt idx="641">
                  <c:v>-1.13</c:v>
                </c:pt>
                <c:pt idx="642">
                  <c:v>-1.22</c:v>
                </c:pt>
                <c:pt idx="643">
                  <c:v>-1.3</c:v>
                </c:pt>
                <c:pt idx="644">
                  <c:v>-1.38</c:v>
                </c:pt>
                <c:pt idx="645">
                  <c:v>-1.47</c:v>
                </c:pt>
                <c:pt idx="646">
                  <c:v>-1.55</c:v>
                </c:pt>
                <c:pt idx="647">
                  <c:v>-1.63</c:v>
                </c:pt>
                <c:pt idx="648">
                  <c:v>-1.71</c:v>
                </c:pt>
                <c:pt idx="649">
                  <c:v>-1.79</c:v>
                </c:pt>
                <c:pt idx="650">
                  <c:v>-1.86</c:v>
                </c:pt>
                <c:pt idx="651">
                  <c:v>-1.94</c:v>
                </c:pt>
                <c:pt idx="652">
                  <c:v>-2.01</c:v>
                </c:pt>
                <c:pt idx="653">
                  <c:v>-2.09</c:v>
                </c:pt>
                <c:pt idx="654">
                  <c:v>-2.16</c:v>
                </c:pt>
                <c:pt idx="655">
                  <c:v>-2.23</c:v>
                </c:pt>
                <c:pt idx="656">
                  <c:v>-2.3</c:v>
                </c:pt>
                <c:pt idx="657">
                  <c:v>-2.36</c:v>
                </c:pt>
                <c:pt idx="658">
                  <c:v>-2.43</c:v>
                </c:pt>
                <c:pt idx="659">
                  <c:v>-2.5</c:v>
                </c:pt>
                <c:pt idx="660">
                  <c:v>-2.56</c:v>
                </c:pt>
                <c:pt idx="661">
                  <c:v>-2.62</c:v>
                </c:pt>
                <c:pt idx="662">
                  <c:v>-2.68</c:v>
                </c:pt>
                <c:pt idx="663">
                  <c:v>-2.74</c:v>
                </c:pt>
                <c:pt idx="664">
                  <c:v>-2.79</c:v>
                </c:pt>
                <c:pt idx="665">
                  <c:v>-2.85</c:v>
                </c:pt>
                <c:pt idx="666">
                  <c:v>-2.9</c:v>
                </c:pt>
                <c:pt idx="667">
                  <c:v>-2.95</c:v>
                </c:pt>
                <c:pt idx="668">
                  <c:v>-3.0</c:v>
                </c:pt>
                <c:pt idx="669">
                  <c:v>-3.05</c:v>
                </c:pt>
                <c:pt idx="670">
                  <c:v>-3.09</c:v>
                </c:pt>
                <c:pt idx="671">
                  <c:v>-3.14</c:v>
                </c:pt>
                <c:pt idx="672">
                  <c:v>-3.18</c:v>
                </c:pt>
                <c:pt idx="673">
                  <c:v>-3.22</c:v>
                </c:pt>
                <c:pt idx="674">
                  <c:v>-3.26</c:v>
                </c:pt>
                <c:pt idx="675">
                  <c:v>-3.29</c:v>
                </c:pt>
                <c:pt idx="676">
                  <c:v>-3.33</c:v>
                </c:pt>
                <c:pt idx="677">
                  <c:v>-3.36</c:v>
                </c:pt>
                <c:pt idx="678">
                  <c:v>-3.39</c:v>
                </c:pt>
                <c:pt idx="679">
                  <c:v>-3.41</c:v>
                </c:pt>
                <c:pt idx="680">
                  <c:v>-3.44</c:v>
                </c:pt>
                <c:pt idx="681">
                  <c:v>-3.46</c:v>
                </c:pt>
                <c:pt idx="682">
                  <c:v>-3.48</c:v>
                </c:pt>
                <c:pt idx="683">
                  <c:v>-3.5</c:v>
                </c:pt>
                <c:pt idx="684">
                  <c:v>-3.52</c:v>
                </c:pt>
                <c:pt idx="685">
                  <c:v>-3.53</c:v>
                </c:pt>
                <c:pt idx="686">
                  <c:v>-3.55</c:v>
                </c:pt>
                <c:pt idx="687">
                  <c:v>-3.56</c:v>
                </c:pt>
                <c:pt idx="688">
                  <c:v>-3.56</c:v>
                </c:pt>
                <c:pt idx="689">
                  <c:v>-3.57</c:v>
                </c:pt>
                <c:pt idx="690">
                  <c:v>-3.57</c:v>
                </c:pt>
                <c:pt idx="691">
                  <c:v>-3.58</c:v>
                </c:pt>
                <c:pt idx="692">
                  <c:v>-3.58</c:v>
                </c:pt>
                <c:pt idx="693">
                  <c:v>-3.57</c:v>
                </c:pt>
                <c:pt idx="694">
                  <c:v>-3.57</c:v>
                </c:pt>
                <c:pt idx="695">
                  <c:v>-3.56</c:v>
                </c:pt>
                <c:pt idx="696">
                  <c:v>-3.55</c:v>
                </c:pt>
                <c:pt idx="697">
                  <c:v>-3.54</c:v>
                </c:pt>
                <c:pt idx="698">
                  <c:v>-3.53</c:v>
                </c:pt>
                <c:pt idx="699">
                  <c:v>-3.51</c:v>
                </c:pt>
                <c:pt idx="700">
                  <c:v>-3.49</c:v>
                </c:pt>
                <c:pt idx="701">
                  <c:v>-3.47</c:v>
                </c:pt>
                <c:pt idx="702">
                  <c:v>-3.45</c:v>
                </c:pt>
                <c:pt idx="703">
                  <c:v>-3.42</c:v>
                </c:pt>
                <c:pt idx="704">
                  <c:v>-3.4</c:v>
                </c:pt>
                <c:pt idx="705">
                  <c:v>-3.37</c:v>
                </c:pt>
                <c:pt idx="706">
                  <c:v>-3.34</c:v>
                </c:pt>
                <c:pt idx="707">
                  <c:v>-3.3</c:v>
                </c:pt>
                <c:pt idx="708">
                  <c:v>-3.27</c:v>
                </c:pt>
                <c:pt idx="709">
                  <c:v>-3.23</c:v>
                </c:pt>
                <c:pt idx="710">
                  <c:v>-3.19</c:v>
                </c:pt>
                <c:pt idx="711">
                  <c:v>-3.15</c:v>
                </c:pt>
                <c:pt idx="712">
                  <c:v>-3.11</c:v>
                </c:pt>
                <c:pt idx="713">
                  <c:v>-3.06</c:v>
                </c:pt>
                <c:pt idx="714">
                  <c:v>-3.01</c:v>
                </c:pt>
                <c:pt idx="715">
                  <c:v>-2.96</c:v>
                </c:pt>
                <c:pt idx="716">
                  <c:v>-2.91</c:v>
                </c:pt>
                <c:pt idx="717">
                  <c:v>-2.86</c:v>
                </c:pt>
                <c:pt idx="718">
                  <c:v>-2.8</c:v>
                </c:pt>
                <c:pt idx="719">
                  <c:v>-2.75</c:v>
                </c:pt>
                <c:pt idx="720">
                  <c:v>-2.69</c:v>
                </c:pt>
                <c:pt idx="721">
                  <c:v>-2.62</c:v>
                </c:pt>
                <c:pt idx="722">
                  <c:v>-2.56</c:v>
                </c:pt>
                <c:pt idx="723">
                  <c:v>-2.5</c:v>
                </c:pt>
                <c:pt idx="724">
                  <c:v>-2.43</c:v>
                </c:pt>
                <c:pt idx="725">
                  <c:v>-2.36</c:v>
                </c:pt>
                <c:pt idx="726">
                  <c:v>-2.29</c:v>
                </c:pt>
                <c:pt idx="727">
                  <c:v>-2.22</c:v>
                </c:pt>
                <c:pt idx="728">
                  <c:v>-2.15</c:v>
                </c:pt>
                <c:pt idx="729">
                  <c:v>-2.07</c:v>
                </c:pt>
                <c:pt idx="730">
                  <c:v>-2.0</c:v>
                </c:pt>
                <c:pt idx="731">
                  <c:v>-1.92</c:v>
                </c:pt>
                <c:pt idx="732">
                  <c:v>-1.84</c:v>
                </c:pt>
                <c:pt idx="733">
                  <c:v>-1.76</c:v>
                </c:pt>
                <c:pt idx="734">
                  <c:v>-1.68</c:v>
                </c:pt>
                <c:pt idx="735">
                  <c:v>-1.59</c:v>
                </c:pt>
                <c:pt idx="736">
                  <c:v>-1.51</c:v>
                </c:pt>
                <c:pt idx="737">
                  <c:v>-1.42</c:v>
                </c:pt>
                <c:pt idx="738">
                  <c:v>-1.33</c:v>
                </c:pt>
                <c:pt idx="739">
                  <c:v>-1.25</c:v>
                </c:pt>
                <c:pt idx="740">
                  <c:v>-1.16</c:v>
                </c:pt>
                <c:pt idx="741">
                  <c:v>-1.06</c:v>
                </c:pt>
                <c:pt idx="742">
                  <c:v>-0.971</c:v>
                </c:pt>
                <c:pt idx="743">
                  <c:v>-0.878</c:v>
                </c:pt>
                <c:pt idx="744">
                  <c:v>-0.783</c:v>
                </c:pt>
                <c:pt idx="745">
                  <c:v>-0.688</c:v>
                </c:pt>
                <c:pt idx="746">
                  <c:v>-0.591</c:v>
                </c:pt>
                <c:pt idx="747">
                  <c:v>-0.494</c:v>
                </c:pt>
                <c:pt idx="748">
                  <c:v>-0.395</c:v>
                </c:pt>
                <c:pt idx="749">
                  <c:v>-0.296</c:v>
                </c:pt>
                <c:pt idx="750">
                  <c:v>-0.196</c:v>
                </c:pt>
                <c:pt idx="751">
                  <c:v>-0.0952</c:v>
                </c:pt>
                <c:pt idx="752">
                  <c:v>0.00629</c:v>
                </c:pt>
                <c:pt idx="753">
                  <c:v>0.108</c:v>
                </c:pt>
                <c:pt idx="754">
                  <c:v>0.211</c:v>
                </c:pt>
                <c:pt idx="755">
                  <c:v>0.315</c:v>
                </c:pt>
                <c:pt idx="756">
                  <c:v>0.418</c:v>
                </c:pt>
                <c:pt idx="757">
                  <c:v>0.523</c:v>
                </c:pt>
                <c:pt idx="758">
                  <c:v>0.627</c:v>
                </c:pt>
                <c:pt idx="759">
                  <c:v>0.733</c:v>
                </c:pt>
                <c:pt idx="760">
                  <c:v>0.838</c:v>
                </c:pt>
                <c:pt idx="761">
                  <c:v>0.944</c:v>
                </c:pt>
                <c:pt idx="762">
                  <c:v>1.05</c:v>
                </c:pt>
                <c:pt idx="763">
                  <c:v>1.16</c:v>
                </c:pt>
                <c:pt idx="764">
                  <c:v>1.26</c:v>
                </c:pt>
                <c:pt idx="765">
                  <c:v>1.37</c:v>
                </c:pt>
                <c:pt idx="766">
                  <c:v>1.48</c:v>
                </c:pt>
                <c:pt idx="767">
                  <c:v>1.58</c:v>
                </c:pt>
                <c:pt idx="768">
                  <c:v>1.69</c:v>
                </c:pt>
                <c:pt idx="769">
                  <c:v>1.8</c:v>
                </c:pt>
                <c:pt idx="770">
                  <c:v>1.9</c:v>
                </c:pt>
                <c:pt idx="771">
                  <c:v>2.01</c:v>
                </c:pt>
                <c:pt idx="772">
                  <c:v>2.11</c:v>
                </c:pt>
                <c:pt idx="773">
                  <c:v>2.22</c:v>
                </c:pt>
                <c:pt idx="774">
                  <c:v>2.319999999999998</c:v>
                </c:pt>
                <c:pt idx="775">
                  <c:v>2.43</c:v>
                </c:pt>
                <c:pt idx="776">
                  <c:v>2.53</c:v>
                </c:pt>
                <c:pt idx="777">
                  <c:v>2.64</c:v>
                </c:pt>
                <c:pt idx="778">
                  <c:v>2.74</c:v>
                </c:pt>
                <c:pt idx="779">
                  <c:v>2.84</c:v>
                </c:pt>
                <c:pt idx="780">
                  <c:v>2.95</c:v>
                </c:pt>
                <c:pt idx="781">
                  <c:v>3.05</c:v>
                </c:pt>
                <c:pt idx="782">
                  <c:v>3.15</c:v>
                </c:pt>
                <c:pt idx="783">
                  <c:v>3.25</c:v>
                </c:pt>
                <c:pt idx="784">
                  <c:v>3.35</c:v>
                </c:pt>
                <c:pt idx="785">
                  <c:v>3.45</c:v>
                </c:pt>
                <c:pt idx="786">
                  <c:v>3.54</c:v>
                </c:pt>
                <c:pt idx="787">
                  <c:v>3.64</c:v>
                </c:pt>
                <c:pt idx="788">
                  <c:v>3.74</c:v>
                </c:pt>
                <c:pt idx="789">
                  <c:v>3.83</c:v>
                </c:pt>
                <c:pt idx="790">
                  <c:v>3.92</c:v>
                </c:pt>
                <c:pt idx="791">
                  <c:v>4.02</c:v>
                </c:pt>
                <c:pt idx="792">
                  <c:v>4.109999999999999</c:v>
                </c:pt>
                <c:pt idx="793">
                  <c:v>4.2</c:v>
                </c:pt>
                <c:pt idx="794">
                  <c:v>4.29</c:v>
                </c:pt>
                <c:pt idx="795">
                  <c:v>4.38</c:v>
                </c:pt>
                <c:pt idx="796">
                  <c:v>4.46</c:v>
                </c:pt>
                <c:pt idx="797">
                  <c:v>4.55</c:v>
                </c:pt>
                <c:pt idx="798">
                  <c:v>4.63</c:v>
                </c:pt>
                <c:pt idx="799">
                  <c:v>4.71</c:v>
                </c:pt>
                <c:pt idx="800">
                  <c:v>4.79</c:v>
                </c:pt>
                <c:pt idx="801">
                  <c:v>4.87</c:v>
                </c:pt>
                <c:pt idx="802">
                  <c:v>4.95</c:v>
                </c:pt>
                <c:pt idx="803">
                  <c:v>5.03</c:v>
                </c:pt>
                <c:pt idx="804">
                  <c:v>5.1</c:v>
                </c:pt>
                <c:pt idx="805">
                  <c:v>5.18</c:v>
                </c:pt>
                <c:pt idx="806">
                  <c:v>5.25</c:v>
                </c:pt>
                <c:pt idx="807">
                  <c:v>5.319999999999998</c:v>
                </c:pt>
                <c:pt idx="808">
                  <c:v>5.39</c:v>
                </c:pt>
                <c:pt idx="809">
                  <c:v>5.45</c:v>
                </c:pt>
                <c:pt idx="810">
                  <c:v>5.52</c:v>
                </c:pt>
                <c:pt idx="811">
                  <c:v>5.58</c:v>
                </c:pt>
                <c:pt idx="812">
                  <c:v>5.64</c:v>
                </c:pt>
                <c:pt idx="813">
                  <c:v>5.7</c:v>
                </c:pt>
                <c:pt idx="814">
                  <c:v>5.76</c:v>
                </c:pt>
                <c:pt idx="815">
                  <c:v>5.81</c:v>
                </c:pt>
                <c:pt idx="816">
                  <c:v>5.87</c:v>
                </c:pt>
                <c:pt idx="817">
                  <c:v>5.92</c:v>
                </c:pt>
                <c:pt idx="818">
                  <c:v>5.97</c:v>
                </c:pt>
                <c:pt idx="819">
                  <c:v>6.02</c:v>
                </c:pt>
                <c:pt idx="820">
                  <c:v>6.06</c:v>
                </c:pt>
                <c:pt idx="821">
                  <c:v>6.109999999999999</c:v>
                </c:pt>
                <c:pt idx="822">
                  <c:v>6.149999999999999</c:v>
                </c:pt>
                <c:pt idx="823">
                  <c:v>6.189999999999999</c:v>
                </c:pt>
                <c:pt idx="824">
                  <c:v>6.22</c:v>
                </c:pt>
                <c:pt idx="825">
                  <c:v>6.26</c:v>
                </c:pt>
                <c:pt idx="826">
                  <c:v>6.29</c:v>
                </c:pt>
                <c:pt idx="827">
                  <c:v>6.319999999999998</c:v>
                </c:pt>
                <c:pt idx="828">
                  <c:v>6.35</c:v>
                </c:pt>
                <c:pt idx="829">
                  <c:v>6.38</c:v>
                </c:pt>
                <c:pt idx="830">
                  <c:v>6.41</c:v>
                </c:pt>
                <c:pt idx="831">
                  <c:v>6.43</c:v>
                </c:pt>
                <c:pt idx="832">
                  <c:v>6.45</c:v>
                </c:pt>
                <c:pt idx="833">
                  <c:v>6.47</c:v>
                </c:pt>
                <c:pt idx="834">
                  <c:v>6.48</c:v>
                </c:pt>
                <c:pt idx="835">
                  <c:v>6.5</c:v>
                </c:pt>
                <c:pt idx="836">
                  <c:v>6.51</c:v>
                </c:pt>
                <c:pt idx="837">
                  <c:v>6.52</c:v>
                </c:pt>
                <c:pt idx="838">
                  <c:v>6.53</c:v>
                </c:pt>
                <c:pt idx="839">
                  <c:v>6.53</c:v>
                </c:pt>
                <c:pt idx="840">
                  <c:v>6.54</c:v>
                </c:pt>
                <c:pt idx="841">
                  <c:v>6.54</c:v>
                </c:pt>
                <c:pt idx="842">
                  <c:v>6.54</c:v>
                </c:pt>
                <c:pt idx="843">
                  <c:v>6.54</c:v>
                </c:pt>
                <c:pt idx="844">
                  <c:v>6.53</c:v>
                </c:pt>
                <c:pt idx="845">
                  <c:v>6.52</c:v>
                </c:pt>
                <c:pt idx="846">
                  <c:v>6.51</c:v>
                </c:pt>
                <c:pt idx="847">
                  <c:v>6.5</c:v>
                </c:pt>
                <c:pt idx="848">
                  <c:v>6.49</c:v>
                </c:pt>
                <c:pt idx="849">
                  <c:v>6.47</c:v>
                </c:pt>
                <c:pt idx="850">
                  <c:v>6.46</c:v>
                </c:pt>
                <c:pt idx="851">
                  <c:v>6.44</c:v>
                </c:pt>
                <c:pt idx="852">
                  <c:v>6.42</c:v>
                </c:pt>
                <c:pt idx="853">
                  <c:v>6.39</c:v>
                </c:pt>
                <c:pt idx="854">
                  <c:v>6.37</c:v>
                </c:pt>
                <c:pt idx="855">
                  <c:v>6.34</c:v>
                </c:pt>
                <c:pt idx="856">
                  <c:v>6.31</c:v>
                </c:pt>
                <c:pt idx="857">
                  <c:v>6.28</c:v>
                </c:pt>
                <c:pt idx="858">
                  <c:v>6.25</c:v>
                </c:pt>
                <c:pt idx="859">
                  <c:v>6.21</c:v>
                </c:pt>
                <c:pt idx="860">
                  <c:v>6.18</c:v>
                </c:pt>
                <c:pt idx="861">
                  <c:v>6.14</c:v>
                </c:pt>
                <c:pt idx="862">
                  <c:v>6.1</c:v>
                </c:pt>
                <c:pt idx="863">
                  <c:v>6.06</c:v>
                </c:pt>
                <c:pt idx="864">
                  <c:v>6.01</c:v>
                </c:pt>
                <c:pt idx="865">
                  <c:v>5.97</c:v>
                </c:pt>
                <c:pt idx="866">
                  <c:v>5.92</c:v>
                </c:pt>
                <c:pt idx="867">
                  <c:v>5.87</c:v>
                </c:pt>
                <c:pt idx="868">
                  <c:v>5.819999999999998</c:v>
                </c:pt>
                <c:pt idx="869">
                  <c:v>5.77</c:v>
                </c:pt>
                <c:pt idx="870">
                  <c:v>5.72</c:v>
                </c:pt>
                <c:pt idx="871">
                  <c:v>5.659999999999997</c:v>
                </c:pt>
                <c:pt idx="872">
                  <c:v>5.6</c:v>
                </c:pt>
                <c:pt idx="873">
                  <c:v>5.55</c:v>
                </c:pt>
                <c:pt idx="874">
                  <c:v>5.49</c:v>
                </c:pt>
                <c:pt idx="875">
                  <c:v>5.43</c:v>
                </c:pt>
                <c:pt idx="876">
                  <c:v>5.37</c:v>
                </c:pt>
                <c:pt idx="877">
                  <c:v>5.3</c:v>
                </c:pt>
                <c:pt idx="878">
                  <c:v>5.24</c:v>
                </c:pt>
                <c:pt idx="879">
                  <c:v>5.17</c:v>
                </c:pt>
                <c:pt idx="880">
                  <c:v>5.109999999999999</c:v>
                </c:pt>
                <c:pt idx="881">
                  <c:v>5.04</c:v>
                </c:pt>
                <c:pt idx="882">
                  <c:v>4.97</c:v>
                </c:pt>
                <c:pt idx="883">
                  <c:v>4.9</c:v>
                </c:pt>
                <c:pt idx="884">
                  <c:v>4.83</c:v>
                </c:pt>
                <c:pt idx="885">
                  <c:v>4.76</c:v>
                </c:pt>
                <c:pt idx="886">
                  <c:v>4.689999999999999</c:v>
                </c:pt>
                <c:pt idx="887">
                  <c:v>4.619999999999997</c:v>
                </c:pt>
                <c:pt idx="888">
                  <c:v>4.54</c:v>
                </c:pt>
                <c:pt idx="889">
                  <c:v>4.47</c:v>
                </c:pt>
                <c:pt idx="890">
                  <c:v>4.39</c:v>
                </c:pt>
                <c:pt idx="891">
                  <c:v>4.319999999999998</c:v>
                </c:pt>
                <c:pt idx="892">
                  <c:v>4.24</c:v>
                </c:pt>
                <c:pt idx="893">
                  <c:v>4.17</c:v>
                </c:pt>
                <c:pt idx="894">
                  <c:v>4.09</c:v>
                </c:pt>
                <c:pt idx="895">
                  <c:v>4.01</c:v>
                </c:pt>
                <c:pt idx="896">
                  <c:v>3.93</c:v>
                </c:pt>
                <c:pt idx="897">
                  <c:v>3.86</c:v>
                </c:pt>
                <c:pt idx="898">
                  <c:v>3.78</c:v>
                </c:pt>
                <c:pt idx="899">
                  <c:v>3.7</c:v>
                </c:pt>
                <c:pt idx="900">
                  <c:v>3.62</c:v>
                </c:pt>
                <c:pt idx="901">
                  <c:v>3.54</c:v>
                </c:pt>
                <c:pt idx="902">
                  <c:v>3.46</c:v>
                </c:pt>
                <c:pt idx="903">
                  <c:v>3.38</c:v>
                </c:pt>
                <c:pt idx="904">
                  <c:v>3.3</c:v>
                </c:pt>
                <c:pt idx="905">
                  <c:v>3.22</c:v>
                </c:pt>
                <c:pt idx="906">
                  <c:v>3.15</c:v>
                </c:pt>
                <c:pt idx="907">
                  <c:v>3.07</c:v>
                </c:pt>
                <c:pt idx="908">
                  <c:v>2.99</c:v>
                </c:pt>
                <c:pt idx="909">
                  <c:v>2.91</c:v>
                </c:pt>
                <c:pt idx="910">
                  <c:v>2.83</c:v>
                </c:pt>
                <c:pt idx="911">
                  <c:v>2.75</c:v>
                </c:pt>
                <c:pt idx="912">
                  <c:v>2.68</c:v>
                </c:pt>
                <c:pt idx="913">
                  <c:v>2.6</c:v>
                </c:pt>
                <c:pt idx="914">
                  <c:v>2.52</c:v>
                </c:pt>
                <c:pt idx="915">
                  <c:v>2.45</c:v>
                </c:pt>
                <c:pt idx="916">
                  <c:v>2.37</c:v>
                </c:pt>
                <c:pt idx="917">
                  <c:v>2.3</c:v>
                </c:pt>
                <c:pt idx="918">
                  <c:v>2.22</c:v>
                </c:pt>
                <c:pt idx="919">
                  <c:v>2.15</c:v>
                </c:pt>
                <c:pt idx="920">
                  <c:v>2.08</c:v>
                </c:pt>
                <c:pt idx="921">
                  <c:v>2.0</c:v>
                </c:pt>
                <c:pt idx="922">
                  <c:v>1.93</c:v>
                </c:pt>
                <c:pt idx="923">
                  <c:v>1.86</c:v>
                </c:pt>
                <c:pt idx="924">
                  <c:v>1.79</c:v>
                </c:pt>
                <c:pt idx="925">
                  <c:v>1.72</c:v>
                </c:pt>
                <c:pt idx="926">
                  <c:v>1.66</c:v>
                </c:pt>
                <c:pt idx="927">
                  <c:v>1.59</c:v>
                </c:pt>
                <c:pt idx="928">
                  <c:v>1.52</c:v>
                </c:pt>
                <c:pt idx="929">
                  <c:v>1.46</c:v>
                </c:pt>
                <c:pt idx="930">
                  <c:v>1.4</c:v>
                </c:pt>
                <c:pt idx="931">
                  <c:v>1.33</c:v>
                </c:pt>
                <c:pt idx="932">
                  <c:v>1.27</c:v>
                </c:pt>
                <c:pt idx="933">
                  <c:v>1.21</c:v>
                </c:pt>
                <c:pt idx="934">
                  <c:v>1.15</c:v>
                </c:pt>
                <c:pt idx="935">
                  <c:v>1.1</c:v>
                </c:pt>
                <c:pt idx="936">
                  <c:v>1.04</c:v>
                </c:pt>
                <c:pt idx="937">
                  <c:v>0.983</c:v>
                </c:pt>
                <c:pt idx="938">
                  <c:v>0.929</c:v>
                </c:pt>
                <c:pt idx="939">
                  <c:v>0.876</c:v>
                </c:pt>
                <c:pt idx="940">
                  <c:v>0.825</c:v>
                </c:pt>
                <c:pt idx="941">
                  <c:v>0.775</c:v>
                </c:pt>
                <c:pt idx="942">
                  <c:v>0.726</c:v>
                </c:pt>
                <c:pt idx="943">
                  <c:v>0.679</c:v>
                </c:pt>
                <c:pt idx="944">
                  <c:v>0.634</c:v>
                </c:pt>
                <c:pt idx="945">
                  <c:v>0.589</c:v>
                </c:pt>
                <c:pt idx="946">
                  <c:v>0.546</c:v>
                </c:pt>
                <c:pt idx="947">
                  <c:v>0.505</c:v>
                </c:pt>
                <c:pt idx="948">
                  <c:v>0.465</c:v>
                </c:pt>
                <c:pt idx="949">
                  <c:v>0.427</c:v>
                </c:pt>
                <c:pt idx="950">
                  <c:v>0.39</c:v>
                </c:pt>
                <c:pt idx="951">
                  <c:v>0.355</c:v>
                </c:pt>
                <c:pt idx="952">
                  <c:v>0.321</c:v>
                </c:pt>
                <c:pt idx="953">
                  <c:v>0.289</c:v>
                </c:pt>
                <c:pt idx="954">
                  <c:v>0.258</c:v>
                </c:pt>
                <c:pt idx="955">
                  <c:v>0.229</c:v>
                </c:pt>
                <c:pt idx="956">
                  <c:v>0.202</c:v>
                </c:pt>
                <c:pt idx="957">
                  <c:v>0.176</c:v>
                </c:pt>
                <c:pt idx="958">
                  <c:v>0.152</c:v>
                </c:pt>
                <c:pt idx="959">
                  <c:v>0.129</c:v>
                </c:pt>
                <c:pt idx="960">
                  <c:v>0.108</c:v>
                </c:pt>
                <c:pt idx="961">
                  <c:v>0.0887</c:v>
                </c:pt>
                <c:pt idx="962">
                  <c:v>0.071</c:v>
                </c:pt>
                <c:pt idx="963">
                  <c:v>0.0548</c:v>
                </c:pt>
                <c:pt idx="964">
                  <c:v>0.0403</c:v>
                </c:pt>
                <c:pt idx="965">
                  <c:v>0.0274</c:v>
                </c:pt>
                <c:pt idx="966">
                  <c:v>0.0161</c:v>
                </c:pt>
                <c:pt idx="967">
                  <c:v>0.00646</c:v>
                </c:pt>
                <c:pt idx="968">
                  <c:v>-0.00156</c:v>
                </c:pt>
                <c:pt idx="969">
                  <c:v>-0.00796</c:v>
                </c:pt>
                <c:pt idx="970">
                  <c:v>-0.0127</c:v>
                </c:pt>
                <c:pt idx="971">
                  <c:v>-0.0159</c:v>
                </c:pt>
                <c:pt idx="972">
                  <c:v>-0.0175</c:v>
                </c:pt>
                <c:pt idx="973">
                  <c:v>-0.0174</c:v>
                </c:pt>
                <c:pt idx="974">
                  <c:v>-0.0157</c:v>
                </c:pt>
                <c:pt idx="975">
                  <c:v>-0.0125</c:v>
                </c:pt>
                <c:pt idx="976">
                  <c:v>-0.00759</c:v>
                </c:pt>
                <c:pt idx="977">
                  <c:v>-0.00115</c:v>
                </c:pt>
                <c:pt idx="978">
                  <c:v>0.00687</c:v>
                </c:pt>
                <c:pt idx="979">
                  <c:v>0.0165</c:v>
                </c:pt>
                <c:pt idx="980">
                  <c:v>0.0276</c:v>
                </c:pt>
                <c:pt idx="981">
                  <c:v>0.0403</c:v>
                </c:pt>
                <c:pt idx="982">
                  <c:v>0.0546</c:v>
                </c:pt>
                <c:pt idx="983">
                  <c:v>0.0704</c:v>
                </c:pt>
                <c:pt idx="984">
                  <c:v>0.0877</c:v>
                </c:pt>
                <c:pt idx="985">
                  <c:v>0.107</c:v>
                </c:pt>
                <c:pt idx="986">
                  <c:v>0.127</c:v>
                </c:pt>
                <c:pt idx="987">
                  <c:v>0.149</c:v>
                </c:pt>
                <c:pt idx="988">
                  <c:v>0.172</c:v>
                </c:pt>
                <c:pt idx="989">
                  <c:v>0.197</c:v>
                </c:pt>
                <c:pt idx="990">
                  <c:v>0.223</c:v>
                </c:pt>
                <c:pt idx="991">
                  <c:v>0.251</c:v>
                </c:pt>
                <c:pt idx="992">
                  <c:v>0.28</c:v>
                </c:pt>
                <c:pt idx="993">
                  <c:v>0.31</c:v>
                </c:pt>
                <c:pt idx="994">
                  <c:v>0.342</c:v>
                </c:pt>
                <c:pt idx="995">
                  <c:v>0.375</c:v>
                </c:pt>
                <c:pt idx="996">
                  <c:v>0.41</c:v>
                </c:pt>
                <c:pt idx="997">
                  <c:v>0.446</c:v>
                </c:pt>
                <c:pt idx="998">
                  <c:v>0.483</c:v>
                </c:pt>
                <c:pt idx="999">
                  <c:v>0.522</c:v>
                </c:pt>
                <c:pt idx="1000">
                  <c:v>0.562</c:v>
                </c:pt>
                <c:pt idx="1001">
                  <c:v>0.603</c:v>
                </c:pt>
                <c:pt idx="1002">
                  <c:v>0.645</c:v>
                </c:pt>
                <c:pt idx="1003">
                  <c:v>0.689</c:v>
                </c:pt>
                <c:pt idx="1004">
                  <c:v>0.734</c:v>
                </c:pt>
                <c:pt idx="1005">
                  <c:v>0.78</c:v>
                </c:pt>
                <c:pt idx="1006">
                  <c:v>0.828</c:v>
                </c:pt>
                <c:pt idx="1007">
                  <c:v>0.876</c:v>
                </c:pt>
                <c:pt idx="1008">
                  <c:v>0.926</c:v>
                </c:pt>
                <c:pt idx="1009">
                  <c:v>0.977</c:v>
                </c:pt>
                <c:pt idx="1010">
                  <c:v>1.03</c:v>
                </c:pt>
                <c:pt idx="1011">
                  <c:v>1.08</c:v>
                </c:pt>
                <c:pt idx="1012">
                  <c:v>1.14</c:v>
                </c:pt>
                <c:pt idx="1013">
                  <c:v>1.19</c:v>
                </c:pt>
                <c:pt idx="1014">
                  <c:v>1.25</c:v>
                </c:pt>
                <c:pt idx="1015">
                  <c:v>1.3</c:v>
                </c:pt>
                <c:pt idx="1016">
                  <c:v>1.36</c:v>
                </c:pt>
                <c:pt idx="1017">
                  <c:v>1.42</c:v>
                </c:pt>
                <c:pt idx="1018">
                  <c:v>1.48</c:v>
                </c:pt>
                <c:pt idx="1019">
                  <c:v>1.54</c:v>
                </c:pt>
                <c:pt idx="1020">
                  <c:v>1.6</c:v>
                </c:pt>
                <c:pt idx="1021">
                  <c:v>1.67</c:v>
                </c:pt>
                <c:pt idx="1022">
                  <c:v>1.73</c:v>
                </c:pt>
                <c:pt idx="1023">
                  <c:v>1.8</c:v>
                </c:pt>
                <c:pt idx="1024">
                  <c:v>1.86</c:v>
                </c:pt>
                <c:pt idx="1025">
                  <c:v>1.93</c:v>
                </c:pt>
                <c:pt idx="1026">
                  <c:v>1.99</c:v>
                </c:pt>
                <c:pt idx="1027">
                  <c:v>2.06</c:v>
                </c:pt>
                <c:pt idx="1028">
                  <c:v>2.13</c:v>
                </c:pt>
                <c:pt idx="1029">
                  <c:v>2.2</c:v>
                </c:pt>
                <c:pt idx="1030">
                  <c:v>2.27</c:v>
                </c:pt>
                <c:pt idx="1031">
                  <c:v>2.34</c:v>
                </c:pt>
                <c:pt idx="1032">
                  <c:v>2.41</c:v>
                </c:pt>
                <c:pt idx="1033">
                  <c:v>2.48</c:v>
                </c:pt>
                <c:pt idx="1034">
                  <c:v>2.55</c:v>
                </c:pt>
                <c:pt idx="1035">
                  <c:v>2.63</c:v>
                </c:pt>
                <c:pt idx="1036">
                  <c:v>2.7</c:v>
                </c:pt>
                <c:pt idx="1037">
                  <c:v>2.77</c:v>
                </c:pt>
                <c:pt idx="1038">
                  <c:v>2.85</c:v>
                </c:pt>
                <c:pt idx="1039">
                  <c:v>2.92</c:v>
                </c:pt>
                <c:pt idx="1040">
                  <c:v>2.99</c:v>
                </c:pt>
                <c:pt idx="1041">
                  <c:v>3.07</c:v>
                </c:pt>
                <c:pt idx="1042">
                  <c:v>3.15</c:v>
                </c:pt>
                <c:pt idx="1043">
                  <c:v>3.22</c:v>
                </c:pt>
                <c:pt idx="1044">
                  <c:v>3.3</c:v>
                </c:pt>
                <c:pt idx="1045">
                  <c:v>3.37</c:v>
                </c:pt>
                <c:pt idx="1046">
                  <c:v>3.45</c:v>
                </c:pt>
                <c:pt idx="1047">
                  <c:v>3.53</c:v>
                </c:pt>
                <c:pt idx="1048">
                  <c:v>3.6</c:v>
                </c:pt>
                <c:pt idx="1049">
                  <c:v>3.68</c:v>
                </c:pt>
                <c:pt idx="1050">
                  <c:v>3.76</c:v>
                </c:pt>
                <c:pt idx="1051">
                  <c:v>3.83</c:v>
                </c:pt>
                <c:pt idx="1052">
                  <c:v>3.91</c:v>
                </c:pt>
                <c:pt idx="1053">
                  <c:v>3.99</c:v>
                </c:pt>
                <c:pt idx="1054">
                  <c:v>4.06</c:v>
                </c:pt>
                <c:pt idx="1055">
                  <c:v>4.14</c:v>
                </c:pt>
                <c:pt idx="1056">
                  <c:v>4.22</c:v>
                </c:pt>
                <c:pt idx="1057">
                  <c:v>4.29</c:v>
                </c:pt>
                <c:pt idx="1058">
                  <c:v>4.37</c:v>
                </c:pt>
                <c:pt idx="1059">
                  <c:v>4.45</c:v>
                </c:pt>
                <c:pt idx="1060">
                  <c:v>4.52</c:v>
                </c:pt>
                <c:pt idx="1061">
                  <c:v>4.6</c:v>
                </c:pt>
                <c:pt idx="1062">
                  <c:v>4.67</c:v>
                </c:pt>
                <c:pt idx="1063">
                  <c:v>4.75</c:v>
                </c:pt>
                <c:pt idx="1064">
                  <c:v>4.819999999999998</c:v>
                </c:pt>
                <c:pt idx="1065">
                  <c:v>4.9</c:v>
                </c:pt>
                <c:pt idx="1066">
                  <c:v>4.97</c:v>
                </c:pt>
                <c:pt idx="1067">
                  <c:v>5.04</c:v>
                </c:pt>
                <c:pt idx="1068">
                  <c:v>5.119999999999997</c:v>
                </c:pt>
                <c:pt idx="1069">
                  <c:v>5.189999999999999</c:v>
                </c:pt>
                <c:pt idx="1070">
                  <c:v>5.26</c:v>
                </c:pt>
                <c:pt idx="1071">
                  <c:v>5.33</c:v>
                </c:pt>
                <c:pt idx="1072">
                  <c:v>5.4</c:v>
                </c:pt>
                <c:pt idx="1073">
                  <c:v>5.47</c:v>
                </c:pt>
                <c:pt idx="1074">
                  <c:v>5.54</c:v>
                </c:pt>
                <c:pt idx="1075">
                  <c:v>5.6</c:v>
                </c:pt>
                <c:pt idx="1076">
                  <c:v>5.67</c:v>
                </c:pt>
                <c:pt idx="1077">
                  <c:v>5.74</c:v>
                </c:pt>
                <c:pt idx="1078">
                  <c:v>5.8</c:v>
                </c:pt>
                <c:pt idx="1079">
                  <c:v>5.87</c:v>
                </c:pt>
                <c:pt idx="1080">
                  <c:v>5.93</c:v>
                </c:pt>
                <c:pt idx="1081">
                  <c:v>5.99</c:v>
                </c:pt>
                <c:pt idx="1082">
                  <c:v>6.05</c:v>
                </c:pt>
                <c:pt idx="1083">
                  <c:v>6.109999999999999</c:v>
                </c:pt>
                <c:pt idx="1084">
                  <c:v>6.17</c:v>
                </c:pt>
                <c:pt idx="1085">
                  <c:v>6.23</c:v>
                </c:pt>
                <c:pt idx="1086">
                  <c:v>6.28</c:v>
                </c:pt>
                <c:pt idx="1087">
                  <c:v>6.34</c:v>
                </c:pt>
                <c:pt idx="1088">
                  <c:v>6.39</c:v>
                </c:pt>
                <c:pt idx="1089">
                  <c:v>6.44</c:v>
                </c:pt>
                <c:pt idx="1090">
                  <c:v>6.5</c:v>
                </c:pt>
                <c:pt idx="1091">
                  <c:v>6.55</c:v>
                </c:pt>
                <c:pt idx="1092">
                  <c:v>6.59</c:v>
                </c:pt>
                <c:pt idx="1093">
                  <c:v>6.64</c:v>
                </c:pt>
                <c:pt idx="1094">
                  <c:v>6.689999999999999</c:v>
                </c:pt>
                <c:pt idx="1095">
                  <c:v>6.73</c:v>
                </c:pt>
                <c:pt idx="1096">
                  <c:v>6.77</c:v>
                </c:pt>
                <c:pt idx="1097">
                  <c:v>6.81</c:v>
                </c:pt>
                <c:pt idx="1098">
                  <c:v>6.85</c:v>
                </c:pt>
                <c:pt idx="1099">
                  <c:v>6.89</c:v>
                </c:pt>
                <c:pt idx="1100">
                  <c:v>6.92</c:v>
                </c:pt>
                <c:pt idx="1101">
                  <c:v>6.96</c:v>
                </c:pt>
                <c:pt idx="1102">
                  <c:v>6.99</c:v>
                </c:pt>
                <c:pt idx="1103">
                  <c:v>7.02</c:v>
                </c:pt>
                <c:pt idx="1104">
                  <c:v>7.05</c:v>
                </c:pt>
                <c:pt idx="1105">
                  <c:v>7.08</c:v>
                </c:pt>
                <c:pt idx="1106">
                  <c:v>7.1</c:v>
                </c:pt>
                <c:pt idx="1107">
                  <c:v>7.13</c:v>
                </c:pt>
                <c:pt idx="1108">
                  <c:v>7.149999999999999</c:v>
                </c:pt>
                <c:pt idx="1109">
                  <c:v>7.17</c:v>
                </c:pt>
                <c:pt idx="1110">
                  <c:v>7.18</c:v>
                </c:pt>
                <c:pt idx="1111">
                  <c:v>7.2</c:v>
                </c:pt>
                <c:pt idx="1112">
                  <c:v>7.21</c:v>
                </c:pt>
                <c:pt idx="1113">
                  <c:v>7.22</c:v>
                </c:pt>
                <c:pt idx="1114">
                  <c:v>7.23</c:v>
                </c:pt>
                <c:pt idx="1115">
                  <c:v>7.24</c:v>
                </c:pt>
                <c:pt idx="1116">
                  <c:v>7.25</c:v>
                </c:pt>
                <c:pt idx="1117">
                  <c:v>7.25</c:v>
                </c:pt>
                <c:pt idx="1118">
                  <c:v>7.25</c:v>
                </c:pt>
                <c:pt idx="1119">
                  <c:v>7.25</c:v>
                </c:pt>
                <c:pt idx="1120">
                  <c:v>7.25</c:v>
                </c:pt>
                <c:pt idx="1121">
                  <c:v>7.24</c:v>
                </c:pt>
                <c:pt idx="1122">
                  <c:v>7.24</c:v>
                </c:pt>
                <c:pt idx="1123">
                  <c:v>7.23</c:v>
                </c:pt>
                <c:pt idx="1124">
                  <c:v>7.22</c:v>
                </c:pt>
                <c:pt idx="1125">
                  <c:v>7.21</c:v>
                </c:pt>
                <c:pt idx="1126">
                  <c:v>7.189999999999999</c:v>
                </c:pt>
                <c:pt idx="1127">
                  <c:v>7.17</c:v>
                </c:pt>
                <c:pt idx="1128">
                  <c:v>7.149999999999999</c:v>
                </c:pt>
                <c:pt idx="1129">
                  <c:v>7.13</c:v>
                </c:pt>
                <c:pt idx="1130">
                  <c:v>7.109999999999999</c:v>
                </c:pt>
                <c:pt idx="1131">
                  <c:v>7.08</c:v>
                </c:pt>
                <c:pt idx="1132">
                  <c:v>7.06</c:v>
                </c:pt>
                <c:pt idx="1133">
                  <c:v>7.03</c:v>
                </c:pt>
                <c:pt idx="1134">
                  <c:v>6.99</c:v>
                </c:pt>
                <c:pt idx="1135">
                  <c:v>6.96</c:v>
                </c:pt>
                <c:pt idx="1136">
                  <c:v>6.93</c:v>
                </c:pt>
                <c:pt idx="1137">
                  <c:v>6.89</c:v>
                </c:pt>
                <c:pt idx="1138">
                  <c:v>6.85</c:v>
                </c:pt>
                <c:pt idx="1139">
                  <c:v>6.81</c:v>
                </c:pt>
                <c:pt idx="1140">
                  <c:v>6.76</c:v>
                </c:pt>
                <c:pt idx="1141">
                  <c:v>6.72</c:v>
                </c:pt>
                <c:pt idx="1142">
                  <c:v>6.67</c:v>
                </c:pt>
                <c:pt idx="1143">
                  <c:v>6.619999999999997</c:v>
                </c:pt>
                <c:pt idx="1144">
                  <c:v>6.57</c:v>
                </c:pt>
                <c:pt idx="1145">
                  <c:v>6.52</c:v>
                </c:pt>
                <c:pt idx="1146">
                  <c:v>6.46</c:v>
                </c:pt>
                <c:pt idx="1147">
                  <c:v>6.41</c:v>
                </c:pt>
                <c:pt idx="1148">
                  <c:v>6.35</c:v>
                </c:pt>
                <c:pt idx="1149">
                  <c:v>6.29</c:v>
                </c:pt>
                <c:pt idx="1150">
                  <c:v>6.23</c:v>
                </c:pt>
                <c:pt idx="1151">
                  <c:v>6.17</c:v>
                </c:pt>
                <c:pt idx="1152">
                  <c:v>6.109999999999999</c:v>
                </c:pt>
                <c:pt idx="1153">
                  <c:v>6.04</c:v>
                </c:pt>
                <c:pt idx="1154">
                  <c:v>5.97</c:v>
                </c:pt>
                <c:pt idx="1155">
                  <c:v>5.91</c:v>
                </c:pt>
                <c:pt idx="1156">
                  <c:v>5.84</c:v>
                </c:pt>
                <c:pt idx="1157">
                  <c:v>5.77</c:v>
                </c:pt>
                <c:pt idx="1158">
                  <c:v>5.689999999999999</c:v>
                </c:pt>
                <c:pt idx="1159">
                  <c:v>5.619999999999997</c:v>
                </c:pt>
                <c:pt idx="1160">
                  <c:v>5.55</c:v>
                </c:pt>
                <c:pt idx="1161">
                  <c:v>5.47</c:v>
                </c:pt>
                <c:pt idx="1162">
                  <c:v>5.4</c:v>
                </c:pt>
                <c:pt idx="1163">
                  <c:v>5.319999999999998</c:v>
                </c:pt>
                <c:pt idx="1164">
                  <c:v>5.24</c:v>
                </c:pt>
                <c:pt idx="1165">
                  <c:v>5.159999999999997</c:v>
                </c:pt>
                <c:pt idx="1166">
                  <c:v>5.09</c:v>
                </c:pt>
                <c:pt idx="1167">
                  <c:v>5.01</c:v>
                </c:pt>
                <c:pt idx="1168">
                  <c:v>4.93</c:v>
                </c:pt>
                <c:pt idx="1169">
                  <c:v>4.85</c:v>
                </c:pt>
                <c:pt idx="1170">
                  <c:v>4.76</c:v>
                </c:pt>
                <c:pt idx="1171">
                  <c:v>4.68</c:v>
                </c:pt>
                <c:pt idx="1172">
                  <c:v>4.6</c:v>
                </c:pt>
                <c:pt idx="1173">
                  <c:v>4.52</c:v>
                </c:pt>
                <c:pt idx="1174">
                  <c:v>4.44</c:v>
                </c:pt>
                <c:pt idx="1175">
                  <c:v>4.35</c:v>
                </c:pt>
                <c:pt idx="1176">
                  <c:v>4.27</c:v>
                </c:pt>
                <c:pt idx="1177">
                  <c:v>4.189999999999999</c:v>
                </c:pt>
                <c:pt idx="1178">
                  <c:v>4.109999999999999</c:v>
                </c:pt>
                <c:pt idx="1179">
                  <c:v>4.03</c:v>
                </c:pt>
                <c:pt idx="1180">
                  <c:v>3.94</c:v>
                </c:pt>
                <c:pt idx="1181">
                  <c:v>3.86</c:v>
                </c:pt>
                <c:pt idx="1182">
                  <c:v>3.78</c:v>
                </c:pt>
                <c:pt idx="1183">
                  <c:v>3.7</c:v>
                </c:pt>
                <c:pt idx="1184">
                  <c:v>3.62</c:v>
                </c:pt>
                <c:pt idx="1185">
                  <c:v>3.54</c:v>
                </c:pt>
                <c:pt idx="1186">
                  <c:v>3.46</c:v>
                </c:pt>
                <c:pt idx="1187">
                  <c:v>3.39</c:v>
                </c:pt>
                <c:pt idx="1188">
                  <c:v>3.31</c:v>
                </c:pt>
                <c:pt idx="1189">
                  <c:v>3.23</c:v>
                </c:pt>
                <c:pt idx="1190">
                  <c:v>3.16</c:v>
                </c:pt>
                <c:pt idx="1191">
                  <c:v>3.08</c:v>
                </c:pt>
                <c:pt idx="1192">
                  <c:v>3.01</c:v>
                </c:pt>
                <c:pt idx="1193">
                  <c:v>2.94</c:v>
                </c:pt>
                <c:pt idx="1194">
                  <c:v>2.86</c:v>
                </c:pt>
                <c:pt idx="1195">
                  <c:v>2.79</c:v>
                </c:pt>
                <c:pt idx="1196">
                  <c:v>2.73</c:v>
                </c:pt>
                <c:pt idx="1197">
                  <c:v>2.66</c:v>
                </c:pt>
                <c:pt idx="1198">
                  <c:v>2.59</c:v>
                </c:pt>
                <c:pt idx="1199">
                  <c:v>2.53</c:v>
                </c:pt>
                <c:pt idx="1200">
                  <c:v>2.46</c:v>
                </c:pt>
                <c:pt idx="1201">
                  <c:v>2.4</c:v>
                </c:pt>
                <c:pt idx="1202">
                  <c:v>2.34</c:v>
                </c:pt>
                <c:pt idx="1203">
                  <c:v>2.28</c:v>
                </c:pt>
                <c:pt idx="1204">
                  <c:v>2.23</c:v>
                </c:pt>
                <c:pt idx="1205">
                  <c:v>2.17</c:v>
                </c:pt>
                <c:pt idx="1206">
                  <c:v>2.12</c:v>
                </c:pt>
                <c:pt idx="1207">
                  <c:v>2.06</c:v>
                </c:pt>
                <c:pt idx="1208">
                  <c:v>2.01</c:v>
                </c:pt>
                <c:pt idx="1209">
                  <c:v>1.96</c:v>
                </c:pt>
                <c:pt idx="1210">
                  <c:v>1.92</c:v>
                </c:pt>
                <c:pt idx="1211">
                  <c:v>1.87</c:v>
                </c:pt>
                <c:pt idx="1212">
                  <c:v>1.83</c:v>
                </c:pt>
                <c:pt idx="1213">
                  <c:v>1.78</c:v>
                </c:pt>
                <c:pt idx="1214">
                  <c:v>1.74</c:v>
                </c:pt>
                <c:pt idx="1215">
                  <c:v>1.71</c:v>
                </c:pt>
                <c:pt idx="1216">
                  <c:v>1.67</c:v>
                </c:pt>
                <c:pt idx="1217">
                  <c:v>1.63</c:v>
                </c:pt>
                <c:pt idx="1218">
                  <c:v>1.6</c:v>
                </c:pt>
                <c:pt idx="1219">
                  <c:v>1.57</c:v>
                </c:pt>
                <c:pt idx="1220">
                  <c:v>1.54</c:v>
                </c:pt>
                <c:pt idx="1221">
                  <c:v>1.51</c:v>
                </c:pt>
                <c:pt idx="1222">
                  <c:v>1.48</c:v>
                </c:pt>
                <c:pt idx="1223">
                  <c:v>1.46</c:v>
                </c:pt>
                <c:pt idx="1224">
                  <c:v>1.43</c:v>
                </c:pt>
                <c:pt idx="1225">
                  <c:v>1.41</c:v>
                </c:pt>
                <c:pt idx="1226">
                  <c:v>1.39</c:v>
                </c:pt>
                <c:pt idx="1227">
                  <c:v>1.37</c:v>
                </c:pt>
                <c:pt idx="1228">
                  <c:v>1.35</c:v>
                </c:pt>
                <c:pt idx="1229">
                  <c:v>1.34</c:v>
                </c:pt>
                <c:pt idx="1230">
                  <c:v>1.32</c:v>
                </c:pt>
                <c:pt idx="1231">
                  <c:v>1.31</c:v>
                </c:pt>
                <c:pt idx="1232">
                  <c:v>1.3</c:v>
                </c:pt>
                <c:pt idx="1233">
                  <c:v>1.29</c:v>
                </c:pt>
                <c:pt idx="1234">
                  <c:v>1.28</c:v>
                </c:pt>
                <c:pt idx="1235">
                  <c:v>1.27</c:v>
                </c:pt>
                <c:pt idx="1236">
                  <c:v>1.26</c:v>
                </c:pt>
                <c:pt idx="1237">
                  <c:v>1.25</c:v>
                </c:pt>
                <c:pt idx="1238">
                  <c:v>1.24</c:v>
                </c:pt>
                <c:pt idx="1239">
                  <c:v>1.24</c:v>
                </c:pt>
                <c:pt idx="1240">
                  <c:v>1.23</c:v>
                </c:pt>
                <c:pt idx="1241">
                  <c:v>1.23</c:v>
                </c:pt>
                <c:pt idx="1242">
                  <c:v>1.23</c:v>
                </c:pt>
                <c:pt idx="1243">
                  <c:v>1.22</c:v>
                </c:pt>
                <c:pt idx="1244">
                  <c:v>1.22</c:v>
                </c:pt>
                <c:pt idx="1245">
                  <c:v>1.22</c:v>
                </c:pt>
                <c:pt idx="1246">
                  <c:v>1.22</c:v>
                </c:pt>
                <c:pt idx="1247">
                  <c:v>1.21</c:v>
                </c:pt>
                <c:pt idx="1248">
                  <c:v>1.21</c:v>
                </c:pt>
                <c:pt idx="1249">
                  <c:v>1.21</c:v>
                </c:pt>
                <c:pt idx="1250">
                  <c:v>1.21</c:v>
                </c:pt>
                <c:pt idx="1251">
                  <c:v>1.21</c:v>
                </c:pt>
                <c:pt idx="1252">
                  <c:v>1.2</c:v>
                </c:pt>
                <c:pt idx="1253">
                  <c:v>1.2</c:v>
                </c:pt>
                <c:pt idx="1254">
                  <c:v>1.2</c:v>
                </c:pt>
                <c:pt idx="1255">
                  <c:v>1.2</c:v>
                </c:pt>
                <c:pt idx="1256">
                  <c:v>1.19</c:v>
                </c:pt>
                <c:pt idx="1257">
                  <c:v>1.19</c:v>
                </c:pt>
                <c:pt idx="1258">
                  <c:v>1.19</c:v>
                </c:pt>
                <c:pt idx="1259">
                  <c:v>1.19</c:v>
                </c:pt>
                <c:pt idx="1260">
                  <c:v>1.18</c:v>
                </c:pt>
                <c:pt idx="1261">
                  <c:v>1.18</c:v>
                </c:pt>
                <c:pt idx="1262">
                  <c:v>1.18</c:v>
                </c:pt>
                <c:pt idx="1263">
                  <c:v>1.17</c:v>
                </c:pt>
                <c:pt idx="1264">
                  <c:v>1.17</c:v>
                </c:pt>
                <c:pt idx="1265">
                  <c:v>1.17</c:v>
                </c:pt>
                <c:pt idx="1266">
                  <c:v>1.16</c:v>
                </c:pt>
                <c:pt idx="1267">
                  <c:v>1.16</c:v>
                </c:pt>
                <c:pt idx="1268">
                  <c:v>1.16</c:v>
                </c:pt>
                <c:pt idx="1269">
                  <c:v>1.15</c:v>
                </c:pt>
                <c:pt idx="1270">
                  <c:v>1.15</c:v>
                </c:pt>
                <c:pt idx="1271">
                  <c:v>1.15</c:v>
                </c:pt>
                <c:pt idx="1272">
                  <c:v>1.14</c:v>
                </c:pt>
                <c:pt idx="1273">
                  <c:v>1.14</c:v>
                </c:pt>
                <c:pt idx="1274">
                  <c:v>1.13</c:v>
                </c:pt>
                <c:pt idx="1275">
                  <c:v>1.13</c:v>
                </c:pt>
                <c:pt idx="1276">
                  <c:v>1.12</c:v>
                </c:pt>
                <c:pt idx="1277">
                  <c:v>1.12</c:v>
                </c:pt>
                <c:pt idx="1278">
                  <c:v>1.12</c:v>
                </c:pt>
                <c:pt idx="1279">
                  <c:v>1.11</c:v>
                </c:pt>
                <c:pt idx="1280">
                  <c:v>1.11</c:v>
                </c:pt>
                <c:pt idx="1281">
                  <c:v>1.1</c:v>
                </c:pt>
                <c:pt idx="1282">
                  <c:v>1.1</c:v>
                </c:pt>
                <c:pt idx="1283">
                  <c:v>1.09</c:v>
                </c:pt>
                <c:pt idx="1284">
                  <c:v>1.09</c:v>
                </c:pt>
                <c:pt idx="1285">
                  <c:v>1.08</c:v>
                </c:pt>
                <c:pt idx="1286">
                  <c:v>1.08</c:v>
                </c:pt>
                <c:pt idx="1287">
                  <c:v>1.07</c:v>
                </c:pt>
                <c:pt idx="1288">
                  <c:v>1.07</c:v>
                </c:pt>
                <c:pt idx="1289">
                  <c:v>1.06</c:v>
                </c:pt>
                <c:pt idx="1290">
                  <c:v>1.05</c:v>
                </c:pt>
                <c:pt idx="1291">
                  <c:v>1.05</c:v>
                </c:pt>
                <c:pt idx="1292">
                  <c:v>1.04</c:v>
                </c:pt>
                <c:pt idx="1293">
                  <c:v>1.04</c:v>
                </c:pt>
                <c:pt idx="1294">
                  <c:v>1.03</c:v>
                </c:pt>
                <c:pt idx="1295">
                  <c:v>1.03</c:v>
                </c:pt>
                <c:pt idx="1296">
                  <c:v>1.02</c:v>
                </c:pt>
                <c:pt idx="1297">
                  <c:v>1.01</c:v>
                </c:pt>
                <c:pt idx="1298">
                  <c:v>1.01</c:v>
                </c:pt>
                <c:pt idx="1299">
                  <c:v>1.0</c:v>
                </c:pt>
                <c:pt idx="1300">
                  <c:v>0.994</c:v>
                </c:pt>
                <c:pt idx="1301">
                  <c:v>0.987</c:v>
                </c:pt>
                <c:pt idx="1302">
                  <c:v>0.981</c:v>
                </c:pt>
                <c:pt idx="1303">
                  <c:v>0.974</c:v>
                </c:pt>
                <c:pt idx="1304">
                  <c:v>0.967</c:v>
                </c:pt>
                <c:pt idx="1305">
                  <c:v>0.96</c:v>
                </c:pt>
                <c:pt idx="1306">
                  <c:v>0.954</c:v>
                </c:pt>
                <c:pt idx="1307">
                  <c:v>0.947</c:v>
                </c:pt>
                <c:pt idx="1308">
                  <c:v>0.94</c:v>
                </c:pt>
                <c:pt idx="1309">
                  <c:v>0.933</c:v>
                </c:pt>
                <c:pt idx="1310">
                  <c:v>0.925</c:v>
                </c:pt>
                <c:pt idx="1311">
                  <c:v>0.918</c:v>
                </c:pt>
                <c:pt idx="1312">
                  <c:v>0.911</c:v>
                </c:pt>
                <c:pt idx="1313">
                  <c:v>0.904</c:v>
                </c:pt>
                <c:pt idx="1314">
                  <c:v>0.896</c:v>
                </c:pt>
                <c:pt idx="1315">
                  <c:v>0.889</c:v>
                </c:pt>
                <c:pt idx="1316">
                  <c:v>0.881</c:v>
                </c:pt>
                <c:pt idx="1317">
                  <c:v>0.873</c:v>
                </c:pt>
                <c:pt idx="1318">
                  <c:v>0.866</c:v>
                </c:pt>
                <c:pt idx="1319">
                  <c:v>0.858</c:v>
                </c:pt>
                <c:pt idx="1320">
                  <c:v>0.85</c:v>
                </c:pt>
                <c:pt idx="1321">
                  <c:v>0.842</c:v>
                </c:pt>
                <c:pt idx="1322">
                  <c:v>0.834</c:v>
                </c:pt>
                <c:pt idx="1323">
                  <c:v>0.826</c:v>
                </c:pt>
                <c:pt idx="1324">
                  <c:v>0.818</c:v>
                </c:pt>
                <c:pt idx="1325">
                  <c:v>0.81</c:v>
                </c:pt>
                <c:pt idx="1326">
                  <c:v>0.801</c:v>
                </c:pt>
                <c:pt idx="1327">
                  <c:v>0.793</c:v>
                </c:pt>
                <c:pt idx="1328">
                  <c:v>0.785</c:v>
                </c:pt>
                <c:pt idx="1329">
                  <c:v>0.776</c:v>
                </c:pt>
                <c:pt idx="1330">
                  <c:v>0.768</c:v>
                </c:pt>
                <c:pt idx="1331">
                  <c:v>0.759</c:v>
                </c:pt>
                <c:pt idx="1332">
                  <c:v>0.751</c:v>
                </c:pt>
                <c:pt idx="1333">
                  <c:v>0.742</c:v>
                </c:pt>
                <c:pt idx="1334">
                  <c:v>0.733</c:v>
                </c:pt>
                <c:pt idx="1335">
                  <c:v>0.724</c:v>
                </c:pt>
                <c:pt idx="1336">
                  <c:v>0.715</c:v>
                </c:pt>
                <c:pt idx="1337">
                  <c:v>0.707</c:v>
                </c:pt>
                <c:pt idx="1338">
                  <c:v>0.698</c:v>
                </c:pt>
                <c:pt idx="1339">
                  <c:v>0.689</c:v>
                </c:pt>
                <c:pt idx="1340">
                  <c:v>0.68</c:v>
                </c:pt>
                <c:pt idx="1341">
                  <c:v>0.67</c:v>
                </c:pt>
                <c:pt idx="1342">
                  <c:v>0.661</c:v>
                </c:pt>
                <c:pt idx="1343">
                  <c:v>0.652</c:v>
                </c:pt>
                <c:pt idx="1344">
                  <c:v>0.643</c:v>
                </c:pt>
                <c:pt idx="1345">
                  <c:v>0.633</c:v>
                </c:pt>
                <c:pt idx="1346">
                  <c:v>0.624</c:v>
                </c:pt>
                <c:pt idx="1347">
                  <c:v>0.615</c:v>
                </c:pt>
                <c:pt idx="1348">
                  <c:v>0.605</c:v>
                </c:pt>
                <c:pt idx="1349">
                  <c:v>0.596</c:v>
                </c:pt>
                <c:pt idx="1350">
                  <c:v>0.586</c:v>
                </c:pt>
                <c:pt idx="1351">
                  <c:v>0.576</c:v>
                </c:pt>
                <c:pt idx="1352">
                  <c:v>0.567</c:v>
                </c:pt>
                <c:pt idx="1353">
                  <c:v>0.557</c:v>
                </c:pt>
                <c:pt idx="1354">
                  <c:v>0.547</c:v>
                </c:pt>
                <c:pt idx="1355">
                  <c:v>0.537</c:v>
                </c:pt>
                <c:pt idx="1356">
                  <c:v>0.528</c:v>
                </c:pt>
                <c:pt idx="1357">
                  <c:v>0.518</c:v>
                </c:pt>
                <c:pt idx="1358">
                  <c:v>0.508</c:v>
                </c:pt>
                <c:pt idx="1359">
                  <c:v>0.498</c:v>
                </c:pt>
                <c:pt idx="1360">
                  <c:v>0.488</c:v>
                </c:pt>
                <c:pt idx="1361">
                  <c:v>0.478</c:v>
                </c:pt>
                <c:pt idx="1362">
                  <c:v>0.468</c:v>
                </c:pt>
                <c:pt idx="1363">
                  <c:v>0.458</c:v>
                </c:pt>
                <c:pt idx="1364">
                  <c:v>0.448</c:v>
                </c:pt>
                <c:pt idx="1365">
                  <c:v>0.437</c:v>
                </c:pt>
                <c:pt idx="1366">
                  <c:v>0.427</c:v>
                </c:pt>
                <c:pt idx="1367">
                  <c:v>0.417</c:v>
                </c:pt>
                <c:pt idx="1368">
                  <c:v>0.407</c:v>
                </c:pt>
                <c:pt idx="1369">
                  <c:v>0.396</c:v>
                </c:pt>
                <c:pt idx="1370">
                  <c:v>0.386</c:v>
                </c:pt>
                <c:pt idx="1371">
                  <c:v>0.376</c:v>
                </c:pt>
                <c:pt idx="1372">
                  <c:v>0.365</c:v>
                </c:pt>
                <c:pt idx="1373">
                  <c:v>0.355</c:v>
                </c:pt>
                <c:pt idx="1374">
                  <c:v>0.344</c:v>
                </c:pt>
                <c:pt idx="1375">
                  <c:v>0.334</c:v>
                </c:pt>
                <c:pt idx="1376">
                  <c:v>0.323</c:v>
                </c:pt>
                <c:pt idx="1377">
                  <c:v>0.313</c:v>
                </c:pt>
                <c:pt idx="1378">
                  <c:v>0.302</c:v>
                </c:pt>
                <c:pt idx="1379">
                  <c:v>0.292</c:v>
                </c:pt>
                <c:pt idx="1380">
                  <c:v>0.281</c:v>
                </c:pt>
                <c:pt idx="1381">
                  <c:v>0.271</c:v>
                </c:pt>
                <c:pt idx="1382">
                  <c:v>0.26</c:v>
                </c:pt>
                <c:pt idx="1383">
                  <c:v>0.249</c:v>
                </c:pt>
                <c:pt idx="1384">
                  <c:v>0.239</c:v>
                </c:pt>
                <c:pt idx="1385">
                  <c:v>0.228</c:v>
                </c:pt>
                <c:pt idx="1386">
                  <c:v>0.217</c:v>
                </c:pt>
                <c:pt idx="1387">
                  <c:v>0.207</c:v>
                </c:pt>
                <c:pt idx="1388">
                  <c:v>0.196</c:v>
                </c:pt>
                <c:pt idx="1389">
                  <c:v>0.185</c:v>
                </c:pt>
                <c:pt idx="1390">
                  <c:v>0.174</c:v>
                </c:pt>
                <c:pt idx="1391">
                  <c:v>0.164</c:v>
                </c:pt>
                <c:pt idx="1392">
                  <c:v>0.153</c:v>
                </c:pt>
                <c:pt idx="1393">
                  <c:v>0.142</c:v>
                </c:pt>
                <c:pt idx="1394">
                  <c:v>0.131</c:v>
                </c:pt>
                <c:pt idx="1395">
                  <c:v>0.12</c:v>
                </c:pt>
                <c:pt idx="1396">
                  <c:v>0.11</c:v>
                </c:pt>
                <c:pt idx="1397">
                  <c:v>0.0988</c:v>
                </c:pt>
                <c:pt idx="1398">
                  <c:v>0.088</c:v>
                </c:pt>
                <c:pt idx="1399">
                  <c:v>0.0771</c:v>
                </c:pt>
                <c:pt idx="1400">
                  <c:v>0.0663</c:v>
                </c:pt>
                <c:pt idx="1401">
                  <c:v>0.0555</c:v>
                </c:pt>
                <c:pt idx="1402">
                  <c:v>0.0446</c:v>
                </c:pt>
                <c:pt idx="1403">
                  <c:v>0.0338</c:v>
                </c:pt>
                <c:pt idx="1404">
                  <c:v>0.0229</c:v>
                </c:pt>
                <c:pt idx="1405">
                  <c:v>0.0121</c:v>
                </c:pt>
                <c:pt idx="1406">
                  <c:v>0.00122</c:v>
                </c:pt>
                <c:pt idx="1407">
                  <c:v>-0.00962</c:v>
                </c:pt>
                <c:pt idx="1408">
                  <c:v>-0.0205</c:v>
                </c:pt>
                <c:pt idx="1409">
                  <c:v>-0.0313</c:v>
                </c:pt>
                <c:pt idx="1410">
                  <c:v>-0.0421</c:v>
                </c:pt>
                <c:pt idx="1411">
                  <c:v>-0.053</c:v>
                </c:pt>
                <c:pt idx="1412">
                  <c:v>-0.0638</c:v>
                </c:pt>
                <c:pt idx="1413">
                  <c:v>-0.0746</c:v>
                </c:pt>
                <c:pt idx="1414">
                  <c:v>-0.0854</c:v>
                </c:pt>
                <c:pt idx="1415">
                  <c:v>-0.0962</c:v>
                </c:pt>
                <c:pt idx="1416">
                  <c:v>-0.107</c:v>
                </c:pt>
                <c:pt idx="1417">
                  <c:v>-0.118</c:v>
                </c:pt>
                <c:pt idx="1418">
                  <c:v>-0.129</c:v>
                </c:pt>
                <c:pt idx="1419">
                  <c:v>-0.139</c:v>
                </c:pt>
                <c:pt idx="1420">
                  <c:v>-0.15</c:v>
                </c:pt>
                <c:pt idx="1421">
                  <c:v>-0.161</c:v>
                </c:pt>
                <c:pt idx="1422">
                  <c:v>-0.172</c:v>
                </c:pt>
                <c:pt idx="1423">
                  <c:v>-0.182</c:v>
                </c:pt>
                <c:pt idx="1424">
                  <c:v>-0.193</c:v>
                </c:pt>
                <c:pt idx="1425">
                  <c:v>-0.204</c:v>
                </c:pt>
                <c:pt idx="1426">
                  <c:v>-0.214</c:v>
                </c:pt>
                <c:pt idx="1427">
                  <c:v>-0.225</c:v>
                </c:pt>
                <c:pt idx="1428">
                  <c:v>-0.235</c:v>
                </c:pt>
                <c:pt idx="1429">
                  <c:v>-0.246</c:v>
                </c:pt>
                <c:pt idx="1430">
                  <c:v>-0.257</c:v>
                </c:pt>
                <c:pt idx="1431">
                  <c:v>-0.267</c:v>
                </c:pt>
                <c:pt idx="1432">
                  <c:v>-0.278</c:v>
                </c:pt>
                <c:pt idx="1433">
                  <c:v>-0.288</c:v>
                </c:pt>
                <c:pt idx="1434">
                  <c:v>-0.299</c:v>
                </c:pt>
                <c:pt idx="1435">
                  <c:v>-0.309</c:v>
                </c:pt>
                <c:pt idx="1436">
                  <c:v>-0.319</c:v>
                </c:pt>
                <c:pt idx="1437">
                  <c:v>-0.33</c:v>
                </c:pt>
                <c:pt idx="1438">
                  <c:v>-0.34</c:v>
                </c:pt>
                <c:pt idx="1439">
                  <c:v>-0.351</c:v>
                </c:pt>
                <c:pt idx="1440">
                  <c:v>-0.361</c:v>
                </c:pt>
                <c:pt idx="1441">
                  <c:v>-0.371</c:v>
                </c:pt>
                <c:pt idx="1442">
                  <c:v>-0.381</c:v>
                </c:pt>
                <c:pt idx="1443">
                  <c:v>-0.392</c:v>
                </c:pt>
                <c:pt idx="1444">
                  <c:v>-0.402</c:v>
                </c:pt>
                <c:pt idx="1445">
                  <c:v>-0.412</c:v>
                </c:pt>
                <c:pt idx="1446">
                  <c:v>-0.422</c:v>
                </c:pt>
                <c:pt idx="1447">
                  <c:v>-0.432</c:v>
                </c:pt>
                <c:pt idx="1448">
                  <c:v>-0.442</c:v>
                </c:pt>
                <c:pt idx="1449">
                  <c:v>-0.452</c:v>
                </c:pt>
                <c:pt idx="1450">
                  <c:v>-0.462</c:v>
                </c:pt>
                <c:pt idx="1451">
                  <c:v>-0.472</c:v>
                </c:pt>
                <c:pt idx="1452">
                  <c:v>-0.482</c:v>
                </c:pt>
                <c:pt idx="1453">
                  <c:v>-0.492</c:v>
                </c:pt>
                <c:pt idx="1454">
                  <c:v>-0.501</c:v>
                </c:pt>
                <c:pt idx="1455">
                  <c:v>-0.511</c:v>
                </c:pt>
                <c:pt idx="1456">
                  <c:v>-0.521</c:v>
                </c:pt>
                <c:pt idx="1457">
                  <c:v>-0.531</c:v>
                </c:pt>
                <c:pt idx="1458">
                  <c:v>-0.54</c:v>
                </c:pt>
                <c:pt idx="1459">
                  <c:v>-0.55</c:v>
                </c:pt>
                <c:pt idx="1460">
                  <c:v>-0.559</c:v>
                </c:pt>
                <c:pt idx="1461">
                  <c:v>-0.569</c:v>
                </c:pt>
                <c:pt idx="1462">
                  <c:v>-0.578</c:v>
                </c:pt>
                <c:pt idx="1463">
                  <c:v>-0.588</c:v>
                </c:pt>
                <c:pt idx="1464">
                  <c:v>-0.597</c:v>
                </c:pt>
                <c:pt idx="1465">
                  <c:v>-0.606</c:v>
                </c:pt>
                <c:pt idx="1466">
                  <c:v>-0.615</c:v>
                </c:pt>
                <c:pt idx="1467">
                  <c:v>-0.625</c:v>
                </c:pt>
                <c:pt idx="1468">
                  <c:v>-0.634</c:v>
                </c:pt>
                <c:pt idx="1469">
                  <c:v>-0.643</c:v>
                </c:pt>
                <c:pt idx="1470">
                  <c:v>-0.652</c:v>
                </c:pt>
                <c:pt idx="1471">
                  <c:v>-0.661</c:v>
                </c:pt>
                <c:pt idx="1472">
                  <c:v>-0.67</c:v>
                </c:pt>
                <c:pt idx="1473">
                  <c:v>-0.679</c:v>
                </c:pt>
                <c:pt idx="1474">
                  <c:v>-0.687</c:v>
                </c:pt>
                <c:pt idx="1475">
                  <c:v>-0.696</c:v>
                </c:pt>
                <c:pt idx="1476">
                  <c:v>-0.705</c:v>
                </c:pt>
                <c:pt idx="1477">
                  <c:v>-0.713</c:v>
                </c:pt>
                <c:pt idx="1478">
                  <c:v>-0.722</c:v>
                </c:pt>
                <c:pt idx="1479">
                  <c:v>-0.731</c:v>
                </c:pt>
                <c:pt idx="1480">
                  <c:v>-0.739</c:v>
                </c:pt>
                <c:pt idx="1481">
                  <c:v>-0.747</c:v>
                </c:pt>
                <c:pt idx="1482">
                  <c:v>-0.756</c:v>
                </c:pt>
                <c:pt idx="1483">
                  <c:v>-0.764</c:v>
                </c:pt>
                <c:pt idx="1484">
                  <c:v>-0.772</c:v>
                </c:pt>
                <c:pt idx="1485">
                  <c:v>-0.78</c:v>
                </c:pt>
                <c:pt idx="1486">
                  <c:v>-0.788</c:v>
                </c:pt>
                <c:pt idx="1487">
                  <c:v>-0.796</c:v>
                </c:pt>
                <c:pt idx="1488">
                  <c:v>-0.804</c:v>
                </c:pt>
                <c:pt idx="1489">
                  <c:v>-0.812</c:v>
                </c:pt>
                <c:pt idx="1490">
                  <c:v>-0.82</c:v>
                </c:pt>
                <c:pt idx="1491">
                  <c:v>-0.828</c:v>
                </c:pt>
                <c:pt idx="1492">
                  <c:v>-0.836</c:v>
                </c:pt>
                <c:pt idx="1493">
                  <c:v>-0.843</c:v>
                </c:pt>
                <c:pt idx="1494">
                  <c:v>-0.851</c:v>
                </c:pt>
                <c:pt idx="1495">
                  <c:v>-0.858</c:v>
                </c:pt>
                <c:pt idx="1496">
                  <c:v>-0.866</c:v>
                </c:pt>
                <c:pt idx="1497">
                  <c:v>-0.873</c:v>
                </c:pt>
                <c:pt idx="1498">
                  <c:v>-0.88</c:v>
                </c:pt>
                <c:pt idx="1499">
                  <c:v>-0.887</c:v>
                </c:pt>
                <c:pt idx="1500">
                  <c:v>-0.894</c:v>
                </c:pt>
                <c:pt idx="1501">
                  <c:v>-0.901</c:v>
                </c:pt>
                <c:pt idx="1502">
                  <c:v>-0.908</c:v>
                </c:pt>
                <c:pt idx="1503">
                  <c:v>-0.915</c:v>
                </c:pt>
                <c:pt idx="1504">
                  <c:v>-0.922</c:v>
                </c:pt>
                <c:pt idx="1505">
                  <c:v>-0.929</c:v>
                </c:pt>
                <c:pt idx="1506">
                  <c:v>-0.936</c:v>
                </c:pt>
                <c:pt idx="1507">
                  <c:v>-0.942</c:v>
                </c:pt>
                <c:pt idx="1508">
                  <c:v>-0.949</c:v>
                </c:pt>
                <c:pt idx="1509">
                  <c:v>-0.955</c:v>
                </c:pt>
                <c:pt idx="1510">
                  <c:v>-0.961</c:v>
                </c:pt>
                <c:pt idx="1511">
                  <c:v>-0.968</c:v>
                </c:pt>
                <c:pt idx="1512">
                  <c:v>-0.974</c:v>
                </c:pt>
                <c:pt idx="1513">
                  <c:v>-0.98</c:v>
                </c:pt>
                <c:pt idx="1514">
                  <c:v>-0.986</c:v>
                </c:pt>
                <c:pt idx="1515">
                  <c:v>-0.992</c:v>
                </c:pt>
                <c:pt idx="1516">
                  <c:v>-0.998</c:v>
                </c:pt>
                <c:pt idx="1517">
                  <c:v>-1.0</c:v>
                </c:pt>
                <c:pt idx="1518">
                  <c:v>-1.01</c:v>
                </c:pt>
                <c:pt idx="1519">
                  <c:v>-1.02</c:v>
                </c:pt>
                <c:pt idx="1520">
                  <c:v>-1.02</c:v>
                </c:pt>
                <c:pt idx="1521">
                  <c:v>-1.03</c:v>
                </c:pt>
                <c:pt idx="1522">
                  <c:v>-1.03</c:v>
                </c:pt>
                <c:pt idx="1523">
                  <c:v>-1.04</c:v>
                </c:pt>
                <c:pt idx="1524">
                  <c:v>-1.04</c:v>
                </c:pt>
                <c:pt idx="1525">
                  <c:v>-1.05</c:v>
                </c:pt>
                <c:pt idx="1526">
                  <c:v>-1.05</c:v>
                </c:pt>
                <c:pt idx="1527">
                  <c:v>-1.06</c:v>
                </c:pt>
                <c:pt idx="1528">
                  <c:v>-1.06</c:v>
                </c:pt>
                <c:pt idx="1529">
                  <c:v>-1.07</c:v>
                </c:pt>
                <c:pt idx="1530">
                  <c:v>-1.07</c:v>
                </c:pt>
                <c:pt idx="1531">
                  <c:v>-1.08</c:v>
                </c:pt>
                <c:pt idx="1532">
                  <c:v>-1.08</c:v>
                </c:pt>
                <c:pt idx="1533">
                  <c:v>-1.09</c:v>
                </c:pt>
                <c:pt idx="1534">
                  <c:v>-1.09</c:v>
                </c:pt>
                <c:pt idx="1535">
                  <c:v>-1.09</c:v>
                </c:pt>
                <c:pt idx="1536">
                  <c:v>-1.1</c:v>
                </c:pt>
                <c:pt idx="1537">
                  <c:v>-1.1</c:v>
                </c:pt>
                <c:pt idx="1538">
                  <c:v>-1.11</c:v>
                </c:pt>
                <c:pt idx="1539">
                  <c:v>-1.11</c:v>
                </c:pt>
                <c:pt idx="1540">
                  <c:v>-1.11</c:v>
                </c:pt>
                <c:pt idx="1541">
                  <c:v>-1.12</c:v>
                </c:pt>
                <c:pt idx="1542">
                  <c:v>-1.12</c:v>
                </c:pt>
                <c:pt idx="1543">
                  <c:v>-1.12</c:v>
                </c:pt>
                <c:pt idx="1544">
                  <c:v>-1.13</c:v>
                </c:pt>
                <c:pt idx="1545">
                  <c:v>-1.13</c:v>
                </c:pt>
                <c:pt idx="1546">
                  <c:v>-1.14</c:v>
                </c:pt>
                <c:pt idx="1547">
                  <c:v>-1.14</c:v>
                </c:pt>
                <c:pt idx="1548">
                  <c:v>-1.14</c:v>
                </c:pt>
                <c:pt idx="1549">
                  <c:v>-1.14</c:v>
                </c:pt>
                <c:pt idx="1550">
                  <c:v>-1.15</c:v>
                </c:pt>
                <c:pt idx="1551">
                  <c:v>-1.15</c:v>
                </c:pt>
                <c:pt idx="1552">
                  <c:v>-1.15</c:v>
                </c:pt>
                <c:pt idx="1553">
                  <c:v>-1.16</c:v>
                </c:pt>
                <c:pt idx="1554">
                  <c:v>-1.16</c:v>
                </c:pt>
                <c:pt idx="1555">
                  <c:v>-1.16</c:v>
                </c:pt>
                <c:pt idx="1556">
                  <c:v>-1.16</c:v>
                </c:pt>
                <c:pt idx="1557">
                  <c:v>-1.16</c:v>
                </c:pt>
                <c:pt idx="1558">
                  <c:v>-1.17</c:v>
                </c:pt>
                <c:pt idx="1559">
                  <c:v>-1.17</c:v>
                </c:pt>
                <c:pt idx="1560">
                  <c:v>-1.17</c:v>
                </c:pt>
                <c:pt idx="1561">
                  <c:v>-1.17</c:v>
                </c:pt>
                <c:pt idx="1562">
                  <c:v>-1.17</c:v>
                </c:pt>
                <c:pt idx="1563">
                  <c:v>-1.18</c:v>
                </c:pt>
                <c:pt idx="1564">
                  <c:v>-1.18</c:v>
                </c:pt>
                <c:pt idx="1565">
                  <c:v>-1.18</c:v>
                </c:pt>
                <c:pt idx="1566">
                  <c:v>-1.18</c:v>
                </c:pt>
                <c:pt idx="1567">
                  <c:v>-1.18</c:v>
                </c:pt>
                <c:pt idx="1568">
                  <c:v>-1.18</c:v>
                </c:pt>
                <c:pt idx="1569">
                  <c:v>-1.18</c:v>
                </c:pt>
                <c:pt idx="1570">
                  <c:v>-1.19</c:v>
                </c:pt>
                <c:pt idx="1571">
                  <c:v>-1.19</c:v>
                </c:pt>
                <c:pt idx="1572">
                  <c:v>-1.19</c:v>
                </c:pt>
                <c:pt idx="1573">
                  <c:v>-1.19</c:v>
                </c:pt>
                <c:pt idx="1574">
                  <c:v>-1.19</c:v>
                </c:pt>
                <c:pt idx="1575">
                  <c:v>-1.19</c:v>
                </c:pt>
                <c:pt idx="1576">
                  <c:v>-1.19</c:v>
                </c:pt>
                <c:pt idx="1577">
                  <c:v>-1.19</c:v>
                </c:pt>
                <c:pt idx="1578">
                  <c:v>-1.19</c:v>
                </c:pt>
                <c:pt idx="1579">
                  <c:v>-1.19</c:v>
                </c:pt>
                <c:pt idx="1580">
                  <c:v>-1.19</c:v>
                </c:pt>
                <c:pt idx="1581">
                  <c:v>-1.19</c:v>
                </c:pt>
                <c:pt idx="1582">
                  <c:v>-1.19</c:v>
                </c:pt>
                <c:pt idx="1583">
                  <c:v>-1.19</c:v>
                </c:pt>
                <c:pt idx="1584">
                  <c:v>-1.19</c:v>
                </c:pt>
                <c:pt idx="1585">
                  <c:v>-1.19</c:v>
                </c:pt>
                <c:pt idx="1586">
                  <c:v>-1.19</c:v>
                </c:pt>
                <c:pt idx="1587">
                  <c:v>-1.19</c:v>
                </c:pt>
                <c:pt idx="1588">
                  <c:v>-1.19</c:v>
                </c:pt>
                <c:pt idx="1589">
                  <c:v>-1.19</c:v>
                </c:pt>
                <c:pt idx="1590">
                  <c:v>-1.19</c:v>
                </c:pt>
                <c:pt idx="1591">
                  <c:v>-1.18</c:v>
                </c:pt>
                <c:pt idx="1592">
                  <c:v>-1.18</c:v>
                </c:pt>
                <c:pt idx="1593">
                  <c:v>-1.18</c:v>
                </c:pt>
                <c:pt idx="1594">
                  <c:v>-1.18</c:v>
                </c:pt>
                <c:pt idx="1595">
                  <c:v>-1.18</c:v>
                </c:pt>
                <c:pt idx="1596">
                  <c:v>-1.18</c:v>
                </c:pt>
                <c:pt idx="1597">
                  <c:v>-1.18</c:v>
                </c:pt>
                <c:pt idx="1598">
                  <c:v>-1.17</c:v>
                </c:pt>
                <c:pt idx="1599">
                  <c:v>-1.17</c:v>
                </c:pt>
                <c:pt idx="1600">
                  <c:v>-1.17</c:v>
                </c:pt>
                <c:pt idx="1601">
                  <c:v>-1.17</c:v>
                </c:pt>
                <c:pt idx="1602">
                  <c:v>-1.17</c:v>
                </c:pt>
                <c:pt idx="1603">
                  <c:v>-1.17</c:v>
                </c:pt>
                <c:pt idx="1604">
                  <c:v>-1.16</c:v>
                </c:pt>
                <c:pt idx="1605">
                  <c:v>-1.16</c:v>
                </c:pt>
                <c:pt idx="1606">
                  <c:v>-1.16</c:v>
                </c:pt>
                <c:pt idx="1607">
                  <c:v>-1.16</c:v>
                </c:pt>
                <c:pt idx="1608">
                  <c:v>-1.15</c:v>
                </c:pt>
                <c:pt idx="1609">
                  <c:v>-1.15</c:v>
                </c:pt>
                <c:pt idx="1610">
                  <c:v>-1.15</c:v>
                </c:pt>
                <c:pt idx="1611">
                  <c:v>-1.14</c:v>
                </c:pt>
                <c:pt idx="1612">
                  <c:v>-1.14</c:v>
                </c:pt>
                <c:pt idx="1613">
                  <c:v>-1.14</c:v>
                </c:pt>
                <c:pt idx="1614">
                  <c:v>-1.14</c:v>
                </c:pt>
                <c:pt idx="1615">
                  <c:v>-1.13</c:v>
                </c:pt>
                <c:pt idx="1616">
                  <c:v>-1.13</c:v>
                </c:pt>
                <c:pt idx="1617">
                  <c:v>-1.13</c:v>
                </c:pt>
                <c:pt idx="1618">
                  <c:v>-1.12</c:v>
                </c:pt>
                <c:pt idx="1619">
                  <c:v>-1.12</c:v>
                </c:pt>
                <c:pt idx="1620">
                  <c:v>-1.11</c:v>
                </c:pt>
                <c:pt idx="1621">
                  <c:v>-1.11</c:v>
                </c:pt>
                <c:pt idx="1622">
                  <c:v>-1.11</c:v>
                </c:pt>
                <c:pt idx="1623">
                  <c:v>-1.1</c:v>
                </c:pt>
                <c:pt idx="1624">
                  <c:v>-1.1</c:v>
                </c:pt>
                <c:pt idx="1625">
                  <c:v>-1.09</c:v>
                </c:pt>
                <c:pt idx="1626">
                  <c:v>-1.09</c:v>
                </c:pt>
                <c:pt idx="1627">
                  <c:v>-1.09</c:v>
                </c:pt>
                <c:pt idx="1628">
                  <c:v>-1.08</c:v>
                </c:pt>
                <c:pt idx="1629">
                  <c:v>-1.08</c:v>
                </c:pt>
                <c:pt idx="1630">
                  <c:v>-1.07</c:v>
                </c:pt>
                <c:pt idx="1631">
                  <c:v>-1.07</c:v>
                </c:pt>
                <c:pt idx="1632">
                  <c:v>-1.06</c:v>
                </c:pt>
                <c:pt idx="1633">
                  <c:v>-1.06</c:v>
                </c:pt>
                <c:pt idx="1634">
                  <c:v>-1.05</c:v>
                </c:pt>
                <c:pt idx="1635">
                  <c:v>-1.05</c:v>
                </c:pt>
                <c:pt idx="1636">
                  <c:v>-1.04</c:v>
                </c:pt>
                <c:pt idx="1637">
                  <c:v>-1.04</c:v>
                </c:pt>
                <c:pt idx="1638">
                  <c:v>-1.03</c:v>
                </c:pt>
                <c:pt idx="1639">
                  <c:v>-1.03</c:v>
                </c:pt>
                <c:pt idx="1640">
                  <c:v>-1.02</c:v>
                </c:pt>
                <c:pt idx="1641">
                  <c:v>-1.02</c:v>
                </c:pt>
                <c:pt idx="1642">
                  <c:v>-1.01</c:v>
                </c:pt>
                <c:pt idx="1643">
                  <c:v>-1.01</c:v>
                </c:pt>
                <c:pt idx="1644">
                  <c:v>-1.0</c:v>
                </c:pt>
                <c:pt idx="1645">
                  <c:v>-0.994</c:v>
                </c:pt>
                <c:pt idx="1646">
                  <c:v>-0.988</c:v>
                </c:pt>
                <c:pt idx="1647">
                  <c:v>-0.982</c:v>
                </c:pt>
                <c:pt idx="1648">
                  <c:v>-0.976</c:v>
                </c:pt>
                <c:pt idx="1649">
                  <c:v>-0.97</c:v>
                </c:pt>
                <c:pt idx="1650">
                  <c:v>-0.964</c:v>
                </c:pt>
                <c:pt idx="1651">
                  <c:v>-0.958</c:v>
                </c:pt>
                <c:pt idx="1652">
                  <c:v>-0.951</c:v>
                </c:pt>
                <c:pt idx="1653">
                  <c:v>-0.945</c:v>
                </c:pt>
                <c:pt idx="1654">
                  <c:v>-0.938</c:v>
                </c:pt>
                <c:pt idx="1655">
                  <c:v>-0.932</c:v>
                </c:pt>
                <c:pt idx="1656">
                  <c:v>-0.925</c:v>
                </c:pt>
                <c:pt idx="1657">
                  <c:v>-0.918</c:v>
                </c:pt>
                <c:pt idx="1658">
                  <c:v>-0.912</c:v>
                </c:pt>
                <c:pt idx="1659">
                  <c:v>-0.905</c:v>
                </c:pt>
                <c:pt idx="1660">
                  <c:v>-0.898</c:v>
                </c:pt>
                <c:pt idx="1661">
                  <c:v>-0.891</c:v>
                </c:pt>
                <c:pt idx="1662">
                  <c:v>-0.884</c:v>
                </c:pt>
                <c:pt idx="1663">
                  <c:v>-0.877</c:v>
                </c:pt>
                <c:pt idx="1664">
                  <c:v>-0.869</c:v>
                </c:pt>
                <c:pt idx="1665">
                  <c:v>-0.862</c:v>
                </c:pt>
                <c:pt idx="1666">
                  <c:v>-0.855</c:v>
                </c:pt>
                <c:pt idx="1667">
                  <c:v>-0.847</c:v>
                </c:pt>
                <c:pt idx="1668">
                  <c:v>-0.84</c:v>
                </c:pt>
                <c:pt idx="1669">
                  <c:v>-0.832</c:v>
                </c:pt>
                <c:pt idx="1670">
                  <c:v>-0.825</c:v>
                </c:pt>
                <c:pt idx="1671">
                  <c:v>-0.817</c:v>
                </c:pt>
                <c:pt idx="1672">
                  <c:v>-0.809</c:v>
                </c:pt>
                <c:pt idx="1673">
                  <c:v>-0.801</c:v>
                </c:pt>
                <c:pt idx="1674">
                  <c:v>-0.793</c:v>
                </c:pt>
                <c:pt idx="1675">
                  <c:v>-0.786</c:v>
                </c:pt>
                <c:pt idx="1676">
                  <c:v>-0.778</c:v>
                </c:pt>
                <c:pt idx="1677">
                  <c:v>-0.769</c:v>
                </c:pt>
                <c:pt idx="1678">
                  <c:v>-0.761</c:v>
                </c:pt>
                <c:pt idx="1679">
                  <c:v>-0.753</c:v>
                </c:pt>
                <c:pt idx="1680">
                  <c:v>-0.745</c:v>
                </c:pt>
                <c:pt idx="1681">
                  <c:v>-0.737</c:v>
                </c:pt>
                <c:pt idx="1682">
                  <c:v>-0.728</c:v>
                </c:pt>
                <c:pt idx="1683">
                  <c:v>-0.72</c:v>
                </c:pt>
                <c:pt idx="1684">
                  <c:v>-0.711</c:v>
                </c:pt>
                <c:pt idx="1685">
                  <c:v>-0.703</c:v>
                </c:pt>
                <c:pt idx="1686">
                  <c:v>-0.694</c:v>
                </c:pt>
                <c:pt idx="1687">
                  <c:v>-0.686</c:v>
                </c:pt>
                <c:pt idx="1688">
                  <c:v>-0.677</c:v>
                </c:pt>
                <c:pt idx="1689">
                  <c:v>-0.668</c:v>
                </c:pt>
                <c:pt idx="1690">
                  <c:v>-0.659</c:v>
                </c:pt>
                <c:pt idx="1691">
                  <c:v>-0.651</c:v>
                </c:pt>
                <c:pt idx="1692">
                  <c:v>-0.642</c:v>
                </c:pt>
                <c:pt idx="1693">
                  <c:v>-0.633</c:v>
                </c:pt>
                <c:pt idx="1694">
                  <c:v>-0.624</c:v>
                </c:pt>
                <c:pt idx="1695">
                  <c:v>-0.615</c:v>
                </c:pt>
                <c:pt idx="1696">
                  <c:v>-0.606</c:v>
                </c:pt>
                <c:pt idx="1697">
                  <c:v>-0.596</c:v>
                </c:pt>
                <c:pt idx="1698">
                  <c:v>-0.587</c:v>
                </c:pt>
                <c:pt idx="1699">
                  <c:v>-0.578</c:v>
                </c:pt>
                <c:pt idx="1700">
                  <c:v>-0.569</c:v>
                </c:pt>
                <c:pt idx="1701">
                  <c:v>-0.559</c:v>
                </c:pt>
                <c:pt idx="1702">
                  <c:v>-0.55</c:v>
                </c:pt>
                <c:pt idx="1703">
                  <c:v>-0.541</c:v>
                </c:pt>
                <c:pt idx="1704">
                  <c:v>-0.531</c:v>
                </c:pt>
                <c:pt idx="1705">
                  <c:v>-0.522</c:v>
                </c:pt>
                <c:pt idx="1706">
                  <c:v>-0.512</c:v>
                </c:pt>
                <c:pt idx="1707">
                  <c:v>-0.503</c:v>
                </c:pt>
                <c:pt idx="1708">
                  <c:v>-0.493</c:v>
                </c:pt>
                <c:pt idx="1709">
                  <c:v>-0.483</c:v>
                </c:pt>
                <c:pt idx="1710">
                  <c:v>-0.474</c:v>
                </c:pt>
                <c:pt idx="1711">
                  <c:v>-0.464</c:v>
                </c:pt>
                <c:pt idx="1712">
                  <c:v>-0.454</c:v>
                </c:pt>
                <c:pt idx="1713">
                  <c:v>-0.444</c:v>
                </c:pt>
                <c:pt idx="1714">
                  <c:v>-0.434</c:v>
                </c:pt>
                <c:pt idx="1715">
                  <c:v>-0.425</c:v>
                </c:pt>
                <c:pt idx="1716">
                  <c:v>-0.415</c:v>
                </c:pt>
                <c:pt idx="1717">
                  <c:v>-0.405</c:v>
                </c:pt>
                <c:pt idx="1718">
                  <c:v>-0.395</c:v>
                </c:pt>
                <c:pt idx="1719">
                  <c:v>-0.385</c:v>
                </c:pt>
                <c:pt idx="1720">
                  <c:v>-0.375</c:v>
                </c:pt>
                <c:pt idx="1721">
                  <c:v>-0.365</c:v>
                </c:pt>
                <c:pt idx="1722">
                  <c:v>-0.355</c:v>
                </c:pt>
                <c:pt idx="1723">
                  <c:v>-0.345</c:v>
                </c:pt>
                <c:pt idx="1724">
                  <c:v>-0.335</c:v>
                </c:pt>
                <c:pt idx="1725">
                  <c:v>-0.324</c:v>
                </c:pt>
                <c:pt idx="1726">
                  <c:v>-0.314</c:v>
                </c:pt>
                <c:pt idx="1727">
                  <c:v>-0.304</c:v>
                </c:pt>
                <c:pt idx="1728">
                  <c:v>-0.294</c:v>
                </c:pt>
                <c:pt idx="1729">
                  <c:v>-0.284</c:v>
                </c:pt>
                <c:pt idx="1730">
                  <c:v>-0.273</c:v>
                </c:pt>
                <c:pt idx="1731">
                  <c:v>-0.263</c:v>
                </c:pt>
                <c:pt idx="1732">
                  <c:v>-0.253</c:v>
                </c:pt>
                <c:pt idx="1733">
                  <c:v>-0.242</c:v>
                </c:pt>
                <c:pt idx="1734">
                  <c:v>-0.232</c:v>
                </c:pt>
                <c:pt idx="1735">
                  <c:v>-0.222</c:v>
                </c:pt>
                <c:pt idx="1736">
                  <c:v>-0.211</c:v>
                </c:pt>
                <c:pt idx="1737">
                  <c:v>-0.201</c:v>
                </c:pt>
                <c:pt idx="1738">
                  <c:v>-0.19</c:v>
                </c:pt>
                <c:pt idx="1739">
                  <c:v>-0.18</c:v>
                </c:pt>
                <c:pt idx="1740">
                  <c:v>-0.17</c:v>
                </c:pt>
                <c:pt idx="1741">
                  <c:v>-0.159</c:v>
                </c:pt>
                <c:pt idx="1742">
                  <c:v>-0.149</c:v>
                </c:pt>
                <c:pt idx="1743">
                  <c:v>-0.138</c:v>
                </c:pt>
                <c:pt idx="1744">
                  <c:v>-0.128</c:v>
                </c:pt>
                <c:pt idx="1745">
                  <c:v>-0.117</c:v>
                </c:pt>
                <c:pt idx="1746">
                  <c:v>-0.107</c:v>
                </c:pt>
                <c:pt idx="1747">
                  <c:v>-0.0963</c:v>
                </c:pt>
                <c:pt idx="1748">
                  <c:v>-0.0858</c:v>
                </c:pt>
                <c:pt idx="1749">
                  <c:v>-0.0753</c:v>
                </c:pt>
                <c:pt idx="1750">
                  <c:v>-0.0648</c:v>
                </c:pt>
                <c:pt idx="1751">
                  <c:v>-0.0543</c:v>
                </c:pt>
                <c:pt idx="1752">
                  <c:v>-0.0438</c:v>
                </c:pt>
                <c:pt idx="1753">
                  <c:v>-0.0332</c:v>
                </c:pt>
                <c:pt idx="1754">
                  <c:v>-0.0227</c:v>
                </c:pt>
                <c:pt idx="1755">
                  <c:v>-0.0122</c:v>
                </c:pt>
                <c:pt idx="1756">
                  <c:v>-0.00169</c:v>
                </c:pt>
                <c:pt idx="1757">
                  <c:v>0.00883</c:v>
                </c:pt>
                <c:pt idx="1758">
                  <c:v>0.0193</c:v>
                </c:pt>
                <c:pt idx="1759">
                  <c:v>0.0299</c:v>
                </c:pt>
                <c:pt idx="1760">
                  <c:v>0.0404</c:v>
                </c:pt>
                <c:pt idx="1761">
                  <c:v>0.0509</c:v>
                </c:pt>
                <c:pt idx="1762">
                  <c:v>0.0614</c:v>
                </c:pt>
                <c:pt idx="1763">
                  <c:v>0.0718</c:v>
                </c:pt>
                <c:pt idx="1764">
                  <c:v>0.0823</c:v>
                </c:pt>
                <c:pt idx="1765">
                  <c:v>0.0928</c:v>
                </c:pt>
                <c:pt idx="1766">
                  <c:v>0.103</c:v>
                </c:pt>
                <c:pt idx="1767">
                  <c:v>0.114</c:v>
                </c:pt>
                <c:pt idx="1768">
                  <c:v>0.124</c:v>
                </c:pt>
                <c:pt idx="1769">
                  <c:v>0.135</c:v>
                </c:pt>
                <c:pt idx="1770">
                  <c:v>0.145</c:v>
                </c:pt>
                <c:pt idx="1771">
                  <c:v>0.155</c:v>
                </c:pt>
                <c:pt idx="1772">
                  <c:v>0.166</c:v>
                </c:pt>
                <c:pt idx="1773">
                  <c:v>0.176</c:v>
                </c:pt>
                <c:pt idx="1774">
                  <c:v>0.187</c:v>
                </c:pt>
                <c:pt idx="1775">
                  <c:v>0.197</c:v>
                </c:pt>
                <c:pt idx="1776">
                  <c:v>0.207</c:v>
                </c:pt>
                <c:pt idx="1777">
                  <c:v>0.218</c:v>
                </c:pt>
                <c:pt idx="1778">
                  <c:v>0.228</c:v>
                </c:pt>
                <c:pt idx="1779">
                  <c:v>0.238</c:v>
                </c:pt>
                <c:pt idx="1780">
                  <c:v>0.248</c:v>
                </c:pt>
                <c:pt idx="1781">
                  <c:v>0.259</c:v>
                </c:pt>
                <c:pt idx="1782">
                  <c:v>0.269</c:v>
                </c:pt>
                <c:pt idx="1783">
                  <c:v>0.279</c:v>
                </c:pt>
                <c:pt idx="1784">
                  <c:v>0.289</c:v>
                </c:pt>
                <c:pt idx="1785">
                  <c:v>0.299</c:v>
                </c:pt>
                <c:pt idx="1786">
                  <c:v>0.309</c:v>
                </c:pt>
                <c:pt idx="1787">
                  <c:v>0.319</c:v>
                </c:pt>
                <c:pt idx="1788">
                  <c:v>0.329</c:v>
                </c:pt>
                <c:pt idx="1789">
                  <c:v>0.339</c:v>
                </c:pt>
                <c:pt idx="1790">
                  <c:v>0.349</c:v>
                </c:pt>
                <c:pt idx="1791">
                  <c:v>0.359</c:v>
                </c:pt>
                <c:pt idx="1792">
                  <c:v>0.369</c:v>
                </c:pt>
                <c:pt idx="1793">
                  <c:v>0.379</c:v>
                </c:pt>
                <c:pt idx="1794">
                  <c:v>0.389</c:v>
                </c:pt>
                <c:pt idx="1795">
                  <c:v>0.399</c:v>
                </c:pt>
                <c:pt idx="1796">
                  <c:v>0.409</c:v>
                </c:pt>
                <c:pt idx="1797">
                  <c:v>0.418</c:v>
                </c:pt>
                <c:pt idx="1798">
                  <c:v>0.428</c:v>
                </c:pt>
                <c:pt idx="1799">
                  <c:v>0.438</c:v>
                </c:pt>
                <c:pt idx="1800">
                  <c:v>0.448</c:v>
                </c:pt>
                <c:pt idx="1801">
                  <c:v>0.457</c:v>
                </c:pt>
                <c:pt idx="1802">
                  <c:v>0.467</c:v>
                </c:pt>
                <c:pt idx="1803">
                  <c:v>0.476</c:v>
                </c:pt>
                <c:pt idx="1804">
                  <c:v>0.486</c:v>
                </c:pt>
                <c:pt idx="1805">
                  <c:v>0.495</c:v>
                </c:pt>
                <c:pt idx="1806">
                  <c:v>0.505</c:v>
                </c:pt>
                <c:pt idx="1807">
                  <c:v>0.514</c:v>
                </c:pt>
                <c:pt idx="1808">
                  <c:v>0.523</c:v>
                </c:pt>
                <c:pt idx="1809">
                  <c:v>0.533</c:v>
                </c:pt>
                <c:pt idx="1810">
                  <c:v>0.542</c:v>
                </c:pt>
                <c:pt idx="1811">
                  <c:v>0.551</c:v>
                </c:pt>
                <c:pt idx="1812">
                  <c:v>0.56</c:v>
                </c:pt>
                <c:pt idx="1813">
                  <c:v>0.569</c:v>
                </c:pt>
                <c:pt idx="1814">
                  <c:v>0.578</c:v>
                </c:pt>
                <c:pt idx="1815">
                  <c:v>0.587</c:v>
                </c:pt>
                <c:pt idx="1816">
                  <c:v>0.596</c:v>
                </c:pt>
                <c:pt idx="1817">
                  <c:v>0.605</c:v>
                </c:pt>
                <c:pt idx="1818">
                  <c:v>0.614</c:v>
                </c:pt>
                <c:pt idx="1819">
                  <c:v>0.623</c:v>
                </c:pt>
                <c:pt idx="1820">
                  <c:v>0.632</c:v>
                </c:pt>
                <c:pt idx="1821">
                  <c:v>0.64</c:v>
                </c:pt>
                <c:pt idx="1822">
                  <c:v>0.649</c:v>
                </c:pt>
                <c:pt idx="1823">
                  <c:v>0.658</c:v>
                </c:pt>
                <c:pt idx="1824">
                  <c:v>0.666</c:v>
                </c:pt>
                <c:pt idx="1825">
                  <c:v>0.675</c:v>
                </c:pt>
                <c:pt idx="1826">
                  <c:v>0.683</c:v>
                </c:pt>
                <c:pt idx="1827">
                  <c:v>0.692</c:v>
                </c:pt>
                <c:pt idx="1828">
                  <c:v>0.7</c:v>
                </c:pt>
                <c:pt idx="1829">
                  <c:v>0.708</c:v>
                </c:pt>
                <c:pt idx="1830">
                  <c:v>0.716</c:v>
                </c:pt>
                <c:pt idx="1831">
                  <c:v>0.724</c:v>
                </c:pt>
                <c:pt idx="1832">
                  <c:v>0.733</c:v>
                </c:pt>
                <c:pt idx="1833">
                  <c:v>0.741</c:v>
                </c:pt>
                <c:pt idx="1834">
                  <c:v>0.749</c:v>
                </c:pt>
                <c:pt idx="1835">
                  <c:v>0.756</c:v>
                </c:pt>
                <c:pt idx="1836">
                  <c:v>0.764</c:v>
                </c:pt>
                <c:pt idx="1837">
                  <c:v>0.772</c:v>
                </c:pt>
                <c:pt idx="1838">
                  <c:v>0.78</c:v>
                </c:pt>
                <c:pt idx="1839">
                  <c:v>0.787</c:v>
                </c:pt>
                <c:pt idx="1840">
                  <c:v>0.795</c:v>
                </c:pt>
                <c:pt idx="1841">
                  <c:v>0.802</c:v>
                </c:pt>
                <c:pt idx="1842">
                  <c:v>0.81</c:v>
                </c:pt>
                <c:pt idx="1843">
                  <c:v>0.817</c:v>
                </c:pt>
                <c:pt idx="1844">
                  <c:v>0.825</c:v>
                </c:pt>
                <c:pt idx="1845">
                  <c:v>0.832</c:v>
                </c:pt>
                <c:pt idx="1846">
                  <c:v>0.839</c:v>
                </c:pt>
                <c:pt idx="1847">
                  <c:v>0.846</c:v>
                </c:pt>
                <c:pt idx="1848">
                  <c:v>0.853</c:v>
                </c:pt>
                <c:pt idx="1849">
                  <c:v>0.86</c:v>
                </c:pt>
                <c:pt idx="1850">
                  <c:v>0.867</c:v>
                </c:pt>
                <c:pt idx="1851">
                  <c:v>0.874</c:v>
                </c:pt>
                <c:pt idx="1852">
                  <c:v>0.881</c:v>
                </c:pt>
                <c:pt idx="1853">
                  <c:v>0.887</c:v>
                </c:pt>
                <c:pt idx="1854">
                  <c:v>0.894</c:v>
                </c:pt>
                <c:pt idx="1855">
                  <c:v>0.901</c:v>
                </c:pt>
                <c:pt idx="1856">
                  <c:v>0.907</c:v>
                </c:pt>
                <c:pt idx="1857">
                  <c:v>0.913</c:v>
                </c:pt>
                <c:pt idx="1858">
                  <c:v>0.92</c:v>
                </c:pt>
                <c:pt idx="1859">
                  <c:v>0.926</c:v>
                </c:pt>
                <c:pt idx="1860">
                  <c:v>0.932</c:v>
                </c:pt>
                <c:pt idx="1861">
                  <c:v>0.938</c:v>
                </c:pt>
                <c:pt idx="1862">
                  <c:v>0.944</c:v>
                </c:pt>
                <c:pt idx="1863">
                  <c:v>0.95</c:v>
                </c:pt>
                <c:pt idx="1864">
                  <c:v>0.956</c:v>
                </c:pt>
                <c:pt idx="1865">
                  <c:v>0.962</c:v>
                </c:pt>
                <c:pt idx="1866">
                  <c:v>0.968</c:v>
                </c:pt>
                <c:pt idx="1867">
                  <c:v>0.973</c:v>
                </c:pt>
                <c:pt idx="1868">
                  <c:v>0.979</c:v>
                </c:pt>
                <c:pt idx="1869">
                  <c:v>0.984</c:v>
                </c:pt>
                <c:pt idx="1870">
                  <c:v>0.99</c:v>
                </c:pt>
                <c:pt idx="1871">
                  <c:v>0.995</c:v>
                </c:pt>
                <c:pt idx="1872">
                  <c:v>1.0</c:v>
                </c:pt>
                <c:pt idx="1873">
                  <c:v>1.01</c:v>
                </c:pt>
                <c:pt idx="1874">
                  <c:v>1.01</c:v>
                </c:pt>
                <c:pt idx="1875">
                  <c:v>1.02</c:v>
                </c:pt>
                <c:pt idx="1876">
                  <c:v>1.02</c:v>
                </c:pt>
                <c:pt idx="1877">
                  <c:v>1.03</c:v>
                </c:pt>
                <c:pt idx="1878">
                  <c:v>1.03</c:v>
                </c:pt>
                <c:pt idx="1879">
                  <c:v>1.03</c:v>
                </c:pt>
                <c:pt idx="1880">
                  <c:v>1.04</c:v>
                </c:pt>
                <c:pt idx="1881">
                  <c:v>1.04</c:v>
                </c:pt>
                <c:pt idx="1882">
                  <c:v>1.05</c:v>
                </c:pt>
                <c:pt idx="1883">
                  <c:v>1.05</c:v>
                </c:pt>
                <c:pt idx="1884">
                  <c:v>1.06</c:v>
                </c:pt>
                <c:pt idx="1885">
                  <c:v>1.06</c:v>
                </c:pt>
                <c:pt idx="1886">
                  <c:v>1.06</c:v>
                </c:pt>
                <c:pt idx="1887">
                  <c:v>1.07</c:v>
                </c:pt>
                <c:pt idx="1888">
                  <c:v>1.07</c:v>
                </c:pt>
                <c:pt idx="1889">
                  <c:v>1.08</c:v>
                </c:pt>
                <c:pt idx="1890">
                  <c:v>1.08</c:v>
                </c:pt>
                <c:pt idx="1891">
                  <c:v>1.08</c:v>
                </c:pt>
                <c:pt idx="1892">
                  <c:v>1.09</c:v>
                </c:pt>
                <c:pt idx="1893">
                  <c:v>1.09</c:v>
                </c:pt>
                <c:pt idx="1894">
                  <c:v>1.09</c:v>
                </c:pt>
                <c:pt idx="1895">
                  <c:v>1.1</c:v>
                </c:pt>
                <c:pt idx="1896">
                  <c:v>1.1</c:v>
                </c:pt>
                <c:pt idx="1897">
                  <c:v>1.1</c:v>
                </c:pt>
                <c:pt idx="1898">
                  <c:v>1.11</c:v>
                </c:pt>
                <c:pt idx="1899">
                  <c:v>1.11</c:v>
                </c:pt>
                <c:pt idx="1900">
                  <c:v>1.11</c:v>
                </c:pt>
                <c:pt idx="1901">
                  <c:v>1.12</c:v>
                </c:pt>
                <c:pt idx="1902">
                  <c:v>1.12</c:v>
                </c:pt>
                <c:pt idx="1903">
                  <c:v>1.12</c:v>
                </c:pt>
                <c:pt idx="1904">
                  <c:v>1.12</c:v>
                </c:pt>
                <c:pt idx="1905">
                  <c:v>1.13</c:v>
                </c:pt>
                <c:pt idx="1906">
                  <c:v>1.13</c:v>
                </c:pt>
                <c:pt idx="1907">
                  <c:v>1.13</c:v>
                </c:pt>
                <c:pt idx="1908">
                  <c:v>1.13</c:v>
                </c:pt>
                <c:pt idx="1909">
                  <c:v>1.13</c:v>
                </c:pt>
                <c:pt idx="1910">
                  <c:v>1.14</c:v>
                </c:pt>
                <c:pt idx="1911">
                  <c:v>1.14</c:v>
                </c:pt>
                <c:pt idx="1912">
                  <c:v>1.14</c:v>
                </c:pt>
                <c:pt idx="1913">
                  <c:v>1.14</c:v>
                </c:pt>
                <c:pt idx="1914">
                  <c:v>1.14</c:v>
                </c:pt>
                <c:pt idx="1915">
                  <c:v>1.14</c:v>
                </c:pt>
                <c:pt idx="1916">
                  <c:v>1.15</c:v>
                </c:pt>
                <c:pt idx="1917">
                  <c:v>1.15</c:v>
                </c:pt>
                <c:pt idx="1918">
                  <c:v>1.15</c:v>
                </c:pt>
                <c:pt idx="1919">
                  <c:v>1.15</c:v>
                </c:pt>
                <c:pt idx="1920">
                  <c:v>1.15</c:v>
                </c:pt>
                <c:pt idx="1921">
                  <c:v>1.15</c:v>
                </c:pt>
                <c:pt idx="1922">
                  <c:v>1.15</c:v>
                </c:pt>
                <c:pt idx="1923">
                  <c:v>1.15</c:v>
                </c:pt>
                <c:pt idx="1924">
                  <c:v>1.15</c:v>
                </c:pt>
                <c:pt idx="1925">
                  <c:v>1.15</c:v>
                </c:pt>
                <c:pt idx="1926">
                  <c:v>1.15</c:v>
                </c:pt>
                <c:pt idx="1927">
                  <c:v>1.15</c:v>
                </c:pt>
                <c:pt idx="1928">
                  <c:v>1.15</c:v>
                </c:pt>
                <c:pt idx="1929">
                  <c:v>1.15</c:v>
                </c:pt>
                <c:pt idx="1930">
                  <c:v>1.15</c:v>
                </c:pt>
                <c:pt idx="1931">
                  <c:v>1.15</c:v>
                </c:pt>
                <c:pt idx="1932">
                  <c:v>1.15</c:v>
                </c:pt>
                <c:pt idx="1933">
                  <c:v>1.15</c:v>
                </c:pt>
                <c:pt idx="1934">
                  <c:v>1.15</c:v>
                </c:pt>
                <c:pt idx="1935">
                  <c:v>1.15</c:v>
                </c:pt>
                <c:pt idx="1936">
                  <c:v>1.15</c:v>
                </c:pt>
                <c:pt idx="1937">
                  <c:v>1.15</c:v>
                </c:pt>
                <c:pt idx="1938">
                  <c:v>1.15</c:v>
                </c:pt>
                <c:pt idx="1939">
                  <c:v>1.15</c:v>
                </c:pt>
                <c:pt idx="1940">
                  <c:v>1.15</c:v>
                </c:pt>
                <c:pt idx="1941">
                  <c:v>1.15</c:v>
                </c:pt>
                <c:pt idx="1942">
                  <c:v>1.15</c:v>
                </c:pt>
                <c:pt idx="1943">
                  <c:v>1.15</c:v>
                </c:pt>
                <c:pt idx="1944">
                  <c:v>1.15</c:v>
                </c:pt>
                <c:pt idx="1945">
                  <c:v>1.14</c:v>
                </c:pt>
                <c:pt idx="1946">
                  <c:v>1.14</c:v>
                </c:pt>
                <c:pt idx="1947">
                  <c:v>1.14</c:v>
                </c:pt>
                <c:pt idx="1948">
                  <c:v>1.14</c:v>
                </c:pt>
                <c:pt idx="1949">
                  <c:v>1.14</c:v>
                </c:pt>
                <c:pt idx="1950">
                  <c:v>1.14</c:v>
                </c:pt>
                <c:pt idx="1951">
                  <c:v>1.13</c:v>
                </c:pt>
                <c:pt idx="1952">
                  <c:v>1.13</c:v>
                </c:pt>
                <c:pt idx="1953">
                  <c:v>1.13</c:v>
                </c:pt>
                <c:pt idx="1954">
                  <c:v>1.13</c:v>
                </c:pt>
                <c:pt idx="1955">
                  <c:v>1.13</c:v>
                </c:pt>
                <c:pt idx="1956">
                  <c:v>1.12</c:v>
                </c:pt>
                <c:pt idx="1957">
                  <c:v>1.12</c:v>
                </c:pt>
                <c:pt idx="1958">
                  <c:v>1.12</c:v>
                </c:pt>
                <c:pt idx="1959">
                  <c:v>1.12</c:v>
                </c:pt>
                <c:pt idx="1960">
                  <c:v>1.11</c:v>
                </c:pt>
                <c:pt idx="1961">
                  <c:v>1.11</c:v>
                </c:pt>
                <c:pt idx="1962">
                  <c:v>1.11</c:v>
                </c:pt>
                <c:pt idx="1963">
                  <c:v>1.1</c:v>
                </c:pt>
                <c:pt idx="1964">
                  <c:v>1.1</c:v>
                </c:pt>
                <c:pt idx="1965">
                  <c:v>1.1</c:v>
                </c:pt>
                <c:pt idx="1966">
                  <c:v>1.1</c:v>
                </c:pt>
                <c:pt idx="1967">
                  <c:v>1.09</c:v>
                </c:pt>
                <c:pt idx="1968">
                  <c:v>1.09</c:v>
                </c:pt>
                <c:pt idx="1969">
                  <c:v>1.08</c:v>
                </c:pt>
                <c:pt idx="1970">
                  <c:v>1.08</c:v>
                </c:pt>
                <c:pt idx="1971">
                  <c:v>1.08</c:v>
                </c:pt>
                <c:pt idx="1972">
                  <c:v>1.07</c:v>
                </c:pt>
                <c:pt idx="1973">
                  <c:v>1.07</c:v>
                </c:pt>
                <c:pt idx="1974">
                  <c:v>1.07</c:v>
                </c:pt>
                <c:pt idx="1975">
                  <c:v>1.06</c:v>
                </c:pt>
                <c:pt idx="1976">
                  <c:v>1.06</c:v>
                </c:pt>
                <c:pt idx="1977">
                  <c:v>1.05</c:v>
                </c:pt>
                <c:pt idx="1978">
                  <c:v>1.05</c:v>
                </c:pt>
                <c:pt idx="1979">
                  <c:v>1.05</c:v>
                </c:pt>
                <c:pt idx="1980">
                  <c:v>1.04</c:v>
                </c:pt>
                <c:pt idx="1981">
                  <c:v>1.04</c:v>
                </c:pt>
                <c:pt idx="1982">
                  <c:v>1.03</c:v>
                </c:pt>
                <c:pt idx="1983">
                  <c:v>1.03</c:v>
                </c:pt>
                <c:pt idx="1984">
                  <c:v>1.02</c:v>
                </c:pt>
                <c:pt idx="1985">
                  <c:v>1.02</c:v>
                </c:pt>
                <c:pt idx="1986">
                  <c:v>1.01</c:v>
                </c:pt>
                <c:pt idx="1987">
                  <c:v>1.01</c:v>
                </c:pt>
                <c:pt idx="1988">
                  <c:v>1.0</c:v>
                </c:pt>
                <c:pt idx="1989">
                  <c:v>0.997</c:v>
                </c:pt>
                <c:pt idx="1990">
                  <c:v>0.992</c:v>
                </c:pt>
                <c:pt idx="1991">
                  <c:v>0.986</c:v>
                </c:pt>
                <c:pt idx="1992">
                  <c:v>0.981</c:v>
                </c:pt>
                <c:pt idx="1993">
                  <c:v>0.975</c:v>
                </c:pt>
                <c:pt idx="1994">
                  <c:v>0.97</c:v>
                </c:pt>
                <c:pt idx="1995">
                  <c:v>0.964</c:v>
                </c:pt>
                <c:pt idx="1996">
                  <c:v>0.959</c:v>
                </c:pt>
                <c:pt idx="1997">
                  <c:v>0.953</c:v>
                </c:pt>
                <c:pt idx="1998">
                  <c:v>0.947</c:v>
                </c:pt>
                <c:pt idx="1999">
                  <c:v>0.941</c:v>
                </c:pt>
                <c:pt idx="2000">
                  <c:v>0.935</c:v>
                </c:pt>
                <c:pt idx="2001">
                  <c:v>0.929</c:v>
                </c:pt>
                <c:pt idx="2002">
                  <c:v>0.923</c:v>
                </c:pt>
                <c:pt idx="2003">
                  <c:v>0.917</c:v>
                </c:pt>
                <c:pt idx="2004">
                  <c:v>0.91</c:v>
                </c:pt>
                <c:pt idx="2005">
                  <c:v>0.904</c:v>
                </c:pt>
                <c:pt idx="2006">
                  <c:v>0.897</c:v>
                </c:pt>
                <c:pt idx="2007">
                  <c:v>0.891</c:v>
                </c:pt>
                <c:pt idx="2008">
                  <c:v>0.884</c:v>
                </c:pt>
                <c:pt idx="2009">
                  <c:v>0.878</c:v>
                </c:pt>
                <c:pt idx="2010">
                  <c:v>0.871</c:v>
                </c:pt>
                <c:pt idx="2011">
                  <c:v>0.864</c:v>
                </c:pt>
                <c:pt idx="2012">
                  <c:v>0.857</c:v>
                </c:pt>
                <c:pt idx="2013">
                  <c:v>0.85</c:v>
                </c:pt>
                <c:pt idx="2014">
                  <c:v>0.843</c:v>
                </c:pt>
                <c:pt idx="2015">
                  <c:v>0.836</c:v>
                </c:pt>
                <c:pt idx="2016">
                  <c:v>0.829</c:v>
                </c:pt>
                <c:pt idx="2017">
                  <c:v>0.822</c:v>
                </c:pt>
                <c:pt idx="2018">
                  <c:v>0.815</c:v>
                </c:pt>
                <c:pt idx="2019">
                  <c:v>0.807</c:v>
                </c:pt>
                <c:pt idx="2020">
                  <c:v>0.8</c:v>
                </c:pt>
                <c:pt idx="2021">
                  <c:v>0.793</c:v>
                </c:pt>
                <c:pt idx="2022">
                  <c:v>0.785</c:v>
                </c:pt>
                <c:pt idx="2023">
                  <c:v>0.777</c:v>
                </c:pt>
                <c:pt idx="2024">
                  <c:v>0.77</c:v>
                </c:pt>
                <c:pt idx="2025">
                  <c:v>0.762</c:v>
                </c:pt>
                <c:pt idx="2026">
                  <c:v>0.754</c:v>
                </c:pt>
                <c:pt idx="2027">
                  <c:v>0.747</c:v>
                </c:pt>
                <c:pt idx="2028">
                  <c:v>0.739</c:v>
                </c:pt>
                <c:pt idx="2029">
                  <c:v>0.731</c:v>
                </c:pt>
                <c:pt idx="2030">
                  <c:v>0.723</c:v>
                </c:pt>
                <c:pt idx="2031">
                  <c:v>0.715</c:v>
                </c:pt>
                <c:pt idx="2032">
                  <c:v>0.707</c:v>
                </c:pt>
                <c:pt idx="2033">
                  <c:v>0.698</c:v>
                </c:pt>
                <c:pt idx="2034">
                  <c:v>0.69</c:v>
                </c:pt>
                <c:pt idx="2035">
                  <c:v>0.682</c:v>
                </c:pt>
                <c:pt idx="2036">
                  <c:v>0.674</c:v>
                </c:pt>
                <c:pt idx="2037">
                  <c:v>0.665</c:v>
                </c:pt>
                <c:pt idx="2038">
                  <c:v>0.657</c:v>
                </c:pt>
                <c:pt idx="2039">
                  <c:v>0.648</c:v>
                </c:pt>
                <c:pt idx="2040">
                  <c:v>0.64</c:v>
                </c:pt>
                <c:pt idx="2041">
                  <c:v>0.631</c:v>
                </c:pt>
                <c:pt idx="2042">
                  <c:v>0.623</c:v>
                </c:pt>
                <c:pt idx="2043">
                  <c:v>0.614</c:v>
                </c:pt>
                <c:pt idx="2044">
                  <c:v>0.605</c:v>
                </c:pt>
                <c:pt idx="2045">
                  <c:v>0.596</c:v>
                </c:pt>
                <c:pt idx="2046">
                  <c:v>0.588</c:v>
                </c:pt>
                <c:pt idx="2047">
                  <c:v>0.579</c:v>
                </c:pt>
                <c:pt idx="2048">
                  <c:v>0.57</c:v>
                </c:pt>
                <c:pt idx="2049">
                  <c:v>0.561</c:v>
                </c:pt>
                <c:pt idx="2050">
                  <c:v>0.552</c:v>
                </c:pt>
                <c:pt idx="2051">
                  <c:v>0.543</c:v>
                </c:pt>
                <c:pt idx="2052">
                  <c:v>0.534</c:v>
                </c:pt>
                <c:pt idx="2053">
                  <c:v>0.525</c:v>
                </c:pt>
                <c:pt idx="2054">
                  <c:v>0.516</c:v>
                </c:pt>
                <c:pt idx="2055">
                  <c:v>0.506</c:v>
                </c:pt>
                <c:pt idx="2056">
                  <c:v>0.497</c:v>
                </c:pt>
                <c:pt idx="2057">
                  <c:v>0.488</c:v>
                </c:pt>
                <c:pt idx="2058">
                  <c:v>0.478</c:v>
                </c:pt>
                <c:pt idx="2059">
                  <c:v>0.469</c:v>
                </c:pt>
                <c:pt idx="2060">
                  <c:v>0.46</c:v>
                </c:pt>
                <c:pt idx="2061">
                  <c:v>0.45</c:v>
                </c:pt>
                <c:pt idx="2062">
                  <c:v>0.441</c:v>
                </c:pt>
                <c:pt idx="2063">
                  <c:v>0.431</c:v>
                </c:pt>
                <c:pt idx="2064">
                  <c:v>0.422</c:v>
                </c:pt>
                <c:pt idx="2065">
                  <c:v>0.412</c:v>
                </c:pt>
                <c:pt idx="2066">
                  <c:v>0.403</c:v>
                </c:pt>
                <c:pt idx="2067">
                  <c:v>0.393</c:v>
                </c:pt>
                <c:pt idx="2068">
                  <c:v>0.383</c:v>
                </c:pt>
                <c:pt idx="2069">
                  <c:v>0.374</c:v>
                </c:pt>
                <c:pt idx="2070">
                  <c:v>0.364</c:v>
                </c:pt>
                <c:pt idx="2071">
                  <c:v>0.354</c:v>
                </c:pt>
                <c:pt idx="2072">
                  <c:v>0.344</c:v>
                </c:pt>
                <c:pt idx="2073">
                  <c:v>0.335</c:v>
                </c:pt>
                <c:pt idx="2074">
                  <c:v>0.325</c:v>
                </c:pt>
                <c:pt idx="2075">
                  <c:v>0.315</c:v>
                </c:pt>
                <c:pt idx="2076">
                  <c:v>0.305</c:v>
                </c:pt>
                <c:pt idx="2077">
                  <c:v>0.295</c:v>
                </c:pt>
                <c:pt idx="2078">
                  <c:v>0.285</c:v>
                </c:pt>
                <c:pt idx="2079">
                  <c:v>0.275</c:v>
                </c:pt>
                <c:pt idx="2080">
                  <c:v>0.265</c:v>
                </c:pt>
                <c:pt idx="2081">
                  <c:v>0.255</c:v>
                </c:pt>
                <c:pt idx="2082">
                  <c:v>0.245</c:v>
                </c:pt>
                <c:pt idx="2083">
                  <c:v>0.235</c:v>
                </c:pt>
                <c:pt idx="2084">
                  <c:v>0.225</c:v>
                </c:pt>
                <c:pt idx="2085">
                  <c:v>0.215</c:v>
                </c:pt>
                <c:pt idx="2086">
                  <c:v>0.205</c:v>
                </c:pt>
                <c:pt idx="2087">
                  <c:v>0.195</c:v>
                </c:pt>
                <c:pt idx="2088">
                  <c:v>0.185</c:v>
                </c:pt>
                <c:pt idx="2089">
                  <c:v>0.175</c:v>
                </c:pt>
                <c:pt idx="2090">
                  <c:v>0.165</c:v>
                </c:pt>
                <c:pt idx="2091">
                  <c:v>0.155</c:v>
                </c:pt>
                <c:pt idx="2092">
                  <c:v>0.145</c:v>
                </c:pt>
                <c:pt idx="2093">
                  <c:v>0.135</c:v>
                </c:pt>
                <c:pt idx="2094">
                  <c:v>0.124</c:v>
                </c:pt>
                <c:pt idx="2095">
                  <c:v>0.114</c:v>
                </c:pt>
                <c:pt idx="2096">
                  <c:v>0.104</c:v>
                </c:pt>
                <c:pt idx="2097">
                  <c:v>0.0939</c:v>
                </c:pt>
                <c:pt idx="2098">
                  <c:v>0.0837</c:v>
                </c:pt>
                <c:pt idx="2099">
                  <c:v>0.0735</c:v>
                </c:pt>
                <c:pt idx="2100">
                  <c:v>0.0633</c:v>
                </c:pt>
                <c:pt idx="2101">
                  <c:v>0.0531</c:v>
                </c:pt>
                <c:pt idx="2102">
                  <c:v>0.0429</c:v>
                </c:pt>
                <c:pt idx="2103">
                  <c:v>0.0327</c:v>
                </c:pt>
                <c:pt idx="2104">
                  <c:v>0.0225</c:v>
                </c:pt>
                <c:pt idx="2105">
                  <c:v>0.0123</c:v>
                </c:pt>
                <c:pt idx="2106">
                  <c:v>0.00211</c:v>
                </c:pt>
                <c:pt idx="2107">
                  <c:v>-0.00809</c:v>
                </c:pt>
                <c:pt idx="2108">
                  <c:v>-0.0183</c:v>
                </c:pt>
                <c:pt idx="2109">
                  <c:v>-0.0285</c:v>
                </c:pt>
                <c:pt idx="2110">
                  <c:v>-0.0387</c:v>
                </c:pt>
                <c:pt idx="2111">
                  <c:v>-0.0488</c:v>
                </c:pt>
                <c:pt idx="2112">
                  <c:v>-0.059</c:v>
                </c:pt>
                <c:pt idx="2113">
                  <c:v>-0.0692</c:v>
                </c:pt>
                <c:pt idx="2114">
                  <c:v>-0.0794</c:v>
                </c:pt>
                <c:pt idx="2115">
                  <c:v>-0.0895</c:v>
                </c:pt>
                <c:pt idx="2116">
                  <c:v>-0.0997</c:v>
                </c:pt>
                <c:pt idx="2117">
                  <c:v>-0.11</c:v>
                </c:pt>
                <c:pt idx="2118">
                  <c:v>-0.12</c:v>
                </c:pt>
                <c:pt idx="2119">
                  <c:v>-0.13</c:v>
                </c:pt>
                <c:pt idx="2120">
                  <c:v>-0.14</c:v>
                </c:pt>
                <c:pt idx="2121">
                  <c:v>-0.15</c:v>
                </c:pt>
                <c:pt idx="2122">
                  <c:v>-0.16</c:v>
                </c:pt>
                <c:pt idx="2123">
                  <c:v>-0.17</c:v>
                </c:pt>
                <c:pt idx="2124">
                  <c:v>-0.18</c:v>
                </c:pt>
                <c:pt idx="2125">
                  <c:v>-0.19</c:v>
                </c:pt>
                <c:pt idx="2126">
                  <c:v>-0.2</c:v>
                </c:pt>
                <c:pt idx="2127">
                  <c:v>-0.21</c:v>
                </c:pt>
                <c:pt idx="2128">
                  <c:v>-0.22</c:v>
                </c:pt>
                <c:pt idx="2129">
                  <c:v>-0.23</c:v>
                </c:pt>
                <c:pt idx="2130">
                  <c:v>-0.24</c:v>
                </c:pt>
                <c:pt idx="2131">
                  <c:v>-0.25</c:v>
                </c:pt>
                <c:pt idx="2132">
                  <c:v>-0.26</c:v>
                </c:pt>
                <c:pt idx="2133">
                  <c:v>-0.27</c:v>
                </c:pt>
                <c:pt idx="2134">
                  <c:v>-0.28</c:v>
                </c:pt>
                <c:pt idx="2135">
                  <c:v>-0.29</c:v>
                </c:pt>
                <c:pt idx="2136">
                  <c:v>-0.299</c:v>
                </c:pt>
                <c:pt idx="2137">
                  <c:v>-0.309</c:v>
                </c:pt>
                <c:pt idx="2138">
                  <c:v>-0.319</c:v>
                </c:pt>
                <c:pt idx="2139">
                  <c:v>-0.329</c:v>
                </c:pt>
                <c:pt idx="2140">
                  <c:v>-0.338</c:v>
                </c:pt>
                <c:pt idx="2141">
                  <c:v>-0.348</c:v>
                </c:pt>
                <c:pt idx="2142">
                  <c:v>-0.358</c:v>
                </c:pt>
                <c:pt idx="2143">
                  <c:v>-0.367</c:v>
                </c:pt>
                <c:pt idx="2144">
                  <c:v>-0.377</c:v>
                </c:pt>
                <c:pt idx="2145">
                  <c:v>-0.386</c:v>
                </c:pt>
                <c:pt idx="2146">
                  <c:v>-0.396</c:v>
                </c:pt>
                <c:pt idx="2147">
                  <c:v>-0.405</c:v>
                </c:pt>
                <c:pt idx="2148">
                  <c:v>-0.415</c:v>
                </c:pt>
                <c:pt idx="2149">
                  <c:v>-0.424</c:v>
                </c:pt>
                <c:pt idx="2150">
                  <c:v>-0.434</c:v>
                </c:pt>
                <c:pt idx="2151">
                  <c:v>-0.443</c:v>
                </c:pt>
                <c:pt idx="2152">
                  <c:v>-0.452</c:v>
                </c:pt>
                <c:pt idx="2153">
                  <c:v>-0.461</c:v>
                </c:pt>
                <c:pt idx="2154">
                  <c:v>-0.471</c:v>
                </c:pt>
                <c:pt idx="2155">
                  <c:v>-0.48</c:v>
                </c:pt>
                <c:pt idx="2156">
                  <c:v>-0.489</c:v>
                </c:pt>
                <c:pt idx="2157">
                  <c:v>-0.498</c:v>
                </c:pt>
                <c:pt idx="2158">
                  <c:v>-0.507</c:v>
                </c:pt>
                <c:pt idx="2159">
                  <c:v>-0.516</c:v>
                </c:pt>
                <c:pt idx="2160">
                  <c:v>-0.525</c:v>
                </c:pt>
                <c:pt idx="2161">
                  <c:v>-0.534</c:v>
                </c:pt>
                <c:pt idx="2162">
                  <c:v>-0.543</c:v>
                </c:pt>
                <c:pt idx="2163">
                  <c:v>-0.552</c:v>
                </c:pt>
                <c:pt idx="2164">
                  <c:v>-0.561</c:v>
                </c:pt>
                <c:pt idx="2165">
                  <c:v>-0.569</c:v>
                </c:pt>
                <c:pt idx="2166">
                  <c:v>-0.578</c:v>
                </c:pt>
                <c:pt idx="2167">
                  <c:v>-0.587</c:v>
                </c:pt>
                <c:pt idx="2168">
                  <c:v>-0.595</c:v>
                </c:pt>
                <c:pt idx="2169">
                  <c:v>-0.604</c:v>
                </c:pt>
                <c:pt idx="2170">
                  <c:v>-0.612</c:v>
                </c:pt>
                <c:pt idx="2171">
                  <c:v>-0.621</c:v>
                </c:pt>
                <c:pt idx="2172">
                  <c:v>-0.629</c:v>
                </c:pt>
                <c:pt idx="2173">
                  <c:v>-0.637</c:v>
                </c:pt>
                <c:pt idx="2174">
                  <c:v>-0.646</c:v>
                </c:pt>
                <c:pt idx="2175">
                  <c:v>-0.654</c:v>
                </c:pt>
                <c:pt idx="2176">
                  <c:v>-0.662</c:v>
                </c:pt>
                <c:pt idx="2177">
                  <c:v>-0.67</c:v>
                </c:pt>
                <c:pt idx="2178">
                  <c:v>-0.678</c:v>
                </c:pt>
                <c:pt idx="2179">
                  <c:v>-0.686</c:v>
                </c:pt>
                <c:pt idx="2180">
                  <c:v>-0.694</c:v>
                </c:pt>
                <c:pt idx="2181">
                  <c:v>-0.702</c:v>
                </c:pt>
                <c:pt idx="2182">
                  <c:v>-0.71</c:v>
                </c:pt>
                <c:pt idx="2183">
                  <c:v>-0.718</c:v>
                </c:pt>
                <c:pt idx="2184">
                  <c:v>-0.726</c:v>
                </c:pt>
                <c:pt idx="2185">
                  <c:v>-0.733</c:v>
                </c:pt>
                <c:pt idx="2186">
                  <c:v>-0.741</c:v>
                </c:pt>
                <c:pt idx="2187">
                  <c:v>-0.748</c:v>
                </c:pt>
                <c:pt idx="2188">
                  <c:v>-0.756</c:v>
                </c:pt>
                <c:pt idx="2189">
                  <c:v>-0.763</c:v>
                </c:pt>
                <c:pt idx="2190">
                  <c:v>-0.771</c:v>
                </c:pt>
                <c:pt idx="2191">
                  <c:v>-0.778</c:v>
                </c:pt>
                <c:pt idx="2192">
                  <c:v>-0.785</c:v>
                </c:pt>
                <c:pt idx="2193">
                  <c:v>-0.792</c:v>
                </c:pt>
                <c:pt idx="2194">
                  <c:v>-0.799</c:v>
                </c:pt>
                <c:pt idx="2195">
                  <c:v>-0.806</c:v>
                </c:pt>
                <c:pt idx="2196">
                  <c:v>-0.813</c:v>
                </c:pt>
                <c:pt idx="2197">
                  <c:v>-0.82</c:v>
                </c:pt>
                <c:pt idx="2198">
                  <c:v>-0.827</c:v>
                </c:pt>
                <c:pt idx="2199">
                  <c:v>-0.834</c:v>
                </c:pt>
                <c:pt idx="2200">
                  <c:v>-0.841</c:v>
                </c:pt>
                <c:pt idx="2201">
                  <c:v>-0.847</c:v>
                </c:pt>
                <c:pt idx="2202">
                  <c:v>-0.854</c:v>
                </c:pt>
                <c:pt idx="2203">
                  <c:v>-0.86</c:v>
                </c:pt>
                <c:pt idx="2204">
                  <c:v>-0.867</c:v>
                </c:pt>
                <c:pt idx="2205">
                  <c:v>-0.873</c:v>
                </c:pt>
                <c:pt idx="2206">
                  <c:v>-0.879</c:v>
                </c:pt>
                <c:pt idx="2207">
                  <c:v>-0.885</c:v>
                </c:pt>
                <c:pt idx="2208">
                  <c:v>-0.892</c:v>
                </c:pt>
                <c:pt idx="2209">
                  <c:v>-0.898</c:v>
                </c:pt>
                <c:pt idx="2210">
                  <c:v>-0.904</c:v>
                </c:pt>
                <c:pt idx="2211">
                  <c:v>-0.91</c:v>
                </c:pt>
                <c:pt idx="2212">
                  <c:v>-0.915</c:v>
                </c:pt>
                <c:pt idx="2213">
                  <c:v>-0.921</c:v>
                </c:pt>
                <c:pt idx="2214">
                  <c:v>-0.927</c:v>
                </c:pt>
                <c:pt idx="2215">
                  <c:v>-0.932</c:v>
                </c:pt>
                <c:pt idx="2216">
                  <c:v>-0.938</c:v>
                </c:pt>
                <c:pt idx="2217">
                  <c:v>-0.943</c:v>
                </c:pt>
                <c:pt idx="2218">
                  <c:v>-0.949</c:v>
                </c:pt>
                <c:pt idx="2219">
                  <c:v>-0.954</c:v>
                </c:pt>
                <c:pt idx="2220">
                  <c:v>-0.959</c:v>
                </c:pt>
                <c:pt idx="2221">
                  <c:v>-0.965</c:v>
                </c:pt>
                <c:pt idx="2222">
                  <c:v>-0.97</c:v>
                </c:pt>
                <c:pt idx="2223">
                  <c:v>-0.975</c:v>
                </c:pt>
                <c:pt idx="2224">
                  <c:v>-0.979</c:v>
                </c:pt>
                <c:pt idx="2225">
                  <c:v>-0.984</c:v>
                </c:pt>
                <c:pt idx="2226">
                  <c:v>-0.989</c:v>
                </c:pt>
                <c:pt idx="2227">
                  <c:v>-0.994</c:v>
                </c:pt>
                <c:pt idx="2228">
                  <c:v>-0.998</c:v>
                </c:pt>
                <c:pt idx="2229">
                  <c:v>-1.0</c:v>
                </c:pt>
                <c:pt idx="2230">
                  <c:v>-1.01</c:v>
                </c:pt>
                <c:pt idx="2231">
                  <c:v>-1.01</c:v>
                </c:pt>
                <c:pt idx="2232">
                  <c:v>-1.02</c:v>
                </c:pt>
                <c:pt idx="2233">
                  <c:v>-1.02</c:v>
                </c:pt>
                <c:pt idx="2234">
                  <c:v>-1.02</c:v>
                </c:pt>
                <c:pt idx="2235">
                  <c:v>-1.03</c:v>
                </c:pt>
                <c:pt idx="2236">
                  <c:v>-1.03</c:v>
                </c:pt>
                <c:pt idx="2237">
                  <c:v>-1.04</c:v>
                </c:pt>
                <c:pt idx="2238">
                  <c:v>-1.04</c:v>
                </c:pt>
                <c:pt idx="2239">
                  <c:v>-1.04</c:v>
                </c:pt>
                <c:pt idx="2240">
                  <c:v>-1.05</c:v>
                </c:pt>
                <c:pt idx="2241">
                  <c:v>-1.05</c:v>
                </c:pt>
                <c:pt idx="2242">
                  <c:v>-1.05</c:v>
                </c:pt>
                <c:pt idx="2243">
                  <c:v>-1.06</c:v>
                </c:pt>
                <c:pt idx="2244">
                  <c:v>-1.06</c:v>
                </c:pt>
                <c:pt idx="2245">
                  <c:v>-1.06</c:v>
                </c:pt>
                <c:pt idx="2246">
                  <c:v>-1.07</c:v>
                </c:pt>
                <c:pt idx="2247">
                  <c:v>-1.07</c:v>
                </c:pt>
                <c:pt idx="2248">
                  <c:v>-1.07</c:v>
                </c:pt>
                <c:pt idx="2249">
                  <c:v>-1.08</c:v>
                </c:pt>
                <c:pt idx="2250">
                  <c:v>-1.08</c:v>
                </c:pt>
              </c:numCache>
            </c:numRef>
          </c:yVal>
          <c:smooth val="1"/>
        </c:ser>
        <c:ser>
          <c:idx val="1"/>
          <c:order val="1"/>
          <c:tx>
            <c:strRef>
              <c:f>'L=0.5,0.1,Te=2.5_10◎'!$H$1</c:f>
              <c:strCache>
                <c:ptCount val="1"/>
                <c:pt idx="0">
                  <c:v>L=0.1</c:v>
                </c:pt>
              </c:strCache>
            </c:strRef>
          </c:tx>
          <c:marker>
            <c:symbol val="none"/>
          </c:marker>
          <c:xVal>
            <c:numRef>
              <c:f>'L=0.5,0.1,Te=2.5_10◎'!$A$2:$A$2253</c:f>
              <c:numCache>
                <c:formatCode>General</c:formatCode>
                <c:ptCount val="2252"/>
                <c:pt idx="0">
                  <c:v>0.0</c:v>
                </c:pt>
                <c:pt idx="1">
                  <c:v>0.002</c:v>
                </c:pt>
                <c:pt idx="2">
                  <c:v>0.004</c:v>
                </c:pt>
                <c:pt idx="3">
                  <c:v>0.006</c:v>
                </c:pt>
                <c:pt idx="4">
                  <c:v>0.008</c:v>
                </c:pt>
                <c:pt idx="5">
                  <c:v>0.01</c:v>
                </c:pt>
                <c:pt idx="6">
                  <c:v>0.012</c:v>
                </c:pt>
                <c:pt idx="7">
                  <c:v>0.014</c:v>
                </c:pt>
                <c:pt idx="8">
                  <c:v>0.016</c:v>
                </c:pt>
                <c:pt idx="9">
                  <c:v>0.018</c:v>
                </c:pt>
                <c:pt idx="10">
                  <c:v>0.02</c:v>
                </c:pt>
                <c:pt idx="11">
                  <c:v>0.022</c:v>
                </c:pt>
                <c:pt idx="12">
                  <c:v>0.024</c:v>
                </c:pt>
                <c:pt idx="13">
                  <c:v>0.026</c:v>
                </c:pt>
                <c:pt idx="14">
                  <c:v>0.028</c:v>
                </c:pt>
                <c:pt idx="15">
                  <c:v>0.03</c:v>
                </c:pt>
                <c:pt idx="16">
                  <c:v>0.032</c:v>
                </c:pt>
                <c:pt idx="17">
                  <c:v>0.034</c:v>
                </c:pt>
                <c:pt idx="18">
                  <c:v>0.036</c:v>
                </c:pt>
                <c:pt idx="19">
                  <c:v>0.038</c:v>
                </c:pt>
                <c:pt idx="20">
                  <c:v>0.04</c:v>
                </c:pt>
                <c:pt idx="21">
                  <c:v>0.042</c:v>
                </c:pt>
                <c:pt idx="22">
                  <c:v>0.044</c:v>
                </c:pt>
                <c:pt idx="23">
                  <c:v>0.046</c:v>
                </c:pt>
                <c:pt idx="24">
                  <c:v>0.048</c:v>
                </c:pt>
                <c:pt idx="25">
                  <c:v>0.05</c:v>
                </c:pt>
                <c:pt idx="26">
                  <c:v>0.052</c:v>
                </c:pt>
                <c:pt idx="27">
                  <c:v>0.054</c:v>
                </c:pt>
                <c:pt idx="28">
                  <c:v>0.056</c:v>
                </c:pt>
                <c:pt idx="29">
                  <c:v>0.058</c:v>
                </c:pt>
                <c:pt idx="30">
                  <c:v>0.06</c:v>
                </c:pt>
                <c:pt idx="31">
                  <c:v>0.062</c:v>
                </c:pt>
                <c:pt idx="32">
                  <c:v>0.064</c:v>
                </c:pt>
                <c:pt idx="33">
                  <c:v>0.066</c:v>
                </c:pt>
                <c:pt idx="34">
                  <c:v>0.068</c:v>
                </c:pt>
                <c:pt idx="35">
                  <c:v>0.07</c:v>
                </c:pt>
                <c:pt idx="36">
                  <c:v>0.072</c:v>
                </c:pt>
                <c:pt idx="37">
                  <c:v>0.074</c:v>
                </c:pt>
                <c:pt idx="38">
                  <c:v>0.076</c:v>
                </c:pt>
                <c:pt idx="39">
                  <c:v>0.078</c:v>
                </c:pt>
                <c:pt idx="40">
                  <c:v>0.08</c:v>
                </c:pt>
                <c:pt idx="41">
                  <c:v>0.082</c:v>
                </c:pt>
                <c:pt idx="42">
                  <c:v>0.084</c:v>
                </c:pt>
                <c:pt idx="43">
                  <c:v>0.086</c:v>
                </c:pt>
                <c:pt idx="44">
                  <c:v>0.088</c:v>
                </c:pt>
                <c:pt idx="45">
                  <c:v>0.09</c:v>
                </c:pt>
                <c:pt idx="46">
                  <c:v>0.092</c:v>
                </c:pt>
                <c:pt idx="47">
                  <c:v>0.094</c:v>
                </c:pt>
                <c:pt idx="48">
                  <c:v>0.096</c:v>
                </c:pt>
                <c:pt idx="49">
                  <c:v>0.098</c:v>
                </c:pt>
                <c:pt idx="50">
                  <c:v>0.1</c:v>
                </c:pt>
                <c:pt idx="51">
                  <c:v>0.102</c:v>
                </c:pt>
                <c:pt idx="52">
                  <c:v>0.104</c:v>
                </c:pt>
                <c:pt idx="53">
                  <c:v>0.106</c:v>
                </c:pt>
                <c:pt idx="54">
                  <c:v>0.108</c:v>
                </c:pt>
                <c:pt idx="55">
                  <c:v>0.11</c:v>
                </c:pt>
                <c:pt idx="56">
                  <c:v>0.112</c:v>
                </c:pt>
                <c:pt idx="57">
                  <c:v>0.114</c:v>
                </c:pt>
                <c:pt idx="58">
                  <c:v>0.116</c:v>
                </c:pt>
                <c:pt idx="59">
                  <c:v>0.118</c:v>
                </c:pt>
                <c:pt idx="60">
                  <c:v>0.12</c:v>
                </c:pt>
                <c:pt idx="61">
                  <c:v>0.122</c:v>
                </c:pt>
                <c:pt idx="62">
                  <c:v>0.124</c:v>
                </c:pt>
                <c:pt idx="63">
                  <c:v>0.126</c:v>
                </c:pt>
                <c:pt idx="64">
                  <c:v>0.128</c:v>
                </c:pt>
                <c:pt idx="65">
                  <c:v>0.13</c:v>
                </c:pt>
                <c:pt idx="66">
                  <c:v>0.132</c:v>
                </c:pt>
                <c:pt idx="67">
                  <c:v>0.134</c:v>
                </c:pt>
                <c:pt idx="68">
                  <c:v>0.136</c:v>
                </c:pt>
                <c:pt idx="69">
                  <c:v>0.138</c:v>
                </c:pt>
                <c:pt idx="70">
                  <c:v>0.14</c:v>
                </c:pt>
                <c:pt idx="71">
                  <c:v>0.142</c:v>
                </c:pt>
                <c:pt idx="72">
                  <c:v>0.144</c:v>
                </c:pt>
                <c:pt idx="73">
                  <c:v>0.146</c:v>
                </c:pt>
                <c:pt idx="74">
                  <c:v>0.148</c:v>
                </c:pt>
                <c:pt idx="75">
                  <c:v>0.15</c:v>
                </c:pt>
                <c:pt idx="76">
                  <c:v>0.152</c:v>
                </c:pt>
                <c:pt idx="77">
                  <c:v>0.154</c:v>
                </c:pt>
                <c:pt idx="78">
                  <c:v>0.156</c:v>
                </c:pt>
                <c:pt idx="79">
                  <c:v>0.158</c:v>
                </c:pt>
                <c:pt idx="80">
                  <c:v>0.16</c:v>
                </c:pt>
                <c:pt idx="81">
                  <c:v>0.162</c:v>
                </c:pt>
                <c:pt idx="82">
                  <c:v>0.164</c:v>
                </c:pt>
                <c:pt idx="83">
                  <c:v>0.166</c:v>
                </c:pt>
                <c:pt idx="84">
                  <c:v>0.168</c:v>
                </c:pt>
                <c:pt idx="85">
                  <c:v>0.17</c:v>
                </c:pt>
                <c:pt idx="86">
                  <c:v>0.172</c:v>
                </c:pt>
                <c:pt idx="87">
                  <c:v>0.174</c:v>
                </c:pt>
                <c:pt idx="88">
                  <c:v>0.176</c:v>
                </c:pt>
                <c:pt idx="89">
                  <c:v>0.178</c:v>
                </c:pt>
                <c:pt idx="90">
                  <c:v>0.18</c:v>
                </c:pt>
                <c:pt idx="91">
                  <c:v>0.182</c:v>
                </c:pt>
                <c:pt idx="92">
                  <c:v>0.184</c:v>
                </c:pt>
                <c:pt idx="93">
                  <c:v>0.186</c:v>
                </c:pt>
                <c:pt idx="94">
                  <c:v>0.188</c:v>
                </c:pt>
                <c:pt idx="95">
                  <c:v>0.19</c:v>
                </c:pt>
                <c:pt idx="96">
                  <c:v>0.192</c:v>
                </c:pt>
                <c:pt idx="97">
                  <c:v>0.194</c:v>
                </c:pt>
                <c:pt idx="98">
                  <c:v>0.196</c:v>
                </c:pt>
                <c:pt idx="99">
                  <c:v>0.198</c:v>
                </c:pt>
                <c:pt idx="100">
                  <c:v>0.2</c:v>
                </c:pt>
                <c:pt idx="101">
                  <c:v>0.202</c:v>
                </c:pt>
                <c:pt idx="102">
                  <c:v>0.204</c:v>
                </c:pt>
                <c:pt idx="103">
                  <c:v>0.206</c:v>
                </c:pt>
                <c:pt idx="104">
                  <c:v>0.208</c:v>
                </c:pt>
                <c:pt idx="105">
                  <c:v>0.21</c:v>
                </c:pt>
                <c:pt idx="106">
                  <c:v>0.212</c:v>
                </c:pt>
                <c:pt idx="107">
                  <c:v>0.214</c:v>
                </c:pt>
                <c:pt idx="108">
                  <c:v>0.216</c:v>
                </c:pt>
                <c:pt idx="109">
                  <c:v>0.218</c:v>
                </c:pt>
                <c:pt idx="110">
                  <c:v>0.22</c:v>
                </c:pt>
                <c:pt idx="111">
                  <c:v>0.222</c:v>
                </c:pt>
                <c:pt idx="112">
                  <c:v>0.224</c:v>
                </c:pt>
                <c:pt idx="113">
                  <c:v>0.226</c:v>
                </c:pt>
                <c:pt idx="114">
                  <c:v>0.228</c:v>
                </c:pt>
                <c:pt idx="115">
                  <c:v>0.23</c:v>
                </c:pt>
                <c:pt idx="116">
                  <c:v>0.232</c:v>
                </c:pt>
                <c:pt idx="117">
                  <c:v>0.234</c:v>
                </c:pt>
                <c:pt idx="118">
                  <c:v>0.236</c:v>
                </c:pt>
                <c:pt idx="119">
                  <c:v>0.238</c:v>
                </c:pt>
                <c:pt idx="120">
                  <c:v>0.24</c:v>
                </c:pt>
                <c:pt idx="121">
                  <c:v>0.242</c:v>
                </c:pt>
                <c:pt idx="122">
                  <c:v>0.244</c:v>
                </c:pt>
                <c:pt idx="123">
                  <c:v>0.246</c:v>
                </c:pt>
                <c:pt idx="124">
                  <c:v>0.248</c:v>
                </c:pt>
                <c:pt idx="125">
                  <c:v>0.25</c:v>
                </c:pt>
                <c:pt idx="126">
                  <c:v>0.252</c:v>
                </c:pt>
                <c:pt idx="127">
                  <c:v>0.254</c:v>
                </c:pt>
                <c:pt idx="128">
                  <c:v>0.256</c:v>
                </c:pt>
                <c:pt idx="129">
                  <c:v>0.258</c:v>
                </c:pt>
                <c:pt idx="130">
                  <c:v>0.26</c:v>
                </c:pt>
                <c:pt idx="131">
                  <c:v>0.262</c:v>
                </c:pt>
                <c:pt idx="132">
                  <c:v>0.264</c:v>
                </c:pt>
                <c:pt idx="133">
                  <c:v>0.266</c:v>
                </c:pt>
                <c:pt idx="134">
                  <c:v>0.268</c:v>
                </c:pt>
                <c:pt idx="135">
                  <c:v>0.27</c:v>
                </c:pt>
                <c:pt idx="136">
                  <c:v>0.272</c:v>
                </c:pt>
                <c:pt idx="137">
                  <c:v>0.274</c:v>
                </c:pt>
                <c:pt idx="138">
                  <c:v>0.276</c:v>
                </c:pt>
                <c:pt idx="139">
                  <c:v>0.278</c:v>
                </c:pt>
                <c:pt idx="140">
                  <c:v>0.28</c:v>
                </c:pt>
                <c:pt idx="141">
                  <c:v>0.282</c:v>
                </c:pt>
                <c:pt idx="142">
                  <c:v>0.284</c:v>
                </c:pt>
                <c:pt idx="143">
                  <c:v>0.286</c:v>
                </c:pt>
                <c:pt idx="144">
                  <c:v>0.288</c:v>
                </c:pt>
                <c:pt idx="145">
                  <c:v>0.29</c:v>
                </c:pt>
                <c:pt idx="146">
                  <c:v>0.292</c:v>
                </c:pt>
                <c:pt idx="147">
                  <c:v>0.294</c:v>
                </c:pt>
                <c:pt idx="148">
                  <c:v>0.296</c:v>
                </c:pt>
                <c:pt idx="149">
                  <c:v>0.298</c:v>
                </c:pt>
                <c:pt idx="150">
                  <c:v>0.3</c:v>
                </c:pt>
                <c:pt idx="151">
                  <c:v>0.302</c:v>
                </c:pt>
                <c:pt idx="152">
                  <c:v>0.304</c:v>
                </c:pt>
                <c:pt idx="153">
                  <c:v>0.306</c:v>
                </c:pt>
                <c:pt idx="154">
                  <c:v>0.308</c:v>
                </c:pt>
                <c:pt idx="155">
                  <c:v>0.31</c:v>
                </c:pt>
                <c:pt idx="156">
                  <c:v>0.312</c:v>
                </c:pt>
                <c:pt idx="157">
                  <c:v>0.314</c:v>
                </c:pt>
                <c:pt idx="158">
                  <c:v>0.316</c:v>
                </c:pt>
                <c:pt idx="159">
                  <c:v>0.318</c:v>
                </c:pt>
                <c:pt idx="160">
                  <c:v>0.32</c:v>
                </c:pt>
                <c:pt idx="161">
                  <c:v>0.322</c:v>
                </c:pt>
                <c:pt idx="162">
                  <c:v>0.324</c:v>
                </c:pt>
                <c:pt idx="163">
                  <c:v>0.326</c:v>
                </c:pt>
                <c:pt idx="164">
                  <c:v>0.328</c:v>
                </c:pt>
                <c:pt idx="165">
                  <c:v>0.33</c:v>
                </c:pt>
                <c:pt idx="166">
                  <c:v>0.332</c:v>
                </c:pt>
                <c:pt idx="167">
                  <c:v>0.334</c:v>
                </c:pt>
                <c:pt idx="168">
                  <c:v>0.336</c:v>
                </c:pt>
                <c:pt idx="169">
                  <c:v>0.338</c:v>
                </c:pt>
                <c:pt idx="170">
                  <c:v>0.34</c:v>
                </c:pt>
                <c:pt idx="171">
                  <c:v>0.342</c:v>
                </c:pt>
                <c:pt idx="172">
                  <c:v>0.344</c:v>
                </c:pt>
                <c:pt idx="173">
                  <c:v>0.346</c:v>
                </c:pt>
                <c:pt idx="174">
                  <c:v>0.348</c:v>
                </c:pt>
                <c:pt idx="175">
                  <c:v>0.35</c:v>
                </c:pt>
                <c:pt idx="176">
                  <c:v>0.352</c:v>
                </c:pt>
                <c:pt idx="177">
                  <c:v>0.354</c:v>
                </c:pt>
                <c:pt idx="178">
                  <c:v>0.356</c:v>
                </c:pt>
                <c:pt idx="179">
                  <c:v>0.358</c:v>
                </c:pt>
                <c:pt idx="180">
                  <c:v>0.36</c:v>
                </c:pt>
                <c:pt idx="181">
                  <c:v>0.362</c:v>
                </c:pt>
                <c:pt idx="182">
                  <c:v>0.364</c:v>
                </c:pt>
                <c:pt idx="183">
                  <c:v>0.366</c:v>
                </c:pt>
                <c:pt idx="184">
                  <c:v>0.368</c:v>
                </c:pt>
                <c:pt idx="185">
                  <c:v>0.37</c:v>
                </c:pt>
                <c:pt idx="186">
                  <c:v>0.372</c:v>
                </c:pt>
                <c:pt idx="187">
                  <c:v>0.374</c:v>
                </c:pt>
                <c:pt idx="188">
                  <c:v>0.376</c:v>
                </c:pt>
                <c:pt idx="189">
                  <c:v>0.378</c:v>
                </c:pt>
                <c:pt idx="190">
                  <c:v>0.38</c:v>
                </c:pt>
                <c:pt idx="191">
                  <c:v>0.382</c:v>
                </c:pt>
                <c:pt idx="192">
                  <c:v>0.384</c:v>
                </c:pt>
                <c:pt idx="193">
                  <c:v>0.386</c:v>
                </c:pt>
                <c:pt idx="194">
                  <c:v>0.388</c:v>
                </c:pt>
                <c:pt idx="195">
                  <c:v>0.39</c:v>
                </c:pt>
                <c:pt idx="196">
                  <c:v>0.392</c:v>
                </c:pt>
                <c:pt idx="197">
                  <c:v>0.394</c:v>
                </c:pt>
                <c:pt idx="198">
                  <c:v>0.396</c:v>
                </c:pt>
                <c:pt idx="199">
                  <c:v>0.398</c:v>
                </c:pt>
                <c:pt idx="200">
                  <c:v>0.4</c:v>
                </c:pt>
                <c:pt idx="201">
                  <c:v>0.402</c:v>
                </c:pt>
                <c:pt idx="202">
                  <c:v>0.404</c:v>
                </c:pt>
                <c:pt idx="203">
                  <c:v>0.406</c:v>
                </c:pt>
                <c:pt idx="204">
                  <c:v>0.408</c:v>
                </c:pt>
                <c:pt idx="205">
                  <c:v>0.41</c:v>
                </c:pt>
                <c:pt idx="206">
                  <c:v>0.412</c:v>
                </c:pt>
                <c:pt idx="207">
                  <c:v>0.414</c:v>
                </c:pt>
                <c:pt idx="208">
                  <c:v>0.416</c:v>
                </c:pt>
                <c:pt idx="209">
                  <c:v>0.418</c:v>
                </c:pt>
                <c:pt idx="210">
                  <c:v>0.42</c:v>
                </c:pt>
                <c:pt idx="211">
                  <c:v>0.422</c:v>
                </c:pt>
                <c:pt idx="212">
                  <c:v>0.424</c:v>
                </c:pt>
                <c:pt idx="213">
                  <c:v>0.426</c:v>
                </c:pt>
                <c:pt idx="214">
                  <c:v>0.428</c:v>
                </c:pt>
                <c:pt idx="215">
                  <c:v>0.43</c:v>
                </c:pt>
                <c:pt idx="216">
                  <c:v>0.432</c:v>
                </c:pt>
                <c:pt idx="217">
                  <c:v>0.434</c:v>
                </c:pt>
                <c:pt idx="218">
                  <c:v>0.436</c:v>
                </c:pt>
                <c:pt idx="219">
                  <c:v>0.438</c:v>
                </c:pt>
                <c:pt idx="220">
                  <c:v>0.44</c:v>
                </c:pt>
                <c:pt idx="221">
                  <c:v>0.442</c:v>
                </c:pt>
                <c:pt idx="222">
                  <c:v>0.444</c:v>
                </c:pt>
                <c:pt idx="223">
                  <c:v>0.446</c:v>
                </c:pt>
                <c:pt idx="224">
                  <c:v>0.448</c:v>
                </c:pt>
                <c:pt idx="225">
                  <c:v>0.45</c:v>
                </c:pt>
                <c:pt idx="226">
                  <c:v>0.452</c:v>
                </c:pt>
                <c:pt idx="227">
                  <c:v>0.454</c:v>
                </c:pt>
                <c:pt idx="228">
                  <c:v>0.456</c:v>
                </c:pt>
                <c:pt idx="229">
                  <c:v>0.458</c:v>
                </c:pt>
                <c:pt idx="230">
                  <c:v>0.46</c:v>
                </c:pt>
                <c:pt idx="231">
                  <c:v>0.462</c:v>
                </c:pt>
                <c:pt idx="232">
                  <c:v>0.464</c:v>
                </c:pt>
                <c:pt idx="233">
                  <c:v>0.466</c:v>
                </c:pt>
                <c:pt idx="234">
                  <c:v>0.468</c:v>
                </c:pt>
                <c:pt idx="235">
                  <c:v>0.47</c:v>
                </c:pt>
                <c:pt idx="236">
                  <c:v>0.472</c:v>
                </c:pt>
                <c:pt idx="237">
                  <c:v>0.474</c:v>
                </c:pt>
                <c:pt idx="238">
                  <c:v>0.476</c:v>
                </c:pt>
                <c:pt idx="239">
                  <c:v>0.478</c:v>
                </c:pt>
                <c:pt idx="240">
                  <c:v>0.48</c:v>
                </c:pt>
                <c:pt idx="241">
                  <c:v>0.482</c:v>
                </c:pt>
                <c:pt idx="242">
                  <c:v>0.484</c:v>
                </c:pt>
                <c:pt idx="243">
                  <c:v>0.486</c:v>
                </c:pt>
                <c:pt idx="244">
                  <c:v>0.488</c:v>
                </c:pt>
                <c:pt idx="245">
                  <c:v>0.49</c:v>
                </c:pt>
                <c:pt idx="246">
                  <c:v>0.492</c:v>
                </c:pt>
                <c:pt idx="247">
                  <c:v>0.494</c:v>
                </c:pt>
                <c:pt idx="248">
                  <c:v>0.496</c:v>
                </c:pt>
                <c:pt idx="249">
                  <c:v>0.498</c:v>
                </c:pt>
                <c:pt idx="250">
                  <c:v>0.5</c:v>
                </c:pt>
                <c:pt idx="251">
                  <c:v>0.502</c:v>
                </c:pt>
                <c:pt idx="252">
                  <c:v>0.504</c:v>
                </c:pt>
                <c:pt idx="253">
                  <c:v>0.506</c:v>
                </c:pt>
                <c:pt idx="254">
                  <c:v>0.508</c:v>
                </c:pt>
                <c:pt idx="255">
                  <c:v>0.51</c:v>
                </c:pt>
                <c:pt idx="256">
                  <c:v>0.512</c:v>
                </c:pt>
                <c:pt idx="257">
                  <c:v>0.514</c:v>
                </c:pt>
                <c:pt idx="258">
                  <c:v>0.516</c:v>
                </c:pt>
                <c:pt idx="259">
                  <c:v>0.518</c:v>
                </c:pt>
                <c:pt idx="260">
                  <c:v>0.52</c:v>
                </c:pt>
                <c:pt idx="261">
                  <c:v>0.522</c:v>
                </c:pt>
                <c:pt idx="262">
                  <c:v>0.524</c:v>
                </c:pt>
                <c:pt idx="263">
                  <c:v>0.526</c:v>
                </c:pt>
                <c:pt idx="264">
                  <c:v>0.528</c:v>
                </c:pt>
                <c:pt idx="265">
                  <c:v>0.53</c:v>
                </c:pt>
                <c:pt idx="266">
                  <c:v>0.532</c:v>
                </c:pt>
                <c:pt idx="267">
                  <c:v>0.534</c:v>
                </c:pt>
                <c:pt idx="268">
                  <c:v>0.536</c:v>
                </c:pt>
                <c:pt idx="269">
                  <c:v>0.538</c:v>
                </c:pt>
                <c:pt idx="270">
                  <c:v>0.54</c:v>
                </c:pt>
                <c:pt idx="271">
                  <c:v>0.542</c:v>
                </c:pt>
                <c:pt idx="272">
                  <c:v>0.544</c:v>
                </c:pt>
                <c:pt idx="273">
                  <c:v>0.546</c:v>
                </c:pt>
                <c:pt idx="274">
                  <c:v>0.548</c:v>
                </c:pt>
                <c:pt idx="275">
                  <c:v>0.55</c:v>
                </c:pt>
                <c:pt idx="276">
                  <c:v>0.552</c:v>
                </c:pt>
                <c:pt idx="277">
                  <c:v>0.554</c:v>
                </c:pt>
                <c:pt idx="278">
                  <c:v>0.556</c:v>
                </c:pt>
                <c:pt idx="279">
                  <c:v>0.558</c:v>
                </c:pt>
                <c:pt idx="280">
                  <c:v>0.56</c:v>
                </c:pt>
                <c:pt idx="281">
                  <c:v>0.562</c:v>
                </c:pt>
                <c:pt idx="282">
                  <c:v>0.564</c:v>
                </c:pt>
                <c:pt idx="283">
                  <c:v>0.566</c:v>
                </c:pt>
                <c:pt idx="284">
                  <c:v>0.568</c:v>
                </c:pt>
                <c:pt idx="285">
                  <c:v>0.57</c:v>
                </c:pt>
                <c:pt idx="286">
                  <c:v>0.572</c:v>
                </c:pt>
                <c:pt idx="287">
                  <c:v>0.574</c:v>
                </c:pt>
                <c:pt idx="288">
                  <c:v>0.576</c:v>
                </c:pt>
                <c:pt idx="289">
                  <c:v>0.578</c:v>
                </c:pt>
                <c:pt idx="290">
                  <c:v>0.58</c:v>
                </c:pt>
                <c:pt idx="291">
                  <c:v>0.582</c:v>
                </c:pt>
                <c:pt idx="292">
                  <c:v>0.584</c:v>
                </c:pt>
                <c:pt idx="293">
                  <c:v>0.586</c:v>
                </c:pt>
                <c:pt idx="294">
                  <c:v>0.588</c:v>
                </c:pt>
                <c:pt idx="295">
                  <c:v>0.59</c:v>
                </c:pt>
                <c:pt idx="296">
                  <c:v>0.592</c:v>
                </c:pt>
                <c:pt idx="297">
                  <c:v>0.594</c:v>
                </c:pt>
                <c:pt idx="298">
                  <c:v>0.596</c:v>
                </c:pt>
                <c:pt idx="299">
                  <c:v>0.598</c:v>
                </c:pt>
                <c:pt idx="300">
                  <c:v>0.6</c:v>
                </c:pt>
                <c:pt idx="301">
                  <c:v>0.602</c:v>
                </c:pt>
                <c:pt idx="302">
                  <c:v>0.604</c:v>
                </c:pt>
                <c:pt idx="303">
                  <c:v>0.606</c:v>
                </c:pt>
                <c:pt idx="304">
                  <c:v>0.608</c:v>
                </c:pt>
                <c:pt idx="305">
                  <c:v>0.61</c:v>
                </c:pt>
                <c:pt idx="306">
                  <c:v>0.612</c:v>
                </c:pt>
                <c:pt idx="307">
                  <c:v>0.614</c:v>
                </c:pt>
                <c:pt idx="308">
                  <c:v>0.616</c:v>
                </c:pt>
                <c:pt idx="309">
                  <c:v>0.618</c:v>
                </c:pt>
                <c:pt idx="310">
                  <c:v>0.62</c:v>
                </c:pt>
                <c:pt idx="311">
                  <c:v>0.622</c:v>
                </c:pt>
                <c:pt idx="312">
                  <c:v>0.624</c:v>
                </c:pt>
                <c:pt idx="313">
                  <c:v>0.626</c:v>
                </c:pt>
                <c:pt idx="314">
                  <c:v>0.628</c:v>
                </c:pt>
                <c:pt idx="315">
                  <c:v>0.63</c:v>
                </c:pt>
                <c:pt idx="316">
                  <c:v>0.632</c:v>
                </c:pt>
                <c:pt idx="317">
                  <c:v>0.634</c:v>
                </c:pt>
                <c:pt idx="318">
                  <c:v>0.636</c:v>
                </c:pt>
                <c:pt idx="319">
                  <c:v>0.638</c:v>
                </c:pt>
                <c:pt idx="320">
                  <c:v>0.64</c:v>
                </c:pt>
                <c:pt idx="321">
                  <c:v>0.642</c:v>
                </c:pt>
                <c:pt idx="322">
                  <c:v>0.644</c:v>
                </c:pt>
                <c:pt idx="323">
                  <c:v>0.646</c:v>
                </c:pt>
                <c:pt idx="324">
                  <c:v>0.648</c:v>
                </c:pt>
                <c:pt idx="325">
                  <c:v>0.65</c:v>
                </c:pt>
                <c:pt idx="326">
                  <c:v>0.652</c:v>
                </c:pt>
                <c:pt idx="327">
                  <c:v>0.654</c:v>
                </c:pt>
                <c:pt idx="328">
                  <c:v>0.656</c:v>
                </c:pt>
                <c:pt idx="329">
                  <c:v>0.658</c:v>
                </c:pt>
                <c:pt idx="330">
                  <c:v>0.66</c:v>
                </c:pt>
                <c:pt idx="331">
                  <c:v>0.662</c:v>
                </c:pt>
                <c:pt idx="332">
                  <c:v>0.664</c:v>
                </c:pt>
                <c:pt idx="333">
                  <c:v>0.666</c:v>
                </c:pt>
                <c:pt idx="334">
                  <c:v>0.668</c:v>
                </c:pt>
                <c:pt idx="335">
                  <c:v>0.67</c:v>
                </c:pt>
                <c:pt idx="336">
                  <c:v>0.672</c:v>
                </c:pt>
                <c:pt idx="337">
                  <c:v>0.674</c:v>
                </c:pt>
                <c:pt idx="338">
                  <c:v>0.676</c:v>
                </c:pt>
                <c:pt idx="339">
                  <c:v>0.678</c:v>
                </c:pt>
                <c:pt idx="340">
                  <c:v>0.68</c:v>
                </c:pt>
                <c:pt idx="341">
                  <c:v>0.682</c:v>
                </c:pt>
                <c:pt idx="342">
                  <c:v>0.684</c:v>
                </c:pt>
                <c:pt idx="343">
                  <c:v>0.686</c:v>
                </c:pt>
                <c:pt idx="344">
                  <c:v>0.688</c:v>
                </c:pt>
                <c:pt idx="345">
                  <c:v>0.69</c:v>
                </c:pt>
                <c:pt idx="346">
                  <c:v>0.692</c:v>
                </c:pt>
                <c:pt idx="347">
                  <c:v>0.694</c:v>
                </c:pt>
                <c:pt idx="348">
                  <c:v>0.696</c:v>
                </c:pt>
                <c:pt idx="349">
                  <c:v>0.698</c:v>
                </c:pt>
                <c:pt idx="350">
                  <c:v>0.7</c:v>
                </c:pt>
                <c:pt idx="351">
                  <c:v>0.702</c:v>
                </c:pt>
                <c:pt idx="352">
                  <c:v>0.704</c:v>
                </c:pt>
                <c:pt idx="353">
                  <c:v>0.706</c:v>
                </c:pt>
                <c:pt idx="354">
                  <c:v>0.708</c:v>
                </c:pt>
                <c:pt idx="355">
                  <c:v>0.71</c:v>
                </c:pt>
                <c:pt idx="356">
                  <c:v>0.712</c:v>
                </c:pt>
                <c:pt idx="357">
                  <c:v>0.714</c:v>
                </c:pt>
                <c:pt idx="358">
                  <c:v>0.716</c:v>
                </c:pt>
                <c:pt idx="359">
                  <c:v>0.718</c:v>
                </c:pt>
                <c:pt idx="360">
                  <c:v>0.72</c:v>
                </c:pt>
                <c:pt idx="361">
                  <c:v>0.722</c:v>
                </c:pt>
                <c:pt idx="362">
                  <c:v>0.724</c:v>
                </c:pt>
                <c:pt idx="363">
                  <c:v>0.726</c:v>
                </c:pt>
                <c:pt idx="364">
                  <c:v>0.728</c:v>
                </c:pt>
                <c:pt idx="365">
                  <c:v>0.73</c:v>
                </c:pt>
                <c:pt idx="366">
                  <c:v>0.732</c:v>
                </c:pt>
                <c:pt idx="367">
                  <c:v>0.734</c:v>
                </c:pt>
                <c:pt idx="368">
                  <c:v>0.736</c:v>
                </c:pt>
                <c:pt idx="369">
                  <c:v>0.738</c:v>
                </c:pt>
                <c:pt idx="370">
                  <c:v>0.74</c:v>
                </c:pt>
                <c:pt idx="371">
                  <c:v>0.742</c:v>
                </c:pt>
                <c:pt idx="372">
                  <c:v>0.744</c:v>
                </c:pt>
                <c:pt idx="373">
                  <c:v>0.746</c:v>
                </c:pt>
                <c:pt idx="374">
                  <c:v>0.748</c:v>
                </c:pt>
                <c:pt idx="375">
                  <c:v>0.75</c:v>
                </c:pt>
                <c:pt idx="376">
                  <c:v>0.752</c:v>
                </c:pt>
                <c:pt idx="377">
                  <c:v>0.754</c:v>
                </c:pt>
                <c:pt idx="378">
                  <c:v>0.756</c:v>
                </c:pt>
                <c:pt idx="379">
                  <c:v>0.758</c:v>
                </c:pt>
                <c:pt idx="380">
                  <c:v>0.76</c:v>
                </c:pt>
                <c:pt idx="381">
                  <c:v>0.762</c:v>
                </c:pt>
                <c:pt idx="382">
                  <c:v>0.764</c:v>
                </c:pt>
                <c:pt idx="383">
                  <c:v>0.766</c:v>
                </c:pt>
                <c:pt idx="384">
                  <c:v>0.768</c:v>
                </c:pt>
                <c:pt idx="385">
                  <c:v>0.77</c:v>
                </c:pt>
                <c:pt idx="386">
                  <c:v>0.772</c:v>
                </c:pt>
                <c:pt idx="387">
                  <c:v>0.774</c:v>
                </c:pt>
                <c:pt idx="388">
                  <c:v>0.776</c:v>
                </c:pt>
                <c:pt idx="389">
                  <c:v>0.778</c:v>
                </c:pt>
                <c:pt idx="390">
                  <c:v>0.78</c:v>
                </c:pt>
                <c:pt idx="391">
                  <c:v>0.782</c:v>
                </c:pt>
                <c:pt idx="392">
                  <c:v>0.784</c:v>
                </c:pt>
                <c:pt idx="393">
                  <c:v>0.786</c:v>
                </c:pt>
                <c:pt idx="394">
                  <c:v>0.788</c:v>
                </c:pt>
                <c:pt idx="395">
                  <c:v>0.79</c:v>
                </c:pt>
                <c:pt idx="396">
                  <c:v>0.792</c:v>
                </c:pt>
                <c:pt idx="397">
                  <c:v>0.794</c:v>
                </c:pt>
                <c:pt idx="398">
                  <c:v>0.796</c:v>
                </c:pt>
                <c:pt idx="399">
                  <c:v>0.798</c:v>
                </c:pt>
                <c:pt idx="400">
                  <c:v>0.8</c:v>
                </c:pt>
                <c:pt idx="401">
                  <c:v>0.802</c:v>
                </c:pt>
                <c:pt idx="402">
                  <c:v>0.804</c:v>
                </c:pt>
                <c:pt idx="403">
                  <c:v>0.806</c:v>
                </c:pt>
                <c:pt idx="404">
                  <c:v>0.808</c:v>
                </c:pt>
                <c:pt idx="405">
                  <c:v>0.81</c:v>
                </c:pt>
                <c:pt idx="406">
                  <c:v>0.812</c:v>
                </c:pt>
                <c:pt idx="407">
                  <c:v>0.814</c:v>
                </c:pt>
                <c:pt idx="408">
                  <c:v>0.816</c:v>
                </c:pt>
                <c:pt idx="409">
                  <c:v>0.818</c:v>
                </c:pt>
                <c:pt idx="410">
                  <c:v>0.82</c:v>
                </c:pt>
                <c:pt idx="411">
                  <c:v>0.822</c:v>
                </c:pt>
                <c:pt idx="412">
                  <c:v>0.824</c:v>
                </c:pt>
                <c:pt idx="413">
                  <c:v>0.826</c:v>
                </c:pt>
                <c:pt idx="414">
                  <c:v>0.828</c:v>
                </c:pt>
                <c:pt idx="415">
                  <c:v>0.83</c:v>
                </c:pt>
                <c:pt idx="416">
                  <c:v>0.832</c:v>
                </c:pt>
                <c:pt idx="417">
                  <c:v>0.834</c:v>
                </c:pt>
                <c:pt idx="418">
                  <c:v>0.836</c:v>
                </c:pt>
                <c:pt idx="419">
                  <c:v>0.838</c:v>
                </c:pt>
                <c:pt idx="420">
                  <c:v>0.84</c:v>
                </c:pt>
                <c:pt idx="421">
                  <c:v>0.842</c:v>
                </c:pt>
                <c:pt idx="422">
                  <c:v>0.844</c:v>
                </c:pt>
                <c:pt idx="423">
                  <c:v>0.846</c:v>
                </c:pt>
                <c:pt idx="424">
                  <c:v>0.848</c:v>
                </c:pt>
                <c:pt idx="425">
                  <c:v>0.85</c:v>
                </c:pt>
                <c:pt idx="426">
                  <c:v>0.852</c:v>
                </c:pt>
                <c:pt idx="427">
                  <c:v>0.854</c:v>
                </c:pt>
                <c:pt idx="428">
                  <c:v>0.856</c:v>
                </c:pt>
                <c:pt idx="429">
                  <c:v>0.858</c:v>
                </c:pt>
                <c:pt idx="430">
                  <c:v>0.86</c:v>
                </c:pt>
                <c:pt idx="431">
                  <c:v>0.862</c:v>
                </c:pt>
                <c:pt idx="432">
                  <c:v>0.864</c:v>
                </c:pt>
                <c:pt idx="433">
                  <c:v>0.866</c:v>
                </c:pt>
                <c:pt idx="434">
                  <c:v>0.868</c:v>
                </c:pt>
                <c:pt idx="435">
                  <c:v>0.87</c:v>
                </c:pt>
                <c:pt idx="436">
                  <c:v>0.872</c:v>
                </c:pt>
                <c:pt idx="437">
                  <c:v>0.874</c:v>
                </c:pt>
                <c:pt idx="438">
                  <c:v>0.876</c:v>
                </c:pt>
                <c:pt idx="439">
                  <c:v>0.878</c:v>
                </c:pt>
                <c:pt idx="440">
                  <c:v>0.88</c:v>
                </c:pt>
                <c:pt idx="441">
                  <c:v>0.882</c:v>
                </c:pt>
                <c:pt idx="442">
                  <c:v>0.884</c:v>
                </c:pt>
                <c:pt idx="443">
                  <c:v>0.886</c:v>
                </c:pt>
                <c:pt idx="444">
                  <c:v>0.888</c:v>
                </c:pt>
                <c:pt idx="445">
                  <c:v>0.89</c:v>
                </c:pt>
                <c:pt idx="446">
                  <c:v>0.892</c:v>
                </c:pt>
                <c:pt idx="447">
                  <c:v>0.894</c:v>
                </c:pt>
                <c:pt idx="448">
                  <c:v>0.896</c:v>
                </c:pt>
                <c:pt idx="449">
                  <c:v>0.898</c:v>
                </c:pt>
                <c:pt idx="450">
                  <c:v>0.9</c:v>
                </c:pt>
                <c:pt idx="451">
                  <c:v>0.902</c:v>
                </c:pt>
                <c:pt idx="452">
                  <c:v>0.904</c:v>
                </c:pt>
                <c:pt idx="453">
                  <c:v>0.906</c:v>
                </c:pt>
                <c:pt idx="454">
                  <c:v>0.908</c:v>
                </c:pt>
                <c:pt idx="455">
                  <c:v>0.91</c:v>
                </c:pt>
                <c:pt idx="456">
                  <c:v>0.912</c:v>
                </c:pt>
                <c:pt idx="457">
                  <c:v>0.914</c:v>
                </c:pt>
                <c:pt idx="458">
                  <c:v>0.916</c:v>
                </c:pt>
                <c:pt idx="459">
                  <c:v>0.918</c:v>
                </c:pt>
                <c:pt idx="460">
                  <c:v>0.92</c:v>
                </c:pt>
                <c:pt idx="461">
                  <c:v>0.922</c:v>
                </c:pt>
                <c:pt idx="462">
                  <c:v>0.924</c:v>
                </c:pt>
                <c:pt idx="463">
                  <c:v>0.926</c:v>
                </c:pt>
                <c:pt idx="464">
                  <c:v>0.928</c:v>
                </c:pt>
                <c:pt idx="465">
                  <c:v>0.93</c:v>
                </c:pt>
                <c:pt idx="466">
                  <c:v>0.932</c:v>
                </c:pt>
                <c:pt idx="467">
                  <c:v>0.934</c:v>
                </c:pt>
                <c:pt idx="468">
                  <c:v>0.936</c:v>
                </c:pt>
                <c:pt idx="469">
                  <c:v>0.938</c:v>
                </c:pt>
                <c:pt idx="470">
                  <c:v>0.94</c:v>
                </c:pt>
                <c:pt idx="471">
                  <c:v>0.942</c:v>
                </c:pt>
                <c:pt idx="472">
                  <c:v>0.944</c:v>
                </c:pt>
                <c:pt idx="473">
                  <c:v>0.946</c:v>
                </c:pt>
                <c:pt idx="474">
                  <c:v>0.948</c:v>
                </c:pt>
                <c:pt idx="475">
                  <c:v>0.95</c:v>
                </c:pt>
                <c:pt idx="476">
                  <c:v>0.952</c:v>
                </c:pt>
                <c:pt idx="477">
                  <c:v>0.954</c:v>
                </c:pt>
                <c:pt idx="478">
                  <c:v>0.956</c:v>
                </c:pt>
                <c:pt idx="479">
                  <c:v>0.958</c:v>
                </c:pt>
                <c:pt idx="480">
                  <c:v>0.96</c:v>
                </c:pt>
                <c:pt idx="481">
                  <c:v>0.962</c:v>
                </c:pt>
                <c:pt idx="482">
                  <c:v>0.964</c:v>
                </c:pt>
                <c:pt idx="483">
                  <c:v>0.966</c:v>
                </c:pt>
                <c:pt idx="484">
                  <c:v>0.968</c:v>
                </c:pt>
                <c:pt idx="485">
                  <c:v>0.97</c:v>
                </c:pt>
                <c:pt idx="486">
                  <c:v>0.972</c:v>
                </c:pt>
                <c:pt idx="487">
                  <c:v>0.974</c:v>
                </c:pt>
                <c:pt idx="488">
                  <c:v>0.976</c:v>
                </c:pt>
                <c:pt idx="489">
                  <c:v>0.978</c:v>
                </c:pt>
                <c:pt idx="490">
                  <c:v>0.98</c:v>
                </c:pt>
                <c:pt idx="491">
                  <c:v>0.982</c:v>
                </c:pt>
                <c:pt idx="492">
                  <c:v>0.984</c:v>
                </c:pt>
                <c:pt idx="493">
                  <c:v>0.986</c:v>
                </c:pt>
                <c:pt idx="494">
                  <c:v>0.988</c:v>
                </c:pt>
                <c:pt idx="495">
                  <c:v>0.99</c:v>
                </c:pt>
                <c:pt idx="496">
                  <c:v>0.992</c:v>
                </c:pt>
                <c:pt idx="497">
                  <c:v>0.994</c:v>
                </c:pt>
                <c:pt idx="498">
                  <c:v>0.996</c:v>
                </c:pt>
                <c:pt idx="499">
                  <c:v>0.998</c:v>
                </c:pt>
                <c:pt idx="500">
                  <c:v>1.0</c:v>
                </c:pt>
                <c:pt idx="501">
                  <c:v>1.002</c:v>
                </c:pt>
                <c:pt idx="502">
                  <c:v>1.004</c:v>
                </c:pt>
                <c:pt idx="503">
                  <c:v>1.006</c:v>
                </c:pt>
                <c:pt idx="504">
                  <c:v>1.008</c:v>
                </c:pt>
                <c:pt idx="505">
                  <c:v>1.01</c:v>
                </c:pt>
                <c:pt idx="506">
                  <c:v>1.012</c:v>
                </c:pt>
                <c:pt idx="507">
                  <c:v>1.014</c:v>
                </c:pt>
                <c:pt idx="508">
                  <c:v>1.016</c:v>
                </c:pt>
                <c:pt idx="509">
                  <c:v>1.018</c:v>
                </c:pt>
                <c:pt idx="510">
                  <c:v>1.02</c:v>
                </c:pt>
                <c:pt idx="511">
                  <c:v>1.022</c:v>
                </c:pt>
                <c:pt idx="512">
                  <c:v>1.024</c:v>
                </c:pt>
                <c:pt idx="513">
                  <c:v>1.026</c:v>
                </c:pt>
                <c:pt idx="514">
                  <c:v>1.028</c:v>
                </c:pt>
                <c:pt idx="515">
                  <c:v>1.03</c:v>
                </c:pt>
                <c:pt idx="516">
                  <c:v>1.032</c:v>
                </c:pt>
                <c:pt idx="517">
                  <c:v>1.034</c:v>
                </c:pt>
                <c:pt idx="518">
                  <c:v>1.036</c:v>
                </c:pt>
                <c:pt idx="519">
                  <c:v>1.038</c:v>
                </c:pt>
                <c:pt idx="520">
                  <c:v>1.04</c:v>
                </c:pt>
                <c:pt idx="521">
                  <c:v>1.042</c:v>
                </c:pt>
                <c:pt idx="522">
                  <c:v>1.044</c:v>
                </c:pt>
                <c:pt idx="523">
                  <c:v>1.046</c:v>
                </c:pt>
                <c:pt idx="524">
                  <c:v>1.048</c:v>
                </c:pt>
                <c:pt idx="525">
                  <c:v>1.05</c:v>
                </c:pt>
                <c:pt idx="526">
                  <c:v>1.052</c:v>
                </c:pt>
                <c:pt idx="527">
                  <c:v>1.054</c:v>
                </c:pt>
                <c:pt idx="528">
                  <c:v>1.056</c:v>
                </c:pt>
                <c:pt idx="529">
                  <c:v>1.058</c:v>
                </c:pt>
                <c:pt idx="530">
                  <c:v>1.06</c:v>
                </c:pt>
                <c:pt idx="531">
                  <c:v>1.062</c:v>
                </c:pt>
                <c:pt idx="532">
                  <c:v>1.064</c:v>
                </c:pt>
                <c:pt idx="533">
                  <c:v>1.066</c:v>
                </c:pt>
                <c:pt idx="534">
                  <c:v>1.068</c:v>
                </c:pt>
                <c:pt idx="535">
                  <c:v>1.07</c:v>
                </c:pt>
                <c:pt idx="536">
                  <c:v>1.072</c:v>
                </c:pt>
                <c:pt idx="537">
                  <c:v>1.074</c:v>
                </c:pt>
                <c:pt idx="538">
                  <c:v>1.076</c:v>
                </c:pt>
                <c:pt idx="539">
                  <c:v>1.078</c:v>
                </c:pt>
                <c:pt idx="540">
                  <c:v>1.08</c:v>
                </c:pt>
                <c:pt idx="541">
                  <c:v>1.082</c:v>
                </c:pt>
                <c:pt idx="542">
                  <c:v>1.084</c:v>
                </c:pt>
                <c:pt idx="543">
                  <c:v>1.086</c:v>
                </c:pt>
                <c:pt idx="544">
                  <c:v>1.088</c:v>
                </c:pt>
                <c:pt idx="545">
                  <c:v>1.09</c:v>
                </c:pt>
                <c:pt idx="546">
                  <c:v>1.092</c:v>
                </c:pt>
                <c:pt idx="547">
                  <c:v>1.094</c:v>
                </c:pt>
                <c:pt idx="548">
                  <c:v>1.096</c:v>
                </c:pt>
                <c:pt idx="549">
                  <c:v>1.098</c:v>
                </c:pt>
                <c:pt idx="550">
                  <c:v>1.1</c:v>
                </c:pt>
                <c:pt idx="551">
                  <c:v>1.102</c:v>
                </c:pt>
                <c:pt idx="552">
                  <c:v>1.104</c:v>
                </c:pt>
                <c:pt idx="553">
                  <c:v>1.106</c:v>
                </c:pt>
                <c:pt idx="554">
                  <c:v>1.108</c:v>
                </c:pt>
                <c:pt idx="555">
                  <c:v>1.11</c:v>
                </c:pt>
                <c:pt idx="556">
                  <c:v>1.112</c:v>
                </c:pt>
                <c:pt idx="557">
                  <c:v>1.114</c:v>
                </c:pt>
                <c:pt idx="558">
                  <c:v>1.116</c:v>
                </c:pt>
                <c:pt idx="559">
                  <c:v>1.118</c:v>
                </c:pt>
                <c:pt idx="560">
                  <c:v>1.12</c:v>
                </c:pt>
                <c:pt idx="561">
                  <c:v>1.122</c:v>
                </c:pt>
                <c:pt idx="562">
                  <c:v>1.124</c:v>
                </c:pt>
                <c:pt idx="563">
                  <c:v>1.126</c:v>
                </c:pt>
                <c:pt idx="564">
                  <c:v>1.128</c:v>
                </c:pt>
                <c:pt idx="565">
                  <c:v>1.13</c:v>
                </c:pt>
                <c:pt idx="566">
                  <c:v>1.132</c:v>
                </c:pt>
                <c:pt idx="567">
                  <c:v>1.134</c:v>
                </c:pt>
                <c:pt idx="568">
                  <c:v>1.136</c:v>
                </c:pt>
                <c:pt idx="569">
                  <c:v>1.138</c:v>
                </c:pt>
                <c:pt idx="570">
                  <c:v>1.14</c:v>
                </c:pt>
                <c:pt idx="571">
                  <c:v>1.142</c:v>
                </c:pt>
                <c:pt idx="572">
                  <c:v>1.144</c:v>
                </c:pt>
                <c:pt idx="573">
                  <c:v>1.146</c:v>
                </c:pt>
                <c:pt idx="574">
                  <c:v>1.148</c:v>
                </c:pt>
                <c:pt idx="575">
                  <c:v>1.15</c:v>
                </c:pt>
                <c:pt idx="576">
                  <c:v>1.152</c:v>
                </c:pt>
                <c:pt idx="577">
                  <c:v>1.154</c:v>
                </c:pt>
                <c:pt idx="578">
                  <c:v>1.156</c:v>
                </c:pt>
                <c:pt idx="579">
                  <c:v>1.158</c:v>
                </c:pt>
                <c:pt idx="580">
                  <c:v>1.16</c:v>
                </c:pt>
                <c:pt idx="581">
                  <c:v>1.162</c:v>
                </c:pt>
                <c:pt idx="582">
                  <c:v>1.164</c:v>
                </c:pt>
                <c:pt idx="583">
                  <c:v>1.166</c:v>
                </c:pt>
                <c:pt idx="584">
                  <c:v>1.168</c:v>
                </c:pt>
                <c:pt idx="585">
                  <c:v>1.17</c:v>
                </c:pt>
                <c:pt idx="586">
                  <c:v>1.172</c:v>
                </c:pt>
                <c:pt idx="587">
                  <c:v>1.174</c:v>
                </c:pt>
                <c:pt idx="588">
                  <c:v>1.176</c:v>
                </c:pt>
                <c:pt idx="589">
                  <c:v>1.178</c:v>
                </c:pt>
                <c:pt idx="590">
                  <c:v>1.18</c:v>
                </c:pt>
                <c:pt idx="591">
                  <c:v>1.182</c:v>
                </c:pt>
                <c:pt idx="592">
                  <c:v>1.184</c:v>
                </c:pt>
                <c:pt idx="593">
                  <c:v>1.186</c:v>
                </c:pt>
                <c:pt idx="594">
                  <c:v>1.188</c:v>
                </c:pt>
                <c:pt idx="595">
                  <c:v>1.19</c:v>
                </c:pt>
                <c:pt idx="596">
                  <c:v>1.192</c:v>
                </c:pt>
                <c:pt idx="597">
                  <c:v>1.194</c:v>
                </c:pt>
                <c:pt idx="598">
                  <c:v>1.196</c:v>
                </c:pt>
                <c:pt idx="599">
                  <c:v>1.198</c:v>
                </c:pt>
                <c:pt idx="600">
                  <c:v>1.2</c:v>
                </c:pt>
                <c:pt idx="601">
                  <c:v>1.202</c:v>
                </c:pt>
                <c:pt idx="602">
                  <c:v>1.204</c:v>
                </c:pt>
                <c:pt idx="603">
                  <c:v>1.206</c:v>
                </c:pt>
                <c:pt idx="604">
                  <c:v>1.208</c:v>
                </c:pt>
                <c:pt idx="605">
                  <c:v>1.21</c:v>
                </c:pt>
                <c:pt idx="606">
                  <c:v>1.212</c:v>
                </c:pt>
                <c:pt idx="607">
                  <c:v>1.214</c:v>
                </c:pt>
                <c:pt idx="608">
                  <c:v>1.216</c:v>
                </c:pt>
                <c:pt idx="609">
                  <c:v>1.218</c:v>
                </c:pt>
                <c:pt idx="610">
                  <c:v>1.22</c:v>
                </c:pt>
                <c:pt idx="611">
                  <c:v>1.222</c:v>
                </c:pt>
                <c:pt idx="612">
                  <c:v>1.224</c:v>
                </c:pt>
                <c:pt idx="613">
                  <c:v>1.226</c:v>
                </c:pt>
                <c:pt idx="614">
                  <c:v>1.228</c:v>
                </c:pt>
                <c:pt idx="615">
                  <c:v>1.23</c:v>
                </c:pt>
                <c:pt idx="616">
                  <c:v>1.232</c:v>
                </c:pt>
                <c:pt idx="617">
                  <c:v>1.234</c:v>
                </c:pt>
                <c:pt idx="618">
                  <c:v>1.236</c:v>
                </c:pt>
                <c:pt idx="619">
                  <c:v>1.238</c:v>
                </c:pt>
                <c:pt idx="620">
                  <c:v>1.24</c:v>
                </c:pt>
                <c:pt idx="621">
                  <c:v>1.242</c:v>
                </c:pt>
                <c:pt idx="622">
                  <c:v>1.244</c:v>
                </c:pt>
                <c:pt idx="623">
                  <c:v>1.246</c:v>
                </c:pt>
                <c:pt idx="624">
                  <c:v>1.248</c:v>
                </c:pt>
                <c:pt idx="625">
                  <c:v>1.25</c:v>
                </c:pt>
                <c:pt idx="626">
                  <c:v>1.252</c:v>
                </c:pt>
                <c:pt idx="627">
                  <c:v>1.254</c:v>
                </c:pt>
                <c:pt idx="628">
                  <c:v>1.256</c:v>
                </c:pt>
                <c:pt idx="629">
                  <c:v>1.258</c:v>
                </c:pt>
                <c:pt idx="630">
                  <c:v>1.26</c:v>
                </c:pt>
                <c:pt idx="631">
                  <c:v>1.262</c:v>
                </c:pt>
                <c:pt idx="632">
                  <c:v>1.264</c:v>
                </c:pt>
                <c:pt idx="633">
                  <c:v>1.266</c:v>
                </c:pt>
                <c:pt idx="634">
                  <c:v>1.268</c:v>
                </c:pt>
                <c:pt idx="635">
                  <c:v>1.27</c:v>
                </c:pt>
                <c:pt idx="636">
                  <c:v>1.272</c:v>
                </c:pt>
                <c:pt idx="637">
                  <c:v>1.274</c:v>
                </c:pt>
                <c:pt idx="638">
                  <c:v>1.276</c:v>
                </c:pt>
                <c:pt idx="639">
                  <c:v>1.278</c:v>
                </c:pt>
                <c:pt idx="640">
                  <c:v>1.28</c:v>
                </c:pt>
                <c:pt idx="641">
                  <c:v>1.282</c:v>
                </c:pt>
                <c:pt idx="642">
                  <c:v>1.284</c:v>
                </c:pt>
                <c:pt idx="643">
                  <c:v>1.286</c:v>
                </c:pt>
                <c:pt idx="644">
                  <c:v>1.288</c:v>
                </c:pt>
                <c:pt idx="645">
                  <c:v>1.29</c:v>
                </c:pt>
                <c:pt idx="646">
                  <c:v>1.292</c:v>
                </c:pt>
                <c:pt idx="647">
                  <c:v>1.294</c:v>
                </c:pt>
                <c:pt idx="648">
                  <c:v>1.296</c:v>
                </c:pt>
                <c:pt idx="649">
                  <c:v>1.298</c:v>
                </c:pt>
                <c:pt idx="650">
                  <c:v>1.3</c:v>
                </c:pt>
                <c:pt idx="651">
                  <c:v>1.302</c:v>
                </c:pt>
                <c:pt idx="652">
                  <c:v>1.304</c:v>
                </c:pt>
                <c:pt idx="653">
                  <c:v>1.306</c:v>
                </c:pt>
                <c:pt idx="654">
                  <c:v>1.308</c:v>
                </c:pt>
                <c:pt idx="655">
                  <c:v>1.31</c:v>
                </c:pt>
                <c:pt idx="656">
                  <c:v>1.312</c:v>
                </c:pt>
                <c:pt idx="657">
                  <c:v>1.314</c:v>
                </c:pt>
                <c:pt idx="658">
                  <c:v>1.316</c:v>
                </c:pt>
                <c:pt idx="659">
                  <c:v>1.318</c:v>
                </c:pt>
                <c:pt idx="660">
                  <c:v>1.32</c:v>
                </c:pt>
                <c:pt idx="661">
                  <c:v>1.322</c:v>
                </c:pt>
                <c:pt idx="662">
                  <c:v>1.324</c:v>
                </c:pt>
                <c:pt idx="663">
                  <c:v>1.326</c:v>
                </c:pt>
                <c:pt idx="664">
                  <c:v>1.328</c:v>
                </c:pt>
                <c:pt idx="665">
                  <c:v>1.33</c:v>
                </c:pt>
                <c:pt idx="666">
                  <c:v>1.332</c:v>
                </c:pt>
                <c:pt idx="667">
                  <c:v>1.334</c:v>
                </c:pt>
                <c:pt idx="668">
                  <c:v>1.336</c:v>
                </c:pt>
                <c:pt idx="669">
                  <c:v>1.338</c:v>
                </c:pt>
                <c:pt idx="670">
                  <c:v>1.34</c:v>
                </c:pt>
                <c:pt idx="671">
                  <c:v>1.342</c:v>
                </c:pt>
                <c:pt idx="672">
                  <c:v>1.344</c:v>
                </c:pt>
                <c:pt idx="673">
                  <c:v>1.346</c:v>
                </c:pt>
                <c:pt idx="674">
                  <c:v>1.348</c:v>
                </c:pt>
                <c:pt idx="675">
                  <c:v>1.35</c:v>
                </c:pt>
                <c:pt idx="676">
                  <c:v>1.352</c:v>
                </c:pt>
                <c:pt idx="677">
                  <c:v>1.354</c:v>
                </c:pt>
                <c:pt idx="678">
                  <c:v>1.356</c:v>
                </c:pt>
                <c:pt idx="679">
                  <c:v>1.358</c:v>
                </c:pt>
                <c:pt idx="680">
                  <c:v>1.36</c:v>
                </c:pt>
                <c:pt idx="681">
                  <c:v>1.362</c:v>
                </c:pt>
                <c:pt idx="682">
                  <c:v>1.364</c:v>
                </c:pt>
                <c:pt idx="683">
                  <c:v>1.366</c:v>
                </c:pt>
                <c:pt idx="684">
                  <c:v>1.368</c:v>
                </c:pt>
                <c:pt idx="685">
                  <c:v>1.37</c:v>
                </c:pt>
                <c:pt idx="686">
                  <c:v>1.372</c:v>
                </c:pt>
                <c:pt idx="687">
                  <c:v>1.374</c:v>
                </c:pt>
                <c:pt idx="688">
                  <c:v>1.376</c:v>
                </c:pt>
                <c:pt idx="689">
                  <c:v>1.378</c:v>
                </c:pt>
                <c:pt idx="690">
                  <c:v>1.38</c:v>
                </c:pt>
                <c:pt idx="691">
                  <c:v>1.382</c:v>
                </c:pt>
                <c:pt idx="692">
                  <c:v>1.384</c:v>
                </c:pt>
                <c:pt idx="693">
                  <c:v>1.386</c:v>
                </c:pt>
                <c:pt idx="694">
                  <c:v>1.388</c:v>
                </c:pt>
                <c:pt idx="695">
                  <c:v>1.39</c:v>
                </c:pt>
                <c:pt idx="696">
                  <c:v>1.392</c:v>
                </c:pt>
                <c:pt idx="697">
                  <c:v>1.394</c:v>
                </c:pt>
                <c:pt idx="698">
                  <c:v>1.396</c:v>
                </c:pt>
                <c:pt idx="699">
                  <c:v>1.398</c:v>
                </c:pt>
                <c:pt idx="700">
                  <c:v>1.4</c:v>
                </c:pt>
                <c:pt idx="701">
                  <c:v>1.401999999999999</c:v>
                </c:pt>
                <c:pt idx="702">
                  <c:v>1.403999999999999</c:v>
                </c:pt>
                <c:pt idx="703">
                  <c:v>1.405999999999999</c:v>
                </c:pt>
                <c:pt idx="704">
                  <c:v>1.407999999999999</c:v>
                </c:pt>
                <c:pt idx="705">
                  <c:v>1.41</c:v>
                </c:pt>
                <c:pt idx="706">
                  <c:v>1.411999999999999</c:v>
                </c:pt>
                <c:pt idx="707">
                  <c:v>1.413999999999999</c:v>
                </c:pt>
                <c:pt idx="708">
                  <c:v>1.415999999999999</c:v>
                </c:pt>
                <c:pt idx="709">
                  <c:v>1.417999999999999</c:v>
                </c:pt>
                <c:pt idx="710">
                  <c:v>1.42</c:v>
                </c:pt>
                <c:pt idx="711">
                  <c:v>1.421999999999999</c:v>
                </c:pt>
                <c:pt idx="712">
                  <c:v>1.423999999999999</c:v>
                </c:pt>
                <c:pt idx="713">
                  <c:v>1.425999999999999</c:v>
                </c:pt>
                <c:pt idx="714">
                  <c:v>1.427999999999999</c:v>
                </c:pt>
                <c:pt idx="715">
                  <c:v>1.43</c:v>
                </c:pt>
                <c:pt idx="716">
                  <c:v>1.431999999999999</c:v>
                </c:pt>
                <c:pt idx="717">
                  <c:v>1.433999999999999</c:v>
                </c:pt>
                <c:pt idx="718">
                  <c:v>1.435999999999999</c:v>
                </c:pt>
                <c:pt idx="719">
                  <c:v>1.437999999999999</c:v>
                </c:pt>
                <c:pt idx="720">
                  <c:v>1.44</c:v>
                </c:pt>
                <c:pt idx="721">
                  <c:v>1.441999999999999</c:v>
                </c:pt>
                <c:pt idx="722">
                  <c:v>1.444</c:v>
                </c:pt>
                <c:pt idx="723">
                  <c:v>1.446</c:v>
                </c:pt>
                <c:pt idx="724">
                  <c:v>1.448</c:v>
                </c:pt>
                <c:pt idx="725">
                  <c:v>1.45</c:v>
                </c:pt>
                <c:pt idx="726">
                  <c:v>1.452</c:v>
                </c:pt>
                <c:pt idx="727">
                  <c:v>1.454</c:v>
                </c:pt>
                <c:pt idx="728">
                  <c:v>1.456</c:v>
                </c:pt>
                <c:pt idx="729">
                  <c:v>1.458</c:v>
                </c:pt>
                <c:pt idx="730">
                  <c:v>1.46</c:v>
                </c:pt>
                <c:pt idx="731">
                  <c:v>1.462</c:v>
                </c:pt>
                <c:pt idx="732">
                  <c:v>1.464</c:v>
                </c:pt>
                <c:pt idx="733">
                  <c:v>1.466</c:v>
                </c:pt>
                <c:pt idx="734">
                  <c:v>1.468</c:v>
                </c:pt>
                <c:pt idx="735">
                  <c:v>1.47</c:v>
                </c:pt>
                <c:pt idx="736">
                  <c:v>1.472</c:v>
                </c:pt>
                <c:pt idx="737">
                  <c:v>1.474</c:v>
                </c:pt>
                <c:pt idx="738">
                  <c:v>1.476</c:v>
                </c:pt>
                <c:pt idx="739">
                  <c:v>1.478</c:v>
                </c:pt>
                <c:pt idx="740">
                  <c:v>1.48</c:v>
                </c:pt>
                <c:pt idx="741">
                  <c:v>1.482</c:v>
                </c:pt>
                <c:pt idx="742">
                  <c:v>1.484</c:v>
                </c:pt>
                <c:pt idx="743">
                  <c:v>1.486</c:v>
                </c:pt>
                <c:pt idx="744">
                  <c:v>1.488</c:v>
                </c:pt>
                <c:pt idx="745">
                  <c:v>1.49</c:v>
                </c:pt>
                <c:pt idx="746">
                  <c:v>1.492</c:v>
                </c:pt>
                <c:pt idx="747">
                  <c:v>1.494</c:v>
                </c:pt>
                <c:pt idx="748">
                  <c:v>1.496</c:v>
                </c:pt>
                <c:pt idx="749">
                  <c:v>1.498</c:v>
                </c:pt>
                <c:pt idx="750">
                  <c:v>1.5</c:v>
                </c:pt>
                <c:pt idx="751">
                  <c:v>1.502</c:v>
                </c:pt>
                <c:pt idx="752">
                  <c:v>1.504</c:v>
                </c:pt>
                <c:pt idx="753">
                  <c:v>1.506</c:v>
                </c:pt>
                <c:pt idx="754">
                  <c:v>1.508</c:v>
                </c:pt>
                <c:pt idx="755">
                  <c:v>1.51</c:v>
                </c:pt>
                <c:pt idx="756">
                  <c:v>1.512</c:v>
                </c:pt>
                <c:pt idx="757">
                  <c:v>1.514</c:v>
                </c:pt>
                <c:pt idx="758">
                  <c:v>1.516</c:v>
                </c:pt>
                <c:pt idx="759">
                  <c:v>1.518</c:v>
                </c:pt>
                <c:pt idx="760">
                  <c:v>1.52</c:v>
                </c:pt>
                <c:pt idx="761">
                  <c:v>1.522</c:v>
                </c:pt>
                <c:pt idx="762">
                  <c:v>1.524</c:v>
                </c:pt>
                <c:pt idx="763">
                  <c:v>1.526</c:v>
                </c:pt>
                <c:pt idx="764">
                  <c:v>1.528</c:v>
                </c:pt>
                <c:pt idx="765">
                  <c:v>1.53</c:v>
                </c:pt>
                <c:pt idx="766">
                  <c:v>1.532</c:v>
                </c:pt>
                <c:pt idx="767">
                  <c:v>1.534</c:v>
                </c:pt>
                <c:pt idx="768">
                  <c:v>1.536</c:v>
                </c:pt>
                <c:pt idx="769">
                  <c:v>1.538</c:v>
                </c:pt>
                <c:pt idx="770">
                  <c:v>1.54</c:v>
                </c:pt>
                <c:pt idx="771">
                  <c:v>1.542</c:v>
                </c:pt>
                <c:pt idx="772">
                  <c:v>1.544</c:v>
                </c:pt>
                <c:pt idx="773">
                  <c:v>1.546</c:v>
                </c:pt>
                <c:pt idx="774">
                  <c:v>1.548</c:v>
                </c:pt>
                <c:pt idx="775">
                  <c:v>1.55</c:v>
                </c:pt>
                <c:pt idx="776">
                  <c:v>1.552</c:v>
                </c:pt>
                <c:pt idx="777">
                  <c:v>1.554</c:v>
                </c:pt>
                <c:pt idx="778">
                  <c:v>1.556</c:v>
                </c:pt>
                <c:pt idx="779">
                  <c:v>1.558</c:v>
                </c:pt>
                <c:pt idx="780">
                  <c:v>1.56</c:v>
                </c:pt>
                <c:pt idx="781">
                  <c:v>1.562</c:v>
                </c:pt>
                <c:pt idx="782">
                  <c:v>1.564</c:v>
                </c:pt>
                <c:pt idx="783">
                  <c:v>1.566</c:v>
                </c:pt>
                <c:pt idx="784">
                  <c:v>1.568</c:v>
                </c:pt>
                <c:pt idx="785">
                  <c:v>1.57</c:v>
                </c:pt>
                <c:pt idx="786">
                  <c:v>1.572</c:v>
                </c:pt>
                <c:pt idx="787">
                  <c:v>1.574</c:v>
                </c:pt>
                <c:pt idx="788">
                  <c:v>1.576</c:v>
                </c:pt>
                <c:pt idx="789">
                  <c:v>1.578</c:v>
                </c:pt>
                <c:pt idx="790">
                  <c:v>1.58</c:v>
                </c:pt>
                <c:pt idx="791">
                  <c:v>1.582</c:v>
                </c:pt>
                <c:pt idx="792">
                  <c:v>1.584</c:v>
                </c:pt>
                <c:pt idx="793">
                  <c:v>1.586</c:v>
                </c:pt>
                <c:pt idx="794">
                  <c:v>1.588</c:v>
                </c:pt>
                <c:pt idx="795">
                  <c:v>1.59</c:v>
                </c:pt>
                <c:pt idx="796">
                  <c:v>1.592</c:v>
                </c:pt>
                <c:pt idx="797">
                  <c:v>1.594</c:v>
                </c:pt>
                <c:pt idx="798">
                  <c:v>1.596</c:v>
                </c:pt>
                <c:pt idx="799">
                  <c:v>1.598</c:v>
                </c:pt>
                <c:pt idx="800">
                  <c:v>1.6</c:v>
                </c:pt>
                <c:pt idx="801">
                  <c:v>1.602</c:v>
                </c:pt>
                <c:pt idx="802">
                  <c:v>1.604</c:v>
                </c:pt>
                <c:pt idx="803">
                  <c:v>1.606</c:v>
                </c:pt>
                <c:pt idx="804">
                  <c:v>1.608</c:v>
                </c:pt>
                <c:pt idx="805">
                  <c:v>1.61</c:v>
                </c:pt>
                <c:pt idx="806">
                  <c:v>1.612</c:v>
                </c:pt>
                <c:pt idx="807">
                  <c:v>1.614</c:v>
                </c:pt>
                <c:pt idx="808">
                  <c:v>1.616</c:v>
                </c:pt>
                <c:pt idx="809">
                  <c:v>1.618</c:v>
                </c:pt>
                <c:pt idx="810">
                  <c:v>1.62</c:v>
                </c:pt>
                <c:pt idx="811">
                  <c:v>1.622</c:v>
                </c:pt>
                <c:pt idx="812">
                  <c:v>1.624</c:v>
                </c:pt>
                <c:pt idx="813">
                  <c:v>1.626</c:v>
                </c:pt>
                <c:pt idx="814">
                  <c:v>1.628</c:v>
                </c:pt>
                <c:pt idx="815">
                  <c:v>1.63</c:v>
                </c:pt>
                <c:pt idx="816">
                  <c:v>1.632</c:v>
                </c:pt>
                <c:pt idx="817">
                  <c:v>1.634</c:v>
                </c:pt>
                <c:pt idx="818">
                  <c:v>1.636</c:v>
                </c:pt>
                <c:pt idx="819">
                  <c:v>1.638</c:v>
                </c:pt>
                <c:pt idx="820">
                  <c:v>1.64</c:v>
                </c:pt>
                <c:pt idx="821">
                  <c:v>1.642</c:v>
                </c:pt>
                <c:pt idx="822">
                  <c:v>1.644</c:v>
                </c:pt>
                <c:pt idx="823">
                  <c:v>1.646</c:v>
                </c:pt>
                <c:pt idx="824">
                  <c:v>1.648</c:v>
                </c:pt>
                <c:pt idx="825">
                  <c:v>1.65</c:v>
                </c:pt>
                <c:pt idx="826">
                  <c:v>1.652</c:v>
                </c:pt>
                <c:pt idx="827">
                  <c:v>1.654</c:v>
                </c:pt>
                <c:pt idx="828">
                  <c:v>1.656</c:v>
                </c:pt>
                <c:pt idx="829">
                  <c:v>1.658</c:v>
                </c:pt>
                <c:pt idx="830">
                  <c:v>1.66</c:v>
                </c:pt>
                <c:pt idx="831">
                  <c:v>1.662</c:v>
                </c:pt>
                <c:pt idx="832">
                  <c:v>1.664</c:v>
                </c:pt>
                <c:pt idx="833">
                  <c:v>1.666</c:v>
                </c:pt>
                <c:pt idx="834">
                  <c:v>1.668</c:v>
                </c:pt>
                <c:pt idx="835">
                  <c:v>1.67</c:v>
                </c:pt>
                <c:pt idx="836">
                  <c:v>1.672</c:v>
                </c:pt>
                <c:pt idx="837">
                  <c:v>1.674</c:v>
                </c:pt>
                <c:pt idx="838">
                  <c:v>1.676</c:v>
                </c:pt>
                <c:pt idx="839">
                  <c:v>1.678</c:v>
                </c:pt>
                <c:pt idx="840">
                  <c:v>1.68</c:v>
                </c:pt>
                <c:pt idx="841">
                  <c:v>1.682</c:v>
                </c:pt>
                <c:pt idx="842">
                  <c:v>1.684</c:v>
                </c:pt>
                <c:pt idx="843">
                  <c:v>1.686</c:v>
                </c:pt>
                <c:pt idx="844">
                  <c:v>1.688</c:v>
                </c:pt>
                <c:pt idx="845">
                  <c:v>1.69</c:v>
                </c:pt>
                <c:pt idx="846">
                  <c:v>1.692</c:v>
                </c:pt>
                <c:pt idx="847">
                  <c:v>1.694</c:v>
                </c:pt>
                <c:pt idx="848">
                  <c:v>1.696</c:v>
                </c:pt>
                <c:pt idx="849">
                  <c:v>1.698</c:v>
                </c:pt>
                <c:pt idx="850">
                  <c:v>1.7</c:v>
                </c:pt>
                <c:pt idx="851">
                  <c:v>1.702</c:v>
                </c:pt>
                <c:pt idx="852">
                  <c:v>1.704</c:v>
                </c:pt>
                <c:pt idx="853">
                  <c:v>1.706</c:v>
                </c:pt>
                <c:pt idx="854">
                  <c:v>1.708</c:v>
                </c:pt>
                <c:pt idx="855">
                  <c:v>1.71</c:v>
                </c:pt>
                <c:pt idx="856">
                  <c:v>1.712</c:v>
                </c:pt>
                <c:pt idx="857">
                  <c:v>1.714</c:v>
                </c:pt>
                <c:pt idx="858">
                  <c:v>1.716</c:v>
                </c:pt>
                <c:pt idx="859">
                  <c:v>1.718</c:v>
                </c:pt>
                <c:pt idx="860">
                  <c:v>1.72</c:v>
                </c:pt>
                <c:pt idx="861">
                  <c:v>1.722</c:v>
                </c:pt>
                <c:pt idx="862">
                  <c:v>1.724</c:v>
                </c:pt>
                <c:pt idx="863">
                  <c:v>1.726</c:v>
                </c:pt>
                <c:pt idx="864">
                  <c:v>1.728</c:v>
                </c:pt>
                <c:pt idx="865">
                  <c:v>1.73</c:v>
                </c:pt>
                <c:pt idx="866">
                  <c:v>1.732</c:v>
                </c:pt>
                <c:pt idx="867">
                  <c:v>1.734</c:v>
                </c:pt>
                <c:pt idx="868">
                  <c:v>1.736</c:v>
                </c:pt>
                <c:pt idx="869">
                  <c:v>1.738</c:v>
                </c:pt>
                <c:pt idx="870">
                  <c:v>1.74</c:v>
                </c:pt>
                <c:pt idx="871">
                  <c:v>1.742</c:v>
                </c:pt>
                <c:pt idx="872">
                  <c:v>1.744</c:v>
                </c:pt>
                <c:pt idx="873">
                  <c:v>1.746</c:v>
                </c:pt>
                <c:pt idx="874">
                  <c:v>1.748</c:v>
                </c:pt>
                <c:pt idx="875">
                  <c:v>1.75</c:v>
                </c:pt>
                <c:pt idx="876">
                  <c:v>1.752</c:v>
                </c:pt>
                <c:pt idx="877">
                  <c:v>1.754</c:v>
                </c:pt>
                <c:pt idx="878">
                  <c:v>1.756</c:v>
                </c:pt>
                <c:pt idx="879">
                  <c:v>1.758</c:v>
                </c:pt>
                <c:pt idx="880">
                  <c:v>1.76</c:v>
                </c:pt>
                <c:pt idx="881">
                  <c:v>1.762</c:v>
                </c:pt>
                <c:pt idx="882">
                  <c:v>1.764</c:v>
                </c:pt>
                <c:pt idx="883">
                  <c:v>1.766</c:v>
                </c:pt>
                <c:pt idx="884">
                  <c:v>1.768</c:v>
                </c:pt>
                <c:pt idx="885">
                  <c:v>1.77</c:v>
                </c:pt>
                <c:pt idx="886">
                  <c:v>1.772</c:v>
                </c:pt>
                <c:pt idx="887">
                  <c:v>1.774</c:v>
                </c:pt>
                <c:pt idx="888">
                  <c:v>1.776</c:v>
                </c:pt>
                <c:pt idx="889">
                  <c:v>1.778</c:v>
                </c:pt>
                <c:pt idx="890">
                  <c:v>1.78</c:v>
                </c:pt>
                <c:pt idx="891">
                  <c:v>1.782</c:v>
                </c:pt>
                <c:pt idx="892">
                  <c:v>1.784</c:v>
                </c:pt>
                <c:pt idx="893">
                  <c:v>1.786</c:v>
                </c:pt>
                <c:pt idx="894">
                  <c:v>1.788</c:v>
                </c:pt>
                <c:pt idx="895">
                  <c:v>1.79</c:v>
                </c:pt>
                <c:pt idx="896">
                  <c:v>1.792</c:v>
                </c:pt>
                <c:pt idx="897">
                  <c:v>1.794</c:v>
                </c:pt>
                <c:pt idx="898">
                  <c:v>1.796</c:v>
                </c:pt>
                <c:pt idx="899">
                  <c:v>1.798</c:v>
                </c:pt>
                <c:pt idx="900">
                  <c:v>1.8</c:v>
                </c:pt>
                <c:pt idx="901">
                  <c:v>1.802</c:v>
                </c:pt>
                <c:pt idx="902">
                  <c:v>1.804</c:v>
                </c:pt>
                <c:pt idx="903">
                  <c:v>1.806</c:v>
                </c:pt>
                <c:pt idx="904">
                  <c:v>1.808</c:v>
                </c:pt>
                <c:pt idx="905">
                  <c:v>1.81</c:v>
                </c:pt>
                <c:pt idx="906">
                  <c:v>1.812</c:v>
                </c:pt>
                <c:pt idx="907">
                  <c:v>1.814</c:v>
                </c:pt>
                <c:pt idx="908">
                  <c:v>1.816</c:v>
                </c:pt>
                <c:pt idx="909">
                  <c:v>1.818</c:v>
                </c:pt>
                <c:pt idx="910">
                  <c:v>1.82</c:v>
                </c:pt>
                <c:pt idx="911">
                  <c:v>1.822</c:v>
                </c:pt>
                <c:pt idx="912">
                  <c:v>1.824</c:v>
                </c:pt>
                <c:pt idx="913">
                  <c:v>1.826</c:v>
                </c:pt>
                <c:pt idx="914">
                  <c:v>1.828</c:v>
                </c:pt>
                <c:pt idx="915">
                  <c:v>1.83</c:v>
                </c:pt>
                <c:pt idx="916">
                  <c:v>1.832</c:v>
                </c:pt>
                <c:pt idx="917">
                  <c:v>1.834</c:v>
                </c:pt>
                <c:pt idx="918">
                  <c:v>1.836</c:v>
                </c:pt>
                <c:pt idx="919">
                  <c:v>1.838</c:v>
                </c:pt>
                <c:pt idx="920">
                  <c:v>1.84</c:v>
                </c:pt>
                <c:pt idx="921">
                  <c:v>1.842</c:v>
                </c:pt>
                <c:pt idx="922">
                  <c:v>1.844</c:v>
                </c:pt>
                <c:pt idx="923">
                  <c:v>1.846</c:v>
                </c:pt>
                <c:pt idx="924">
                  <c:v>1.848</c:v>
                </c:pt>
                <c:pt idx="925">
                  <c:v>1.85</c:v>
                </c:pt>
                <c:pt idx="926">
                  <c:v>1.852</c:v>
                </c:pt>
                <c:pt idx="927">
                  <c:v>1.854</c:v>
                </c:pt>
                <c:pt idx="928">
                  <c:v>1.856</c:v>
                </c:pt>
                <c:pt idx="929">
                  <c:v>1.858</c:v>
                </c:pt>
                <c:pt idx="930">
                  <c:v>1.86</c:v>
                </c:pt>
                <c:pt idx="931">
                  <c:v>1.862</c:v>
                </c:pt>
                <c:pt idx="932">
                  <c:v>1.864</c:v>
                </c:pt>
                <c:pt idx="933">
                  <c:v>1.866</c:v>
                </c:pt>
                <c:pt idx="934">
                  <c:v>1.868</c:v>
                </c:pt>
                <c:pt idx="935">
                  <c:v>1.87</c:v>
                </c:pt>
                <c:pt idx="936">
                  <c:v>1.872</c:v>
                </c:pt>
                <c:pt idx="937">
                  <c:v>1.874</c:v>
                </c:pt>
                <c:pt idx="938">
                  <c:v>1.876</c:v>
                </c:pt>
                <c:pt idx="939">
                  <c:v>1.878</c:v>
                </c:pt>
                <c:pt idx="940">
                  <c:v>1.88</c:v>
                </c:pt>
                <c:pt idx="941">
                  <c:v>1.882</c:v>
                </c:pt>
                <c:pt idx="942">
                  <c:v>1.884</c:v>
                </c:pt>
                <c:pt idx="943">
                  <c:v>1.886</c:v>
                </c:pt>
                <c:pt idx="944">
                  <c:v>1.888</c:v>
                </c:pt>
                <c:pt idx="945">
                  <c:v>1.89</c:v>
                </c:pt>
                <c:pt idx="946">
                  <c:v>1.892</c:v>
                </c:pt>
                <c:pt idx="947">
                  <c:v>1.894</c:v>
                </c:pt>
                <c:pt idx="948">
                  <c:v>1.896</c:v>
                </c:pt>
                <c:pt idx="949">
                  <c:v>1.898</c:v>
                </c:pt>
                <c:pt idx="950">
                  <c:v>1.9</c:v>
                </c:pt>
                <c:pt idx="951">
                  <c:v>1.901999999999999</c:v>
                </c:pt>
                <c:pt idx="952">
                  <c:v>1.903999999999999</c:v>
                </c:pt>
                <c:pt idx="953">
                  <c:v>1.905999999999999</c:v>
                </c:pt>
                <c:pt idx="954">
                  <c:v>1.907999999999999</c:v>
                </c:pt>
                <c:pt idx="955">
                  <c:v>1.91</c:v>
                </c:pt>
                <c:pt idx="956">
                  <c:v>1.911999999999999</c:v>
                </c:pt>
                <c:pt idx="957">
                  <c:v>1.913999999999999</c:v>
                </c:pt>
                <c:pt idx="958">
                  <c:v>1.915999999999999</c:v>
                </c:pt>
                <c:pt idx="959">
                  <c:v>1.917999999999999</c:v>
                </c:pt>
                <c:pt idx="960">
                  <c:v>1.92</c:v>
                </c:pt>
                <c:pt idx="961">
                  <c:v>1.921999999999999</c:v>
                </c:pt>
                <c:pt idx="962">
                  <c:v>1.923999999999999</c:v>
                </c:pt>
                <c:pt idx="963">
                  <c:v>1.925999999999999</c:v>
                </c:pt>
                <c:pt idx="964">
                  <c:v>1.927999999999999</c:v>
                </c:pt>
                <c:pt idx="965">
                  <c:v>1.93</c:v>
                </c:pt>
                <c:pt idx="966">
                  <c:v>1.931999999999999</c:v>
                </c:pt>
                <c:pt idx="967">
                  <c:v>1.933999999999999</c:v>
                </c:pt>
                <c:pt idx="968">
                  <c:v>1.935999999999999</c:v>
                </c:pt>
                <c:pt idx="969">
                  <c:v>1.937999999999999</c:v>
                </c:pt>
                <c:pt idx="970">
                  <c:v>1.94</c:v>
                </c:pt>
                <c:pt idx="971">
                  <c:v>1.941999999999999</c:v>
                </c:pt>
                <c:pt idx="972">
                  <c:v>1.944</c:v>
                </c:pt>
                <c:pt idx="973">
                  <c:v>1.946</c:v>
                </c:pt>
                <c:pt idx="974">
                  <c:v>1.948</c:v>
                </c:pt>
                <c:pt idx="975">
                  <c:v>1.95</c:v>
                </c:pt>
                <c:pt idx="976">
                  <c:v>1.952</c:v>
                </c:pt>
                <c:pt idx="977">
                  <c:v>1.954</c:v>
                </c:pt>
                <c:pt idx="978">
                  <c:v>1.956</c:v>
                </c:pt>
                <c:pt idx="979">
                  <c:v>1.958</c:v>
                </c:pt>
                <c:pt idx="980">
                  <c:v>1.96</c:v>
                </c:pt>
                <c:pt idx="981">
                  <c:v>1.962</c:v>
                </c:pt>
                <c:pt idx="982">
                  <c:v>1.964</c:v>
                </c:pt>
                <c:pt idx="983">
                  <c:v>1.966</c:v>
                </c:pt>
                <c:pt idx="984">
                  <c:v>1.968</c:v>
                </c:pt>
                <c:pt idx="985">
                  <c:v>1.97</c:v>
                </c:pt>
                <c:pt idx="986">
                  <c:v>1.972</c:v>
                </c:pt>
                <c:pt idx="987">
                  <c:v>1.974</c:v>
                </c:pt>
                <c:pt idx="988">
                  <c:v>1.976</c:v>
                </c:pt>
                <c:pt idx="989">
                  <c:v>1.978</c:v>
                </c:pt>
                <c:pt idx="990">
                  <c:v>1.98</c:v>
                </c:pt>
                <c:pt idx="991">
                  <c:v>1.982</c:v>
                </c:pt>
                <c:pt idx="992">
                  <c:v>1.984</c:v>
                </c:pt>
                <c:pt idx="993">
                  <c:v>1.986</c:v>
                </c:pt>
                <c:pt idx="994">
                  <c:v>1.988</c:v>
                </c:pt>
                <c:pt idx="995">
                  <c:v>1.99</c:v>
                </c:pt>
                <c:pt idx="996">
                  <c:v>1.992</c:v>
                </c:pt>
                <c:pt idx="997">
                  <c:v>1.994</c:v>
                </c:pt>
                <c:pt idx="998">
                  <c:v>1.996</c:v>
                </c:pt>
                <c:pt idx="999">
                  <c:v>1.998</c:v>
                </c:pt>
                <c:pt idx="1000">
                  <c:v>2.0</c:v>
                </c:pt>
                <c:pt idx="1001">
                  <c:v>2.002</c:v>
                </c:pt>
                <c:pt idx="1002">
                  <c:v>2.004</c:v>
                </c:pt>
                <c:pt idx="1003">
                  <c:v>2.006</c:v>
                </c:pt>
                <c:pt idx="1004">
                  <c:v>2.008</c:v>
                </c:pt>
                <c:pt idx="1005">
                  <c:v>2.01</c:v>
                </c:pt>
                <c:pt idx="1006">
                  <c:v>2.012</c:v>
                </c:pt>
                <c:pt idx="1007">
                  <c:v>2.014</c:v>
                </c:pt>
                <c:pt idx="1008">
                  <c:v>2.016</c:v>
                </c:pt>
                <c:pt idx="1009">
                  <c:v>2.018</c:v>
                </c:pt>
                <c:pt idx="1010">
                  <c:v>2.02</c:v>
                </c:pt>
                <c:pt idx="1011">
                  <c:v>2.022</c:v>
                </c:pt>
                <c:pt idx="1012">
                  <c:v>2.024</c:v>
                </c:pt>
                <c:pt idx="1013">
                  <c:v>2.026</c:v>
                </c:pt>
                <c:pt idx="1014">
                  <c:v>2.028</c:v>
                </c:pt>
                <c:pt idx="1015">
                  <c:v>2.03</c:v>
                </c:pt>
                <c:pt idx="1016">
                  <c:v>2.032</c:v>
                </c:pt>
                <c:pt idx="1017">
                  <c:v>2.034</c:v>
                </c:pt>
                <c:pt idx="1018">
                  <c:v>2.036</c:v>
                </c:pt>
                <c:pt idx="1019">
                  <c:v>2.038</c:v>
                </c:pt>
                <c:pt idx="1020">
                  <c:v>2.04</c:v>
                </c:pt>
                <c:pt idx="1021">
                  <c:v>2.042</c:v>
                </c:pt>
                <c:pt idx="1022">
                  <c:v>2.044</c:v>
                </c:pt>
                <c:pt idx="1023">
                  <c:v>2.046</c:v>
                </c:pt>
                <c:pt idx="1024">
                  <c:v>2.048</c:v>
                </c:pt>
                <c:pt idx="1025">
                  <c:v>2.05</c:v>
                </c:pt>
                <c:pt idx="1026">
                  <c:v>2.052</c:v>
                </c:pt>
                <c:pt idx="1027">
                  <c:v>2.054</c:v>
                </c:pt>
                <c:pt idx="1028">
                  <c:v>2.056</c:v>
                </c:pt>
                <c:pt idx="1029">
                  <c:v>2.058</c:v>
                </c:pt>
                <c:pt idx="1030">
                  <c:v>2.06</c:v>
                </c:pt>
                <c:pt idx="1031">
                  <c:v>2.062</c:v>
                </c:pt>
                <c:pt idx="1032">
                  <c:v>2.064</c:v>
                </c:pt>
                <c:pt idx="1033">
                  <c:v>2.066</c:v>
                </c:pt>
                <c:pt idx="1034">
                  <c:v>2.068</c:v>
                </c:pt>
                <c:pt idx="1035">
                  <c:v>2.07</c:v>
                </c:pt>
                <c:pt idx="1036">
                  <c:v>2.072</c:v>
                </c:pt>
                <c:pt idx="1037">
                  <c:v>2.074</c:v>
                </c:pt>
                <c:pt idx="1038">
                  <c:v>2.076</c:v>
                </c:pt>
                <c:pt idx="1039">
                  <c:v>2.078</c:v>
                </c:pt>
                <c:pt idx="1040">
                  <c:v>2.08</c:v>
                </c:pt>
                <c:pt idx="1041">
                  <c:v>2.082</c:v>
                </c:pt>
                <c:pt idx="1042">
                  <c:v>2.084</c:v>
                </c:pt>
                <c:pt idx="1043">
                  <c:v>2.086</c:v>
                </c:pt>
                <c:pt idx="1044">
                  <c:v>2.088</c:v>
                </c:pt>
                <c:pt idx="1045">
                  <c:v>2.09</c:v>
                </c:pt>
                <c:pt idx="1046">
                  <c:v>2.092</c:v>
                </c:pt>
                <c:pt idx="1047">
                  <c:v>2.094</c:v>
                </c:pt>
                <c:pt idx="1048">
                  <c:v>2.096</c:v>
                </c:pt>
                <c:pt idx="1049">
                  <c:v>2.098</c:v>
                </c:pt>
                <c:pt idx="1050">
                  <c:v>2.1</c:v>
                </c:pt>
                <c:pt idx="1051">
                  <c:v>2.102</c:v>
                </c:pt>
                <c:pt idx="1052">
                  <c:v>2.104</c:v>
                </c:pt>
                <c:pt idx="1053">
                  <c:v>2.106</c:v>
                </c:pt>
                <c:pt idx="1054">
                  <c:v>2.108</c:v>
                </c:pt>
                <c:pt idx="1055">
                  <c:v>2.11</c:v>
                </c:pt>
                <c:pt idx="1056">
                  <c:v>2.112</c:v>
                </c:pt>
                <c:pt idx="1057">
                  <c:v>2.114</c:v>
                </c:pt>
                <c:pt idx="1058">
                  <c:v>2.116</c:v>
                </c:pt>
                <c:pt idx="1059">
                  <c:v>2.118</c:v>
                </c:pt>
                <c:pt idx="1060">
                  <c:v>2.12</c:v>
                </c:pt>
                <c:pt idx="1061">
                  <c:v>2.122</c:v>
                </c:pt>
                <c:pt idx="1062">
                  <c:v>2.124</c:v>
                </c:pt>
                <c:pt idx="1063">
                  <c:v>2.126</c:v>
                </c:pt>
                <c:pt idx="1064">
                  <c:v>2.128</c:v>
                </c:pt>
                <c:pt idx="1065">
                  <c:v>2.13</c:v>
                </c:pt>
                <c:pt idx="1066">
                  <c:v>2.132</c:v>
                </c:pt>
                <c:pt idx="1067">
                  <c:v>2.134</c:v>
                </c:pt>
                <c:pt idx="1068">
                  <c:v>2.136</c:v>
                </c:pt>
                <c:pt idx="1069">
                  <c:v>2.138</c:v>
                </c:pt>
                <c:pt idx="1070">
                  <c:v>2.14</c:v>
                </c:pt>
                <c:pt idx="1071">
                  <c:v>2.142</c:v>
                </c:pt>
                <c:pt idx="1072">
                  <c:v>2.144</c:v>
                </c:pt>
                <c:pt idx="1073">
                  <c:v>2.146</c:v>
                </c:pt>
                <c:pt idx="1074">
                  <c:v>2.148</c:v>
                </c:pt>
                <c:pt idx="1075">
                  <c:v>2.15</c:v>
                </c:pt>
                <c:pt idx="1076">
                  <c:v>2.152</c:v>
                </c:pt>
                <c:pt idx="1077">
                  <c:v>2.154</c:v>
                </c:pt>
                <c:pt idx="1078">
                  <c:v>2.156</c:v>
                </c:pt>
                <c:pt idx="1079">
                  <c:v>2.158</c:v>
                </c:pt>
                <c:pt idx="1080">
                  <c:v>2.16</c:v>
                </c:pt>
                <c:pt idx="1081">
                  <c:v>2.162</c:v>
                </c:pt>
                <c:pt idx="1082">
                  <c:v>2.164</c:v>
                </c:pt>
                <c:pt idx="1083">
                  <c:v>2.166</c:v>
                </c:pt>
                <c:pt idx="1084">
                  <c:v>2.168</c:v>
                </c:pt>
                <c:pt idx="1085">
                  <c:v>2.17</c:v>
                </c:pt>
                <c:pt idx="1086">
                  <c:v>2.172</c:v>
                </c:pt>
                <c:pt idx="1087">
                  <c:v>2.174</c:v>
                </c:pt>
                <c:pt idx="1088">
                  <c:v>2.176</c:v>
                </c:pt>
                <c:pt idx="1089">
                  <c:v>2.178</c:v>
                </c:pt>
                <c:pt idx="1090">
                  <c:v>2.18</c:v>
                </c:pt>
                <c:pt idx="1091">
                  <c:v>2.182</c:v>
                </c:pt>
                <c:pt idx="1092">
                  <c:v>2.184</c:v>
                </c:pt>
                <c:pt idx="1093">
                  <c:v>2.186</c:v>
                </c:pt>
                <c:pt idx="1094">
                  <c:v>2.188</c:v>
                </c:pt>
                <c:pt idx="1095">
                  <c:v>2.19</c:v>
                </c:pt>
                <c:pt idx="1096">
                  <c:v>2.192</c:v>
                </c:pt>
                <c:pt idx="1097">
                  <c:v>2.194</c:v>
                </c:pt>
                <c:pt idx="1098">
                  <c:v>2.196</c:v>
                </c:pt>
                <c:pt idx="1099">
                  <c:v>2.198</c:v>
                </c:pt>
                <c:pt idx="1100">
                  <c:v>2.2</c:v>
                </c:pt>
                <c:pt idx="1101">
                  <c:v>2.202</c:v>
                </c:pt>
                <c:pt idx="1102">
                  <c:v>2.204</c:v>
                </c:pt>
                <c:pt idx="1103">
                  <c:v>2.206</c:v>
                </c:pt>
                <c:pt idx="1104">
                  <c:v>2.208</c:v>
                </c:pt>
                <c:pt idx="1105">
                  <c:v>2.21</c:v>
                </c:pt>
                <c:pt idx="1106">
                  <c:v>2.212</c:v>
                </c:pt>
                <c:pt idx="1107">
                  <c:v>2.214</c:v>
                </c:pt>
                <c:pt idx="1108">
                  <c:v>2.216</c:v>
                </c:pt>
                <c:pt idx="1109">
                  <c:v>2.218</c:v>
                </c:pt>
                <c:pt idx="1110">
                  <c:v>2.22</c:v>
                </c:pt>
                <c:pt idx="1111">
                  <c:v>2.222</c:v>
                </c:pt>
                <c:pt idx="1112">
                  <c:v>2.224</c:v>
                </c:pt>
                <c:pt idx="1113">
                  <c:v>2.226</c:v>
                </c:pt>
                <c:pt idx="1114">
                  <c:v>2.228</c:v>
                </c:pt>
                <c:pt idx="1115">
                  <c:v>2.23</c:v>
                </c:pt>
                <c:pt idx="1116">
                  <c:v>2.232</c:v>
                </c:pt>
                <c:pt idx="1117">
                  <c:v>2.234</c:v>
                </c:pt>
                <c:pt idx="1118">
                  <c:v>2.236</c:v>
                </c:pt>
                <c:pt idx="1119">
                  <c:v>2.238</c:v>
                </c:pt>
                <c:pt idx="1120">
                  <c:v>2.24</c:v>
                </c:pt>
                <c:pt idx="1121">
                  <c:v>2.242</c:v>
                </c:pt>
                <c:pt idx="1122">
                  <c:v>2.244</c:v>
                </c:pt>
                <c:pt idx="1123">
                  <c:v>2.246</c:v>
                </c:pt>
                <c:pt idx="1124">
                  <c:v>2.248</c:v>
                </c:pt>
                <c:pt idx="1125">
                  <c:v>2.25</c:v>
                </c:pt>
                <c:pt idx="1126">
                  <c:v>2.252</c:v>
                </c:pt>
                <c:pt idx="1127">
                  <c:v>2.254</c:v>
                </c:pt>
                <c:pt idx="1128">
                  <c:v>2.256</c:v>
                </c:pt>
                <c:pt idx="1129">
                  <c:v>2.258</c:v>
                </c:pt>
                <c:pt idx="1130">
                  <c:v>2.26</c:v>
                </c:pt>
                <c:pt idx="1131">
                  <c:v>2.262</c:v>
                </c:pt>
                <c:pt idx="1132">
                  <c:v>2.264</c:v>
                </c:pt>
                <c:pt idx="1133">
                  <c:v>2.266</c:v>
                </c:pt>
                <c:pt idx="1134">
                  <c:v>2.268</c:v>
                </c:pt>
                <c:pt idx="1135">
                  <c:v>2.27</c:v>
                </c:pt>
                <c:pt idx="1136">
                  <c:v>2.272</c:v>
                </c:pt>
                <c:pt idx="1137">
                  <c:v>2.274</c:v>
                </c:pt>
                <c:pt idx="1138">
                  <c:v>2.276</c:v>
                </c:pt>
                <c:pt idx="1139">
                  <c:v>2.278</c:v>
                </c:pt>
                <c:pt idx="1140">
                  <c:v>2.28</c:v>
                </c:pt>
                <c:pt idx="1141">
                  <c:v>2.282</c:v>
                </c:pt>
                <c:pt idx="1142">
                  <c:v>2.284</c:v>
                </c:pt>
                <c:pt idx="1143">
                  <c:v>2.286</c:v>
                </c:pt>
                <c:pt idx="1144">
                  <c:v>2.288</c:v>
                </c:pt>
                <c:pt idx="1145">
                  <c:v>2.29</c:v>
                </c:pt>
                <c:pt idx="1146">
                  <c:v>2.292</c:v>
                </c:pt>
                <c:pt idx="1147">
                  <c:v>2.294</c:v>
                </c:pt>
                <c:pt idx="1148">
                  <c:v>2.296</c:v>
                </c:pt>
                <c:pt idx="1149">
                  <c:v>2.298</c:v>
                </c:pt>
                <c:pt idx="1150">
                  <c:v>2.3</c:v>
                </c:pt>
                <c:pt idx="1151">
                  <c:v>2.302</c:v>
                </c:pt>
                <c:pt idx="1152">
                  <c:v>2.304</c:v>
                </c:pt>
                <c:pt idx="1153">
                  <c:v>2.306</c:v>
                </c:pt>
                <c:pt idx="1154">
                  <c:v>2.308</c:v>
                </c:pt>
                <c:pt idx="1155">
                  <c:v>2.31</c:v>
                </c:pt>
                <c:pt idx="1156">
                  <c:v>2.311999999999998</c:v>
                </c:pt>
                <c:pt idx="1157">
                  <c:v>2.314</c:v>
                </c:pt>
                <c:pt idx="1158">
                  <c:v>2.315999999999998</c:v>
                </c:pt>
                <c:pt idx="1159">
                  <c:v>2.318</c:v>
                </c:pt>
                <c:pt idx="1160">
                  <c:v>2.319999999999998</c:v>
                </c:pt>
                <c:pt idx="1161">
                  <c:v>2.322</c:v>
                </c:pt>
                <c:pt idx="1162">
                  <c:v>2.324</c:v>
                </c:pt>
                <c:pt idx="1163">
                  <c:v>2.326</c:v>
                </c:pt>
                <c:pt idx="1164">
                  <c:v>2.328</c:v>
                </c:pt>
                <c:pt idx="1165">
                  <c:v>2.33</c:v>
                </c:pt>
                <c:pt idx="1166">
                  <c:v>2.331999999999998</c:v>
                </c:pt>
                <c:pt idx="1167">
                  <c:v>2.334</c:v>
                </c:pt>
                <c:pt idx="1168">
                  <c:v>2.335999999999998</c:v>
                </c:pt>
                <c:pt idx="1169">
                  <c:v>2.338</c:v>
                </c:pt>
                <c:pt idx="1170">
                  <c:v>2.34</c:v>
                </c:pt>
                <c:pt idx="1171">
                  <c:v>2.342</c:v>
                </c:pt>
                <c:pt idx="1172">
                  <c:v>2.344</c:v>
                </c:pt>
                <c:pt idx="1173">
                  <c:v>2.346</c:v>
                </c:pt>
                <c:pt idx="1174">
                  <c:v>2.348</c:v>
                </c:pt>
                <c:pt idx="1175">
                  <c:v>2.35</c:v>
                </c:pt>
                <c:pt idx="1176">
                  <c:v>2.351999999999998</c:v>
                </c:pt>
                <c:pt idx="1177">
                  <c:v>2.354</c:v>
                </c:pt>
                <c:pt idx="1178">
                  <c:v>2.355999999999998</c:v>
                </c:pt>
                <c:pt idx="1179">
                  <c:v>2.358</c:v>
                </c:pt>
                <c:pt idx="1180">
                  <c:v>2.36</c:v>
                </c:pt>
                <c:pt idx="1181">
                  <c:v>2.362</c:v>
                </c:pt>
                <c:pt idx="1182">
                  <c:v>2.364</c:v>
                </c:pt>
                <c:pt idx="1183">
                  <c:v>2.366</c:v>
                </c:pt>
                <c:pt idx="1184">
                  <c:v>2.368</c:v>
                </c:pt>
                <c:pt idx="1185">
                  <c:v>2.37</c:v>
                </c:pt>
                <c:pt idx="1186">
                  <c:v>2.371999999999999</c:v>
                </c:pt>
                <c:pt idx="1187">
                  <c:v>2.374</c:v>
                </c:pt>
                <c:pt idx="1188">
                  <c:v>2.375999999999999</c:v>
                </c:pt>
                <c:pt idx="1189">
                  <c:v>2.378</c:v>
                </c:pt>
                <c:pt idx="1190">
                  <c:v>2.38</c:v>
                </c:pt>
                <c:pt idx="1191">
                  <c:v>2.382</c:v>
                </c:pt>
                <c:pt idx="1192">
                  <c:v>2.384</c:v>
                </c:pt>
                <c:pt idx="1193">
                  <c:v>2.386</c:v>
                </c:pt>
                <c:pt idx="1194">
                  <c:v>2.388</c:v>
                </c:pt>
                <c:pt idx="1195">
                  <c:v>2.39</c:v>
                </c:pt>
                <c:pt idx="1196">
                  <c:v>2.391999999999999</c:v>
                </c:pt>
                <c:pt idx="1197">
                  <c:v>2.394</c:v>
                </c:pt>
                <c:pt idx="1198">
                  <c:v>2.395999999999999</c:v>
                </c:pt>
                <c:pt idx="1199">
                  <c:v>2.398</c:v>
                </c:pt>
                <c:pt idx="1200">
                  <c:v>2.4</c:v>
                </c:pt>
                <c:pt idx="1201">
                  <c:v>2.402</c:v>
                </c:pt>
                <c:pt idx="1202">
                  <c:v>2.404</c:v>
                </c:pt>
                <c:pt idx="1203">
                  <c:v>2.406</c:v>
                </c:pt>
                <c:pt idx="1204">
                  <c:v>2.408</c:v>
                </c:pt>
                <c:pt idx="1205">
                  <c:v>2.41</c:v>
                </c:pt>
                <c:pt idx="1206">
                  <c:v>2.411999999999999</c:v>
                </c:pt>
                <c:pt idx="1207">
                  <c:v>2.414</c:v>
                </c:pt>
                <c:pt idx="1208">
                  <c:v>2.415999999999999</c:v>
                </c:pt>
                <c:pt idx="1209">
                  <c:v>2.418</c:v>
                </c:pt>
                <c:pt idx="1210">
                  <c:v>2.42</c:v>
                </c:pt>
                <c:pt idx="1211">
                  <c:v>2.422</c:v>
                </c:pt>
                <c:pt idx="1212">
                  <c:v>2.424</c:v>
                </c:pt>
                <c:pt idx="1213">
                  <c:v>2.426</c:v>
                </c:pt>
                <c:pt idx="1214">
                  <c:v>2.428</c:v>
                </c:pt>
                <c:pt idx="1215">
                  <c:v>2.43</c:v>
                </c:pt>
                <c:pt idx="1216">
                  <c:v>2.431999999999999</c:v>
                </c:pt>
                <c:pt idx="1217">
                  <c:v>2.434</c:v>
                </c:pt>
                <c:pt idx="1218">
                  <c:v>2.435999999999999</c:v>
                </c:pt>
                <c:pt idx="1219">
                  <c:v>2.438</c:v>
                </c:pt>
                <c:pt idx="1220">
                  <c:v>2.44</c:v>
                </c:pt>
                <c:pt idx="1221">
                  <c:v>2.442</c:v>
                </c:pt>
                <c:pt idx="1222">
                  <c:v>2.444</c:v>
                </c:pt>
                <c:pt idx="1223">
                  <c:v>2.446</c:v>
                </c:pt>
                <c:pt idx="1224">
                  <c:v>2.448</c:v>
                </c:pt>
                <c:pt idx="1225">
                  <c:v>2.45</c:v>
                </c:pt>
                <c:pt idx="1226">
                  <c:v>2.451999999999999</c:v>
                </c:pt>
                <c:pt idx="1227">
                  <c:v>2.454</c:v>
                </c:pt>
                <c:pt idx="1228">
                  <c:v>2.455999999999999</c:v>
                </c:pt>
                <c:pt idx="1229">
                  <c:v>2.458</c:v>
                </c:pt>
                <c:pt idx="1230">
                  <c:v>2.46</c:v>
                </c:pt>
                <c:pt idx="1231">
                  <c:v>2.462</c:v>
                </c:pt>
                <c:pt idx="1232">
                  <c:v>2.464</c:v>
                </c:pt>
                <c:pt idx="1233">
                  <c:v>2.466</c:v>
                </c:pt>
                <c:pt idx="1234">
                  <c:v>2.468</c:v>
                </c:pt>
                <c:pt idx="1235">
                  <c:v>2.47</c:v>
                </c:pt>
                <c:pt idx="1236">
                  <c:v>2.472</c:v>
                </c:pt>
                <c:pt idx="1237">
                  <c:v>2.474</c:v>
                </c:pt>
                <c:pt idx="1238">
                  <c:v>2.476</c:v>
                </c:pt>
                <c:pt idx="1239">
                  <c:v>2.478</c:v>
                </c:pt>
                <c:pt idx="1240">
                  <c:v>2.48</c:v>
                </c:pt>
                <c:pt idx="1241">
                  <c:v>2.482</c:v>
                </c:pt>
                <c:pt idx="1242">
                  <c:v>2.484</c:v>
                </c:pt>
                <c:pt idx="1243">
                  <c:v>2.486</c:v>
                </c:pt>
                <c:pt idx="1244">
                  <c:v>2.488</c:v>
                </c:pt>
                <c:pt idx="1245">
                  <c:v>2.49</c:v>
                </c:pt>
                <c:pt idx="1246">
                  <c:v>2.492</c:v>
                </c:pt>
                <c:pt idx="1247">
                  <c:v>2.494</c:v>
                </c:pt>
                <c:pt idx="1248">
                  <c:v>2.496</c:v>
                </c:pt>
                <c:pt idx="1249">
                  <c:v>2.498</c:v>
                </c:pt>
                <c:pt idx="1250">
                  <c:v>2.5</c:v>
                </c:pt>
                <c:pt idx="1251">
                  <c:v>2.502</c:v>
                </c:pt>
                <c:pt idx="1252">
                  <c:v>2.504</c:v>
                </c:pt>
                <c:pt idx="1253">
                  <c:v>2.506</c:v>
                </c:pt>
                <c:pt idx="1254">
                  <c:v>2.508</c:v>
                </c:pt>
                <c:pt idx="1255">
                  <c:v>2.51</c:v>
                </c:pt>
                <c:pt idx="1256">
                  <c:v>2.512</c:v>
                </c:pt>
                <c:pt idx="1257">
                  <c:v>2.514</c:v>
                </c:pt>
                <c:pt idx="1258">
                  <c:v>2.516</c:v>
                </c:pt>
                <c:pt idx="1259">
                  <c:v>2.518</c:v>
                </c:pt>
                <c:pt idx="1260">
                  <c:v>2.52</c:v>
                </c:pt>
                <c:pt idx="1261">
                  <c:v>2.522</c:v>
                </c:pt>
                <c:pt idx="1262">
                  <c:v>2.524</c:v>
                </c:pt>
                <c:pt idx="1263">
                  <c:v>2.526</c:v>
                </c:pt>
                <c:pt idx="1264">
                  <c:v>2.528</c:v>
                </c:pt>
                <c:pt idx="1265">
                  <c:v>2.53</c:v>
                </c:pt>
                <c:pt idx="1266">
                  <c:v>2.532</c:v>
                </c:pt>
                <c:pt idx="1267">
                  <c:v>2.534</c:v>
                </c:pt>
                <c:pt idx="1268">
                  <c:v>2.536</c:v>
                </c:pt>
                <c:pt idx="1269">
                  <c:v>2.538</c:v>
                </c:pt>
                <c:pt idx="1270">
                  <c:v>2.54</c:v>
                </c:pt>
                <c:pt idx="1271">
                  <c:v>2.542</c:v>
                </c:pt>
                <c:pt idx="1272">
                  <c:v>2.544</c:v>
                </c:pt>
                <c:pt idx="1273">
                  <c:v>2.546</c:v>
                </c:pt>
                <c:pt idx="1274">
                  <c:v>2.548</c:v>
                </c:pt>
                <c:pt idx="1275">
                  <c:v>2.55</c:v>
                </c:pt>
                <c:pt idx="1276">
                  <c:v>2.552</c:v>
                </c:pt>
                <c:pt idx="1277">
                  <c:v>2.554</c:v>
                </c:pt>
                <c:pt idx="1278">
                  <c:v>2.556</c:v>
                </c:pt>
                <c:pt idx="1279">
                  <c:v>2.558</c:v>
                </c:pt>
                <c:pt idx="1280">
                  <c:v>2.56</c:v>
                </c:pt>
                <c:pt idx="1281">
                  <c:v>2.562</c:v>
                </c:pt>
                <c:pt idx="1282">
                  <c:v>2.564</c:v>
                </c:pt>
                <c:pt idx="1283">
                  <c:v>2.566</c:v>
                </c:pt>
                <c:pt idx="1284">
                  <c:v>2.568</c:v>
                </c:pt>
                <c:pt idx="1285">
                  <c:v>2.57</c:v>
                </c:pt>
                <c:pt idx="1286">
                  <c:v>2.572</c:v>
                </c:pt>
                <c:pt idx="1287">
                  <c:v>2.574</c:v>
                </c:pt>
                <c:pt idx="1288">
                  <c:v>2.576</c:v>
                </c:pt>
                <c:pt idx="1289">
                  <c:v>2.578</c:v>
                </c:pt>
                <c:pt idx="1290">
                  <c:v>2.58</c:v>
                </c:pt>
                <c:pt idx="1291">
                  <c:v>2.582</c:v>
                </c:pt>
                <c:pt idx="1292">
                  <c:v>2.584</c:v>
                </c:pt>
                <c:pt idx="1293">
                  <c:v>2.586</c:v>
                </c:pt>
                <c:pt idx="1294">
                  <c:v>2.588</c:v>
                </c:pt>
                <c:pt idx="1295">
                  <c:v>2.59</c:v>
                </c:pt>
                <c:pt idx="1296">
                  <c:v>2.592</c:v>
                </c:pt>
                <c:pt idx="1297">
                  <c:v>2.594</c:v>
                </c:pt>
                <c:pt idx="1298">
                  <c:v>2.596</c:v>
                </c:pt>
                <c:pt idx="1299">
                  <c:v>2.598</c:v>
                </c:pt>
                <c:pt idx="1300">
                  <c:v>2.6</c:v>
                </c:pt>
                <c:pt idx="1301">
                  <c:v>2.602</c:v>
                </c:pt>
                <c:pt idx="1302">
                  <c:v>2.604</c:v>
                </c:pt>
                <c:pt idx="1303">
                  <c:v>2.606</c:v>
                </c:pt>
                <c:pt idx="1304">
                  <c:v>2.608</c:v>
                </c:pt>
                <c:pt idx="1305">
                  <c:v>2.61</c:v>
                </c:pt>
                <c:pt idx="1306">
                  <c:v>2.612</c:v>
                </c:pt>
                <c:pt idx="1307">
                  <c:v>2.614</c:v>
                </c:pt>
                <c:pt idx="1308">
                  <c:v>2.616</c:v>
                </c:pt>
                <c:pt idx="1309">
                  <c:v>2.618</c:v>
                </c:pt>
                <c:pt idx="1310">
                  <c:v>2.62</c:v>
                </c:pt>
                <c:pt idx="1311">
                  <c:v>2.622</c:v>
                </c:pt>
                <c:pt idx="1312">
                  <c:v>2.624</c:v>
                </c:pt>
                <c:pt idx="1313">
                  <c:v>2.626</c:v>
                </c:pt>
                <c:pt idx="1314">
                  <c:v>2.628</c:v>
                </c:pt>
                <c:pt idx="1315">
                  <c:v>2.63</c:v>
                </c:pt>
                <c:pt idx="1316">
                  <c:v>2.632</c:v>
                </c:pt>
                <c:pt idx="1317">
                  <c:v>2.634</c:v>
                </c:pt>
                <c:pt idx="1318">
                  <c:v>2.636</c:v>
                </c:pt>
                <c:pt idx="1319">
                  <c:v>2.638</c:v>
                </c:pt>
                <c:pt idx="1320">
                  <c:v>2.64</c:v>
                </c:pt>
                <c:pt idx="1321">
                  <c:v>2.642</c:v>
                </c:pt>
                <c:pt idx="1322">
                  <c:v>2.644</c:v>
                </c:pt>
                <c:pt idx="1323">
                  <c:v>2.646</c:v>
                </c:pt>
                <c:pt idx="1324">
                  <c:v>2.648</c:v>
                </c:pt>
                <c:pt idx="1325">
                  <c:v>2.65</c:v>
                </c:pt>
                <c:pt idx="1326">
                  <c:v>2.652</c:v>
                </c:pt>
                <c:pt idx="1327">
                  <c:v>2.654</c:v>
                </c:pt>
                <c:pt idx="1328">
                  <c:v>2.656</c:v>
                </c:pt>
                <c:pt idx="1329">
                  <c:v>2.658</c:v>
                </c:pt>
                <c:pt idx="1330">
                  <c:v>2.66</c:v>
                </c:pt>
                <c:pt idx="1331">
                  <c:v>2.662</c:v>
                </c:pt>
                <c:pt idx="1332">
                  <c:v>2.664</c:v>
                </c:pt>
                <c:pt idx="1333">
                  <c:v>2.666</c:v>
                </c:pt>
                <c:pt idx="1334">
                  <c:v>2.668</c:v>
                </c:pt>
                <c:pt idx="1335">
                  <c:v>2.67</c:v>
                </c:pt>
                <c:pt idx="1336">
                  <c:v>2.672</c:v>
                </c:pt>
                <c:pt idx="1337">
                  <c:v>2.674</c:v>
                </c:pt>
                <c:pt idx="1338">
                  <c:v>2.676</c:v>
                </c:pt>
                <c:pt idx="1339">
                  <c:v>2.678</c:v>
                </c:pt>
                <c:pt idx="1340">
                  <c:v>2.68</c:v>
                </c:pt>
                <c:pt idx="1341">
                  <c:v>2.682</c:v>
                </c:pt>
                <c:pt idx="1342">
                  <c:v>2.684</c:v>
                </c:pt>
                <c:pt idx="1343">
                  <c:v>2.686</c:v>
                </c:pt>
                <c:pt idx="1344">
                  <c:v>2.688</c:v>
                </c:pt>
                <c:pt idx="1345">
                  <c:v>2.69</c:v>
                </c:pt>
                <c:pt idx="1346">
                  <c:v>2.692</c:v>
                </c:pt>
                <c:pt idx="1347">
                  <c:v>2.694</c:v>
                </c:pt>
                <c:pt idx="1348">
                  <c:v>2.696</c:v>
                </c:pt>
                <c:pt idx="1349">
                  <c:v>2.698</c:v>
                </c:pt>
                <c:pt idx="1350">
                  <c:v>2.7</c:v>
                </c:pt>
                <c:pt idx="1351">
                  <c:v>2.702</c:v>
                </c:pt>
                <c:pt idx="1352">
                  <c:v>2.704</c:v>
                </c:pt>
                <c:pt idx="1353">
                  <c:v>2.706</c:v>
                </c:pt>
                <c:pt idx="1354">
                  <c:v>2.708</c:v>
                </c:pt>
                <c:pt idx="1355">
                  <c:v>2.71</c:v>
                </c:pt>
                <c:pt idx="1356">
                  <c:v>2.712</c:v>
                </c:pt>
                <c:pt idx="1357">
                  <c:v>2.714</c:v>
                </c:pt>
                <c:pt idx="1358">
                  <c:v>2.716</c:v>
                </c:pt>
                <c:pt idx="1359">
                  <c:v>2.718</c:v>
                </c:pt>
                <c:pt idx="1360">
                  <c:v>2.72</c:v>
                </c:pt>
                <c:pt idx="1361">
                  <c:v>2.722</c:v>
                </c:pt>
                <c:pt idx="1362">
                  <c:v>2.724</c:v>
                </c:pt>
                <c:pt idx="1363">
                  <c:v>2.726</c:v>
                </c:pt>
                <c:pt idx="1364">
                  <c:v>2.728</c:v>
                </c:pt>
                <c:pt idx="1365">
                  <c:v>2.73</c:v>
                </c:pt>
                <c:pt idx="1366">
                  <c:v>2.732</c:v>
                </c:pt>
                <c:pt idx="1367">
                  <c:v>2.734</c:v>
                </c:pt>
                <c:pt idx="1368">
                  <c:v>2.736</c:v>
                </c:pt>
                <c:pt idx="1369">
                  <c:v>2.738</c:v>
                </c:pt>
                <c:pt idx="1370">
                  <c:v>2.74</c:v>
                </c:pt>
                <c:pt idx="1371">
                  <c:v>2.742</c:v>
                </c:pt>
                <c:pt idx="1372">
                  <c:v>2.744</c:v>
                </c:pt>
                <c:pt idx="1373">
                  <c:v>2.746</c:v>
                </c:pt>
                <c:pt idx="1374">
                  <c:v>2.748</c:v>
                </c:pt>
                <c:pt idx="1375">
                  <c:v>2.75</c:v>
                </c:pt>
                <c:pt idx="1376">
                  <c:v>2.752</c:v>
                </c:pt>
                <c:pt idx="1377">
                  <c:v>2.754</c:v>
                </c:pt>
                <c:pt idx="1378">
                  <c:v>2.756</c:v>
                </c:pt>
                <c:pt idx="1379">
                  <c:v>2.758</c:v>
                </c:pt>
                <c:pt idx="1380">
                  <c:v>2.76</c:v>
                </c:pt>
                <c:pt idx="1381">
                  <c:v>2.762</c:v>
                </c:pt>
                <c:pt idx="1382">
                  <c:v>2.764</c:v>
                </c:pt>
                <c:pt idx="1383">
                  <c:v>2.766</c:v>
                </c:pt>
                <c:pt idx="1384">
                  <c:v>2.768</c:v>
                </c:pt>
                <c:pt idx="1385">
                  <c:v>2.77</c:v>
                </c:pt>
                <c:pt idx="1386">
                  <c:v>2.772</c:v>
                </c:pt>
                <c:pt idx="1387">
                  <c:v>2.774</c:v>
                </c:pt>
                <c:pt idx="1388">
                  <c:v>2.776</c:v>
                </c:pt>
                <c:pt idx="1389">
                  <c:v>2.778</c:v>
                </c:pt>
                <c:pt idx="1390">
                  <c:v>2.78</c:v>
                </c:pt>
                <c:pt idx="1391">
                  <c:v>2.782</c:v>
                </c:pt>
                <c:pt idx="1392">
                  <c:v>2.784</c:v>
                </c:pt>
                <c:pt idx="1393">
                  <c:v>2.786</c:v>
                </c:pt>
                <c:pt idx="1394">
                  <c:v>2.788</c:v>
                </c:pt>
                <c:pt idx="1395">
                  <c:v>2.79</c:v>
                </c:pt>
                <c:pt idx="1396">
                  <c:v>2.792</c:v>
                </c:pt>
                <c:pt idx="1397">
                  <c:v>2.794</c:v>
                </c:pt>
                <c:pt idx="1398">
                  <c:v>2.796</c:v>
                </c:pt>
                <c:pt idx="1399">
                  <c:v>2.798</c:v>
                </c:pt>
                <c:pt idx="1400">
                  <c:v>2.8</c:v>
                </c:pt>
                <c:pt idx="1401">
                  <c:v>2.802</c:v>
                </c:pt>
                <c:pt idx="1402">
                  <c:v>2.804</c:v>
                </c:pt>
                <c:pt idx="1403">
                  <c:v>2.806</c:v>
                </c:pt>
                <c:pt idx="1404">
                  <c:v>2.808</c:v>
                </c:pt>
                <c:pt idx="1405">
                  <c:v>2.81</c:v>
                </c:pt>
                <c:pt idx="1406">
                  <c:v>2.811999999999998</c:v>
                </c:pt>
                <c:pt idx="1407">
                  <c:v>2.814</c:v>
                </c:pt>
                <c:pt idx="1408">
                  <c:v>2.815999999999998</c:v>
                </c:pt>
                <c:pt idx="1409">
                  <c:v>2.818</c:v>
                </c:pt>
                <c:pt idx="1410">
                  <c:v>2.82</c:v>
                </c:pt>
                <c:pt idx="1411">
                  <c:v>2.822</c:v>
                </c:pt>
                <c:pt idx="1412">
                  <c:v>2.824</c:v>
                </c:pt>
                <c:pt idx="1413">
                  <c:v>2.826</c:v>
                </c:pt>
                <c:pt idx="1414">
                  <c:v>2.828</c:v>
                </c:pt>
                <c:pt idx="1415">
                  <c:v>2.83</c:v>
                </c:pt>
                <c:pt idx="1416">
                  <c:v>2.831999999999998</c:v>
                </c:pt>
                <c:pt idx="1417">
                  <c:v>2.834</c:v>
                </c:pt>
                <c:pt idx="1418">
                  <c:v>2.835999999999998</c:v>
                </c:pt>
                <c:pt idx="1419">
                  <c:v>2.838</c:v>
                </c:pt>
                <c:pt idx="1420">
                  <c:v>2.84</c:v>
                </c:pt>
                <c:pt idx="1421">
                  <c:v>2.842</c:v>
                </c:pt>
                <c:pt idx="1422">
                  <c:v>2.844</c:v>
                </c:pt>
                <c:pt idx="1423">
                  <c:v>2.846</c:v>
                </c:pt>
                <c:pt idx="1424">
                  <c:v>2.848</c:v>
                </c:pt>
                <c:pt idx="1425">
                  <c:v>2.85</c:v>
                </c:pt>
                <c:pt idx="1426">
                  <c:v>2.851999999999998</c:v>
                </c:pt>
                <c:pt idx="1427">
                  <c:v>2.854</c:v>
                </c:pt>
                <c:pt idx="1428">
                  <c:v>2.855999999999998</c:v>
                </c:pt>
                <c:pt idx="1429">
                  <c:v>2.858</c:v>
                </c:pt>
                <c:pt idx="1430">
                  <c:v>2.86</c:v>
                </c:pt>
                <c:pt idx="1431">
                  <c:v>2.862</c:v>
                </c:pt>
                <c:pt idx="1432">
                  <c:v>2.864</c:v>
                </c:pt>
                <c:pt idx="1433">
                  <c:v>2.866</c:v>
                </c:pt>
                <c:pt idx="1434">
                  <c:v>2.868</c:v>
                </c:pt>
                <c:pt idx="1435">
                  <c:v>2.87</c:v>
                </c:pt>
                <c:pt idx="1436">
                  <c:v>2.871999999999999</c:v>
                </c:pt>
                <c:pt idx="1437">
                  <c:v>2.874</c:v>
                </c:pt>
                <c:pt idx="1438">
                  <c:v>2.875999999999999</c:v>
                </c:pt>
                <c:pt idx="1439">
                  <c:v>2.878</c:v>
                </c:pt>
                <c:pt idx="1440">
                  <c:v>2.88</c:v>
                </c:pt>
                <c:pt idx="1441">
                  <c:v>2.882</c:v>
                </c:pt>
                <c:pt idx="1442">
                  <c:v>2.884</c:v>
                </c:pt>
                <c:pt idx="1443">
                  <c:v>2.886</c:v>
                </c:pt>
                <c:pt idx="1444">
                  <c:v>2.888</c:v>
                </c:pt>
                <c:pt idx="1445">
                  <c:v>2.89</c:v>
                </c:pt>
                <c:pt idx="1446">
                  <c:v>2.891999999999999</c:v>
                </c:pt>
                <c:pt idx="1447">
                  <c:v>2.894</c:v>
                </c:pt>
                <c:pt idx="1448">
                  <c:v>2.895999999999999</c:v>
                </c:pt>
                <c:pt idx="1449">
                  <c:v>2.898</c:v>
                </c:pt>
                <c:pt idx="1450">
                  <c:v>2.9</c:v>
                </c:pt>
                <c:pt idx="1451">
                  <c:v>2.902</c:v>
                </c:pt>
                <c:pt idx="1452">
                  <c:v>2.904</c:v>
                </c:pt>
                <c:pt idx="1453">
                  <c:v>2.906</c:v>
                </c:pt>
                <c:pt idx="1454">
                  <c:v>2.908</c:v>
                </c:pt>
                <c:pt idx="1455">
                  <c:v>2.91</c:v>
                </c:pt>
                <c:pt idx="1456">
                  <c:v>2.911999999999999</c:v>
                </c:pt>
                <c:pt idx="1457">
                  <c:v>2.914</c:v>
                </c:pt>
                <c:pt idx="1458">
                  <c:v>2.915999999999999</c:v>
                </c:pt>
                <c:pt idx="1459">
                  <c:v>2.918</c:v>
                </c:pt>
                <c:pt idx="1460">
                  <c:v>2.92</c:v>
                </c:pt>
                <c:pt idx="1461">
                  <c:v>2.922</c:v>
                </c:pt>
                <c:pt idx="1462">
                  <c:v>2.924</c:v>
                </c:pt>
                <c:pt idx="1463">
                  <c:v>2.926</c:v>
                </c:pt>
                <c:pt idx="1464">
                  <c:v>2.928</c:v>
                </c:pt>
                <c:pt idx="1465">
                  <c:v>2.93</c:v>
                </c:pt>
                <c:pt idx="1466">
                  <c:v>2.931999999999999</c:v>
                </c:pt>
                <c:pt idx="1467">
                  <c:v>2.934</c:v>
                </c:pt>
                <c:pt idx="1468">
                  <c:v>2.935999999999999</c:v>
                </c:pt>
                <c:pt idx="1469">
                  <c:v>2.938</c:v>
                </c:pt>
                <c:pt idx="1470">
                  <c:v>2.94</c:v>
                </c:pt>
                <c:pt idx="1471">
                  <c:v>2.942</c:v>
                </c:pt>
                <c:pt idx="1472">
                  <c:v>2.944</c:v>
                </c:pt>
                <c:pt idx="1473">
                  <c:v>2.946</c:v>
                </c:pt>
                <c:pt idx="1474">
                  <c:v>2.948</c:v>
                </c:pt>
                <c:pt idx="1475">
                  <c:v>2.95</c:v>
                </c:pt>
                <c:pt idx="1476">
                  <c:v>2.951999999999999</c:v>
                </c:pt>
                <c:pt idx="1477">
                  <c:v>2.954</c:v>
                </c:pt>
                <c:pt idx="1478">
                  <c:v>2.955999999999999</c:v>
                </c:pt>
                <c:pt idx="1479">
                  <c:v>2.958</c:v>
                </c:pt>
                <c:pt idx="1480">
                  <c:v>2.96</c:v>
                </c:pt>
                <c:pt idx="1481">
                  <c:v>2.962</c:v>
                </c:pt>
                <c:pt idx="1482">
                  <c:v>2.964</c:v>
                </c:pt>
                <c:pt idx="1483">
                  <c:v>2.966</c:v>
                </c:pt>
                <c:pt idx="1484">
                  <c:v>2.968</c:v>
                </c:pt>
                <c:pt idx="1485">
                  <c:v>2.97</c:v>
                </c:pt>
                <c:pt idx="1486">
                  <c:v>2.972</c:v>
                </c:pt>
                <c:pt idx="1487">
                  <c:v>2.974</c:v>
                </c:pt>
                <c:pt idx="1488">
                  <c:v>2.976</c:v>
                </c:pt>
                <c:pt idx="1489">
                  <c:v>2.978</c:v>
                </c:pt>
                <c:pt idx="1490">
                  <c:v>2.98</c:v>
                </c:pt>
                <c:pt idx="1491">
                  <c:v>2.982</c:v>
                </c:pt>
                <c:pt idx="1492">
                  <c:v>2.984</c:v>
                </c:pt>
                <c:pt idx="1493">
                  <c:v>2.986</c:v>
                </c:pt>
                <c:pt idx="1494">
                  <c:v>2.988</c:v>
                </c:pt>
                <c:pt idx="1495">
                  <c:v>2.99</c:v>
                </c:pt>
                <c:pt idx="1496">
                  <c:v>2.992</c:v>
                </c:pt>
                <c:pt idx="1497">
                  <c:v>2.994</c:v>
                </c:pt>
                <c:pt idx="1498">
                  <c:v>2.996</c:v>
                </c:pt>
                <c:pt idx="1499">
                  <c:v>2.998</c:v>
                </c:pt>
                <c:pt idx="1500">
                  <c:v>3.0</c:v>
                </c:pt>
                <c:pt idx="1501">
                  <c:v>3.002</c:v>
                </c:pt>
                <c:pt idx="1502">
                  <c:v>3.004</c:v>
                </c:pt>
                <c:pt idx="1503">
                  <c:v>3.006</c:v>
                </c:pt>
                <c:pt idx="1504">
                  <c:v>3.008</c:v>
                </c:pt>
                <c:pt idx="1505">
                  <c:v>3.01</c:v>
                </c:pt>
                <c:pt idx="1506">
                  <c:v>3.012</c:v>
                </c:pt>
                <c:pt idx="1507">
                  <c:v>3.014</c:v>
                </c:pt>
                <c:pt idx="1508">
                  <c:v>3.016</c:v>
                </c:pt>
                <c:pt idx="1509">
                  <c:v>3.018</c:v>
                </c:pt>
                <c:pt idx="1510">
                  <c:v>3.02</c:v>
                </c:pt>
                <c:pt idx="1511">
                  <c:v>3.022</c:v>
                </c:pt>
                <c:pt idx="1512">
                  <c:v>3.024</c:v>
                </c:pt>
                <c:pt idx="1513">
                  <c:v>3.026</c:v>
                </c:pt>
                <c:pt idx="1514">
                  <c:v>3.028</c:v>
                </c:pt>
                <c:pt idx="1515">
                  <c:v>3.03</c:v>
                </c:pt>
                <c:pt idx="1516">
                  <c:v>3.032</c:v>
                </c:pt>
                <c:pt idx="1517">
                  <c:v>3.034</c:v>
                </c:pt>
                <c:pt idx="1518">
                  <c:v>3.036</c:v>
                </c:pt>
                <c:pt idx="1519">
                  <c:v>3.038</c:v>
                </c:pt>
                <c:pt idx="1520">
                  <c:v>3.04</c:v>
                </c:pt>
                <c:pt idx="1521">
                  <c:v>3.042</c:v>
                </c:pt>
                <c:pt idx="1522">
                  <c:v>3.044</c:v>
                </c:pt>
                <c:pt idx="1523">
                  <c:v>3.046</c:v>
                </c:pt>
                <c:pt idx="1524">
                  <c:v>3.048</c:v>
                </c:pt>
                <c:pt idx="1525">
                  <c:v>3.05</c:v>
                </c:pt>
                <c:pt idx="1526">
                  <c:v>3.052</c:v>
                </c:pt>
                <c:pt idx="1527">
                  <c:v>3.054</c:v>
                </c:pt>
                <c:pt idx="1528">
                  <c:v>3.056</c:v>
                </c:pt>
                <c:pt idx="1529">
                  <c:v>3.058</c:v>
                </c:pt>
                <c:pt idx="1530">
                  <c:v>3.06</c:v>
                </c:pt>
                <c:pt idx="1531">
                  <c:v>3.062</c:v>
                </c:pt>
                <c:pt idx="1532">
                  <c:v>3.064</c:v>
                </c:pt>
                <c:pt idx="1533">
                  <c:v>3.066</c:v>
                </c:pt>
                <c:pt idx="1534">
                  <c:v>3.068</c:v>
                </c:pt>
                <c:pt idx="1535">
                  <c:v>3.07</c:v>
                </c:pt>
                <c:pt idx="1536">
                  <c:v>3.072</c:v>
                </c:pt>
                <c:pt idx="1537">
                  <c:v>3.074</c:v>
                </c:pt>
                <c:pt idx="1538">
                  <c:v>3.076</c:v>
                </c:pt>
                <c:pt idx="1539">
                  <c:v>3.078</c:v>
                </c:pt>
                <c:pt idx="1540">
                  <c:v>3.08</c:v>
                </c:pt>
                <c:pt idx="1541">
                  <c:v>3.082</c:v>
                </c:pt>
                <c:pt idx="1542">
                  <c:v>3.084</c:v>
                </c:pt>
                <c:pt idx="1543">
                  <c:v>3.086</c:v>
                </c:pt>
                <c:pt idx="1544">
                  <c:v>3.088</c:v>
                </c:pt>
                <c:pt idx="1545">
                  <c:v>3.09</c:v>
                </c:pt>
                <c:pt idx="1546">
                  <c:v>3.092</c:v>
                </c:pt>
                <c:pt idx="1547">
                  <c:v>3.094</c:v>
                </c:pt>
                <c:pt idx="1548">
                  <c:v>3.096</c:v>
                </c:pt>
                <c:pt idx="1549">
                  <c:v>3.098</c:v>
                </c:pt>
                <c:pt idx="1550">
                  <c:v>3.1</c:v>
                </c:pt>
                <c:pt idx="1551">
                  <c:v>3.102</c:v>
                </c:pt>
                <c:pt idx="1552">
                  <c:v>3.104</c:v>
                </c:pt>
                <c:pt idx="1553">
                  <c:v>3.106</c:v>
                </c:pt>
                <c:pt idx="1554">
                  <c:v>3.108</c:v>
                </c:pt>
                <c:pt idx="1555">
                  <c:v>3.11</c:v>
                </c:pt>
                <c:pt idx="1556">
                  <c:v>3.112</c:v>
                </c:pt>
                <c:pt idx="1557">
                  <c:v>3.114</c:v>
                </c:pt>
                <c:pt idx="1558">
                  <c:v>3.116</c:v>
                </c:pt>
                <c:pt idx="1559">
                  <c:v>3.118</c:v>
                </c:pt>
                <c:pt idx="1560">
                  <c:v>3.12</c:v>
                </c:pt>
                <c:pt idx="1561">
                  <c:v>3.122</c:v>
                </c:pt>
                <c:pt idx="1562">
                  <c:v>3.124</c:v>
                </c:pt>
                <c:pt idx="1563">
                  <c:v>3.126</c:v>
                </c:pt>
                <c:pt idx="1564">
                  <c:v>3.128</c:v>
                </c:pt>
                <c:pt idx="1565">
                  <c:v>3.13</c:v>
                </c:pt>
                <c:pt idx="1566">
                  <c:v>3.132</c:v>
                </c:pt>
                <c:pt idx="1567">
                  <c:v>3.134</c:v>
                </c:pt>
                <c:pt idx="1568">
                  <c:v>3.136</c:v>
                </c:pt>
                <c:pt idx="1569">
                  <c:v>3.138</c:v>
                </c:pt>
                <c:pt idx="1570">
                  <c:v>3.14</c:v>
                </c:pt>
                <c:pt idx="1571">
                  <c:v>3.142</c:v>
                </c:pt>
                <c:pt idx="1572">
                  <c:v>3.144</c:v>
                </c:pt>
                <c:pt idx="1573">
                  <c:v>3.146</c:v>
                </c:pt>
                <c:pt idx="1574">
                  <c:v>3.148</c:v>
                </c:pt>
                <c:pt idx="1575">
                  <c:v>3.15</c:v>
                </c:pt>
                <c:pt idx="1576">
                  <c:v>3.152</c:v>
                </c:pt>
                <c:pt idx="1577">
                  <c:v>3.154</c:v>
                </c:pt>
                <c:pt idx="1578">
                  <c:v>3.156</c:v>
                </c:pt>
                <c:pt idx="1579">
                  <c:v>3.158</c:v>
                </c:pt>
                <c:pt idx="1580">
                  <c:v>3.16</c:v>
                </c:pt>
                <c:pt idx="1581">
                  <c:v>3.162</c:v>
                </c:pt>
                <c:pt idx="1582">
                  <c:v>3.164</c:v>
                </c:pt>
                <c:pt idx="1583">
                  <c:v>3.166</c:v>
                </c:pt>
                <c:pt idx="1584">
                  <c:v>3.168</c:v>
                </c:pt>
                <c:pt idx="1585">
                  <c:v>3.17</c:v>
                </c:pt>
                <c:pt idx="1586">
                  <c:v>3.172</c:v>
                </c:pt>
                <c:pt idx="1587">
                  <c:v>3.174</c:v>
                </c:pt>
                <c:pt idx="1588">
                  <c:v>3.176</c:v>
                </c:pt>
                <c:pt idx="1589">
                  <c:v>3.178</c:v>
                </c:pt>
                <c:pt idx="1590">
                  <c:v>3.18</c:v>
                </c:pt>
                <c:pt idx="1591">
                  <c:v>3.182</c:v>
                </c:pt>
                <c:pt idx="1592">
                  <c:v>3.184</c:v>
                </c:pt>
                <c:pt idx="1593">
                  <c:v>3.186</c:v>
                </c:pt>
                <c:pt idx="1594">
                  <c:v>3.188</c:v>
                </c:pt>
                <c:pt idx="1595">
                  <c:v>3.19</c:v>
                </c:pt>
                <c:pt idx="1596">
                  <c:v>3.192</c:v>
                </c:pt>
                <c:pt idx="1597">
                  <c:v>3.194</c:v>
                </c:pt>
                <c:pt idx="1598">
                  <c:v>3.196</c:v>
                </c:pt>
                <c:pt idx="1599">
                  <c:v>3.198</c:v>
                </c:pt>
                <c:pt idx="1600">
                  <c:v>3.2</c:v>
                </c:pt>
                <c:pt idx="1601">
                  <c:v>3.202</c:v>
                </c:pt>
                <c:pt idx="1602">
                  <c:v>3.204</c:v>
                </c:pt>
                <c:pt idx="1603">
                  <c:v>3.206</c:v>
                </c:pt>
                <c:pt idx="1604">
                  <c:v>3.208</c:v>
                </c:pt>
                <c:pt idx="1605">
                  <c:v>3.21</c:v>
                </c:pt>
                <c:pt idx="1606">
                  <c:v>3.212</c:v>
                </c:pt>
                <c:pt idx="1607">
                  <c:v>3.214</c:v>
                </c:pt>
                <c:pt idx="1608">
                  <c:v>3.216</c:v>
                </c:pt>
                <c:pt idx="1609">
                  <c:v>3.218</c:v>
                </c:pt>
                <c:pt idx="1610">
                  <c:v>3.22</c:v>
                </c:pt>
                <c:pt idx="1611">
                  <c:v>3.222</c:v>
                </c:pt>
                <c:pt idx="1612">
                  <c:v>3.224</c:v>
                </c:pt>
                <c:pt idx="1613">
                  <c:v>3.226</c:v>
                </c:pt>
                <c:pt idx="1614">
                  <c:v>3.228</c:v>
                </c:pt>
                <c:pt idx="1615">
                  <c:v>3.23</c:v>
                </c:pt>
                <c:pt idx="1616">
                  <c:v>3.232</c:v>
                </c:pt>
                <c:pt idx="1617">
                  <c:v>3.234</c:v>
                </c:pt>
                <c:pt idx="1618">
                  <c:v>3.236</c:v>
                </c:pt>
                <c:pt idx="1619">
                  <c:v>3.238</c:v>
                </c:pt>
                <c:pt idx="1620">
                  <c:v>3.24</c:v>
                </c:pt>
                <c:pt idx="1621">
                  <c:v>3.242</c:v>
                </c:pt>
                <c:pt idx="1622">
                  <c:v>3.244</c:v>
                </c:pt>
                <c:pt idx="1623">
                  <c:v>3.246</c:v>
                </c:pt>
                <c:pt idx="1624">
                  <c:v>3.248</c:v>
                </c:pt>
                <c:pt idx="1625">
                  <c:v>3.25</c:v>
                </c:pt>
                <c:pt idx="1626">
                  <c:v>3.252</c:v>
                </c:pt>
                <c:pt idx="1627">
                  <c:v>3.254</c:v>
                </c:pt>
                <c:pt idx="1628">
                  <c:v>3.256</c:v>
                </c:pt>
                <c:pt idx="1629">
                  <c:v>3.258</c:v>
                </c:pt>
                <c:pt idx="1630">
                  <c:v>3.26</c:v>
                </c:pt>
                <c:pt idx="1631">
                  <c:v>3.262</c:v>
                </c:pt>
                <c:pt idx="1632">
                  <c:v>3.264</c:v>
                </c:pt>
                <c:pt idx="1633">
                  <c:v>3.266</c:v>
                </c:pt>
                <c:pt idx="1634">
                  <c:v>3.268</c:v>
                </c:pt>
                <c:pt idx="1635">
                  <c:v>3.27</c:v>
                </c:pt>
                <c:pt idx="1636">
                  <c:v>3.272</c:v>
                </c:pt>
                <c:pt idx="1637">
                  <c:v>3.274</c:v>
                </c:pt>
                <c:pt idx="1638">
                  <c:v>3.276</c:v>
                </c:pt>
                <c:pt idx="1639">
                  <c:v>3.278</c:v>
                </c:pt>
                <c:pt idx="1640">
                  <c:v>3.28</c:v>
                </c:pt>
                <c:pt idx="1641">
                  <c:v>3.282</c:v>
                </c:pt>
                <c:pt idx="1642">
                  <c:v>3.284</c:v>
                </c:pt>
                <c:pt idx="1643">
                  <c:v>3.286</c:v>
                </c:pt>
                <c:pt idx="1644">
                  <c:v>3.288</c:v>
                </c:pt>
                <c:pt idx="1645">
                  <c:v>3.29</c:v>
                </c:pt>
                <c:pt idx="1646">
                  <c:v>3.292</c:v>
                </c:pt>
                <c:pt idx="1647">
                  <c:v>3.294</c:v>
                </c:pt>
                <c:pt idx="1648">
                  <c:v>3.296</c:v>
                </c:pt>
                <c:pt idx="1649">
                  <c:v>3.298</c:v>
                </c:pt>
                <c:pt idx="1650">
                  <c:v>3.3</c:v>
                </c:pt>
                <c:pt idx="1651">
                  <c:v>3.302</c:v>
                </c:pt>
                <c:pt idx="1652">
                  <c:v>3.304</c:v>
                </c:pt>
                <c:pt idx="1653">
                  <c:v>3.306</c:v>
                </c:pt>
                <c:pt idx="1654">
                  <c:v>3.308</c:v>
                </c:pt>
                <c:pt idx="1655">
                  <c:v>3.31</c:v>
                </c:pt>
                <c:pt idx="1656">
                  <c:v>3.311999999999998</c:v>
                </c:pt>
                <c:pt idx="1657">
                  <c:v>3.314</c:v>
                </c:pt>
                <c:pt idx="1658">
                  <c:v>3.315999999999998</c:v>
                </c:pt>
                <c:pt idx="1659">
                  <c:v>3.318</c:v>
                </c:pt>
                <c:pt idx="1660">
                  <c:v>3.32</c:v>
                </c:pt>
                <c:pt idx="1661">
                  <c:v>3.322</c:v>
                </c:pt>
                <c:pt idx="1662">
                  <c:v>3.324</c:v>
                </c:pt>
                <c:pt idx="1663">
                  <c:v>3.326</c:v>
                </c:pt>
                <c:pt idx="1664">
                  <c:v>3.328</c:v>
                </c:pt>
                <c:pt idx="1665">
                  <c:v>3.33</c:v>
                </c:pt>
                <c:pt idx="1666">
                  <c:v>3.331999999999998</c:v>
                </c:pt>
                <c:pt idx="1667">
                  <c:v>3.334</c:v>
                </c:pt>
                <c:pt idx="1668">
                  <c:v>3.335999999999998</c:v>
                </c:pt>
                <c:pt idx="1669">
                  <c:v>3.338</c:v>
                </c:pt>
                <c:pt idx="1670">
                  <c:v>3.34</c:v>
                </c:pt>
                <c:pt idx="1671">
                  <c:v>3.342</c:v>
                </c:pt>
                <c:pt idx="1672">
                  <c:v>3.344</c:v>
                </c:pt>
                <c:pt idx="1673">
                  <c:v>3.346</c:v>
                </c:pt>
                <c:pt idx="1674">
                  <c:v>3.348</c:v>
                </c:pt>
                <c:pt idx="1675">
                  <c:v>3.35</c:v>
                </c:pt>
                <c:pt idx="1676">
                  <c:v>3.351999999999998</c:v>
                </c:pt>
                <c:pt idx="1677">
                  <c:v>3.354</c:v>
                </c:pt>
                <c:pt idx="1678">
                  <c:v>3.355999999999998</c:v>
                </c:pt>
                <c:pt idx="1679">
                  <c:v>3.358</c:v>
                </c:pt>
                <c:pt idx="1680">
                  <c:v>3.36</c:v>
                </c:pt>
                <c:pt idx="1681">
                  <c:v>3.362</c:v>
                </c:pt>
                <c:pt idx="1682">
                  <c:v>3.364</c:v>
                </c:pt>
                <c:pt idx="1683">
                  <c:v>3.366</c:v>
                </c:pt>
                <c:pt idx="1684">
                  <c:v>3.368</c:v>
                </c:pt>
                <c:pt idx="1685">
                  <c:v>3.37</c:v>
                </c:pt>
                <c:pt idx="1686">
                  <c:v>3.371999999999999</c:v>
                </c:pt>
                <c:pt idx="1687">
                  <c:v>3.374</c:v>
                </c:pt>
                <c:pt idx="1688">
                  <c:v>3.375999999999999</c:v>
                </c:pt>
                <c:pt idx="1689">
                  <c:v>3.378</c:v>
                </c:pt>
                <c:pt idx="1690">
                  <c:v>3.38</c:v>
                </c:pt>
                <c:pt idx="1691">
                  <c:v>3.382</c:v>
                </c:pt>
                <c:pt idx="1692">
                  <c:v>3.384</c:v>
                </c:pt>
                <c:pt idx="1693">
                  <c:v>3.386</c:v>
                </c:pt>
                <c:pt idx="1694">
                  <c:v>3.388</c:v>
                </c:pt>
                <c:pt idx="1695">
                  <c:v>3.39</c:v>
                </c:pt>
                <c:pt idx="1696">
                  <c:v>3.391999999999999</c:v>
                </c:pt>
                <c:pt idx="1697">
                  <c:v>3.394</c:v>
                </c:pt>
                <c:pt idx="1698">
                  <c:v>3.395999999999999</c:v>
                </c:pt>
                <c:pt idx="1699">
                  <c:v>3.398</c:v>
                </c:pt>
                <c:pt idx="1700">
                  <c:v>3.4</c:v>
                </c:pt>
                <c:pt idx="1701">
                  <c:v>3.402</c:v>
                </c:pt>
                <c:pt idx="1702">
                  <c:v>3.404</c:v>
                </c:pt>
                <c:pt idx="1703">
                  <c:v>3.406</c:v>
                </c:pt>
                <c:pt idx="1704">
                  <c:v>3.408</c:v>
                </c:pt>
                <c:pt idx="1705">
                  <c:v>3.41</c:v>
                </c:pt>
                <c:pt idx="1706">
                  <c:v>3.411999999999999</c:v>
                </c:pt>
                <c:pt idx="1707">
                  <c:v>3.414</c:v>
                </c:pt>
                <c:pt idx="1708">
                  <c:v>3.415999999999999</c:v>
                </c:pt>
                <c:pt idx="1709">
                  <c:v>3.418</c:v>
                </c:pt>
                <c:pt idx="1710">
                  <c:v>3.42</c:v>
                </c:pt>
                <c:pt idx="1711">
                  <c:v>3.422</c:v>
                </c:pt>
                <c:pt idx="1712">
                  <c:v>3.424</c:v>
                </c:pt>
                <c:pt idx="1713">
                  <c:v>3.426</c:v>
                </c:pt>
                <c:pt idx="1714">
                  <c:v>3.428</c:v>
                </c:pt>
                <c:pt idx="1715">
                  <c:v>3.43</c:v>
                </c:pt>
                <c:pt idx="1716">
                  <c:v>3.431999999999999</c:v>
                </c:pt>
                <c:pt idx="1717">
                  <c:v>3.434</c:v>
                </c:pt>
                <c:pt idx="1718">
                  <c:v>3.435999999999999</c:v>
                </c:pt>
                <c:pt idx="1719">
                  <c:v>3.438</c:v>
                </c:pt>
                <c:pt idx="1720">
                  <c:v>3.44</c:v>
                </c:pt>
                <c:pt idx="1721">
                  <c:v>3.442</c:v>
                </c:pt>
                <c:pt idx="1722">
                  <c:v>3.444</c:v>
                </c:pt>
                <c:pt idx="1723">
                  <c:v>3.446</c:v>
                </c:pt>
                <c:pt idx="1724">
                  <c:v>3.448</c:v>
                </c:pt>
                <c:pt idx="1725">
                  <c:v>3.45</c:v>
                </c:pt>
                <c:pt idx="1726">
                  <c:v>3.451999999999999</c:v>
                </c:pt>
                <c:pt idx="1727">
                  <c:v>3.454</c:v>
                </c:pt>
                <c:pt idx="1728">
                  <c:v>3.455999999999999</c:v>
                </c:pt>
                <c:pt idx="1729">
                  <c:v>3.458</c:v>
                </c:pt>
                <c:pt idx="1730">
                  <c:v>3.46</c:v>
                </c:pt>
                <c:pt idx="1731">
                  <c:v>3.462</c:v>
                </c:pt>
                <c:pt idx="1732">
                  <c:v>3.464</c:v>
                </c:pt>
                <c:pt idx="1733">
                  <c:v>3.466</c:v>
                </c:pt>
                <c:pt idx="1734">
                  <c:v>3.468</c:v>
                </c:pt>
                <c:pt idx="1735">
                  <c:v>3.47</c:v>
                </c:pt>
                <c:pt idx="1736">
                  <c:v>3.472</c:v>
                </c:pt>
                <c:pt idx="1737">
                  <c:v>3.474</c:v>
                </c:pt>
                <c:pt idx="1738">
                  <c:v>3.476</c:v>
                </c:pt>
                <c:pt idx="1739">
                  <c:v>3.478</c:v>
                </c:pt>
                <c:pt idx="1740">
                  <c:v>3.48</c:v>
                </c:pt>
                <c:pt idx="1741">
                  <c:v>3.482</c:v>
                </c:pt>
                <c:pt idx="1742">
                  <c:v>3.484</c:v>
                </c:pt>
                <c:pt idx="1743">
                  <c:v>3.486</c:v>
                </c:pt>
                <c:pt idx="1744">
                  <c:v>3.488</c:v>
                </c:pt>
                <c:pt idx="1745">
                  <c:v>3.49</c:v>
                </c:pt>
                <c:pt idx="1746">
                  <c:v>3.492</c:v>
                </c:pt>
                <c:pt idx="1747">
                  <c:v>3.494</c:v>
                </c:pt>
                <c:pt idx="1748">
                  <c:v>3.496</c:v>
                </c:pt>
                <c:pt idx="1749">
                  <c:v>3.498</c:v>
                </c:pt>
                <c:pt idx="1750">
                  <c:v>3.5</c:v>
                </c:pt>
                <c:pt idx="1751">
                  <c:v>3.502</c:v>
                </c:pt>
                <c:pt idx="1752">
                  <c:v>3.504</c:v>
                </c:pt>
                <c:pt idx="1753">
                  <c:v>3.506</c:v>
                </c:pt>
                <c:pt idx="1754">
                  <c:v>3.508</c:v>
                </c:pt>
                <c:pt idx="1755">
                  <c:v>3.51</c:v>
                </c:pt>
                <c:pt idx="1756">
                  <c:v>3.512</c:v>
                </c:pt>
                <c:pt idx="1757">
                  <c:v>3.514</c:v>
                </c:pt>
                <c:pt idx="1758">
                  <c:v>3.516</c:v>
                </c:pt>
                <c:pt idx="1759">
                  <c:v>3.518</c:v>
                </c:pt>
                <c:pt idx="1760">
                  <c:v>3.52</c:v>
                </c:pt>
                <c:pt idx="1761">
                  <c:v>3.522</c:v>
                </c:pt>
                <c:pt idx="1762">
                  <c:v>3.524</c:v>
                </c:pt>
                <c:pt idx="1763">
                  <c:v>3.526</c:v>
                </c:pt>
                <c:pt idx="1764">
                  <c:v>3.528</c:v>
                </c:pt>
                <c:pt idx="1765">
                  <c:v>3.53</c:v>
                </c:pt>
                <c:pt idx="1766">
                  <c:v>3.532</c:v>
                </c:pt>
                <c:pt idx="1767">
                  <c:v>3.534</c:v>
                </c:pt>
                <c:pt idx="1768">
                  <c:v>3.536</c:v>
                </c:pt>
                <c:pt idx="1769">
                  <c:v>3.538</c:v>
                </c:pt>
                <c:pt idx="1770">
                  <c:v>3.54</c:v>
                </c:pt>
                <c:pt idx="1771">
                  <c:v>3.542</c:v>
                </c:pt>
                <c:pt idx="1772">
                  <c:v>3.544</c:v>
                </c:pt>
                <c:pt idx="1773">
                  <c:v>3.546</c:v>
                </c:pt>
                <c:pt idx="1774">
                  <c:v>3.548</c:v>
                </c:pt>
                <c:pt idx="1775">
                  <c:v>3.55</c:v>
                </c:pt>
                <c:pt idx="1776">
                  <c:v>3.552</c:v>
                </c:pt>
                <c:pt idx="1777">
                  <c:v>3.554</c:v>
                </c:pt>
                <c:pt idx="1778">
                  <c:v>3.556</c:v>
                </c:pt>
                <c:pt idx="1779">
                  <c:v>3.558</c:v>
                </c:pt>
                <c:pt idx="1780">
                  <c:v>3.56</c:v>
                </c:pt>
                <c:pt idx="1781">
                  <c:v>3.562</c:v>
                </c:pt>
                <c:pt idx="1782">
                  <c:v>3.564</c:v>
                </c:pt>
                <c:pt idx="1783">
                  <c:v>3.566</c:v>
                </c:pt>
                <c:pt idx="1784">
                  <c:v>3.568</c:v>
                </c:pt>
                <c:pt idx="1785">
                  <c:v>3.57</c:v>
                </c:pt>
                <c:pt idx="1786">
                  <c:v>3.572</c:v>
                </c:pt>
                <c:pt idx="1787">
                  <c:v>3.574</c:v>
                </c:pt>
                <c:pt idx="1788">
                  <c:v>3.576</c:v>
                </c:pt>
                <c:pt idx="1789">
                  <c:v>3.578</c:v>
                </c:pt>
                <c:pt idx="1790">
                  <c:v>3.58</c:v>
                </c:pt>
                <c:pt idx="1791">
                  <c:v>3.582</c:v>
                </c:pt>
                <c:pt idx="1792">
                  <c:v>3.584</c:v>
                </c:pt>
                <c:pt idx="1793">
                  <c:v>3.586</c:v>
                </c:pt>
                <c:pt idx="1794">
                  <c:v>3.588</c:v>
                </c:pt>
                <c:pt idx="1795">
                  <c:v>3.59</c:v>
                </c:pt>
                <c:pt idx="1796">
                  <c:v>3.592</c:v>
                </c:pt>
                <c:pt idx="1797">
                  <c:v>3.594</c:v>
                </c:pt>
                <c:pt idx="1798">
                  <c:v>3.596</c:v>
                </c:pt>
                <c:pt idx="1799">
                  <c:v>3.598</c:v>
                </c:pt>
                <c:pt idx="1800">
                  <c:v>3.6</c:v>
                </c:pt>
                <c:pt idx="1801">
                  <c:v>3.602</c:v>
                </c:pt>
                <c:pt idx="1802">
                  <c:v>3.604</c:v>
                </c:pt>
                <c:pt idx="1803">
                  <c:v>3.606</c:v>
                </c:pt>
                <c:pt idx="1804">
                  <c:v>3.608</c:v>
                </c:pt>
                <c:pt idx="1805">
                  <c:v>3.61</c:v>
                </c:pt>
                <c:pt idx="1806">
                  <c:v>3.612</c:v>
                </c:pt>
                <c:pt idx="1807">
                  <c:v>3.614</c:v>
                </c:pt>
                <c:pt idx="1808">
                  <c:v>3.616</c:v>
                </c:pt>
                <c:pt idx="1809">
                  <c:v>3.618</c:v>
                </c:pt>
                <c:pt idx="1810">
                  <c:v>3.62</c:v>
                </c:pt>
                <c:pt idx="1811">
                  <c:v>3.622</c:v>
                </c:pt>
                <c:pt idx="1812">
                  <c:v>3.624</c:v>
                </c:pt>
                <c:pt idx="1813">
                  <c:v>3.626</c:v>
                </c:pt>
                <c:pt idx="1814">
                  <c:v>3.628</c:v>
                </c:pt>
                <c:pt idx="1815">
                  <c:v>3.63</c:v>
                </c:pt>
                <c:pt idx="1816">
                  <c:v>3.632</c:v>
                </c:pt>
                <c:pt idx="1817">
                  <c:v>3.634</c:v>
                </c:pt>
                <c:pt idx="1818">
                  <c:v>3.636</c:v>
                </c:pt>
                <c:pt idx="1819">
                  <c:v>3.638</c:v>
                </c:pt>
                <c:pt idx="1820">
                  <c:v>3.64</c:v>
                </c:pt>
                <c:pt idx="1821">
                  <c:v>3.642</c:v>
                </c:pt>
                <c:pt idx="1822">
                  <c:v>3.644</c:v>
                </c:pt>
                <c:pt idx="1823">
                  <c:v>3.646</c:v>
                </c:pt>
                <c:pt idx="1824">
                  <c:v>3.648</c:v>
                </c:pt>
                <c:pt idx="1825">
                  <c:v>3.65</c:v>
                </c:pt>
                <c:pt idx="1826">
                  <c:v>3.652</c:v>
                </c:pt>
                <c:pt idx="1827">
                  <c:v>3.654</c:v>
                </c:pt>
                <c:pt idx="1828">
                  <c:v>3.656</c:v>
                </c:pt>
                <c:pt idx="1829">
                  <c:v>3.658</c:v>
                </c:pt>
                <c:pt idx="1830">
                  <c:v>3.66</c:v>
                </c:pt>
                <c:pt idx="1831">
                  <c:v>3.662</c:v>
                </c:pt>
                <c:pt idx="1832">
                  <c:v>3.664</c:v>
                </c:pt>
                <c:pt idx="1833">
                  <c:v>3.666</c:v>
                </c:pt>
                <c:pt idx="1834">
                  <c:v>3.668</c:v>
                </c:pt>
                <c:pt idx="1835">
                  <c:v>3.67</c:v>
                </c:pt>
                <c:pt idx="1836">
                  <c:v>3.672</c:v>
                </c:pt>
                <c:pt idx="1837">
                  <c:v>3.674</c:v>
                </c:pt>
                <c:pt idx="1838">
                  <c:v>3.676</c:v>
                </c:pt>
                <c:pt idx="1839">
                  <c:v>3.678</c:v>
                </c:pt>
                <c:pt idx="1840">
                  <c:v>3.68</c:v>
                </c:pt>
                <c:pt idx="1841">
                  <c:v>3.682</c:v>
                </c:pt>
                <c:pt idx="1842">
                  <c:v>3.684</c:v>
                </c:pt>
                <c:pt idx="1843">
                  <c:v>3.686</c:v>
                </c:pt>
                <c:pt idx="1844">
                  <c:v>3.688</c:v>
                </c:pt>
                <c:pt idx="1845">
                  <c:v>3.69</c:v>
                </c:pt>
                <c:pt idx="1846">
                  <c:v>3.692</c:v>
                </c:pt>
                <c:pt idx="1847">
                  <c:v>3.694</c:v>
                </c:pt>
                <c:pt idx="1848">
                  <c:v>3.696</c:v>
                </c:pt>
                <c:pt idx="1849">
                  <c:v>3.698</c:v>
                </c:pt>
                <c:pt idx="1850">
                  <c:v>3.7</c:v>
                </c:pt>
                <c:pt idx="1851">
                  <c:v>3.702</c:v>
                </c:pt>
                <c:pt idx="1852">
                  <c:v>3.704</c:v>
                </c:pt>
                <c:pt idx="1853">
                  <c:v>3.706</c:v>
                </c:pt>
                <c:pt idx="1854">
                  <c:v>3.708</c:v>
                </c:pt>
                <c:pt idx="1855">
                  <c:v>3.71</c:v>
                </c:pt>
                <c:pt idx="1856">
                  <c:v>3.712</c:v>
                </c:pt>
                <c:pt idx="1857">
                  <c:v>3.714</c:v>
                </c:pt>
                <c:pt idx="1858">
                  <c:v>3.716</c:v>
                </c:pt>
                <c:pt idx="1859">
                  <c:v>3.718</c:v>
                </c:pt>
                <c:pt idx="1860">
                  <c:v>3.72</c:v>
                </c:pt>
                <c:pt idx="1861">
                  <c:v>3.722</c:v>
                </c:pt>
                <c:pt idx="1862">
                  <c:v>3.724</c:v>
                </c:pt>
                <c:pt idx="1863">
                  <c:v>3.726</c:v>
                </c:pt>
                <c:pt idx="1864">
                  <c:v>3.728</c:v>
                </c:pt>
                <c:pt idx="1865">
                  <c:v>3.73</c:v>
                </c:pt>
                <c:pt idx="1866">
                  <c:v>3.732</c:v>
                </c:pt>
                <c:pt idx="1867">
                  <c:v>3.734</c:v>
                </c:pt>
                <c:pt idx="1868">
                  <c:v>3.736</c:v>
                </c:pt>
                <c:pt idx="1869">
                  <c:v>3.738</c:v>
                </c:pt>
                <c:pt idx="1870">
                  <c:v>3.74</c:v>
                </c:pt>
                <c:pt idx="1871">
                  <c:v>3.742</c:v>
                </c:pt>
                <c:pt idx="1872">
                  <c:v>3.744</c:v>
                </c:pt>
                <c:pt idx="1873">
                  <c:v>3.746</c:v>
                </c:pt>
                <c:pt idx="1874">
                  <c:v>3.748</c:v>
                </c:pt>
                <c:pt idx="1875">
                  <c:v>3.75</c:v>
                </c:pt>
                <c:pt idx="1876">
                  <c:v>3.752</c:v>
                </c:pt>
                <c:pt idx="1877">
                  <c:v>3.754</c:v>
                </c:pt>
                <c:pt idx="1878">
                  <c:v>3.756</c:v>
                </c:pt>
                <c:pt idx="1879">
                  <c:v>3.758</c:v>
                </c:pt>
                <c:pt idx="1880">
                  <c:v>3.76</c:v>
                </c:pt>
                <c:pt idx="1881">
                  <c:v>3.762</c:v>
                </c:pt>
                <c:pt idx="1882">
                  <c:v>3.764</c:v>
                </c:pt>
                <c:pt idx="1883">
                  <c:v>3.766</c:v>
                </c:pt>
                <c:pt idx="1884">
                  <c:v>3.768</c:v>
                </c:pt>
                <c:pt idx="1885">
                  <c:v>3.77</c:v>
                </c:pt>
                <c:pt idx="1886">
                  <c:v>3.772</c:v>
                </c:pt>
                <c:pt idx="1887">
                  <c:v>3.774</c:v>
                </c:pt>
                <c:pt idx="1888">
                  <c:v>3.776</c:v>
                </c:pt>
                <c:pt idx="1889">
                  <c:v>3.778</c:v>
                </c:pt>
                <c:pt idx="1890">
                  <c:v>3.78</c:v>
                </c:pt>
                <c:pt idx="1891">
                  <c:v>3.782</c:v>
                </c:pt>
                <c:pt idx="1892">
                  <c:v>3.784</c:v>
                </c:pt>
                <c:pt idx="1893">
                  <c:v>3.786</c:v>
                </c:pt>
                <c:pt idx="1894">
                  <c:v>3.788</c:v>
                </c:pt>
                <c:pt idx="1895">
                  <c:v>3.79</c:v>
                </c:pt>
                <c:pt idx="1896">
                  <c:v>3.792</c:v>
                </c:pt>
                <c:pt idx="1897">
                  <c:v>3.794</c:v>
                </c:pt>
                <c:pt idx="1898">
                  <c:v>3.796</c:v>
                </c:pt>
                <c:pt idx="1899">
                  <c:v>3.798</c:v>
                </c:pt>
                <c:pt idx="1900">
                  <c:v>3.8</c:v>
                </c:pt>
                <c:pt idx="1901">
                  <c:v>3.802</c:v>
                </c:pt>
                <c:pt idx="1902">
                  <c:v>3.804</c:v>
                </c:pt>
                <c:pt idx="1903">
                  <c:v>3.806</c:v>
                </c:pt>
                <c:pt idx="1904">
                  <c:v>3.808</c:v>
                </c:pt>
                <c:pt idx="1905">
                  <c:v>3.81</c:v>
                </c:pt>
                <c:pt idx="1906">
                  <c:v>3.811999999999998</c:v>
                </c:pt>
                <c:pt idx="1907">
                  <c:v>3.814</c:v>
                </c:pt>
                <c:pt idx="1908">
                  <c:v>3.815999999999998</c:v>
                </c:pt>
                <c:pt idx="1909">
                  <c:v>3.818</c:v>
                </c:pt>
                <c:pt idx="1910">
                  <c:v>3.82</c:v>
                </c:pt>
                <c:pt idx="1911">
                  <c:v>3.822</c:v>
                </c:pt>
                <c:pt idx="1912">
                  <c:v>3.824</c:v>
                </c:pt>
                <c:pt idx="1913">
                  <c:v>3.826</c:v>
                </c:pt>
                <c:pt idx="1914">
                  <c:v>3.828</c:v>
                </c:pt>
                <c:pt idx="1915">
                  <c:v>3.83</c:v>
                </c:pt>
                <c:pt idx="1916">
                  <c:v>3.831999999999998</c:v>
                </c:pt>
                <c:pt idx="1917">
                  <c:v>3.834</c:v>
                </c:pt>
                <c:pt idx="1918">
                  <c:v>3.835999999999998</c:v>
                </c:pt>
                <c:pt idx="1919">
                  <c:v>3.838</c:v>
                </c:pt>
                <c:pt idx="1920">
                  <c:v>3.84</c:v>
                </c:pt>
                <c:pt idx="1921">
                  <c:v>3.842</c:v>
                </c:pt>
                <c:pt idx="1922">
                  <c:v>3.844</c:v>
                </c:pt>
                <c:pt idx="1923">
                  <c:v>3.846</c:v>
                </c:pt>
                <c:pt idx="1924">
                  <c:v>3.848</c:v>
                </c:pt>
                <c:pt idx="1925">
                  <c:v>3.85</c:v>
                </c:pt>
                <c:pt idx="1926">
                  <c:v>3.851999999999998</c:v>
                </c:pt>
                <c:pt idx="1927">
                  <c:v>3.854</c:v>
                </c:pt>
                <c:pt idx="1928">
                  <c:v>3.855999999999998</c:v>
                </c:pt>
                <c:pt idx="1929">
                  <c:v>3.858</c:v>
                </c:pt>
                <c:pt idx="1930">
                  <c:v>3.86</c:v>
                </c:pt>
                <c:pt idx="1931">
                  <c:v>3.862</c:v>
                </c:pt>
                <c:pt idx="1932">
                  <c:v>3.864</c:v>
                </c:pt>
                <c:pt idx="1933">
                  <c:v>3.866</c:v>
                </c:pt>
                <c:pt idx="1934">
                  <c:v>3.868</c:v>
                </c:pt>
                <c:pt idx="1935">
                  <c:v>3.87</c:v>
                </c:pt>
                <c:pt idx="1936">
                  <c:v>3.871999999999999</c:v>
                </c:pt>
                <c:pt idx="1937">
                  <c:v>3.874</c:v>
                </c:pt>
                <c:pt idx="1938">
                  <c:v>3.875999999999999</c:v>
                </c:pt>
                <c:pt idx="1939">
                  <c:v>3.878</c:v>
                </c:pt>
                <c:pt idx="1940">
                  <c:v>3.88</c:v>
                </c:pt>
                <c:pt idx="1941">
                  <c:v>3.882</c:v>
                </c:pt>
                <c:pt idx="1942">
                  <c:v>3.884</c:v>
                </c:pt>
                <c:pt idx="1943">
                  <c:v>3.886</c:v>
                </c:pt>
                <c:pt idx="1944">
                  <c:v>3.888</c:v>
                </c:pt>
                <c:pt idx="1945">
                  <c:v>3.89</c:v>
                </c:pt>
                <c:pt idx="1946">
                  <c:v>3.891999999999999</c:v>
                </c:pt>
                <c:pt idx="1947">
                  <c:v>3.894</c:v>
                </c:pt>
                <c:pt idx="1948">
                  <c:v>3.895999999999999</c:v>
                </c:pt>
                <c:pt idx="1949">
                  <c:v>3.898</c:v>
                </c:pt>
                <c:pt idx="1950">
                  <c:v>3.9</c:v>
                </c:pt>
                <c:pt idx="1951">
                  <c:v>3.902</c:v>
                </c:pt>
                <c:pt idx="1952">
                  <c:v>3.904</c:v>
                </c:pt>
                <c:pt idx="1953">
                  <c:v>3.906</c:v>
                </c:pt>
                <c:pt idx="1954">
                  <c:v>3.908</c:v>
                </c:pt>
                <c:pt idx="1955">
                  <c:v>3.91</c:v>
                </c:pt>
                <c:pt idx="1956">
                  <c:v>3.911999999999999</c:v>
                </c:pt>
                <c:pt idx="1957">
                  <c:v>3.914</c:v>
                </c:pt>
                <c:pt idx="1958">
                  <c:v>3.915999999999999</c:v>
                </c:pt>
                <c:pt idx="1959">
                  <c:v>3.918</c:v>
                </c:pt>
                <c:pt idx="1960">
                  <c:v>3.92</c:v>
                </c:pt>
                <c:pt idx="1961">
                  <c:v>3.922</c:v>
                </c:pt>
                <c:pt idx="1962">
                  <c:v>3.924</c:v>
                </c:pt>
                <c:pt idx="1963">
                  <c:v>3.926</c:v>
                </c:pt>
                <c:pt idx="1964">
                  <c:v>3.928</c:v>
                </c:pt>
                <c:pt idx="1965">
                  <c:v>3.93</c:v>
                </c:pt>
                <c:pt idx="1966">
                  <c:v>3.931999999999999</c:v>
                </c:pt>
                <c:pt idx="1967">
                  <c:v>3.934</c:v>
                </c:pt>
                <c:pt idx="1968">
                  <c:v>3.935999999999999</c:v>
                </c:pt>
                <c:pt idx="1969">
                  <c:v>3.938</c:v>
                </c:pt>
                <c:pt idx="1970">
                  <c:v>3.94</c:v>
                </c:pt>
                <c:pt idx="1971">
                  <c:v>3.942</c:v>
                </c:pt>
                <c:pt idx="1972">
                  <c:v>3.944</c:v>
                </c:pt>
                <c:pt idx="1973">
                  <c:v>3.946</c:v>
                </c:pt>
                <c:pt idx="1974">
                  <c:v>3.948</c:v>
                </c:pt>
                <c:pt idx="1975">
                  <c:v>3.95</c:v>
                </c:pt>
                <c:pt idx="1976">
                  <c:v>3.951999999999999</c:v>
                </c:pt>
                <c:pt idx="1977">
                  <c:v>3.954</c:v>
                </c:pt>
                <c:pt idx="1978">
                  <c:v>3.955999999999999</c:v>
                </c:pt>
                <c:pt idx="1979">
                  <c:v>3.958</c:v>
                </c:pt>
                <c:pt idx="1980">
                  <c:v>3.96</c:v>
                </c:pt>
                <c:pt idx="1981">
                  <c:v>3.962</c:v>
                </c:pt>
                <c:pt idx="1982">
                  <c:v>3.964</c:v>
                </c:pt>
                <c:pt idx="1983">
                  <c:v>3.966</c:v>
                </c:pt>
                <c:pt idx="1984">
                  <c:v>3.968</c:v>
                </c:pt>
                <c:pt idx="1985">
                  <c:v>3.97</c:v>
                </c:pt>
                <c:pt idx="1986">
                  <c:v>3.972</c:v>
                </c:pt>
                <c:pt idx="1987">
                  <c:v>3.974</c:v>
                </c:pt>
                <c:pt idx="1988">
                  <c:v>3.976</c:v>
                </c:pt>
                <c:pt idx="1989">
                  <c:v>3.978</c:v>
                </c:pt>
                <c:pt idx="1990">
                  <c:v>3.98</c:v>
                </c:pt>
                <c:pt idx="1991">
                  <c:v>3.982</c:v>
                </c:pt>
                <c:pt idx="1992">
                  <c:v>3.984</c:v>
                </c:pt>
                <c:pt idx="1993">
                  <c:v>3.986</c:v>
                </c:pt>
                <c:pt idx="1994">
                  <c:v>3.988</c:v>
                </c:pt>
                <c:pt idx="1995">
                  <c:v>3.99</c:v>
                </c:pt>
                <c:pt idx="1996">
                  <c:v>3.992</c:v>
                </c:pt>
                <c:pt idx="1997">
                  <c:v>3.994</c:v>
                </c:pt>
                <c:pt idx="1998">
                  <c:v>3.996</c:v>
                </c:pt>
                <c:pt idx="1999">
                  <c:v>3.998</c:v>
                </c:pt>
                <c:pt idx="2000">
                  <c:v>4.0</c:v>
                </c:pt>
                <c:pt idx="2001">
                  <c:v>4.002</c:v>
                </c:pt>
                <c:pt idx="2002">
                  <c:v>4.004</c:v>
                </c:pt>
                <c:pt idx="2003">
                  <c:v>4.006</c:v>
                </c:pt>
                <c:pt idx="2004">
                  <c:v>4.008</c:v>
                </c:pt>
                <c:pt idx="2005">
                  <c:v>4.01</c:v>
                </c:pt>
                <c:pt idx="2006">
                  <c:v>4.012</c:v>
                </c:pt>
                <c:pt idx="2007">
                  <c:v>4.013999999999998</c:v>
                </c:pt>
                <c:pt idx="2008">
                  <c:v>4.016</c:v>
                </c:pt>
                <c:pt idx="2009">
                  <c:v>4.017999999999997</c:v>
                </c:pt>
                <c:pt idx="2010">
                  <c:v>4.02</c:v>
                </c:pt>
                <c:pt idx="2011">
                  <c:v>4.021999999999998</c:v>
                </c:pt>
                <c:pt idx="2012">
                  <c:v>4.023999999999997</c:v>
                </c:pt>
                <c:pt idx="2013">
                  <c:v>4.025999999999997</c:v>
                </c:pt>
                <c:pt idx="2014">
                  <c:v>4.027999999999997</c:v>
                </c:pt>
                <c:pt idx="2015">
                  <c:v>4.03</c:v>
                </c:pt>
                <c:pt idx="2016">
                  <c:v>4.032</c:v>
                </c:pt>
                <c:pt idx="2017">
                  <c:v>4.034</c:v>
                </c:pt>
                <c:pt idx="2018">
                  <c:v>4.036</c:v>
                </c:pt>
                <c:pt idx="2019">
                  <c:v>4.038</c:v>
                </c:pt>
                <c:pt idx="2020">
                  <c:v>4.04</c:v>
                </c:pt>
                <c:pt idx="2021">
                  <c:v>4.042</c:v>
                </c:pt>
                <c:pt idx="2022">
                  <c:v>4.044</c:v>
                </c:pt>
                <c:pt idx="2023">
                  <c:v>4.046</c:v>
                </c:pt>
                <c:pt idx="2024">
                  <c:v>4.048</c:v>
                </c:pt>
                <c:pt idx="2025">
                  <c:v>4.05</c:v>
                </c:pt>
                <c:pt idx="2026">
                  <c:v>4.052</c:v>
                </c:pt>
                <c:pt idx="2027">
                  <c:v>4.053999999999998</c:v>
                </c:pt>
                <c:pt idx="2028">
                  <c:v>4.056</c:v>
                </c:pt>
                <c:pt idx="2029">
                  <c:v>4.057999999999997</c:v>
                </c:pt>
                <c:pt idx="2030">
                  <c:v>4.06</c:v>
                </c:pt>
                <c:pt idx="2031">
                  <c:v>4.061999999999998</c:v>
                </c:pt>
                <c:pt idx="2032">
                  <c:v>4.063999999999997</c:v>
                </c:pt>
                <c:pt idx="2033">
                  <c:v>4.065999999999997</c:v>
                </c:pt>
                <c:pt idx="2034">
                  <c:v>4.067999999999997</c:v>
                </c:pt>
                <c:pt idx="2035">
                  <c:v>4.07</c:v>
                </c:pt>
                <c:pt idx="2036">
                  <c:v>4.072</c:v>
                </c:pt>
                <c:pt idx="2037">
                  <c:v>4.074</c:v>
                </c:pt>
                <c:pt idx="2038">
                  <c:v>4.076</c:v>
                </c:pt>
                <c:pt idx="2039">
                  <c:v>4.078</c:v>
                </c:pt>
                <c:pt idx="2040">
                  <c:v>4.08</c:v>
                </c:pt>
                <c:pt idx="2041">
                  <c:v>4.082</c:v>
                </c:pt>
                <c:pt idx="2042">
                  <c:v>4.084</c:v>
                </c:pt>
                <c:pt idx="2043">
                  <c:v>4.086</c:v>
                </c:pt>
                <c:pt idx="2044">
                  <c:v>4.088</c:v>
                </c:pt>
                <c:pt idx="2045">
                  <c:v>4.09</c:v>
                </c:pt>
                <c:pt idx="2046">
                  <c:v>4.092</c:v>
                </c:pt>
                <c:pt idx="2047">
                  <c:v>4.093999999999999</c:v>
                </c:pt>
                <c:pt idx="2048">
                  <c:v>4.096</c:v>
                </c:pt>
                <c:pt idx="2049">
                  <c:v>4.097999999999997</c:v>
                </c:pt>
                <c:pt idx="2050">
                  <c:v>4.1</c:v>
                </c:pt>
                <c:pt idx="2051">
                  <c:v>4.101999999999999</c:v>
                </c:pt>
                <c:pt idx="2052">
                  <c:v>4.103999999999997</c:v>
                </c:pt>
                <c:pt idx="2053">
                  <c:v>4.105999999999997</c:v>
                </c:pt>
                <c:pt idx="2054">
                  <c:v>4.107999999999997</c:v>
                </c:pt>
                <c:pt idx="2055">
                  <c:v>4.109999999999999</c:v>
                </c:pt>
                <c:pt idx="2056">
                  <c:v>4.111999999999997</c:v>
                </c:pt>
                <c:pt idx="2057">
                  <c:v>4.113999999999997</c:v>
                </c:pt>
                <c:pt idx="2058">
                  <c:v>4.115999999999997</c:v>
                </c:pt>
                <c:pt idx="2059">
                  <c:v>4.117999999999997</c:v>
                </c:pt>
                <c:pt idx="2060">
                  <c:v>4.119999999999997</c:v>
                </c:pt>
                <c:pt idx="2061">
                  <c:v>4.121999999999997</c:v>
                </c:pt>
                <c:pt idx="2062">
                  <c:v>4.123999999999997</c:v>
                </c:pt>
                <c:pt idx="2063">
                  <c:v>4.125999999999997</c:v>
                </c:pt>
                <c:pt idx="2064">
                  <c:v>4.127999999999996</c:v>
                </c:pt>
                <c:pt idx="2065">
                  <c:v>4.13</c:v>
                </c:pt>
                <c:pt idx="2066">
                  <c:v>4.132</c:v>
                </c:pt>
                <c:pt idx="2067">
                  <c:v>4.133999999999999</c:v>
                </c:pt>
                <c:pt idx="2068">
                  <c:v>4.136</c:v>
                </c:pt>
                <c:pt idx="2069">
                  <c:v>4.137999999999997</c:v>
                </c:pt>
                <c:pt idx="2070">
                  <c:v>4.14</c:v>
                </c:pt>
                <c:pt idx="2071">
                  <c:v>4.141999999999999</c:v>
                </c:pt>
                <c:pt idx="2072">
                  <c:v>4.143999999999997</c:v>
                </c:pt>
                <c:pt idx="2073">
                  <c:v>4.145999999999997</c:v>
                </c:pt>
                <c:pt idx="2074">
                  <c:v>4.147999999999997</c:v>
                </c:pt>
                <c:pt idx="2075">
                  <c:v>4.149999999999999</c:v>
                </c:pt>
                <c:pt idx="2076">
                  <c:v>4.151999999999997</c:v>
                </c:pt>
                <c:pt idx="2077">
                  <c:v>4.153999999999997</c:v>
                </c:pt>
                <c:pt idx="2078">
                  <c:v>4.155999999999997</c:v>
                </c:pt>
                <c:pt idx="2079">
                  <c:v>4.157999999999997</c:v>
                </c:pt>
                <c:pt idx="2080">
                  <c:v>4.159999999999997</c:v>
                </c:pt>
                <c:pt idx="2081">
                  <c:v>4.161999999999997</c:v>
                </c:pt>
                <c:pt idx="2082">
                  <c:v>4.163999999999997</c:v>
                </c:pt>
                <c:pt idx="2083">
                  <c:v>4.165999999999997</c:v>
                </c:pt>
                <c:pt idx="2084">
                  <c:v>4.167999999999996</c:v>
                </c:pt>
                <c:pt idx="2085">
                  <c:v>4.17</c:v>
                </c:pt>
                <c:pt idx="2086">
                  <c:v>4.172</c:v>
                </c:pt>
                <c:pt idx="2087">
                  <c:v>4.173999999999999</c:v>
                </c:pt>
                <c:pt idx="2088">
                  <c:v>4.176</c:v>
                </c:pt>
                <c:pt idx="2089">
                  <c:v>4.177999999999997</c:v>
                </c:pt>
                <c:pt idx="2090">
                  <c:v>4.18</c:v>
                </c:pt>
                <c:pt idx="2091">
                  <c:v>4.181999999999999</c:v>
                </c:pt>
                <c:pt idx="2092">
                  <c:v>4.183999999999997</c:v>
                </c:pt>
                <c:pt idx="2093">
                  <c:v>4.185999999999997</c:v>
                </c:pt>
                <c:pt idx="2094">
                  <c:v>4.187999999999997</c:v>
                </c:pt>
                <c:pt idx="2095">
                  <c:v>4.189999999999999</c:v>
                </c:pt>
                <c:pt idx="2096">
                  <c:v>4.191999999999997</c:v>
                </c:pt>
                <c:pt idx="2097">
                  <c:v>4.193999999999997</c:v>
                </c:pt>
                <c:pt idx="2098">
                  <c:v>4.195999999999997</c:v>
                </c:pt>
                <c:pt idx="2099">
                  <c:v>4.197999999999997</c:v>
                </c:pt>
                <c:pt idx="2100">
                  <c:v>4.2</c:v>
                </c:pt>
                <c:pt idx="2101">
                  <c:v>4.202</c:v>
                </c:pt>
                <c:pt idx="2102">
                  <c:v>4.204</c:v>
                </c:pt>
                <c:pt idx="2103">
                  <c:v>4.206</c:v>
                </c:pt>
                <c:pt idx="2104">
                  <c:v>4.208</c:v>
                </c:pt>
                <c:pt idx="2105">
                  <c:v>4.21</c:v>
                </c:pt>
                <c:pt idx="2106">
                  <c:v>4.212</c:v>
                </c:pt>
                <c:pt idx="2107">
                  <c:v>4.214</c:v>
                </c:pt>
                <c:pt idx="2108">
                  <c:v>4.216</c:v>
                </c:pt>
                <c:pt idx="2109">
                  <c:v>4.218</c:v>
                </c:pt>
                <c:pt idx="2110">
                  <c:v>4.22</c:v>
                </c:pt>
                <c:pt idx="2111">
                  <c:v>4.222</c:v>
                </c:pt>
                <c:pt idx="2112">
                  <c:v>4.223999999999998</c:v>
                </c:pt>
                <c:pt idx="2113">
                  <c:v>4.226</c:v>
                </c:pt>
                <c:pt idx="2114">
                  <c:v>4.227999999999997</c:v>
                </c:pt>
                <c:pt idx="2115">
                  <c:v>4.23</c:v>
                </c:pt>
                <c:pt idx="2116">
                  <c:v>4.232</c:v>
                </c:pt>
                <c:pt idx="2117">
                  <c:v>4.234</c:v>
                </c:pt>
                <c:pt idx="2118">
                  <c:v>4.236</c:v>
                </c:pt>
                <c:pt idx="2119">
                  <c:v>4.238</c:v>
                </c:pt>
                <c:pt idx="2120">
                  <c:v>4.24</c:v>
                </c:pt>
                <c:pt idx="2121">
                  <c:v>4.242</c:v>
                </c:pt>
                <c:pt idx="2122">
                  <c:v>4.244</c:v>
                </c:pt>
                <c:pt idx="2123">
                  <c:v>4.246</c:v>
                </c:pt>
                <c:pt idx="2124">
                  <c:v>4.248</c:v>
                </c:pt>
                <c:pt idx="2125">
                  <c:v>4.25</c:v>
                </c:pt>
                <c:pt idx="2126">
                  <c:v>4.252</c:v>
                </c:pt>
                <c:pt idx="2127">
                  <c:v>4.254</c:v>
                </c:pt>
                <c:pt idx="2128">
                  <c:v>4.256</c:v>
                </c:pt>
                <c:pt idx="2129">
                  <c:v>4.258</c:v>
                </c:pt>
                <c:pt idx="2130">
                  <c:v>4.26</c:v>
                </c:pt>
                <c:pt idx="2131">
                  <c:v>4.262</c:v>
                </c:pt>
                <c:pt idx="2132">
                  <c:v>4.263999999999998</c:v>
                </c:pt>
                <c:pt idx="2133">
                  <c:v>4.266</c:v>
                </c:pt>
                <c:pt idx="2134">
                  <c:v>4.267999999999997</c:v>
                </c:pt>
                <c:pt idx="2135">
                  <c:v>4.27</c:v>
                </c:pt>
                <c:pt idx="2136">
                  <c:v>4.272</c:v>
                </c:pt>
                <c:pt idx="2137">
                  <c:v>4.274</c:v>
                </c:pt>
                <c:pt idx="2138">
                  <c:v>4.276</c:v>
                </c:pt>
                <c:pt idx="2139">
                  <c:v>4.278</c:v>
                </c:pt>
                <c:pt idx="2140">
                  <c:v>4.28</c:v>
                </c:pt>
                <c:pt idx="2141">
                  <c:v>4.282</c:v>
                </c:pt>
                <c:pt idx="2142">
                  <c:v>4.284</c:v>
                </c:pt>
                <c:pt idx="2143">
                  <c:v>4.286</c:v>
                </c:pt>
                <c:pt idx="2144">
                  <c:v>4.288</c:v>
                </c:pt>
                <c:pt idx="2145">
                  <c:v>4.29</c:v>
                </c:pt>
                <c:pt idx="2146">
                  <c:v>4.292</c:v>
                </c:pt>
                <c:pt idx="2147">
                  <c:v>4.294</c:v>
                </c:pt>
                <c:pt idx="2148">
                  <c:v>4.296</c:v>
                </c:pt>
                <c:pt idx="2149">
                  <c:v>4.298</c:v>
                </c:pt>
                <c:pt idx="2150">
                  <c:v>4.3</c:v>
                </c:pt>
                <c:pt idx="2151">
                  <c:v>4.302</c:v>
                </c:pt>
                <c:pt idx="2152">
                  <c:v>4.303999999999998</c:v>
                </c:pt>
                <c:pt idx="2153">
                  <c:v>4.306</c:v>
                </c:pt>
                <c:pt idx="2154">
                  <c:v>4.307999999999997</c:v>
                </c:pt>
                <c:pt idx="2155">
                  <c:v>4.31</c:v>
                </c:pt>
                <c:pt idx="2156">
                  <c:v>4.311999999999998</c:v>
                </c:pt>
                <c:pt idx="2157">
                  <c:v>4.313999999999997</c:v>
                </c:pt>
                <c:pt idx="2158">
                  <c:v>4.315999999999997</c:v>
                </c:pt>
                <c:pt idx="2159">
                  <c:v>4.317999999999997</c:v>
                </c:pt>
                <c:pt idx="2160">
                  <c:v>4.319999999999998</c:v>
                </c:pt>
                <c:pt idx="2161">
                  <c:v>4.321999999999997</c:v>
                </c:pt>
                <c:pt idx="2162">
                  <c:v>4.323999999999997</c:v>
                </c:pt>
                <c:pt idx="2163">
                  <c:v>4.325999999999997</c:v>
                </c:pt>
                <c:pt idx="2164">
                  <c:v>4.327999999999997</c:v>
                </c:pt>
                <c:pt idx="2165">
                  <c:v>4.33</c:v>
                </c:pt>
                <c:pt idx="2166">
                  <c:v>4.332</c:v>
                </c:pt>
                <c:pt idx="2167">
                  <c:v>4.334</c:v>
                </c:pt>
                <c:pt idx="2168">
                  <c:v>4.336</c:v>
                </c:pt>
                <c:pt idx="2169">
                  <c:v>4.338</c:v>
                </c:pt>
                <c:pt idx="2170">
                  <c:v>4.34</c:v>
                </c:pt>
                <c:pt idx="2171">
                  <c:v>4.342</c:v>
                </c:pt>
                <c:pt idx="2172">
                  <c:v>4.343999999999998</c:v>
                </c:pt>
                <c:pt idx="2173">
                  <c:v>4.346</c:v>
                </c:pt>
                <c:pt idx="2174">
                  <c:v>4.347999999999997</c:v>
                </c:pt>
                <c:pt idx="2175">
                  <c:v>4.35</c:v>
                </c:pt>
                <c:pt idx="2176">
                  <c:v>4.351999999999998</c:v>
                </c:pt>
                <c:pt idx="2177">
                  <c:v>4.353999999999997</c:v>
                </c:pt>
                <c:pt idx="2178">
                  <c:v>4.355999999999997</c:v>
                </c:pt>
                <c:pt idx="2179">
                  <c:v>4.357999999999997</c:v>
                </c:pt>
                <c:pt idx="2180">
                  <c:v>4.359999999999998</c:v>
                </c:pt>
                <c:pt idx="2181">
                  <c:v>4.361999999999997</c:v>
                </c:pt>
                <c:pt idx="2182">
                  <c:v>4.363999999999997</c:v>
                </c:pt>
                <c:pt idx="2183">
                  <c:v>4.365999999999997</c:v>
                </c:pt>
                <c:pt idx="2184">
                  <c:v>4.367999999999997</c:v>
                </c:pt>
                <c:pt idx="2185">
                  <c:v>4.37</c:v>
                </c:pt>
                <c:pt idx="2186">
                  <c:v>4.372</c:v>
                </c:pt>
                <c:pt idx="2187">
                  <c:v>4.374</c:v>
                </c:pt>
                <c:pt idx="2188">
                  <c:v>4.376</c:v>
                </c:pt>
                <c:pt idx="2189">
                  <c:v>4.378</c:v>
                </c:pt>
                <c:pt idx="2190">
                  <c:v>4.38</c:v>
                </c:pt>
                <c:pt idx="2191">
                  <c:v>4.382</c:v>
                </c:pt>
                <c:pt idx="2192">
                  <c:v>4.383999999999999</c:v>
                </c:pt>
                <c:pt idx="2193">
                  <c:v>4.386</c:v>
                </c:pt>
                <c:pt idx="2194">
                  <c:v>4.387999999999997</c:v>
                </c:pt>
                <c:pt idx="2195">
                  <c:v>4.39</c:v>
                </c:pt>
                <c:pt idx="2196">
                  <c:v>4.391999999999999</c:v>
                </c:pt>
                <c:pt idx="2197">
                  <c:v>4.393999999999997</c:v>
                </c:pt>
                <c:pt idx="2198">
                  <c:v>4.395999999999997</c:v>
                </c:pt>
                <c:pt idx="2199">
                  <c:v>4.397999999999997</c:v>
                </c:pt>
                <c:pt idx="2200">
                  <c:v>4.4</c:v>
                </c:pt>
                <c:pt idx="2201">
                  <c:v>4.402</c:v>
                </c:pt>
                <c:pt idx="2202">
                  <c:v>4.404</c:v>
                </c:pt>
                <c:pt idx="2203">
                  <c:v>4.406</c:v>
                </c:pt>
                <c:pt idx="2204">
                  <c:v>4.408</c:v>
                </c:pt>
                <c:pt idx="2205">
                  <c:v>4.41</c:v>
                </c:pt>
                <c:pt idx="2206">
                  <c:v>4.412</c:v>
                </c:pt>
                <c:pt idx="2207">
                  <c:v>4.414</c:v>
                </c:pt>
                <c:pt idx="2208">
                  <c:v>4.416</c:v>
                </c:pt>
                <c:pt idx="2209">
                  <c:v>4.418</c:v>
                </c:pt>
                <c:pt idx="2210">
                  <c:v>4.42</c:v>
                </c:pt>
                <c:pt idx="2211">
                  <c:v>4.422</c:v>
                </c:pt>
                <c:pt idx="2212">
                  <c:v>4.423999999999999</c:v>
                </c:pt>
                <c:pt idx="2213">
                  <c:v>4.426</c:v>
                </c:pt>
                <c:pt idx="2214">
                  <c:v>4.427999999999997</c:v>
                </c:pt>
                <c:pt idx="2215">
                  <c:v>4.43</c:v>
                </c:pt>
                <c:pt idx="2216">
                  <c:v>4.432</c:v>
                </c:pt>
                <c:pt idx="2217">
                  <c:v>4.434</c:v>
                </c:pt>
                <c:pt idx="2218">
                  <c:v>4.436</c:v>
                </c:pt>
                <c:pt idx="2219">
                  <c:v>4.438</c:v>
                </c:pt>
                <c:pt idx="2220">
                  <c:v>4.44</c:v>
                </c:pt>
                <c:pt idx="2221">
                  <c:v>4.442</c:v>
                </c:pt>
                <c:pt idx="2222">
                  <c:v>4.444</c:v>
                </c:pt>
                <c:pt idx="2223">
                  <c:v>4.446</c:v>
                </c:pt>
                <c:pt idx="2224">
                  <c:v>4.448</c:v>
                </c:pt>
                <c:pt idx="2225">
                  <c:v>4.45</c:v>
                </c:pt>
                <c:pt idx="2226">
                  <c:v>4.452</c:v>
                </c:pt>
                <c:pt idx="2227">
                  <c:v>4.454</c:v>
                </c:pt>
                <c:pt idx="2228">
                  <c:v>4.456</c:v>
                </c:pt>
                <c:pt idx="2229">
                  <c:v>4.458</c:v>
                </c:pt>
                <c:pt idx="2230">
                  <c:v>4.46</c:v>
                </c:pt>
                <c:pt idx="2231">
                  <c:v>4.462</c:v>
                </c:pt>
                <c:pt idx="2232">
                  <c:v>4.463999999999999</c:v>
                </c:pt>
                <c:pt idx="2233">
                  <c:v>4.466</c:v>
                </c:pt>
                <c:pt idx="2234">
                  <c:v>4.468</c:v>
                </c:pt>
                <c:pt idx="2235">
                  <c:v>4.47</c:v>
                </c:pt>
                <c:pt idx="2236">
                  <c:v>4.472</c:v>
                </c:pt>
                <c:pt idx="2237">
                  <c:v>4.474</c:v>
                </c:pt>
                <c:pt idx="2238">
                  <c:v>4.476</c:v>
                </c:pt>
                <c:pt idx="2239">
                  <c:v>4.478</c:v>
                </c:pt>
                <c:pt idx="2240">
                  <c:v>4.48</c:v>
                </c:pt>
                <c:pt idx="2241">
                  <c:v>4.482</c:v>
                </c:pt>
                <c:pt idx="2242">
                  <c:v>4.484</c:v>
                </c:pt>
                <c:pt idx="2243">
                  <c:v>4.486</c:v>
                </c:pt>
                <c:pt idx="2244">
                  <c:v>4.488</c:v>
                </c:pt>
                <c:pt idx="2245">
                  <c:v>4.49</c:v>
                </c:pt>
                <c:pt idx="2246">
                  <c:v>4.492</c:v>
                </c:pt>
                <c:pt idx="2247">
                  <c:v>4.494</c:v>
                </c:pt>
                <c:pt idx="2248">
                  <c:v>4.496</c:v>
                </c:pt>
                <c:pt idx="2249">
                  <c:v>4.498</c:v>
                </c:pt>
                <c:pt idx="2250">
                  <c:v>4.5</c:v>
                </c:pt>
              </c:numCache>
            </c:numRef>
          </c:xVal>
          <c:yVal>
            <c:numRef>
              <c:f>'L=0.5,0.1,Te=2.5_10◎'!$H$2:$H$2253</c:f>
              <c:numCache>
                <c:formatCode>0.00_ </c:formatCode>
                <c:ptCount val="2252"/>
                <c:pt idx="0">
                  <c:v>0.0</c:v>
                </c:pt>
                <c:pt idx="1">
                  <c:v>-7.85E-5</c:v>
                </c:pt>
                <c:pt idx="2">
                  <c:v>-0.00038</c:v>
                </c:pt>
                <c:pt idx="3">
                  <c:v>-0.00105</c:v>
                </c:pt>
                <c:pt idx="4">
                  <c:v>-0.00222</c:v>
                </c:pt>
                <c:pt idx="5">
                  <c:v>-0.00405</c:v>
                </c:pt>
                <c:pt idx="6">
                  <c:v>-0.00666</c:v>
                </c:pt>
                <c:pt idx="7">
                  <c:v>-0.0102</c:v>
                </c:pt>
                <c:pt idx="8">
                  <c:v>-0.0148</c:v>
                </c:pt>
                <c:pt idx="9">
                  <c:v>-0.0206</c:v>
                </c:pt>
                <c:pt idx="10">
                  <c:v>-0.0278</c:v>
                </c:pt>
                <c:pt idx="11">
                  <c:v>-0.0364</c:v>
                </c:pt>
                <c:pt idx="12">
                  <c:v>-0.0465</c:v>
                </c:pt>
                <c:pt idx="13">
                  <c:v>-0.0584</c:v>
                </c:pt>
                <c:pt idx="14">
                  <c:v>-0.0721</c:v>
                </c:pt>
                <c:pt idx="15">
                  <c:v>-0.0878</c:v>
                </c:pt>
                <c:pt idx="16">
                  <c:v>-0.106</c:v>
                </c:pt>
                <c:pt idx="17">
                  <c:v>-0.125</c:v>
                </c:pt>
                <c:pt idx="18">
                  <c:v>-0.148</c:v>
                </c:pt>
                <c:pt idx="19">
                  <c:v>-0.172</c:v>
                </c:pt>
                <c:pt idx="20">
                  <c:v>-0.199</c:v>
                </c:pt>
                <c:pt idx="21">
                  <c:v>-0.228</c:v>
                </c:pt>
                <c:pt idx="22">
                  <c:v>-0.261</c:v>
                </c:pt>
                <c:pt idx="23">
                  <c:v>-0.295</c:v>
                </c:pt>
                <c:pt idx="24">
                  <c:v>-0.333</c:v>
                </c:pt>
                <c:pt idx="25">
                  <c:v>-0.373</c:v>
                </c:pt>
                <c:pt idx="26">
                  <c:v>-0.417</c:v>
                </c:pt>
                <c:pt idx="27">
                  <c:v>-0.463</c:v>
                </c:pt>
                <c:pt idx="28">
                  <c:v>-0.512</c:v>
                </c:pt>
                <c:pt idx="29">
                  <c:v>-0.564</c:v>
                </c:pt>
                <c:pt idx="30">
                  <c:v>-0.62</c:v>
                </c:pt>
                <c:pt idx="31">
                  <c:v>-0.678</c:v>
                </c:pt>
                <c:pt idx="32">
                  <c:v>-0.74</c:v>
                </c:pt>
                <c:pt idx="33">
                  <c:v>-0.805</c:v>
                </c:pt>
                <c:pt idx="34">
                  <c:v>-0.873</c:v>
                </c:pt>
                <c:pt idx="35">
                  <c:v>-0.944</c:v>
                </c:pt>
                <c:pt idx="36">
                  <c:v>-1.02</c:v>
                </c:pt>
                <c:pt idx="37">
                  <c:v>-1.1</c:v>
                </c:pt>
                <c:pt idx="38">
                  <c:v>-1.18</c:v>
                </c:pt>
                <c:pt idx="39">
                  <c:v>-1.26</c:v>
                </c:pt>
                <c:pt idx="40">
                  <c:v>-1.35</c:v>
                </c:pt>
                <c:pt idx="41">
                  <c:v>-1.44</c:v>
                </c:pt>
                <c:pt idx="42">
                  <c:v>-1.53</c:v>
                </c:pt>
                <c:pt idx="43">
                  <c:v>-1.63</c:v>
                </c:pt>
                <c:pt idx="44">
                  <c:v>-1.73</c:v>
                </c:pt>
                <c:pt idx="45">
                  <c:v>-1.83</c:v>
                </c:pt>
                <c:pt idx="46">
                  <c:v>-1.93</c:v>
                </c:pt>
                <c:pt idx="47">
                  <c:v>-2.04</c:v>
                </c:pt>
                <c:pt idx="48">
                  <c:v>-2.15</c:v>
                </c:pt>
                <c:pt idx="49">
                  <c:v>-2.26</c:v>
                </c:pt>
                <c:pt idx="50">
                  <c:v>-2.38</c:v>
                </c:pt>
                <c:pt idx="51">
                  <c:v>-2.5</c:v>
                </c:pt>
                <c:pt idx="52">
                  <c:v>-2.62</c:v>
                </c:pt>
                <c:pt idx="53">
                  <c:v>-2.74</c:v>
                </c:pt>
                <c:pt idx="54">
                  <c:v>-2.87</c:v>
                </c:pt>
                <c:pt idx="55">
                  <c:v>-2.99</c:v>
                </c:pt>
                <c:pt idx="56">
                  <c:v>-3.12</c:v>
                </c:pt>
                <c:pt idx="57">
                  <c:v>-3.26</c:v>
                </c:pt>
                <c:pt idx="58">
                  <c:v>-3.39</c:v>
                </c:pt>
                <c:pt idx="59">
                  <c:v>-3.52</c:v>
                </c:pt>
                <c:pt idx="60">
                  <c:v>-3.66</c:v>
                </c:pt>
                <c:pt idx="61">
                  <c:v>-3.8</c:v>
                </c:pt>
                <c:pt idx="62">
                  <c:v>-3.94</c:v>
                </c:pt>
                <c:pt idx="63">
                  <c:v>-4.08</c:v>
                </c:pt>
                <c:pt idx="64">
                  <c:v>-4.22</c:v>
                </c:pt>
                <c:pt idx="65">
                  <c:v>-4.359999999999998</c:v>
                </c:pt>
                <c:pt idx="66">
                  <c:v>-4.51</c:v>
                </c:pt>
                <c:pt idx="67">
                  <c:v>-4.649999999999998</c:v>
                </c:pt>
                <c:pt idx="68">
                  <c:v>-4.8</c:v>
                </c:pt>
                <c:pt idx="69">
                  <c:v>-4.94</c:v>
                </c:pt>
                <c:pt idx="70">
                  <c:v>-5.09</c:v>
                </c:pt>
                <c:pt idx="71">
                  <c:v>-5.23</c:v>
                </c:pt>
                <c:pt idx="72">
                  <c:v>-5.38</c:v>
                </c:pt>
                <c:pt idx="73">
                  <c:v>-5.52</c:v>
                </c:pt>
                <c:pt idx="74">
                  <c:v>-5.67</c:v>
                </c:pt>
                <c:pt idx="75">
                  <c:v>-5.81</c:v>
                </c:pt>
                <c:pt idx="76">
                  <c:v>-5.96</c:v>
                </c:pt>
                <c:pt idx="77">
                  <c:v>-6.1</c:v>
                </c:pt>
                <c:pt idx="78">
                  <c:v>-6.25</c:v>
                </c:pt>
                <c:pt idx="79">
                  <c:v>-6.39</c:v>
                </c:pt>
                <c:pt idx="80">
                  <c:v>-6.53</c:v>
                </c:pt>
                <c:pt idx="81">
                  <c:v>-6.67</c:v>
                </c:pt>
                <c:pt idx="82">
                  <c:v>-6.81</c:v>
                </c:pt>
                <c:pt idx="83">
                  <c:v>-6.95</c:v>
                </c:pt>
                <c:pt idx="84">
                  <c:v>-7.08</c:v>
                </c:pt>
                <c:pt idx="85">
                  <c:v>-7.22</c:v>
                </c:pt>
                <c:pt idx="86">
                  <c:v>-7.35</c:v>
                </c:pt>
                <c:pt idx="87">
                  <c:v>-7.48</c:v>
                </c:pt>
                <c:pt idx="88">
                  <c:v>-7.609999999999998</c:v>
                </c:pt>
                <c:pt idx="89">
                  <c:v>-7.74</c:v>
                </c:pt>
                <c:pt idx="90">
                  <c:v>-7.859999999999998</c:v>
                </c:pt>
                <c:pt idx="91">
                  <c:v>-7.99</c:v>
                </c:pt>
                <c:pt idx="92">
                  <c:v>-8.1</c:v>
                </c:pt>
                <c:pt idx="93">
                  <c:v>-8.219999999999998</c:v>
                </c:pt>
                <c:pt idx="94">
                  <c:v>-8.34</c:v>
                </c:pt>
                <c:pt idx="95">
                  <c:v>-8.45</c:v>
                </c:pt>
                <c:pt idx="96">
                  <c:v>-8.56</c:v>
                </c:pt>
                <c:pt idx="97">
                  <c:v>-8.66</c:v>
                </c:pt>
                <c:pt idx="98">
                  <c:v>-8.77</c:v>
                </c:pt>
                <c:pt idx="99">
                  <c:v>-8.870000000000002</c:v>
                </c:pt>
                <c:pt idx="100">
                  <c:v>-8.960000000000002</c:v>
                </c:pt>
                <c:pt idx="101">
                  <c:v>-9.06</c:v>
                </c:pt>
                <c:pt idx="102">
                  <c:v>-9.15</c:v>
                </c:pt>
                <c:pt idx="103">
                  <c:v>-9.229999999999998</c:v>
                </c:pt>
                <c:pt idx="104">
                  <c:v>-9.31</c:v>
                </c:pt>
                <c:pt idx="105">
                  <c:v>-9.39</c:v>
                </c:pt>
                <c:pt idx="106">
                  <c:v>-9.47</c:v>
                </c:pt>
                <c:pt idx="107">
                  <c:v>-9.540000000000001</c:v>
                </c:pt>
                <c:pt idx="108">
                  <c:v>-9.61</c:v>
                </c:pt>
                <c:pt idx="109">
                  <c:v>-9.67</c:v>
                </c:pt>
                <c:pt idx="110">
                  <c:v>-9.729999999999998</c:v>
                </c:pt>
                <c:pt idx="111">
                  <c:v>-9.790000000000001</c:v>
                </c:pt>
                <c:pt idx="112">
                  <c:v>-9.84</c:v>
                </c:pt>
                <c:pt idx="113">
                  <c:v>-9.89</c:v>
                </c:pt>
                <c:pt idx="114">
                  <c:v>-9.94</c:v>
                </c:pt>
                <c:pt idx="115">
                  <c:v>-9.98</c:v>
                </c:pt>
                <c:pt idx="116">
                  <c:v>-10.0</c:v>
                </c:pt>
                <c:pt idx="117">
                  <c:v>-10.1</c:v>
                </c:pt>
                <c:pt idx="118">
                  <c:v>-10.1</c:v>
                </c:pt>
                <c:pt idx="119">
                  <c:v>-10.1</c:v>
                </c:pt>
                <c:pt idx="120">
                  <c:v>-10.1</c:v>
                </c:pt>
                <c:pt idx="121">
                  <c:v>-10.1</c:v>
                </c:pt>
                <c:pt idx="122">
                  <c:v>-10.2</c:v>
                </c:pt>
                <c:pt idx="123">
                  <c:v>-10.2</c:v>
                </c:pt>
                <c:pt idx="124">
                  <c:v>-10.2</c:v>
                </c:pt>
                <c:pt idx="125">
                  <c:v>-10.2</c:v>
                </c:pt>
                <c:pt idx="126">
                  <c:v>-10.2</c:v>
                </c:pt>
                <c:pt idx="127">
                  <c:v>-10.1</c:v>
                </c:pt>
                <c:pt idx="128">
                  <c:v>-10.1</c:v>
                </c:pt>
                <c:pt idx="129">
                  <c:v>-10.1</c:v>
                </c:pt>
                <c:pt idx="130">
                  <c:v>-10.1</c:v>
                </c:pt>
                <c:pt idx="131">
                  <c:v>-10.1</c:v>
                </c:pt>
                <c:pt idx="132">
                  <c:v>-10.0</c:v>
                </c:pt>
                <c:pt idx="133">
                  <c:v>-10.0</c:v>
                </c:pt>
                <c:pt idx="134">
                  <c:v>-9.960000000000002</c:v>
                </c:pt>
                <c:pt idx="135">
                  <c:v>-9.92</c:v>
                </c:pt>
                <c:pt idx="136">
                  <c:v>-9.870000000000002</c:v>
                </c:pt>
                <c:pt idx="137">
                  <c:v>-9.82</c:v>
                </c:pt>
                <c:pt idx="138">
                  <c:v>-9.76</c:v>
                </c:pt>
                <c:pt idx="139">
                  <c:v>-9.710000000000001</c:v>
                </c:pt>
                <c:pt idx="140">
                  <c:v>-9.639999999999998</c:v>
                </c:pt>
                <c:pt idx="141">
                  <c:v>-9.58</c:v>
                </c:pt>
                <c:pt idx="142">
                  <c:v>-9.51</c:v>
                </c:pt>
                <c:pt idx="143">
                  <c:v>-9.44</c:v>
                </c:pt>
                <c:pt idx="144">
                  <c:v>-9.36</c:v>
                </c:pt>
                <c:pt idx="145">
                  <c:v>-9.280000000000001</c:v>
                </c:pt>
                <c:pt idx="146">
                  <c:v>-9.200000000000001</c:v>
                </c:pt>
                <c:pt idx="147">
                  <c:v>-9.11</c:v>
                </c:pt>
                <c:pt idx="148">
                  <c:v>-9.02</c:v>
                </c:pt>
                <c:pt idx="149">
                  <c:v>-8.92</c:v>
                </c:pt>
                <c:pt idx="150">
                  <c:v>-8.83</c:v>
                </c:pt>
                <c:pt idx="151">
                  <c:v>-8.729999999999998</c:v>
                </c:pt>
                <c:pt idx="152">
                  <c:v>-8.620000000000001</c:v>
                </c:pt>
                <c:pt idx="153">
                  <c:v>-8.51</c:v>
                </c:pt>
                <c:pt idx="154">
                  <c:v>-8.4</c:v>
                </c:pt>
                <c:pt idx="155">
                  <c:v>-8.290000000000001</c:v>
                </c:pt>
                <c:pt idx="156">
                  <c:v>-8.18</c:v>
                </c:pt>
                <c:pt idx="157">
                  <c:v>-8.06</c:v>
                </c:pt>
                <c:pt idx="158">
                  <c:v>-7.94</c:v>
                </c:pt>
                <c:pt idx="159">
                  <c:v>-7.81</c:v>
                </c:pt>
                <c:pt idx="160">
                  <c:v>-7.689999999999999</c:v>
                </c:pt>
                <c:pt idx="161">
                  <c:v>-7.56</c:v>
                </c:pt>
                <c:pt idx="162">
                  <c:v>-7.43</c:v>
                </c:pt>
                <c:pt idx="163">
                  <c:v>-7.29</c:v>
                </c:pt>
                <c:pt idx="164">
                  <c:v>-7.159999999999997</c:v>
                </c:pt>
                <c:pt idx="165">
                  <c:v>-7.02</c:v>
                </c:pt>
                <c:pt idx="166">
                  <c:v>-6.88</c:v>
                </c:pt>
                <c:pt idx="167">
                  <c:v>-6.74</c:v>
                </c:pt>
                <c:pt idx="168">
                  <c:v>-6.59</c:v>
                </c:pt>
                <c:pt idx="169">
                  <c:v>-6.44</c:v>
                </c:pt>
                <c:pt idx="170">
                  <c:v>-6.3</c:v>
                </c:pt>
                <c:pt idx="171">
                  <c:v>-6.149999999999999</c:v>
                </c:pt>
                <c:pt idx="172">
                  <c:v>-6.0</c:v>
                </c:pt>
                <c:pt idx="173">
                  <c:v>-5.84</c:v>
                </c:pt>
                <c:pt idx="174">
                  <c:v>-5.689999999999999</c:v>
                </c:pt>
                <c:pt idx="175">
                  <c:v>-5.53</c:v>
                </c:pt>
                <c:pt idx="176">
                  <c:v>-5.38</c:v>
                </c:pt>
                <c:pt idx="177">
                  <c:v>-5.22</c:v>
                </c:pt>
                <c:pt idx="178">
                  <c:v>-5.06</c:v>
                </c:pt>
                <c:pt idx="179">
                  <c:v>-4.9</c:v>
                </c:pt>
                <c:pt idx="180">
                  <c:v>-4.74</c:v>
                </c:pt>
                <c:pt idx="181">
                  <c:v>-4.57</c:v>
                </c:pt>
                <c:pt idx="182">
                  <c:v>-4.41</c:v>
                </c:pt>
                <c:pt idx="183">
                  <c:v>-4.25</c:v>
                </c:pt>
                <c:pt idx="184">
                  <c:v>-4.08</c:v>
                </c:pt>
                <c:pt idx="185">
                  <c:v>-3.92</c:v>
                </c:pt>
                <c:pt idx="186">
                  <c:v>-3.75</c:v>
                </c:pt>
                <c:pt idx="187">
                  <c:v>-3.59</c:v>
                </c:pt>
                <c:pt idx="188">
                  <c:v>-3.42</c:v>
                </c:pt>
                <c:pt idx="189">
                  <c:v>-3.25</c:v>
                </c:pt>
                <c:pt idx="190">
                  <c:v>-3.09</c:v>
                </c:pt>
                <c:pt idx="191">
                  <c:v>-2.92</c:v>
                </c:pt>
                <c:pt idx="192">
                  <c:v>-2.75</c:v>
                </c:pt>
                <c:pt idx="193">
                  <c:v>-2.59</c:v>
                </c:pt>
                <c:pt idx="194">
                  <c:v>-2.42</c:v>
                </c:pt>
                <c:pt idx="195">
                  <c:v>-2.25</c:v>
                </c:pt>
                <c:pt idx="196">
                  <c:v>-2.09</c:v>
                </c:pt>
                <c:pt idx="197">
                  <c:v>-1.92</c:v>
                </c:pt>
                <c:pt idx="198">
                  <c:v>-1.76</c:v>
                </c:pt>
                <c:pt idx="199">
                  <c:v>-1.59</c:v>
                </c:pt>
                <c:pt idx="200">
                  <c:v>-1.43</c:v>
                </c:pt>
                <c:pt idx="201">
                  <c:v>-1.27</c:v>
                </c:pt>
                <c:pt idx="202">
                  <c:v>-1.1</c:v>
                </c:pt>
                <c:pt idx="203">
                  <c:v>-0.941</c:v>
                </c:pt>
                <c:pt idx="204">
                  <c:v>-0.78</c:v>
                </c:pt>
                <c:pt idx="205">
                  <c:v>-0.62</c:v>
                </c:pt>
                <c:pt idx="206">
                  <c:v>-0.46</c:v>
                </c:pt>
                <c:pt idx="207">
                  <c:v>-0.302</c:v>
                </c:pt>
                <c:pt idx="208">
                  <c:v>-0.145</c:v>
                </c:pt>
                <c:pt idx="209">
                  <c:v>0.0103</c:v>
                </c:pt>
                <c:pt idx="210">
                  <c:v>0.165</c:v>
                </c:pt>
                <c:pt idx="211">
                  <c:v>0.318</c:v>
                </c:pt>
                <c:pt idx="212">
                  <c:v>0.47</c:v>
                </c:pt>
                <c:pt idx="213">
                  <c:v>0.62</c:v>
                </c:pt>
                <c:pt idx="214">
                  <c:v>0.769</c:v>
                </c:pt>
                <c:pt idx="215">
                  <c:v>0.916</c:v>
                </c:pt>
                <c:pt idx="216">
                  <c:v>1.06</c:v>
                </c:pt>
                <c:pt idx="217">
                  <c:v>1.21</c:v>
                </c:pt>
                <c:pt idx="218">
                  <c:v>1.35</c:v>
                </c:pt>
                <c:pt idx="219">
                  <c:v>1.49</c:v>
                </c:pt>
                <c:pt idx="220">
                  <c:v>1.63</c:v>
                </c:pt>
                <c:pt idx="221">
                  <c:v>1.76</c:v>
                </c:pt>
                <c:pt idx="222">
                  <c:v>1.9</c:v>
                </c:pt>
                <c:pt idx="223">
                  <c:v>2.03</c:v>
                </c:pt>
                <c:pt idx="224">
                  <c:v>2.16</c:v>
                </c:pt>
                <c:pt idx="225">
                  <c:v>2.29</c:v>
                </c:pt>
                <c:pt idx="226">
                  <c:v>2.42</c:v>
                </c:pt>
                <c:pt idx="227">
                  <c:v>2.54</c:v>
                </c:pt>
                <c:pt idx="228">
                  <c:v>2.66</c:v>
                </c:pt>
                <c:pt idx="229">
                  <c:v>2.78</c:v>
                </c:pt>
                <c:pt idx="230">
                  <c:v>2.9</c:v>
                </c:pt>
                <c:pt idx="231">
                  <c:v>3.01</c:v>
                </c:pt>
                <c:pt idx="232">
                  <c:v>3.13</c:v>
                </c:pt>
                <c:pt idx="233">
                  <c:v>3.24</c:v>
                </c:pt>
                <c:pt idx="234">
                  <c:v>3.34</c:v>
                </c:pt>
                <c:pt idx="235">
                  <c:v>3.45</c:v>
                </c:pt>
                <c:pt idx="236">
                  <c:v>3.55</c:v>
                </c:pt>
                <c:pt idx="237">
                  <c:v>3.65</c:v>
                </c:pt>
                <c:pt idx="238">
                  <c:v>3.75</c:v>
                </c:pt>
                <c:pt idx="239">
                  <c:v>3.84</c:v>
                </c:pt>
                <c:pt idx="240">
                  <c:v>3.93</c:v>
                </c:pt>
                <c:pt idx="241">
                  <c:v>4.02</c:v>
                </c:pt>
                <c:pt idx="242">
                  <c:v>4.1</c:v>
                </c:pt>
                <c:pt idx="243">
                  <c:v>4.189999999999999</c:v>
                </c:pt>
                <c:pt idx="244">
                  <c:v>4.27</c:v>
                </c:pt>
                <c:pt idx="245">
                  <c:v>4.34</c:v>
                </c:pt>
                <c:pt idx="246">
                  <c:v>4.42</c:v>
                </c:pt>
                <c:pt idx="247">
                  <c:v>4.49</c:v>
                </c:pt>
                <c:pt idx="248">
                  <c:v>4.56</c:v>
                </c:pt>
                <c:pt idx="249">
                  <c:v>4.619999999999997</c:v>
                </c:pt>
                <c:pt idx="250">
                  <c:v>4.68</c:v>
                </c:pt>
                <c:pt idx="251">
                  <c:v>4.74</c:v>
                </c:pt>
                <c:pt idx="252">
                  <c:v>4.79</c:v>
                </c:pt>
                <c:pt idx="253">
                  <c:v>4.85</c:v>
                </c:pt>
                <c:pt idx="254">
                  <c:v>4.9</c:v>
                </c:pt>
                <c:pt idx="255">
                  <c:v>4.94</c:v>
                </c:pt>
                <c:pt idx="256">
                  <c:v>4.98</c:v>
                </c:pt>
                <c:pt idx="257">
                  <c:v>5.02</c:v>
                </c:pt>
                <c:pt idx="258">
                  <c:v>5.06</c:v>
                </c:pt>
                <c:pt idx="259">
                  <c:v>5.09</c:v>
                </c:pt>
                <c:pt idx="260">
                  <c:v>5.119999999999997</c:v>
                </c:pt>
                <c:pt idx="261">
                  <c:v>5.14</c:v>
                </c:pt>
                <c:pt idx="262">
                  <c:v>5.17</c:v>
                </c:pt>
                <c:pt idx="263">
                  <c:v>5.18</c:v>
                </c:pt>
                <c:pt idx="264">
                  <c:v>5.2</c:v>
                </c:pt>
                <c:pt idx="265">
                  <c:v>5.21</c:v>
                </c:pt>
                <c:pt idx="266">
                  <c:v>5.22</c:v>
                </c:pt>
                <c:pt idx="267">
                  <c:v>5.23</c:v>
                </c:pt>
                <c:pt idx="268">
                  <c:v>5.23</c:v>
                </c:pt>
                <c:pt idx="269">
                  <c:v>5.22</c:v>
                </c:pt>
                <c:pt idx="270">
                  <c:v>5.22</c:v>
                </c:pt>
                <c:pt idx="271">
                  <c:v>5.21</c:v>
                </c:pt>
                <c:pt idx="272">
                  <c:v>5.2</c:v>
                </c:pt>
                <c:pt idx="273">
                  <c:v>5.18</c:v>
                </c:pt>
                <c:pt idx="274">
                  <c:v>5.159999999999997</c:v>
                </c:pt>
                <c:pt idx="275">
                  <c:v>5.14</c:v>
                </c:pt>
                <c:pt idx="276">
                  <c:v>5.109999999999999</c:v>
                </c:pt>
                <c:pt idx="277">
                  <c:v>5.08</c:v>
                </c:pt>
                <c:pt idx="278">
                  <c:v>5.05</c:v>
                </c:pt>
                <c:pt idx="279">
                  <c:v>5.01</c:v>
                </c:pt>
                <c:pt idx="280">
                  <c:v>4.97</c:v>
                </c:pt>
                <c:pt idx="281">
                  <c:v>4.93</c:v>
                </c:pt>
                <c:pt idx="282">
                  <c:v>4.88</c:v>
                </c:pt>
                <c:pt idx="283">
                  <c:v>4.83</c:v>
                </c:pt>
                <c:pt idx="284">
                  <c:v>4.769999999999999</c:v>
                </c:pt>
                <c:pt idx="285">
                  <c:v>4.71</c:v>
                </c:pt>
                <c:pt idx="286">
                  <c:v>4.649999999999998</c:v>
                </c:pt>
                <c:pt idx="287">
                  <c:v>4.59</c:v>
                </c:pt>
                <c:pt idx="288">
                  <c:v>4.52</c:v>
                </c:pt>
                <c:pt idx="289">
                  <c:v>4.45</c:v>
                </c:pt>
                <c:pt idx="290">
                  <c:v>4.37</c:v>
                </c:pt>
                <c:pt idx="291">
                  <c:v>4.29</c:v>
                </c:pt>
                <c:pt idx="292">
                  <c:v>4.21</c:v>
                </c:pt>
                <c:pt idx="293">
                  <c:v>4.13</c:v>
                </c:pt>
                <c:pt idx="294">
                  <c:v>4.04</c:v>
                </c:pt>
                <c:pt idx="295">
                  <c:v>3.95</c:v>
                </c:pt>
                <c:pt idx="296">
                  <c:v>3.85</c:v>
                </c:pt>
                <c:pt idx="297">
                  <c:v>3.75</c:v>
                </c:pt>
                <c:pt idx="298">
                  <c:v>3.65</c:v>
                </c:pt>
                <c:pt idx="299">
                  <c:v>3.55</c:v>
                </c:pt>
                <c:pt idx="300">
                  <c:v>3.44</c:v>
                </c:pt>
                <c:pt idx="301">
                  <c:v>3.33</c:v>
                </c:pt>
                <c:pt idx="302">
                  <c:v>3.21</c:v>
                </c:pt>
                <c:pt idx="303">
                  <c:v>3.1</c:v>
                </c:pt>
                <c:pt idx="304">
                  <c:v>2.98</c:v>
                </c:pt>
                <c:pt idx="305">
                  <c:v>2.86</c:v>
                </c:pt>
                <c:pt idx="306">
                  <c:v>2.73</c:v>
                </c:pt>
                <c:pt idx="307">
                  <c:v>2.6</c:v>
                </c:pt>
                <c:pt idx="308">
                  <c:v>2.47</c:v>
                </c:pt>
                <c:pt idx="309">
                  <c:v>2.34</c:v>
                </c:pt>
                <c:pt idx="310">
                  <c:v>2.2</c:v>
                </c:pt>
                <c:pt idx="311">
                  <c:v>2.06</c:v>
                </c:pt>
                <c:pt idx="312">
                  <c:v>1.92</c:v>
                </c:pt>
                <c:pt idx="313">
                  <c:v>1.78</c:v>
                </c:pt>
                <c:pt idx="314">
                  <c:v>1.63</c:v>
                </c:pt>
                <c:pt idx="315">
                  <c:v>1.49</c:v>
                </c:pt>
                <c:pt idx="316">
                  <c:v>1.33</c:v>
                </c:pt>
                <c:pt idx="317">
                  <c:v>1.18</c:v>
                </c:pt>
                <c:pt idx="318">
                  <c:v>1.03</c:v>
                </c:pt>
                <c:pt idx="319">
                  <c:v>0.87</c:v>
                </c:pt>
                <c:pt idx="320">
                  <c:v>0.711</c:v>
                </c:pt>
                <c:pt idx="321">
                  <c:v>0.551</c:v>
                </c:pt>
                <c:pt idx="322">
                  <c:v>0.388</c:v>
                </c:pt>
                <c:pt idx="323">
                  <c:v>0.224</c:v>
                </c:pt>
                <c:pt idx="324">
                  <c:v>0.0584</c:v>
                </c:pt>
                <c:pt idx="325">
                  <c:v>-0.109</c:v>
                </c:pt>
                <c:pt idx="326">
                  <c:v>-0.278</c:v>
                </c:pt>
                <c:pt idx="327">
                  <c:v>-0.448</c:v>
                </c:pt>
                <c:pt idx="328">
                  <c:v>-0.62</c:v>
                </c:pt>
                <c:pt idx="329">
                  <c:v>-0.793</c:v>
                </c:pt>
                <c:pt idx="330">
                  <c:v>-0.967</c:v>
                </c:pt>
                <c:pt idx="331">
                  <c:v>-1.14</c:v>
                </c:pt>
                <c:pt idx="332">
                  <c:v>-1.32</c:v>
                </c:pt>
                <c:pt idx="333">
                  <c:v>-1.5</c:v>
                </c:pt>
                <c:pt idx="334">
                  <c:v>-1.67</c:v>
                </c:pt>
                <c:pt idx="335">
                  <c:v>-1.85</c:v>
                </c:pt>
                <c:pt idx="336">
                  <c:v>-2.03</c:v>
                </c:pt>
                <c:pt idx="337">
                  <c:v>-2.21</c:v>
                </c:pt>
                <c:pt idx="338">
                  <c:v>-2.39</c:v>
                </c:pt>
                <c:pt idx="339">
                  <c:v>-2.57</c:v>
                </c:pt>
                <c:pt idx="340">
                  <c:v>-2.75</c:v>
                </c:pt>
                <c:pt idx="341">
                  <c:v>-2.93</c:v>
                </c:pt>
                <c:pt idx="342">
                  <c:v>-3.11</c:v>
                </c:pt>
                <c:pt idx="343">
                  <c:v>-3.3</c:v>
                </c:pt>
                <c:pt idx="344">
                  <c:v>-3.48</c:v>
                </c:pt>
                <c:pt idx="345">
                  <c:v>-3.66</c:v>
                </c:pt>
                <c:pt idx="346">
                  <c:v>-3.84</c:v>
                </c:pt>
                <c:pt idx="347">
                  <c:v>-4.02</c:v>
                </c:pt>
                <c:pt idx="348">
                  <c:v>-4.2</c:v>
                </c:pt>
                <c:pt idx="349">
                  <c:v>-4.37</c:v>
                </c:pt>
                <c:pt idx="350">
                  <c:v>-4.55</c:v>
                </c:pt>
                <c:pt idx="351">
                  <c:v>-4.73</c:v>
                </c:pt>
                <c:pt idx="352">
                  <c:v>-4.91</c:v>
                </c:pt>
                <c:pt idx="353">
                  <c:v>-5.08</c:v>
                </c:pt>
                <c:pt idx="354">
                  <c:v>-5.25</c:v>
                </c:pt>
                <c:pt idx="355">
                  <c:v>-5.43</c:v>
                </c:pt>
                <c:pt idx="356">
                  <c:v>-5.6</c:v>
                </c:pt>
                <c:pt idx="357">
                  <c:v>-5.77</c:v>
                </c:pt>
                <c:pt idx="358">
                  <c:v>-5.94</c:v>
                </c:pt>
                <c:pt idx="359">
                  <c:v>-6.1</c:v>
                </c:pt>
                <c:pt idx="360">
                  <c:v>-6.27</c:v>
                </c:pt>
                <c:pt idx="361">
                  <c:v>-6.43</c:v>
                </c:pt>
                <c:pt idx="362">
                  <c:v>-6.6</c:v>
                </c:pt>
                <c:pt idx="363">
                  <c:v>-6.75</c:v>
                </c:pt>
                <c:pt idx="364">
                  <c:v>-6.91</c:v>
                </c:pt>
                <c:pt idx="365">
                  <c:v>-7.07</c:v>
                </c:pt>
                <c:pt idx="366">
                  <c:v>-7.22</c:v>
                </c:pt>
                <c:pt idx="367">
                  <c:v>-7.37</c:v>
                </c:pt>
                <c:pt idx="368">
                  <c:v>-7.52</c:v>
                </c:pt>
                <c:pt idx="369">
                  <c:v>-7.67</c:v>
                </c:pt>
                <c:pt idx="370">
                  <c:v>-7.81</c:v>
                </c:pt>
                <c:pt idx="371">
                  <c:v>-7.95</c:v>
                </c:pt>
                <c:pt idx="372">
                  <c:v>-8.09</c:v>
                </c:pt>
                <c:pt idx="373">
                  <c:v>-8.219999999999998</c:v>
                </c:pt>
                <c:pt idx="374">
                  <c:v>-8.36</c:v>
                </c:pt>
                <c:pt idx="375">
                  <c:v>-8.48</c:v>
                </c:pt>
                <c:pt idx="376">
                  <c:v>-8.61</c:v>
                </c:pt>
                <c:pt idx="377">
                  <c:v>-8.729999999999998</c:v>
                </c:pt>
                <c:pt idx="378">
                  <c:v>-8.85</c:v>
                </c:pt>
                <c:pt idx="379">
                  <c:v>-8.97</c:v>
                </c:pt>
                <c:pt idx="380">
                  <c:v>-9.08</c:v>
                </c:pt>
                <c:pt idx="381">
                  <c:v>-9.19</c:v>
                </c:pt>
                <c:pt idx="382">
                  <c:v>-9.3</c:v>
                </c:pt>
                <c:pt idx="383">
                  <c:v>-9.4</c:v>
                </c:pt>
                <c:pt idx="384">
                  <c:v>-9.5</c:v>
                </c:pt>
                <c:pt idx="385">
                  <c:v>-9.6</c:v>
                </c:pt>
                <c:pt idx="386">
                  <c:v>-9.69</c:v>
                </c:pt>
                <c:pt idx="387">
                  <c:v>-9.780000000000001</c:v>
                </c:pt>
                <c:pt idx="388">
                  <c:v>-9.86</c:v>
                </c:pt>
                <c:pt idx="389">
                  <c:v>-9.94</c:v>
                </c:pt>
                <c:pt idx="390">
                  <c:v>-10.0</c:v>
                </c:pt>
                <c:pt idx="391">
                  <c:v>-10.1</c:v>
                </c:pt>
                <c:pt idx="392">
                  <c:v>-10.2</c:v>
                </c:pt>
                <c:pt idx="393">
                  <c:v>-10.2</c:v>
                </c:pt>
                <c:pt idx="394">
                  <c:v>-10.3</c:v>
                </c:pt>
                <c:pt idx="395">
                  <c:v>-10.3</c:v>
                </c:pt>
                <c:pt idx="396">
                  <c:v>-10.4</c:v>
                </c:pt>
                <c:pt idx="397">
                  <c:v>-10.4</c:v>
                </c:pt>
                <c:pt idx="398">
                  <c:v>-10.5</c:v>
                </c:pt>
                <c:pt idx="399">
                  <c:v>-10.5</c:v>
                </c:pt>
                <c:pt idx="400">
                  <c:v>-10.6</c:v>
                </c:pt>
                <c:pt idx="401">
                  <c:v>-10.6</c:v>
                </c:pt>
                <c:pt idx="402">
                  <c:v>-10.6</c:v>
                </c:pt>
                <c:pt idx="403">
                  <c:v>-10.6</c:v>
                </c:pt>
                <c:pt idx="404">
                  <c:v>-10.7</c:v>
                </c:pt>
                <c:pt idx="405">
                  <c:v>-10.7</c:v>
                </c:pt>
                <c:pt idx="406">
                  <c:v>-10.7</c:v>
                </c:pt>
                <c:pt idx="407">
                  <c:v>-10.7</c:v>
                </c:pt>
                <c:pt idx="408">
                  <c:v>-10.7</c:v>
                </c:pt>
                <c:pt idx="409">
                  <c:v>-10.7</c:v>
                </c:pt>
                <c:pt idx="410">
                  <c:v>-10.7</c:v>
                </c:pt>
                <c:pt idx="411">
                  <c:v>-10.7</c:v>
                </c:pt>
                <c:pt idx="412">
                  <c:v>-10.6</c:v>
                </c:pt>
                <c:pt idx="413">
                  <c:v>-10.6</c:v>
                </c:pt>
                <c:pt idx="414">
                  <c:v>-10.6</c:v>
                </c:pt>
                <c:pt idx="415">
                  <c:v>-10.6</c:v>
                </c:pt>
                <c:pt idx="416">
                  <c:v>-10.5</c:v>
                </c:pt>
                <c:pt idx="417">
                  <c:v>-10.5</c:v>
                </c:pt>
                <c:pt idx="418">
                  <c:v>-10.4</c:v>
                </c:pt>
                <c:pt idx="419">
                  <c:v>-10.4</c:v>
                </c:pt>
                <c:pt idx="420">
                  <c:v>-10.3</c:v>
                </c:pt>
                <c:pt idx="421">
                  <c:v>-10.3</c:v>
                </c:pt>
                <c:pt idx="422">
                  <c:v>-10.2</c:v>
                </c:pt>
                <c:pt idx="423">
                  <c:v>-10.2</c:v>
                </c:pt>
                <c:pt idx="424">
                  <c:v>-10.1</c:v>
                </c:pt>
                <c:pt idx="425">
                  <c:v>-10.0</c:v>
                </c:pt>
                <c:pt idx="426">
                  <c:v>-9.94</c:v>
                </c:pt>
                <c:pt idx="427">
                  <c:v>-9.86</c:v>
                </c:pt>
                <c:pt idx="428">
                  <c:v>-9.780000000000001</c:v>
                </c:pt>
                <c:pt idx="429">
                  <c:v>-9.69</c:v>
                </c:pt>
                <c:pt idx="430">
                  <c:v>-9.59</c:v>
                </c:pt>
                <c:pt idx="431">
                  <c:v>-9.49</c:v>
                </c:pt>
                <c:pt idx="432">
                  <c:v>-9.39</c:v>
                </c:pt>
                <c:pt idx="433">
                  <c:v>-9.290000000000001</c:v>
                </c:pt>
                <c:pt idx="434">
                  <c:v>-9.18</c:v>
                </c:pt>
                <c:pt idx="435">
                  <c:v>-9.07</c:v>
                </c:pt>
                <c:pt idx="436">
                  <c:v>-8.95</c:v>
                </c:pt>
                <c:pt idx="437">
                  <c:v>-8.83</c:v>
                </c:pt>
                <c:pt idx="438">
                  <c:v>-8.700000000000001</c:v>
                </c:pt>
                <c:pt idx="439">
                  <c:v>-8.58</c:v>
                </c:pt>
                <c:pt idx="440">
                  <c:v>-8.45</c:v>
                </c:pt>
                <c:pt idx="441">
                  <c:v>-8.31</c:v>
                </c:pt>
                <c:pt idx="442">
                  <c:v>-8.17</c:v>
                </c:pt>
                <c:pt idx="443">
                  <c:v>-8.030000000000001</c:v>
                </c:pt>
                <c:pt idx="444">
                  <c:v>-7.89</c:v>
                </c:pt>
                <c:pt idx="445">
                  <c:v>-7.74</c:v>
                </c:pt>
                <c:pt idx="446">
                  <c:v>-7.59</c:v>
                </c:pt>
                <c:pt idx="447">
                  <c:v>-7.44</c:v>
                </c:pt>
                <c:pt idx="448">
                  <c:v>-7.28</c:v>
                </c:pt>
                <c:pt idx="449">
                  <c:v>-7.119999999999997</c:v>
                </c:pt>
                <c:pt idx="450">
                  <c:v>-6.96</c:v>
                </c:pt>
                <c:pt idx="451">
                  <c:v>-6.8</c:v>
                </c:pt>
                <c:pt idx="452">
                  <c:v>-6.63</c:v>
                </c:pt>
                <c:pt idx="453">
                  <c:v>-6.46</c:v>
                </c:pt>
                <c:pt idx="454">
                  <c:v>-6.29</c:v>
                </c:pt>
                <c:pt idx="455">
                  <c:v>-6.109999999999999</c:v>
                </c:pt>
                <c:pt idx="456">
                  <c:v>-5.94</c:v>
                </c:pt>
                <c:pt idx="457">
                  <c:v>-5.76</c:v>
                </c:pt>
                <c:pt idx="458">
                  <c:v>-5.58</c:v>
                </c:pt>
                <c:pt idx="459">
                  <c:v>-5.39</c:v>
                </c:pt>
                <c:pt idx="460">
                  <c:v>-5.21</c:v>
                </c:pt>
                <c:pt idx="461">
                  <c:v>-5.02</c:v>
                </c:pt>
                <c:pt idx="462">
                  <c:v>-4.83</c:v>
                </c:pt>
                <c:pt idx="463">
                  <c:v>-4.64</c:v>
                </c:pt>
                <c:pt idx="464">
                  <c:v>-4.45</c:v>
                </c:pt>
                <c:pt idx="465">
                  <c:v>-4.26</c:v>
                </c:pt>
                <c:pt idx="466">
                  <c:v>-4.06</c:v>
                </c:pt>
                <c:pt idx="467">
                  <c:v>-3.87</c:v>
                </c:pt>
                <c:pt idx="468">
                  <c:v>-3.67</c:v>
                </c:pt>
                <c:pt idx="469">
                  <c:v>-3.47</c:v>
                </c:pt>
                <c:pt idx="470">
                  <c:v>-3.27</c:v>
                </c:pt>
                <c:pt idx="471">
                  <c:v>-3.07</c:v>
                </c:pt>
                <c:pt idx="472">
                  <c:v>-2.87</c:v>
                </c:pt>
                <c:pt idx="473">
                  <c:v>-2.67</c:v>
                </c:pt>
                <c:pt idx="474">
                  <c:v>-2.46</c:v>
                </c:pt>
                <c:pt idx="475">
                  <c:v>-2.26</c:v>
                </c:pt>
                <c:pt idx="476">
                  <c:v>-2.06</c:v>
                </c:pt>
                <c:pt idx="477">
                  <c:v>-1.85</c:v>
                </c:pt>
                <c:pt idx="478">
                  <c:v>-1.65</c:v>
                </c:pt>
                <c:pt idx="479">
                  <c:v>-1.44</c:v>
                </c:pt>
                <c:pt idx="480">
                  <c:v>-1.24</c:v>
                </c:pt>
                <c:pt idx="481">
                  <c:v>-1.04</c:v>
                </c:pt>
                <c:pt idx="482">
                  <c:v>-0.831</c:v>
                </c:pt>
                <c:pt idx="483">
                  <c:v>-0.627</c:v>
                </c:pt>
                <c:pt idx="484">
                  <c:v>-0.423</c:v>
                </c:pt>
                <c:pt idx="485">
                  <c:v>-0.22</c:v>
                </c:pt>
                <c:pt idx="486">
                  <c:v>-0.0174</c:v>
                </c:pt>
                <c:pt idx="487">
                  <c:v>0.185</c:v>
                </c:pt>
                <c:pt idx="488">
                  <c:v>0.386</c:v>
                </c:pt>
                <c:pt idx="489">
                  <c:v>0.587</c:v>
                </c:pt>
                <c:pt idx="490">
                  <c:v>0.786</c:v>
                </c:pt>
                <c:pt idx="491">
                  <c:v>0.985</c:v>
                </c:pt>
                <c:pt idx="492">
                  <c:v>1.18</c:v>
                </c:pt>
                <c:pt idx="493">
                  <c:v>1.38</c:v>
                </c:pt>
                <c:pt idx="494">
                  <c:v>1.57</c:v>
                </c:pt>
                <c:pt idx="495">
                  <c:v>1.77</c:v>
                </c:pt>
                <c:pt idx="496">
                  <c:v>1.96</c:v>
                </c:pt>
                <c:pt idx="497">
                  <c:v>2.15</c:v>
                </c:pt>
                <c:pt idx="498">
                  <c:v>2.34</c:v>
                </c:pt>
                <c:pt idx="499">
                  <c:v>2.53</c:v>
                </c:pt>
                <c:pt idx="500">
                  <c:v>2.71</c:v>
                </c:pt>
                <c:pt idx="501">
                  <c:v>2.9</c:v>
                </c:pt>
                <c:pt idx="502">
                  <c:v>3.08</c:v>
                </c:pt>
                <c:pt idx="503">
                  <c:v>3.26</c:v>
                </c:pt>
                <c:pt idx="504">
                  <c:v>3.44</c:v>
                </c:pt>
                <c:pt idx="505">
                  <c:v>3.61</c:v>
                </c:pt>
                <c:pt idx="506">
                  <c:v>3.78</c:v>
                </c:pt>
                <c:pt idx="507">
                  <c:v>3.96</c:v>
                </c:pt>
                <c:pt idx="508">
                  <c:v>4.119999999999997</c:v>
                </c:pt>
                <c:pt idx="509">
                  <c:v>4.29</c:v>
                </c:pt>
                <c:pt idx="510">
                  <c:v>4.45</c:v>
                </c:pt>
                <c:pt idx="511">
                  <c:v>4.609999999999998</c:v>
                </c:pt>
                <c:pt idx="512">
                  <c:v>4.769999999999999</c:v>
                </c:pt>
                <c:pt idx="513">
                  <c:v>4.93</c:v>
                </c:pt>
                <c:pt idx="514">
                  <c:v>5.08</c:v>
                </c:pt>
                <c:pt idx="515">
                  <c:v>5.23</c:v>
                </c:pt>
                <c:pt idx="516">
                  <c:v>5.37</c:v>
                </c:pt>
                <c:pt idx="517">
                  <c:v>5.51</c:v>
                </c:pt>
                <c:pt idx="518">
                  <c:v>5.649999999999998</c:v>
                </c:pt>
                <c:pt idx="519">
                  <c:v>5.79</c:v>
                </c:pt>
                <c:pt idx="520">
                  <c:v>5.92</c:v>
                </c:pt>
                <c:pt idx="521">
                  <c:v>6.05</c:v>
                </c:pt>
                <c:pt idx="522">
                  <c:v>6.18</c:v>
                </c:pt>
                <c:pt idx="523">
                  <c:v>6.3</c:v>
                </c:pt>
                <c:pt idx="524">
                  <c:v>6.42</c:v>
                </c:pt>
                <c:pt idx="525">
                  <c:v>6.54</c:v>
                </c:pt>
                <c:pt idx="526">
                  <c:v>6.649999999999998</c:v>
                </c:pt>
                <c:pt idx="527">
                  <c:v>6.76</c:v>
                </c:pt>
                <c:pt idx="528">
                  <c:v>6.859999999999998</c:v>
                </c:pt>
                <c:pt idx="529">
                  <c:v>6.96</c:v>
                </c:pt>
                <c:pt idx="530">
                  <c:v>7.06</c:v>
                </c:pt>
                <c:pt idx="531">
                  <c:v>7.149999999999999</c:v>
                </c:pt>
                <c:pt idx="532">
                  <c:v>7.24</c:v>
                </c:pt>
                <c:pt idx="533">
                  <c:v>7.33</c:v>
                </c:pt>
                <c:pt idx="534">
                  <c:v>7.41</c:v>
                </c:pt>
                <c:pt idx="535">
                  <c:v>7.49</c:v>
                </c:pt>
                <c:pt idx="536">
                  <c:v>7.56</c:v>
                </c:pt>
                <c:pt idx="537">
                  <c:v>7.63</c:v>
                </c:pt>
                <c:pt idx="538">
                  <c:v>7.7</c:v>
                </c:pt>
                <c:pt idx="539">
                  <c:v>7.76</c:v>
                </c:pt>
                <c:pt idx="540">
                  <c:v>7.819999999999998</c:v>
                </c:pt>
                <c:pt idx="541">
                  <c:v>7.87</c:v>
                </c:pt>
                <c:pt idx="542">
                  <c:v>7.92</c:v>
                </c:pt>
                <c:pt idx="543">
                  <c:v>7.96</c:v>
                </c:pt>
                <c:pt idx="544">
                  <c:v>8.0</c:v>
                </c:pt>
                <c:pt idx="545">
                  <c:v>8.040000000000001</c:v>
                </c:pt>
                <c:pt idx="546">
                  <c:v>8.07</c:v>
                </c:pt>
                <c:pt idx="547">
                  <c:v>8.1</c:v>
                </c:pt>
                <c:pt idx="548">
                  <c:v>8.120000000000001</c:v>
                </c:pt>
                <c:pt idx="549">
                  <c:v>8.139999999999998</c:v>
                </c:pt>
                <c:pt idx="550">
                  <c:v>8.15</c:v>
                </c:pt>
                <c:pt idx="551">
                  <c:v>8.16</c:v>
                </c:pt>
                <c:pt idx="552">
                  <c:v>8.17</c:v>
                </c:pt>
                <c:pt idx="553">
                  <c:v>8.17</c:v>
                </c:pt>
                <c:pt idx="554">
                  <c:v>8.17</c:v>
                </c:pt>
                <c:pt idx="555">
                  <c:v>8.16</c:v>
                </c:pt>
                <c:pt idx="556">
                  <c:v>8.15</c:v>
                </c:pt>
                <c:pt idx="557">
                  <c:v>8.129999999999998</c:v>
                </c:pt>
                <c:pt idx="558">
                  <c:v>8.11</c:v>
                </c:pt>
                <c:pt idx="559">
                  <c:v>8.09</c:v>
                </c:pt>
                <c:pt idx="560">
                  <c:v>8.06</c:v>
                </c:pt>
                <c:pt idx="561">
                  <c:v>8.030000000000001</c:v>
                </c:pt>
                <c:pt idx="562">
                  <c:v>7.99</c:v>
                </c:pt>
                <c:pt idx="563">
                  <c:v>7.95</c:v>
                </c:pt>
                <c:pt idx="564">
                  <c:v>7.91</c:v>
                </c:pt>
                <c:pt idx="565">
                  <c:v>7.859999999999998</c:v>
                </c:pt>
                <c:pt idx="566">
                  <c:v>7.8</c:v>
                </c:pt>
                <c:pt idx="567">
                  <c:v>7.74</c:v>
                </c:pt>
                <c:pt idx="568">
                  <c:v>7.68</c:v>
                </c:pt>
                <c:pt idx="569">
                  <c:v>7.619999999999997</c:v>
                </c:pt>
                <c:pt idx="570">
                  <c:v>7.55</c:v>
                </c:pt>
                <c:pt idx="571">
                  <c:v>7.47</c:v>
                </c:pt>
                <c:pt idx="572">
                  <c:v>7.39</c:v>
                </c:pt>
                <c:pt idx="573">
                  <c:v>7.31</c:v>
                </c:pt>
                <c:pt idx="574">
                  <c:v>7.23</c:v>
                </c:pt>
                <c:pt idx="575">
                  <c:v>7.14</c:v>
                </c:pt>
                <c:pt idx="576">
                  <c:v>7.04</c:v>
                </c:pt>
                <c:pt idx="577">
                  <c:v>6.95</c:v>
                </c:pt>
                <c:pt idx="578">
                  <c:v>6.85</c:v>
                </c:pt>
                <c:pt idx="579">
                  <c:v>6.74</c:v>
                </c:pt>
                <c:pt idx="580">
                  <c:v>6.63</c:v>
                </c:pt>
                <c:pt idx="581">
                  <c:v>6.52</c:v>
                </c:pt>
                <c:pt idx="582">
                  <c:v>6.41</c:v>
                </c:pt>
                <c:pt idx="583">
                  <c:v>6.29</c:v>
                </c:pt>
                <c:pt idx="584">
                  <c:v>6.17</c:v>
                </c:pt>
                <c:pt idx="585">
                  <c:v>6.04</c:v>
                </c:pt>
                <c:pt idx="586">
                  <c:v>5.91</c:v>
                </c:pt>
                <c:pt idx="587">
                  <c:v>5.78</c:v>
                </c:pt>
                <c:pt idx="588">
                  <c:v>5.649999999999998</c:v>
                </c:pt>
                <c:pt idx="589">
                  <c:v>5.51</c:v>
                </c:pt>
                <c:pt idx="590">
                  <c:v>5.37</c:v>
                </c:pt>
                <c:pt idx="591">
                  <c:v>5.22</c:v>
                </c:pt>
                <c:pt idx="592">
                  <c:v>5.08</c:v>
                </c:pt>
                <c:pt idx="593">
                  <c:v>4.93</c:v>
                </c:pt>
                <c:pt idx="594">
                  <c:v>4.78</c:v>
                </c:pt>
                <c:pt idx="595">
                  <c:v>4.619999999999997</c:v>
                </c:pt>
                <c:pt idx="596">
                  <c:v>4.47</c:v>
                </c:pt>
                <c:pt idx="597">
                  <c:v>4.31</c:v>
                </c:pt>
                <c:pt idx="598">
                  <c:v>4.14</c:v>
                </c:pt>
                <c:pt idx="599">
                  <c:v>3.98</c:v>
                </c:pt>
                <c:pt idx="600">
                  <c:v>3.81</c:v>
                </c:pt>
                <c:pt idx="601">
                  <c:v>3.65</c:v>
                </c:pt>
                <c:pt idx="602">
                  <c:v>3.48</c:v>
                </c:pt>
                <c:pt idx="603">
                  <c:v>3.3</c:v>
                </c:pt>
                <c:pt idx="604">
                  <c:v>3.13</c:v>
                </c:pt>
                <c:pt idx="605">
                  <c:v>2.95</c:v>
                </c:pt>
                <c:pt idx="606">
                  <c:v>2.78</c:v>
                </c:pt>
                <c:pt idx="607">
                  <c:v>2.6</c:v>
                </c:pt>
                <c:pt idx="608">
                  <c:v>2.42</c:v>
                </c:pt>
                <c:pt idx="609">
                  <c:v>2.24</c:v>
                </c:pt>
                <c:pt idx="610">
                  <c:v>2.05</c:v>
                </c:pt>
                <c:pt idx="611">
                  <c:v>1.87</c:v>
                </c:pt>
                <c:pt idx="612">
                  <c:v>1.69</c:v>
                </c:pt>
                <c:pt idx="613">
                  <c:v>1.5</c:v>
                </c:pt>
                <c:pt idx="614">
                  <c:v>1.31</c:v>
                </c:pt>
                <c:pt idx="615">
                  <c:v>1.12</c:v>
                </c:pt>
                <c:pt idx="616">
                  <c:v>0.936</c:v>
                </c:pt>
                <c:pt idx="617">
                  <c:v>0.747</c:v>
                </c:pt>
                <c:pt idx="618">
                  <c:v>0.557</c:v>
                </c:pt>
                <c:pt idx="619">
                  <c:v>0.368</c:v>
                </c:pt>
                <c:pt idx="620">
                  <c:v>0.178</c:v>
                </c:pt>
                <c:pt idx="621">
                  <c:v>-0.0126</c:v>
                </c:pt>
                <c:pt idx="622">
                  <c:v>-0.203</c:v>
                </c:pt>
                <c:pt idx="623">
                  <c:v>-0.393</c:v>
                </c:pt>
                <c:pt idx="624">
                  <c:v>-0.583</c:v>
                </c:pt>
                <c:pt idx="625">
                  <c:v>-0.773</c:v>
                </c:pt>
                <c:pt idx="626">
                  <c:v>-0.963</c:v>
                </c:pt>
                <c:pt idx="627">
                  <c:v>-1.15</c:v>
                </c:pt>
                <c:pt idx="628">
                  <c:v>-1.34</c:v>
                </c:pt>
                <c:pt idx="629">
                  <c:v>-1.53</c:v>
                </c:pt>
                <c:pt idx="630">
                  <c:v>-1.72</c:v>
                </c:pt>
                <c:pt idx="631">
                  <c:v>-1.9</c:v>
                </c:pt>
                <c:pt idx="632">
                  <c:v>-2.09</c:v>
                </c:pt>
                <c:pt idx="633">
                  <c:v>-2.27</c:v>
                </c:pt>
                <c:pt idx="634">
                  <c:v>-2.45</c:v>
                </c:pt>
                <c:pt idx="635">
                  <c:v>-2.64</c:v>
                </c:pt>
                <c:pt idx="636">
                  <c:v>-2.82</c:v>
                </c:pt>
                <c:pt idx="637">
                  <c:v>-3.0</c:v>
                </c:pt>
                <c:pt idx="638">
                  <c:v>-3.17</c:v>
                </c:pt>
                <c:pt idx="639">
                  <c:v>-3.35</c:v>
                </c:pt>
                <c:pt idx="640">
                  <c:v>-3.53</c:v>
                </c:pt>
                <c:pt idx="641">
                  <c:v>-3.7</c:v>
                </c:pt>
                <c:pt idx="642">
                  <c:v>-3.87</c:v>
                </c:pt>
                <c:pt idx="643">
                  <c:v>-4.04</c:v>
                </c:pt>
                <c:pt idx="644">
                  <c:v>-4.2</c:v>
                </c:pt>
                <c:pt idx="645">
                  <c:v>-4.37</c:v>
                </c:pt>
                <c:pt idx="646">
                  <c:v>-4.53</c:v>
                </c:pt>
                <c:pt idx="647">
                  <c:v>-4.689999999999999</c:v>
                </c:pt>
                <c:pt idx="648">
                  <c:v>-4.85</c:v>
                </c:pt>
                <c:pt idx="649">
                  <c:v>-5.0</c:v>
                </c:pt>
                <c:pt idx="650">
                  <c:v>-5.159999999999997</c:v>
                </c:pt>
                <c:pt idx="651">
                  <c:v>-5.31</c:v>
                </c:pt>
                <c:pt idx="652">
                  <c:v>-5.45</c:v>
                </c:pt>
                <c:pt idx="653">
                  <c:v>-5.6</c:v>
                </c:pt>
                <c:pt idx="654">
                  <c:v>-5.74</c:v>
                </c:pt>
                <c:pt idx="655">
                  <c:v>-5.88</c:v>
                </c:pt>
                <c:pt idx="656">
                  <c:v>-6.01</c:v>
                </c:pt>
                <c:pt idx="657">
                  <c:v>-6.149999999999999</c:v>
                </c:pt>
                <c:pt idx="658">
                  <c:v>-6.27</c:v>
                </c:pt>
                <c:pt idx="659">
                  <c:v>-6.4</c:v>
                </c:pt>
                <c:pt idx="660">
                  <c:v>-6.52</c:v>
                </c:pt>
                <c:pt idx="661">
                  <c:v>-6.64</c:v>
                </c:pt>
                <c:pt idx="662">
                  <c:v>-6.76</c:v>
                </c:pt>
                <c:pt idx="663">
                  <c:v>-6.87</c:v>
                </c:pt>
                <c:pt idx="664">
                  <c:v>-6.98</c:v>
                </c:pt>
                <c:pt idx="665">
                  <c:v>-7.09</c:v>
                </c:pt>
                <c:pt idx="666">
                  <c:v>-7.189999999999999</c:v>
                </c:pt>
                <c:pt idx="667">
                  <c:v>-7.28</c:v>
                </c:pt>
                <c:pt idx="668">
                  <c:v>-7.38</c:v>
                </c:pt>
                <c:pt idx="669">
                  <c:v>-7.47</c:v>
                </c:pt>
                <c:pt idx="670">
                  <c:v>-7.56</c:v>
                </c:pt>
                <c:pt idx="671">
                  <c:v>-7.64</c:v>
                </c:pt>
                <c:pt idx="672">
                  <c:v>-7.72</c:v>
                </c:pt>
                <c:pt idx="673">
                  <c:v>-7.79</c:v>
                </c:pt>
                <c:pt idx="674">
                  <c:v>-7.859999999999998</c:v>
                </c:pt>
                <c:pt idx="675">
                  <c:v>-7.93</c:v>
                </c:pt>
                <c:pt idx="676">
                  <c:v>-7.99</c:v>
                </c:pt>
                <c:pt idx="677">
                  <c:v>-8.05</c:v>
                </c:pt>
                <c:pt idx="678">
                  <c:v>-8.11</c:v>
                </c:pt>
                <c:pt idx="679">
                  <c:v>-8.16</c:v>
                </c:pt>
                <c:pt idx="680">
                  <c:v>-8.200000000000001</c:v>
                </c:pt>
                <c:pt idx="681">
                  <c:v>-8.239999999999998</c:v>
                </c:pt>
                <c:pt idx="682">
                  <c:v>-8.280000000000001</c:v>
                </c:pt>
                <c:pt idx="683">
                  <c:v>-8.32</c:v>
                </c:pt>
                <c:pt idx="684">
                  <c:v>-8.34</c:v>
                </c:pt>
                <c:pt idx="685">
                  <c:v>-8.370000000000002</c:v>
                </c:pt>
                <c:pt idx="686">
                  <c:v>-8.39</c:v>
                </c:pt>
                <c:pt idx="687">
                  <c:v>-8.41</c:v>
                </c:pt>
                <c:pt idx="688">
                  <c:v>-8.42</c:v>
                </c:pt>
                <c:pt idx="689">
                  <c:v>-8.43</c:v>
                </c:pt>
                <c:pt idx="690">
                  <c:v>-8.43</c:v>
                </c:pt>
                <c:pt idx="691">
                  <c:v>-8.43</c:v>
                </c:pt>
                <c:pt idx="692">
                  <c:v>-8.42</c:v>
                </c:pt>
                <c:pt idx="693">
                  <c:v>-8.41</c:v>
                </c:pt>
                <c:pt idx="694">
                  <c:v>-8.4</c:v>
                </c:pt>
                <c:pt idx="695">
                  <c:v>-8.38</c:v>
                </c:pt>
                <c:pt idx="696">
                  <c:v>-8.36</c:v>
                </c:pt>
                <c:pt idx="697">
                  <c:v>-8.33</c:v>
                </c:pt>
                <c:pt idx="698">
                  <c:v>-8.3</c:v>
                </c:pt>
                <c:pt idx="699">
                  <c:v>-8.26</c:v>
                </c:pt>
                <c:pt idx="700">
                  <c:v>-8.219999999999998</c:v>
                </c:pt>
                <c:pt idx="701">
                  <c:v>-8.18</c:v>
                </c:pt>
                <c:pt idx="702">
                  <c:v>-8.129999999999998</c:v>
                </c:pt>
                <c:pt idx="703">
                  <c:v>-8.08</c:v>
                </c:pt>
                <c:pt idx="704">
                  <c:v>-8.02</c:v>
                </c:pt>
                <c:pt idx="705">
                  <c:v>-7.96</c:v>
                </c:pt>
                <c:pt idx="706">
                  <c:v>-7.9</c:v>
                </c:pt>
                <c:pt idx="707">
                  <c:v>-7.83</c:v>
                </c:pt>
                <c:pt idx="708">
                  <c:v>-7.75</c:v>
                </c:pt>
                <c:pt idx="709">
                  <c:v>-7.68</c:v>
                </c:pt>
                <c:pt idx="710">
                  <c:v>-7.6</c:v>
                </c:pt>
                <c:pt idx="711">
                  <c:v>-7.51</c:v>
                </c:pt>
                <c:pt idx="712">
                  <c:v>-7.42</c:v>
                </c:pt>
                <c:pt idx="713">
                  <c:v>-7.33</c:v>
                </c:pt>
                <c:pt idx="714">
                  <c:v>-7.23</c:v>
                </c:pt>
                <c:pt idx="715">
                  <c:v>-7.13</c:v>
                </c:pt>
                <c:pt idx="716">
                  <c:v>-7.02</c:v>
                </c:pt>
                <c:pt idx="717">
                  <c:v>-6.92</c:v>
                </c:pt>
                <c:pt idx="718">
                  <c:v>-6.8</c:v>
                </c:pt>
                <c:pt idx="719">
                  <c:v>-6.689999999999999</c:v>
                </c:pt>
                <c:pt idx="720">
                  <c:v>-6.57</c:v>
                </c:pt>
                <c:pt idx="721">
                  <c:v>-6.45</c:v>
                </c:pt>
                <c:pt idx="722">
                  <c:v>-6.319999999999998</c:v>
                </c:pt>
                <c:pt idx="723">
                  <c:v>-6.189999999999999</c:v>
                </c:pt>
                <c:pt idx="724">
                  <c:v>-6.06</c:v>
                </c:pt>
                <c:pt idx="725">
                  <c:v>-5.92</c:v>
                </c:pt>
                <c:pt idx="726">
                  <c:v>-5.78</c:v>
                </c:pt>
                <c:pt idx="727">
                  <c:v>-5.64</c:v>
                </c:pt>
                <c:pt idx="728">
                  <c:v>-5.49</c:v>
                </c:pt>
                <c:pt idx="729">
                  <c:v>-5.34</c:v>
                </c:pt>
                <c:pt idx="730">
                  <c:v>-5.189999999999999</c:v>
                </c:pt>
                <c:pt idx="731">
                  <c:v>-5.03</c:v>
                </c:pt>
                <c:pt idx="732">
                  <c:v>-4.88</c:v>
                </c:pt>
                <c:pt idx="733">
                  <c:v>-4.72</c:v>
                </c:pt>
                <c:pt idx="734">
                  <c:v>-4.55</c:v>
                </c:pt>
                <c:pt idx="735">
                  <c:v>-4.39</c:v>
                </c:pt>
                <c:pt idx="736">
                  <c:v>-4.22</c:v>
                </c:pt>
                <c:pt idx="737">
                  <c:v>-4.05</c:v>
                </c:pt>
                <c:pt idx="738">
                  <c:v>-3.87</c:v>
                </c:pt>
                <c:pt idx="739">
                  <c:v>-3.7</c:v>
                </c:pt>
                <c:pt idx="740">
                  <c:v>-3.52</c:v>
                </c:pt>
                <c:pt idx="741">
                  <c:v>-3.34</c:v>
                </c:pt>
                <c:pt idx="742">
                  <c:v>-3.16</c:v>
                </c:pt>
                <c:pt idx="743">
                  <c:v>-2.97</c:v>
                </c:pt>
                <c:pt idx="744">
                  <c:v>-2.79</c:v>
                </c:pt>
                <c:pt idx="745">
                  <c:v>-2.6</c:v>
                </c:pt>
                <c:pt idx="746">
                  <c:v>-2.41</c:v>
                </c:pt>
                <c:pt idx="747">
                  <c:v>-2.22</c:v>
                </c:pt>
                <c:pt idx="748">
                  <c:v>-2.02</c:v>
                </c:pt>
                <c:pt idx="749">
                  <c:v>-1.83</c:v>
                </c:pt>
                <c:pt idx="750">
                  <c:v>-1.63</c:v>
                </c:pt>
                <c:pt idx="751">
                  <c:v>-1.44</c:v>
                </c:pt>
                <c:pt idx="752">
                  <c:v>-1.24</c:v>
                </c:pt>
                <c:pt idx="753">
                  <c:v>-1.04</c:v>
                </c:pt>
                <c:pt idx="754">
                  <c:v>-0.836</c:v>
                </c:pt>
                <c:pt idx="755">
                  <c:v>-0.635</c:v>
                </c:pt>
                <c:pt idx="756">
                  <c:v>-0.432</c:v>
                </c:pt>
                <c:pt idx="757">
                  <c:v>-0.229</c:v>
                </c:pt>
                <c:pt idx="758">
                  <c:v>-0.0252</c:v>
                </c:pt>
                <c:pt idx="759">
                  <c:v>0.179</c:v>
                </c:pt>
                <c:pt idx="760">
                  <c:v>0.384</c:v>
                </c:pt>
                <c:pt idx="761">
                  <c:v>0.59</c:v>
                </c:pt>
                <c:pt idx="762">
                  <c:v>0.795</c:v>
                </c:pt>
                <c:pt idx="763">
                  <c:v>1.0</c:v>
                </c:pt>
                <c:pt idx="764">
                  <c:v>1.21</c:v>
                </c:pt>
                <c:pt idx="765">
                  <c:v>1.41</c:v>
                </c:pt>
                <c:pt idx="766">
                  <c:v>1.62</c:v>
                </c:pt>
                <c:pt idx="767">
                  <c:v>1.82</c:v>
                </c:pt>
                <c:pt idx="768">
                  <c:v>2.03</c:v>
                </c:pt>
                <c:pt idx="769">
                  <c:v>2.23</c:v>
                </c:pt>
                <c:pt idx="770">
                  <c:v>2.44</c:v>
                </c:pt>
                <c:pt idx="771">
                  <c:v>2.64</c:v>
                </c:pt>
                <c:pt idx="772">
                  <c:v>2.85</c:v>
                </c:pt>
                <c:pt idx="773">
                  <c:v>3.05</c:v>
                </c:pt>
                <c:pt idx="774">
                  <c:v>3.25</c:v>
                </c:pt>
                <c:pt idx="775">
                  <c:v>3.45</c:v>
                </c:pt>
                <c:pt idx="776">
                  <c:v>3.65</c:v>
                </c:pt>
                <c:pt idx="777">
                  <c:v>3.85</c:v>
                </c:pt>
                <c:pt idx="778">
                  <c:v>4.04</c:v>
                </c:pt>
                <c:pt idx="779">
                  <c:v>4.24</c:v>
                </c:pt>
                <c:pt idx="780">
                  <c:v>4.43</c:v>
                </c:pt>
                <c:pt idx="781">
                  <c:v>4.63</c:v>
                </c:pt>
                <c:pt idx="782">
                  <c:v>4.819999999999998</c:v>
                </c:pt>
                <c:pt idx="783">
                  <c:v>5.01</c:v>
                </c:pt>
                <c:pt idx="784">
                  <c:v>5.189999999999999</c:v>
                </c:pt>
                <c:pt idx="785">
                  <c:v>5.38</c:v>
                </c:pt>
                <c:pt idx="786">
                  <c:v>5.56</c:v>
                </c:pt>
                <c:pt idx="787">
                  <c:v>5.74</c:v>
                </c:pt>
                <c:pt idx="788">
                  <c:v>5.92</c:v>
                </c:pt>
                <c:pt idx="789">
                  <c:v>6.1</c:v>
                </c:pt>
                <c:pt idx="790">
                  <c:v>6.28</c:v>
                </c:pt>
                <c:pt idx="791">
                  <c:v>6.45</c:v>
                </c:pt>
                <c:pt idx="792">
                  <c:v>6.619999999999997</c:v>
                </c:pt>
                <c:pt idx="793">
                  <c:v>6.79</c:v>
                </c:pt>
                <c:pt idx="794">
                  <c:v>6.95</c:v>
                </c:pt>
                <c:pt idx="795">
                  <c:v>7.109999999999999</c:v>
                </c:pt>
                <c:pt idx="796">
                  <c:v>7.27</c:v>
                </c:pt>
                <c:pt idx="797">
                  <c:v>7.43</c:v>
                </c:pt>
                <c:pt idx="798">
                  <c:v>7.58</c:v>
                </c:pt>
                <c:pt idx="799">
                  <c:v>7.73</c:v>
                </c:pt>
                <c:pt idx="800">
                  <c:v>7.88</c:v>
                </c:pt>
                <c:pt idx="801">
                  <c:v>8.02</c:v>
                </c:pt>
                <c:pt idx="802">
                  <c:v>8.16</c:v>
                </c:pt>
                <c:pt idx="803">
                  <c:v>8.3</c:v>
                </c:pt>
                <c:pt idx="804">
                  <c:v>8.43</c:v>
                </c:pt>
                <c:pt idx="805">
                  <c:v>8.57</c:v>
                </c:pt>
                <c:pt idx="806">
                  <c:v>8.69</c:v>
                </c:pt>
                <c:pt idx="807">
                  <c:v>8.82</c:v>
                </c:pt>
                <c:pt idx="808">
                  <c:v>8.94</c:v>
                </c:pt>
                <c:pt idx="809">
                  <c:v>9.05</c:v>
                </c:pt>
                <c:pt idx="810">
                  <c:v>9.16</c:v>
                </c:pt>
                <c:pt idx="811">
                  <c:v>9.27</c:v>
                </c:pt>
                <c:pt idx="812">
                  <c:v>9.38</c:v>
                </c:pt>
                <c:pt idx="813">
                  <c:v>9.48</c:v>
                </c:pt>
                <c:pt idx="814">
                  <c:v>9.58</c:v>
                </c:pt>
                <c:pt idx="815">
                  <c:v>9.67</c:v>
                </c:pt>
                <c:pt idx="816">
                  <c:v>9.76</c:v>
                </c:pt>
                <c:pt idx="817">
                  <c:v>9.84</c:v>
                </c:pt>
                <c:pt idx="818">
                  <c:v>9.93</c:v>
                </c:pt>
                <c:pt idx="819">
                  <c:v>10.0</c:v>
                </c:pt>
                <c:pt idx="820">
                  <c:v>10.1</c:v>
                </c:pt>
                <c:pt idx="821">
                  <c:v>10.1</c:v>
                </c:pt>
                <c:pt idx="822">
                  <c:v>10.2</c:v>
                </c:pt>
                <c:pt idx="823">
                  <c:v>10.3</c:v>
                </c:pt>
                <c:pt idx="824">
                  <c:v>10.3</c:v>
                </c:pt>
                <c:pt idx="825">
                  <c:v>10.4</c:v>
                </c:pt>
                <c:pt idx="826">
                  <c:v>10.4</c:v>
                </c:pt>
                <c:pt idx="827">
                  <c:v>10.5</c:v>
                </c:pt>
                <c:pt idx="828">
                  <c:v>10.5</c:v>
                </c:pt>
                <c:pt idx="829">
                  <c:v>10.5</c:v>
                </c:pt>
                <c:pt idx="830">
                  <c:v>10.6</c:v>
                </c:pt>
                <c:pt idx="831">
                  <c:v>10.6</c:v>
                </c:pt>
                <c:pt idx="832">
                  <c:v>10.6</c:v>
                </c:pt>
                <c:pt idx="833">
                  <c:v>10.6</c:v>
                </c:pt>
                <c:pt idx="834">
                  <c:v>10.6</c:v>
                </c:pt>
                <c:pt idx="835">
                  <c:v>10.7</c:v>
                </c:pt>
                <c:pt idx="836">
                  <c:v>10.7</c:v>
                </c:pt>
                <c:pt idx="837">
                  <c:v>10.7</c:v>
                </c:pt>
                <c:pt idx="838">
                  <c:v>10.6</c:v>
                </c:pt>
                <c:pt idx="839">
                  <c:v>10.6</c:v>
                </c:pt>
                <c:pt idx="840">
                  <c:v>10.6</c:v>
                </c:pt>
                <c:pt idx="841">
                  <c:v>10.6</c:v>
                </c:pt>
                <c:pt idx="842">
                  <c:v>10.6</c:v>
                </c:pt>
                <c:pt idx="843">
                  <c:v>10.6</c:v>
                </c:pt>
                <c:pt idx="844">
                  <c:v>10.5</c:v>
                </c:pt>
                <c:pt idx="845">
                  <c:v>10.5</c:v>
                </c:pt>
                <c:pt idx="846">
                  <c:v>10.4</c:v>
                </c:pt>
                <c:pt idx="847">
                  <c:v>10.4</c:v>
                </c:pt>
                <c:pt idx="848">
                  <c:v>10.3</c:v>
                </c:pt>
                <c:pt idx="849">
                  <c:v>10.3</c:v>
                </c:pt>
                <c:pt idx="850">
                  <c:v>10.2</c:v>
                </c:pt>
                <c:pt idx="851">
                  <c:v>10.2</c:v>
                </c:pt>
                <c:pt idx="852">
                  <c:v>10.1</c:v>
                </c:pt>
                <c:pt idx="853">
                  <c:v>10.0</c:v>
                </c:pt>
                <c:pt idx="854">
                  <c:v>9.960000000000002</c:v>
                </c:pt>
                <c:pt idx="855">
                  <c:v>9.88</c:v>
                </c:pt>
                <c:pt idx="856">
                  <c:v>9.8</c:v>
                </c:pt>
                <c:pt idx="857">
                  <c:v>9.719999999999998</c:v>
                </c:pt>
                <c:pt idx="858">
                  <c:v>9.629999999999998</c:v>
                </c:pt>
                <c:pt idx="859">
                  <c:v>9.530000000000001</c:v>
                </c:pt>
                <c:pt idx="860">
                  <c:v>9.44</c:v>
                </c:pt>
                <c:pt idx="861">
                  <c:v>9.33</c:v>
                </c:pt>
                <c:pt idx="862">
                  <c:v>9.229999999999998</c:v>
                </c:pt>
                <c:pt idx="863">
                  <c:v>9.120000000000001</c:v>
                </c:pt>
                <c:pt idx="864">
                  <c:v>9.01</c:v>
                </c:pt>
                <c:pt idx="865">
                  <c:v>8.89</c:v>
                </c:pt>
                <c:pt idx="866">
                  <c:v>8.780000000000001</c:v>
                </c:pt>
                <c:pt idx="867">
                  <c:v>8.65</c:v>
                </c:pt>
                <c:pt idx="868">
                  <c:v>8.530000000000001</c:v>
                </c:pt>
                <c:pt idx="869">
                  <c:v>8.4</c:v>
                </c:pt>
                <c:pt idx="870">
                  <c:v>8.27</c:v>
                </c:pt>
                <c:pt idx="871">
                  <c:v>8.139999999999998</c:v>
                </c:pt>
                <c:pt idx="872">
                  <c:v>8.0</c:v>
                </c:pt>
                <c:pt idx="873">
                  <c:v>7.859999999999998</c:v>
                </c:pt>
                <c:pt idx="874">
                  <c:v>7.72</c:v>
                </c:pt>
                <c:pt idx="875">
                  <c:v>7.57</c:v>
                </c:pt>
                <c:pt idx="876">
                  <c:v>7.42</c:v>
                </c:pt>
                <c:pt idx="877">
                  <c:v>7.27</c:v>
                </c:pt>
                <c:pt idx="878">
                  <c:v>7.119999999999997</c:v>
                </c:pt>
                <c:pt idx="879">
                  <c:v>6.96</c:v>
                </c:pt>
                <c:pt idx="880">
                  <c:v>6.81</c:v>
                </c:pt>
                <c:pt idx="881">
                  <c:v>6.649999999999998</c:v>
                </c:pt>
                <c:pt idx="882">
                  <c:v>6.48</c:v>
                </c:pt>
                <c:pt idx="883">
                  <c:v>6.319999999999998</c:v>
                </c:pt>
                <c:pt idx="884">
                  <c:v>6.159999999999997</c:v>
                </c:pt>
                <c:pt idx="885">
                  <c:v>5.99</c:v>
                </c:pt>
                <c:pt idx="886">
                  <c:v>5.819999999999998</c:v>
                </c:pt>
                <c:pt idx="887">
                  <c:v>5.649999999999998</c:v>
                </c:pt>
                <c:pt idx="888">
                  <c:v>5.48</c:v>
                </c:pt>
                <c:pt idx="889">
                  <c:v>5.3</c:v>
                </c:pt>
                <c:pt idx="890">
                  <c:v>5.13</c:v>
                </c:pt>
                <c:pt idx="891">
                  <c:v>4.95</c:v>
                </c:pt>
                <c:pt idx="892">
                  <c:v>4.769999999999999</c:v>
                </c:pt>
                <c:pt idx="893">
                  <c:v>4.59</c:v>
                </c:pt>
                <c:pt idx="894">
                  <c:v>4.41</c:v>
                </c:pt>
                <c:pt idx="895">
                  <c:v>4.23</c:v>
                </c:pt>
                <c:pt idx="896">
                  <c:v>4.05</c:v>
                </c:pt>
                <c:pt idx="897">
                  <c:v>3.87</c:v>
                </c:pt>
                <c:pt idx="898">
                  <c:v>3.69</c:v>
                </c:pt>
                <c:pt idx="899">
                  <c:v>3.51</c:v>
                </c:pt>
                <c:pt idx="900">
                  <c:v>3.32</c:v>
                </c:pt>
                <c:pt idx="901">
                  <c:v>3.14</c:v>
                </c:pt>
                <c:pt idx="902">
                  <c:v>2.96</c:v>
                </c:pt>
                <c:pt idx="903">
                  <c:v>2.77</c:v>
                </c:pt>
                <c:pt idx="904">
                  <c:v>2.59</c:v>
                </c:pt>
                <c:pt idx="905">
                  <c:v>2.41</c:v>
                </c:pt>
                <c:pt idx="906">
                  <c:v>2.23</c:v>
                </c:pt>
                <c:pt idx="907">
                  <c:v>2.04</c:v>
                </c:pt>
                <c:pt idx="908">
                  <c:v>1.86</c:v>
                </c:pt>
                <c:pt idx="909">
                  <c:v>1.68</c:v>
                </c:pt>
                <c:pt idx="910">
                  <c:v>1.5</c:v>
                </c:pt>
                <c:pt idx="911">
                  <c:v>1.32</c:v>
                </c:pt>
                <c:pt idx="912">
                  <c:v>1.14</c:v>
                </c:pt>
                <c:pt idx="913">
                  <c:v>0.963</c:v>
                </c:pt>
                <c:pt idx="914">
                  <c:v>0.786</c:v>
                </c:pt>
                <c:pt idx="915">
                  <c:v>0.61</c:v>
                </c:pt>
                <c:pt idx="916">
                  <c:v>0.435</c:v>
                </c:pt>
                <c:pt idx="917">
                  <c:v>0.262</c:v>
                </c:pt>
                <c:pt idx="918">
                  <c:v>0.0896</c:v>
                </c:pt>
                <c:pt idx="919">
                  <c:v>-0.0809</c:v>
                </c:pt>
                <c:pt idx="920">
                  <c:v>-0.25</c:v>
                </c:pt>
                <c:pt idx="921">
                  <c:v>-0.417</c:v>
                </c:pt>
                <c:pt idx="922">
                  <c:v>-0.583</c:v>
                </c:pt>
                <c:pt idx="923">
                  <c:v>-0.746</c:v>
                </c:pt>
                <c:pt idx="924">
                  <c:v>-0.908</c:v>
                </c:pt>
                <c:pt idx="925">
                  <c:v>-1.07</c:v>
                </c:pt>
                <c:pt idx="926">
                  <c:v>-1.23</c:v>
                </c:pt>
                <c:pt idx="927">
                  <c:v>-1.38</c:v>
                </c:pt>
                <c:pt idx="928">
                  <c:v>-1.54</c:v>
                </c:pt>
                <c:pt idx="929">
                  <c:v>-1.69</c:v>
                </c:pt>
                <c:pt idx="930">
                  <c:v>-1.84</c:v>
                </c:pt>
                <c:pt idx="931">
                  <c:v>-1.98</c:v>
                </c:pt>
                <c:pt idx="932">
                  <c:v>-2.13</c:v>
                </c:pt>
                <c:pt idx="933">
                  <c:v>-2.27</c:v>
                </c:pt>
                <c:pt idx="934">
                  <c:v>-2.41</c:v>
                </c:pt>
                <c:pt idx="935">
                  <c:v>-2.54</c:v>
                </c:pt>
                <c:pt idx="936">
                  <c:v>-2.68</c:v>
                </c:pt>
                <c:pt idx="937">
                  <c:v>-2.81</c:v>
                </c:pt>
                <c:pt idx="938">
                  <c:v>-2.94</c:v>
                </c:pt>
                <c:pt idx="939">
                  <c:v>-3.06</c:v>
                </c:pt>
                <c:pt idx="940">
                  <c:v>-3.18</c:v>
                </c:pt>
                <c:pt idx="941">
                  <c:v>-3.3</c:v>
                </c:pt>
                <c:pt idx="942">
                  <c:v>-3.42</c:v>
                </c:pt>
                <c:pt idx="943">
                  <c:v>-3.53</c:v>
                </c:pt>
                <c:pt idx="944">
                  <c:v>-3.64</c:v>
                </c:pt>
                <c:pt idx="945">
                  <c:v>-3.75</c:v>
                </c:pt>
                <c:pt idx="946">
                  <c:v>-3.85</c:v>
                </c:pt>
                <c:pt idx="947">
                  <c:v>-3.95</c:v>
                </c:pt>
                <c:pt idx="948">
                  <c:v>-4.05</c:v>
                </c:pt>
                <c:pt idx="949">
                  <c:v>-4.14</c:v>
                </c:pt>
                <c:pt idx="950">
                  <c:v>-4.23</c:v>
                </c:pt>
                <c:pt idx="951">
                  <c:v>-4.319999999999998</c:v>
                </c:pt>
                <c:pt idx="952">
                  <c:v>-4.4</c:v>
                </c:pt>
                <c:pt idx="953">
                  <c:v>-4.48</c:v>
                </c:pt>
                <c:pt idx="954">
                  <c:v>-4.56</c:v>
                </c:pt>
                <c:pt idx="955">
                  <c:v>-4.63</c:v>
                </c:pt>
                <c:pt idx="956">
                  <c:v>-4.7</c:v>
                </c:pt>
                <c:pt idx="957">
                  <c:v>-4.769999999999999</c:v>
                </c:pt>
                <c:pt idx="958">
                  <c:v>-4.83</c:v>
                </c:pt>
                <c:pt idx="959">
                  <c:v>-4.89</c:v>
                </c:pt>
                <c:pt idx="960">
                  <c:v>-4.95</c:v>
                </c:pt>
                <c:pt idx="961">
                  <c:v>-5.0</c:v>
                </c:pt>
                <c:pt idx="962">
                  <c:v>-5.05</c:v>
                </c:pt>
                <c:pt idx="963">
                  <c:v>-5.09</c:v>
                </c:pt>
                <c:pt idx="964">
                  <c:v>-5.13</c:v>
                </c:pt>
                <c:pt idx="965">
                  <c:v>-5.17</c:v>
                </c:pt>
                <c:pt idx="966">
                  <c:v>-5.21</c:v>
                </c:pt>
                <c:pt idx="967">
                  <c:v>-5.24</c:v>
                </c:pt>
                <c:pt idx="968">
                  <c:v>-5.26</c:v>
                </c:pt>
                <c:pt idx="969">
                  <c:v>-5.29</c:v>
                </c:pt>
                <c:pt idx="970">
                  <c:v>-5.31</c:v>
                </c:pt>
                <c:pt idx="971">
                  <c:v>-5.319999999999998</c:v>
                </c:pt>
                <c:pt idx="972">
                  <c:v>-5.33</c:v>
                </c:pt>
                <c:pt idx="973">
                  <c:v>-5.34</c:v>
                </c:pt>
                <c:pt idx="974">
                  <c:v>-5.35</c:v>
                </c:pt>
                <c:pt idx="975">
                  <c:v>-5.35</c:v>
                </c:pt>
                <c:pt idx="976">
                  <c:v>-5.35</c:v>
                </c:pt>
                <c:pt idx="977">
                  <c:v>-5.34</c:v>
                </c:pt>
                <c:pt idx="978">
                  <c:v>-5.33</c:v>
                </c:pt>
                <c:pt idx="979">
                  <c:v>-5.319999999999998</c:v>
                </c:pt>
                <c:pt idx="980">
                  <c:v>-5.31</c:v>
                </c:pt>
                <c:pt idx="981">
                  <c:v>-5.29</c:v>
                </c:pt>
                <c:pt idx="982">
                  <c:v>-5.26</c:v>
                </c:pt>
                <c:pt idx="983">
                  <c:v>-5.24</c:v>
                </c:pt>
                <c:pt idx="984">
                  <c:v>-5.21</c:v>
                </c:pt>
                <c:pt idx="985">
                  <c:v>-5.17</c:v>
                </c:pt>
                <c:pt idx="986">
                  <c:v>-5.14</c:v>
                </c:pt>
                <c:pt idx="987">
                  <c:v>-5.1</c:v>
                </c:pt>
                <c:pt idx="988">
                  <c:v>-5.05</c:v>
                </c:pt>
                <c:pt idx="989">
                  <c:v>-5.01</c:v>
                </c:pt>
                <c:pt idx="990">
                  <c:v>-4.96</c:v>
                </c:pt>
                <c:pt idx="991">
                  <c:v>-4.9</c:v>
                </c:pt>
                <c:pt idx="992">
                  <c:v>-4.85</c:v>
                </c:pt>
                <c:pt idx="993">
                  <c:v>-4.79</c:v>
                </c:pt>
                <c:pt idx="994">
                  <c:v>-4.72</c:v>
                </c:pt>
                <c:pt idx="995">
                  <c:v>-4.659999999999997</c:v>
                </c:pt>
                <c:pt idx="996">
                  <c:v>-4.59</c:v>
                </c:pt>
                <c:pt idx="997">
                  <c:v>-4.52</c:v>
                </c:pt>
                <c:pt idx="998">
                  <c:v>-4.44</c:v>
                </c:pt>
                <c:pt idx="999">
                  <c:v>-4.359999999999998</c:v>
                </c:pt>
                <c:pt idx="1000">
                  <c:v>-4.28</c:v>
                </c:pt>
                <c:pt idx="1001">
                  <c:v>-4.2</c:v>
                </c:pt>
                <c:pt idx="1002">
                  <c:v>-4.109999999999999</c:v>
                </c:pt>
                <c:pt idx="1003">
                  <c:v>-4.02</c:v>
                </c:pt>
                <c:pt idx="1004">
                  <c:v>-3.93</c:v>
                </c:pt>
                <c:pt idx="1005">
                  <c:v>-3.83</c:v>
                </c:pt>
                <c:pt idx="1006">
                  <c:v>-3.74</c:v>
                </c:pt>
                <c:pt idx="1007">
                  <c:v>-3.63</c:v>
                </c:pt>
                <c:pt idx="1008">
                  <c:v>-3.53</c:v>
                </c:pt>
                <c:pt idx="1009">
                  <c:v>-3.42</c:v>
                </c:pt>
                <c:pt idx="1010">
                  <c:v>-3.32</c:v>
                </c:pt>
                <c:pt idx="1011">
                  <c:v>-3.21</c:v>
                </c:pt>
                <c:pt idx="1012">
                  <c:v>-3.09</c:v>
                </c:pt>
                <c:pt idx="1013">
                  <c:v>-2.98</c:v>
                </c:pt>
                <c:pt idx="1014">
                  <c:v>-2.86</c:v>
                </c:pt>
                <c:pt idx="1015">
                  <c:v>-2.74</c:v>
                </c:pt>
                <c:pt idx="1016">
                  <c:v>-2.61</c:v>
                </c:pt>
                <c:pt idx="1017">
                  <c:v>-2.49</c:v>
                </c:pt>
                <c:pt idx="1018">
                  <c:v>-2.36</c:v>
                </c:pt>
                <c:pt idx="1019">
                  <c:v>-2.23</c:v>
                </c:pt>
                <c:pt idx="1020">
                  <c:v>-2.1</c:v>
                </c:pt>
                <c:pt idx="1021">
                  <c:v>-1.97</c:v>
                </c:pt>
                <c:pt idx="1022">
                  <c:v>-1.83</c:v>
                </c:pt>
                <c:pt idx="1023">
                  <c:v>-1.69</c:v>
                </c:pt>
                <c:pt idx="1024">
                  <c:v>-1.55</c:v>
                </c:pt>
                <c:pt idx="1025">
                  <c:v>-1.41</c:v>
                </c:pt>
                <c:pt idx="1026">
                  <c:v>-1.27</c:v>
                </c:pt>
                <c:pt idx="1027">
                  <c:v>-1.12</c:v>
                </c:pt>
                <c:pt idx="1028">
                  <c:v>-0.978</c:v>
                </c:pt>
                <c:pt idx="1029">
                  <c:v>-0.83</c:v>
                </c:pt>
                <c:pt idx="1030">
                  <c:v>-0.681</c:v>
                </c:pt>
                <c:pt idx="1031">
                  <c:v>-0.53</c:v>
                </c:pt>
                <c:pt idx="1032">
                  <c:v>-0.378</c:v>
                </c:pt>
                <c:pt idx="1033">
                  <c:v>-0.224</c:v>
                </c:pt>
                <c:pt idx="1034">
                  <c:v>-0.0694</c:v>
                </c:pt>
                <c:pt idx="1035">
                  <c:v>0.0867</c:v>
                </c:pt>
                <c:pt idx="1036">
                  <c:v>0.244</c:v>
                </c:pt>
                <c:pt idx="1037">
                  <c:v>0.402</c:v>
                </c:pt>
                <c:pt idx="1038">
                  <c:v>0.562</c:v>
                </c:pt>
                <c:pt idx="1039">
                  <c:v>0.722</c:v>
                </c:pt>
                <c:pt idx="1040">
                  <c:v>0.883</c:v>
                </c:pt>
                <c:pt idx="1041">
                  <c:v>1.05</c:v>
                </c:pt>
                <c:pt idx="1042">
                  <c:v>1.21</c:v>
                </c:pt>
                <c:pt idx="1043">
                  <c:v>1.37</c:v>
                </c:pt>
                <c:pt idx="1044">
                  <c:v>1.54</c:v>
                </c:pt>
                <c:pt idx="1045">
                  <c:v>1.7</c:v>
                </c:pt>
                <c:pt idx="1046">
                  <c:v>1.87</c:v>
                </c:pt>
                <c:pt idx="1047">
                  <c:v>2.03</c:v>
                </c:pt>
                <c:pt idx="1048">
                  <c:v>2.2</c:v>
                </c:pt>
                <c:pt idx="1049">
                  <c:v>2.36</c:v>
                </c:pt>
                <c:pt idx="1050">
                  <c:v>2.53</c:v>
                </c:pt>
                <c:pt idx="1051">
                  <c:v>2.7</c:v>
                </c:pt>
                <c:pt idx="1052">
                  <c:v>2.86</c:v>
                </c:pt>
                <c:pt idx="1053">
                  <c:v>3.03</c:v>
                </c:pt>
                <c:pt idx="1054">
                  <c:v>3.2</c:v>
                </c:pt>
                <c:pt idx="1055">
                  <c:v>3.36</c:v>
                </c:pt>
                <c:pt idx="1056">
                  <c:v>3.53</c:v>
                </c:pt>
                <c:pt idx="1057">
                  <c:v>3.69</c:v>
                </c:pt>
                <c:pt idx="1058">
                  <c:v>3.86</c:v>
                </c:pt>
                <c:pt idx="1059">
                  <c:v>4.02</c:v>
                </c:pt>
                <c:pt idx="1060">
                  <c:v>4.189999999999999</c:v>
                </c:pt>
                <c:pt idx="1061">
                  <c:v>4.35</c:v>
                </c:pt>
                <c:pt idx="1062">
                  <c:v>4.52</c:v>
                </c:pt>
                <c:pt idx="1063">
                  <c:v>4.68</c:v>
                </c:pt>
                <c:pt idx="1064">
                  <c:v>4.84</c:v>
                </c:pt>
                <c:pt idx="1065">
                  <c:v>5.0</c:v>
                </c:pt>
                <c:pt idx="1066">
                  <c:v>5.159999999999997</c:v>
                </c:pt>
                <c:pt idx="1067">
                  <c:v>5.319999999999998</c:v>
                </c:pt>
                <c:pt idx="1068">
                  <c:v>5.48</c:v>
                </c:pt>
                <c:pt idx="1069">
                  <c:v>5.63</c:v>
                </c:pt>
                <c:pt idx="1070">
                  <c:v>5.79</c:v>
                </c:pt>
                <c:pt idx="1071">
                  <c:v>5.94</c:v>
                </c:pt>
                <c:pt idx="1072">
                  <c:v>6.09</c:v>
                </c:pt>
                <c:pt idx="1073">
                  <c:v>6.24</c:v>
                </c:pt>
                <c:pt idx="1074">
                  <c:v>6.39</c:v>
                </c:pt>
                <c:pt idx="1075">
                  <c:v>6.54</c:v>
                </c:pt>
                <c:pt idx="1076">
                  <c:v>6.68</c:v>
                </c:pt>
                <c:pt idx="1077">
                  <c:v>6.83</c:v>
                </c:pt>
                <c:pt idx="1078">
                  <c:v>6.97</c:v>
                </c:pt>
                <c:pt idx="1079">
                  <c:v>7.109999999999999</c:v>
                </c:pt>
                <c:pt idx="1080">
                  <c:v>7.24</c:v>
                </c:pt>
                <c:pt idx="1081">
                  <c:v>7.38</c:v>
                </c:pt>
                <c:pt idx="1082">
                  <c:v>7.51</c:v>
                </c:pt>
                <c:pt idx="1083">
                  <c:v>7.64</c:v>
                </c:pt>
                <c:pt idx="1084">
                  <c:v>7.77</c:v>
                </c:pt>
                <c:pt idx="1085">
                  <c:v>7.9</c:v>
                </c:pt>
                <c:pt idx="1086">
                  <c:v>8.02</c:v>
                </c:pt>
                <c:pt idx="1087">
                  <c:v>8.139999999999998</c:v>
                </c:pt>
                <c:pt idx="1088">
                  <c:v>8.26</c:v>
                </c:pt>
                <c:pt idx="1089">
                  <c:v>8.370000000000002</c:v>
                </c:pt>
                <c:pt idx="1090">
                  <c:v>8.48</c:v>
                </c:pt>
                <c:pt idx="1091">
                  <c:v>8.59</c:v>
                </c:pt>
                <c:pt idx="1092">
                  <c:v>8.700000000000001</c:v>
                </c:pt>
                <c:pt idx="1093">
                  <c:v>8.8</c:v>
                </c:pt>
                <c:pt idx="1094">
                  <c:v>8.9</c:v>
                </c:pt>
                <c:pt idx="1095">
                  <c:v>9.0</c:v>
                </c:pt>
                <c:pt idx="1096">
                  <c:v>9.09</c:v>
                </c:pt>
                <c:pt idx="1097">
                  <c:v>9.18</c:v>
                </c:pt>
                <c:pt idx="1098">
                  <c:v>9.27</c:v>
                </c:pt>
                <c:pt idx="1099">
                  <c:v>9.36</c:v>
                </c:pt>
                <c:pt idx="1100">
                  <c:v>9.44</c:v>
                </c:pt>
                <c:pt idx="1101">
                  <c:v>9.51</c:v>
                </c:pt>
                <c:pt idx="1102">
                  <c:v>9.59</c:v>
                </c:pt>
                <c:pt idx="1103">
                  <c:v>9.66</c:v>
                </c:pt>
                <c:pt idx="1104">
                  <c:v>9.719999999999998</c:v>
                </c:pt>
                <c:pt idx="1105">
                  <c:v>9.780000000000001</c:v>
                </c:pt>
                <c:pt idx="1106">
                  <c:v>9.84</c:v>
                </c:pt>
                <c:pt idx="1107">
                  <c:v>9.9</c:v>
                </c:pt>
                <c:pt idx="1108">
                  <c:v>9.95</c:v>
                </c:pt>
                <c:pt idx="1109">
                  <c:v>9.99</c:v>
                </c:pt>
                <c:pt idx="1110">
                  <c:v>10.0</c:v>
                </c:pt>
                <c:pt idx="1111">
                  <c:v>10.1</c:v>
                </c:pt>
                <c:pt idx="1112">
                  <c:v>10.1</c:v>
                </c:pt>
                <c:pt idx="1113">
                  <c:v>10.1</c:v>
                </c:pt>
                <c:pt idx="1114">
                  <c:v>10.2</c:v>
                </c:pt>
                <c:pt idx="1115">
                  <c:v>10.2</c:v>
                </c:pt>
                <c:pt idx="1116">
                  <c:v>10.2</c:v>
                </c:pt>
                <c:pt idx="1117">
                  <c:v>10.2</c:v>
                </c:pt>
                <c:pt idx="1118">
                  <c:v>10.2</c:v>
                </c:pt>
                <c:pt idx="1119">
                  <c:v>10.2</c:v>
                </c:pt>
                <c:pt idx="1120">
                  <c:v>10.2</c:v>
                </c:pt>
                <c:pt idx="1121">
                  <c:v>10.2</c:v>
                </c:pt>
                <c:pt idx="1122">
                  <c:v>10.2</c:v>
                </c:pt>
                <c:pt idx="1123">
                  <c:v>10.2</c:v>
                </c:pt>
                <c:pt idx="1124">
                  <c:v>10.2</c:v>
                </c:pt>
                <c:pt idx="1125">
                  <c:v>10.2</c:v>
                </c:pt>
                <c:pt idx="1126">
                  <c:v>10.2</c:v>
                </c:pt>
                <c:pt idx="1127">
                  <c:v>10.1</c:v>
                </c:pt>
                <c:pt idx="1128">
                  <c:v>10.1</c:v>
                </c:pt>
                <c:pt idx="1129">
                  <c:v>10.1</c:v>
                </c:pt>
                <c:pt idx="1130">
                  <c:v>10.0</c:v>
                </c:pt>
                <c:pt idx="1131">
                  <c:v>9.99</c:v>
                </c:pt>
                <c:pt idx="1132">
                  <c:v>9.94</c:v>
                </c:pt>
                <c:pt idx="1133">
                  <c:v>9.89</c:v>
                </c:pt>
                <c:pt idx="1134">
                  <c:v>9.83</c:v>
                </c:pt>
                <c:pt idx="1135">
                  <c:v>9.77</c:v>
                </c:pt>
                <c:pt idx="1136">
                  <c:v>9.710000000000001</c:v>
                </c:pt>
                <c:pt idx="1137">
                  <c:v>9.639999999999998</c:v>
                </c:pt>
                <c:pt idx="1138">
                  <c:v>9.57</c:v>
                </c:pt>
                <c:pt idx="1139">
                  <c:v>9.49</c:v>
                </c:pt>
                <c:pt idx="1140">
                  <c:v>9.41</c:v>
                </c:pt>
                <c:pt idx="1141">
                  <c:v>9.33</c:v>
                </c:pt>
                <c:pt idx="1142">
                  <c:v>9.239999999999998</c:v>
                </c:pt>
                <c:pt idx="1143">
                  <c:v>9.15</c:v>
                </c:pt>
                <c:pt idx="1144">
                  <c:v>9.06</c:v>
                </c:pt>
                <c:pt idx="1145">
                  <c:v>8.960000000000002</c:v>
                </c:pt>
                <c:pt idx="1146">
                  <c:v>8.86</c:v>
                </c:pt>
                <c:pt idx="1147">
                  <c:v>8.76</c:v>
                </c:pt>
                <c:pt idx="1148">
                  <c:v>8.65</c:v>
                </c:pt>
                <c:pt idx="1149">
                  <c:v>8.540000000000001</c:v>
                </c:pt>
                <c:pt idx="1150">
                  <c:v>8.43</c:v>
                </c:pt>
                <c:pt idx="1151">
                  <c:v>8.31</c:v>
                </c:pt>
                <c:pt idx="1152">
                  <c:v>8.19</c:v>
                </c:pt>
                <c:pt idx="1153">
                  <c:v>8.07</c:v>
                </c:pt>
                <c:pt idx="1154">
                  <c:v>7.95</c:v>
                </c:pt>
                <c:pt idx="1155">
                  <c:v>7.819999999999998</c:v>
                </c:pt>
                <c:pt idx="1156">
                  <c:v>7.689999999999999</c:v>
                </c:pt>
                <c:pt idx="1157">
                  <c:v>7.56</c:v>
                </c:pt>
                <c:pt idx="1158">
                  <c:v>7.42</c:v>
                </c:pt>
                <c:pt idx="1159">
                  <c:v>7.29</c:v>
                </c:pt>
                <c:pt idx="1160">
                  <c:v>7.149999999999999</c:v>
                </c:pt>
                <c:pt idx="1161">
                  <c:v>7.01</c:v>
                </c:pt>
                <c:pt idx="1162">
                  <c:v>6.87</c:v>
                </c:pt>
                <c:pt idx="1163">
                  <c:v>6.72</c:v>
                </c:pt>
                <c:pt idx="1164">
                  <c:v>6.58</c:v>
                </c:pt>
                <c:pt idx="1165">
                  <c:v>6.43</c:v>
                </c:pt>
                <c:pt idx="1166">
                  <c:v>6.28</c:v>
                </c:pt>
                <c:pt idx="1167">
                  <c:v>6.14</c:v>
                </c:pt>
                <c:pt idx="1168">
                  <c:v>5.99</c:v>
                </c:pt>
                <c:pt idx="1169">
                  <c:v>5.83</c:v>
                </c:pt>
                <c:pt idx="1170">
                  <c:v>5.68</c:v>
                </c:pt>
                <c:pt idx="1171">
                  <c:v>5.53</c:v>
                </c:pt>
                <c:pt idx="1172">
                  <c:v>5.38</c:v>
                </c:pt>
                <c:pt idx="1173">
                  <c:v>5.23</c:v>
                </c:pt>
                <c:pt idx="1174">
                  <c:v>5.07</c:v>
                </c:pt>
                <c:pt idx="1175">
                  <c:v>4.92</c:v>
                </c:pt>
                <c:pt idx="1176">
                  <c:v>4.769999999999999</c:v>
                </c:pt>
                <c:pt idx="1177">
                  <c:v>4.609999999999998</c:v>
                </c:pt>
                <c:pt idx="1178">
                  <c:v>4.46</c:v>
                </c:pt>
                <c:pt idx="1179">
                  <c:v>4.31</c:v>
                </c:pt>
                <c:pt idx="1180">
                  <c:v>4.159999999999997</c:v>
                </c:pt>
                <c:pt idx="1181">
                  <c:v>4.0</c:v>
                </c:pt>
                <c:pt idx="1182">
                  <c:v>3.85</c:v>
                </c:pt>
                <c:pt idx="1183">
                  <c:v>3.71</c:v>
                </c:pt>
                <c:pt idx="1184">
                  <c:v>3.56</c:v>
                </c:pt>
                <c:pt idx="1185">
                  <c:v>3.41</c:v>
                </c:pt>
                <c:pt idx="1186">
                  <c:v>3.27</c:v>
                </c:pt>
                <c:pt idx="1187">
                  <c:v>3.12</c:v>
                </c:pt>
                <c:pt idx="1188">
                  <c:v>2.98</c:v>
                </c:pt>
                <c:pt idx="1189">
                  <c:v>2.84</c:v>
                </c:pt>
                <c:pt idx="1190">
                  <c:v>2.7</c:v>
                </c:pt>
                <c:pt idx="1191">
                  <c:v>2.56</c:v>
                </c:pt>
                <c:pt idx="1192">
                  <c:v>2.43</c:v>
                </c:pt>
                <c:pt idx="1193">
                  <c:v>2.3</c:v>
                </c:pt>
                <c:pt idx="1194">
                  <c:v>2.17</c:v>
                </c:pt>
                <c:pt idx="1195">
                  <c:v>2.04</c:v>
                </c:pt>
                <c:pt idx="1196">
                  <c:v>1.91</c:v>
                </c:pt>
                <c:pt idx="1197">
                  <c:v>1.79</c:v>
                </c:pt>
                <c:pt idx="1198">
                  <c:v>1.67</c:v>
                </c:pt>
                <c:pt idx="1199">
                  <c:v>1.56</c:v>
                </c:pt>
                <c:pt idx="1200">
                  <c:v>1.44</c:v>
                </c:pt>
                <c:pt idx="1201">
                  <c:v>1.33</c:v>
                </c:pt>
                <c:pt idx="1202">
                  <c:v>1.22</c:v>
                </c:pt>
                <c:pt idx="1203">
                  <c:v>1.12</c:v>
                </c:pt>
                <c:pt idx="1204">
                  <c:v>1.01</c:v>
                </c:pt>
                <c:pt idx="1205">
                  <c:v>0.915</c:v>
                </c:pt>
                <c:pt idx="1206">
                  <c:v>0.82</c:v>
                </c:pt>
                <c:pt idx="1207">
                  <c:v>0.727</c:v>
                </c:pt>
                <c:pt idx="1208">
                  <c:v>0.638</c:v>
                </c:pt>
                <c:pt idx="1209">
                  <c:v>0.553</c:v>
                </c:pt>
                <c:pt idx="1210">
                  <c:v>0.47</c:v>
                </c:pt>
                <c:pt idx="1211">
                  <c:v>0.392</c:v>
                </c:pt>
                <c:pt idx="1212">
                  <c:v>0.316</c:v>
                </c:pt>
                <c:pt idx="1213">
                  <c:v>0.244</c:v>
                </c:pt>
                <c:pt idx="1214">
                  <c:v>0.176</c:v>
                </c:pt>
                <c:pt idx="1215">
                  <c:v>0.11</c:v>
                </c:pt>
                <c:pt idx="1216">
                  <c:v>0.0486</c:v>
                </c:pt>
                <c:pt idx="1217">
                  <c:v>-0.00981</c:v>
                </c:pt>
                <c:pt idx="1218">
                  <c:v>-0.0648</c:v>
                </c:pt>
                <c:pt idx="1219">
                  <c:v>-0.116</c:v>
                </c:pt>
                <c:pt idx="1220">
                  <c:v>-0.165</c:v>
                </c:pt>
                <c:pt idx="1221">
                  <c:v>-0.21</c:v>
                </c:pt>
                <c:pt idx="1222">
                  <c:v>-0.252</c:v>
                </c:pt>
                <c:pt idx="1223">
                  <c:v>-0.29</c:v>
                </c:pt>
                <c:pt idx="1224">
                  <c:v>-0.326</c:v>
                </c:pt>
                <c:pt idx="1225">
                  <c:v>-0.358</c:v>
                </c:pt>
                <c:pt idx="1226">
                  <c:v>-0.387</c:v>
                </c:pt>
                <c:pt idx="1227">
                  <c:v>-0.414</c:v>
                </c:pt>
                <c:pt idx="1228">
                  <c:v>-0.437</c:v>
                </c:pt>
                <c:pt idx="1229">
                  <c:v>-0.458</c:v>
                </c:pt>
                <c:pt idx="1230">
                  <c:v>-0.477</c:v>
                </c:pt>
                <c:pt idx="1231">
                  <c:v>-0.492</c:v>
                </c:pt>
                <c:pt idx="1232">
                  <c:v>-0.505</c:v>
                </c:pt>
                <c:pt idx="1233">
                  <c:v>-0.516</c:v>
                </c:pt>
                <c:pt idx="1234">
                  <c:v>-0.525</c:v>
                </c:pt>
                <c:pt idx="1235">
                  <c:v>-0.531</c:v>
                </c:pt>
                <c:pt idx="1236">
                  <c:v>-0.535</c:v>
                </c:pt>
                <c:pt idx="1237">
                  <c:v>-0.538</c:v>
                </c:pt>
                <c:pt idx="1238">
                  <c:v>-0.538</c:v>
                </c:pt>
                <c:pt idx="1239">
                  <c:v>-0.537</c:v>
                </c:pt>
                <c:pt idx="1240">
                  <c:v>-0.535</c:v>
                </c:pt>
                <c:pt idx="1241">
                  <c:v>-0.531</c:v>
                </c:pt>
                <c:pt idx="1242">
                  <c:v>-0.525</c:v>
                </c:pt>
                <c:pt idx="1243">
                  <c:v>-0.519</c:v>
                </c:pt>
                <c:pt idx="1244">
                  <c:v>-0.512</c:v>
                </c:pt>
                <c:pt idx="1245">
                  <c:v>-0.503</c:v>
                </c:pt>
                <c:pt idx="1246">
                  <c:v>-0.494</c:v>
                </c:pt>
                <c:pt idx="1247">
                  <c:v>-0.485</c:v>
                </c:pt>
                <c:pt idx="1248">
                  <c:v>-0.475</c:v>
                </c:pt>
                <c:pt idx="1249">
                  <c:v>-0.465</c:v>
                </c:pt>
                <c:pt idx="1250">
                  <c:v>-0.455</c:v>
                </c:pt>
                <c:pt idx="1251">
                  <c:v>-0.444</c:v>
                </c:pt>
                <c:pt idx="1252">
                  <c:v>-0.434</c:v>
                </c:pt>
                <c:pt idx="1253">
                  <c:v>-0.423</c:v>
                </c:pt>
                <c:pt idx="1254">
                  <c:v>-0.413</c:v>
                </c:pt>
                <c:pt idx="1255">
                  <c:v>-0.402</c:v>
                </c:pt>
                <c:pt idx="1256">
                  <c:v>-0.392</c:v>
                </c:pt>
                <c:pt idx="1257">
                  <c:v>-0.381</c:v>
                </c:pt>
                <c:pt idx="1258">
                  <c:v>-0.37</c:v>
                </c:pt>
                <c:pt idx="1259">
                  <c:v>-0.359</c:v>
                </c:pt>
                <c:pt idx="1260">
                  <c:v>-0.349</c:v>
                </c:pt>
                <c:pt idx="1261">
                  <c:v>-0.338</c:v>
                </c:pt>
                <c:pt idx="1262">
                  <c:v>-0.327</c:v>
                </c:pt>
                <c:pt idx="1263">
                  <c:v>-0.316</c:v>
                </c:pt>
                <c:pt idx="1264">
                  <c:v>-0.305</c:v>
                </c:pt>
                <c:pt idx="1265">
                  <c:v>-0.294</c:v>
                </c:pt>
                <c:pt idx="1266">
                  <c:v>-0.283</c:v>
                </c:pt>
                <c:pt idx="1267">
                  <c:v>-0.272</c:v>
                </c:pt>
                <c:pt idx="1268">
                  <c:v>-0.261</c:v>
                </c:pt>
                <c:pt idx="1269">
                  <c:v>-0.25</c:v>
                </c:pt>
                <c:pt idx="1270">
                  <c:v>-0.239</c:v>
                </c:pt>
                <c:pt idx="1271">
                  <c:v>-0.228</c:v>
                </c:pt>
                <c:pt idx="1272">
                  <c:v>-0.216</c:v>
                </c:pt>
                <c:pt idx="1273">
                  <c:v>-0.205</c:v>
                </c:pt>
                <c:pt idx="1274">
                  <c:v>-0.194</c:v>
                </c:pt>
                <c:pt idx="1275">
                  <c:v>-0.183</c:v>
                </c:pt>
                <c:pt idx="1276">
                  <c:v>-0.171</c:v>
                </c:pt>
                <c:pt idx="1277">
                  <c:v>-0.16</c:v>
                </c:pt>
                <c:pt idx="1278">
                  <c:v>-0.149</c:v>
                </c:pt>
                <c:pt idx="1279">
                  <c:v>-0.138</c:v>
                </c:pt>
                <c:pt idx="1280">
                  <c:v>-0.126</c:v>
                </c:pt>
                <c:pt idx="1281">
                  <c:v>-0.115</c:v>
                </c:pt>
                <c:pt idx="1282">
                  <c:v>-0.104</c:v>
                </c:pt>
                <c:pt idx="1283">
                  <c:v>-0.0923</c:v>
                </c:pt>
                <c:pt idx="1284">
                  <c:v>-0.0809</c:v>
                </c:pt>
                <c:pt idx="1285">
                  <c:v>-0.0696</c:v>
                </c:pt>
                <c:pt idx="1286">
                  <c:v>-0.0583</c:v>
                </c:pt>
                <c:pt idx="1287">
                  <c:v>-0.047</c:v>
                </c:pt>
                <c:pt idx="1288">
                  <c:v>-0.0356</c:v>
                </c:pt>
                <c:pt idx="1289">
                  <c:v>-0.0243</c:v>
                </c:pt>
                <c:pt idx="1290">
                  <c:v>-0.013</c:v>
                </c:pt>
                <c:pt idx="1291">
                  <c:v>-0.00173</c:v>
                </c:pt>
                <c:pt idx="1292">
                  <c:v>0.00956</c:v>
                </c:pt>
                <c:pt idx="1293">
                  <c:v>0.0208</c:v>
                </c:pt>
                <c:pt idx="1294">
                  <c:v>0.0321</c:v>
                </c:pt>
                <c:pt idx="1295">
                  <c:v>0.0434</c:v>
                </c:pt>
                <c:pt idx="1296">
                  <c:v>0.0546</c:v>
                </c:pt>
                <c:pt idx="1297">
                  <c:v>0.0658</c:v>
                </c:pt>
                <c:pt idx="1298">
                  <c:v>0.077</c:v>
                </c:pt>
                <c:pt idx="1299">
                  <c:v>0.0882</c:v>
                </c:pt>
                <c:pt idx="1300">
                  <c:v>0.0993</c:v>
                </c:pt>
                <c:pt idx="1301">
                  <c:v>0.11</c:v>
                </c:pt>
                <c:pt idx="1302">
                  <c:v>0.122</c:v>
                </c:pt>
                <c:pt idx="1303">
                  <c:v>0.133</c:v>
                </c:pt>
                <c:pt idx="1304">
                  <c:v>0.144</c:v>
                </c:pt>
                <c:pt idx="1305">
                  <c:v>0.155</c:v>
                </c:pt>
                <c:pt idx="1306">
                  <c:v>0.166</c:v>
                </c:pt>
                <c:pt idx="1307">
                  <c:v>0.177</c:v>
                </c:pt>
                <c:pt idx="1308">
                  <c:v>0.187</c:v>
                </c:pt>
                <c:pt idx="1309">
                  <c:v>0.198</c:v>
                </c:pt>
                <c:pt idx="1310">
                  <c:v>0.209</c:v>
                </c:pt>
                <c:pt idx="1311">
                  <c:v>0.22</c:v>
                </c:pt>
                <c:pt idx="1312">
                  <c:v>0.231</c:v>
                </c:pt>
                <c:pt idx="1313">
                  <c:v>0.241</c:v>
                </c:pt>
                <c:pt idx="1314">
                  <c:v>0.252</c:v>
                </c:pt>
                <c:pt idx="1315">
                  <c:v>0.263</c:v>
                </c:pt>
                <c:pt idx="1316">
                  <c:v>0.273</c:v>
                </c:pt>
                <c:pt idx="1317">
                  <c:v>0.284</c:v>
                </c:pt>
                <c:pt idx="1318">
                  <c:v>0.294</c:v>
                </c:pt>
                <c:pt idx="1319">
                  <c:v>0.305</c:v>
                </c:pt>
                <c:pt idx="1320">
                  <c:v>0.315</c:v>
                </c:pt>
                <c:pt idx="1321">
                  <c:v>0.325</c:v>
                </c:pt>
                <c:pt idx="1322">
                  <c:v>0.335</c:v>
                </c:pt>
                <c:pt idx="1323">
                  <c:v>0.346</c:v>
                </c:pt>
                <c:pt idx="1324">
                  <c:v>0.356</c:v>
                </c:pt>
                <c:pt idx="1325">
                  <c:v>0.366</c:v>
                </c:pt>
                <c:pt idx="1326">
                  <c:v>0.376</c:v>
                </c:pt>
                <c:pt idx="1327">
                  <c:v>0.386</c:v>
                </c:pt>
                <c:pt idx="1328">
                  <c:v>0.396</c:v>
                </c:pt>
                <c:pt idx="1329">
                  <c:v>0.405</c:v>
                </c:pt>
                <c:pt idx="1330">
                  <c:v>0.415</c:v>
                </c:pt>
                <c:pt idx="1331">
                  <c:v>0.425</c:v>
                </c:pt>
                <c:pt idx="1332">
                  <c:v>0.434</c:v>
                </c:pt>
                <c:pt idx="1333">
                  <c:v>0.444</c:v>
                </c:pt>
                <c:pt idx="1334">
                  <c:v>0.453</c:v>
                </c:pt>
                <c:pt idx="1335">
                  <c:v>0.463</c:v>
                </c:pt>
                <c:pt idx="1336">
                  <c:v>0.472</c:v>
                </c:pt>
                <c:pt idx="1337">
                  <c:v>0.481</c:v>
                </c:pt>
                <c:pt idx="1338">
                  <c:v>0.49</c:v>
                </c:pt>
                <c:pt idx="1339">
                  <c:v>0.499</c:v>
                </c:pt>
                <c:pt idx="1340">
                  <c:v>0.508</c:v>
                </c:pt>
                <c:pt idx="1341">
                  <c:v>0.517</c:v>
                </c:pt>
                <c:pt idx="1342">
                  <c:v>0.526</c:v>
                </c:pt>
                <c:pt idx="1343">
                  <c:v>0.535</c:v>
                </c:pt>
                <c:pt idx="1344">
                  <c:v>0.544</c:v>
                </c:pt>
                <c:pt idx="1345">
                  <c:v>0.552</c:v>
                </c:pt>
                <c:pt idx="1346">
                  <c:v>0.561</c:v>
                </c:pt>
                <c:pt idx="1347">
                  <c:v>0.569</c:v>
                </c:pt>
                <c:pt idx="1348">
                  <c:v>0.577</c:v>
                </c:pt>
                <c:pt idx="1349">
                  <c:v>0.585</c:v>
                </c:pt>
                <c:pt idx="1350">
                  <c:v>0.594</c:v>
                </c:pt>
                <c:pt idx="1351">
                  <c:v>0.602</c:v>
                </c:pt>
                <c:pt idx="1352">
                  <c:v>0.609</c:v>
                </c:pt>
                <c:pt idx="1353">
                  <c:v>0.617</c:v>
                </c:pt>
                <c:pt idx="1354">
                  <c:v>0.625</c:v>
                </c:pt>
                <c:pt idx="1355">
                  <c:v>0.633</c:v>
                </c:pt>
                <c:pt idx="1356">
                  <c:v>0.64</c:v>
                </c:pt>
                <c:pt idx="1357">
                  <c:v>0.648</c:v>
                </c:pt>
                <c:pt idx="1358">
                  <c:v>0.655</c:v>
                </c:pt>
                <c:pt idx="1359">
                  <c:v>0.662</c:v>
                </c:pt>
                <c:pt idx="1360">
                  <c:v>0.669</c:v>
                </c:pt>
                <c:pt idx="1361">
                  <c:v>0.676</c:v>
                </c:pt>
                <c:pt idx="1362">
                  <c:v>0.683</c:v>
                </c:pt>
                <c:pt idx="1363">
                  <c:v>0.69</c:v>
                </c:pt>
                <c:pt idx="1364">
                  <c:v>0.697</c:v>
                </c:pt>
                <c:pt idx="1365">
                  <c:v>0.703</c:v>
                </c:pt>
                <c:pt idx="1366">
                  <c:v>0.71</c:v>
                </c:pt>
                <c:pt idx="1367">
                  <c:v>0.716</c:v>
                </c:pt>
                <c:pt idx="1368">
                  <c:v>0.722</c:v>
                </c:pt>
                <c:pt idx="1369">
                  <c:v>0.728</c:v>
                </c:pt>
                <c:pt idx="1370">
                  <c:v>0.734</c:v>
                </c:pt>
                <c:pt idx="1371">
                  <c:v>0.74</c:v>
                </c:pt>
                <c:pt idx="1372">
                  <c:v>0.746</c:v>
                </c:pt>
                <c:pt idx="1373">
                  <c:v>0.752</c:v>
                </c:pt>
                <c:pt idx="1374">
                  <c:v>0.757</c:v>
                </c:pt>
                <c:pt idx="1375">
                  <c:v>0.763</c:v>
                </c:pt>
                <c:pt idx="1376">
                  <c:v>0.768</c:v>
                </c:pt>
                <c:pt idx="1377">
                  <c:v>0.773</c:v>
                </c:pt>
                <c:pt idx="1378">
                  <c:v>0.779</c:v>
                </c:pt>
                <c:pt idx="1379">
                  <c:v>0.783</c:v>
                </c:pt>
                <c:pt idx="1380">
                  <c:v>0.788</c:v>
                </c:pt>
                <c:pt idx="1381">
                  <c:v>0.793</c:v>
                </c:pt>
                <c:pt idx="1382">
                  <c:v>0.798</c:v>
                </c:pt>
                <c:pt idx="1383">
                  <c:v>0.802</c:v>
                </c:pt>
                <c:pt idx="1384">
                  <c:v>0.807</c:v>
                </c:pt>
                <c:pt idx="1385">
                  <c:v>0.811</c:v>
                </c:pt>
                <c:pt idx="1386">
                  <c:v>0.815</c:v>
                </c:pt>
                <c:pt idx="1387">
                  <c:v>0.819</c:v>
                </c:pt>
                <c:pt idx="1388">
                  <c:v>0.823</c:v>
                </c:pt>
                <c:pt idx="1389">
                  <c:v>0.827</c:v>
                </c:pt>
                <c:pt idx="1390">
                  <c:v>0.83</c:v>
                </c:pt>
                <c:pt idx="1391">
                  <c:v>0.834</c:v>
                </c:pt>
                <c:pt idx="1392">
                  <c:v>0.837</c:v>
                </c:pt>
                <c:pt idx="1393">
                  <c:v>0.841</c:v>
                </c:pt>
                <c:pt idx="1394">
                  <c:v>0.844</c:v>
                </c:pt>
                <c:pt idx="1395">
                  <c:v>0.847</c:v>
                </c:pt>
                <c:pt idx="1396">
                  <c:v>0.85</c:v>
                </c:pt>
                <c:pt idx="1397">
                  <c:v>0.852</c:v>
                </c:pt>
                <c:pt idx="1398">
                  <c:v>0.855</c:v>
                </c:pt>
                <c:pt idx="1399">
                  <c:v>0.858</c:v>
                </c:pt>
                <c:pt idx="1400">
                  <c:v>0.86</c:v>
                </c:pt>
                <c:pt idx="1401">
                  <c:v>0.862</c:v>
                </c:pt>
                <c:pt idx="1402">
                  <c:v>0.864</c:v>
                </c:pt>
                <c:pt idx="1403">
                  <c:v>0.866</c:v>
                </c:pt>
                <c:pt idx="1404">
                  <c:v>0.868</c:v>
                </c:pt>
                <c:pt idx="1405">
                  <c:v>0.87</c:v>
                </c:pt>
                <c:pt idx="1406">
                  <c:v>0.872</c:v>
                </c:pt>
                <c:pt idx="1407">
                  <c:v>0.873</c:v>
                </c:pt>
                <c:pt idx="1408">
                  <c:v>0.875</c:v>
                </c:pt>
                <c:pt idx="1409">
                  <c:v>0.876</c:v>
                </c:pt>
                <c:pt idx="1410">
                  <c:v>0.877</c:v>
                </c:pt>
                <c:pt idx="1411">
                  <c:v>0.878</c:v>
                </c:pt>
                <c:pt idx="1412">
                  <c:v>0.879</c:v>
                </c:pt>
                <c:pt idx="1413">
                  <c:v>0.879</c:v>
                </c:pt>
                <c:pt idx="1414">
                  <c:v>0.88</c:v>
                </c:pt>
                <c:pt idx="1415">
                  <c:v>0.881</c:v>
                </c:pt>
                <c:pt idx="1416">
                  <c:v>0.881</c:v>
                </c:pt>
                <c:pt idx="1417">
                  <c:v>0.881</c:v>
                </c:pt>
                <c:pt idx="1418">
                  <c:v>0.881</c:v>
                </c:pt>
                <c:pt idx="1419">
                  <c:v>0.881</c:v>
                </c:pt>
                <c:pt idx="1420">
                  <c:v>0.881</c:v>
                </c:pt>
                <c:pt idx="1421">
                  <c:v>0.881</c:v>
                </c:pt>
                <c:pt idx="1422">
                  <c:v>0.88</c:v>
                </c:pt>
                <c:pt idx="1423">
                  <c:v>0.88</c:v>
                </c:pt>
                <c:pt idx="1424">
                  <c:v>0.879</c:v>
                </c:pt>
                <c:pt idx="1425">
                  <c:v>0.878</c:v>
                </c:pt>
                <c:pt idx="1426">
                  <c:v>0.877</c:v>
                </c:pt>
                <c:pt idx="1427">
                  <c:v>0.876</c:v>
                </c:pt>
                <c:pt idx="1428">
                  <c:v>0.875</c:v>
                </c:pt>
                <c:pt idx="1429">
                  <c:v>0.874</c:v>
                </c:pt>
                <c:pt idx="1430">
                  <c:v>0.872</c:v>
                </c:pt>
                <c:pt idx="1431">
                  <c:v>0.871</c:v>
                </c:pt>
                <c:pt idx="1432">
                  <c:v>0.869</c:v>
                </c:pt>
                <c:pt idx="1433">
                  <c:v>0.867</c:v>
                </c:pt>
                <c:pt idx="1434">
                  <c:v>0.865</c:v>
                </c:pt>
                <c:pt idx="1435">
                  <c:v>0.863</c:v>
                </c:pt>
                <c:pt idx="1436">
                  <c:v>0.861</c:v>
                </c:pt>
                <c:pt idx="1437">
                  <c:v>0.858</c:v>
                </c:pt>
                <c:pt idx="1438">
                  <c:v>0.856</c:v>
                </c:pt>
                <c:pt idx="1439">
                  <c:v>0.853</c:v>
                </c:pt>
                <c:pt idx="1440">
                  <c:v>0.851</c:v>
                </c:pt>
                <c:pt idx="1441">
                  <c:v>0.848</c:v>
                </c:pt>
                <c:pt idx="1442">
                  <c:v>0.845</c:v>
                </c:pt>
                <c:pt idx="1443">
                  <c:v>0.842</c:v>
                </c:pt>
                <c:pt idx="1444">
                  <c:v>0.839</c:v>
                </c:pt>
                <c:pt idx="1445">
                  <c:v>0.836</c:v>
                </c:pt>
                <c:pt idx="1446">
                  <c:v>0.832</c:v>
                </c:pt>
                <c:pt idx="1447">
                  <c:v>0.829</c:v>
                </c:pt>
                <c:pt idx="1448">
                  <c:v>0.825</c:v>
                </c:pt>
                <c:pt idx="1449">
                  <c:v>0.821</c:v>
                </c:pt>
                <c:pt idx="1450">
                  <c:v>0.817</c:v>
                </c:pt>
                <c:pt idx="1451">
                  <c:v>0.813</c:v>
                </c:pt>
                <c:pt idx="1452">
                  <c:v>0.809</c:v>
                </c:pt>
                <c:pt idx="1453">
                  <c:v>0.805</c:v>
                </c:pt>
                <c:pt idx="1454">
                  <c:v>0.801</c:v>
                </c:pt>
                <c:pt idx="1455">
                  <c:v>0.796</c:v>
                </c:pt>
                <c:pt idx="1456">
                  <c:v>0.792</c:v>
                </c:pt>
                <c:pt idx="1457">
                  <c:v>0.787</c:v>
                </c:pt>
                <c:pt idx="1458">
                  <c:v>0.782</c:v>
                </c:pt>
                <c:pt idx="1459">
                  <c:v>0.777</c:v>
                </c:pt>
                <c:pt idx="1460">
                  <c:v>0.772</c:v>
                </c:pt>
                <c:pt idx="1461">
                  <c:v>0.767</c:v>
                </c:pt>
                <c:pt idx="1462">
                  <c:v>0.762</c:v>
                </c:pt>
                <c:pt idx="1463">
                  <c:v>0.757</c:v>
                </c:pt>
                <c:pt idx="1464">
                  <c:v>0.751</c:v>
                </c:pt>
                <c:pt idx="1465">
                  <c:v>0.746</c:v>
                </c:pt>
                <c:pt idx="1466">
                  <c:v>0.74</c:v>
                </c:pt>
                <c:pt idx="1467">
                  <c:v>0.734</c:v>
                </c:pt>
                <c:pt idx="1468">
                  <c:v>0.728</c:v>
                </c:pt>
                <c:pt idx="1469">
                  <c:v>0.723</c:v>
                </c:pt>
                <c:pt idx="1470">
                  <c:v>0.716</c:v>
                </c:pt>
                <c:pt idx="1471">
                  <c:v>0.71</c:v>
                </c:pt>
                <c:pt idx="1472">
                  <c:v>0.704</c:v>
                </c:pt>
                <c:pt idx="1473">
                  <c:v>0.698</c:v>
                </c:pt>
                <c:pt idx="1474">
                  <c:v>0.691</c:v>
                </c:pt>
                <c:pt idx="1475">
                  <c:v>0.685</c:v>
                </c:pt>
                <c:pt idx="1476">
                  <c:v>0.678</c:v>
                </c:pt>
                <c:pt idx="1477">
                  <c:v>0.671</c:v>
                </c:pt>
                <c:pt idx="1478">
                  <c:v>0.665</c:v>
                </c:pt>
                <c:pt idx="1479">
                  <c:v>0.658</c:v>
                </c:pt>
                <c:pt idx="1480">
                  <c:v>0.651</c:v>
                </c:pt>
                <c:pt idx="1481">
                  <c:v>0.644</c:v>
                </c:pt>
                <c:pt idx="1482">
                  <c:v>0.637</c:v>
                </c:pt>
                <c:pt idx="1483">
                  <c:v>0.629</c:v>
                </c:pt>
                <c:pt idx="1484">
                  <c:v>0.622</c:v>
                </c:pt>
                <c:pt idx="1485">
                  <c:v>0.615</c:v>
                </c:pt>
                <c:pt idx="1486">
                  <c:v>0.607</c:v>
                </c:pt>
                <c:pt idx="1487">
                  <c:v>0.6</c:v>
                </c:pt>
                <c:pt idx="1488">
                  <c:v>0.592</c:v>
                </c:pt>
                <c:pt idx="1489">
                  <c:v>0.584</c:v>
                </c:pt>
                <c:pt idx="1490">
                  <c:v>0.576</c:v>
                </c:pt>
                <c:pt idx="1491">
                  <c:v>0.568</c:v>
                </c:pt>
                <c:pt idx="1492">
                  <c:v>0.56</c:v>
                </c:pt>
                <c:pt idx="1493">
                  <c:v>0.552</c:v>
                </c:pt>
                <c:pt idx="1494">
                  <c:v>0.544</c:v>
                </c:pt>
                <c:pt idx="1495">
                  <c:v>0.536</c:v>
                </c:pt>
                <c:pt idx="1496">
                  <c:v>0.528</c:v>
                </c:pt>
                <c:pt idx="1497">
                  <c:v>0.52</c:v>
                </c:pt>
                <c:pt idx="1498">
                  <c:v>0.511</c:v>
                </c:pt>
                <c:pt idx="1499">
                  <c:v>0.503</c:v>
                </c:pt>
                <c:pt idx="1500">
                  <c:v>0.494</c:v>
                </c:pt>
                <c:pt idx="1501">
                  <c:v>0.486</c:v>
                </c:pt>
                <c:pt idx="1502">
                  <c:v>0.477</c:v>
                </c:pt>
                <c:pt idx="1503">
                  <c:v>0.468</c:v>
                </c:pt>
                <c:pt idx="1504">
                  <c:v>0.459</c:v>
                </c:pt>
                <c:pt idx="1505">
                  <c:v>0.451</c:v>
                </c:pt>
                <c:pt idx="1506">
                  <c:v>0.442</c:v>
                </c:pt>
                <c:pt idx="1507">
                  <c:v>0.433</c:v>
                </c:pt>
                <c:pt idx="1508">
                  <c:v>0.424</c:v>
                </c:pt>
                <c:pt idx="1509">
                  <c:v>0.415</c:v>
                </c:pt>
                <c:pt idx="1510">
                  <c:v>0.406</c:v>
                </c:pt>
                <c:pt idx="1511">
                  <c:v>0.396</c:v>
                </c:pt>
                <c:pt idx="1512">
                  <c:v>0.387</c:v>
                </c:pt>
                <c:pt idx="1513">
                  <c:v>0.378</c:v>
                </c:pt>
                <c:pt idx="1514">
                  <c:v>0.369</c:v>
                </c:pt>
                <c:pt idx="1515">
                  <c:v>0.359</c:v>
                </c:pt>
                <c:pt idx="1516">
                  <c:v>0.35</c:v>
                </c:pt>
                <c:pt idx="1517">
                  <c:v>0.341</c:v>
                </c:pt>
                <c:pt idx="1518">
                  <c:v>0.331</c:v>
                </c:pt>
                <c:pt idx="1519">
                  <c:v>0.322</c:v>
                </c:pt>
                <c:pt idx="1520">
                  <c:v>0.312</c:v>
                </c:pt>
                <c:pt idx="1521">
                  <c:v>0.302</c:v>
                </c:pt>
                <c:pt idx="1522">
                  <c:v>0.293</c:v>
                </c:pt>
                <c:pt idx="1523">
                  <c:v>0.283</c:v>
                </c:pt>
                <c:pt idx="1524">
                  <c:v>0.273</c:v>
                </c:pt>
                <c:pt idx="1525">
                  <c:v>0.264</c:v>
                </c:pt>
                <c:pt idx="1526">
                  <c:v>0.254</c:v>
                </c:pt>
                <c:pt idx="1527">
                  <c:v>0.244</c:v>
                </c:pt>
                <c:pt idx="1528">
                  <c:v>0.234</c:v>
                </c:pt>
                <c:pt idx="1529">
                  <c:v>0.225</c:v>
                </c:pt>
                <c:pt idx="1530">
                  <c:v>0.215</c:v>
                </c:pt>
                <c:pt idx="1531">
                  <c:v>0.205</c:v>
                </c:pt>
                <c:pt idx="1532">
                  <c:v>0.195</c:v>
                </c:pt>
                <c:pt idx="1533">
                  <c:v>0.185</c:v>
                </c:pt>
                <c:pt idx="1534">
                  <c:v>0.175</c:v>
                </c:pt>
                <c:pt idx="1535">
                  <c:v>0.165</c:v>
                </c:pt>
                <c:pt idx="1536">
                  <c:v>0.155</c:v>
                </c:pt>
                <c:pt idx="1537">
                  <c:v>0.145</c:v>
                </c:pt>
                <c:pt idx="1538">
                  <c:v>0.135</c:v>
                </c:pt>
                <c:pt idx="1539">
                  <c:v>0.125</c:v>
                </c:pt>
                <c:pt idx="1540">
                  <c:v>0.115</c:v>
                </c:pt>
                <c:pt idx="1541">
                  <c:v>0.105</c:v>
                </c:pt>
                <c:pt idx="1542">
                  <c:v>0.0952</c:v>
                </c:pt>
                <c:pt idx="1543">
                  <c:v>0.0852</c:v>
                </c:pt>
                <c:pt idx="1544">
                  <c:v>0.0751</c:v>
                </c:pt>
                <c:pt idx="1545">
                  <c:v>0.0651</c:v>
                </c:pt>
                <c:pt idx="1546">
                  <c:v>0.0551</c:v>
                </c:pt>
                <c:pt idx="1547">
                  <c:v>0.0451</c:v>
                </c:pt>
                <c:pt idx="1548">
                  <c:v>0.035</c:v>
                </c:pt>
                <c:pt idx="1549">
                  <c:v>0.025</c:v>
                </c:pt>
                <c:pt idx="1550">
                  <c:v>0.015</c:v>
                </c:pt>
                <c:pt idx="1551">
                  <c:v>0.005</c:v>
                </c:pt>
                <c:pt idx="1552">
                  <c:v>-0.00499</c:v>
                </c:pt>
                <c:pt idx="1553">
                  <c:v>-0.015</c:v>
                </c:pt>
                <c:pt idx="1554">
                  <c:v>-0.025</c:v>
                </c:pt>
                <c:pt idx="1555">
                  <c:v>-0.0349</c:v>
                </c:pt>
                <c:pt idx="1556">
                  <c:v>-0.0449</c:v>
                </c:pt>
                <c:pt idx="1557">
                  <c:v>-0.0548</c:v>
                </c:pt>
                <c:pt idx="1558">
                  <c:v>-0.0647</c:v>
                </c:pt>
                <c:pt idx="1559">
                  <c:v>-0.0746</c:v>
                </c:pt>
                <c:pt idx="1560">
                  <c:v>-0.0845</c:v>
                </c:pt>
                <c:pt idx="1561">
                  <c:v>-0.0943</c:v>
                </c:pt>
                <c:pt idx="1562">
                  <c:v>-0.104</c:v>
                </c:pt>
                <c:pt idx="1563">
                  <c:v>-0.114</c:v>
                </c:pt>
                <c:pt idx="1564">
                  <c:v>-0.124</c:v>
                </c:pt>
                <c:pt idx="1565">
                  <c:v>-0.134</c:v>
                </c:pt>
                <c:pt idx="1566">
                  <c:v>-0.143</c:v>
                </c:pt>
                <c:pt idx="1567">
                  <c:v>-0.153</c:v>
                </c:pt>
                <c:pt idx="1568">
                  <c:v>-0.163</c:v>
                </c:pt>
                <c:pt idx="1569">
                  <c:v>-0.172</c:v>
                </c:pt>
                <c:pt idx="1570">
                  <c:v>-0.182</c:v>
                </c:pt>
                <c:pt idx="1571">
                  <c:v>-0.191</c:v>
                </c:pt>
                <c:pt idx="1572">
                  <c:v>-0.201</c:v>
                </c:pt>
                <c:pt idx="1573">
                  <c:v>-0.21</c:v>
                </c:pt>
                <c:pt idx="1574">
                  <c:v>-0.22</c:v>
                </c:pt>
                <c:pt idx="1575">
                  <c:v>-0.229</c:v>
                </c:pt>
                <c:pt idx="1576">
                  <c:v>-0.239</c:v>
                </c:pt>
                <c:pt idx="1577">
                  <c:v>-0.248</c:v>
                </c:pt>
                <c:pt idx="1578">
                  <c:v>-0.257</c:v>
                </c:pt>
                <c:pt idx="1579">
                  <c:v>-0.266</c:v>
                </c:pt>
                <c:pt idx="1580">
                  <c:v>-0.276</c:v>
                </c:pt>
                <c:pt idx="1581">
                  <c:v>-0.285</c:v>
                </c:pt>
                <c:pt idx="1582">
                  <c:v>-0.294</c:v>
                </c:pt>
                <c:pt idx="1583">
                  <c:v>-0.303</c:v>
                </c:pt>
                <c:pt idx="1584">
                  <c:v>-0.312</c:v>
                </c:pt>
                <c:pt idx="1585">
                  <c:v>-0.321</c:v>
                </c:pt>
                <c:pt idx="1586">
                  <c:v>-0.33</c:v>
                </c:pt>
                <c:pt idx="1587">
                  <c:v>-0.339</c:v>
                </c:pt>
                <c:pt idx="1588">
                  <c:v>-0.347</c:v>
                </c:pt>
                <c:pt idx="1589">
                  <c:v>-0.356</c:v>
                </c:pt>
                <c:pt idx="1590">
                  <c:v>-0.365</c:v>
                </c:pt>
                <c:pt idx="1591">
                  <c:v>-0.373</c:v>
                </c:pt>
                <c:pt idx="1592">
                  <c:v>-0.382</c:v>
                </c:pt>
                <c:pt idx="1593">
                  <c:v>-0.39</c:v>
                </c:pt>
                <c:pt idx="1594">
                  <c:v>-0.399</c:v>
                </c:pt>
                <c:pt idx="1595">
                  <c:v>-0.407</c:v>
                </c:pt>
                <c:pt idx="1596">
                  <c:v>-0.415</c:v>
                </c:pt>
                <c:pt idx="1597">
                  <c:v>-0.423</c:v>
                </c:pt>
                <c:pt idx="1598">
                  <c:v>-0.431</c:v>
                </c:pt>
                <c:pt idx="1599">
                  <c:v>-0.439</c:v>
                </c:pt>
                <c:pt idx="1600">
                  <c:v>-0.447</c:v>
                </c:pt>
                <c:pt idx="1601">
                  <c:v>-0.455</c:v>
                </c:pt>
                <c:pt idx="1602">
                  <c:v>-0.463</c:v>
                </c:pt>
                <c:pt idx="1603">
                  <c:v>-0.471</c:v>
                </c:pt>
                <c:pt idx="1604">
                  <c:v>-0.479</c:v>
                </c:pt>
                <c:pt idx="1605">
                  <c:v>-0.486</c:v>
                </c:pt>
                <c:pt idx="1606">
                  <c:v>-0.494</c:v>
                </c:pt>
                <c:pt idx="1607">
                  <c:v>-0.501</c:v>
                </c:pt>
                <c:pt idx="1608">
                  <c:v>-0.508</c:v>
                </c:pt>
                <c:pt idx="1609">
                  <c:v>-0.516</c:v>
                </c:pt>
                <c:pt idx="1610">
                  <c:v>-0.523</c:v>
                </c:pt>
                <c:pt idx="1611">
                  <c:v>-0.53</c:v>
                </c:pt>
                <c:pt idx="1612">
                  <c:v>-0.537</c:v>
                </c:pt>
                <c:pt idx="1613">
                  <c:v>-0.544</c:v>
                </c:pt>
                <c:pt idx="1614">
                  <c:v>-0.551</c:v>
                </c:pt>
                <c:pt idx="1615">
                  <c:v>-0.558</c:v>
                </c:pt>
                <c:pt idx="1616">
                  <c:v>-0.564</c:v>
                </c:pt>
                <c:pt idx="1617">
                  <c:v>-0.571</c:v>
                </c:pt>
                <c:pt idx="1618">
                  <c:v>-0.578</c:v>
                </c:pt>
                <c:pt idx="1619">
                  <c:v>-0.584</c:v>
                </c:pt>
                <c:pt idx="1620">
                  <c:v>-0.59</c:v>
                </c:pt>
                <c:pt idx="1621">
                  <c:v>-0.596</c:v>
                </c:pt>
                <c:pt idx="1622">
                  <c:v>-0.603</c:v>
                </c:pt>
                <c:pt idx="1623">
                  <c:v>-0.609</c:v>
                </c:pt>
                <c:pt idx="1624">
                  <c:v>-0.615</c:v>
                </c:pt>
                <c:pt idx="1625">
                  <c:v>-0.62</c:v>
                </c:pt>
                <c:pt idx="1626">
                  <c:v>-0.626</c:v>
                </c:pt>
                <c:pt idx="1627">
                  <c:v>-0.632</c:v>
                </c:pt>
                <c:pt idx="1628">
                  <c:v>-0.637</c:v>
                </c:pt>
                <c:pt idx="1629">
                  <c:v>-0.643</c:v>
                </c:pt>
                <c:pt idx="1630">
                  <c:v>-0.648</c:v>
                </c:pt>
                <c:pt idx="1631">
                  <c:v>-0.654</c:v>
                </c:pt>
                <c:pt idx="1632">
                  <c:v>-0.659</c:v>
                </c:pt>
                <c:pt idx="1633">
                  <c:v>-0.664</c:v>
                </c:pt>
                <c:pt idx="1634">
                  <c:v>-0.669</c:v>
                </c:pt>
                <c:pt idx="1635">
                  <c:v>-0.674</c:v>
                </c:pt>
                <c:pt idx="1636">
                  <c:v>-0.678</c:v>
                </c:pt>
                <c:pt idx="1637">
                  <c:v>-0.683</c:v>
                </c:pt>
                <c:pt idx="1638">
                  <c:v>-0.688</c:v>
                </c:pt>
                <c:pt idx="1639">
                  <c:v>-0.692</c:v>
                </c:pt>
                <c:pt idx="1640">
                  <c:v>-0.696</c:v>
                </c:pt>
                <c:pt idx="1641">
                  <c:v>-0.701</c:v>
                </c:pt>
                <c:pt idx="1642">
                  <c:v>-0.705</c:v>
                </c:pt>
                <c:pt idx="1643">
                  <c:v>-0.709</c:v>
                </c:pt>
                <c:pt idx="1644">
                  <c:v>-0.713</c:v>
                </c:pt>
                <c:pt idx="1645">
                  <c:v>-0.717</c:v>
                </c:pt>
                <c:pt idx="1646">
                  <c:v>-0.72</c:v>
                </c:pt>
                <c:pt idx="1647">
                  <c:v>-0.724</c:v>
                </c:pt>
                <c:pt idx="1648">
                  <c:v>-0.727</c:v>
                </c:pt>
                <c:pt idx="1649">
                  <c:v>-0.731</c:v>
                </c:pt>
                <c:pt idx="1650">
                  <c:v>-0.734</c:v>
                </c:pt>
                <c:pt idx="1651">
                  <c:v>-0.737</c:v>
                </c:pt>
                <c:pt idx="1652">
                  <c:v>-0.74</c:v>
                </c:pt>
                <c:pt idx="1653">
                  <c:v>-0.743</c:v>
                </c:pt>
                <c:pt idx="1654">
                  <c:v>-0.746</c:v>
                </c:pt>
                <c:pt idx="1655">
                  <c:v>-0.749</c:v>
                </c:pt>
                <c:pt idx="1656">
                  <c:v>-0.751</c:v>
                </c:pt>
                <c:pt idx="1657">
                  <c:v>-0.754</c:v>
                </c:pt>
                <c:pt idx="1658">
                  <c:v>-0.756</c:v>
                </c:pt>
                <c:pt idx="1659">
                  <c:v>-0.759</c:v>
                </c:pt>
                <c:pt idx="1660">
                  <c:v>-0.761</c:v>
                </c:pt>
                <c:pt idx="1661">
                  <c:v>-0.763</c:v>
                </c:pt>
                <c:pt idx="1662">
                  <c:v>-0.765</c:v>
                </c:pt>
                <c:pt idx="1663">
                  <c:v>-0.767</c:v>
                </c:pt>
                <c:pt idx="1664">
                  <c:v>-0.768</c:v>
                </c:pt>
                <c:pt idx="1665">
                  <c:v>-0.77</c:v>
                </c:pt>
                <c:pt idx="1666">
                  <c:v>-0.771</c:v>
                </c:pt>
                <c:pt idx="1667">
                  <c:v>-0.773</c:v>
                </c:pt>
                <c:pt idx="1668">
                  <c:v>-0.774</c:v>
                </c:pt>
                <c:pt idx="1669">
                  <c:v>-0.775</c:v>
                </c:pt>
                <c:pt idx="1670">
                  <c:v>-0.776</c:v>
                </c:pt>
                <c:pt idx="1671">
                  <c:v>-0.777</c:v>
                </c:pt>
                <c:pt idx="1672">
                  <c:v>-0.778</c:v>
                </c:pt>
                <c:pt idx="1673">
                  <c:v>-0.778</c:v>
                </c:pt>
                <c:pt idx="1674">
                  <c:v>-0.779</c:v>
                </c:pt>
                <c:pt idx="1675">
                  <c:v>-0.779</c:v>
                </c:pt>
                <c:pt idx="1676">
                  <c:v>-0.78</c:v>
                </c:pt>
                <c:pt idx="1677">
                  <c:v>-0.78</c:v>
                </c:pt>
                <c:pt idx="1678">
                  <c:v>-0.78</c:v>
                </c:pt>
                <c:pt idx="1679">
                  <c:v>-0.78</c:v>
                </c:pt>
                <c:pt idx="1680">
                  <c:v>-0.78</c:v>
                </c:pt>
                <c:pt idx="1681">
                  <c:v>-0.78</c:v>
                </c:pt>
                <c:pt idx="1682">
                  <c:v>-0.779</c:v>
                </c:pt>
                <c:pt idx="1683">
                  <c:v>-0.779</c:v>
                </c:pt>
                <c:pt idx="1684">
                  <c:v>-0.778</c:v>
                </c:pt>
                <c:pt idx="1685">
                  <c:v>-0.778</c:v>
                </c:pt>
                <c:pt idx="1686">
                  <c:v>-0.777</c:v>
                </c:pt>
                <c:pt idx="1687">
                  <c:v>-0.776</c:v>
                </c:pt>
                <c:pt idx="1688">
                  <c:v>-0.775</c:v>
                </c:pt>
                <c:pt idx="1689">
                  <c:v>-0.774</c:v>
                </c:pt>
                <c:pt idx="1690">
                  <c:v>-0.773</c:v>
                </c:pt>
                <c:pt idx="1691">
                  <c:v>-0.771</c:v>
                </c:pt>
                <c:pt idx="1692">
                  <c:v>-0.77</c:v>
                </c:pt>
                <c:pt idx="1693">
                  <c:v>-0.768</c:v>
                </c:pt>
                <c:pt idx="1694">
                  <c:v>-0.767</c:v>
                </c:pt>
                <c:pt idx="1695">
                  <c:v>-0.765</c:v>
                </c:pt>
                <c:pt idx="1696">
                  <c:v>-0.763</c:v>
                </c:pt>
                <c:pt idx="1697">
                  <c:v>-0.761</c:v>
                </c:pt>
                <c:pt idx="1698">
                  <c:v>-0.759</c:v>
                </c:pt>
                <c:pt idx="1699">
                  <c:v>-0.756</c:v>
                </c:pt>
                <c:pt idx="1700">
                  <c:v>-0.754</c:v>
                </c:pt>
                <c:pt idx="1701">
                  <c:v>-0.752</c:v>
                </c:pt>
                <c:pt idx="1702">
                  <c:v>-0.749</c:v>
                </c:pt>
                <c:pt idx="1703">
                  <c:v>-0.746</c:v>
                </c:pt>
                <c:pt idx="1704">
                  <c:v>-0.744</c:v>
                </c:pt>
                <c:pt idx="1705">
                  <c:v>-0.741</c:v>
                </c:pt>
                <c:pt idx="1706">
                  <c:v>-0.738</c:v>
                </c:pt>
                <c:pt idx="1707">
                  <c:v>-0.735</c:v>
                </c:pt>
                <c:pt idx="1708">
                  <c:v>-0.731</c:v>
                </c:pt>
                <c:pt idx="1709">
                  <c:v>-0.728</c:v>
                </c:pt>
                <c:pt idx="1710">
                  <c:v>-0.725</c:v>
                </c:pt>
                <c:pt idx="1711">
                  <c:v>-0.721</c:v>
                </c:pt>
                <c:pt idx="1712">
                  <c:v>-0.718</c:v>
                </c:pt>
                <c:pt idx="1713">
                  <c:v>-0.714</c:v>
                </c:pt>
                <c:pt idx="1714">
                  <c:v>-0.71</c:v>
                </c:pt>
                <c:pt idx="1715">
                  <c:v>-0.706</c:v>
                </c:pt>
                <c:pt idx="1716">
                  <c:v>-0.702</c:v>
                </c:pt>
                <c:pt idx="1717">
                  <c:v>-0.698</c:v>
                </c:pt>
                <c:pt idx="1718">
                  <c:v>-0.694</c:v>
                </c:pt>
                <c:pt idx="1719">
                  <c:v>-0.69</c:v>
                </c:pt>
                <c:pt idx="1720">
                  <c:v>-0.685</c:v>
                </c:pt>
                <c:pt idx="1721">
                  <c:v>-0.681</c:v>
                </c:pt>
                <c:pt idx="1722">
                  <c:v>-0.676</c:v>
                </c:pt>
                <c:pt idx="1723">
                  <c:v>-0.672</c:v>
                </c:pt>
                <c:pt idx="1724">
                  <c:v>-0.667</c:v>
                </c:pt>
                <c:pt idx="1725">
                  <c:v>-0.662</c:v>
                </c:pt>
                <c:pt idx="1726">
                  <c:v>-0.657</c:v>
                </c:pt>
                <c:pt idx="1727">
                  <c:v>-0.652</c:v>
                </c:pt>
                <c:pt idx="1728">
                  <c:v>-0.647</c:v>
                </c:pt>
                <c:pt idx="1729">
                  <c:v>-0.641</c:v>
                </c:pt>
                <c:pt idx="1730">
                  <c:v>-0.636</c:v>
                </c:pt>
                <c:pt idx="1731">
                  <c:v>-0.631</c:v>
                </c:pt>
                <c:pt idx="1732">
                  <c:v>-0.625</c:v>
                </c:pt>
                <c:pt idx="1733">
                  <c:v>-0.62</c:v>
                </c:pt>
                <c:pt idx="1734">
                  <c:v>-0.614</c:v>
                </c:pt>
                <c:pt idx="1735">
                  <c:v>-0.608</c:v>
                </c:pt>
                <c:pt idx="1736">
                  <c:v>-0.602</c:v>
                </c:pt>
                <c:pt idx="1737">
                  <c:v>-0.597</c:v>
                </c:pt>
                <c:pt idx="1738">
                  <c:v>-0.591</c:v>
                </c:pt>
                <c:pt idx="1739">
                  <c:v>-0.584</c:v>
                </c:pt>
                <c:pt idx="1740">
                  <c:v>-0.578</c:v>
                </c:pt>
                <c:pt idx="1741">
                  <c:v>-0.572</c:v>
                </c:pt>
                <c:pt idx="1742">
                  <c:v>-0.566</c:v>
                </c:pt>
                <c:pt idx="1743">
                  <c:v>-0.559</c:v>
                </c:pt>
                <c:pt idx="1744">
                  <c:v>-0.553</c:v>
                </c:pt>
                <c:pt idx="1745">
                  <c:v>-0.546</c:v>
                </c:pt>
                <c:pt idx="1746">
                  <c:v>-0.54</c:v>
                </c:pt>
                <c:pt idx="1747">
                  <c:v>-0.533</c:v>
                </c:pt>
                <c:pt idx="1748">
                  <c:v>-0.526</c:v>
                </c:pt>
                <c:pt idx="1749">
                  <c:v>-0.52</c:v>
                </c:pt>
                <c:pt idx="1750">
                  <c:v>-0.513</c:v>
                </c:pt>
                <c:pt idx="1751">
                  <c:v>-0.506</c:v>
                </c:pt>
                <c:pt idx="1752">
                  <c:v>-0.499</c:v>
                </c:pt>
                <c:pt idx="1753">
                  <c:v>-0.492</c:v>
                </c:pt>
                <c:pt idx="1754">
                  <c:v>-0.484</c:v>
                </c:pt>
                <c:pt idx="1755">
                  <c:v>-0.477</c:v>
                </c:pt>
                <c:pt idx="1756">
                  <c:v>-0.47</c:v>
                </c:pt>
                <c:pt idx="1757">
                  <c:v>-0.463</c:v>
                </c:pt>
                <c:pt idx="1758">
                  <c:v>-0.455</c:v>
                </c:pt>
                <c:pt idx="1759">
                  <c:v>-0.448</c:v>
                </c:pt>
                <c:pt idx="1760">
                  <c:v>-0.44</c:v>
                </c:pt>
                <c:pt idx="1761">
                  <c:v>-0.433</c:v>
                </c:pt>
                <c:pt idx="1762">
                  <c:v>-0.425</c:v>
                </c:pt>
                <c:pt idx="1763">
                  <c:v>-0.417</c:v>
                </c:pt>
                <c:pt idx="1764">
                  <c:v>-0.409</c:v>
                </c:pt>
                <c:pt idx="1765">
                  <c:v>-0.402</c:v>
                </c:pt>
                <c:pt idx="1766">
                  <c:v>-0.394</c:v>
                </c:pt>
                <c:pt idx="1767">
                  <c:v>-0.386</c:v>
                </c:pt>
                <c:pt idx="1768">
                  <c:v>-0.378</c:v>
                </c:pt>
                <c:pt idx="1769">
                  <c:v>-0.37</c:v>
                </c:pt>
                <c:pt idx="1770">
                  <c:v>-0.362</c:v>
                </c:pt>
                <c:pt idx="1771">
                  <c:v>-0.354</c:v>
                </c:pt>
                <c:pt idx="1772">
                  <c:v>-0.346</c:v>
                </c:pt>
                <c:pt idx="1773">
                  <c:v>-0.337</c:v>
                </c:pt>
                <c:pt idx="1774">
                  <c:v>-0.329</c:v>
                </c:pt>
                <c:pt idx="1775">
                  <c:v>-0.321</c:v>
                </c:pt>
                <c:pt idx="1776">
                  <c:v>-0.313</c:v>
                </c:pt>
                <c:pt idx="1777">
                  <c:v>-0.304</c:v>
                </c:pt>
                <c:pt idx="1778">
                  <c:v>-0.296</c:v>
                </c:pt>
                <c:pt idx="1779">
                  <c:v>-0.288</c:v>
                </c:pt>
                <c:pt idx="1780">
                  <c:v>-0.279</c:v>
                </c:pt>
                <c:pt idx="1781">
                  <c:v>-0.271</c:v>
                </c:pt>
                <c:pt idx="1782">
                  <c:v>-0.262</c:v>
                </c:pt>
                <c:pt idx="1783">
                  <c:v>-0.254</c:v>
                </c:pt>
                <c:pt idx="1784">
                  <c:v>-0.245</c:v>
                </c:pt>
                <c:pt idx="1785">
                  <c:v>-0.236</c:v>
                </c:pt>
                <c:pt idx="1786">
                  <c:v>-0.228</c:v>
                </c:pt>
                <c:pt idx="1787">
                  <c:v>-0.219</c:v>
                </c:pt>
                <c:pt idx="1788">
                  <c:v>-0.211</c:v>
                </c:pt>
                <c:pt idx="1789">
                  <c:v>-0.202</c:v>
                </c:pt>
                <c:pt idx="1790">
                  <c:v>-0.193</c:v>
                </c:pt>
                <c:pt idx="1791">
                  <c:v>-0.184</c:v>
                </c:pt>
                <c:pt idx="1792">
                  <c:v>-0.176</c:v>
                </c:pt>
                <c:pt idx="1793">
                  <c:v>-0.167</c:v>
                </c:pt>
                <c:pt idx="1794">
                  <c:v>-0.158</c:v>
                </c:pt>
                <c:pt idx="1795">
                  <c:v>-0.149</c:v>
                </c:pt>
                <c:pt idx="1796">
                  <c:v>-0.14</c:v>
                </c:pt>
                <c:pt idx="1797">
                  <c:v>-0.132</c:v>
                </c:pt>
                <c:pt idx="1798">
                  <c:v>-0.123</c:v>
                </c:pt>
                <c:pt idx="1799">
                  <c:v>-0.114</c:v>
                </c:pt>
                <c:pt idx="1800">
                  <c:v>-0.105</c:v>
                </c:pt>
                <c:pt idx="1801">
                  <c:v>-0.0962</c:v>
                </c:pt>
                <c:pt idx="1802">
                  <c:v>-0.0874</c:v>
                </c:pt>
                <c:pt idx="1803">
                  <c:v>-0.0785</c:v>
                </c:pt>
                <c:pt idx="1804">
                  <c:v>-0.0696</c:v>
                </c:pt>
                <c:pt idx="1805">
                  <c:v>-0.0607</c:v>
                </c:pt>
                <c:pt idx="1806">
                  <c:v>-0.0519</c:v>
                </c:pt>
                <c:pt idx="1807">
                  <c:v>-0.043</c:v>
                </c:pt>
                <c:pt idx="1808">
                  <c:v>-0.0341</c:v>
                </c:pt>
                <c:pt idx="1809">
                  <c:v>-0.0252</c:v>
                </c:pt>
                <c:pt idx="1810">
                  <c:v>-0.0164</c:v>
                </c:pt>
                <c:pt idx="1811">
                  <c:v>-0.0075</c:v>
                </c:pt>
                <c:pt idx="1812">
                  <c:v>0.00135</c:v>
                </c:pt>
                <c:pt idx="1813">
                  <c:v>0.0102</c:v>
                </c:pt>
                <c:pt idx="1814">
                  <c:v>0.019</c:v>
                </c:pt>
                <c:pt idx="1815">
                  <c:v>0.0279</c:v>
                </c:pt>
                <c:pt idx="1816">
                  <c:v>0.0367</c:v>
                </c:pt>
                <c:pt idx="1817">
                  <c:v>0.0455</c:v>
                </c:pt>
                <c:pt idx="1818">
                  <c:v>0.0543</c:v>
                </c:pt>
                <c:pt idx="1819">
                  <c:v>0.063</c:v>
                </c:pt>
                <c:pt idx="1820">
                  <c:v>0.0718</c:v>
                </c:pt>
                <c:pt idx="1821">
                  <c:v>0.0805</c:v>
                </c:pt>
                <c:pt idx="1822">
                  <c:v>0.0892</c:v>
                </c:pt>
                <c:pt idx="1823">
                  <c:v>0.0979</c:v>
                </c:pt>
                <c:pt idx="1824">
                  <c:v>0.107</c:v>
                </c:pt>
                <c:pt idx="1825">
                  <c:v>0.115</c:v>
                </c:pt>
                <c:pt idx="1826">
                  <c:v>0.124</c:v>
                </c:pt>
                <c:pt idx="1827">
                  <c:v>0.132</c:v>
                </c:pt>
                <c:pt idx="1828">
                  <c:v>0.141</c:v>
                </c:pt>
                <c:pt idx="1829">
                  <c:v>0.15</c:v>
                </c:pt>
                <c:pt idx="1830">
                  <c:v>0.158</c:v>
                </c:pt>
                <c:pt idx="1831">
                  <c:v>0.167</c:v>
                </c:pt>
                <c:pt idx="1832">
                  <c:v>0.175</c:v>
                </c:pt>
                <c:pt idx="1833">
                  <c:v>0.183</c:v>
                </c:pt>
                <c:pt idx="1834">
                  <c:v>0.192</c:v>
                </c:pt>
                <c:pt idx="1835">
                  <c:v>0.2</c:v>
                </c:pt>
                <c:pt idx="1836">
                  <c:v>0.208</c:v>
                </c:pt>
                <c:pt idx="1837">
                  <c:v>0.217</c:v>
                </c:pt>
                <c:pt idx="1838">
                  <c:v>0.225</c:v>
                </c:pt>
                <c:pt idx="1839">
                  <c:v>0.233</c:v>
                </c:pt>
                <c:pt idx="1840">
                  <c:v>0.241</c:v>
                </c:pt>
                <c:pt idx="1841">
                  <c:v>0.249</c:v>
                </c:pt>
                <c:pt idx="1842">
                  <c:v>0.257</c:v>
                </c:pt>
                <c:pt idx="1843">
                  <c:v>0.265</c:v>
                </c:pt>
                <c:pt idx="1844">
                  <c:v>0.273</c:v>
                </c:pt>
                <c:pt idx="1845">
                  <c:v>0.281</c:v>
                </c:pt>
                <c:pt idx="1846">
                  <c:v>0.289</c:v>
                </c:pt>
                <c:pt idx="1847">
                  <c:v>0.297</c:v>
                </c:pt>
                <c:pt idx="1848">
                  <c:v>0.305</c:v>
                </c:pt>
                <c:pt idx="1849">
                  <c:v>0.312</c:v>
                </c:pt>
                <c:pt idx="1850">
                  <c:v>0.32</c:v>
                </c:pt>
                <c:pt idx="1851">
                  <c:v>0.328</c:v>
                </c:pt>
                <c:pt idx="1852">
                  <c:v>0.335</c:v>
                </c:pt>
                <c:pt idx="1853">
                  <c:v>0.343</c:v>
                </c:pt>
                <c:pt idx="1854">
                  <c:v>0.35</c:v>
                </c:pt>
                <c:pt idx="1855">
                  <c:v>0.358</c:v>
                </c:pt>
                <c:pt idx="1856">
                  <c:v>0.365</c:v>
                </c:pt>
                <c:pt idx="1857">
                  <c:v>0.372</c:v>
                </c:pt>
                <c:pt idx="1858">
                  <c:v>0.379</c:v>
                </c:pt>
                <c:pt idx="1859">
                  <c:v>0.387</c:v>
                </c:pt>
                <c:pt idx="1860">
                  <c:v>0.394</c:v>
                </c:pt>
                <c:pt idx="1861">
                  <c:v>0.401</c:v>
                </c:pt>
                <c:pt idx="1862">
                  <c:v>0.408</c:v>
                </c:pt>
                <c:pt idx="1863">
                  <c:v>0.415</c:v>
                </c:pt>
                <c:pt idx="1864">
                  <c:v>0.421</c:v>
                </c:pt>
                <c:pt idx="1865">
                  <c:v>0.428</c:v>
                </c:pt>
                <c:pt idx="1866">
                  <c:v>0.435</c:v>
                </c:pt>
                <c:pt idx="1867">
                  <c:v>0.441</c:v>
                </c:pt>
                <c:pt idx="1868">
                  <c:v>0.448</c:v>
                </c:pt>
                <c:pt idx="1869">
                  <c:v>0.454</c:v>
                </c:pt>
                <c:pt idx="1870">
                  <c:v>0.461</c:v>
                </c:pt>
                <c:pt idx="1871">
                  <c:v>0.467</c:v>
                </c:pt>
                <c:pt idx="1872">
                  <c:v>0.473</c:v>
                </c:pt>
                <c:pt idx="1873">
                  <c:v>0.48</c:v>
                </c:pt>
                <c:pt idx="1874">
                  <c:v>0.486</c:v>
                </c:pt>
                <c:pt idx="1875">
                  <c:v>0.492</c:v>
                </c:pt>
                <c:pt idx="1876">
                  <c:v>0.498</c:v>
                </c:pt>
                <c:pt idx="1877">
                  <c:v>0.504</c:v>
                </c:pt>
                <c:pt idx="1878">
                  <c:v>0.509</c:v>
                </c:pt>
                <c:pt idx="1879">
                  <c:v>0.515</c:v>
                </c:pt>
                <c:pt idx="1880">
                  <c:v>0.521</c:v>
                </c:pt>
                <c:pt idx="1881">
                  <c:v>0.526</c:v>
                </c:pt>
                <c:pt idx="1882">
                  <c:v>0.532</c:v>
                </c:pt>
                <c:pt idx="1883">
                  <c:v>0.537</c:v>
                </c:pt>
                <c:pt idx="1884">
                  <c:v>0.542</c:v>
                </c:pt>
                <c:pt idx="1885">
                  <c:v>0.548</c:v>
                </c:pt>
                <c:pt idx="1886">
                  <c:v>0.553</c:v>
                </c:pt>
                <c:pt idx="1887">
                  <c:v>0.558</c:v>
                </c:pt>
                <c:pt idx="1888">
                  <c:v>0.563</c:v>
                </c:pt>
                <c:pt idx="1889">
                  <c:v>0.568</c:v>
                </c:pt>
                <c:pt idx="1890">
                  <c:v>0.572</c:v>
                </c:pt>
                <c:pt idx="1891">
                  <c:v>0.577</c:v>
                </c:pt>
                <c:pt idx="1892">
                  <c:v>0.582</c:v>
                </c:pt>
                <c:pt idx="1893">
                  <c:v>0.586</c:v>
                </c:pt>
                <c:pt idx="1894">
                  <c:v>0.591</c:v>
                </c:pt>
                <c:pt idx="1895">
                  <c:v>0.595</c:v>
                </c:pt>
                <c:pt idx="1896">
                  <c:v>0.599</c:v>
                </c:pt>
                <c:pt idx="1897">
                  <c:v>0.603</c:v>
                </c:pt>
                <c:pt idx="1898">
                  <c:v>0.607</c:v>
                </c:pt>
                <c:pt idx="1899">
                  <c:v>0.611</c:v>
                </c:pt>
                <c:pt idx="1900">
                  <c:v>0.615</c:v>
                </c:pt>
                <c:pt idx="1901">
                  <c:v>0.619</c:v>
                </c:pt>
                <c:pt idx="1902">
                  <c:v>0.623</c:v>
                </c:pt>
                <c:pt idx="1903">
                  <c:v>0.626</c:v>
                </c:pt>
                <c:pt idx="1904">
                  <c:v>0.63</c:v>
                </c:pt>
                <c:pt idx="1905">
                  <c:v>0.633</c:v>
                </c:pt>
                <c:pt idx="1906">
                  <c:v>0.637</c:v>
                </c:pt>
                <c:pt idx="1907">
                  <c:v>0.64</c:v>
                </c:pt>
                <c:pt idx="1908">
                  <c:v>0.643</c:v>
                </c:pt>
                <c:pt idx="1909">
                  <c:v>0.646</c:v>
                </c:pt>
                <c:pt idx="1910">
                  <c:v>0.649</c:v>
                </c:pt>
                <c:pt idx="1911">
                  <c:v>0.652</c:v>
                </c:pt>
                <c:pt idx="1912">
                  <c:v>0.655</c:v>
                </c:pt>
                <c:pt idx="1913">
                  <c:v>0.657</c:v>
                </c:pt>
                <c:pt idx="1914">
                  <c:v>0.66</c:v>
                </c:pt>
                <c:pt idx="1915">
                  <c:v>0.662</c:v>
                </c:pt>
                <c:pt idx="1916">
                  <c:v>0.664</c:v>
                </c:pt>
                <c:pt idx="1917">
                  <c:v>0.667</c:v>
                </c:pt>
                <c:pt idx="1918">
                  <c:v>0.669</c:v>
                </c:pt>
                <c:pt idx="1919">
                  <c:v>0.671</c:v>
                </c:pt>
                <c:pt idx="1920">
                  <c:v>0.673</c:v>
                </c:pt>
                <c:pt idx="1921">
                  <c:v>0.675</c:v>
                </c:pt>
                <c:pt idx="1922">
                  <c:v>0.676</c:v>
                </c:pt>
                <c:pt idx="1923">
                  <c:v>0.678</c:v>
                </c:pt>
                <c:pt idx="1924">
                  <c:v>0.68</c:v>
                </c:pt>
                <c:pt idx="1925">
                  <c:v>0.681</c:v>
                </c:pt>
                <c:pt idx="1926">
                  <c:v>0.682</c:v>
                </c:pt>
                <c:pt idx="1927">
                  <c:v>0.684</c:v>
                </c:pt>
                <c:pt idx="1928">
                  <c:v>0.685</c:v>
                </c:pt>
                <c:pt idx="1929">
                  <c:v>0.686</c:v>
                </c:pt>
                <c:pt idx="1930">
                  <c:v>0.687</c:v>
                </c:pt>
                <c:pt idx="1931">
                  <c:v>0.688</c:v>
                </c:pt>
                <c:pt idx="1932">
                  <c:v>0.688</c:v>
                </c:pt>
                <c:pt idx="1933">
                  <c:v>0.689</c:v>
                </c:pt>
                <c:pt idx="1934">
                  <c:v>0.69</c:v>
                </c:pt>
                <c:pt idx="1935">
                  <c:v>0.69</c:v>
                </c:pt>
                <c:pt idx="1936">
                  <c:v>0.69</c:v>
                </c:pt>
                <c:pt idx="1937">
                  <c:v>0.691</c:v>
                </c:pt>
                <c:pt idx="1938">
                  <c:v>0.691</c:v>
                </c:pt>
                <c:pt idx="1939">
                  <c:v>0.691</c:v>
                </c:pt>
                <c:pt idx="1940">
                  <c:v>0.691</c:v>
                </c:pt>
                <c:pt idx="1941">
                  <c:v>0.69</c:v>
                </c:pt>
                <c:pt idx="1942">
                  <c:v>0.69</c:v>
                </c:pt>
                <c:pt idx="1943">
                  <c:v>0.69</c:v>
                </c:pt>
                <c:pt idx="1944">
                  <c:v>0.689</c:v>
                </c:pt>
                <c:pt idx="1945">
                  <c:v>0.689</c:v>
                </c:pt>
                <c:pt idx="1946">
                  <c:v>0.688</c:v>
                </c:pt>
                <c:pt idx="1947">
                  <c:v>0.687</c:v>
                </c:pt>
                <c:pt idx="1948">
                  <c:v>0.686</c:v>
                </c:pt>
                <c:pt idx="1949">
                  <c:v>0.685</c:v>
                </c:pt>
                <c:pt idx="1950">
                  <c:v>0.684</c:v>
                </c:pt>
                <c:pt idx="1951">
                  <c:v>0.683</c:v>
                </c:pt>
                <c:pt idx="1952">
                  <c:v>0.682</c:v>
                </c:pt>
                <c:pt idx="1953">
                  <c:v>0.681</c:v>
                </c:pt>
                <c:pt idx="1954">
                  <c:v>0.679</c:v>
                </c:pt>
                <c:pt idx="1955">
                  <c:v>0.678</c:v>
                </c:pt>
                <c:pt idx="1956">
                  <c:v>0.676</c:v>
                </c:pt>
                <c:pt idx="1957">
                  <c:v>0.674</c:v>
                </c:pt>
                <c:pt idx="1958">
                  <c:v>0.672</c:v>
                </c:pt>
                <c:pt idx="1959">
                  <c:v>0.67</c:v>
                </c:pt>
                <c:pt idx="1960">
                  <c:v>0.668</c:v>
                </c:pt>
                <c:pt idx="1961">
                  <c:v>0.666</c:v>
                </c:pt>
                <c:pt idx="1962">
                  <c:v>0.664</c:v>
                </c:pt>
                <c:pt idx="1963">
                  <c:v>0.662</c:v>
                </c:pt>
                <c:pt idx="1964">
                  <c:v>0.659</c:v>
                </c:pt>
                <c:pt idx="1965">
                  <c:v>0.657</c:v>
                </c:pt>
                <c:pt idx="1966">
                  <c:v>0.654</c:v>
                </c:pt>
                <c:pt idx="1967">
                  <c:v>0.651</c:v>
                </c:pt>
                <c:pt idx="1968">
                  <c:v>0.649</c:v>
                </c:pt>
                <c:pt idx="1969">
                  <c:v>0.646</c:v>
                </c:pt>
                <c:pt idx="1970">
                  <c:v>0.643</c:v>
                </c:pt>
                <c:pt idx="1971">
                  <c:v>0.64</c:v>
                </c:pt>
                <c:pt idx="1972">
                  <c:v>0.637</c:v>
                </c:pt>
                <c:pt idx="1973">
                  <c:v>0.633</c:v>
                </c:pt>
                <c:pt idx="1974">
                  <c:v>0.63</c:v>
                </c:pt>
                <c:pt idx="1975">
                  <c:v>0.627</c:v>
                </c:pt>
                <c:pt idx="1976">
                  <c:v>0.623</c:v>
                </c:pt>
                <c:pt idx="1977">
                  <c:v>0.619</c:v>
                </c:pt>
                <c:pt idx="1978">
                  <c:v>0.616</c:v>
                </c:pt>
                <c:pt idx="1979">
                  <c:v>0.612</c:v>
                </c:pt>
                <c:pt idx="1980">
                  <c:v>0.608</c:v>
                </c:pt>
                <c:pt idx="1981">
                  <c:v>0.604</c:v>
                </c:pt>
                <c:pt idx="1982">
                  <c:v>0.6</c:v>
                </c:pt>
                <c:pt idx="1983">
                  <c:v>0.596</c:v>
                </c:pt>
                <c:pt idx="1984">
                  <c:v>0.592</c:v>
                </c:pt>
                <c:pt idx="1985">
                  <c:v>0.587</c:v>
                </c:pt>
                <c:pt idx="1986">
                  <c:v>0.583</c:v>
                </c:pt>
                <c:pt idx="1987">
                  <c:v>0.579</c:v>
                </c:pt>
                <c:pt idx="1988">
                  <c:v>0.574</c:v>
                </c:pt>
                <c:pt idx="1989">
                  <c:v>0.57</c:v>
                </c:pt>
                <c:pt idx="1990">
                  <c:v>0.565</c:v>
                </c:pt>
                <c:pt idx="1991">
                  <c:v>0.56</c:v>
                </c:pt>
                <c:pt idx="1992">
                  <c:v>0.555</c:v>
                </c:pt>
                <c:pt idx="1993">
                  <c:v>0.55</c:v>
                </c:pt>
                <c:pt idx="1994">
                  <c:v>0.545</c:v>
                </c:pt>
                <c:pt idx="1995">
                  <c:v>0.54</c:v>
                </c:pt>
                <c:pt idx="1996">
                  <c:v>0.535</c:v>
                </c:pt>
                <c:pt idx="1997">
                  <c:v>0.53</c:v>
                </c:pt>
                <c:pt idx="1998">
                  <c:v>0.525</c:v>
                </c:pt>
                <c:pt idx="1999">
                  <c:v>0.519</c:v>
                </c:pt>
                <c:pt idx="2000">
                  <c:v>0.514</c:v>
                </c:pt>
                <c:pt idx="2001">
                  <c:v>0.508</c:v>
                </c:pt>
                <c:pt idx="2002">
                  <c:v>0.503</c:v>
                </c:pt>
                <c:pt idx="2003">
                  <c:v>0.497</c:v>
                </c:pt>
                <c:pt idx="2004">
                  <c:v>0.492</c:v>
                </c:pt>
                <c:pt idx="2005">
                  <c:v>0.486</c:v>
                </c:pt>
                <c:pt idx="2006">
                  <c:v>0.48</c:v>
                </c:pt>
                <c:pt idx="2007">
                  <c:v>0.474</c:v>
                </c:pt>
                <c:pt idx="2008">
                  <c:v>0.468</c:v>
                </c:pt>
                <c:pt idx="2009">
                  <c:v>0.462</c:v>
                </c:pt>
                <c:pt idx="2010">
                  <c:v>0.456</c:v>
                </c:pt>
                <c:pt idx="2011">
                  <c:v>0.45</c:v>
                </c:pt>
                <c:pt idx="2012">
                  <c:v>0.444</c:v>
                </c:pt>
                <c:pt idx="2013">
                  <c:v>0.437</c:v>
                </c:pt>
                <c:pt idx="2014">
                  <c:v>0.431</c:v>
                </c:pt>
                <c:pt idx="2015">
                  <c:v>0.425</c:v>
                </c:pt>
                <c:pt idx="2016">
                  <c:v>0.418</c:v>
                </c:pt>
                <c:pt idx="2017">
                  <c:v>0.412</c:v>
                </c:pt>
                <c:pt idx="2018">
                  <c:v>0.405</c:v>
                </c:pt>
                <c:pt idx="2019">
                  <c:v>0.399</c:v>
                </c:pt>
                <c:pt idx="2020">
                  <c:v>0.392</c:v>
                </c:pt>
                <c:pt idx="2021">
                  <c:v>0.385</c:v>
                </c:pt>
                <c:pt idx="2022">
                  <c:v>0.379</c:v>
                </c:pt>
                <c:pt idx="2023">
                  <c:v>0.372</c:v>
                </c:pt>
                <c:pt idx="2024">
                  <c:v>0.365</c:v>
                </c:pt>
                <c:pt idx="2025">
                  <c:v>0.358</c:v>
                </c:pt>
                <c:pt idx="2026">
                  <c:v>0.351</c:v>
                </c:pt>
                <c:pt idx="2027">
                  <c:v>0.344</c:v>
                </c:pt>
                <c:pt idx="2028">
                  <c:v>0.337</c:v>
                </c:pt>
                <c:pt idx="2029">
                  <c:v>0.33</c:v>
                </c:pt>
                <c:pt idx="2030">
                  <c:v>0.323</c:v>
                </c:pt>
                <c:pt idx="2031">
                  <c:v>0.316</c:v>
                </c:pt>
                <c:pt idx="2032">
                  <c:v>0.309</c:v>
                </c:pt>
                <c:pt idx="2033">
                  <c:v>0.301</c:v>
                </c:pt>
                <c:pt idx="2034">
                  <c:v>0.294</c:v>
                </c:pt>
                <c:pt idx="2035">
                  <c:v>0.287</c:v>
                </c:pt>
                <c:pt idx="2036">
                  <c:v>0.279</c:v>
                </c:pt>
                <c:pt idx="2037">
                  <c:v>0.272</c:v>
                </c:pt>
                <c:pt idx="2038">
                  <c:v>0.265</c:v>
                </c:pt>
                <c:pt idx="2039">
                  <c:v>0.257</c:v>
                </c:pt>
                <c:pt idx="2040">
                  <c:v>0.25</c:v>
                </c:pt>
                <c:pt idx="2041">
                  <c:v>0.242</c:v>
                </c:pt>
                <c:pt idx="2042">
                  <c:v>0.235</c:v>
                </c:pt>
                <c:pt idx="2043">
                  <c:v>0.227</c:v>
                </c:pt>
                <c:pt idx="2044">
                  <c:v>0.22</c:v>
                </c:pt>
                <c:pt idx="2045">
                  <c:v>0.212</c:v>
                </c:pt>
                <c:pt idx="2046">
                  <c:v>0.204</c:v>
                </c:pt>
                <c:pt idx="2047">
                  <c:v>0.197</c:v>
                </c:pt>
                <c:pt idx="2048">
                  <c:v>0.189</c:v>
                </c:pt>
                <c:pt idx="2049">
                  <c:v>0.181</c:v>
                </c:pt>
                <c:pt idx="2050">
                  <c:v>0.174</c:v>
                </c:pt>
                <c:pt idx="2051">
                  <c:v>0.166</c:v>
                </c:pt>
                <c:pt idx="2052">
                  <c:v>0.158</c:v>
                </c:pt>
                <c:pt idx="2053">
                  <c:v>0.15</c:v>
                </c:pt>
                <c:pt idx="2054">
                  <c:v>0.143</c:v>
                </c:pt>
                <c:pt idx="2055">
                  <c:v>0.135</c:v>
                </c:pt>
                <c:pt idx="2056">
                  <c:v>0.127</c:v>
                </c:pt>
                <c:pt idx="2057">
                  <c:v>0.119</c:v>
                </c:pt>
                <c:pt idx="2058">
                  <c:v>0.111</c:v>
                </c:pt>
                <c:pt idx="2059">
                  <c:v>0.104</c:v>
                </c:pt>
                <c:pt idx="2060">
                  <c:v>0.0957</c:v>
                </c:pt>
                <c:pt idx="2061">
                  <c:v>0.0879</c:v>
                </c:pt>
                <c:pt idx="2062">
                  <c:v>0.0801</c:v>
                </c:pt>
                <c:pt idx="2063">
                  <c:v>0.0722</c:v>
                </c:pt>
                <c:pt idx="2064">
                  <c:v>0.0643</c:v>
                </c:pt>
                <c:pt idx="2065">
                  <c:v>0.0565</c:v>
                </c:pt>
                <c:pt idx="2066">
                  <c:v>0.0486</c:v>
                </c:pt>
                <c:pt idx="2067">
                  <c:v>0.0408</c:v>
                </c:pt>
                <c:pt idx="2068">
                  <c:v>0.0329</c:v>
                </c:pt>
                <c:pt idx="2069">
                  <c:v>0.0251</c:v>
                </c:pt>
                <c:pt idx="2070">
                  <c:v>0.0172</c:v>
                </c:pt>
                <c:pt idx="2071">
                  <c:v>0.00935</c:v>
                </c:pt>
                <c:pt idx="2072">
                  <c:v>0.00151</c:v>
                </c:pt>
                <c:pt idx="2073">
                  <c:v>-0.00632</c:v>
                </c:pt>
                <c:pt idx="2074">
                  <c:v>-0.0142</c:v>
                </c:pt>
                <c:pt idx="2075">
                  <c:v>-0.022</c:v>
                </c:pt>
                <c:pt idx="2076">
                  <c:v>-0.0298</c:v>
                </c:pt>
                <c:pt idx="2077">
                  <c:v>-0.0376</c:v>
                </c:pt>
                <c:pt idx="2078">
                  <c:v>-0.0453</c:v>
                </c:pt>
                <c:pt idx="2079">
                  <c:v>-0.0531</c:v>
                </c:pt>
                <c:pt idx="2080">
                  <c:v>-0.0609</c:v>
                </c:pt>
                <c:pt idx="2081">
                  <c:v>-0.0686</c:v>
                </c:pt>
                <c:pt idx="2082">
                  <c:v>-0.0763</c:v>
                </c:pt>
                <c:pt idx="2083">
                  <c:v>-0.084</c:v>
                </c:pt>
                <c:pt idx="2084">
                  <c:v>-0.0917</c:v>
                </c:pt>
                <c:pt idx="2085">
                  <c:v>-0.0994</c:v>
                </c:pt>
                <c:pt idx="2086">
                  <c:v>-0.107</c:v>
                </c:pt>
                <c:pt idx="2087">
                  <c:v>-0.115</c:v>
                </c:pt>
                <c:pt idx="2088">
                  <c:v>-0.122</c:v>
                </c:pt>
                <c:pt idx="2089">
                  <c:v>-0.13</c:v>
                </c:pt>
                <c:pt idx="2090">
                  <c:v>-0.137</c:v>
                </c:pt>
                <c:pt idx="2091">
                  <c:v>-0.145</c:v>
                </c:pt>
                <c:pt idx="2092">
                  <c:v>-0.152</c:v>
                </c:pt>
                <c:pt idx="2093">
                  <c:v>-0.16</c:v>
                </c:pt>
                <c:pt idx="2094">
                  <c:v>-0.167</c:v>
                </c:pt>
                <c:pt idx="2095">
                  <c:v>-0.175</c:v>
                </c:pt>
                <c:pt idx="2096">
                  <c:v>-0.182</c:v>
                </c:pt>
                <c:pt idx="2097">
                  <c:v>-0.189</c:v>
                </c:pt>
                <c:pt idx="2098">
                  <c:v>-0.197</c:v>
                </c:pt>
                <c:pt idx="2099">
                  <c:v>-0.204</c:v>
                </c:pt>
                <c:pt idx="2100">
                  <c:v>-0.211</c:v>
                </c:pt>
                <c:pt idx="2101">
                  <c:v>-0.218</c:v>
                </c:pt>
                <c:pt idx="2102">
                  <c:v>-0.225</c:v>
                </c:pt>
                <c:pt idx="2103">
                  <c:v>-0.233</c:v>
                </c:pt>
                <c:pt idx="2104">
                  <c:v>-0.24</c:v>
                </c:pt>
                <c:pt idx="2105">
                  <c:v>-0.247</c:v>
                </c:pt>
                <c:pt idx="2106">
                  <c:v>-0.254</c:v>
                </c:pt>
                <c:pt idx="2107">
                  <c:v>-0.261</c:v>
                </c:pt>
                <c:pt idx="2108">
                  <c:v>-0.267</c:v>
                </c:pt>
                <c:pt idx="2109">
                  <c:v>-0.274</c:v>
                </c:pt>
                <c:pt idx="2110">
                  <c:v>-0.281</c:v>
                </c:pt>
                <c:pt idx="2111">
                  <c:v>-0.288</c:v>
                </c:pt>
                <c:pt idx="2112">
                  <c:v>-0.295</c:v>
                </c:pt>
                <c:pt idx="2113">
                  <c:v>-0.301</c:v>
                </c:pt>
                <c:pt idx="2114">
                  <c:v>-0.308</c:v>
                </c:pt>
                <c:pt idx="2115">
                  <c:v>-0.314</c:v>
                </c:pt>
                <c:pt idx="2116">
                  <c:v>-0.321</c:v>
                </c:pt>
                <c:pt idx="2117">
                  <c:v>-0.327</c:v>
                </c:pt>
                <c:pt idx="2118">
                  <c:v>-0.334</c:v>
                </c:pt>
                <c:pt idx="2119">
                  <c:v>-0.34</c:v>
                </c:pt>
                <c:pt idx="2120">
                  <c:v>-0.346</c:v>
                </c:pt>
                <c:pt idx="2121">
                  <c:v>-0.353</c:v>
                </c:pt>
                <c:pt idx="2122">
                  <c:v>-0.359</c:v>
                </c:pt>
                <c:pt idx="2123">
                  <c:v>-0.365</c:v>
                </c:pt>
                <c:pt idx="2124">
                  <c:v>-0.371</c:v>
                </c:pt>
                <c:pt idx="2125">
                  <c:v>-0.377</c:v>
                </c:pt>
                <c:pt idx="2126">
                  <c:v>-0.383</c:v>
                </c:pt>
                <c:pt idx="2127">
                  <c:v>-0.389</c:v>
                </c:pt>
                <c:pt idx="2128">
                  <c:v>-0.395</c:v>
                </c:pt>
                <c:pt idx="2129">
                  <c:v>-0.4</c:v>
                </c:pt>
                <c:pt idx="2130">
                  <c:v>-0.406</c:v>
                </c:pt>
                <c:pt idx="2131">
                  <c:v>-0.412</c:v>
                </c:pt>
                <c:pt idx="2132">
                  <c:v>-0.417</c:v>
                </c:pt>
                <c:pt idx="2133">
                  <c:v>-0.423</c:v>
                </c:pt>
                <c:pt idx="2134">
                  <c:v>-0.428</c:v>
                </c:pt>
                <c:pt idx="2135">
                  <c:v>-0.433</c:v>
                </c:pt>
                <c:pt idx="2136">
                  <c:v>-0.439</c:v>
                </c:pt>
                <c:pt idx="2137">
                  <c:v>-0.444</c:v>
                </c:pt>
                <c:pt idx="2138">
                  <c:v>-0.449</c:v>
                </c:pt>
                <c:pt idx="2139">
                  <c:v>-0.454</c:v>
                </c:pt>
                <c:pt idx="2140">
                  <c:v>-0.459</c:v>
                </c:pt>
                <c:pt idx="2141">
                  <c:v>-0.464</c:v>
                </c:pt>
                <c:pt idx="2142">
                  <c:v>-0.469</c:v>
                </c:pt>
                <c:pt idx="2143">
                  <c:v>-0.474</c:v>
                </c:pt>
                <c:pt idx="2144">
                  <c:v>-0.479</c:v>
                </c:pt>
                <c:pt idx="2145">
                  <c:v>-0.483</c:v>
                </c:pt>
                <c:pt idx="2146">
                  <c:v>-0.488</c:v>
                </c:pt>
                <c:pt idx="2147">
                  <c:v>-0.492</c:v>
                </c:pt>
                <c:pt idx="2148">
                  <c:v>-0.497</c:v>
                </c:pt>
                <c:pt idx="2149">
                  <c:v>-0.501</c:v>
                </c:pt>
                <c:pt idx="2150">
                  <c:v>-0.505</c:v>
                </c:pt>
                <c:pt idx="2151">
                  <c:v>-0.509</c:v>
                </c:pt>
                <c:pt idx="2152">
                  <c:v>-0.514</c:v>
                </c:pt>
                <c:pt idx="2153">
                  <c:v>-0.518</c:v>
                </c:pt>
                <c:pt idx="2154">
                  <c:v>-0.522</c:v>
                </c:pt>
                <c:pt idx="2155">
                  <c:v>-0.525</c:v>
                </c:pt>
                <c:pt idx="2156">
                  <c:v>-0.529</c:v>
                </c:pt>
                <c:pt idx="2157">
                  <c:v>-0.533</c:v>
                </c:pt>
                <c:pt idx="2158">
                  <c:v>-0.537</c:v>
                </c:pt>
                <c:pt idx="2159">
                  <c:v>-0.54</c:v>
                </c:pt>
                <c:pt idx="2160">
                  <c:v>-0.544</c:v>
                </c:pt>
                <c:pt idx="2161">
                  <c:v>-0.547</c:v>
                </c:pt>
                <c:pt idx="2162">
                  <c:v>-0.55</c:v>
                </c:pt>
                <c:pt idx="2163">
                  <c:v>-0.553</c:v>
                </c:pt>
                <c:pt idx="2164">
                  <c:v>-0.557</c:v>
                </c:pt>
                <c:pt idx="2165">
                  <c:v>-0.56</c:v>
                </c:pt>
                <c:pt idx="2166">
                  <c:v>-0.563</c:v>
                </c:pt>
                <c:pt idx="2167">
                  <c:v>-0.566</c:v>
                </c:pt>
                <c:pt idx="2168">
                  <c:v>-0.568</c:v>
                </c:pt>
                <c:pt idx="2169">
                  <c:v>-0.571</c:v>
                </c:pt>
                <c:pt idx="2170">
                  <c:v>-0.574</c:v>
                </c:pt>
                <c:pt idx="2171">
                  <c:v>-0.576</c:v>
                </c:pt>
                <c:pt idx="2172">
                  <c:v>-0.579</c:v>
                </c:pt>
                <c:pt idx="2173">
                  <c:v>-0.581</c:v>
                </c:pt>
                <c:pt idx="2174">
                  <c:v>-0.583</c:v>
                </c:pt>
                <c:pt idx="2175">
                  <c:v>-0.585</c:v>
                </c:pt>
                <c:pt idx="2176">
                  <c:v>-0.588</c:v>
                </c:pt>
                <c:pt idx="2177">
                  <c:v>-0.59</c:v>
                </c:pt>
                <c:pt idx="2178">
                  <c:v>-0.592</c:v>
                </c:pt>
                <c:pt idx="2179">
                  <c:v>-0.593</c:v>
                </c:pt>
                <c:pt idx="2180">
                  <c:v>-0.595</c:v>
                </c:pt>
                <c:pt idx="2181">
                  <c:v>-0.597</c:v>
                </c:pt>
                <c:pt idx="2182">
                  <c:v>-0.598</c:v>
                </c:pt>
                <c:pt idx="2183">
                  <c:v>-0.6</c:v>
                </c:pt>
                <c:pt idx="2184">
                  <c:v>-0.601</c:v>
                </c:pt>
                <c:pt idx="2185">
                  <c:v>-0.603</c:v>
                </c:pt>
                <c:pt idx="2186">
                  <c:v>-0.604</c:v>
                </c:pt>
                <c:pt idx="2187">
                  <c:v>-0.605</c:v>
                </c:pt>
                <c:pt idx="2188">
                  <c:v>-0.606</c:v>
                </c:pt>
                <c:pt idx="2189">
                  <c:v>-0.607</c:v>
                </c:pt>
                <c:pt idx="2190">
                  <c:v>-0.608</c:v>
                </c:pt>
                <c:pt idx="2191">
                  <c:v>-0.609</c:v>
                </c:pt>
                <c:pt idx="2192">
                  <c:v>-0.609</c:v>
                </c:pt>
                <c:pt idx="2193">
                  <c:v>-0.61</c:v>
                </c:pt>
                <c:pt idx="2194">
                  <c:v>-0.61</c:v>
                </c:pt>
                <c:pt idx="2195">
                  <c:v>-0.611</c:v>
                </c:pt>
                <c:pt idx="2196">
                  <c:v>-0.611</c:v>
                </c:pt>
                <c:pt idx="2197">
                  <c:v>-0.611</c:v>
                </c:pt>
                <c:pt idx="2198">
                  <c:v>-0.611</c:v>
                </c:pt>
                <c:pt idx="2199">
                  <c:v>-0.612</c:v>
                </c:pt>
                <c:pt idx="2200">
                  <c:v>-0.611</c:v>
                </c:pt>
                <c:pt idx="2201">
                  <c:v>-0.611</c:v>
                </c:pt>
                <c:pt idx="2202">
                  <c:v>-0.611</c:v>
                </c:pt>
                <c:pt idx="2203">
                  <c:v>-0.611</c:v>
                </c:pt>
                <c:pt idx="2204">
                  <c:v>-0.61</c:v>
                </c:pt>
                <c:pt idx="2205">
                  <c:v>-0.61</c:v>
                </c:pt>
                <c:pt idx="2206">
                  <c:v>-0.609</c:v>
                </c:pt>
                <c:pt idx="2207">
                  <c:v>-0.609</c:v>
                </c:pt>
                <c:pt idx="2208">
                  <c:v>-0.608</c:v>
                </c:pt>
                <c:pt idx="2209">
                  <c:v>-0.607</c:v>
                </c:pt>
                <c:pt idx="2210">
                  <c:v>-0.606</c:v>
                </c:pt>
                <c:pt idx="2211">
                  <c:v>-0.605</c:v>
                </c:pt>
                <c:pt idx="2212">
                  <c:v>-0.604</c:v>
                </c:pt>
                <c:pt idx="2213">
                  <c:v>-0.603</c:v>
                </c:pt>
                <c:pt idx="2214">
                  <c:v>-0.602</c:v>
                </c:pt>
                <c:pt idx="2215">
                  <c:v>-0.6</c:v>
                </c:pt>
                <c:pt idx="2216">
                  <c:v>-0.599</c:v>
                </c:pt>
                <c:pt idx="2217">
                  <c:v>-0.597</c:v>
                </c:pt>
                <c:pt idx="2218">
                  <c:v>-0.596</c:v>
                </c:pt>
                <c:pt idx="2219">
                  <c:v>-0.594</c:v>
                </c:pt>
                <c:pt idx="2220">
                  <c:v>-0.592</c:v>
                </c:pt>
                <c:pt idx="2221">
                  <c:v>-0.59</c:v>
                </c:pt>
                <c:pt idx="2222">
                  <c:v>-0.589</c:v>
                </c:pt>
                <c:pt idx="2223">
                  <c:v>-0.587</c:v>
                </c:pt>
                <c:pt idx="2224">
                  <c:v>-0.584</c:v>
                </c:pt>
                <c:pt idx="2225">
                  <c:v>-0.582</c:v>
                </c:pt>
                <c:pt idx="2226">
                  <c:v>-0.58</c:v>
                </c:pt>
                <c:pt idx="2227">
                  <c:v>-0.578</c:v>
                </c:pt>
                <c:pt idx="2228">
                  <c:v>-0.575</c:v>
                </c:pt>
                <c:pt idx="2229">
                  <c:v>-0.573</c:v>
                </c:pt>
                <c:pt idx="2230">
                  <c:v>-0.57</c:v>
                </c:pt>
                <c:pt idx="2231">
                  <c:v>-0.567</c:v>
                </c:pt>
                <c:pt idx="2232">
                  <c:v>-0.565</c:v>
                </c:pt>
                <c:pt idx="2233">
                  <c:v>-0.562</c:v>
                </c:pt>
                <c:pt idx="2234">
                  <c:v>-0.559</c:v>
                </c:pt>
                <c:pt idx="2235">
                  <c:v>-0.556</c:v>
                </c:pt>
                <c:pt idx="2236">
                  <c:v>-0.553</c:v>
                </c:pt>
                <c:pt idx="2237">
                  <c:v>-0.549</c:v>
                </c:pt>
                <c:pt idx="2238">
                  <c:v>-0.546</c:v>
                </c:pt>
                <c:pt idx="2239">
                  <c:v>-0.543</c:v>
                </c:pt>
                <c:pt idx="2240">
                  <c:v>-0.54</c:v>
                </c:pt>
                <c:pt idx="2241">
                  <c:v>-0.536</c:v>
                </c:pt>
                <c:pt idx="2242">
                  <c:v>-0.533</c:v>
                </c:pt>
                <c:pt idx="2243">
                  <c:v>-0.529</c:v>
                </c:pt>
                <c:pt idx="2244">
                  <c:v>-0.525</c:v>
                </c:pt>
                <c:pt idx="2245">
                  <c:v>-0.521</c:v>
                </c:pt>
                <c:pt idx="2246">
                  <c:v>-0.518</c:v>
                </c:pt>
                <c:pt idx="2247">
                  <c:v>-0.514</c:v>
                </c:pt>
                <c:pt idx="2248">
                  <c:v>-0.51</c:v>
                </c:pt>
                <c:pt idx="2249">
                  <c:v>-0.506</c:v>
                </c:pt>
                <c:pt idx="2250">
                  <c:v>-0.502</c:v>
                </c:pt>
              </c:numCache>
            </c:numRef>
          </c:yVal>
          <c:smooth val="1"/>
        </c:ser>
        <c:dLbls>
          <c:showLegendKey val="0"/>
          <c:showVal val="0"/>
          <c:showCatName val="0"/>
          <c:showSerName val="0"/>
          <c:showPercent val="0"/>
          <c:showBubbleSize val="0"/>
        </c:dLbls>
        <c:axId val="-517733344"/>
        <c:axId val="-517729312"/>
      </c:scatterChart>
      <c:valAx>
        <c:axId val="-517733344"/>
        <c:scaling>
          <c:orientation val="minMax"/>
          <c:max val="4.5"/>
        </c:scaling>
        <c:delete val="0"/>
        <c:axPos val="b"/>
        <c:title>
          <c:tx>
            <c:rich>
              <a:bodyPr/>
              <a:lstStyle/>
              <a:p>
                <a:pPr>
                  <a:defRPr sz="1600" b="0"/>
                </a:pPr>
                <a:r>
                  <a:rPr lang="en-US" altLang="ja-JP" sz="1600" b="0" i="1" dirty="0">
                    <a:latin typeface="Times New Roman" panose="02020603050405020304" pitchFamily="18" charset="0"/>
                    <a:cs typeface="Times New Roman" panose="02020603050405020304" pitchFamily="18" charset="0"/>
                  </a:rPr>
                  <a:t>t</a:t>
                </a:r>
                <a:r>
                  <a:rPr lang="en-US" altLang="ja-JP" sz="1600" b="0" dirty="0">
                    <a:latin typeface="Times New Roman" panose="02020603050405020304" pitchFamily="18" charset="0"/>
                    <a:cs typeface="Times New Roman" panose="02020603050405020304" pitchFamily="18" charset="0"/>
                  </a:rPr>
                  <a:t>[s]</a:t>
                </a:r>
                <a:endParaRPr lang="ja-JP" altLang="en-US" sz="1600" b="0" dirty="0">
                  <a:latin typeface="Times New Roman" panose="02020603050405020304" pitchFamily="18" charset="0"/>
                  <a:cs typeface="Times New Roman" panose="02020603050405020304" pitchFamily="18" charset="0"/>
                </a:endParaRPr>
              </a:p>
            </c:rich>
          </c:tx>
          <c:layout>
            <c:manualLayout>
              <c:xMode val="edge"/>
              <c:yMode val="edge"/>
              <c:x val="0.568298588608051"/>
              <c:y val="0.794281111111111"/>
            </c:manualLayout>
          </c:layout>
          <c:overlay val="0"/>
        </c:title>
        <c:numFmt formatCode="General" sourceLinked="1"/>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ja-JP"/>
          </a:p>
        </c:txPr>
        <c:crossAx val="-517729312"/>
        <c:crosses val="autoZero"/>
        <c:crossBetween val="midCat"/>
        <c:majorUnit val="0.5"/>
      </c:valAx>
      <c:valAx>
        <c:axId val="-517729312"/>
        <c:scaling>
          <c:orientation val="minMax"/>
        </c:scaling>
        <c:delete val="0"/>
        <c:axPos val="l"/>
        <c:majorGridlines/>
        <c:title>
          <c:tx>
            <c:rich>
              <a:bodyPr rot="-5400000" vert="horz"/>
              <a:lstStyle/>
              <a:p>
                <a:pPr>
                  <a:defRPr sz="1600" b="0"/>
                </a:pPr>
                <a:r>
                  <a:rPr lang="en-US" altLang="ja-JP" sz="1600" b="0" i="1" dirty="0">
                    <a:latin typeface="Times New Roman" panose="02020603050405020304" pitchFamily="18" charset="0"/>
                    <a:cs typeface="Times New Roman" panose="02020603050405020304" pitchFamily="18" charset="0"/>
                  </a:rPr>
                  <a:t>θ</a:t>
                </a:r>
                <a:r>
                  <a:rPr lang="en-US" altLang="ja-JP" sz="1600" b="0" i="0" baseline="-25000" dirty="0">
                    <a:latin typeface="Times New Roman" panose="02020603050405020304" pitchFamily="18" charset="0"/>
                    <a:cs typeface="Times New Roman" panose="02020603050405020304" pitchFamily="18" charset="0"/>
                  </a:rPr>
                  <a:t>2</a:t>
                </a:r>
                <a:r>
                  <a:rPr lang="en-US" altLang="ja-JP" sz="1600" b="0" dirty="0">
                    <a:latin typeface="Times New Roman" panose="02020603050405020304" pitchFamily="18" charset="0"/>
                    <a:cs typeface="Times New Roman" panose="02020603050405020304" pitchFamily="18" charset="0"/>
                  </a:rPr>
                  <a:t>[</a:t>
                </a:r>
                <a:r>
                  <a:rPr lang="en-US" altLang="ja-JP" sz="1600" b="0" dirty="0" err="1">
                    <a:latin typeface="Times New Roman" panose="02020603050405020304" pitchFamily="18" charset="0"/>
                    <a:cs typeface="Times New Roman" panose="02020603050405020304" pitchFamily="18" charset="0"/>
                  </a:rPr>
                  <a:t>deg</a:t>
                </a:r>
                <a:r>
                  <a:rPr lang="en-US" altLang="ja-JP" sz="1600" b="0" dirty="0">
                    <a:latin typeface="Times New Roman" panose="02020603050405020304" pitchFamily="18" charset="0"/>
                    <a:cs typeface="Times New Roman" panose="02020603050405020304" pitchFamily="18" charset="0"/>
                  </a:rPr>
                  <a:t>]</a:t>
                </a:r>
                <a:endParaRPr lang="ja-JP" altLang="en-US" sz="1600" b="0" dirty="0">
                  <a:latin typeface="Times New Roman" panose="02020603050405020304" pitchFamily="18" charset="0"/>
                  <a:cs typeface="Times New Roman" panose="02020603050405020304" pitchFamily="18" charset="0"/>
                </a:endParaRPr>
              </a:p>
            </c:rich>
          </c:tx>
          <c:layout>
            <c:manualLayout>
              <c:xMode val="edge"/>
              <c:yMode val="edge"/>
              <c:x val="0.0470529992078923"/>
              <c:y val="0.258187222222222"/>
            </c:manualLayout>
          </c:layout>
          <c:overlay val="0"/>
        </c:title>
        <c:numFmt formatCode="0_ " sourceLinked="0"/>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ja-JP"/>
          </a:p>
        </c:txPr>
        <c:crossAx val="-517733344"/>
        <c:crosses val="autoZero"/>
        <c:crossBetween val="midCat"/>
      </c:valAx>
    </c:plotArea>
    <c:plotVisOnly val="1"/>
    <c:dispBlanksAs val="gap"/>
    <c:showDLblsOverMax val="0"/>
  </c:chart>
  <c:spPr>
    <a:ln>
      <a:noFill/>
    </a:ln>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68654136962627"/>
          <c:y val="0.0847155555555556"/>
          <c:w val="0.797622776697631"/>
          <c:h val="0.854065555555556"/>
        </c:manualLayout>
      </c:layout>
      <c:scatterChart>
        <c:scatterStyle val="smoothMarker"/>
        <c:varyColors val="0"/>
        <c:ser>
          <c:idx val="0"/>
          <c:order val="0"/>
          <c:tx>
            <c:strRef>
              <c:f>'L=0.5,0.1,Te=2.5_10◎'!$E$1</c:f>
              <c:strCache>
                <c:ptCount val="1"/>
                <c:pt idx="0">
                  <c:v>L=0.5</c:v>
                </c:pt>
              </c:strCache>
            </c:strRef>
          </c:tx>
          <c:marker>
            <c:symbol val="none"/>
          </c:marker>
          <c:xVal>
            <c:numRef>
              <c:f>'L=0.5,0.1,Te=2.5_10◎'!$A$2:$A$2253</c:f>
              <c:numCache>
                <c:formatCode>General</c:formatCode>
                <c:ptCount val="2252"/>
                <c:pt idx="0">
                  <c:v>0.0</c:v>
                </c:pt>
                <c:pt idx="1">
                  <c:v>0.002</c:v>
                </c:pt>
                <c:pt idx="2">
                  <c:v>0.004</c:v>
                </c:pt>
                <c:pt idx="3">
                  <c:v>0.006</c:v>
                </c:pt>
                <c:pt idx="4">
                  <c:v>0.008</c:v>
                </c:pt>
                <c:pt idx="5">
                  <c:v>0.01</c:v>
                </c:pt>
                <c:pt idx="6">
                  <c:v>0.012</c:v>
                </c:pt>
                <c:pt idx="7">
                  <c:v>0.014</c:v>
                </c:pt>
                <c:pt idx="8">
                  <c:v>0.016</c:v>
                </c:pt>
                <c:pt idx="9">
                  <c:v>0.018</c:v>
                </c:pt>
                <c:pt idx="10">
                  <c:v>0.02</c:v>
                </c:pt>
                <c:pt idx="11">
                  <c:v>0.022</c:v>
                </c:pt>
                <c:pt idx="12">
                  <c:v>0.024</c:v>
                </c:pt>
                <c:pt idx="13">
                  <c:v>0.026</c:v>
                </c:pt>
                <c:pt idx="14">
                  <c:v>0.028</c:v>
                </c:pt>
                <c:pt idx="15">
                  <c:v>0.03</c:v>
                </c:pt>
                <c:pt idx="16">
                  <c:v>0.032</c:v>
                </c:pt>
                <c:pt idx="17">
                  <c:v>0.034</c:v>
                </c:pt>
                <c:pt idx="18">
                  <c:v>0.036</c:v>
                </c:pt>
                <c:pt idx="19">
                  <c:v>0.038</c:v>
                </c:pt>
                <c:pt idx="20">
                  <c:v>0.04</c:v>
                </c:pt>
                <c:pt idx="21">
                  <c:v>0.042</c:v>
                </c:pt>
                <c:pt idx="22">
                  <c:v>0.044</c:v>
                </c:pt>
                <c:pt idx="23">
                  <c:v>0.046</c:v>
                </c:pt>
                <c:pt idx="24">
                  <c:v>0.048</c:v>
                </c:pt>
                <c:pt idx="25">
                  <c:v>0.05</c:v>
                </c:pt>
                <c:pt idx="26">
                  <c:v>0.052</c:v>
                </c:pt>
                <c:pt idx="27">
                  <c:v>0.054</c:v>
                </c:pt>
                <c:pt idx="28">
                  <c:v>0.056</c:v>
                </c:pt>
                <c:pt idx="29">
                  <c:v>0.058</c:v>
                </c:pt>
                <c:pt idx="30">
                  <c:v>0.06</c:v>
                </c:pt>
                <c:pt idx="31">
                  <c:v>0.062</c:v>
                </c:pt>
                <c:pt idx="32">
                  <c:v>0.064</c:v>
                </c:pt>
                <c:pt idx="33">
                  <c:v>0.066</c:v>
                </c:pt>
                <c:pt idx="34">
                  <c:v>0.068</c:v>
                </c:pt>
                <c:pt idx="35">
                  <c:v>0.07</c:v>
                </c:pt>
                <c:pt idx="36">
                  <c:v>0.072</c:v>
                </c:pt>
                <c:pt idx="37">
                  <c:v>0.074</c:v>
                </c:pt>
                <c:pt idx="38">
                  <c:v>0.076</c:v>
                </c:pt>
                <c:pt idx="39">
                  <c:v>0.078</c:v>
                </c:pt>
                <c:pt idx="40">
                  <c:v>0.08</c:v>
                </c:pt>
                <c:pt idx="41">
                  <c:v>0.082</c:v>
                </c:pt>
                <c:pt idx="42">
                  <c:v>0.084</c:v>
                </c:pt>
                <c:pt idx="43">
                  <c:v>0.086</c:v>
                </c:pt>
                <c:pt idx="44">
                  <c:v>0.088</c:v>
                </c:pt>
                <c:pt idx="45">
                  <c:v>0.09</c:v>
                </c:pt>
                <c:pt idx="46">
                  <c:v>0.092</c:v>
                </c:pt>
                <c:pt idx="47">
                  <c:v>0.094</c:v>
                </c:pt>
                <c:pt idx="48">
                  <c:v>0.096</c:v>
                </c:pt>
                <c:pt idx="49">
                  <c:v>0.098</c:v>
                </c:pt>
                <c:pt idx="50">
                  <c:v>0.1</c:v>
                </c:pt>
                <c:pt idx="51">
                  <c:v>0.102</c:v>
                </c:pt>
                <c:pt idx="52">
                  <c:v>0.104</c:v>
                </c:pt>
                <c:pt idx="53">
                  <c:v>0.106</c:v>
                </c:pt>
                <c:pt idx="54">
                  <c:v>0.108</c:v>
                </c:pt>
                <c:pt idx="55">
                  <c:v>0.11</c:v>
                </c:pt>
                <c:pt idx="56">
                  <c:v>0.112</c:v>
                </c:pt>
                <c:pt idx="57">
                  <c:v>0.114</c:v>
                </c:pt>
                <c:pt idx="58">
                  <c:v>0.116</c:v>
                </c:pt>
                <c:pt idx="59">
                  <c:v>0.118</c:v>
                </c:pt>
                <c:pt idx="60">
                  <c:v>0.12</c:v>
                </c:pt>
                <c:pt idx="61">
                  <c:v>0.122</c:v>
                </c:pt>
                <c:pt idx="62">
                  <c:v>0.124</c:v>
                </c:pt>
                <c:pt idx="63">
                  <c:v>0.126</c:v>
                </c:pt>
                <c:pt idx="64">
                  <c:v>0.128</c:v>
                </c:pt>
                <c:pt idx="65">
                  <c:v>0.13</c:v>
                </c:pt>
                <c:pt idx="66">
                  <c:v>0.132</c:v>
                </c:pt>
                <c:pt idx="67">
                  <c:v>0.134</c:v>
                </c:pt>
                <c:pt idx="68">
                  <c:v>0.136</c:v>
                </c:pt>
                <c:pt idx="69">
                  <c:v>0.138</c:v>
                </c:pt>
                <c:pt idx="70">
                  <c:v>0.14</c:v>
                </c:pt>
                <c:pt idx="71">
                  <c:v>0.142</c:v>
                </c:pt>
                <c:pt idx="72">
                  <c:v>0.144</c:v>
                </c:pt>
                <c:pt idx="73">
                  <c:v>0.146</c:v>
                </c:pt>
                <c:pt idx="74">
                  <c:v>0.148</c:v>
                </c:pt>
                <c:pt idx="75">
                  <c:v>0.15</c:v>
                </c:pt>
                <c:pt idx="76">
                  <c:v>0.152</c:v>
                </c:pt>
                <c:pt idx="77">
                  <c:v>0.154</c:v>
                </c:pt>
                <c:pt idx="78">
                  <c:v>0.156</c:v>
                </c:pt>
                <c:pt idx="79">
                  <c:v>0.158</c:v>
                </c:pt>
                <c:pt idx="80">
                  <c:v>0.16</c:v>
                </c:pt>
                <c:pt idx="81">
                  <c:v>0.162</c:v>
                </c:pt>
                <c:pt idx="82">
                  <c:v>0.164</c:v>
                </c:pt>
                <c:pt idx="83">
                  <c:v>0.166</c:v>
                </c:pt>
                <c:pt idx="84">
                  <c:v>0.168</c:v>
                </c:pt>
                <c:pt idx="85">
                  <c:v>0.17</c:v>
                </c:pt>
                <c:pt idx="86">
                  <c:v>0.172</c:v>
                </c:pt>
                <c:pt idx="87">
                  <c:v>0.174</c:v>
                </c:pt>
                <c:pt idx="88">
                  <c:v>0.176</c:v>
                </c:pt>
                <c:pt idx="89">
                  <c:v>0.178</c:v>
                </c:pt>
                <c:pt idx="90">
                  <c:v>0.18</c:v>
                </c:pt>
                <c:pt idx="91">
                  <c:v>0.182</c:v>
                </c:pt>
                <c:pt idx="92">
                  <c:v>0.184</c:v>
                </c:pt>
                <c:pt idx="93">
                  <c:v>0.186</c:v>
                </c:pt>
                <c:pt idx="94">
                  <c:v>0.188</c:v>
                </c:pt>
                <c:pt idx="95">
                  <c:v>0.19</c:v>
                </c:pt>
                <c:pt idx="96">
                  <c:v>0.192</c:v>
                </c:pt>
                <c:pt idx="97">
                  <c:v>0.194</c:v>
                </c:pt>
                <c:pt idx="98">
                  <c:v>0.196</c:v>
                </c:pt>
                <c:pt idx="99">
                  <c:v>0.198</c:v>
                </c:pt>
                <c:pt idx="100">
                  <c:v>0.2</c:v>
                </c:pt>
                <c:pt idx="101">
                  <c:v>0.202</c:v>
                </c:pt>
                <c:pt idx="102">
                  <c:v>0.204</c:v>
                </c:pt>
                <c:pt idx="103">
                  <c:v>0.206</c:v>
                </c:pt>
                <c:pt idx="104">
                  <c:v>0.208</c:v>
                </c:pt>
                <c:pt idx="105">
                  <c:v>0.21</c:v>
                </c:pt>
                <c:pt idx="106">
                  <c:v>0.212</c:v>
                </c:pt>
                <c:pt idx="107">
                  <c:v>0.214</c:v>
                </c:pt>
                <c:pt idx="108">
                  <c:v>0.216</c:v>
                </c:pt>
                <c:pt idx="109">
                  <c:v>0.218</c:v>
                </c:pt>
                <c:pt idx="110">
                  <c:v>0.22</c:v>
                </c:pt>
                <c:pt idx="111">
                  <c:v>0.222</c:v>
                </c:pt>
                <c:pt idx="112">
                  <c:v>0.224</c:v>
                </c:pt>
                <c:pt idx="113">
                  <c:v>0.226</c:v>
                </c:pt>
                <c:pt idx="114">
                  <c:v>0.228</c:v>
                </c:pt>
                <c:pt idx="115">
                  <c:v>0.23</c:v>
                </c:pt>
                <c:pt idx="116">
                  <c:v>0.232</c:v>
                </c:pt>
                <c:pt idx="117">
                  <c:v>0.234</c:v>
                </c:pt>
                <c:pt idx="118">
                  <c:v>0.236</c:v>
                </c:pt>
                <c:pt idx="119">
                  <c:v>0.238</c:v>
                </c:pt>
                <c:pt idx="120">
                  <c:v>0.24</c:v>
                </c:pt>
                <c:pt idx="121">
                  <c:v>0.242</c:v>
                </c:pt>
                <c:pt idx="122">
                  <c:v>0.244</c:v>
                </c:pt>
                <c:pt idx="123">
                  <c:v>0.246</c:v>
                </c:pt>
                <c:pt idx="124">
                  <c:v>0.248</c:v>
                </c:pt>
                <c:pt idx="125">
                  <c:v>0.25</c:v>
                </c:pt>
                <c:pt idx="126">
                  <c:v>0.252</c:v>
                </c:pt>
                <c:pt idx="127">
                  <c:v>0.254</c:v>
                </c:pt>
                <c:pt idx="128">
                  <c:v>0.256</c:v>
                </c:pt>
                <c:pt idx="129">
                  <c:v>0.258</c:v>
                </c:pt>
                <c:pt idx="130">
                  <c:v>0.26</c:v>
                </c:pt>
                <c:pt idx="131">
                  <c:v>0.262</c:v>
                </c:pt>
                <c:pt idx="132">
                  <c:v>0.264</c:v>
                </c:pt>
                <c:pt idx="133">
                  <c:v>0.266</c:v>
                </c:pt>
                <c:pt idx="134">
                  <c:v>0.268</c:v>
                </c:pt>
                <c:pt idx="135">
                  <c:v>0.27</c:v>
                </c:pt>
                <c:pt idx="136">
                  <c:v>0.272</c:v>
                </c:pt>
                <c:pt idx="137">
                  <c:v>0.274</c:v>
                </c:pt>
                <c:pt idx="138">
                  <c:v>0.276</c:v>
                </c:pt>
                <c:pt idx="139">
                  <c:v>0.278</c:v>
                </c:pt>
                <c:pt idx="140">
                  <c:v>0.28</c:v>
                </c:pt>
                <c:pt idx="141">
                  <c:v>0.282</c:v>
                </c:pt>
                <c:pt idx="142">
                  <c:v>0.284</c:v>
                </c:pt>
                <c:pt idx="143">
                  <c:v>0.286</c:v>
                </c:pt>
                <c:pt idx="144">
                  <c:v>0.288</c:v>
                </c:pt>
                <c:pt idx="145">
                  <c:v>0.29</c:v>
                </c:pt>
                <c:pt idx="146">
                  <c:v>0.292</c:v>
                </c:pt>
                <c:pt idx="147">
                  <c:v>0.294</c:v>
                </c:pt>
                <c:pt idx="148">
                  <c:v>0.296</c:v>
                </c:pt>
                <c:pt idx="149">
                  <c:v>0.298</c:v>
                </c:pt>
                <c:pt idx="150">
                  <c:v>0.3</c:v>
                </c:pt>
                <c:pt idx="151">
                  <c:v>0.302</c:v>
                </c:pt>
                <c:pt idx="152">
                  <c:v>0.304</c:v>
                </c:pt>
                <c:pt idx="153">
                  <c:v>0.306</c:v>
                </c:pt>
                <c:pt idx="154">
                  <c:v>0.308</c:v>
                </c:pt>
                <c:pt idx="155">
                  <c:v>0.31</c:v>
                </c:pt>
                <c:pt idx="156">
                  <c:v>0.312</c:v>
                </c:pt>
                <c:pt idx="157">
                  <c:v>0.314</c:v>
                </c:pt>
                <c:pt idx="158">
                  <c:v>0.316</c:v>
                </c:pt>
                <c:pt idx="159">
                  <c:v>0.318</c:v>
                </c:pt>
                <c:pt idx="160">
                  <c:v>0.32</c:v>
                </c:pt>
                <c:pt idx="161">
                  <c:v>0.322</c:v>
                </c:pt>
                <c:pt idx="162">
                  <c:v>0.324</c:v>
                </c:pt>
                <c:pt idx="163">
                  <c:v>0.326</c:v>
                </c:pt>
                <c:pt idx="164">
                  <c:v>0.328</c:v>
                </c:pt>
                <c:pt idx="165">
                  <c:v>0.33</c:v>
                </c:pt>
                <c:pt idx="166">
                  <c:v>0.332</c:v>
                </c:pt>
                <c:pt idx="167">
                  <c:v>0.334</c:v>
                </c:pt>
                <c:pt idx="168">
                  <c:v>0.336</c:v>
                </c:pt>
                <c:pt idx="169">
                  <c:v>0.338</c:v>
                </c:pt>
                <c:pt idx="170">
                  <c:v>0.34</c:v>
                </c:pt>
                <c:pt idx="171">
                  <c:v>0.342</c:v>
                </c:pt>
                <c:pt idx="172">
                  <c:v>0.344</c:v>
                </c:pt>
                <c:pt idx="173">
                  <c:v>0.346</c:v>
                </c:pt>
                <c:pt idx="174">
                  <c:v>0.348</c:v>
                </c:pt>
                <c:pt idx="175">
                  <c:v>0.35</c:v>
                </c:pt>
                <c:pt idx="176">
                  <c:v>0.352</c:v>
                </c:pt>
                <c:pt idx="177">
                  <c:v>0.354</c:v>
                </c:pt>
                <c:pt idx="178">
                  <c:v>0.356</c:v>
                </c:pt>
                <c:pt idx="179">
                  <c:v>0.358</c:v>
                </c:pt>
                <c:pt idx="180">
                  <c:v>0.36</c:v>
                </c:pt>
                <c:pt idx="181">
                  <c:v>0.362</c:v>
                </c:pt>
                <c:pt idx="182">
                  <c:v>0.364</c:v>
                </c:pt>
                <c:pt idx="183">
                  <c:v>0.366</c:v>
                </c:pt>
                <c:pt idx="184">
                  <c:v>0.368</c:v>
                </c:pt>
                <c:pt idx="185">
                  <c:v>0.37</c:v>
                </c:pt>
                <c:pt idx="186">
                  <c:v>0.372</c:v>
                </c:pt>
                <c:pt idx="187">
                  <c:v>0.374</c:v>
                </c:pt>
                <c:pt idx="188">
                  <c:v>0.376</c:v>
                </c:pt>
                <c:pt idx="189">
                  <c:v>0.378</c:v>
                </c:pt>
                <c:pt idx="190">
                  <c:v>0.38</c:v>
                </c:pt>
                <c:pt idx="191">
                  <c:v>0.382</c:v>
                </c:pt>
                <c:pt idx="192">
                  <c:v>0.384</c:v>
                </c:pt>
                <c:pt idx="193">
                  <c:v>0.386</c:v>
                </c:pt>
                <c:pt idx="194">
                  <c:v>0.388</c:v>
                </c:pt>
                <c:pt idx="195">
                  <c:v>0.39</c:v>
                </c:pt>
                <c:pt idx="196">
                  <c:v>0.392</c:v>
                </c:pt>
                <c:pt idx="197">
                  <c:v>0.394</c:v>
                </c:pt>
                <c:pt idx="198">
                  <c:v>0.396</c:v>
                </c:pt>
                <c:pt idx="199">
                  <c:v>0.398</c:v>
                </c:pt>
                <c:pt idx="200">
                  <c:v>0.4</c:v>
                </c:pt>
                <c:pt idx="201">
                  <c:v>0.402</c:v>
                </c:pt>
                <c:pt idx="202">
                  <c:v>0.404</c:v>
                </c:pt>
                <c:pt idx="203">
                  <c:v>0.406</c:v>
                </c:pt>
                <c:pt idx="204">
                  <c:v>0.408</c:v>
                </c:pt>
                <c:pt idx="205">
                  <c:v>0.41</c:v>
                </c:pt>
                <c:pt idx="206">
                  <c:v>0.412</c:v>
                </c:pt>
                <c:pt idx="207">
                  <c:v>0.414</c:v>
                </c:pt>
                <c:pt idx="208">
                  <c:v>0.416</c:v>
                </c:pt>
                <c:pt idx="209">
                  <c:v>0.418</c:v>
                </c:pt>
                <c:pt idx="210">
                  <c:v>0.42</c:v>
                </c:pt>
                <c:pt idx="211">
                  <c:v>0.422</c:v>
                </c:pt>
                <c:pt idx="212">
                  <c:v>0.424</c:v>
                </c:pt>
                <c:pt idx="213">
                  <c:v>0.426</c:v>
                </c:pt>
                <c:pt idx="214">
                  <c:v>0.428</c:v>
                </c:pt>
                <c:pt idx="215">
                  <c:v>0.43</c:v>
                </c:pt>
                <c:pt idx="216">
                  <c:v>0.432</c:v>
                </c:pt>
                <c:pt idx="217">
                  <c:v>0.434</c:v>
                </c:pt>
                <c:pt idx="218">
                  <c:v>0.436</c:v>
                </c:pt>
                <c:pt idx="219">
                  <c:v>0.438</c:v>
                </c:pt>
                <c:pt idx="220">
                  <c:v>0.44</c:v>
                </c:pt>
                <c:pt idx="221">
                  <c:v>0.442</c:v>
                </c:pt>
                <c:pt idx="222">
                  <c:v>0.444</c:v>
                </c:pt>
                <c:pt idx="223">
                  <c:v>0.446</c:v>
                </c:pt>
                <c:pt idx="224">
                  <c:v>0.448</c:v>
                </c:pt>
                <c:pt idx="225">
                  <c:v>0.45</c:v>
                </c:pt>
                <c:pt idx="226">
                  <c:v>0.452</c:v>
                </c:pt>
                <c:pt idx="227">
                  <c:v>0.454</c:v>
                </c:pt>
                <c:pt idx="228">
                  <c:v>0.456</c:v>
                </c:pt>
                <c:pt idx="229">
                  <c:v>0.458</c:v>
                </c:pt>
                <c:pt idx="230">
                  <c:v>0.46</c:v>
                </c:pt>
                <c:pt idx="231">
                  <c:v>0.462</c:v>
                </c:pt>
                <c:pt idx="232">
                  <c:v>0.464</c:v>
                </c:pt>
                <c:pt idx="233">
                  <c:v>0.466</c:v>
                </c:pt>
                <c:pt idx="234">
                  <c:v>0.468</c:v>
                </c:pt>
                <c:pt idx="235">
                  <c:v>0.47</c:v>
                </c:pt>
                <c:pt idx="236">
                  <c:v>0.472</c:v>
                </c:pt>
                <c:pt idx="237">
                  <c:v>0.474</c:v>
                </c:pt>
                <c:pt idx="238">
                  <c:v>0.476</c:v>
                </c:pt>
                <c:pt idx="239">
                  <c:v>0.478</c:v>
                </c:pt>
                <c:pt idx="240">
                  <c:v>0.48</c:v>
                </c:pt>
                <c:pt idx="241">
                  <c:v>0.482</c:v>
                </c:pt>
                <c:pt idx="242">
                  <c:v>0.484</c:v>
                </c:pt>
                <c:pt idx="243">
                  <c:v>0.486</c:v>
                </c:pt>
                <c:pt idx="244">
                  <c:v>0.488</c:v>
                </c:pt>
                <c:pt idx="245">
                  <c:v>0.49</c:v>
                </c:pt>
                <c:pt idx="246">
                  <c:v>0.492</c:v>
                </c:pt>
                <c:pt idx="247">
                  <c:v>0.494</c:v>
                </c:pt>
                <c:pt idx="248">
                  <c:v>0.496</c:v>
                </c:pt>
                <c:pt idx="249">
                  <c:v>0.498</c:v>
                </c:pt>
                <c:pt idx="250">
                  <c:v>0.5</c:v>
                </c:pt>
                <c:pt idx="251">
                  <c:v>0.502</c:v>
                </c:pt>
                <c:pt idx="252">
                  <c:v>0.504</c:v>
                </c:pt>
                <c:pt idx="253">
                  <c:v>0.506</c:v>
                </c:pt>
                <c:pt idx="254">
                  <c:v>0.508</c:v>
                </c:pt>
                <c:pt idx="255">
                  <c:v>0.51</c:v>
                </c:pt>
                <c:pt idx="256">
                  <c:v>0.512</c:v>
                </c:pt>
                <c:pt idx="257">
                  <c:v>0.514</c:v>
                </c:pt>
                <c:pt idx="258">
                  <c:v>0.516</c:v>
                </c:pt>
                <c:pt idx="259">
                  <c:v>0.518</c:v>
                </c:pt>
                <c:pt idx="260">
                  <c:v>0.52</c:v>
                </c:pt>
                <c:pt idx="261">
                  <c:v>0.522</c:v>
                </c:pt>
                <c:pt idx="262">
                  <c:v>0.524</c:v>
                </c:pt>
                <c:pt idx="263">
                  <c:v>0.526</c:v>
                </c:pt>
                <c:pt idx="264">
                  <c:v>0.528</c:v>
                </c:pt>
                <c:pt idx="265">
                  <c:v>0.53</c:v>
                </c:pt>
                <c:pt idx="266">
                  <c:v>0.532</c:v>
                </c:pt>
                <c:pt idx="267">
                  <c:v>0.534</c:v>
                </c:pt>
                <c:pt idx="268">
                  <c:v>0.536</c:v>
                </c:pt>
                <c:pt idx="269">
                  <c:v>0.538</c:v>
                </c:pt>
                <c:pt idx="270">
                  <c:v>0.54</c:v>
                </c:pt>
                <c:pt idx="271">
                  <c:v>0.542</c:v>
                </c:pt>
                <c:pt idx="272">
                  <c:v>0.544</c:v>
                </c:pt>
                <c:pt idx="273">
                  <c:v>0.546</c:v>
                </c:pt>
                <c:pt idx="274">
                  <c:v>0.548</c:v>
                </c:pt>
                <c:pt idx="275">
                  <c:v>0.55</c:v>
                </c:pt>
                <c:pt idx="276">
                  <c:v>0.552</c:v>
                </c:pt>
                <c:pt idx="277">
                  <c:v>0.554</c:v>
                </c:pt>
                <c:pt idx="278">
                  <c:v>0.556</c:v>
                </c:pt>
                <c:pt idx="279">
                  <c:v>0.558</c:v>
                </c:pt>
                <c:pt idx="280">
                  <c:v>0.56</c:v>
                </c:pt>
                <c:pt idx="281">
                  <c:v>0.562</c:v>
                </c:pt>
                <c:pt idx="282">
                  <c:v>0.564</c:v>
                </c:pt>
                <c:pt idx="283">
                  <c:v>0.566</c:v>
                </c:pt>
                <c:pt idx="284">
                  <c:v>0.568</c:v>
                </c:pt>
                <c:pt idx="285">
                  <c:v>0.57</c:v>
                </c:pt>
                <c:pt idx="286">
                  <c:v>0.572</c:v>
                </c:pt>
                <c:pt idx="287">
                  <c:v>0.574</c:v>
                </c:pt>
                <c:pt idx="288">
                  <c:v>0.576</c:v>
                </c:pt>
                <c:pt idx="289">
                  <c:v>0.578</c:v>
                </c:pt>
                <c:pt idx="290">
                  <c:v>0.58</c:v>
                </c:pt>
                <c:pt idx="291">
                  <c:v>0.582</c:v>
                </c:pt>
                <c:pt idx="292">
                  <c:v>0.584</c:v>
                </c:pt>
                <c:pt idx="293">
                  <c:v>0.586</c:v>
                </c:pt>
                <c:pt idx="294">
                  <c:v>0.588</c:v>
                </c:pt>
                <c:pt idx="295">
                  <c:v>0.59</c:v>
                </c:pt>
                <c:pt idx="296">
                  <c:v>0.592</c:v>
                </c:pt>
                <c:pt idx="297">
                  <c:v>0.594</c:v>
                </c:pt>
                <c:pt idx="298">
                  <c:v>0.596</c:v>
                </c:pt>
                <c:pt idx="299">
                  <c:v>0.598</c:v>
                </c:pt>
                <c:pt idx="300">
                  <c:v>0.6</c:v>
                </c:pt>
                <c:pt idx="301">
                  <c:v>0.602</c:v>
                </c:pt>
                <c:pt idx="302">
                  <c:v>0.604</c:v>
                </c:pt>
                <c:pt idx="303">
                  <c:v>0.606</c:v>
                </c:pt>
                <c:pt idx="304">
                  <c:v>0.608</c:v>
                </c:pt>
                <c:pt idx="305">
                  <c:v>0.61</c:v>
                </c:pt>
                <c:pt idx="306">
                  <c:v>0.612</c:v>
                </c:pt>
                <c:pt idx="307">
                  <c:v>0.614</c:v>
                </c:pt>
                <c:pt idx="308">
                  <c:v>0.616</c:v>
                </c:pt>
                <c:pt idx="309">
                  <c:v>0.618</c:v>
                </c:pt>
                <c:pt idx="310">
                  <c:v>0.62</c:v>
                </c:pt>
                <c:pt idx="311">
                  <c:v>0.622</c:v>
                </c:pt>
                <c:pt idx="312">
                  <c:v>0.624</c:v>
                </c:pt>
                <c:pt idx="313">
                  <c:v>0.626</c:v>
                </c:pt>
                <c:pt idx="314">
                  <c:v>0.628</c:v>
                </c:pt>
                <c:pt idx="315">
                  <c:v>0.63</c:v>
                </c:pt>
                <c:pt idx="316">
                  <c:v>0.632</c:v>
                </c:pt>
                <c:pt idx="317">
                  <c:v>0.634</c:v>
                </c:pt>
                <c:pt idx="318">
                  <c:v>0.636</c:v>
                </c:pt>
                <c:pt idx="319">
                  <c:v>0.638</c:v>
                </c:pt>
                <c:pt idx="320">
                  <c:v>0.64</c:v>
                </c:pt>
                <c:pt idx="321">
                  <c:v>0.642</c:v>
                </c:pt>
                <c:pt idx="322">
                  <c:v>0.644</c:v>
                </c:pt>
                <c:pt idx="323">
                  <c:v>0.646</c:v>
                </c:pt>
                <c:pt idx="324">
                  <c:v>0.648</c:v>
                </c:pt>
                <c:pt idx="325">
                  <c:v>0.65</c:v>
                </c:pt>
                <c:pt idx="326">
                  <c:v>0.652</c:v>
                </c:pt>
                <c:pt idx="327">
                  <c:v>0.654</c:v>
                </c:pt>
                <c:pt idx="328">
                  <c:v>0.656</c:v>
                </c:pt>
                <c:pt idx="329">
                  <c:v>0.658</c:v>
                </c:pt>
                <c:pt idx="330">
                  <c:v>0.66</c:v>
                </c:pt>
                <c:pt idx="331">
                  <c:v>0.662</c:v>
                </c:pt>
                <c:pt idx="332">
                  <c:v>0.664</c:v>
                </c:pt>
                <c:pt idx="333">
                  <c:v>0.666</c:v>
                </c:pt>
                <c:pt idx="334">
                  <c:v>0.668</c:v>
                </c:pt>
                <c:pt idx="335">
                  <c:v>0.67</c:v>
                </c:pt>
                <c:pt idx="336">
                  <c:v>0.672</c:v>
                </c:pt>
                <c:pt idx="337">
                  <c:v>0.674</c:v>
                </c:pt>
                <c:pt idx="338">
                  <c:v>0.676</c:v>
                </c:pt>
                <c:pt idx="339">
                  <c:v>0.678</c:v>
                </c:pt>
                <c:pt idx="340">
                  <c:v>0.68</c:v>
                </c:pt>
                <c:pt idx="341">
                  <c:v>0.682</c:v>
                </c:pt>
                <c:pt idx="342">
                  <c:v>0.684</c:v>
                </c:pt>
                <c:pt idx="343">
                  <c:v>0.686</c:v>
                </c:pt>
                <c:pt idx="344">
                  <c:v>0.688</c:v>
                </c:pt>
                <c:pt idx="345">
                  <c:v>0.69</c:v>
                </c:pt>
                <c:pt idx="346">
                  <c:v>0.692</c:v>
                </c:pt>
                <c:pt idx="347">
                  <c:v>0.694</c:v>
                </c:pt>
                <c:pt idx="348">
                  <c:v>0.696</c:v>
                </c:pt>
                <c:pt idx="349">
                  <c:v>0.698</c:v>
                </c:pt>
                <c:pt idx="350">
                  <c:v>0.7</c:v>
                </c:pt>
                <c:pt idx="351">
                  <c:v>0.702</c:v>
                </c:pt>
                <c:pt idx="352">
                  <c:v>0.704</c:v>
                </c:pt>
                <c:pt idx="353">
                  <c:v>0.706</c:v>
                </c:pt>
                <c:pt idx="354">
                  <c:v>0.708</c:v>
                </c:pt>
                <c:pt idx="355">
                  <c:v>0.71</c:v>
                </c:pt>
                <c:pt idx="356">
                  <c:v>0.712</c:v>
                </c:pt>
                <c:pt idx="357">
                  <c:v>0.714</c:v>
                </c:pt>
                <c:pt idx="358">
                  <c:v>0.716</c:v>
                </c:pt>
                <c:pt idx="359">
                  <c:v>0.718</c:v>
                </c:pt>
                <c:pt idx="360">
                  <c:v>0.72</c:v>
                </c:pt>
                <c:pt idx="361">
                  <c:v>0.722</c:v>
                </c:pt>
                <c:pt idx="362">
                  <c:v>0.724</c:v>
                </c:pt>
                <c:pt idx="363">
                  <c:v>0.726</c:v>
                </c:pt>
                <c:pt idx="364">
                  <c:v>0.728</c:v>
                </c:pt>
                <c:pt idx="365">
                  <c:v>0.73</c:v>
                </c:pt>
                <c:pt idx="366">
                  <c:v>0.732</c:v>
                </c:pt>
                <c:pt idx="367">
                  <c:v>0.734</c:v>
                </c:pt>
                <c:pt idx="368">
                  <c:v>0.736</c:v>
                </c:pt>
                <c:pt idx="369">
                  <c:v>0.738</c:v>
                </c:pt>
                <c:pt idx="370">
                  <c:v>0.74</c:v>
                </c:pt>
                <c:pt idx="371">
                  <c:v>0.742</c:v>
                </c:pt>
                <c:pt idx="372">
                  <c:v>0.744</c:v>
                </c:pt>
                <c:pt idx="373">
                  <c:v>0.746</c:v>
                </c:pt>
                <c:pt idx="374">
                  <c:v>0.748</c:v>
                </c:pt>
                <c:pt idx="375">
                  <c:v>0.75</c:v>
                </c:pt>
                <c:pt idx="376">
                  <c:v>0.752</c:v>
                </c:pt>
                <c:pt idx="377">
                  <c:v>0.754</c:v>
                </c:pt>
                <c:pt idx="378">
                  <c:v>0.756</c:v>
                </c:pt>
                <c:pt idx="379">
                  <c:v>0.758</c:v>
                </c:pt>
                <c:pt idx="380">
                  <c:v>0.76</c:v>
                </c:pt>
                <c:pt idx="381">
                  <c:v>0.762</c:v>
                </c:pt>
                <c:pt idx="382">
                  <c:v>0.764</c:v>
                </c:pt>
                <c:pt idx="383">
                  <c:v>0.766</c:v>
                </c:pt>
                <c:pt idx="384">
                  <c:v>0.768</c:v>
                </c:pt>
                <c:pt idx="385">
                  <c:v>0.77</c:v>
                </c:pt>
                <c:pt idx="386">
                  <c:v>0.772</c:v>
                </c:pt>
                <c:pt idx="387">
                  <c:v>0.774</c:v>
                </c:pt>
                <c:pt idx="388">
                  <c:v>0.776</c:v>
                </c:pt>
                <c:pt idx="389">
                  <c:v>0.778</c:v>
                </c:pt>
                <c:pt idx="390">
                  <c:v>0.78</c:v>
                </c:pt>
                <c:pt idx="391">
                  <c:v>0.782</c:v>
                </c:pt>
                <c:pt idx="392">
                  <c:v>0.784</c:v>
                </c:pt>
                <c:pt idx="393">
                  <c:v>0.786</c:v>
                </c:pt>
                <c:pt idx="394">
                  <c:v>0.788</c:v>
                </c:pt>
                <c:pt idx="395">
                  <c:v>0.79</c:v>
                </c:pt>
                <c:pt idx="396">
                  <c:v>0.792</c:v>
                </c:pt>
                <c:pt idx="397">
                  <c:v>0.794</c:v>
                </c:pt>
                <c:pt idx="398">
                  <c:v>0.796</c:v>
                </c:pt>
                <c:pt idx="399">
                  <c:v>0.798</c:v>
                </c:pt>
                <c:pt idx="400">
                  <c:v>0.8</c:v>
                </c:pt>
                <c:pt idx="401">
                  <c:v>0.802</c:v>
                </c:pt>
                <c:pt idx="402">
                  <c:v>0.804</c:v>
                </c:pt>
                <c:pt idx="403">
                  <c:v>0.806</c:v>
                </c:pt>
                <c:pt idx="404">
                  <c:v>0.808</c:v>
                </c:pt>
                <c:pt idx="405">
                  <c:v>0.81</c:v>
                </c:pt>
                <c:pt idx="406">
                  <c:v>0.812</c:v>
                </c:pt>
                <c:pt idx="407">
                  <c:v>0.814</c:v>
                </c:pt>
                <c:pt idx="408">
                  <c:v>0.816</c:v>
                </c:pt>
                <c:pt idx="409">
                  <c:v>0.818</c:v>
                </c:pt>
                <c:pt idx="410">
                  <c:v>0.82</c:v>
                </c:pt>
                <c:pt idx="411">
                  <c:v>0.822</c:v>
                </c:pt>
                <c:pt idx="412">
                  <c:v>0.824</c:v>
                </c:pt>
                <c:pt idx="413">
                  <c:v>0.826</c:v>
                </c:pt>
                <c:pt idx="414">
                  <c:v>0.828</c:v>
                </c:pt>
                <c:pt idx="415">
                  <c:v>0.83</c:v>
                </c:pt>
                <c:pt idx="416">
                  <c:v>0.832</c:v>
                </c:pt>
                <c:pt idx="417">
                  <c:v>0.834</c:v>
                </c:pt>
                <c:pt idx="418">
                  <c:v>0.836</c:v>
                </c:pt>
                <c:pt idx="419">
                  <c:v>0.838</c:v>
                </c:pt>
                <c:pt idx="420">
                  <c:v>0.84</c:v>
                </c:pt>
                <c:pt idx="421">
                  <c:v>0.842</c:v>
                </c:pt>
                <c:pt idx="422">
                  <c:v>0.844</c:v>
                </c:pt>
                <c:pt idx="423">
                  <c:v>0.846</c:v>
                </c:pt>
                <c:pt idx="424">
                  <c:v>0.848</c:v>
                </c:pt>
                <c:pt idx="425">
                  <c:v>0.85</c:v>
                </c:pt>
                <c:pt idx="426">
                  <c:v>0.852</c:v>
                </c:pt>
                <c:pt idx="427">
                  <c:v>0.854</c:v>
                </c:pt>
                <c:pt idx="428">
                  <c:v>0.856</c:v>
                </c:pt>
                <c:pt idx="429">
                  <c:v>0.858</c:v>
                </c:pt>
                <c:pt idx="430">
                  <c:v>0.86</c:v>
                </c:pt>
                <c:pt idx="431">
                  <c:v>0.862</c:v>
                </c:pt>
                <c:pt idx="432">
                  <c:v>0.864</c:v>
                </c:pt>
                <c:pt idx="433">
                  <c:v>0.866</c:v>
                </c:pt>
                <c:pt idx="434">
                  <c:v>0.868</c:v>
                </c:pt>
                <c:pt idx="435">
                  <c:v>0.87</c:v>
                </c:pt>
                <c:pt idx="436">
                  <c:v>0.872</c:v>
                </c:pt>
                <c:pt idx="437">
                  <c:v>0.874</c:v>
                </c:pt>
                <c:pt idx="438">
                  <c:v>0.876</c:v>
                </c:pt>
                <c:pt idx="439">
                  <c:v>0.878</c:v>
                </c:pt>
                <c:pt idx="440">
                  <c:v>0.88</c:v>
                </c:pt>
                <c:pt idx="441">
                  <c:v>0.882</c:v>
                </c:pt>
                <c:pt idx="442">
                  <c:v>0.884</c:v>
                </c:pt>
                <c:pt idx="443">
                  <c:v>0.886</c:v>
                </c:pt>
                <c:pt idx="444">
                  <c:v>0.888</c:v>
                </c:pt>
                <c:pt idx="445">
                  <c:v>0.89</c:v>
                </c:pt>
                <c:pt idx="446">
                  <c:v>0.892</c:v>
                </c:pt>
                <c:pt idx="447">
                  <c:v>0.894</c:v>
                </c:pt>
                <c:pt idx="448">
                  <c:v>0.896</c:v>
                </c:pt>
                <c:pt idx="449">
                  <c:v>0.898</c:v>
                </c:pt>
                <c:pt idx="450">
                  <c:v>0.9</c:v>
                </c:pt>
                <c:pt idx="451">
                  <c:v>0.902</c:v>
                </c:pt>
                <c:pt idx="452">
                  <c:v>0.904</c:v>
                </c:pt>
                <c:pt idx="453">
                  <c:v>0.906</c:v>
                </c:pt>
                <c:pt idx="454">
                  <c:v>0.908</c:v>
                </c:pt>
                <c:pt idx="455">
                  <c:v>0.91</c:v>
                </c:pt>
                <c:pt idx="456">
                  <c:v>0.912</c:v>
                </c:pt>
                <c:pt idx="457">
                  <c:v>0.914</c:v>
                </c:pt>
                <c:pt idx="458">
                  <c:v>0.916</c:v>
                </c:pt>
                <c:pt idx="459">
                  <c:v>0.918</c:v>
                </c:pt>
                <c:pt idx="460">
                  <c:v>0.92</c:v>
                </c:pt>
                <c:pt idx="461">
                  <c:v>0.922</c:v>
                </c:pt>
                <c:pt idx="462">
                  <c:v>0.924</c:v>
                </c:pt>
                <c:pt idx="463">
                  <c:v>0.926</c:v>
                </c:pt>
                <c:pt idx="464">
                  <c:v>0.928</c:v>
                </c:pt>
                <c:pt idx="465">
                  <c:v>0.93</c:v>
                </c:pt>
                <c:pt idx="466">
                  <c:v>0.932</c:v>
                </c:pt>
                <c:pt idx="467">
                  <c:v>0.934</c:v>
                </c:pt>
                <c:pt idx="468">
                  <c:v>0.936</c:v>
                </c:pt>
                <c:pt idx="469">
                  <c:v>0.938</c:v>
                </c:pt>
                <c:pt idx="470">
                  <c:v>0.94</c:v>
                </c:pt>
                <c:pt idx="471">
                  <c:v>0.942</c:v>
                </c:pt>
                <c:pt idx="472">
                  <c:v>0.944</c:v>
                </c:pt>
                <c:pt idx="473">
                  <c:v>0.946</c:v>
                </c:pt>
                <c:pt idx="474">
                  <c:v>0.948</c:v>
                </c:pt>
                <c:pt idx="475">
                  <c:v>0.95</c:v>
                </c:pt>
                <c:pt idx="476">
                  <c:v>0.952</c:v>
                </c:pt>
                <c:pt idx="477">
                  <c:v>0.954</c:v>
                </c:pt>
                <c:pt idx="478">
                  <c:v>0.956</c:v>
                </c:pt>
                <c:pt idx="479">
                  <c:v>0.958</c:v>
                </c:pt>
                <c:pt idx="480">
                  <c:v>0.96</c:v>
                </c:pt>
                <c:pt idx="481">
                  <c:v>0.962</c:v>
                </c:pt>
                <c:pt idx="482">
                  <c:v>0.964</c:v>
                </c:pt>
                <c:pt idx="483">
                  <c:v>0.966</c:v>
                </c:pt>
                <c:pt idx="484">
                  <c:v>0.968</c:v>
                </c:pt>
                <c:pt idx="485">
                  <c:v>0.97</c:v>
                </c:pt>
                <c:pt idx="486">
                  <c:v>0.972</c:v>
                </c:pt>
                <c:pt idx="487">
                  <c:v>0.974</c:v>
                </c:pt>
                <c:pt idx="488">
                  <c:v>0.976</c:v>
                </c:pt>
                <c:pt idx="489">
                  <c:v>0.978</c:v>
                </c:pt>
                <c:pt idx="490">
                  <c:v>0.98</c:v>
                </c:pt>
                <c:pt idx="491">
                  <c:v>0.982</c:v>
                </c:pt>
                <c:pt idx="492">
                  <c:v>0.984</c:v>
                </c:pt>
                <c:pt idx="493">
                  <c:v>0.986</c:v>
                </c:pt>
                <c:pt idx="494">
                  <c:v>0.988</c:v>
                </c:pt>
                <c:pt idx="495">
                  <c:v>0.99</c:v>
                </c:pt>
                <c:pt idx="496">
                  <c:v>0.992</c:v>
                </c:pt>
                <c:pt idx="497">
                  <c:v>0.994</c:v>
                </c:pt>
                <c:pt idx="498">
                  <c:v>0.996</c:v>
                </c:pt>
                <c:pt idx="499">
                  <c:v>0.998</c:v>
                </c:pt>
                <c:pt idx="500">
                  <c:v>1.0</c:v>
                </c:pt>
                <c:pt idx="501">
                  <c:v>1.002</c:v>
                </c:pt>
                <c:pt idx="502">
                  <c:v>1.004</c:v>
                </c:pt>
                <c:pt idx="503">
                  <c:v>1.006</c:v>
                </c:pt>
                <c:pt idx="504">
                  <c:v>1.008</c:v>
                </c:pt>
                <c:pt idx="505">
                  <c:v>1.01</c:v>
                </c:pt>
                <c:pt idx="506">
                  <c:v>1.012</c:v>
                </c:pt>
                <c:pt idx="507">
                  <c:v>1.014</c:v>
                </c:pt>
                <c:pt idx="508">
                  <c:v>1.016</c:v>
                </c:pt>
                <c:pt idx="509">
                  <c:v>1.018</c:v>
                </c:pt>
                <c:pt idx="510">
                  <c:v>1.02</c:v>
                </c:pt>
                <c:pt idx="511">
                  <c:v>1.022</c:v>
                </c:pt>
                <c:pt idx="512">
                  <c:v>1.024</c:v>
                </c:pt>
                <c:pt idx="513">
                  <c:v>1.026</c:v>
                </c:pt>
                <c:pt idx="514">
                  <c:v>1.028</c:v>
                </c:pt>
                <c:pt idx="515">
                  <c:v>1.03</c:v>
                </c:pt>
                <c:pt idx="516">
                  <c:v>1.032</c:v>
                </c:pt>
                <c:pt idx="517">
                  <c:v>1.034</c:v>
                </c:pt>
                <c:pt idx="518">
                  <c:v>1.036</c:v>
                </c:pt>
                <c:pt idx="519">
                  <c:v>1.038</c:v>
                </c:pt>
                <c:pt idx="520">
                  <c:v>1.04</c:v>
                </c:pt>
                <c:pt idx="521">
                  <c:v>1.042</c:v>
                </c:pt>
                <c:pt idx="522">
                  <c:v>1.044</c:v>
                </c:pt>
                <c:pt idx="523">
                  <c:v>1.046</c:v>
                </c:pt>
                <c:pt idx="524">
                  <c:v>1.048</c:v>
                </c:pt>
                <c:pt idx="525">
                  <c:v>1.05</c:v>
                </c:pt>
                <c:pt idx="526">
                  <c:v>1.052</c:v>
                </c:pt>
                <c:pt idx="527">
                  <c:v>1.054</c:v>
                </c:pt>
                <c:pt idx="528">
                  <c:v>1.056</c:v>
                </c:pt>
                <c:pt idx="529">
                  <c:v>1.058</c:v>
                </c:pt>
                <c:pt idx="530">
                  <c:v>1.06</c:v>
                </c:pt>
                <c:pt idx="531">
                  <c:v>1.062</c:v>
                </c:pt>
                <c:pt idx="532">
                  <c:v>1.064</c:v>
                </c:pt>
                <c:pt idx="533">
                  <c:v>1.066</c:v>
                </c:pt>
                <c:pt idx="534">
                  <c:v>1.068</c:v>
                </c:pt>
                <c:pt idx="535">
                  <c:v>1.07</c:v>
                </c:pt>
                <c:pt idx="536">
                  <c:v>1.072</c:v>
                </c:pt>
                <c:pt idx="537">
                  <c:v>1.074</c:v>
                </c:pt>
                <c:pt idx="538">
                  <c:v>1.076</c:v>
                </c:pt>
                <c:pt idx="539">
                  <c:v>1.078</c:v>
                </c:pt>
                <c:pt idx="540">
                  <c:v>1.08</c:v>
                </c:pt>
                <c:pt idx="541">
                  <c:v>1.082</c:v>
                </c:pt>
                <c:pt idx="542">
                  <c:v>1.084</c:v>
                </c:pt>
                <c:pt idx="543">
                  <c:v>1.086</c:v>
                </c:pt>
                <c:pt idx="544">
                  <c:v>1.088</c:v>
                </c:pt>
                <c:pt idx="545">
                  <c:v>1.09</c:v>
                </c:pt>
                <c:pt idx="546">
                  <c:v>1.092</c:v>
                </c:pt>
                <c:pt idx="547">
                  <c:v>1.094</c:v>
                </c:pt>
                <c:pt idx="548">
                  <c:v>1.096</c:v>
                </c:pt>
                <c:pt idx="549">
                  <c:v>1.098</c:v>
                </c:pt>
                <c:pt idx="550">
                  <c:v>1.1</c:v>
                </c:pt>
                <c:pt idx="551">
                  <c:v>1.102</c:v>
                </c:pt>
                <c:pt idx="552">
                  <c:v>1.104</c:v>
                </c:pt>
                <c:pt idx="553">
                  <c:v>1.106</c:v>
                </c:pt>
                <c:pt idx="554">
                  <c:v>1.108</c:v>
                </c:pt>
                <c:pt idx="555">
                  <c:v>1.11</c:v>
                </c:pt>
                <c:pt idx="556">
                  <c:v>1.112</c:v>
                </c:pt>
                <c:pt idx="557">
                  <c:v>1.114</c:v>
                </c:pt>
                <c:pt idx="558">
                  <c:v>1.116</c:v>
                </c:pt>
                <c:pt idx="559">
                  <c:v>1.118</c:v>
                </c:pt>
                <c:pt idx="560">
                  <c:v>1.12</c:v>
                </c:pt>
                <c:pt idx="561">
                  <c:v>1.122</c:v>
                </c:pt>
                <c:pt idx="562">
                  <c:v>1.124</c:v>
                </c:pt>
                <c:pt idx="563">
                  <c:v>1.126</c:v>
                </c:pt>
                <c:pt idx="564">
                  <c:v>1.128</c:v>
                </c:pt>
                <c:pt idx="565">
                  <c:v>1.13</c:v>
                </c:pt>
                <c:pt idx="566">
                  <c:v>1.132</c:v>
                </c:pt>
                <c:pt idx="567">
                  <c:v>1.134</c:v>
                </c:pt>
                <c:pt idx="568">
                  <c:v>1.136</c:v>
                </c:pt>
                <c:pt idx="569">
                  <c:v>1.138</c:v>
                </c:pt>
                <c:pt idx="570">
                  <c:v>1.14</c:v>
                </c:pt>
                <c:pt idx="571">
                  <c:v>1.142</c:v>
                </c:pt>
                <c:pt idx="572">
                  <c:v>1.144</c:v>
                </c:pt>
                <c:pt idx="573">
                  <c:v>1.146</c:v>
                </c:pt>
                <c:pt idx="574">
                  <c:v>1.148</c:v>
                </c:pt>
                <c:pt idx="575">
                  <c:v>1.15</c:v>
                </c:pt>
                <c:pt idx="576">
                  <c:v>1.152</c:v>
                </c:pt>
                <c:pt idx="577">
                  <c:v>1.154</c:v>
                </c:pt>
                <c:pt idx="578">
                  <c:v>1.156</c:v>
                </c:pt>
                <c:pt idx="579">
                  <c:v>1.158</c:v>
                </c:pt>
                <c:pt idx="580">
                  <c:v>1.16</c:v>
                </c:pt>
                <c:pt idx="581">
                  <c:v>1.162</c:v>
                </c:pt>
                <c:pt idx="582">
                  <c:v>1.164</c:v>
                </c:pt>
                <c:pt idx="583">
                  <c:v>1.166</c:v>
                </c:pt>
                <c:pt idx="584">
                  <c:v>1.168</c:v>
                </c:pt>
                <c:pt idx="585">
                  <c:v>1.17</c:v>
                </c:pt>
                <c:pt idx="586">
                  <c:v>1.172</c:v>
                </c:pt>
                <c:pt idx="587">
                  <c:v>1.174</c:v>
                </c:pt>
                <c:pt idx="588">
                  <c:v>1.176</c:v>
                </c:pt>
                <c:pt idx="589">
                  <c:v>1.178</c:v>
                </c:pt>
                <c:pt idx="590">
                  <c:v>1.18</c:v>
                </c:pt>
                <c:pt idx="591">
                  <c:v>1.182</c:v>
                </c:pt>
                <c:pt idx="592">
                  <c:v>1.184</c:v>
                </c:pt>
                <c:pt idx="593">
                  <c:v>1.186</c:v>
                </c:pt>
                <c:pt idx="594">
                  <c:v>1.188</c:v>
                </c:pt>
                <c:pt idx="595">
                  <c:v>1.19</c:v>
                </c:pt>
                <c:pt idx="596">
                  <c:v>1.192</c:v>
                </c:pt>
                <c:pt idx="597">
                  <c:v>1.194</c:v>
                </c:pt>
                <c:pt idx="598">
                  <c:v>1.196</c:v>
                </c:pt>
                <c:pt idx="599">
                  <c:v>1.198</c:v>
                </c:pt>
                <c:pt idx="600">
                  <c:v>1.2</c:v>
                </c:pt>
                <c:pt idx="601">
                  <c:v>1.202</c:v>
                </c:pt>
                <c:pt idx="602">
                  <c:v>1.204</c:v>
                </c:pt>
                <c:pt idx="603">
                  <c:v>1.206</c:v>
                </c:pt>
                <c:pt idx="604">
                  <c:v>1.208</c:v>
                </c:pt>
                <c:pt idx="605">
                  <c:v>1.21</c:v>
                </c:pt>
                <c:pt idx="606">
                  <c:v>1.212</c:v>
                </c:pt>
                <c:pt idx="607">
                  <c:v>1.214</c:v>
                </c:pt>
                <c:pt idx="608">
                  <c:v>1.216</c:v>
                </c:pt>
                <c:pt idx="609">
                  <c:v>1.218</c:v>
                </c:pt>
                <c:pt idx="610">
                  <c:v>1.22</c:v>
                </c:pt>
                <c:pt idx="611">
                  <c:v>1.222</c:v>
                </c:pt>
                <c:pt idx="612">
                  <c:v>1.224</c:v>
                </c:pt>
                <c:pt idx="613">
                  <c:v>1.226</c:v>
                </c:pt>
                <c:pt idx="614">
                  <c:v>1.228</c:v>
                </c:pt>
                <c:pt idx="615">
                  <c:v>1.23</c:v>
                </c:pt>
                <c:pt idx="616">
                  <c:v>1.232</c:v>
                </c:pt>
                <c:pt idx="617">
                  <c:v>1.234</c:v>
                </c:pt>
                <c:pt idx="618">
                  <c:v>1.236</c:v>
                </c:pt>
                <c:pt idx="619">
                  <c:v>1.238</c:v>
                </c:pt>
                <c:pt idx="620">
                  <c:v>1.24</c:v>
                </c:pt>
                <c:pt idx="621">
                  <c:v>1.242</c:v>
                </c:pt>
                <c:pt idx="622">
                  <c:v>1.244</c:v>
                </c:pt>
                <c:pt idx="623">
                  <c:v>1.246</c:v>
                </c:pt>
                <c:pt idx="624">
                  <c:v>1.248</c:v>
                </c:pt>
                <c:pt idx="625">
                  <c:v>1.25</c:v>
                </c:pt>
                <c:pt idx="626">
                  <c:v>1.252</c:v>
                </c:pt>
                <c:pt idx="627">
                  <c:v>1.254</c:v>
                </c:pt>
                <c:pt idx="628">
                  <c:v>1.256</c:v>
                </c:pt>
                <c:pt idx="629">
                  <c:v>1.258</c:v>
                </c:pt>
                <c:pt idx="630">
                  <c:v>1.26</c:v>
                </c:pt>
                <c:pt idx="631">
                  <c:v>1.262</c:v>
                </c:pt>
                <c:pt idx="632">
                  <c:v>1.264</c:v>
                </c:pt>
                <c:pt idx="633">
                  <c:v>1.266</c:v>
                </c:pt>
                <c:pt idx="634">
                  <c:v>1.268</c:v>
                </c:pt>
                <c:pt idx="635">
                  <c:v>1.27</c:v>
                </c:pt>
                <c:pt idx="636">
                  <c:v>1.272</c:v>
                </c:pt>
                <c:pt idx="637">
                  <c:v>1.274</c:v>
                </c:pt>
                <c:pt idx="638">
                  <c:v>1.276</c:v>
                </c:pt>
                <c:pt idx="639">
                  <c:v>1.278</c:v>
                </c:pt>
                <c:pt idx="640">
                  <c:v>1.28</c:v>
                </c:pt>
                <c:pt idx="641">
                  <c:v>1.282</c:v>
                </c:pt>
                <c:pt idx="642">
                  <c:v>1.284</c:v>
                </c:pt>
                <c:pt idx="643">
                  <c:v>1.286</c:v>
                </c:pt>
                <c:pt idx="644">
                  <c:v>1.288</c:v>
                </c:pt>
                <c:pt idx="645">
                  <c:v>1.29</c:v>
                </c:pt>
                <c:pt idx="646">
                  <c:v>1.292</c:v>
                </c:pt>
                <c:pt idx="647">
                  <c:v>1.294</c:v>
                </c:pt>
                <c:pt idx="648">
                  <c:v>1.296</c:v>
                </c:pt>
                <c:pt idx="649">
                  <c:v>1.298</c:v>
                </c:pt>
                <c:pt idx="650">
                  <c:v>1.3</c:v>
                </c:pt>
                <c:pt idx="651">
                  <c:v>1.302</c:v>
                </c:pt>
                <c:pt idx="652">
                  <c:v>1.304</c:v>
                </c:pt>
                <c:pt idx="653">
                  <c:v>1.306</c:v>
                </c:pt>
                <c:pt idx="654">
                  <c:v>1.308</c:v>
                </c:pt>
                <c:pt idx="655">
                  <c:v>1.31</c:v>
                </c:pt>
                <c:pt idx="656">
                  <c:v>1.312</c:v>
                </c:pt>
                <c:pt idx="657">
                  <c:v>1.314</c:v>
                </c:pt>
                <c:pt idx="658">
                  <c:v>1.316</c:v>
                </c:pt>
                <c:pt idx="659">
                  <c:v>1.318</c:v>
                </c:pt>
                <c:pt idx="660">
                  <c:v>1.32</c:v>
                </c:pt>
                <c:pt idx="661">
                  <c:v>1.322</c:v>
                </c:pt>
                <c:pt idx="662">
                  <c:v>1.324</c:v>
                </c:pt>
                <c:pt idx="663">
                  <c:v>1.326</c:v>
                </c:pt>
                <c:pt idx="664">
                  <c:v>1.328</c:v>
                </c:pt>
                <c:pt idx="665">
                  <c:v>1.33</c:v>
                </c:pt>
                <c:pt idx="666">
                  <c:v>1.332</c:v>
                </c:pt>
                <c:pt idx="667">
                  <c:v>1.334</c:v>
                </c:pt>
                <c:pt idx="668">
                  <c:v>1.336</c:v>
                </c:pt>
                <c:pt idx="669">
                  <c:v>1.338</c:v>
                </c:pt>
                <c:pt idx="670">
                  <c:v>1.34</c:v>
                </c:pt>
                <c:pt idx="671">
                  <c:v>1.342</c:v>
                </c:pt>
                <c:pt idx="672">
                  <c:v>1.344</c:v>
                </c:pt>
                <c:pt idx="673">
                  <c:v>1.346</c:v>
                </c:pt>
                <c:pt idx="674">
                  <c:v>1.348</c:v>
                </c:pt>
                <c:pt idx="675">
                  <c:v>1.35</c:v>
                </c:pt>
                <c:pt idx="676">
                  <c:v>1.352</c:v>
                </c:pt>
                <c:pt idx="677">
                  <c:v>1.354</c:v>
                </c:pt>
                <c:pt idx="678">
                  <c:v>1.356</c:v>
                </c:pt>
                <c:pt idx="679">
                  <c:v>1.358</c:v>
                </c:pt>
                <c:pt idx="680">
                  <c:v>1.36</c:v>
                </c:pt>
                <c:pt idx="681">
                  <c:v>1.362</c:v>
                </c:pt>
                <c:pt idx="682">
                  <c:v>1.364</c:v>
                </c:pt>
                <c:pt idx="683">
                  <c:v>1.366</c:v>
                </c:pt>
                <c:pt idx="684">
                  <c:v>1.368</c:v>
                </c:pt>
                <c:pt idx="685">
                  <c:v>1.37</c:v>
                </c:pt>
                <c:pt idx="686">
                  <c:v>1.372</c:v>
                </c:pt>
                <c:pt idx="687">
                  <c:v>1.374</c:v>
                </c:pt>
                <c:pt idx="688">
                  <c:v>1.376</c:v>
                </c:pt>
                <c:pt idx="689">
                  <c:v>1.378</c:v>
                </c:pt>
                <c:pt idx="690">
                  <c:v>1.38</c:v>
                </c:pt>
                <c:pt idx="691">
                  <c:v>1.382</c:v>
                </c:pt>
                <c:pt idx="692">
                  <c:v>1.384</c:v>
                </c:pt>
                <c:pt idx="693">
                  <c:v>1.386</c:v>
                </c:pt>
                <c:pt idx="694">
                  <c:v>1.388</c:v>
                </c:pt>
                <c:pt idx="695">
                  <c:v>1.39</c:v>
                </c:pt>
                <c:pt idx="696">
                  <c:v>1.392</c:v>
                </c:pt>
                <c:pt idx="697">
                  <c:v>1.394</c:v>
                </c:pt>
                <c:pt idx="698">
                  <c:v>1.396</c:v>
                </c:pt>
                <c:pt idx="699">
                  <c:v>1.398</c:v>
                </c:pt>
                <c:pt idx="700">
                  <c:v>1.4</c:v>
                </c:pt>
                <c:pt idx="701">
                  <c:v>1.401999999999999</c:v>
                </c:pt>
                <c:pt idx="702">
                  <c:v>1.403999999999999</c:v>
                </c:pt>
                <c:pt idx="703">
                  <c:v>1.405999999999999</c:v>
                </c:pt>
                <c:pt idx="704">
                  <c:v>1.407999999999999</c:v>
                </c:pt>
                <c:pt idx="705">
                  <c:v>1.41</c:v>
                </c:pt>
                <c:pt idx="706">
                  <c:v>1.411999999999999</c:v>
                </c:pt>
                <c:pt idx="707">
                  <c:v>1.413999999999999</c:v>
                </c:pt>
                <c:pt idx="708">
                  <c:v>1.415999999999999</c:v>
                </c:pt>
                <c:pt idx="709">
                  <c:v>1.417999999999999</c:v>
                </c:pt>
                <c:pt idx="710">
                  <c:v>1.42</c:v>
                </c:pt>
                <c:pt idx="711">
                  <c:v>1.421999999999999</c:v>
                </c:pt>
                <c:pt idx="712">
                  <c:v>1.423999999999999</c:v>
                </c:pt>
                <c:pt idx="713">
                  <c:v>1.425999999999999</c:v>
                </c:pt>
                <c:pt idx="714">
                  <c:v>1.427999999999999</c:v>
                </c:pt>
                <c:pt idx="715">
                  <c:v>1.43</c:v>
                </c:pt>
                <c:pt idx="716">
                  <c:v>1.431999999999999</c:v>
                </c:pt>
                <c:pt idx="717">
                  <c:v>1.433999999999999</c:v>
                </c:pt>
                <c:pt idx="718">
                  <c:v>1.435999999999999</c:v>
                </c:pt>
                <c:pt idx="719">
                  <c:v>1.437999999999999</c:v>
                </c:pt>
                <c:pt idx="720">
                  <c:v>1.44</c:v>
                </c:pt>
                <c:pt idx="721">
                  <c:v>1.441999999999999</c:v>
                </c:pt>
                <c:pt idx="722">
                  <c:v>1.444</c:v>
                </c:pt>
                <c:pt idx="723">
                  <c:v>1.446</c:v>
                </c:pt>
                <c:pt idx="724">
                  <c:v>1.448</c:v>
                </c:pt>
                <c:pt idx="725">
                  <c:v>1.45</c:v>
                </c:pt>
                <c:pt idx="726">
                  <c:v>1.452</c:v>
                </c:pt>
                <c:pt idx="727">
                  <c:v>1.454</c:v>
                </c:pt>
                <c:pt idx="728">
                  <c:v>1.456</c:v>
                </c:pt>
                <c:pt idx="729">
                  <c:v>1.458</c:v>
                </c:pt>
                <c:pt idx="730">
                  <c:v>1.46</c:v>
                </c:pt>
                <c:pt idx="731">
                  <c:v>1.462</c:v>
                </c:pt>
                <c:pt idx="732">
                  <c:v>1.464</c:v>
                </c:pt>
                <c:pt idx="733">
                  <c:v>1.466</c:v>
                </c:pt>
                <c:pt idx="734">
                  <c:v>1.468</c:v>
                </c:pt>
                <c:pt idx="735">
                  <c:v>1.47</c:v>
                </c:pt>
                <c:pt idx="736">
                  <c:v>1.472</c:v>
                </c:pt>
                <c:pt idx="737">
                  <c:v>1.474</c:v>
                </c:pt>
                <c:pt idx="738">
                  <c:v>1.476</c:v>
                </c:pt>
                <c:pt idx="739">
                  <c:v>1.478</c:v>
                </c:pt>
                <c:pt idx="740">
                  <c:v>1.48</c:v>
                </c:pt>
                <c:pt idx="741">
                  <c:v>1.482</c:v>
                </c:pt>
                <c:pt idx="742">
                  <c:v>1.484</c:v>
                </c:pt>
                <c:pt idx="743">
                  <c:v>1.486</c:v>
                </c:pt>
                <c:pt idx="744">
                  <c:v>1.488</c:v>
                </c:pt>
                <c:pt idx="745">
                  <c:v>1.49</c:v>
                </c:pt>
                <c:pt idx="746">
                  <c:v>1.492</c:v>
                </c:pt>
                <c:pt idx="747">
                  <c:v>1.494</c:v>
                </c:pt>
                <c:pt idx="748">
                  <c:v>1.496</c:v>
                </c:pt>
                <c:pt idx="749">
                  <c:v>1.498</c:v>
                </c:pt>
                <c:pt idx="750">
                  <c:v>1.5</c:v>
                </c:pt>
                <c:pt idx="751">
                  <c:v>1.502</c:v>
                </c:pt>
                <c:pt idx="752">
                  <c:v>1.504</c:v>
                </c:pt>
                <c:pt idx="753">
                  <c:v>1.506</c:v>
                </c:pt>
                <c:pt idx="754">
                  <c:v>1.508</c:v>
                </c:pt>
                <c:pt idx="755">
                  <c:v>1.51</c:v>
                </c:pt>
                <c:pt idx="756">
                  <c:v>1.512</c:v>
                </c:pt>
                <c:pt idx="757">
                  <c:v>1.514</c:v>
                </c:pt>
                <c:pt idx="758">
                  <c:v>1.516</c:v>
                </c:pt>
                <c:pt idx="759">
                  <c:v>1.518</c:v>
                </c:pt>
                <c:pt idx="760">
                  <c:v>1.52</c:v>
                </c:pt>
                <c:pt idx="761">
                  <c:v>1.522</c:v>
                </c:pt>
                <c:pt idx="762">
                  <c:v>1.524</c:v>
                </c:pt>
                <c:pt idx="763">
                  <c:v>1.526</c:v>
                </c:pt>
                <c:pt idx="764">
                  <c:v>1.528</c:v>
                </c:pt>
                <c:pt idx="765">
                  <c:v>1.53</c:v>
                </c:pt>
                <c:pt idx="766">
                  <c:v>1.532</c:v>
                </c:pt>
                <c:pt idx="767">
                  <c:v>1.534</c:v>
                </c:pt>
                <c:pt idx="768">
                  <c:v>1.536</c:v>
                </c:pt>
                <c:pt idx="769">
                  <c:v>1.538</c:v>
                </c:pt>
                <c:pt idx="770">
                  <c:v>1.54</c:v>
                </c:pt>
                <c:pt idx="771">
                  <c:v>1.542</c:v>
                </c:pt>
                <c:pt idx="772">
                  <c:v>1.544</c:v>
                </c:pt>
                <c:pt idx="773">
                  <c:v>1.546</c:v>
                </c:pt>
                <c:pt idx="774">
                  <c:v>1.548</c:v>
                </c:pt>
                <c:pt idx="775">
                  <c:v>1.55</c:v>
                </c:pt>
                <c:pt idx="776">
                  <c:v>1.552</c:v>
                </c:pt>
                <c:pt idx="777">
                  <c:v>1.554</c:v>
                </c:pt>
                <c:pt idx="778">
                  <c:v>1.556</c:v>
                </c:pt>
                <c:pt idx="779">
                  <c:v>1.558</c:v>
                </c:pt>
                <c:pt idx="780">
                  <c:v>1.56</c:v>
                </c:pt>
                <c:pt idx="781">
                  <c:v>1.562</c:v>
                </c:pt>
                <c:pt idx="782">
                  <c:v>1.564</c:v>
                </c:pt>
                <c:pt idx="783">
                  <c:v>1.566</c:v>
                </c:pt>
                <c:pt idx="784">
                  <c:v>1.568</c:v>
                </c:pt>
                <c:pt idx="785">
                  <c:v>1.57</c:v>
                </c:pt>
                <c:pt idx="786">
                  <c:v>1.572</c:v>
                </c:pt>
                <c:pt idx="787">
                  <c:v>1.574</c:v>
                </c:pt>
                <c:pt idx="788">
                  <c:v>1.576</c:v>
                </c:pt>
                <c:pt idx="789">
                  <c:v>1.578</c:v>
                </c:pt>
                <c:pt idx="790">
                  <c:v>1.58</c:v>
                </c:pt>
                <c:pt idx="791">
                  <c:v>1.582</c:v>
                </c:pt>
                <c:pt idx="792">
                  <c:v>1.584</c:v>
                </c:pt>
                <c:pt idx="793">
                  <c:v>1.586</c:v>
                </c:pt>
                <c:pt idx="794">
                  <c:v>1.588</c:v>
                </c:pt>
                <c:pt idx="795">
                  <c:v>1.59</c:v>
                </c:pt>
                <c:pt idx="796">
                  <c:v>1.592</c:v>
                </c:pt>
                <c:pt idx="797">
                  <c:v>1.594</c:v>
                </c:pt>
                <c:pt idx="798">
                  <c:v>1.596</c:v>
                </c:pt>
                <c:pt idx="799">
                  <c:v>1.598</c:v>
                </c:pt>
                <c:pt idx="800">
                  <c:v>1.6</c:v>
                </c:pt>
                <c:pt idx="801">
                  <c:v>1.602</c:v>
                </c:pt>
                <c:pt idx="802">
                  <c:v>1.604</c:v>
                </c:pt>
                <c:pt idx="803">
                  <c:v>1.606</c:v>
                </c:pt>
                <c:pt idx="804">
                  <c:v>1.608</c:v>
                </c:pt>
                <c:pt idx="805">
                  <c:v>1.61</c:v>
                </c:pt>
                <c:pt idx="806">
                  <c:v>1.612</c:v>
                </c:pt>
                <c:pt idx="807">
                  <c:v>1.614</c:v>
                </c:pt>
                <c:pt idx="808">
                  <c:v>1.616</c:v>
                </c:pt>
                <c:pt idx="809">
                  <c:v>1.618</c:v>
                </c:pt>
                <c:pt idx="810">
                  <c:v>1.62</c:v>
                </c:pt>
                <c:pt idx="811">
                  <c:v>1.622</c:v>
                </c:pt>
                <c:pt idx="812">
                  <c:v>1.624</c:v>
                </c:pt>
                <c:pt idx="813">
                  <c:v>1.626</c:v>
                </c:pt>
                <c:pt idx="814">
                  <c:v>1.628</c:v>
                </c:pt>
                <c:pt idx="815">
                  <c:v>1.63</c:v>
                </c:pt>
                <c:pt idx="816">
                  <c:v>1.632</c:v>
                </c:pt>
                <c:pt idx="817">
                  <c:v>1.634</c:v>
                </c:pt>
                <c:pt idx="818">
                  <c:v>1.636</c:v>
                </c:pt>
                <c:pt idx="819">
                  <c:v>1.638</c:v>
                </c:pt>
                <c:pt idx="820">
                  <c:v>1.64</c:v>
                </c:pt>
                <c:pt idx="821">
                  <c:v>1.642</c:v>
                </c:pt>
                <c:pt idx="822">
                  <c:v>1.644</c:v>
                </c:pt>
                <c:pt idx="823">
                  <c:v>1.646</c:v>
                </c:pt>
                <c:pt idx="824">
                  <c:v>1.648</c:v>
                </c:pt>
                <c:pt idx="825">
                  <c:v>1.65</c:v>
                </c:pt>
                <c:pt idx="826">
                  <c:v>1.652</c:v>
                </c:pt>
                <c:pt idx="827">
                  <c:v>1.654</c:v>
                </c:pt>
                <c:pt idx="828">
                  <c:v>1.656</c:v>
                </c:pt>
                <c:pt idx="829">
                  <c:v>1.658</c:v>
                </c:pt>
                <c:pt idx="830">
                  <c:v>1.66</c:v>
                </c:pt>
                <c:pt idx="831">
                  <c:v>1.662</c:v>
                </c:pt>
                <c:pt idx="832">
                  <c:v>1.664</c:v>
                </c:pt>
                <c:pt idx="833">
                  <c:v>1.666</c:v>
                </c:pt>
                <c:pt idx="834">
                  <c:v>1.668</c:v>
                </c:pt>
                <c:pt idx="835">
                  <c:v>1.67</c:v>
                </c:pt>
                <c:pt idx="836">
                  <c:v>1.672</c:v>
                </c:pt>
                <c:pt idx="837">
                  <c:v>1.674</c:v>
                </c:pt>
                <c:pt idx="838">
                  <c:v>1.676</c:v>
                </c:pt>
                <c:pt idx="839">
                  <c:v>1.678</c:v>
                </c:pt>
                <c:pt idx="840">
                  <c:v>1.68</c:v>
                </c:pt>
                <c:pt idx="841">
                  <c:v>1.682</c:v>
                </c:pt>
                <c:pt idx="842">
                  <c:v>1.684</c:v>
                </c:pt>
                <c:pt idx="843">
                  <c:v>1.686</c:v>
                </c:pt>
                <c:pt idx="844">
                  <c:v>1.688</c:v>
                </c:pt>
                <c:pt idx="845">
                  <c:v>1.69</c:v>
                </c:pt>
                <c:pt idx="846">
                  <c:v>1.692</c:v>
                </c:pt>
                <c:pt idx="847">
                  <c:v>1.694</c:v>
                </c:pt>
                <c:pt idx="848">
                  <c:v>1.696</c:v>
                </c:pt>
                <c:pt idx="849">
                  <c:v>1.698</c:v>
                </c:pt>
                <c:pt idx="850">
                  <c:v>1.7</c:v>
                </c:pt>
                <c:pt idx="851">
                  <c:v>1.702</c:v>
                </c:pt>
                <c:pt idx="852">
                  <c:v>1.704</c:v>
                </c:pt>
                <c:pt idx="853">
                  <c:v>1.706</c:v>
                </c:pt>
                <c:pt idx="854">
                  <c:v>1.708</c:v>
                </c:pt>
                <c:pt idx="855">
                  <c:v>1.71</c:v>
                </c:pt>
                <c:pt idx="856">
                  <c:v>1.712</c:v>
                </c:pt>
                <c:pt idx="857">
                  <c:v>1.714</c:v>
                </c:pt>
                <c:pt idx="858">
                  <c:v>1.716</c:v>
                </c:pt>
                <c:pt idx="859">
                  <c:v>1.718</c:v>
                </c:pt>
                <c:pt idx="860">
                  <c:v>1.72</c:v>
                </c:pt>
                <c:pt idx="861">
                  <c:v>1.722</c:v>
                </c:pt>
                <c:pt idx="862">
                  <c:v>1.724</c:v>
                </c:pt>
                <c:pt idx="863">
                  <c:v>1.726</c:v>
                </c:pt>
                <c:pt idx="864">
                  <c:v>1.728</c:v>
                </c:pt>
                <c:pt idx="865">
                  <c:v>1.73</c:v>
                </c:pt>
                <c:pt idx="866">
                  <c:v>1.732</c:v>
                </c:pt>
                <c:pt idx="867">
                  <c:v>1.734</c:v>
                </c:pt>
                <c:pt idx="868">
                  <c:v>1.736</c:v>
                </c:pt>
                <c:pt idx="869">
                  <c:v>1.738</c:v>
                </c:pt>
                <c:pt idx="870">
                  <c:v>1.74</c:v>
                </c:pt>
                <c:pt idx="871">
                  <c:v>1.742</c:v>
                </c:pt>
                <c:pt idx="872">
                  <c:v>1.744</c:v>
                </c:pt>
                <c:pt idx="873">
                  <c:v>1.746</c:v>
                </c:pt>
                <c:pt idx="874">
                  <c:v>1.748</c:v>
                </c:pt>
                <c:pt idx="875">
                  <c:v>1.75</c:v>
                </c:pt>
                <c:pt idx="876">
                  <c:v>1.752</c:v>
                </c:pt>
                <c:pt idx="877">
                  <c:v>1.754</c:v>
                </c:pt>
                <c:pt idx="878">
                  <c:v>1.756</c:v>
                </c:pt>
                <c:pt idx="879">
                  <c:v>1.758</c:v>
                </c:pt>
                <c:pt idx="880">
                  <c:v>1.76</c:v>
                </c:pt>
                <c:pt idx="881">
                  <c:v>1.762</c:v>
                </c:pt>
                <c:pt idx="882">
                  <c:v>1.764</c:v>
                </c:pt>
                <c:pt idx="883">
                  <c:v>1.766</c:v>
                </c:pt>
                <c:pt idx="884">
                  <c:v>1.768</c:v>
                </c:pt>
                <c:pt idx="885">
                  <c:v>1.77</c:v>
                </c:pt>
                <c:pt idx="886">
                  <c:v>1.772</c:v>
                </c:pt>
                <c:pt idx="887">
                  <c:v>1.774</c:v>
                </c:pt>
                <c:pt idx="888">
                  <c:v>1.776</c:v>
                </c:pt>
                <c:pt idx="889">
                  <c:v>1.778</c:v>
                </c:pt>
                <c:pt idx="890">
                  <c:v>1.78</c:v>
                </c:pt>
                <c:pt idx="891">
                  <c:v>1.782</c:v>
                </c:pt>
                <c:pt idx="892">
                  <c:v>1.784</c:v>
                </c:pt>
                <c:pt idx="893">
                  <c:v>1.786</c:v>
                </c:pt>
                <c:pt idx="894">
                  <c:v>1.788</c:v>
                </c:pt>
                <c:pt idx="895">
                  <c:v>1.79</c:v>
                </c:pt>
                <c:pt idx="896">
                  <c:v>1.792</c:v>
                </c:pt>
                <c:pt idx="897">
                  <c:v>1.794</c:v>
                </c:pt>
                <c:pt idx="898">
                  <c:v>1.796</c:v>
                </c:pt>
                <c:pt idx="899">
                  <c:v>1.798</c:v>
                </c:pt>
                <c:pt idx="900">
                  <c:v>1.8</c:v>
                </c:pt>
                <c:pt idx="901">
                  <c:v>1.802</c:v>
                </c:pt>
                <c:pt idx="902">
                  <c:v>1.804</c:v>
                </c:pt>
                <c:pt idx="903">
                  <c:v>1.806</c:v>
                </c:pt>
                <c:pt idx="904">
                  <c:v>1.808</c:v>
                </c:pt>
                <c:pt idx="905">
                  <c:v>1.81</c:v>
                </c:pt>
                <c:pt idx="906">
                  <c:v>1.812</c:v>
                </c:pt>
                <c:pt idx="907">
                  <c:v>1.814</c:v>
                </c:pt>
                <c:pt idx="908">
                  <c:v>1.816</c:v>
                </c:pt>
                <c:pt idx="909">
                  <c:v>1.818</c:v>
                </c:pt>
                <c:pt idx="910">
                  <c:v>1.82</c:v>
                </c:pt>
                <c:pt idx="911">
                  <c:v>1.822</c:v>
                </c:pt>
                <c:pt idx="912">
                  <c:v>1.824</c:v>
                </c:pt>
                <c:pt idx="913">
                  <c:v>1.826</c:v>
                </c:pt>
                <c:pt idx="914">
                  <c:v>1.828</c:v>
                </c:pt>
                <c:pt idx="915">
                  <c:v>1.83</c:v>
                </c:pt>
                <c:pt idx="916">
                  <c:v>1.832</c:v>
                </c:pt>
                <c:pt idx="917">
                  <c:v>1.834</c:v>
                </c:pt>
                <c:pt idx="918">
                  <c:v>1.836</c:v>
                </c:pt>
                <c:pt idx="919">
                  <c:v>1.838</c:v>
                </c:pt>
                <c:pt idx="920">
                  <c:v>1.84</c:v>
                </c:pt>
                <c:pt idx="921">
                  <c:v>1.842</c:v>
                </c:pt>
                <c:pt idx="922">
                  <c:v>1.844</c:v>
                </c:pt>
                <c:pt idx="923">
                  <c:v>1.846</c:v>
                </c:pt>
                <c:pt idx="924">
                  <c:v>1.848</c:v>
                </c:pt>
                <c:pt idx="925">
                  <c:v>1.85</c:v>
                </c:pt>
                <c:pt idx="926">
                  <c:v>1.852</c:v>
                </c:pt>
                <c:pt idx="927">
                  <c:v>1.854</c:v>
                </c:pt>
                <c:pt idx="928">
                  <c:v>1.856</c:v>
                </c:pt>
                <c:pt idx="929">
                  <c:v>1.858</c:v>
                </c:pt>
                <c:pt idx="930">
                  <c:v>1.86</c:v>
                </c:pt>
                <c:pt idx="931">
                  <c:v>1.862</c:v>
                </c:pt>
                <c:pt idx="932">
                  <c:v>1.864</c:v>
                </c:pt>
                <c:pt idx="933">
                  <c:v>1.866</c:v>
                </c:pt>
                <c:pt idx="934">
                  <c:v>1.868</c:v>
                </c:pt>
                <c:pt idx="935">
                  <c:v>1.87</c:v>
                </c:pt>
                <c:pt idx="936">
                  <c:v>1.872</c:v>
                </c:pt>
                <c:pt idx="937">
                  <c:v>1.874</c:v>
                </c:pt>
                <c:pt idx="938">
                  <c:v>1.876</c:v>
                </c:pt>
                <c:pt idx="939">
                  <c:v>1.878</c:v>
                </c:pt>
                <c:pt idx="940">
                  <c:v>1.88</c:v>
                </c:pt>
                <c:pt idx="941">
                  <c:v>1.882</c:v>
                </c:pt>
                <c:pt idx="942">
                  <c:v>1.884</c:v>
                </c:pt>
                <c:pt idx="943">
                  <c:v>1.886</c:v>
                </c:pt>
                <c:pt idx="944">
                  <c:v>1.888</c:v>
                </c:pt>
                <c:pt idx="945">
                  <c:v>1.89</c:v>
                </c:pt>
                <c:pt idx="946">
                  <c:v>1.892</c:v>
                </c:pt>
                <c:pt idx="947">
                  <c:v>1.894</c:v>
                </c:pt>
                <c:pt idx="948">
                  <c:v>1.896</c:v>
                </c:pt>
                <c:pt idx="949">
                  <c:v>1.898</c:v>
                </c:pt>
                <c:pt idx="950">
                  <c:v>1.9</c:v>
                </c:pt>
                <c:pt idx="951">
                  <c:v>1.901999999999999</c:v>
                </c:pt>
                <c:pt idx="952">
                  <c:v>1.903999999999999</c:v>
                </c:pt>
                <c:pt idx="953">
                  <c:v>1.905999999999999</c:v>
                </c:pt>
                <c:pt idx="954">
                  <c:v>1.907999999999999</c:v>
                </c:pt>
                <c:pt idx="955">
                  <c:v>1.91</c:v>
                </c:pt>
                <c:pt idx="956">
                  <c:v>1.911999999999999</c:v>
                </c:pt>
                <c:pt idx="957">
                  <c:v>1.913999999999999</c:v>
                </c:pt>
                <c:pt idx="958">
                  <c:v>1.915999999999999</c:v>
                </c:pt>
                <c:pt idx="959">
                  <c:v>1.917999999999999</c:v>
                </c:pt>
                <c:pt idx="960">
                  <c:v>1.92</c:v>
                </c:pt>
                <c:pt idx="961">
                  <c:v>1.921999999999999</c:v>
                </c:pt>
                <c:pt idx="962">
                  <c:v>1.923999999999999</c:v>
                </c:pt>
                <c:pt idx="963">
                  <c:v>1.925999999999999</c:v>
                </c:pt>
                <c:pt idx="964">
                  <c:v>1.927999999999999</c:v>
                </c:pt>
                <c:pt idx="965">
                  <c:v>1.93</c:v>
                </c:pt>
                <c:pt idx="966">
                  <c:v>1.931999999999999</c:v>
                </c:pt>
                <c:pt idx="967">
                  <c:v>1.933999999999999</c:v>
                </c:pt>
                <c:pt idx="968">
                  <c:v>1.935999999999999</c:v>
                </c:pt>
                <c:pt idx="969">
                  <c:v>1.937999999999999</c:v>
                </c:pt>
                <c:pt idx="970">
                  <c:v>1.94</c:v>
                </c:pt>
                <c:pt idx="971">
                  <c:v>1.941999999999999</c:v>
                </c:pt>
                <c:pt idx="972">
                  <c:v>1.944</c:v>
                </c:pt>
                <c:pt idx="973">
                  <c:v>1.946</c:v>
                </c:pt>
                <c:pt idx="974">
                  <c:v>1.948</c:v>
                </c:pt>
                <c:pt idx="975">
                  <c:v>1.95</c:v>
                </c:pt>
                <c:pt idx="976">
                  <c:v>1.952</c:v>
                </c:pt>
                <c:pt idx="977">
                  <c:v>1.954</c:v>
                </c:pt>
                <c:pt idx="978">
                  <c:v>1.956</c:v>
                </c:pt>
                <c:pt idx="979">
                  <c:v>1.958</c:v>
                </c:pt>
                <c:pt idx="980">
                  <c:v>1.96</c:v>
                </c:pt>
                <c:pt idx="981">
                  <c:v>1.962</c:v>
                </c:pt>
                <c:pt idx="982">
                  <c:v>1.964</c:v>
                </c:pt>
                <c:pt idx="983">
                  <c:v>1.966</c:v>
                </c:pt>
                <c:pt idx="984">
                  <c:v>1.968</c:v>
                </c:pt>
                <c:pt idx="985">
                  <c:v>1.97</c:v>
                </c:pt>
                <c:pt idx="986">
                  <c:v>1.972</c:v>
                </c:pt>
                <c:pt idx="987">
                  <c:v>1.974</c:v>
                </c:pt>
                <c:pt idx="988">
                  <c:v>1.976</c:v>
                </c:pt>
                <c:pt idx="989">
                  <c:v>1.978</c:v>
                </c:pt>
                <c:pt idx="990">
                  <c:v>1.98</c:v>
                </c:pt>
                <c:pt idx="991">
                  <c:v>1.982</c:v>
                </c:pt>
                <c:pt idx="992">
                  <c:v>1.984</c:v>
                </c:pt>
                <c:pt idx="993">
                  <c:v>1.986</c:v>
                </c:pt>
                <c:pt idx="994">
                  <c:v>1.988</c:v>
                </c:pt>
                <c:pt idx="995">
                  <c:v>1.99</c:v>
                </c:pt>
                <c:pt idx="996">
                  <c:v>1.992</c:v>
                </c:pt>
                <c:pt idx="997">
                  <c:v>1.994</c:v>
                </c:pt>
                <c:pt idx="998">
                  <c:v>1.996</c:v>
                </c:pt>
                <c:pt idx="999">
                  <c:v>1.998</c:v>
                </c:pt>
                <c:pt idx="1000">
                  <c:v>2.0</c:v>
                </c:pt>
                <c:pt idx="1001">
                  <c:v>2.002</c:v>
                </c:pt>
                <c:pt idx="1002">
                  <c:v>2.004</c:v>
                </c:pt>
                <c:pt idx="1003">
                  <c:v>2.006</c:v>
                </c:pt>
                <c:pt idx="1004">
                  <c:v>2.008</c:v>
                </c:pt>
                <c:pt idx="1005">
                  <c:v>2.01</c:v>
                </c:pt>
                <c:pt idx="1006">
                  <c:v>2.012</c:v>
                </c:pt>
                <c:pt idx="1007">
                  <c:v>2.014</c:v>
                </c:pt>
                <c:pt idx="1008">
                  <c:v>2.016</c:v>
                </c:pt>
                <c:pt idx="1009">
                  <c:v>2.018</c:v>
                </c:pt>
                <c:pt idx="1010">
                  <c:v>2.02</c:v>
                </c:pt>
                <c:pt idx="1011">
                  <c:v>2.022</c:v>
                </c:pt>
                <c:pt idx="1012">
                  <c:v>2.024</c:v>
                </c:pt>
                <c:pt idx="1013">
                  <c:v>2.026</c:v>
                </c:pt>
                <c:pt idx="1014">
                  <c:v>2.028</c:v>
                </c:pt>
                <c:pt idx="1015">
                  <c:v>2.03</c:v>
                </c:pt>
                <c:pt idx="1016">
                  <c:v>2.032</c:v>
                </c:pt>
                <c:pt idx="1017">
                  <c:v>2.034</c:v>
                </c:pt>
                <c:pt idx="1018">
                  <c:v>2.036</c:v>
                </c:pt>
                <c:pt idx="1019">
                  <c:v>2.038</c:v>
                </c:pt>
                <c:pt idx="1020">
                  <c:v>2.04</c:v>
                </c:pt>
                <c:pt idx="1021">
                  <c:v>2.042</c:v>
                </c:pt>
                <c:pt idx="1022">
                  <c:v>2.044</c:v>
                </c:pt>
                <c:pt idx="1023">
                  <c:v>2.046</c:v>
                </c:pt>
                <c:pt idx="1024">
                  <c:v>2.048</c:v>
                </c:pt>
                <c:pt idx="1025">
                  <c:v>2.05</c:v>
                </c:pt>
                <c:pt idx="1026">
                  <c:v>2.052</c:v>
                </c:pt>
                <c:pt idx="1027">
                  <c:v>2.054</c:v>
                </c:pt>
                <c:pt idx="1028">
                  <c:v>2.056</c:v>
                </c:pt>
                <c:pt idx="1029">
                  <c:v>2.058</c:v>
                </c:pt>
                <c:pt idx="1030">
                  <c:v>2.06</c:v>
                </c:pt>
                <c:pt idx="1031">
                  <c:v>2.062</c:v>
                </c:pt>
                <c:pt idx="1032">
                  <c:v>2.064</c:v>
                </c:pt>
                <c:pt idx="1033">
                  <c:v>2.066</c:v>
                </c:pt>
                <c:pt idx="1034">
                  <c:v>2.068</c:v>
                </c:pt>
                <c:pt idx="1035">
                  <c:v>2.07</c:v>
                </c:pt>
                <c:pt idx="1036">
                  <c:v>2.072</c:v>
                </c:pt>
                <c:pt idx="1037">
                  <c:v>2.074</c:v>
                </c:pt>
                <c:pt idx="1038">
                  <c:v>2.076</c:v>
                </c:pt>
                <c:pt idx="1039">
                  <c:v>2.078</c:v>
                </c:pt>
                <c:pt idx="1040">
                  <c:v>2.08</c:v>
                </c:pt>
                <c:pt idx="1041">
                  <c:v>2.082</c:v>
                </c:pt>
                <c:pt idx="1042">
                  <c:v>2.084</c:v>
                </c:pt>
                <c:pt idx="1043">
                  <c:v>2.086</c:v>
                </c:pt>
                <c:pt idx="1044">
                  <c:v>2.088</c:v>
                </c:pt>
                <c:pt idx="1045">
                  <c:v>2.09</c:v>
                </c:pt>
                <c:pt idx="1046">
                  <c:v>2.092</c:v>
                </c:pt>
                <c:pt idx="1047">
                  <c:v>2.094</c:v>
                </c:pt>
                <c:pt idx="1048">
                  <c:v>2.096</c:v>
                </c:pt>
                <c:pt idx="1049">
                  <c:v>2.098</c:v>
                </c:pt>
                <c:pt idx="1050">
                  <c:v>2.1</c:v>
                </c:pt>
                <c:pt idx="1051">
                  <c:v>2.102</c:v>
                </c:pt>
                <c:pt idx="1052">
                  <c:v>2.104</c:v>
                </c:pt>
                <c:pt idx="1053">
                  <c:v>2.106</c:v>
                </c:pt>
                <c:pt idx="1054">
                  <c:v>2.108</c:v>
                </c:pt>
                <c:pt idx="1055">
                  <c:v>2.11</c:v>
                </c:pt>
                <c:pt idx="1056">
                  <c:v>2.112</c:v>
                </c:pt>
                <c:pt idx="1057">
                  <c:v>2.114</c:v>
                </c:pt>
                <c:pt idx="1058">
                  <c:v>2.116</c:v>
                </c:pt>
                <c:pt idx="1059">
                  <c:v>2.118</c:v>
                </c:pt>
                <c:pt idx="1060">
                  <c:v>2.12</c:v>
                </c:pt>
                <c:pt idx="1061">
                  <c:v>2.122</c:v>
                </c:pt>
                <c:pt idx="1062">
                  <c:v>2.124</c:v>
                </c:pt>
                <c:pt idx="1063">
                  <c:v>2.126</c:v>
                </c:pt>
                <c:pt idx="1064">
                  <c:v>2.128</c:v>
                </c:pt>
                <c:pt idx="1065">
                  <c:v>2.13</c:v>
                </c:pt>
                <c:pt idx="1066">
                  <c:v>2.132</c:v>
                </c:pt>
                <c:pt idx="1067">
                  <c:v>2.134</c:v>
                </c:pt>
                <c:pt idx="1068">
                  <c:v>2.136</c:v>
                </c:pt>
                <c:pt idx="1069">
                  <c:v>2.138</c:v>
                </c:pt>
                <c:pt idx="1070">
                  <c:v>2.14</c:v>
                </c:pt>
                <c:pt idx="1071">
                  <c:v>2.142</c:v>
                </c:pt>
                <c:pt idx="1072">
                  <c:v>2.144</c:v>
                </c:pt>
                <c:pt idx="1073">
                  <c:v>2.146</c:v>
                </c:pt>
                <c:pt idx="1074">
                  <c:v>2.148</c:v>
                </c:pt>
                <c:pt idx="1075">
                  <c:v>2.15</c:v>
                </c:pt>
                <c:pt idx="1076">
                  <c:v>2.152</c:v>
                </c:pt>
                <c:pt idx="1077">
                  <c:v>2.154</c:v>
                </c:pt>
                <c:pt idx="1078">
                  <c:v>2.156</c:v>
                </c:pt>
                <c:pt idx="1079">
                  <c:v>2.158</c:v>
                </c:pt>
                <c:pt idx="1080">
                  <c:v>2.16</c:v>
                </c:pt>
                <c:pt idx="1081">
                  <c:v>2.162</c:v>
                </c:pt>
                <c:pt idx="1082">
                  <c:v>2.164</c:v>
                </c:pt>
                <c:pt idx="1083">
                  <c:v>2.166</c:v>
                </c:pt>
                <c:pt idx="1084">
                  <c:v>2.168</c:v>
                </c:pt>
                <c:pt idx="1085">
                  <c:v>2.17</c:v>
                </c:pt>
                <c:pt idx="1086">
                  <c:v>2.172</c:v>
                </c:pt>
                <c:pt idx="1087">
                  <c:v>2.174</c:v>
                </c:pt>
                <c:pt idx="1088">
                  <c:v>2.176</c:v>
                </c:pt>
                <c:pt idx="1089">
                  <c:v>2.178</c:v>
                </c:pt>
                <c:pt idx="1090">
                  <c:v>2.18</c:v>
                </c:pt>
                <c:pt idx="1091">
                  <c:v>2.182</c:v>
                </c:pt>
                <c:pt idx="1092">
                  <c:v>2.184</c:v>
                </c:pt>
                <c:pt idx="1093">
                  <c:v>2.186</c:v>
                </c:pt>
                <c:pt idx="1094">
                  <c:v>2.188</c:v>
                </c:pt>
                <c:pt idx="1095">
                  <c:v>2.19</c:v>
                </c:pt>
                <c:pt idx="1096">
                  <c:v>2.192</c:v>
                </c:pt>
                <c:pt idx="1097">
                  <c:v>2.194</c:v>
                </c:pt>
                <c:pt idx="1098">
                  <c:v>2.196</c:v>
                </c:pt>
                <c:pt idx="1099">
                  <c:v>2.198</c:v>
                </c:pt>
                <c:pt idx="1100">
                  <c:v>2.2</c:v>
                </c:pt>
                <c:pt idx="1101">
                  <c:v>2.202</c:v>
                </c:pt>
                <c:pt idx="1102">
                  <c:v>2.204</c:v>
                </c:pt>
                <c:pt idx="1103">
                  <c:v>2.206</c:v>
                </c:pt>
                <c:pt idx="1104">
                  <c:v>2.208</c:v>
                </c:pt>
                <c:pt idx="1105">
                  <c:v>2.21</c:v>
                </c:pt>
                <c:pt idx="1106">
                  <c:v>2.212</c:v>
                </c:pt>
                <c:pt idx="1107">
                  <c:v>2.214</c:v>
                </c:pt>
                <c:pt idx="1108">
                  <c:v>2.216</c:v>
                </c:pt>
                <c:pt idx="1109">
                  <c:v>2.218</c:v>
                </c:pt>
                <c:pt idx="1110">
                  <c:v>2.22</c:v>
                </c:pt>
                <c:pt idx="1111">
                  <c:v>2.222</c:v>
                </c:pt>
                <c:pt idx="1112">
                  <c:v>2.224</c:v>
                </c:pt>
                <c:pt idx="1113">
                  <c:v>2.226</c:v>
                </c:pt>
                <c:pt idx="1114">
                  <c:v>2.228</c:v>
                </c:pt>
                <c:pt idx="1115">
                  <c:v>2.23</c:v>
                </c:pt>
                <c:pt idx="1116">
                  <c:v>2.232</c:v>
                </c:pt>
                <c:pt idx="1117">
                  <c:v>2.234</c:v>
                </c:pt>
                <c:pt idx="1118">
                  <c:v>2.236</c:v>
                </c:pt>
                <c:pt idx="1119">
                  <c:v>2.238</c:v>
                </c:pt>
                <c:pt idx="1120">
                  <c:v>2.24</c:v>
                </c:pt>
                <c:pt idx="1121">
                  <c:v>2.242</c:v>
                </c:pt>
                <c:pt idx="1122">
                  <c:v>2.244</c:v>
                </c:pt>
                <c:pt idx="1123">
                  <c:v>2.246</c:v>
                </c:pt>
                <c:pt idx="1124">
                  <c:v>2.248</c:v>
                </c:pt>
                <c:pt idx="1125">
                  <c:v>2.25</c:v>
                </c:pt>
                <c:pt idx="1126">
                  <c:v>2.252</c:v>
                </c:pt>
                <c:pt idx="1127">
                  <c:v>2.254</c:v>
                </c:pt>
                <c:pt idx="1128">
                  <c:v>2.256</c:v>
                </c:pt>
                <c:pt idx="1129">
                  <c:v>2.258</c:v>
                </c:pt>
                <c:pt idx="1130">
                  <c:v>2.26</c:v>
                </c:pt>
                <c:pt idx="1131">
                  <c:v>2.262</c:v>
                </c:pt>
                <c:pt idx="1132">
                  <c:v>2.264</c:v>
                </c:pt>
                <c:pt idx="1133">
                  <c:v>2.266</c:v>
                </c:pt>
                <c:pt idx="1134">
                  <c:v>2.268</c:v>
                </c:pt>
                <c:pt idx="1135">
                  <c:v>2.27</c:v>
                </c:pt>
                <c:pt idx="1136">
                  <c:v>2.272</c:v>
                </c:pt>
                <c:pt idx="1137">
                  <c:v>2.274</c:v>
                </c:pt>
                <c:pt idx="1138">
                  <c:v>2.276</c:v>
                </c:pt>
                <c:pt idx="1139">
                  <c:v>2.278</c:v>
                </c:pt>
                <c:pt idx="1140">
                  <c:v>2.28</c:v>
                </c:pt>
                <c:pt idx="1141">
                  <c:v>2.282</c:v>
                </c:pt>
                <c:pt idx="1142">
                  <c:v>2.284</c:v>
                </c:pt>
                <c:pt idx="1143">
                  <c:v>2.286</c:v>
                </c:pt>
                <c:pt idx="1144">
                  <c:v>2.288</c:v>
                </c:pt>
                <c:pt idx="1145">
                  <c:v>2.29</c:v>
                </c:pt>
                <c:pt idx="1146">
                  <c:v>2.292</c:v>
                </c:pt>
                <c:pt idx="1147">
                  <c:v>2.294</c:v>
                </c:pt>
                <c:pt idx="1148">
                  <c:v>2.296</c:v>
                </c:pt>
                <c:pt idx="1149">
                  <c:v>2.298</c:v>
                </c:pt>
                <c:pt idx="1150">
                  <c:v>2.3</c:v>
                </c:pt>
                <c:pt idx="1151">
                  <c:v>2.302</c:v>
                </c:pt>
                <c:pt idx="1152">
                  <c:v>2.304</c:v>
                </c:pt>
                <c:pt idx="1153">
                  <c:v>2.306</c:v>
                </c:pt>
                <c:pt idx="1154">
                  <c:v>2.308</c:v>
                </c:pt>
                <c:pt idx="1155">
                  <c:v>2.31</c:v>
                </c:pt>
                <c:pt idx="1156">
                  <c:v>2.311999999999998</c:v>
                </c:pt>
                <c:pt idx="1157">
                  <c:v>2.314</c:v>
                </c:pt>
                <c:pt idx="1158">
                  <c:v>2.315999999999998</c:v>
                </c:pt>
                <c:pt idx="1159">
                  <c:v>2.318</c:v>
                </c:pt>
                <c:pt idx="1160">
                  <c:v>2.319999999999998</c:v>
                </c:pt>
                <c:pt idx="1161">
                  <c:v>2.322</c:v>
                </c:pt>
                <c:pt idx="1162">
                  <c:v>2.324</c:v>
                </c:pt>
                <c:pt idx="1163">
                  <c:v>2.326</c:v>
                </c:pt>
                <c:pt idx="1164">
                  <c:v>2.328</c:v>
                </c:pt>
                <c:pt idx="1165">
                  <c:v>2.33</c:v>
                </c:pt>
                <c:pt idx="1166">
                  <c:v>2.331999999999998</c:v>
                </c:pt>
                <c:pt idx="1167">
                  <c:v>2.334</c:v>
                </c:pt>
                <c:pt idx="1168">
                  <c:v>2.335999999999998</c:v>
                </c:pt>
                <c:pt idx="1169">
                  <c:v>2.338</c:v>
                </c:pt>
                <c:pt idx="1170">
                  <c:v>2.34</c:v>
                </c:pt>
                <c:pt idx="1171">
                  <c:v>2.342</c:v>
                </c:pt>
                <c:pt idx="1172">
                  <c:v>2.344</c:v>
                </c:pt>
                <c:pt idx="1173">
                  <c:v>2.346</c:v>
                </c:pt>
                <c:pt idx="1174">
                  <c:v>2.348</c:v>
                </c:pt>
                <c:pt idx="1175">
                  <c:v>2.35</c:v>
                </c:pt>
                <c:pt idx="1176">
                  <c:v>2.351999999999998</c:v>
                </c:pt>
                <c:pt idx="1177">
                  <c:v>2.354</c:v>
                </c:pt>
                <c:pt idx="1178">
                  <c:v>2.355999999999998</c:v>
                </c:pt>
                <c:pt idx="1179">
                  <c:v>2.358</c:v>
                </c:pt>
                <c:pt idx="1180">
                  <c:v>2.36</c:v>
                </c:pt>
                <c:pt idx="1181">
                  <c:v>2.362</c:v>
                </c:pt>
                <c:pt idx="1182">
                  <c:v>2.364</c:v>
                </c:pt>
                <c:pt idx="1183">
                  <c:v>2.366</c:v>
                </c:pt>
                <c:pt idx="1184">
                  <c:v>2.368</c:v>
                </c:pt>
                <c:pt idx="1185">
                  <c:v>2.37</c:v>
                </c:pt>
                <c:pt idx="1186">
                  <c:v>2.371999999999999</c:v>
                </c:pt>
                <c:pt idx="1187">
                  <c:v>2.374</c:v>
                </c:pt>
                <c:pt idx="1188">
                  <c:v>2.375999999999999</c:v>
                </c:pt>
                <c:pt idx="1189">
                  <c:v>2.378</c:v>
                </c:pt>
                <c:pt idx="1190">
                  <c:v>2.38</c:v>
                </c:pt>
                <c:pt idx="1191">
                  <c:v>2.382</c:v>
                </c:pt>
                <c:pt idx="1192">
                  <c:v>2.384</c:v>
                </c:pt>
                <c:pt idx="1193">
                  <c:v>2.386</c:v>
                </c:pt>
                <c:pt idx="1194">
                  <c:v>2.388</c:v>
                </c:pt>
                <c:pt idx="1195">
                  <c:v>2.39</c:v>
                </c:pt>
                <c:pt idx="1196">
                  <c:v>2.391999999999999</c:v>
                </c:pt>
                <c:pt idx="1197">
                  <c:v>2.394</c:v>
                </c:pt>
                <c:pt idx="1198">
                  <c:v>2.395999999999999</c:v>
                </c:pt>
                <c:pt idx="1199">
                  <c:v>2.398</c:v>
                </c:pt>
                <c:pt idx="1200">
                  <c:v>2.4</c:v>
                </c:pt>
                <c:pt idx="1201">
                  <c:v>2.402</c:v>
                </c:pt>
                <c:pt idx="1202">
                  <c:v>2.404</c:v>
                </c:pt>
                <c:pt idx="1203">
                  <c:v>2.406</c:v>
                </c:pt>
                <c:pt idx="1204">
                  <c:v>2.408</c:v>
                </c:pt>
                <c:pt idx="1205">
                  <c:v>2.41</c:v>
                </c:pt>
                <c:pt idx="1206">
                  <c:v>2.411999999999999</c:v>
                </c:pt>
                <c:pt idx="1207">
                  <c:v>2.414</c:v>
                </c:pt>
                <c:pt idx="1208">
                  <c:v>2.415999999999999</c:v>
                </c:pt>
                <c:pt idx="1209">
                  <c:v>2.418</c:v>
                </c:pt>
                <c:pt idx="1210">
                  <c:v>2.42</c:v>
                </c:pt>
                <c:pt idx="1211">
                  <c:v>2.422</c:v>
                </c:pt>
                <c:pt idx="1212">
                  <c:v>2.424</c:v>
                </c:pt>
                <c:pt idx="1213">
                  <c:v>2.426</c:v>
                </c:pt>
                <c:pt idx="1214">
                  <c:v>2.428</c:v>
                </c:pt>
                <c:pt idx="1215">
                  <c:v>2.43</c:v>
                </c:pt>
                <c:pt idx="1216">
                  <c:v>2.431999999999999</c:v>
                </c:pt>
                <c:pt idx="1217">
                  <c:v>2.434</c:v>
                </c:pt>
                <c:pt idx="1218">
                  <c:v>2.435999999999999</c:v>
                </c:pt>
                <c:pt idx="1219">
                  <c:v>2.438</c:v>
                </c:pt>
                <c:pt idx="1220">
                  <c:v>2.44</c:v>
                </c:pt>
                <c:pt idx="1221">
                  <c:v>2.442</c:v>
                </c:pt>
                <c:pt idx="1222">
                  <c:v>2.444</c:v>
                </c:pt>
                <c:pt idx="1223">
                  <c:v>2.446</c:v>
                </c:pt>
                <c:pt idx="1224">
                  <c:v>2.448</c:v>
                </c:pt>
                <c:pt idx="1225">
                  <c:v>2.45</c:v>
                </c:pt>
                <c:pt idx="1226">
                  <c:v>2.451999999999999</c:v>
                </c:pt>
                <c:pt idx="1227">
                  <c:v>2.454</c:v>
                </c:pt>
                <c:pt idx="1228">
                  <c:v>2.455999999999999</c:v>
                </c:pt>
                <c:pt idx="1229">
                  <c:v>2.458</c:v>
                </c:pt>
                <c:pt idx="1230">
                  <c:v>2.46</c:v>
                </c:pt>
                <c:pt idx="1231">
                  <c:v>2.462</c:v>
                </c:pt>
                <c:pt idx="1232">
                  <c:v>2.464</c:v>
                </c:pt>
                <c:pt idx="1233">
                  <c:v>2.466</c:v>
                </c:pt>
                <c:pt idx="1234">
                  <c:v>2.468</c:v>
                </c:pt>
                <c:pt idx="1235">
                  <c:v>2.47</c:v>
                </c:pt>
                <c:pt idx="1236">
                  <c:v>2.472</c:v>
                </c:pt>
                <c:pt idx="1237">
                  <c:v>2.474</c:v>
                </c:pt>
                <c:pt idx="1238">
                  <c:v>2.476</c:v>
                </c:pt>
                <c:pt idx="1239">
                  <c:v>2.478</c:v>
                </c:pt>
                <c:pt idx="1240">
                  <c:v>2.48</c:v>
                </c:pt>
                <c:pt idx="1241">
                  <c:v>2.482</c:v>
                </c:pt>
                <c:pt idx="1242">
                  <c:v>2.484</c:v>
                </c:pt>
                <c:pt idx="1243">
                  <c:v>2.486</c:v>
                </c:pt>
                <c:pt idx="1244">
                  <c:v>2.488</c:v>
                </c:pt>
                <c:pt idx="1245">
                  <c:v>2.49</c:v>
                </c:pt>
                <c:pt idx="1246">
                  <c:v>2.492</c:v>
                </c:pt>
                <c:pt idx="1247">
                  <c:v>2.494</c:v>
                </c:pt>
                <c:pt idx="1248">
                  <c:v>2.496</c:v>
                </c:pt>
                <c:pt idx="1249">
                  <c:v>2.498</c:v>
                </c:pt>
                <c:pt idx="1250">
                  <c:v>2.5</c:v>
                </c:pt>
                <c:pt idx="1251">
                  <c:v>2.502</c:v>
                </c:pt>
                <c:pt idx="1252">
                  <c:v>2.504</c:v>
                </c:pt>
                <c:pt idx="1253">
                  <c:v>2.506</c:v>
                </c:pt>
                <c:pt idx="1254">
                  <c:v>2.508</c:v>
                </c:pt>
                <c:pt idx="1255">
                  <c:v>2.51</c:v>
                </c:pt>
                <c:pt idx="1256">
                  <c:v>2.512</c:v>
                </c:pt>
                <c:pt idx="1257">
                  <c:v>2.514</c:v>
                </c:pt>
                <c:pt idx="1258">
                  <c:v>2.516</c:v>
                </c:pt>
                <c:pt idx="1259">
                  <c:v>2.518</c:v>
                </c:pt>
                <c:pt idx="1260">
                  <c:v>2.52</c:v>
                </c:pt>
                <c:pt idx="1261">
                  <c:v>2.522</c:v>
                </c:pt>
                <c:pt idx="1262">
                  <c:v>2.524</c:v>
                </c:pt>
                <c:pt idx="1263">
                  <c:v>2.526</c:v>
                </c:pt>
                <c:pt idx="1264">
                  <c:v>2.528</c:v>
                </c:pt>
                <c:pt idx="1265">
                  <c:v>2.53</c:v>
                </c:pt>
                <c:pt idx="1266">
                  <c:v>2.532</c:v>
                </c:pt>
                <c:pt idx="1267">
                  <c:v>2.534</c:v>
                </c:pt>
                <c:pt idx="1268">
                  <c:v>2.536</c:v>
                </c:pt>
                <c:pt idx="1269">
                  <c:v>2.538</c:v>
                </c:pt>
                <c:pt idx="1270">
                  <c:v>2.54</c:v>
                </c:pt>
                <c:pt idx="1271">
                  <c:v>2.542</c:v>
                </c:pt>
                <c:pt idx="1272">
                  <c:v>2.544</c:v>
                </c:pt>
                <c:pt idx="1273">
                  <c:v>2.546</c:v>
                </c:pt>
                <c:pt idx="1274">
                  <c:v>2.548</c:v>
                </c:pt>
                <c:pt idx="1275">
                  <c:v>2.55</c:v>
                </c:pt>
                <c:pt idx="1276">
                  <c:v>2.552</c:v>
                </c:pt>
                <c:pt idx="1277">
                  <c:v>2.554</c:v>
                </c:pt>
                <c:pt idx="1278">
                  <c:v>2.556</c:v>
                </c:pt>
                <c:pt idx="1279">
                  <c:v>2.558</c:v>
                </c:pt>
                <c:pt idx="1280">
                  <c:v>2.56</c:v>
                </c:pt>
                <c:pt idx="1281">
                  <c:v>2.562</c:v>
                </c:pt>
                <c:pt idx="1282">
                  <c:v>2.564</c:v>
                </c:pt>
                <c:pt idx="1283">
                  <c:v>2.566</c:v>
                </c:pt>
                <c:pt idx="1284">
                  <c:v>2.568</c:v>
                </c:pt>
                <c:pt idx="1285">
                  <c:v>2.57</c:v>
                </c:pt>
                <c:pt idx="1286">
                  <c:v>2.572</c:v>
                </c:pt>
                <c:pt idx="1287">
                  <c:v>2.574</c:v>
                </c:pt>
                <c:pt idx="1288">
                  <c:v>2.576</c:v>
                </c:pt>
                <c:pt idx="1289">
                  <c:v>2.578</c:v>
                </c:pt>
                <c:pt idx="1290">
                  <c:v>2.58</c:v>
                </c:pt>
                <c:pt idx="1291">
                  <c:v>2.582</c:v>
                </c:pt>
                <c:pt idx="1292">
                  <c:v>2.584</c:v>
                </c:pt>
                <c:pt idx="1293">
                  <c:v>2.586</c:v>
                </c:pt>
                <c:pt idx="1294">
                  <c:v>2.588</c:v>
                </c:pt>
                <c:pt idx="1295">
                  <c:v>2.59</c:v>
                </c:pt>
                <c:pt idx="1296">
                  <c:v>2.592</c:v>
                </c:pt>
                <c:pt idx="1297">
                  <c:v>2.594</c:v>
                </c:pt>
                <c:pt idx="1298">
                  <c:v>2.596</c:v>
                </c:pt>
                <c:pt idx="1299">
                  <c:v>2.598</c:v>
                </c:pt>
                <c:pt idx="1300">
                  <c:v>2.6</c:v>
                </c:pt>
                <c:pt idx="1301">
                  <c:v>2.602</c:v>
                </c:pt>
                <c:pt idx="1302">
                  <c:v>2.604</c:v>
                </c:pt>
                <c:pt idx="1303">
                  <c:v>2.606</c:v>
                </c:pt>
                <c:pt idx="1304">
                  <c:v>2.608</c:v>
                </c:pt>
                <c:pt idx="1305">
                  <c:v>2.61</c:v>
                </c:pt>
                <c:pt idx="1306">
                  <c:v>2.612</c:v>
                </c:pt>
                <c:pt idx="1307">
                  <c:v>2.614</c:v>
                </c:pt>
                <c:pt idx="1308">
                  <c:v>2.616</c:v>
                </c:pt>
                <c:pt idx="1309">
                  <c:v>2.618</c:v>
                </c:pt>
                <c:pt idx="1310">
                  <c:v>2.62</c:v>
                </c:pt>
                <c:pt idx="1311">
                  <c:v>2.622</c:v>
                </c:pt>
                <c:pt idx="1312">
                  <c:v>2.624</c:v>
                </c:pt>
                <c:pt idx="1313">
                  <c:v>2.626</c:v>
                </c:pt>
                <c:pt idx="1314">
                  <c:v>2.628</c:v>
                </c:pt>
                <c:pt idx="1315">
                  <c:v>2.63</c:v>
                </c:pt>
                <c:pt idx="1316">
                  <c:v>2.632</c:v>
                </c:pt>
                <c:pt idx="1317">
                  <c:v>2.634</c:v>
                </c:pt>
                <c:pt idx="1318">
                  <c:v>2.636</c:v>
                </c:pt>
                <c:pt idx="1319">
                  <c:v>2.638</c:v>
                </c:pt>
                <c:pt idx="1320">
                  <c:v>2.64</c:v>
                </c:pt>
                <c:pt idx="1321">
                  <c:v>2.642</c:v>
                </c:pt>
                <c:pt idx="1322">
                  <c:v>2.644</c:v>
                </c:pt>
                <c:pt idx="1323">
                  <c:v>2.646</c:v>
                </c:pt>
                <c:pt idx="1324">
                  <c:v>2.648</c:v>
                </c:pt>
                <c:pt idx="1325">
                  <c:v>2.65</c:v>
                </c:pt>
                <c:pt idx="1326">
                  <c:v>2.652</c:v>
                </c:pt>
                <c:pt idx="1327">
                  <c:v>2.654</c:v>
                </c:pt>
                <c:pt idx="1328">
                  <c:v>2.656</c:v>
                </c:pt>
                <c:pt idx="1329">
                  <c:v>2.658</c:v>
                </c:pt>
                <c:pt idx="1330">
                  <c:v>2.66</c:v>
                </c:pt>
                <c:pt idx="1331">
                  <c:v>2.662</c:v>
                </c:pt>
                <c:pt idx="1332">
                  <c:v>2.664</c:v>
                </c:pt>
                <c:pt idx="1333">
                  <c:v>2.666</c:v>
                </c:pt>
                <c:pt idx="1334">
                  <c:v>2.668</c:v>
                </c:pt>
                <c:pt idx="1335">
                  <c:v>2.67</c:v>
                </c:pt>
                <c:pt idx="1336">
                  <c:v>2.672</c:v>
                </c:pt>
                <c:pt idx="1337">
                  <c:v>2.674</c:v>
                </c:pt>
                <c:pt idx="1338">
                  <c:v>2.676</c:v>
                </c:pt>
                <c:pt idx="1339">
                  <c:v>2.678</c:v>
                </c:pt>
                <c:pt idx="1340">
                  <c:v>2.68</c:v>
                </c:pt>
                <c:pt idx="1341">
                  <c:v>2.682</c:v>
                </c:pt>
                <c:pt idx="1342">
                  <c:v>2.684</c:v>
                </c:pt>
                <c:pt idx="1343">
                  <c:v>2.686</c:v>
                </c:pt>
                <c:pt idx="1344">
                  <c:v>2.688</c:v>
                </c:pt>
                <c:pt idx="1345">
                  <c:v>2.69</c:v>
                </c:pt>
                <c:pt idx="1346">
                  <c:v>2.692</c:v>
                </c:pt>
                <c:pt idx="1347">
                  <c:v>2.694</c:v>
                </c:pt>
                <c:pt idx="1348">
                  <c:v>2.696</c:v>
                </c:pt>
                <c:pt idx="1349">
                  <c:v>2.698</c:v>
                </c:pt>
                <c:pt idx="1350">
                  <c:v>2.7</c:v>
                </c:pt>
                <c:pt idx="1351">
                  <c:v>2.702</c:v>
                </c:pt>
                <c:pt idx="1352">
                  <c:v>2.704</c:v>
                </c:pt>
                <c:pt idx="1353">
                  <c:v>2.706</c:v>
                </c:pt>
                <c:pt idx="1354">
                  <c:v>2.708</c:v>
                </c:pt>
                <c:pt idx="1355">
                  <c:v>2.71</c:v>
                </c:pt>
                <c:pt idx="1356">
                  <c:v>2.712</c:v>
                </c:pt>
                <c:pt idx="1357">
                  <c:v>2.714</c:v>
                </c:pt>
                <c:pt idx="1358">
                  <c:v>2.716</c:v>
                </c:pt>
                <c:pt idx="1359">
                  <c:v>2.718</c:v>
                </c:pt>
                <c:pt idx="1360">
                  <c:v>2.72</c:v>
                </c:pt>
                <c:pt idx="1361">
                  <c:v>2.722</c:v>
                </c:pt>
                <c:pt idx="1362">
                  <c:v>2.724</c:v>
                </c:pt>
                <c:pt idx="1363">
                  <c:v>2.726</c:v>
                </c:pt>
                <c:pt idx="1364">
                  <c:v>2.728</c:v>
                </c:pt>
                <c:pt idx="1365">
                  <c:v>2.73</c:v>
                </c:pt>
                <c:pt idx="1366">
                  <c:v>2.732</c:v>
                </c:pt>
                <c:pt idx="1367">
                  <c:v>2.734</c:v>
                </c:pt>
                <c:pt idx="1368">
                  <c:v>2.736</c:v>
                </c:pt>
                <c:pt idx="1369">
                  <c:v>2.738</c:v>
                </c:pt>
                <c:pt idx="1370">
                  <c:v>2.74</c:v>
                </c:pt>
                <c:pt idx="1371">
                  <c:v>2.742</c:v>
                </c:pt>
                <c:pt idx="1372">
                  <c:v>2.744</c:v>
                </c:pt>
                <c:pt idx="1373">
                  <c:v>2.746</c:v>
                </c:pt>
                <c:pt idx="1374">
                  <c:v>2.748</c:v>
                </c:pt>
                <c:pt idx="1375">
                  <c:v>2.75</c:v>
                </c:pt>
                <c:pt idx="1376">
                  <c:v>2.752</c:v>
                </c:pt>
                <c:pt idx="1377">
                  <c:v>2.754</c:v>
                </c:pt>
                <c:pt idx="1378">
                  <c:v>2.756</c:v>
                </c:pt>
                <c:pt idx="1379">
                  <c:v>2.758</c:v>
                </c:pt>
                <c:pt idx="1380">
                  <c:v>2.76</c:v>
                </c:pt>
                <c:pt idx="1381">
                  <c:v>2.762</c:v>
                </c:pt>
                <c:pt idx="1382">
                  <c:v>2.764</c:v>
                </c:pt>
                <c:pt idx="1383">
                  <c:v>2.766</c:v>
                </c:pt>
                <c:pt idx="1384">
                  <c:v>2.768</c:v>
                </c:pt>
                <c:pt idx="1385">
                  <c:v>2.77</c:v>
                </c:pt>
                <c:pt idx="1386">
                  <c:v>2.772</c:v>
                </c:pt>
                <c:pt idx="1387">
                  <c:v>2.774</c:v>
                </c:pt>
                <c:pt idx="1388">
                  <c:v>2.776</c:v>
                </c:pt>
                <c:pt idx="1389">
                  <c:v>2.778</c:v>
                </c:pt>
                <c:pt idx="1390">
                  <c:v>2.78</c:v>
                </c:pt>
                <c:pt idx="1391">
                  <c:v>2.782</c:v>
                </c:pt>
                <c:pt idx="1392">
                  <c:v>2.784</c:v>
                </c:pt>
                <c:pt idx="1393">
                  <c:v>2.786</c:v>
                </c:pt>
                <c:pt idx="1394">
                  <c:v>2.788</c:v>
                </c:pt>
                <c:pt idx="1395">
                  <c:v>2.79</c:v>
                </c:pt>
                <c:pt idx="1396">
                  <c:v>2.792</c:v>
                </c:pt>
                <c:pt idx="1397">
                  <c:v>2.794</c:v>
                </c:pt>
                <c:pt idx="1398">
                  <c:v>2.796</c:v>
                </c:pt>
                <c:pt idx="1399">
                  <c:v>2.798</c:v>
                </c:pt>
                <c:pt idx="1400">
                  <c:v>2.8</c:v>
                </c:pt>
                <c:pt idx="1401">
                  <c:v>2.802</c:v>
                </c:pt>
                <c:pt idx="1402">
                  <c:v>2.804</c:v>
                </c:pt>
                <c:pt idx="1403">
                  <c:v>2.806</c:v>
                </c:pt>
                <c:pt idx="1404">
                  <c:v>2.808</c:v>
                </c:pt>
                <c:pt idx="1405">
                  <c:v>2.81</c:v>
                </c:pt>
                <c:pt idx="1406">
                  <c:v>2.811999999999998</c:v>
                </c:pt>
                <c:pt idx="1407">
                  <c:v>2.814</c:v>
                </c:pt>
                <c:pt idx="1408">
                  <c:v>2.815999999999998</c:v>
                </c:pt>
                <c:pt idx="1409">
                  <c:v>2.818</c:v>
                </c:pt>
                <c:pt idx="1410">
                  <c:v>2.82</c:v>
                </c:pt>
                <c:pt idx="1411">
                  <c:v>2.822</c:v>
                </c:pt>
                <c:pt idx="1412">
                  <c:v>2.824</c:v>
                </c:pt>
                <c:pt idx="1413">
                  <c:v>2.826</c:v>
                </c:pt>
                <c:pt idx="1414">
                  <c:v>2.828</c:v>
                </c:pt>
                <c:pt idx="1415">
                  <c:v>2.83</c:v>
                </c:pt>
                <c:pt idx="1416">
                  <c:v>2.831999999999998</c:v>
                </c:pt>
                <c:pt idx="1417">
                  <c:v>2.834</c:v>
                </c:pt>
                <c:pt idx="1418">
                  <c:v>2.835999999999998</c:v>
                </c:pt>
                <c:pt idx="1419">
                  <c:v>2.838</c:v>
                </c:pt>
                <c:pt idx="1420">
                  <c:v>2.84</c:v>
                </c:pt>
                <c:pt idx="1421">
                  <c:v>2.842</c:v>
                </c:pt>
                <c:pt idx="1422">
                  <c:v>2.844</c:v>
                </c:pt>
                <c:pt idx="1423">
                  <c:v>2.846</c:v>
                </c:pt>
                <c:pt idx="1424">
                  <c:v>2.848</c:v>
                </c:pt>
                <c:pt idx="1425">
                  <c:v>2.85</c:v>
                </c:pt>
                <c:pt idx="1426">
                  <c:v>2.851999999999998</c:v>
                </c:pt>
                <c:pt idx="1427">
                  <c:v>2.854</c:v>
                </c:pt>
                <c:pt idx="1428">
                  <c:v>2.855999999999998</c:v>
                </c:pt>
                <c:pt idx="1429">
                  <c:v>2.858</c:v>
                </c:pt>
                <c:pt idx="1430">
                  <c:v>2.86</c:v>
                </c:pt>
                <c:pt idx="1431">
                  <c:v>2.862</c:v>
                </c:pt>
                <c:pt idx="1432">
                  <c:v>2.864</c:v>
                </c:pt>
                <c:pt idx="1433">
                  <c:v>2.866</c:v>
                </c:pt>
                <c:pt idx="1434">
                  <c:v>2.868</c:v>
                </c:pt>
                <c:pt idx="1435">
                  <c:v>2.87</c:v>
                </c:pt>
                <c:pt idx="1436">
                  <c:v>2.871999999999999</c:v>
                </c:pt>
                <c:pt idx="1437">
                  <c:v>2.874</c:v>
                </c:pt>
                <c:pt idx="1438">
                  <c:v>2.875999999999999</c:v>
                </c:pt>
                <c:pt idx="1439">
                  <c:v>2.878</c:v>
                </c:pt>
                <c:pt idx="1440">
                  <c:v>2.88</c:v>
                </c:pt>
                <c:pt idx="1441">
                  <c:v>2.882</c:v>
                </c:pt>
                <c:pt idx="1442">
                  <c:v>2.884</c:v>
                </c:pt>
                <c:pt idx="1443">
                  <c:v>2.886</c:v>
                </c:pt>
                <c:pt idx="1444">
                  <c:v>2.888</c:v>
                </c:pt>
                <c:pt idx="1445">
                  <c:v>2.89</c:v>
                </c:pt>
                <c:pt idx="1446">
                  <c:v>2.891999999999999</c:v>
                </c:pt>
                <c:pt idx="1447">
                  <c:v>2.894</c:v>
                </c:pt>
                <c:pt idx="1448">
                  <c:v>2.895999999999999</c:v>
                </c:pt>
                <c:pt idx="1449">
                  <c:v>2.898</c:v>
                </c:pt>
                <c:pt idx="1450">
                  <c:v>2.9</c:v>
                </c:pt>
                <c:pt idx="1451">
                  <c:v>2.902</c:v>
                </c:pt>
                <c:pt idx="1452">
                  <c:v>2.904</c:v>
                </c:pt>
                <c:pt idx="1453">
                  <c:v>2.906</c:v>
                </c:pt>
                <c:pt idx="1454">
                  <c:v>2.908</c:v>
                </c:pt>
                <c:pt idx="1455">
                  <c:v>2.91</c:v>
                </c:pt>
                <c:pt idx="1456">
                  <c:v>2.911999999999999</c:v>
                </c:pt>
                <c:pt idx="1457">
                  <c:v>2.914</c:v>
                </c:pt>
                <c:pt idx="1458">
                  <c:v>2.915999999999999</c:v>
                </c:pt>
                <c:pt idx="1459">
                  <c:v>2.918</c:v>
                </c:pt>
                <c:pt idx="1460">
                  <c:v>2.92</c:v>
                </c:pt>
                <c:pt idx="1461">
                  <c:v>2.922</c:v>
                </c:pt>
                <c:pt idx="1462">
                  <c:v>2.924</c:v>
                </c:pt>
                <c:pt idx="1463">
                  <c:v>2.926</c:v>
                </c:pt>
                <c:pt idx="1464">
                  <c:v>2.928</c:v>
                </c:pt>
                <c:pt idx="1465">
                  <c:v>2.93</c:v>
                </c:pt>
                <c:pt idx="1466">
                  <c:v>2.931999999999999</c:v>
                </c:pt>
                <c:pt idx="1467">
                  <c:v>2.934</c:v>
                </c:pt>
                <c:pt idx="1468">
                  <c:v>2.935999999999999</c:v>
                </c:pt>
                <c:pt idx="1469">
                  <c:v>2.938</c:v>
                </c:pt>
                <c:pt idx="1470">
                  <c:v>2.94</c:v>
                </c:pt>
                <c:pt idx="1471">
                  <c:v>2.942</c:v>
                </c:pt>
                <c:pt idx="1472">
                  <c:v>2.944</c:v>
                </c:pt>
                <c:pt idx="1473">
                  <c:v>2.946</c:v>
                </c:pt>
                <c:pt idx="1474">
                  <c:v>2.948</c:v>
                </c:pt>
                <c:pt idx="1475">
                  <c:v>2.95</c:v>
                </c:pt>
                <c:pt idx="1476">
                  <c:v>2.951999999999999</c:v>
                </c:pt>
                <c:pt idx="1477">
                  <c:v>2.954</c:v>
                </c:pt>
                <c:pt idx="1478">
                  <c:v>2.955999999999999</c:v>
                </c:pt>
                <c:pt idx="1479">
                  <c:v>2.958</c:v>
                </c:pt>
                <c:pt idx="1480">
                  <c:v>2.96</c:v>
                </c:pt>
                <c:pt idx="1481">
                  <c:v>2.962</c:v>
                </c:pt>
                <c:pt idx="1482">
                  <c:v>2.964</c:v>
                </c:pt>
                <c:pt idx="1483">
                  <c:v>2.966</c:v>
                </c:pt>
                <c:pt idx="1484">
                  <c:v>2.968</c:v>
                </c:pt>
                <c:pt idx="1485">
                  <c:v>2.97</c:v>
                </c:pt>
                <c:pt idx="1486">
                  <c:v>2.972</c:v>
                </c:pt>
                <c:pt idx="1487">
                  <c:v>2.974</c:v>
                </c:pt>
                <c:pt idx="1488">
                  <c:v>2.976</c:v>
                </c:pt>
                <c:pt idx="1489">
                  <c:v>2.978</c:v>
                </c:pt>
                <c:pt idx="1490">
                  <c:v>2.98</c:v>
                </c:pt>
                <c:pt idx="1491">
                  <c:v>2.982</c:v>
                </c:pt>
                <c:pt idx="1492">
                  <c:v>2.984</c:v>
                </c:pt>
                <c:pt idx="1493">
                  <c:v>2.986</c:v>
                </c:pt>
                <c:pt idx="1494">
                  <c:v>2.988</c:v>
                </c:pt>
                <c:pt idx="1495">
                  <c:v>2.99</c:v>
                </c:pt>
                <c:pt idx="1496">
                  <c:v>2.992</c:v>
                </c:pt>
                <c:pt idx="1497">
                  <c:v>2.994</c:v>
                </c:pt>
                <c:pt idx="1498">
                  <c:v>2.996</c:v>
                </c:pt>
                <c:pt idx="1499">
                  <c:v>2.998</c:v>
                </c:pt>
                <c:pt idx="1500">
                  <c:v>3.0</c:v>
                </c:pt>
                <c:pt idx="1501">
                  <c:v>3.002</c:v>
                </c:pt>
                <c:pt idx="1502">
                  <c:v>3.004</c:v>
                </c:pt>
                <c:pt idx="1503">
                  <c:v>3.006</c:v>
                </c:pt>
                <c:pt idx="1504">
                  <c:v>3.008</c:v>
                </c:pt>
                <c:pt idx="1505">
                  <c:v>3.01</c:v>
                </c:pt>
                <c:pt idx="1506">
                  <c:v>3.012</c:v>
                </c:pt>
                <c:pt idx="1507">
                  <c:v>3.014</c:v>
                </c:pt>
                <c:pt idx="1508">
                  <c:v>3.016</c:v>
                </c:pt>
                <c:pt idx="1509">
                  <c:v>3.018</c:v>
                </c:pt>
                <c:pt idx="1510">
                  <c:v>3.02</c:v>
                </c:pt>
                <c:pt idx="1511">
                  <c:v>3.022</c:v>
                </c:pt>
                <c:pt idx="1512">
                  <c:v>3.024</c:v>
                </c:pt>
                <c:pt idx="1513">
                  <c:v>3.026</c:v>
                </c:pt>
                <c:pt idx="1514">
                  <c:v>3.028</c:v>
                </c:pt>
                <c:pt idx="1515">
                  <c:v>3.03</c:v>
                </c:pt>
                <c:pt idx="1516">
                  <c:v>3.032</c:v>
                </c:pt>
                <c:pt idx="1517">
                  <c:v>3.034</c:v>
                </c:pt>
                <c:pt idx="1518">
                  <c:v>3.036</c:v>
                </c:pt>
                <c:pt idx="1519">
                  <c:v>3.038</c:v>
                </c:pt>
                <c:pt idx="1520">
                  <c:v>3.04</c:v>
                </c:pt>
                <c:pt idx="1521">
                  <c:v>3.042</c:v>
                </c:pt>
                <c:pt idx="1522">
                  <c:v>3.044</c:v>
                </c:pt>
                <c:pt idx="1523">
                  <c:v>3.046</c:v>
                </c:pt>
                <c:pt idx="1524">
                  <c:v>3.048</c:v>
                </c:pt>
                <c:pt idx="1525">
                  <c:v>3.05</c:v>
                </c:pt>
                <c:pt idx="1526">
                  <c:v>3.052</c:v>
                </c:pt>
                <c:pt idx="1527">
                  <c:v>3.054</c:v>
                </c:pt>
                <c:pt idx="1528">
                  <c:v>3.056</c:v>
                </c:pt>
                <c:pt idx="1529">
                  <c:v>3.058</c:v>
                </c:pt>
                <c:pt idx="1530">
                  <c:v>3.06</c:v>
                </c:pt>
                <c:pt idx="1531">
                  <c:v>3.062</c:v>
                </c:pt>
                <c:pt idx="1532">
                  <c:v>3.064</c:v>
                </c:pt>
                <c:pt idx="1533">
                  <c:v>3.066</c:v>
                </c:pt>
                <c:pt idx="1534">
                  <c:v>3.068</c:v>
                </c:pt>
                <c:pt idx="1535">
                  <c:v>3.07</c:v>
                </c:pt>
                <c:pt idx="1536">
                  <c:v>3.072</c:v>
                </c:pt>
                <c:pt idx="1537">
                  <c:v>3.074</c:v>
                </c:pt>
                <c:pt idx="1538">
                  <c:v>3.076</c:v>
                </c:pt>
                <c:pt idx="1539">
                  <c:v>3.078</c:v>
                </c:pt>
                <c:pt idx="1540">
                  <c:v>3.08</c:v>
                </c:pt>
                <c:pt idx="1541">
                  <c:v>3.082</c:v>
                </c:pt>
                <c:pt idx="1542">
                  <c:v>3.084</c:v>
                </c:pt>
                <c:pt idx="1543">
                  <c:v>3.086</c:v>
                </c:pt>
                <c:pt idx="1544">
                  <c:v>3.088</c:v>
                </c:pt>
                <c:pt idx="1545">
                  <c:v>3.09</c:v>
                </c:pt>
                <c:pt idx="1546">
                  <c:v>3.092</c:v>
                </c:pt>
                <c:pt idx="1547">
                  <c:v>3.094</c:v>
                </c:pt>
                <c:pt idx="1548">
                  <c:v>3.096</c:v>
                </c:pt>
                <c:pt idx="1549">
                  <c:v>3.098</c:v>
                </c:pt>
                <c:pt idx="1550">
                  <c:v>3.1</c:v>
                </c:pt>
                <c:pt idx="1551">
                  <c:v>3.102</c:v>
                </c:pt>
                <c:pt idx="1552">
                  <c:v>3.104</c:v>
                </c:pt>
                <c:pt idx="1553">
                  <c:v>3.106</c:v>
                </c:pt>
                <c:pt idx="1554">
                  <c:v>3.108</c:v>
                </c:pt>
                <c:pt idx="1555">
                  <c:v>3.11</c:v>
                </c:pt>
                <c:pt idx="1556">
                  <c:v>3.112</c:v>
                </c:pt>
                <c:pt idx="1557">
                  <c:v>3.114</c:v>
                </c:pt>
                <c:pt idx="1558">
                  <c:v>3.116</c:v>
                </c:pt>
                <c:pt idx="1559">
                  <c:v>3.118</c:v>
                </c:pt>
                <c:pt idx="1560">
                  <c:v>3.12</c:v>
                </c:pt>
                <c:pt idx="1561">
                  <c:v>3.122</c:v>
                </c:pt>
                <c:pt idx="1562">
                  <c:v>3.124</c:v>
                </c:pt>
                <c:pt idx="1563">
                  <c:v>3.126</c:v>
                </c:pt>
                <c:pt idx="1564">
                  <c:v>3.128</c:v>
                </c:pt>
                <c:pt idx="1565">
                  <c:v>3.13</c:v>
                </c:pt>
                <c:pt idx="1566">
                  <c:v>3.132</c:v>
                </c:pt>
                <c:pt idx="1567">
                  <c:v>3.134</c:v>
                </c:pt>
                <c:pt idx="1568">
                  <c:v>3.136</c:v>
                </c:pt>
                <c:pt idx="1569">
                  <c:v>3.138</c:v>
                </c:pt>
                <c:pt idx="1570">
                  <c:v>3.14</c:v>
                </c:pt>
                <c:pt idx="1571">
                  <c:v>3.142</c:v>
                </c:pt>
                <c:pt idx="1572">
                  <c:v>3.144</c:v>
                </c:pt>
                <c:pt idx="1573">
                  <c:v>3.146</c:v>
                </c:pt>
                <c:pt idx="1574">
                  <c:v>3.148</c:v>
                </c:pt>
                <c:pt idx="1575">
                  <c:v>3.15</c:v>
                </c:pt>
                <c:pt idx="1576">
                  <c:v>3.152</c:v>
                </c:pt>
                <c:pt idx="1577">
                  <c:v>3.154</c:v>
                </c:pt>
                <c:pt idx="1578">
                  <c:v>3.156</c:v>
                </c:pt>
                <c:pt idx="1579">
                  <c:v>3.158</c:v>
                </c:pt>
                <c:pt idx="1580">
                  <c:v>3.16</c:v>
                </c:pt>
                <c:pt idx="1581">
                  <c:v>3.162</c:v>
                </c:pt>
                <c:pt idx="1582">
                  <c:v>3.164</c:v>
                </c:pt>
                <c:pt idx="1583">
                  <c:v>3.166</c:v>
                </c:pt>
                <c:pt idx="1584">
                  <c:v>3.168</c:v>
                </c:pt>
                <c:pt idx="1585">
                  <c:v>3.17</c:v>
                </c:pt>
                <c:pt idx="1586">
                  <c:v>3.172</c:v>
                </c:pt>
                <c:pt idx="1587">
                  <c:v>3.174</c:v>
                </c:pt>
                <c:pt idx="1588">
                  <c:v>3.176</c:v>
                </c:pt>
                <c:pt idx="1589">
                  <c:v>3.178</c:v>
                </c:pt>
                <c:pt idx="1590">
                  <c:v>3.18</c:v>
                </c:pt>
                <c:pt idx="1591">
                  <c:v>3.182</c:v>
                </c:pt>
                <c:pt idx="1592">
                  <c:v>3.184</c:v>
                </c:pt>
                <c:pt idx="1593">
                  <c:v>3.186</c:v>
                </c:pt>
                <c:pt idx="1594">
                  <c:v>3.188</c:v>
                </c:pt>
                <c:pt idx="1595">
                  <c:v>3.19</c:v>
                </c:pt>
                <c:pt idx="1596">
                  <c:v>3.192</c:v>
                </c:pt>
                <c:pt idx="1597">
                  <c:v>3.194</c:v>
                </c:pt>
                <c:pt idx="1598">
                  <c:v>3.196</c:v>
                </c:pt>
                <c:pt idx="1599">
                  <c:v>3.198</c:v>
                </c:pt>
                <c:pt idx="1600">
                  <c:v>3.2</c:v>
                </c:pt>
                <c:pt idx="1601">
                  <c:v>3.202</c:v>
                </c:pt>
                <c:pt idx="1602">
                  <c:v>3.204</c:v>
                </c:pt>
                <c:pt idx="1603">
                  <c:v>3.206</c:v>
                </c:pt>
                <c:pt idx="1604">
                  <c:v>3.208</c:v>
                </c:pt>
                <c:pt idx="1605">
                  <c:v>3.21</c:v>
                </c:pt>
                <c:pt idx="1606">
                  <c:v>3.212</c:v>
                </c:pt>
                <c:pt idx="1607">
                  <c:v>3.214</c:v>
                </c:pt>
                <c:pt idx="1608">
                  <c:v>3.216</c:v>
                </c:pt>
                <c:pt idx="1609">
                  <c:v>3.218</c:v>
                </c:pt>
                <c:pt idx="1610">
                  <c:v>3.22</c:v>
                </c:pt>
                <c:pt idx="1611">
                  <c:v>3.222</c:v>
                </c:pt>
                <c:pt idx="1612">
                  <c:v>3.224</c:v>
                </c:pt>
                <c:pt idx="1613">
                  <c:v>3.226</c:v>
                </c:pt>
                <c:pt idx="1614">
                  <c:v>3.228</c:v>
                </c:pt>
                <c:pt idx="1615">
                  <c:v>3.23</c:v>
                </c:pt>
                <c:pt idx="1616">
                  <c:v>3.232</c:v>
                </c:pt>
                <c:pt idx="1617">
                  <c:v>3.234</c:v>
                </c:pt>
                <c:pt idx="1618">
                  <c:v>3.236</c:v>
                </c:pt>
                <c:pt idx="1619">
                  <c:v>3.238</c:v>
                </c:pt>
                <c:pt idx="1620">
                  <c:v>3.24</c:v>
                </c:pt>
                <c:pt idx="1621">
                  <c:v>3.242</c:v>
                </c:pt>
                <c:pt idx="1622">
                  <c:v>3.244</c:v>
                </c:pt>
                <c:pt idx="1623">
                  <c:v>3.246</c:v>
                </c:pt>
                <c:pt idx="1624">
                  <c:v>3.248</c:v>
                </c:pt>
                <c:pt idx="1625">
                  <c:v>3.25</c:v>
                </c:pt>
                <c:pt idx="1626">
                  <c:v>3.252</c:v>
                </c:pt>
                <c:pt idx="1627">
                  <c:v>3.254</c:v>
                </c:pt>
                <c:pt idx="1628">
                  <c:v>3.256</c:v>
                </c:pt>
                <c:pt idx="1629">
                  <c:v>3.258</c:v>
                </c:pt>
                <c:pt idx="1630">
                  <c:v>3.26</c:v>
                </c:pt>
                <c:pt idx="1631">
                  <c:v>3.262</c:v>
                </c:pt>
                <c:pt idx="1632">
                  <c:v>3.264</c:v>
                </c:pt>
                <c:pt idx="1633">
                  <c:v>3.266</c:v>
                </c:pt>
                <c:pt idx="1634">
                  <c:v>3.268</c:v>
                </c:pt>
                <c:pt idx="1635">
                  <c:v>3.27</c:v>
                </c:pt>
                <c:pt idx="1636">
                  <c:v>3.272</c:v>
                </c:pt>
                <c:pt idx="1637">
                  <c:v>3.274</c:v>
                </c:pt>
                <c:pt idx="1638">
                  <c:v>3.276</c:v>
                </c:pt>
                <c:pt idx="1639">
                  <c:v>3.278</c:v>
                </c:pt>
                <c:pt idx="1640">
                  <c:v>3.28</c:v>
                </c:pt>
                <c:pt idx="1641">
                  <c:v>3.282</c:v>
                </c:pt>
                <c:pt idx="1642">
                  <c:v>3.284</c:v>
                </c:pt>
                <c:pt idx="1643">
                  <c:v>3.286</c:v>
                </c:pt>
                <c:pt idx="1644">
                  <c:v>3.288</c:v>
                </c:pt>
                <c:pt idx="1645">
                  <c:v>3.29</c:v>
                </c:pt>
                <c:pt idx="1646">
                  <c:v>3.292</c:v>
                </c:pt>
                <c:pt idx="1647">
                  <c:v>3.294</c:v>
                </c:pt>
                <c:pt idx="1648">
                  <c:v>3.296</c:v>
                </c:pt>
                <c:pt idx="1649">
                  <c:v>3.298</c:v>
                </c:pt>
                <c:pt idx="1650">
                  <c:v>3.3</c:v>
                </c:pt>
                <c:pt idx="1651">
                  <c:v>3.302</c:v>
                </c:pt>
                <c:pt idx="1652">
                  <c:v>3.304</c:v>
                </c:pt>
                <c:pt idx="1653">
                  <c:v>3.306</c:v>
                </c:pt>
                <c:pt idx="1654">
                  <c:v>3.308</c:v>
                </c:pt>
                <c:pt idx="1655">
                  <c:v>3.31</c:v>
                </c:pt>
                <c:pt idx="1656">
                  <c:v>3.311999999999998</c:v>
                </c:pt>
                <c:pt idx="1657">
                  <c:v>3.314</c:v>
                </c:pt>
                <c:pt idx="1658">
                  <c:v>3.315999999999998</c:v>
                </c:pt>
                <c:pt idx="1659">
                  <c:v>3.318</c:v>
                </c:pt>
                <c:pt idx="1660">
                  <c:v>3.32</c:v>
                </c:pt>
                <c:pt idx="1661">
                  <c:v>3.322</c:v>
                </c:pt>
                <c:pt idx="1662">
                  <c:v>3.324</c:v>
                </c:pt>
                <c:pt idx="1663">
                  <c:v>3.326</c:v>
                </c:pt>
                <c:pt idx="1664">
                  <c:v>3.328</c:v>
                </c:pt>
                <c:pt idx="1665">
                  <c:v>3.33</c:v>
                </c:pt>
                <c:pt idx="1666">
                  <c:v>3.331999999999998</c:v>
                </c:pt>
                <c:pt idx="1667">
                  <c:v>3.334</c:v>
                </c:pt>
                <c:pt idx="1668">
                  <c:v>3.335999999999998</c:v>
                </c:pt>
                <c:pt idx="1669">
                  <c:v>3.338</c:v>
                </c:pt>
                <c:pt idx="1670">
                  <c:v>3.34</c:v>
                </c:pt>
                <c:pt idx="1671">
                  <c:v>3.342</c:v>
                </c:pt>
                <c:pt idx="1672">
                  <c:v>3.344</c:v>
                </c:pt>
                <c:pt idx="1673">
                  <c:v>3.346</c:v>
                </c:pt>
                <c:pt idx="1674">
                  <c:v>3.348</c:v>
                </c:pt>
                <c:pt idx="1675">
                  <c:v>3.35</c:v>
                </c:pt>
                <c:pt idx="1676">
                  <c:v>3.351999999999998</c:v>
                </c:pt>
                <c:pt idx="1677">
                  <c:v>3.354</c:v>
                </c:pt>
                <c:pt idx="1678">
                  <c:v>3.355999999999998</c:v>
                </c:pt>
                <c:pt idx="1679">
                  <c:v>3.358</c:v>
                </c:pt>
                <c:pt idx="1680">
                  <c:v>3.36</c:v>
                </c:pt>
                <c:pt idx="1681">
                  <c:v>3.362</c:v>
                </c:pt>
                <c:pt idx="1682">
                  <c:v>3.364</c:v>
                </c:pt>
                <c:pt idx="1683">
                  <c:v>3.366</c:v>
                </c:pt>
                <c:pt idx="1684">
                  <c:v>3.368</c:v>
                </c:pt>
                <c:pt idx="1685">
                  <c:v>3.37</c:v>
                </c:pt>
                <c:pt idx="1686">
                  <c:v>3.371999999999999</c:v>
                </c:pt>
                <c:pt idx="1687">
                  <c:v>3.374</c:v>
                </c:pt>
                <c:pt idx="1688">
                  <c:v>3.375999999999999</c:v>
                </c:pt>
                <c:pt idx="1689">
                  <c:v>3.378</c:v>
                </c:pt>
                <c:pt idx="1690">
                  <c:v>3.38</c:v>
                </c:pt>
                <c:pt idx="1691">
                  <c:v>3.382</c:v>
                </c:pt>
                <c:pt idx="1692">
                  <c:v>3.384</c:v>
                </c:pt>
                <c:pt idx="1693">
                  <c:v>3.386</c:v>
                </c:pt>
                <c:pt idx="1694">
                  <c:v>3.388</c:v>
                </c:pt>
                <c:pt idx="1695">
                  <c:v>3.39</c:v>
                </c:pt>
                <c:pt idx="1696">
                  <c:v>3.391999999999999</c:v>
                </c:pt>
                <c:pt idx="1697">
                  <c:v>3.394</c:v>
                </c:pt>
                <c:pt idx="1698">
                  <c:v>3.395999999999999</c:v>
                </c:pt>
                <c:pt idx="1699">
                  <c:v>3.398</c:v>
                </c:pt>
                <c:pt idx="1700">
                  <c:v>3.4</c:v>
                </c:pt>
                <c:pt idx="1701">
                  <c:v>3.402</c:v>
                </c:pt>
                <c:pt idx="1702">
                  <c:v>3.404</c:v>
                </c:pt>
                <c:pt idx="1703">
                  <c:v>3.406</c:v>
                </c:pt>
                <c:pt idx="1704">
                  <c:v>3.408</c:v>
                </c:pt>
                <c:pt idx="1705">
                  <c:v>3.41</c:v>
                </c:pt>
                <c:pt idx="1706">
                  <c:v>3.411999999999999</c:v>
                </c:pt>
                <c:pt idx="1707">
                  <c:v>3.414</c:v>
                </c:pt>
                <c:pt idx="1708">
                  <c:v>3.415999999999999</c:v>
                </c:pt>
                <c:pt idx="1709">
                  <c:v>3.418</c:v>
                </c:pt>
                <c:pt idx="1710">
                  <c:v>3.42</c:v>
                </c:pt>
                <c:pt idx="1711">
                  <c:v>3.422</c:v>
                </c:pt>
                <c:pt idx="1712">
                  <c:v>3.424</c:v>
                </c:pt>
                <c:pt idx="1713">
                  <c:v>3.426</c:v>
                </c:pt>
                <c:pt idx="1714">
                  <c:v>3.428</c:v>
                </c:pt>
                <c:pt idx="1715">
                  <c:v>3.43</c:v>
                </c:pt>
                <c:pt idx="1716">
                  <c:v>3.431999999999999</c:v>
                </c:pt>
                <c:pt idx="1717">
                  <c:v>3.434</c:v>
                </c:pt>
                <c:pt idx="1718">
                  <c:v>3.435999999999999</c:v>
                </c:pt>
                <c:pt idx="1719">
                  <c:v>3.438</c:v>
                </c:pt>
                <c:pt idx="1720">
                  <c:v>3.44</c:v>
                </c:pt>
                <c:pt idx="1721">
                  <c:v>3.442</c:v>
                </c:pt>
                <c:pt idx="1722">
                  <c:v>3.444</c:v>
                </c:pt>
                <c:pt idx="1723">
                  <c:v>3.446</c:v>
                </c:pt>
                <c:pt idx="1724">
                  <c:v>3.448</c:v>
                </c:pt>
                <c:pt idx="1725">
                  <c:v>3.45</c:v>
                </c:pt>
                <c:pt idx="1726">
                  <c:v>3.451999999999999</c:v>
                </c:pt>
                <c:pt idx="1727">
                  <c:v>3.454</c:v>
                </c:pt>
                <c:pt idx="1728">
                  <c:v>3.455999999999999</c:v>
                </c:pt>
                <c:pt idx="1729">
                  <c:v>3.458</c:v>
                </c:pt>
                <c:pt idx="1730">
                  <c:v>3.46</c:v>
                </c:pt>
                <c:pt idx="1731">
                  <c:v>3.462</c:v>
                </c:pt>
                <c:pt idx="1732">
                  <c:v>3.464</c:v>
                </c:pt>
                <c:pt idx="1733">
                  <c:v>3.466</c:v>
                </c:pt>
                <c:pt idx="1734">
                  <c:v>3.468</c:v>
                </c:pt>
                <c:pt idx="1735">
                  <c:v>3.47</c:v>
                </c:pt>
                <c:pt idx="1736">
                  <c:v>3.472</c:v>
                </c:pt>
                <c:pt idx="1737">
                  <c:v>3.474</c:v>
                </c:pt>
                <c:pt idx="1738">
                  <c:v>3.476</c:v>
                </c:pt>
                <c:pt idx="1739">
                  <c:v>3.478</c:v>
                </c:pt>
                <c:pt idx="1740">
                  <c:v>3.48</c:v>
                </c:pt>
                <c:pt idx="1741">
                  <c:v>3.482</c:v>
                </c:pt>
                <c:pt idx="1742">
                  <c:v>3.484</c:v>
                </c:pt>
                <c:pt idx="1743">
                  <c:v>3.486</c:v>
                </c:pt>
                <c:pt idx="1744">
                  <c:v>3.488</c:v>
                </c:pt>
                <c:pt idx="1745">
                  <c:v>3.49</c:v>
                </c:pt>
                <c:pt idx="1746">
                  <c:v>3.492</c:v>
                </c:pt>
                <c:pt idx="1747">
                  <c:v>3.494</c:v>
                </c:pt>
                <c:pt idx="1748">
                  <c:v>3.496</c:v>
                </c:pt>
                <c:pt idx="1749">
                  <c:v>3.498</c:v>
                </c:pt>
                <c:pt idx="1750">
                  <c:v>3.5</c:v>
                </c:pt>
                <c:pt idx="1751">
                  <c:v>3.502</c:v>
                </c:pt>
                <c:pt idx="1752">
                  <c:v>3.504</c:v>
                </c:pt>
                <c:pt idx="1753">
                  <c:v>3.506</c:v>
                </c:pt>
                <c:pt idx="1754">
                  <c:v>3.508</c:v>
                </c:pt>
                <c:pt idx="1755">
                  <c:v>3.51</c:v>
                </c:pt>
                <c:pt idx="1756">
                  <c:v>3.512</c:v>
                </c:pt>
                <c:pt idx="1757">
                  <c:v>3.514</c:v>
                </c:pt>
                <c:pt idx="1758">
                  <c:v>3.516</c:v>
                </c:pt>
                <c:pt idx="1759">
                  <c:v>3.518</c:v>
                </c:pt>
                <c:pt idx="1760">
                  <c:v>3.52</c:v>
                </c:pt>
                <c:pt idx="1761">
                  <c:v>3.522</c:v>
                </c:pt>
                <c:pt idx="1762">
                  <c:v>3.524</c:v>
                </c:pt>
                <c:pt idx="1763">
                  <c:v>3.526</c:v>
                </c:pt>
                <c:pt idx="1764">
                  <c:v>3.528</c:v>
                </c:pt>
                <c:pt idx="1765">
                  <c:v>3.53</c:v>
                </c:pt>
                <c:pt idx="1766">
                  <c:v>3.532</c:v>
                </c:pt>
                <c:pt idx="1767">
                  <c:v>3.534</c:v>
                </c:pt>
                <c:pt idx="1768">
                  <c:v>3.536</c:v>
                </c:pt>
                <c:pt idx="1769">
                  <c:v>3.538</c:v>
                </c:pt>
                <c:pt idx="1770">
                  <c:v>3.54</c:v>
                </c:pt>
                <c:pt idx="1771">
                  <c:v>3.542</c:v>
                </c:pt>
                <c:pt idx="1772">
                  <c:v>3.544</c:v>
                </c:pt>
                <c:pt idx="1773">
                  <c:v>3.546</c:v>
                </c:pt>
                <c:pt idx="1774">
                  <c:v>3.548</c:v>
                </c:pt>
                <c:pt idx="1775">
                  <c:v>3.55</c:v>
                </c:pt>
                <c:pt idx="1776">
                  <c:v>3.552</c:v>
                </c:pt>
                <c:pt idx="1777">
                  <c:v>3.554</c:v>
                </c:pt>
                <c:pt idx="1778">
                  <c:v>3.556</c:v>
                </c:pt>
                <c:pt idx="1779">
                  <c:v>3.558</c:v>
                </c:pt>
                <c:pt idx="1780">
                  <c:v>3.56</c:v>
                </c:pt>
                <c:pt idx="1781">
                  <c:v>3.562</c:v>
                </c:pt>
                <c:pt idx="1782">
                  <c:v>3.564</c:v>
                </c:pt>
                <c:pt idx="1783">
                  <c:v>3.566</c:v>
                </c:pt>
                <c:pt idx="1784">
                  <c:v>3.568</c:v>
                </c:pt>
                <c:pt idx="1785">
                  <c:v>3.57</c:v>
                </c:pt>
                <c:pt idx="1786">
                  <c:v>3.572</c:v>
                </c:pt>
                <c:pt idx="1787">
                  <c:v>3.574</c:v>
                </c:pt>
                <c:pt idx="1788">
                  <c:v>3.576</c:v>
                </c:pt>
                <c:pt idx="1789">
                  <c:v>3.578</c:v>
                </c:pt>
                <c:pt idx="1790">
                  <c:v>3.58</c:v>
                </c:pt>
                <c:pt idx="1791">
                  <c:v>3.582</c:v>
                </c:pt>
                <c:pt idx="1792">
                  <c:v>3.584</c:v>
                </c:pt>
                <c:pt idx="1793">
                  <c:v>3.586</c:v>
                </c:pt>
                <c:pt idx="1794">
                  <c:v>3.588</c:v>
                </c:pt>
                <c:pt idx="1795">
                  <c:v>3.59</c:v>
                </c:pt>
                <c:pt idx="1796">
                  <c:v>3.592</c:v>
                </c:pt>
                <c:pt idx="1797">
                  <c:v>3.594</c:v>
                </c:pt>
                <c:pt idx="1798">
                  <c:v>3.596</c:v>
                </c:pt>
                <c:pt idx="1799">
                  <c:v>3.598</c:v>
                </c:pt>
                <c:pt idx="1800">
                  <c:v>3.6</c:v>
                </c:pt>
                <c:pt idx="1801">
                  <c:v>3.602</c:v>
                </c:pt>
                <c:pt idx="1802">
                  <c:v>3.604</c:v>
                </c:pt>
                <c:pt idx="1803">
                  <c:v>3.606</c:v>
                </c:pt>
                <c:pt idx="1804">
                  <c:v>3.608</c:v>
                </c:pt>
                <c:pt idx="1805">
                  <c:v>3.61</c:v>
                </c:pt>
                <c:pt idx="1806">
                  <c:v>3.612</c:v>
                </c:pt>
                <c:pt idx="1807">
                  <c:v>3.614</c:v>
                </c:pt>
                <c:pt idx="1808">
                  <c:v>3.616</c:v>
                </c:pt>
                <c:pt idx="1809">
                  <c:v>3.618</c:v>
                </c:pt>
                <c:pt idx="1810">
                  <c:v>3.62</c:v>
                </c:pt>
                <c:pt idx="1811">
                  <c:v>3.622</c:v>
                </c:pt>
                <c:pt idx="1812">
                  <c:v>3.624</c:v>
                </c:pt>
                <c:pt idx="1813">
                  <c:v>3.626</c:v>
                </c:pt>
                <c:pt idx="1814">
                  <c:v>3.628</c:v>
                </c:pt>
                <c:pt idx="1815">
                  <c:v>3.63</c:v>
                </c:pt>
                <c:pt idx="1816">
                  <c:v>3.632</c:v>
                </c:pt>
                <c:pt idx="1817">
                  <c:v>3.634</c:v>
                </c:pt>
                <c:pt idx="1818">
                  <c:v>3.636</c:v>
                </c:pt>
                <c:pt idx="1819">
                  <c:v>3.638</c:v>
                </c:pt>
                <c:pt idx="1820">
                  <c:v>3.64</c:v>
                </c:pt>
                <c:pt idx="1821">
                  <c:v>3.642</c:v>
                </c:pt>
                <c:pt idx="1822">
                  <c:v>3.644</c:v>
                </c:pt>
                <c:pt idx="1823">
                  <c:v>3.646</c:v>
                </c:pt>
                <c:pt idx="1824">
                  <c:v>3.648</c:v>
                </c:pt>
                <c:pt idx="1825">
                  <c:v>3.65</c:v>
                </c:pt>
                <c:pt idx="1826">
                  <c:v>3.652</c:v>
                </c:pt>
                <c:pt idx="1827">
                  <c:v>3.654</c:v>
                </c:pt>
                <c:pt idx="1828">
                  <c:v>3.656</c:v>
                </c:pt>
                <c:pt idx="1829">
                  <c:v>3.658</c:v>
                </c:pt>
                <c:pt idx="1830">
                  <c:v>3.66</c:v>
                </c:pt>
                <c:pt idx="1831">
                  <c:v>3.662</c:v>
                </c:pt>
                <c:pt idx="1832">
                  <c:v>3.664</c:v>
                </c:pt>
                <c:pt idx="1833">
                  <c:v>3.666</c:v>
                </c:pt>
                <c:pt idx="1834">
                  <c:v>3.668</c:v>
                </c:pt>
                <c:pt idx="1835">
                  <c:v>3.67</c:v>
                </c:pt>
                <c:pt idx="1836">
                  <c:v>3.672</c:v>
                </c:pt>
                <c:pt idx="1837">
                  <c:v>3.674</c:v>
                </c:pt>
                <c:pt idx="1838">
                  <c:v>3.676</c:v>
                </c:pt>
                <c:pt idx="1839">
                  <c:v>3.678</c:v>
                </c:pt>
                <c:pt idx="1840">
                  <c:v>3.68</c:v>
                </c:pt>
                <c:pt idx="1841">
                  <c:v>3.682</c:v>
                </c:pt>
                <c:pt idx="1842">
                  <c:v>3.684</c:v>
                </c:pt>
                <c:pt idx="1843">
                  <c:v>3.686</c:v>
                </c:pt>
                <c:pt idx="1844">
                  <c:v>3.688</c:v>
                </c:pt>
                <c:pt idx="1845">
                  <c:v>3.69</c:v>
                </c:pt>
                <c:pt idx="1846">
                  <c:v>3.692</c:v>
                </c:pt>
                <c:pt idx="1847">
                  <c:v>3.694</c:v>
                </c:pt>
                <c:pt idx="1848">
                  <c:v>3.696</c:v>
                </c:pt>
                <c:pt idx="1849">
                  <c:v>3.698</c:v>
                </c:pt>
                <c:pt idx="1850">
                  <c:v>3.7</c:v>
                </c:pt>
                <c:pt idx="1851">
                  <c:v>3.702</c:v>
                </c:pt>
                <c:pt idx="1852">
                  <c:v>3.704</c:v>
                </c:pt>
                <c:pt idx="1853">
                  <c:v>3.706</c:v>
                </c:pt>
                <c:pt idx="1854">
                  <c:v>3.708</c:v>
                </c:pt>
                <c:pt idx="1855">
                  <c:v>3.71</c:v>
                </c:pt>
                <c:pt idx="1856">
                  <c:v>3.712</c:v>
                </c:pt>
                <c:pt idx="1857">
                  <c:v>3.714</c:v>
                </c:pt>
                <c:pt idx="1858">
                  <c:v>3.716</c:v>
                </c:pt>
                <c:pt idx="1859">
                  <c:v>3.718</c:v>
                </c:pt>
                <c:pt idx="1860">
                  <c:v>3.72</c:v>
                </c:pt>
                <c:pt idx="1861">
                  <c:v>3.722</c:v>
                </c:pt>
                <c:pt idx="1862">
                  <c:v>3.724</c:v>
                </c:pt>
                <c:pt idx="1863">
                  <c:v>3.726</c:v>
                </c:pt>
                <c:pt idx="1864">
                  <c:v>3.728</c:v>
                </c:pt>
                <c:pt idx="1865">
                  <c:v>3.73</c:v>
                </c:pt>
                <c:pt idx="1866">
                  <c:v>3.732</c:v>
                </c:pt>
                <c:pt idx="1867">
                  <c:v>3.734</c:v>
                </c:pt>
                <c:pt idx="1868">
                  <c:v>3.736</c:v>
                </c:pt>
                <c:pt idx="1869">
                  <c:v>3.738</c:v>
                </c:pt>
                <c:pt idx="1870">
                  <c:v>3.74</c:v>
                </c:pt>
                <c:pt idx="1871">
                  <c:v>3.742</c:v>
                </c:pt>
                <c:pt idx="1872">
                  <c:v>3.744</c:v>
                </c:pt>
                <c:pt idx="1873">
                  <c:v>3.746</c:v>
                </c:pt>
                <c:pt idx="1874">
                  <c:v>3.748</c:v>
                </c:pt>
                <c:pt idx="1875">
                  <c:v>3.75</c:v>
                </c:pt>
                <c:pt idx="1876">
                  <c:v>3.752</c:v>
                </c:pt>
                <c:pt idx="1877">
                  <c:v>3.754</c:v>
                </c:pt>
                <c:pt idx="1878">
                  <c:v>3.756</c:v>
                </c:pt>
                <c:pt idx="1879">
                  <c:v>3.758</c:v>
                </c:pt>
                <c:pt idx="1880">
                  <c:v>3.76</c:v>
                </c:pt>
                <c:pt idx="1881">
                  <c:v>3.762</c:v>
                </c:pt>
                <c:pt idx="1882">
                  <c:v>3.764</c:v>
                </c:pt>
                <c:pt idx="1883">
                  <c:v>3.766</c:v>
                </c:pt>
                <c:pt idx="1884">
                  <c:v>3.768</c:v>
                </c:pt>
                <c:pt idx="1885">
                  <c:v>3.77</c:v>
                </c:pt>
                <c:pt idx="1886">
                  <c:v>3.772</c:v>
                </c:pt>
                <c:pt idx="1887">
                  <c:v>3.774</c:v>
                </c:pt>
                <c:pt idx="1888">
                  <c:v>3.776</c:v>
                </c:pt>
                <c:pt idx="1889">
                  <c:v>3.778</c:v>
                </c:pt>
                <c:pt idx="1890">
                  <c:v>3.78</c:v>
                </c:pt>
                <c:pt idx="1891">
                  <c:v>3.782</c:v>
                </c:pt>
                <c:pt idx="1892">
                  <c:v>3.784</c:v>
                </c:pt>
                <c:pt idx="1893">
                  <c:v>3.786</c:v>
                </c:pt>
                <c:pt idx="1894">
                  <c:v>3.788</c:v>
                </c:pt>
                <c:pt idx="1895">
                  <c:v>3.79</c:v>
                </c:pt>
                <c:pt idx="1896">
                  <c:v>3.792</c:v>
                </c:pt>
                <c:pt idx="1897">
                  <c:v>3.794</c:v>
                </c:pt>
                <c:pt idx="1898">
                  <c:v>3.796</c:v>
                </c:pt>
                <c:pt idx="1899">
                  <c:v>3.798</c:v>
                </c:pt>
                <c:pt idx="1900">
                  <c:v>3.8</c:v>
                </c:pt>
                <c:pt idx="1901">
                  <c:v>3.802</c:v>
                </c:pt>
                <c:pt idx="1902">
                  <c:v>3.804</c:v>
                </c:pt>
                <c:pt idx="1903">
                  <c:v>3.806</c:v>
                </c:pt>
                <c:pt idx="1904">
                  <c:v>3.808</c:v>
                </c:pt>
                <c:pt idx="1905">
                  <c:v>3.81</c:v>
                </c:pt>
                <c:pt idx="1906">
                  <c:v>3.811999999999998</c:v>
                </c:pt>
                <c:pt idx="1907">
                  <c:v>3.814</c:v>
                </c:pt>
                <c:pt idx="1908">
                  <c:v>3.815999999999998</c:v>
                </c:pt>
                <c:pt idx="1909">
                  <c:v>3.818</c:v>
                </c:pt>
                <c:pt idx="1910">
                  <c:v>3.82</c:v>
                </c:pt>
                <c:pt idx="1911">
                  <c:v>3.822</c:v>
                </c:pt>
                <c:pt idx="1912">
                  <c:v>3.824</c:v>
                </c:pt>
                <c:pt idx="1913">
                  <c:v>3.826</c:v>
                </c:pt>
                <c:pt idx="1914">
                  <c:v>3.828</c:v>
                </c:pt>
                <c:pt idx="1915">
                  <c:v>3.83</c:v>
                </c:pt>
                <c:pt idx="1916">
                  <c:v>3.831999999999998</c:v>
                </c:pt>
                <c:pt idx="1917">
                  <c:v>3.834</c:v>
                </c:pt>
                <c:pt idx="1918">
                  <c:v>3.835999999999998</c:v>
                </c:pt>
                <c:pt idx="1919">
                  <c:v>3.838</c:v>
                </c:pt>
                <c:pt idx="1920">
                  <c:v>3.84</c:v>
                </c:pt>
                <c:pt idx="1921">
                  <c:v>3.842</c:v>
                </c:pt>
                <c:pt idx="1922">
                  <c:v>3.844</c:v>
                </c:pt>
                <c:pt idx="1923">
                  <c:v>3.846</c:v>
                </c:pt>
                <c:pt idx="1924">
                  <c:v>3.848</c:v>
                </c:pt>
                <c:pt idx="1925">
                  <c:v>3.85</c:v>
                </c:pt>
                <c:pt idx="1926">
                  <c:v>3.851999999999998</c:v>
                </c:pt>
                <c:pt idx="1927">
                  <c:v>3.854</c:v>
                </c:pt>
                <c:pt idx="1928">
                  <c:v>3.855999999999998</c:v>
                </c:pt>
                <c:pt idx="1929">
                  <c:v>3.858</c:v>
                </c:pt>
                <c:pt idx="1930">
                  <c:v>3.86</c:v>
                </c:pt>
                <c:pt idx="1931">
                  <c:v>3.862</c:v>
                </c:pt>
                <c:pt idx="1932">
                  <c:v>3.864</c:v>
                </c:pt>
                <c:pt idx="1933">
                  <c:v>3.866</c:v>
                </c:pt>
                <c:pt idx="1934">
                  <c:v>3.868</c:v>
                </c:pt>
                <c:pt idx="1935">
                  <c:v>3.87</c:v>
                </c:pt>
                <c:pt idx="1936">
                  <c:v>3.871999999999999</c:v>
                </c:pt>
                <c:pt idx="1937">
                  <c:v>3.874</c:v>
                </c:pt>
                <c:pt idx="1938">
                  <c:v>3.875999999999999</c:v>
                </c:pt>
                <c:pt idx="1939">
                  <c:v>3.878</c:v>
                </c:pt>
                <c:pt idx="1940">
                  <c:v>3.88</c:v>
                </c:pt>
                <c:pt idx="1941">
                  <c:v>3.882</c:v>
                </c:pt>
                <c:pt idx="1942">
                  <c:v>3.884</c:v>
                </c:pt>
                <c:pt idx="1943">
                  <c:v>3.886</c:v>
                </c:pt>
                <c:pt idx="1944">
                  <c:v>3.888</c:v>
                </c:pt>
                <c:pt idx="1945">
                  <c:v>3.89</c:v>
                </c:pt>
                <c:pt idx="1946">
                  <c:v>3.891999999999999</c:v>
                </c:pt>
                <c:pt idx="1947">
                  <c:v>3.894</c:v>
                </c:pt>
                <c:pt idx="1948">
                  <c:v>3.895999999999999</c:v>
                </c:pt>
                <c:pt idx="1949">
                  <c:v>3.898</c:v>
                </c:pt>
                <c:pt idx="1950">
                  <c:v>3.9</c:v>
                </c:pt>
                <c:pt idx="1951">
                  <c:v>3.902</c:v>
                </c:pt>
                <c:pt idx="1952">
                  <c:v>3.904</c:v>
                </c:pt>
                <c:pt idx="1953">
                  <c:v>3.906</c:v>
                </c:pt>
                <c:pt idx="1954">
                  <c:v>3.908</c:v>
                </c:pt>
                <c:pt idx="1955">
                  <c:v>3.91</c:v>
                </c:pt>
                <c:pt idx="1956">
                  <c:v>3.911999999999999</c:v>
                </c:pt>
                <c:pt idx="1957">
                  <c:v>3.914</c:v>
                </c:pt>
                <c:pt idx="1958">
                  <c:v>3.915999999999999</c:v>
                </c:pt>
                <c:pt idx="1959">
                  <c:v>3.918</c:v>
                </c:pt>
                <c:pt idx="1960">
                  <c:v>3.92</c:v>
                </c:pt>
                <c:pt idx="1961">
                  <c:v>3.922</c:v>
                </c:pt>
                <c:pt idx="1962">
                  <c:v>3.924</c:v>
                </c:pt>
                <c:pt idx="1963">
                  <c:v>3.926</c:v>
                </c:pt>
                <c:pt idx="1964">
                  <c:v>3.928</c:v>
                </c:pt>
                <c:pt idx="1965">
                  <c:v>3.93</c:v>
                </c:pt>
                <c:pt idx="1966">
                  <c:v>3.931999999999999</c:v>
                </c:pt>
                <c:pt idx="1967">
                  <c:v>3.934</c:v>
                </c:pt>
                <c:pt idx="1968">
                  <c:v>3.935999999999999</c:v>
                </c:pt>
                <c:pt idx="1969">
                  <c:v>3.938</c:v>
                </c:pt>
                <c:pt idx="1970">
                  <c:v>3.94</c:v>
                </c:pt>
                <c:pt idx="1971">
                  <c:v>3.942</c:v>
                </c:pt>
                <c:pt idx="1972">
                  <c:v>3.944</c:v>
                </c:pt>
                <c:pt idx="1973">
                  <c:v>3.946</c:v>
                </c:pt>
                <c:pt idx="1974">
                  <c:v>3.948</c:v>
                </c:pt>
                <c:pt idx="1975">
                  <c:v>3.95</c:v>
                </c:pt>
                <c:pt idx="1976">
                  <c:v>3.951999999999999</c:v>
                </c:pt>
                <c:pt idx="1977">
                  <c:v>3.954</c:v>
                </c:pt>
                <c:pt idx="1978">
                  <c:v>3.955999999999999</c:v>
                </c:pt>
                <c:pt idx="1979">
                  <c:v>3.958</c:v>
                </c:pt>
                <c:pt idx="1980">
                  <c:v>3.96</c:v>
                </c:pt>
                <c:pt idx="1981">
                  <c:v>3.962</c:v>
                </c:pt>
                <c:pt idx="1982">
                  <c:v>3.964</c:v>
                </c:pt>
                <c:pt idx="1983">
                  <c:v>3.966</c:v>
                </c:pt>
                <c:pt idx="1984">
                  <c:v>3.968</c:v>
                </c:pt>
                <c:pt idx="1985">
                  <c:v>3.97</c:v>
                </c:pt>
                <c:pt idx="1986">
                  <c:v>3.972</c:v>
                </c:pt>
                <c:pt idx="1987">
                  <c:v>3.974</c:v>
                </c:pt>
                <c:pt idx="1988">
                  <c:v>3.976</c:v>
                </c:pt>
                <c:pt idx="1989">
                  <c:v>3.978</c:v>
                </c:pt>
                <c:pt idx="1990">
                  <c:v>3.98</c:v>
                </c:pt>
                <c:pt idx="1991">
                  <c:v>3.982</c:v>
                </c:pt>
                <c:pt idx="1992">
                  <c:v>3.984</c:v>
                </c:pt>
                <c:pt idx="1993">
                  <c:v>3.986</c:v>
                </c:pt>
                <c:pt idx="1994">
                  <c:v>3.988</c:v>
                </c:pt>
                <c:pt idx="1995">
                  <c:v>3.99</c:v>
                </c:pt>
                <c:pt idx="1996">
                  <c:v>3.992</c:v>
                </c:pt>
                <c:pt idx="1997">
                  <c:v>3.994</c:v>
                </c:pt>
                <c:pt idx="1998">
                  <c:v>3.996</c:v>
                </c:pt>
                <c:pt idx="1999">
                  <c:v>3.998</c:v>
                </c:pt>
                <c:pt idx="2000">
                  <c:v>4.0</c:v>
                </c:pt>
                <c:pt idx="2001">
                  <c:v>4.002</c:v>
                </c:pt>
                <c:pt idx="2002">
                  <c:v>4.004</c:v>
                </c:pt>
                <c:pt idx="2003">
                  <c:v>4.006</c:v>
                </c:pt>
                <c:pt idx="2004">
                  <c:v>4.008</c:v>
                </c:pt>
                <c:pt idx="2005">
                  <c:v>4.01</c:v>
                </c:pt>
                <c:pt idx="2006">
                  <c:v>4.012</c:v>
                </c:pt>
                <c:pt idx="2007">
                  <c:v>4.013999999999998</c:v>
                </c:pt>
                <c:pt idx="2008">
                  <c:v>4.016</c:v>
                </c:pt>
                <c:pt idx="2009">
                  <c:v>4.017999999999997</c:v>
                </c:pt>
                <c:pt idx="2010">
                  <c:v>4.02</c:v>
                </c:pt>
                <c:pt idx="2011">
                  <c:v>4.021999999999998</c:v>
                </c:pt>
                <c:pt idx="2012">
                  <c:v>4.023999999999997</c:v>
                </c:pt>
                <c:pt idx="2013">
                  <c:v>4.025999999999997</c:v>
                </c:pt>
                <c:pt idx="2014">
                  <c:v>4.027999999999997</c:v>
                </c:pt>
                <c:pt idx="2015">
                  <c:v>4.03</c:v>
                </c:pt>
                <c:pt idx="2016">
                  <c:v>4.032</c:v>
                </c:pt>
                <c:pt idx="2017">
                  <c:v>4.034</c:v>
                </c:pt>
                <c:pt idx="2018">
                  <c:v>4.036</c:v>
                </c:pt>
                <c:pt idx="2019">
                  <c:v>4.038</c:v>
                </c:pt>
                <c:pt idx="2020">
                  <c:v>4.04</c:v>
                </c:pt>
                <c:pt idx="2021">
                  <c:v>4.042</c:v>
                </c:pt>
                <c:pt idx="2022">
                  <c:v>4.044</c:v>
                </c:pt>
                <c:pt idx="2023">
                  <c:v>4.046</c:v>
                </c:pt>
                <c:pt idx="2024">
                  <c:v>4.048</c:v>
                </c:pt>
                <c:pt idx="2025">
                  <c:v>4.05</c:v>
                </c:pt>
                <c:pt idx="2026">
                  <c:v>4.052</c:v>
                </c:pt>
                <c:pt idx="2027">
                  <c:v>4.053999999999998</c:v>
                </c:pt>
                <c:pt idx="2028">
                  <c:v>4.056</c:v>
                </c:pt>
                <c:pt idx="2029">
                  <c:v>4.057999999999997</c:v>
                </c:pt>
                <c:pt idx="2030">
                  <c:v>4.06</c:v>
                </c:pt>
                <c:pt idx="2031">
                  <c:v>4.061999999999998</c:v>
                </c:pt>
                <c:pt idx="2032">
                  <c:v>4.063999999999997</c:v>
                </c:pt>
                <c:pt idx="2033">
                  <c:v>4.065999999999997</c:v>
                </c:pt>
                <c:pt idx="2034">
                  <c:v>4.067999999999997</c:v>
                </c:pt>
                <c:pt idx="2035">
                  <c:v>4.07</c:v>
                </c:pt>
                <c:pt idx="2036">
                  <c:v>4.072</c:v>
                </c:pt>
                <c:pt idx="2037">
                  <c:v>4.074</c:v>
                </c:pt>
                <c:pt idx="2038">
                  <c:v>4.076</c:v>
                </c:pt>
                <c:pt idx="2039">
                  <c:v>4.078</c:v>
                </c:pt>
                <c:pt idx="2040">
                  <c:v>4.08</c:v>
                </c:pt>
                <c:pt idx="2041">
                  <c:v>4.082</c:v>
                </c:pt>
                <c:pt idx="2042">
                  <c:v>4.084</c:v>
                </c:pt>
                <c:pt idx="2043">
                  <c:v>4.086</c:v>
                </c:pt>
                <c:pt idx="2044">
                  <c:v>4.088</c:v>
                </c:pt>
                <c:pt idx="2045">
                  <c:v>4.09</c:v>
                </c:pt>
                <c:pt idx="2046">
                  <c:v>4.092</c:v>
                </c:pt>
                <c:pt idx="2047">
                  <c:v>4.093999999999999</c:v>
                </c:pt>
                <c:pt idx="2048">
                  <c:v>4.096</c:v>
                </c:pt>
                <c:pt idx="2049">
                  <c:v>4.097999999999997</c:v>
                </c:pt>
                <c:pt idx="2050">
                  <c:v>4.1</c:v>
                </c:pt>
                <c:pt idx="2051">
                  <c:v>4.101999999999999</c:v>
                </c:pt>
                <c:pt idx="2052">
                  <c:v>4.103999999999997</c:v>
                </c:pt>
                <c:pt idx="2053">
                  <c:v>4.105999999999997</c:v>
                </c:pt>
                <c:pt idx="2054">
                  <c:v>4.107999999999997</c:v>
                </c:pt>
                <c:pt idx="2055">
                  <c:v>4.109999999999999</c:v>
                </c:pt>
                <c:pt idx="2056">
                  <c:v>4.111999999999997</c:v>
                </c:pt>
                <c:pt idx="2057">
                  <c:v>4.113999999999997</c:v>
                </c:pt>
                <c:pt idx="2058">
                  <c:v>4.115999999999997</c:v>
                </c:pt>
                <c:pt idx="2059">
                  <c:v>4.117999999999997</c:v>
                </c:pt>
                <c:pt idx="2060">
                  <c:v>4.119999999999997</c:v>
                </c:pt>
                <c:pt idx="2061">
                  <c:v>4.121999999999997</c:v>
                </c:pt>
                <c:pt idx="2062">
                  <c:v>4.123999999999997</c:v>
                </c:pt>
                <c:pt idx="2063">
                  <c:v>4.125999999999997</c:v>
                </c:pt>
                <c:pt idx="2064">
                  <c:v>4.127999999999996</c:v>
                </c:pt>
                <c:pt idx="2065">
                  <c:v>4.13</c:v>
                </c:pt>
                <c:pt idx="2066">
                  <c:v>4.132</c:v>
                </c:pt>
                <c:pt idx="2067">
                  <c:v>4.133999999999999</c:v>
                </c:pt>
                <c:pt idx="2068">
                  <c:v>4.136</c:v>
                </c:pt>
                <c:pt idx="2069">
                  <c:v>4.137999999999997</c:v>
                </c:pt>
                <c:pt idx="2070">
                  <c:v>4.14</c:v>
                </c:pt>
                <c:pt idx="2071">
                  <c:v>4.141999999999999</c:v>
                </c:pt>
                <c:pt idx="2072">
                  <c:v>4.143999999999997</c:v>
                </c:pt>
                <c:pt idx="2073">
                  <c:v>4.145999999999997</c:v>
                </c:pt>
                <c:pt idx="2074">
                  <c:v>4.147999999999997</c:v>
                </c:pt>
                <c:pt idx="2075">
                  <c:v>4.149999999999999</c:v>
                </c:pt>
                <c:pt idx="2076">
                  <c:v>4.151999999999997</c:v>
                </c:pt>
                <c:pt idx="2077">
                  <c:v>4.153999999999997</c:v>
                </c:pt>
                <c:pt idx="2078">
                  <c:v>4.155999999999997</c:v>
                </c:pt>
                <c:pt idx="2079">
                  <c:v>4.157999999999997</c:v>
                </c:pt>
                <c:pt idx="2080">
                  <c:v>4.159999999999997</c:v>
                </c:pt>
                <c:pt idx="2081">
                  <c:v>4.161999999999997</c:v>
                </c:pt>
                <c:pt idx="2082">
                  <c:v>4.163999999999997</c:v>
                </c:pt>
                <c:pt idx="2083">
                  <c:v>4.165999999999997</c:v>
                </c:pt>
                <c:pt idx="2084">
                  <c:v>4.167999999999996</c:v>
                </c:pt>
                <c:pt idx="2085">
                  <c:v>4.17</c:v>
                </c:pt>
                <c:pt idx="2086">
                  <c:v>4.172</c:v>
                </c:pt>
                <c:pt idx="2087">
                  <c:v>4.173999999999999</c:v>
                </c:pt>
                <c:pt idx="2088">
                  <c:v>4.176</c:v>
                </c:pt>
                <c:pt idx="2089">
                  <c:v>4.177999999999997</c:v>
                </c:pt>
                <c:pt idx="2090">
                  <c:v>4.18</c:v>
                </c:pt>
                <c:pt idx="2091">
                  <c:v>4.181999999999999</c:v>
                </c:pt>
                <c:pt idx="2092">
                  <c:v>4.183999999999997</c:v>
                </c:pt>
                <c:pt idx="2093">
                  <c:v>4.185999999999997</c:v>
                </c:pt>
                <c:pt idx="2094">
                  <c:v>4.187999999999997</c:v>
                </c:pt>
                <c:pt idx="2095">
                  <c:v>4.189999999999999</c:v>
                </c:pt>
                <c:pt idx="2096">
                  <c:v>4.191999999999997</c:v>
                </c:pt>
                <c:pt idx="2097">
                  <c:v>4.193999999999997</c:v>
                </c:pt>
                <c:pt idx="2098">
                  <c:v>4.195999999999997</c:v>
                </c:pt>
                <c:pt idx="2099">
                  <c:v>4.197999999999997</c:v>
                </c:pt>
                <c:pt idx="2100">
                  <c:v>4.2</c:v>
                </c:pt>
                <c:pt idx="2101">
                  <c:v>4.202</c:v>
                </c:pt>
                <c:pt idx="2102">
                  <c:v>4.204</c:v>
                </c:pt>
                <c:pt idx="2103">
                  <c:v>4.206</c:v>
                </c:pt>
                <c:pt idx="2104">
                  <c:v>4.208</c:v>
                </c:pt>
                <c:pt idx="2105">
                  <c:v>4.21</c:v>
                </c:pt>
                <c:pt idx="2106">
                  <c:v>4.212</c:v>
                </c:pt>
                <c:pt idx="2107">
                  <c:v>4.214</c:v>
                </c:pt>
                <c:pt idx="2108">
                  <c:v>4.216</c:v>
                </c:pt>
                <c:pt idx="2109">
                  <c:v>4.218</c:v>
                </c:pt>
                <c:pt idx="2110">
                  <c:v>4.22</c:v>
                </c:pt>
                <c:pt idx="2111">
                  <c:v>4.222</c:v>
                </c:pt>
                <c:pt idx="2112">
                  <c:v>4.223999999999998</c:v>
                </c:pt>
                <c:pt idx="2113">
                  <c:v>4.226</c:v>
                </c:pt>
                <c:pt idx="2114">
                  <c:v>4.227999999999997</c:v>
                </c:pt>
                <c:pt idx="2115">
                  <c:v>4.23</c:v>
                </c:pt>
                <c:pt idx="2116">
                  <c:v>4.232</c:v>
                </c:pt>
                <c:pt idx="2117">
                  <c:v>4.234</c:v>
                </c:pt>
                <c:pt idx="2118">
                  <c:v>4.236</c:v>
                </c:pt>
                <c:pt idx="2119">
                  <c:v>4.238</c:v>
                </c:pt>
                <c:pt idx="2120">
                  <c:v>4.24</c:v>
                </c:pt>
                <c:pt idx="2121">
                  <c:v>4.242</c:v>
                </c:pt>
                <c:pt idx="2122">
                  <c:v>4.244</c:v>
                </c:pt>
                <c:pt idx="2123">
                  <c:v>4.246</c:v>
                </c:pt>
                <c:pt idx="2124">
                  <c:v>4.248</c:v>
                </c:pt>
                <c:pt idx="2125">
                  <c:v>4.25</c:v>
                </c:pt>
                <c:pt idx="2126">
                  <c:v>4.252</c:v>
                </c:pt>
                <c:pt idx="2127">
                  <c:v>4.254</c:v>
                </c:pt>
                <c:pt idx="2128">
                  <c:v>4.256</c:v>
                </c:pt>
                <c:pt idx="2129">
                  <c:v>4.258</c:v>
                </c:pt>
                <c:pt idx="2130">
                  <c:v>4.26</c:v>
                </c:pt>
                <c:pt idx="2131">
                  <c:v>4.262</c:v>
                </c:pt>
                <c:pt idx="2132">
                  <c:v>4.263999999999998</c:v>
                </c:pt>
                <c:pt idx="2133">
                  <c:v>4.266</c:v>
                </c:pt>
                <c:pt idx="2134">
                  <c:v>4.267999999999997</c:v>
                </c:pt>
                <c:pt idx="2135">
                  <c:v>4.27</c:v>
                </c:pt>
                <c:pt idx="2136">
                  <c:v>4.272</c:v>
                </c:pt>
                <c:pt idx="2137">
                  <c:v>4.274</c:v>
                </c:pt>
                <c:pt idx="2138">
                  <c:v>4.276</c:v>
                </c:pt>
                <c:pt idx="2139">
                  <c:v>4.278</c:v>
                </c:pt>
                <c:pt idx="2140">
                  <c:v>4.28</c:v>
                </c:pt>
                <c:pt idx="2141">
                  <c:v>4.282</c:v>
                </c:pt>
                <c:pt idx="2142">
                  <c:v>4.284</c:v>
                </c:pt>
                <c:pt idx="2143">
                  <c:v>4.286</c:v>
                </c:pt>
                <c:pt idx="2144">
                  <c:v>4.288</c:v>
                </c:pt>
                <c:pt idx="2145">
                  <c:v>4.29</c:v>
                </c:pt>
                <c:pt idx="2146">
                  <c:v>4.292</c:v>
                </c:pt>
                <c:pt idx="2147">
                  <c:v>4.294</c:v>
                </c:pt>
                <c:pt idx="2148">
                  <c:v>4.296</c:v>
                </c:pt>
                <c:pt idx="2149">
                  <c:v>4.298</c:v>
                </c:pt>
                <c:pt idx="2150">
                  <c:v>4.3</c:v>
                </c:pt>
                <c:pt idx="2151">
                  <c:v>4.302</c:v>
                </c:pt>
                <c:pt idx="2152">
                  <c:v>4.303999999999998</c:v>
                </c:pt>
                <c:pt idx="2153">
                  <c:v>4.306</c:v>
                </c:pt>
                <c:pt idx="2154">
                  <c:v>4.307999999999997</c:v>
                </c:pt>
                <c:pt idx="2155">
                  <c:v>4.31</c:v>
                </c:pt>
                <c:pt idx="2156">
                  <c:v>4.311999999999998</c:v>
                </c:pt>
                <c:pt idx="2157">
                  <c:v>4.313999999999997</c:v>
                </c:pt>
                <c:pt idx="2158">
                  <c:v>4.315999999999997</c:v>
                </c:pt>
                <c:pt idx="2159">
                  <c:v>4.317999999999997</c:v>
                </c:pt>
                <c:pt idx="2160">
                  <c:v>4.319999999999998</c:v>
                </c:pt>
                <c:pt idx="2161">
                  <c:v>4.321999999999997</c:v>
                </c:pt>
                <c:pt idx="2162">
                  <c:v>4.323999999999997</c:v>
                </c:pt>
                <c:pt idx="2163">
                  <c:v>4.325999999999997</c:v>
                </c:pt>
                <c:pt idx="2164">
                  <c:v>4.327999999999997</c:v>
                </c:pt>
                <c:pt idx="2165">
                  <c:v>4.33</c:v>
                </c:pt>
                <c:pt idx="2166">
                  <c:v>4.332</c:v>
                </c:pt>
                <c:pt idx="2167">
                  <c:v>4.334</c:v>
                </c:pt>
                <c:pt idx="2168">
                  <c:v>4.336</c:v>
                </c:pt>
                <c:pt idx="2169">
                  <c:v>4.338</c:v>
                </c:pt>
                <c:pt idx="2170">
                  <c:v>4.34</c:v>
                </c:pt>
                <c:pt idx="2171">
                  <c:v>4.342</c:v>
                </c:pt>
                <c:pt idx="2172">
                  <c:v>4.343999999999998</c:v>
                </c:pt>
                <c:pt idx="2173">
                  <c:v>4.346</c:v>
                </c:pt>
                <c:pt idx="2174">
                  <c:v>4.347999999999997</c:v>
                </c:pt>
                <c:pt idx="2175">
                  <c:v>4.35</c:v>
                </c:pt>
                <c:pt idx="2176">
                  <c:v>4.351999999999998</c:v>
                </c:pt>
                <c:pt idx="2177">
                  <c:v>4.353999999999997</c:v>
                </c:pt>
                <c:pt idx="2178">
                  <c:v>4.355999999999997</c:v>
                </c:pt>
                <c:pt idx="2179">
                  <c:v>4.357999999999997</c:v>
                </c:pt>
                <c:pt idx="2180">
                  <c:v>4.359999999999998</c:v>
                </c:pt>
                <c:pt idx="2181">
                  <c:v>4.361999999999997</c:v>
                </c:pt>
                <c:pt idx="2182">
                  <c:v>4.363999999999997</c:v>
                </c:pt>
                <c:pt idx="2183">
                  <c:v>4.365999999999997</c:v>
                </c:pt>
                <c:pt idx="2184">
                  <c:v>4.367999999999997</c:v>
                </c:pt>
                <c:pt idx="2185">
                  <c:v>4.37</c:v>
                </c:pt>
                <c:pt idx="2186">
                  <c:v>4.372</c:v>
                </c:pt>
                <c:pt idx="2187">
                  <c:v>4.374</c:v>
                </c:pt>
                <c:pt idx="2188">
                  <c:v>4.376</c:v>
                </c:pt>
                <c:pt idx="2189">
                  <c:v>4.378</c:v>
                </c:pt>
                <c:pt idx="2190">
                  <c:v>4.38</c:v>
                </c:pt>
                <c:pt idx="2191">
                  <c:v>4.382</c:v>
                </c:pt>
                <c:pt idx="2192">
                  <c:v>4.383999999999999</c:v>
                </c:pt>
                <c:pt idx="2193">
                  <c:v>4.386</c:v>
                </c:pt>
                <c:pt idx="2194">
                  <c:v>4.387999999999997</c:v>
                </c:pt>
                <c:pt idx="2195">
                  <c:v>4.39</c:v>
                </c:pt>
                <c:pt idx="2196">
                  <c:v>4.391999999999999</c:v>
                </c:pt>
                <c:pt idx="2197">
                  <c:v>4.393999999999997</c:v>
                </c:pt>
                <c:pt idx="2198">
                  <c:v>4.395999999999997</c:v>
                </c:pt>
                <c:pt idx="2199">
                  <c:v>4.397999999999997</c:v>
                </c:pt>
                <c:pt idx="2200">
                  <c:v>4.4</c:v>
                </c:pt>
                <c:pt idx="2201">
                  <c:v>4.402</c:v>
                </c:pt>
                <c:pt idx="2202">
                  <c:v>4.404</c:v>
                </c:pt>
                <c:pt idx="2203">
                  <c:v>4.406</c:v>
                </c:pt>
                <c:pt idx="2204">
                  <c:v>4.408</c:v>
                </c:pt>
                <c:pt idx="2205">
                  <c:v>4.41</c:v>
                </c:pt>
                <c:pt idx="2206">
                  <c:v>4.412</c:v>
                </c:pt>
                <c:pt idx="2207">
                  <c:v>4.414</c:v>
                </c:pt>
                <c:pt idx="2208">
                  <c:v>4.416</c:v>
                </c:pt>
                <c:pt idx="2209">
                  <c:v>4.418</c:v>
                </c:pt>
                <c:pt idx="2210">
                  <c:v>4.42</c:v>
                </c:pt>
                <c:pt idx="2211">
                  <c:v>4.422</c:v>
                </c:pt>
                <c:pt idx="2212">
                  <c:v>4.423999999999999</c:v>
                </c:pt>
                <c:pt idx="2213">
                  <c:v>4.426</c:v>
                </c:pt>
                <c:pt idx="2214">
                  <c:v>4.427999999999997</c:v>
                </c:pt>
                <c:pt idx="2215">
                  <c:v>4.43</c:v>
                </c:pt>
                <c:pt idx="2216">
                  <c:v>4.432</c:v>
                </c:pt>
                <c:pt idx="2217">
                  <c:v>4.434</c:v>
                </c:pt>
                <c:pt idx="2218">
                  <c:v>4.436</c:v>
                </c:pt>
                <c:pt idx="2219">
                  <c:v>4.438</c:v>
                </c:pt>
                <c:pt idx="2220">
                  <c:v>4.44</c:v>
                </c:pt>
                <c:pt idx="2221">
                  <c:v>4.442</c:v>
                </c:pt>
                <c:pt idx="2222">
                  <c:v>4.444</c:v>
                </c:pt>
                <c:pt idx="2223">
                  <c:v>4.446</c:v>
                </c:pt>
                <c:pt idx="2224">
                  <c:v>4.448</c:v>
                </c:pt>
                <c:pt idx="2225">
                  <c:v>4.45</c:v>
                </c:pt>
                <c:pt idx="2226">
                  <c:v>4.452</c:v>
                </c:pt>
                <c:pt idx="2227">
                  <c:v>4.454</c:v>
                </c:pt>
                <c:pt idx="2228">
                  <c:v>4.456</c:v>
                </c:pt>
                <c:pt idx="2229">
                  <c:v>4.458</c:v>
                </c:pt>
                <c:pt idx="2230">
                  <c:v>4.46</c:v>
                </c:pt>
                <c:pt idx="2231">
                  <c:v>4.462</c:v>
                </c:pt>
                <c:pt idx="2232">
                  <c:v>4.463999999999999</c:v>
                </c:pt>
                <c:pt idx="2233">
                  <c:v>4.466</c:v>
                </c:pt>
                <c:pt idx="2234">
                  <c:v>4.468</c:v>
                </c:pt>
                <c:pt idx="2235">
                  <c:v>4.47</c:v>
                </c:pt>
                <c:pt idx="2236">
                  <c:v>4.472</c:v>
                </c:pt>
                <c:pt idx="2237">
                  <c:v>4.474</c:v>
                </c:pt>
                <c:pt idx="2238">
                  <c:v>4.476</c:v>
                </c:pt>
                <c:pt idx="2239">
                  <c:v>4.478</c:v>
                </c:pt>
                <c:pt idx="2240">
                  <c:v>4.48</c:v>
                </c:pt>
                <c:pt idx="2241">
                  <c:v>4.482</c:v>
                </c:pt>
                <c:pt idx="2242">
                  <c:v>4.484</c:v>
                </c:pt>
                <c:pt idx="2243">
                  <c:v>4.486</c:v>
                </c:pt>
                <c:pt idx="2244">
                  <c:v>4.488</c:v>
                </c:pt>
                <c:pt idx="2245">
                  <c:v>4.49</c:v>
                </c:pt>
                <c:pt idx="2246">
                  <c:v>4.492</c:v>
                </c:pt>
                <c:pt idx="2247">
                  <c:v>4.494</c:v>
                </c:pt>
                <c:pt idx="2248">
                  <c:v>4.496</c:v>
                </c:pt>
                <c:pt idx="2249">
                  <c:v>4.498</c:v>
                </c:pt>
                <c:pt idx="2250">
                  <c:v>4.5</c:v>
                </c:pt>
              </c:numCache>
            </c:numRef>
          </c:xVal>
          <c:yVal>
            <c:numRef>
              <c:f>'L=0.5,0.1,Te=2.5_10◎'!$E$2:$E$2253</c:f>
              <c:numCache>
                <c:formatCode>0.00_ </c:formatCode>
                <c:ptCount val="2252"/>
                <c:pt idx="0">
                  <c:v>0.0</c:v>
                </c:pt>
                <c:pt idx="1">
                  <c:v>-8.06E-12</c:v>
                </c:pt>
                <c:pt idx="2">
                  <c:v>-2.84E-10</c:v>
                </c:pt>
                <c:pt idx="3">
                  <c:v>-2.36E-9</c:v>
                </c:pt>
                <c:pt idx="4">
                  <c:v>-1.1E-8</c:v>
                </c:pt>
                <c:pt idx="5">
                  <c:v>-3.74E-8</c:v>
                </c:pt>
                <c:pt idx="6">
                  <c:v>-1.03E-7</c:v>
                </c:pt>
                <c:pt idx="7">
                  <c:v>-2.43E-7</c:v>
                </c:pt>
                <c:pt idx="8">
                  <c:v>-5.16E-7</c:v>
                </c:pt>
                <c:pt idx="9">
                  <c:v>-1.01E-6</c:v>
                </c:pt>
                <c:pt idx="10">
                  <c:v>-1.83E-6</c:v>
                </c:pt>
                <c:pt idx="11">
                  <c:v>-3.15E-6</c:v>
                </c:pt>
                <c:pt idx="12">
                  <c:v>-5.18E-6</c:v>
                </c:pt>
                <c:pt idx="13">
                  <c:v>-8.19E-6</c:v>
                </c:pt>
                <c:pt idx="14">
                  <c:v>-1.25E-5</c:v>
                </c:pt>
                <c:pt idx="15">
                  <c:v>-1.86E-5</c:v>
                </c:pt>
                <c:pt idx="16">
                  <c:v>-2.69E-5</c:v>
                </c:pt>
                <c:pt idx="17">
                  <c:v>-3.8E-5</c:v>
                </c:pt>
                <c:pt idx="18">
                  <c:v>-5.27E-5</c:v>
                </c:pt>
                <c:pt idx="19">
                  <c:v>-7.17E-5</c:v>
                </c:pt>
                <c:pt idx="20">
                  <c:v>-9.61E-5</c:v>
                </c:pt>
                <c:pt idx="21">
                  <c:v>-0.000127</c:v>
                </c:pt>
                <c:pt idx="22">
                  <c:v>-0.000165</c:v>
                </c:pt>
                <c:pt idx="23">
                  <c:v>-0.000213</c:v>
                </c:pt>
                <c:pt idx="24">
                  <c:v>-0.000271</c:v>
                </c:pt>
                <c:pt idx="25">
                  <c:v>-0.000341</c:v>
                </c:pt>
                <c:pt idx="26">
                  <c:v>-0.000425</c:v>
                </c:pt>
                <c:pt idx="27">
                  <c:v>-0.000525</c:v>
                </c:pt>
                <c:pt idx="28">
                  <c:v>-0.000644</c:v>
                </c:pt>
                <c:pt idx="29">
                  <c:v>-0.000783</c:v>
                </c:pt>
                <c:pt idx="30">
                  <c:v>-0.000946</c:v>
                </c:pt>
                <c:pt idx="31">
                  <c:v>-0.00113</c:v>
                </c:pt>
                <c:pt idx="32">
                  <c:v>-0.00135</c:v>
                </c:pt>
                <c:pt idx="33">
                  <c:v>-0.0016</c:v>
                </c:pt>
                <c:pt idx="34">
                  <c:v>-0.00188</c:v>
                </c:pt>
                <c:pt idx="35">
                  <c:v>-0.00221</c:v>
                </c:pt>
                <c:pt idx="36">
                  <c:v>-0.00257</c:v>
                </c:pt>
                <c:pt idx="37">
                  <c:v>-0.00298</c:v>
                </c:pt>
                <c:pt idx="38">
                  <c:v>-0.00344</c:v>
                </c:pt>
                <c:pt idx="39">
                  <c:v>-0.00396</c:v>
                </c:pt>
                <c:pt idx="40">
                  <c:v>-0.00453</c:v>
                </c:pt>
                <c:pt idx="41">
                  <c:v>-0.00516</c:v>
                </c:pt>
                <c:pt idx="42">
                  <c:v>-0.00586</c:v>
                </c:pt>
                <c:pt idx="43">
                  <c:v>-0.00662</c:v>
                </c:pt>
                <c:pt idx="44">
                  <c:v>-0.00747</c:v>
                </c:pt>
                <c:pt idx="45">
                  <c:v>-0.00839</c:v>
                </c:pt>
                <c:pt idx="46">
                  <c:v>-0.00939</c:v>
                </c:pt>
                <c:pt idx="47">
                  <c:v>-0.0105</c:v>
                </c:pt>
                <c:pt idx="48">
                  <c:v>-0.0117</c:v>
                </c:pt>
                <c:pt idx="49">
                  <c:v>-0.0129</c:v>
                </c:pt>
                <c:pt idx="50">
                  <c:v>-0.0143</c:v>
                </c:pt>
                <c:pt idx="51">
                  <c:v>-0.0158</c:v>
                </c:pt>
                <c:pt idx="52">
                  <c:v>-0.0174</c:v>
                </c:pt>
                <c:pt idx="53">
                  <c:v>-0.0191</c:v>
                </c:pt>
                <c:pt idx="54">
                  <c:v>-0.0209</c:v>
                </c:pt>
                <c:pt idx="55">
                  <c:v>-0.0229</c:v>
                </c:pt>
                <c:pt idx="56">
                  <c:v>-0.0249</c:v>
                </c:pt>
                <c:pt idx="57">
                  <c:v>-0.0271</c:v>
                </c:pt>
                <c:pt idx="58">
                  <c:v>-0.0294</c:v>
                </c:pt>
                <c:pt idx="59">
                  <c:v>-0.0319</c:v>
                </c:pt>
                <c:pt idx="60">
                  <c:v>-0.0344</c:v>
                </c:pt>
                <c:pt idx="61">
                  <c:v>-0.0372</c:v>
                </c:pt>
                <c:pt idx="62">
                  <c:v>-0.04</c:v>
                </c:pt>
                <c:pt idx="63">
                  <c:v>-0.043</c:v>
                </c:pt>
                <c:pt idx="64">
                  <c:v>-0.0461</c:v>
                </c:pt>
                <c:pt idx="65">
                  <c:v>-0.0494</c:v>
                </c:pt>
                <c:pt idx="66">
                  <c:v>-0.0528</c:v>
                </c:pt>
                <c:pt idx="67">
                  <c:v>-0.0564</c:v>
                </c:pt>
                <c:pt idx="68">
                  <c:v>-0.0601</c:v>
                </c:pt>
                <c:pt idx="69">
                  <c:v>-0.0639</c:v>
                </c:pt>
                <c:pt idx="70">
                  <c:v>-0.0679</c:v>
                </c:pt>
                <c:pt idx="71">
                  <c:v>-0.072</c:v>
                </c:pt>
                <c:pt idx="72">
                  <c:v>-0.0762</c:v>
                </c:pt>
                <c:pt idx="73">
                  <c:v>-0.0806</c:v>
                </c:pt>
                <c:pt idx="74">
                  <c:v>-0.0851</c:v>
                </c:pt>
                <c:pt idx="75">
                  <c:v>-0.0897</c:v>
                </c:pt>
                <c:pt idx="76">
                  <c:v>-0.0945</c:v>
                </c:pt>
                <c:pt idx="77">
                  <c:v>-0.0994</c:v>
                </c:pt>
                <c:pt idx="78">
                  <c:v>-0.104</c:v>
                </c:pt>
                <c:pt idx="79">
                  <c:v>-0.11</c:v>
                </c:pt>
                <c:pt idx="80">
                  <c:v>-0.115</c:v>
                </c:pt>
                <c:pt idx="81">
                  <c:v>-0.12</c:v>
                </c:pt>
                <c:pt idx="82">
                  <c:v>-0.125</c:v>
                </c:pt>
                <c:pt idx="83">
                  <c:v>-0.131</c:v>
                </c:pt>
                <c:pt idx="84">
                  <c:v>-0.137</c:v>
                </c:pt>
                <c:pt idx="85">
                  <c:v>-0.142</c:v>
                </c:pt>
                <c:pt idx="86">
                  <c:v>-0.148</c:v>
                </c:pt>
                <c:pt idx="87">
                  <c:v>-0.154</c:v>
                </c:pt>
                <c:pt idx="88">
                  <c:v>-0.16</c:v>
                </c:pt>
                <c:pt idx="89">
                  <c:v>-0.165</c:v>
                </c:pt>
                <c:pt idx="90">
                  <c:v>-0.171</c:v>
                </c:pt>
                <c:pt idx="91">
                  <c:v>-0.177</c:v>
                </c:pt>
                <c:pt idx="92">
                  <c:v>-0.183</c:v>
                </c:pt>
                <c:pt idx="93">
                  <c:v>-0.189</c:v>
                </c:pt>
                <c:pt idx="94">
                  <c:v>-0.195</c:v>
                </c:pt>
                <c:pt idx="95">
                  <c:v>-0.201</c:v>
                </c:pt>
                <c:pt idx="96">
                  <c:v>-0.207</c:v>
                </c:pt>
                <c:pt idx="97">
                  <c:v>-0.213</c:v>
                </c:pt>
                <c:pt idx="98">
                  <c:v>-0.219</c:v>
                </c:pt>
                <c:pt idx="99">
                  <c:v>-0.225</c:v>
                </c:pt>
                <c:pt idx="100">
                  <c:v>-0.231</c:v>
                </c:pt>
                <c:pt idx="101">
                  <c:v>-0.237</c:v>
                </c:pt>
                <c:pt idx="102">
                  <c:v>-0.243</c:v>
                </c:pt>
                <c:pt idx="103">
                  <c:v>-0.248</c:v>
                </c:pt>
                <c:pt idx="104">
                  <c:v>-0.254</c:v>
                </c:pt>
                <c:pt idx="105">
                  <c:v>-0.26</c:v>
                </c:pt>
                <c:pt idx="106">
                  <c:v>-0.265</c:v>
                </c:pt>
                <c:pt idx="107">
                  <c:v>-0.27</c:v>
                </c:pt>
                <c:pt idx="108">
                  <c:v>-0.276</c:v>
                </c:pt>
                <c:pt idx="109">
                  <c:v>-0.281</c:v>
                </c:pt>
                <c:pt idx="110">
                  <c:v>-0.286</c:v>
                </c:pt>
                <c:pt idx="111">
                  <c:v>-0.291</c:v>
                </c:pt>
                <c:pt idx="112">
                  <c:v>-0.296</c:v>
                </c:pt>
                <c:pt idx="113">
                  <c:v>-0.3</c:v>
                </c:pt>
                <c:pt idx="114">
                  <c:v>-0.305</c:v>
                </c:pt>
                <c:pt idx="115">
                  <c:v>-0.309</c:v>
                </c:pt>
                <c:pt idx="116">
                  <c:v>-0.313</c:v>
                </c:pt>
                <c:pt idx="117">
                  <c:v>-0.317</c:v>
                </c:pt>
                <c:pt idx="118">
                  <c:v>-0.321</c:v>
                </c:pt>
                <c:pt idx="119">
                  <c:v>-0.324</c:v>
                </c:pt>
                <c:pt idx="120">
                  <c:v>-0.328</c:v>
                </c:pt>
                <c:pt idx="121">
                  <c:v>-0.331</c:v>
                </c:pt>
                <c:pt idx="122">
                  <c:v>-0.334</c:v>
                </c:pt>
                <c:pt idx="123">
                  <c:v>-0.337</c:v>
                </c:pt>
                <c:pt idx="124">
                  <c:v>-0.34</c:v>
                </c:pt>
                <c:pt idx="125">
                  <c:v>-0.342</c:v>
                </c:pt>
                <c:pt idx="126">
                  <c:v>-0.345</c:v>
                </c:pt>
                <c:pt idx="127">
                  <c:v>-0.347</c:v>
                </c:pt>
                <c:pt idx="128">
                  <c:v>-0.349</c:v>
                </c:pt>
                <c:pt idx="129">
                  <c:v>-0.35</c:v>
                </c:pt>
                <c:pt idx="130">
                  <c:v>-0.352</c:v>
                </c:pt>
                <c:pt idx="131">
                  <c:v>-0.353</c:v>
                </c:pt>
                <c:pt idx="132">
                  <c:v>-0.354</c:v>
                </c:pt>
                <c:pt idx="133">
                  <c:v>-0.355</c:v>
                </c:pt>
                <c:pt idx="134">
                  <c:v>-0.356</c:v>
                </c:pt>
                <c:pt idx="135">
                  <c:v>-0.356</c:v>
                </c:pt>
                <c:pt idx="136">
                  <c:v>-0.357</c:v>
                </c:pt>
                <c:pt idx="137">
                  <c:v>-0.357</c:v>
                </c:pt>
                <c:pt idx="138">
                  <c:v>-0.356</c:v>
                </c:pt>
                <c:pt idx="139">
                  <c:v>-0.356</c:v>
                </c:pt>
                <c:pt idx="140">
                  <c:v>-0.356</c:v>
                </c:pt>
                <c:pt idx="141">
                  <c:v>-0.355</c:v>
                </c:pt>
                <c:pt idx="142">
                  <c:v>-0.354</c:v>
                </c:pt>
                <c:pt idx="143">
                  <c:v>-0.353</c:v>
                </c:pt>
                <c:pt idx="144">
                  <c:v>-0.352</c:v>
                </c:pt>
                <c:pt idx="145">
                  <c:v>-0.35</c:v>
                </c:pt>
                <c:pt idx="146">
                  <c:v>-0.348</c:v>
                </c:pt>
                <c:pt idx="147">
                  <c:v>-0.347</c:v>
                </c:pt>
                <c:pt idx="148">
                  <c:v>-0.344</c:v>
                </c:pt>
                <c:pt idx="149">
                  <c:v>-0.342</c:v>
                </c:pt>
                <c:pt idx="150">
                  <c:v>-0.34</c:v>
                </c:pt>
                <c:pt idx="151">
                  <c:v>-0.337</c:v>
                </c:pt>
                <c:pt idx="152">
                  <c:v>-0.335</c:v>
                </c:pt>
                <c:pt idx="153">
                  <c:v>-0.332</c:v>
                </c:pt>
                <c:pt idx="154">
                  <c:v>-0.329</c:v>
                </c:pt>
                <c:pt idx="155">
                  <c:v>-0.326</c:v>
                </c:pt>
                <c:pt idx="156">
                  <c:v>-0.323</c:v>
                </c:pt>
                <c:pt idx="157">
                  <c:v>-0.319</c:v>
                </c:pt>
                <c:pt idx="158">
                  <c:v>-0.316</c:v>
                </c:pt>
                <c:pt idx="159">
                  <c:v>-0.312</c:v>
                </c:pt>
                <c:pt idx="160">
                  <c:v>-0.308</c:v>
                </c:pt>
                <c:pt idx="161">
                  <c:v>-0.305</c:v>
                </c:pt>
                <c:pt idx="162">
                  <c:v>-0.301</c:v>
                </c:pt>
                <c:pt idx="163">
                  <c:v>-0.296</c:v>
                </c:pt>
                <c:pt idx="164">
                  <c:v>-0.292</c:v>
                </c:pt>
                <c:pt idx="165">
                  <c:v>-0.288</c:v>
                </c:pt>
                <c:pt idx="166">
                  <c:v>-0.284</c:v>
                </c:pt>
                <c:pt idx="167">
                  <c:v>-0.279</c:v>
                </c:pt>
                <c:pt idx="168">
                  <c:v>-0.275</c:v>
                </c:pt>
                <c:pt idx="169">
                  <c:v>-0.27</c:v>
                </c:pt>
                <c:pt idx="170">
                  <c:v>-0.266</c:v>
                </c:pt>
                <c:pt idx="171">
                  <c:v>-0.261</c:v>
                </c:pt>
                <c:pt idx="172">
                  <c:v>-0.256</c:v>
                </c:pt>
                <c:pt idx="173">
                  <c:v>-0.251</c:v>
                </c:pt>
                <c:pt idx="174">
                  <c:v>-0.246</c:v>
                </c:pt>
                <c:pt idx="175">
                  <c:v>-0.241</c:v>
                </c:pt>
                <c:pt idx="176">
                  <c:v>-0.236</c:v>
                </c:pt>
                <c:pt idx="177">
                  <c:v>-0.232</c:v>
                </c:pt>
                <c:pt idx="178">
                  <c:v>-0.226</c:v>
                </c:pt>
                <c:pt idx="179">
                  <c:v>-0.221</c:v>
                </c:pt>
                <c:pt idx="180">
                  <c:v>-0.216</c:v>
                </c:pt>
                <c:pt idx="181">
                  <c:v>-0.211</c:v>
                </c:pt>
                <c:pt idx="182">
                  <c:v>-0.206</c:v>
                </c:pt>
                <c:pt idx="183">
                  <c:v>-0.201</c:v>
                </c:pt>
                <c:pt idx="184">
                  <c:v>-0.196</c:v>
                </c:pt>
                <c:pt idx="185">
                  <c:v>-0.191</c:v>
                </c:pt>
                <c:pt idx="186">
                  <c:v>-0.186</c:v>
                </c:pt>
                <c:pt idx="187">
                  <c:v>-0.18</c:v>
                </c:pt>
                <c:pt idx="188">
                  <c:v>-0.175</c:v>
                </c:pt>
                <c:pt idx="189">
                  <c:v>-0.17</c:v>
                </c:pt>
                <c:pt idx="190">
                  <c:v>-0.165</c:v>
                </c:pt>
                <c:pt idx="191">
                  <c:v>-0.16</c:v>
                </c:pt>
                <c:pt idx="192">
                  <c:v>-0.155</c:v>
                </c:pt>
                <c:pt idx="193">
                  <c:v>-0.15</c:v>
                </c:pt>
                <c:pt idx="194">
                  <c:v>-0.145</c:v>
                </c:pt>
                <c:pt idx="195">
                  <c:v>-0.14</c:v>
                </c:pt>
                <c:pt idx="196">
                  <c:v>-0.135</c:v>
                </c:pt>
                <c:pt idx="197">
                  <c:v>-0.13</c:v>
                </c:pt>
                <c:pt idx="198">
                  <c:v>-0.125</c:v>
                </c:pt>
                <c:pt idx="199">
                  <c:v>-0.12</c:v>
                </c:pt>
                <c:pt idx="200">
                  <c:v>-0.115</c:v>
                </c:pt>
                <c:pt idx="201">
                  <c:v>-0.11</c:v>
                </c:pt>
                <c:pt idx="202">
                  <c:v>-0.105</c:v>
                </c:pt>
                <c:pt idx="203">
                  <c:v>-0.0998</c:v>
                </c:pt>
                <c:pt idx="204">
                  <c:v>-0.095</c:v>
                </c:pt>
                <c:pt idx="205">
                  <c:v>-0.0902</c:v>
                </c:pt>
                <c:pt idx="206">
                  <c:v>-0.0854</c:v>
                </c:pt>
                <c:pt idx="207">
                  <c:v>-0.0806</c:v>
                </c:pt>
                <c:pt idx="208">
                  <c:v>-0.0758</c:v>
                </c:pt>
                <c:pt idx="209">
                  <c:v>-0.0711</c:v>
                </c:pt>
                <c:pt idx="210">
                  <c:v>-0.0664</c:v>
                </c:pt>
                <c:pt idx="211">
                  <c:v>-0.0617</c:v>
                </c:pt>
                <c:pt idx="212">
                  <c:v>-0.0571</c:v>
                </c:pt>
                <c:pt idx="213">
                  <c:v>-0.0525</c:v>
                </c:pt>
                <c:pt idx="214">
                  <c:v>-0.0479</c:v>
                </c:pt>
                <c:pt idx="215">
                  <c:v>-0.0433</c:v>
                </c:pt>
                <c:pt idx="216">
                  <c:v>-0.0387</c:v>
                </c:pt>
                <c:pt idx="217">
                  <c:v>-0.0342</c:v>
                </c:pt>
                <c:pt idx="218">
                  <c:v>-0.0297</c:v>
                </c:pt>
                <c:pt idx="219">
                  <c:v>-0.0252</c:v>
                </c:pt>
                <c:pt idx="220">
                  <c:v>-0.0207</c:v>
                </c:pt>
                <c:pt idx="221">
                  <c:v>-0.0162</c:v>
                </c:pt>
                <c:pt idx="222">
                  <c:v>-0.0118</c:v>
                </c:pt>
                <c:pt idx="223">
                  <c:v>-0.00736</c:v>
                </c:pt>
                <c:pt idx="224">
                  <c:v>-0.00294</c:v>
                </c:pt>
                <c:pt idx="225">
                  <c:v>0.00147</c:v>
                </c:pt>
                <c:pt idx="226">
                  <c:v>0.00587</c:v>
                </c:pt>
                <c:pt idx="227">
                  <c:v>0.0103</c:v>
                </c:pt>
                <c:pt idx="228">
                  <c:v>0.0147</c:v>
                </c:pt>
                <c:pt idx="229">
                  <c:v>0.019</c:v>
                </c:pt>
                <c:pt idx="230">
                  <c:v>0.0234</c:v>
                </c:pt>
                <c:pt idx="231">
                  <c:v>0.0278</c:v>
                </c:pt>
                <c:pt idx="232">
                  <c:v>0.0322</c:v>
                </c:pt>
                <c:pt idx="233">
                  <c:v>0.0366</c:v>
                </c:pt>
                <c:pt idx="234">
                  <c:v>0.041</c:v>
                </c:pt>
                <c:pt idx="235">
                  <c:v>0.0454</c:v>
                </c:pt>
                <c:pt idx="236">
                  <c:v>0.0498</c:v>
                </c:pt>
                <c:pt idx="237">
                  <c:v>0.0542</c:v>
                </c:pt>
                <c:pt idx="238">
                  <c:v>0.0586</c:v>
                </c:pt>
                <c:pt idx="239">
                  <c:v>0.0631</c:v>
                </c:pt>
                <c:pt idx="240">
                  <c:v>0.0675</c:v>
                </c:pt>
                <c:pt idx="241">
                  <c:v>0.072</c:v>
                </c:pt>
                <c:pt idx="242">
                  <c:v>0.0765</c:v>
                </c:pt>
                <c:pt idx="243">
                  <c:v>0.081</c:v>
                </c:pt>
                <c:pt idx="244">
                  <c:v>0.0855</c:v>
                </c:pt>
                <c:pt idx="245">
                  <c:v>0.0901</c:v>
                </c:pt>
                <c:pt idx="246">
                  <c:v>0.0947</c:v>
                </c:pt>
                <c:pt idx="247">
                  <c:v>0.0993</c:v>
                </c:pt>
                <c:pt idx="248">
                  <c:v>0.104</c:v>
                </c:pt>
                <c:pt idx="249">
                  <c:v>0.109</c:v>
                </c:pt>
                <c:pt idx="250">
                  <c:v>0.113</c:v>
                </c:pt>
                <c:pt idx="251">
                  <c:v>0.118</c:v>
                </c:pt>
                <c:pt idx="252">
                  <c:v>0.123</c:v>
                </c:pt>
                <c:pt idx="253">
                  <c:v>0.128</c:v>
                </c:pt>
                <c:pt idx="254">
                  <c:v>0.133</c:v>
                </c:pt>
                <c:pt idx="255">
                  <c:v>0.137</c:v>
                </c:pt>
                <c:pt idx="256">
                  <c:v>0.142</c:v>
                </c:pt>
                <c:pt idx="257">
                  <c:v>0.147</c:v>
                </c:pt>
                <c:pt idx="258">
                  <c:v>0.152</c:v>
                </c:pt>
                <c:pt idx="259">
                  <c:v>0.157</c:v>
                </c:pt>
                <c:pt idx="260">
                  <c:v>0.162</c:v>
                </c:pt>
                <c:pt idx="261">
                  <c:v>0.168</c:v>
                </c:pt>
                <c:pt idx="262">
                  <c:v>0.173</c:v>
                </c:pt>
                <c:pt idx="263">
                  <c:v>0.178</c:v>
                </c:pt>
                <c:pt idx="264">
                  <c:v>0.183</c:v>
                </c:pt>
                <c:pt idx="265">
                  <c:v>0.189</c:v>
                </c:pt>
                <c:pt idx="266">
                  <c:v>0.194</c:v>
                </c:pt>
                <c:pt idx="267">
                  <c:v>0.199</c:v>
                </c:pt>
                <c:pt idx="268">
                  <c:v>0.205</c:v>
                </c:pt>
                <c:pt idx="269">
                  <c:v>0.21</c:v>
                </c:pt>
                <c:pt idx="270">
                  <c:v>0.216</c:v>
                </c:pt>
                <c:pt idx="271">
                  <c:v>0.222</c:v>
                </c:pt>
                <c:pt idx="272">
                  <c:v>0.227</c:v>
                </c:pt>
                <c:pt idx="273">
                  <c:v>0.233</c:v>
                </c:pt>
                <c:pt idx="274">
                  <c:v>0.239</c:v>
                </c:pt>
                <c:pt idx="275">
                  <c:v>0.245</c:v>
                </c:pt>
                <c:pt idx="276">
                  <c:v>0.25</c:v>
                </c:pt>
                <c:pt idx="277">
                  <c:v>0.256</c:v>
                </c:pt>
                <c:pt idx="278">
                  <c:v>0.262</c:v>
                </c:pt>
                <c:pt idx="279">
                  <c:v>0.268</c:v>
                </c:pt>
                <c:pt idx="280">
                  <c:v>0.274</c:v>
                </c:pt>
                <c:pt idx="281">
                  <c:v>0.28</c:v>
                </c:pt>
                <c:pt idx="282">
                  <c:v>0.286</c:v>
                </c:pt>
                <c:pt idx="283">
                  <c:v>0.293</c:v>
                </c:pt>
                <c:pt idx="284">
                  <c:v>0.299</c:v>
                </c:pt>
                <c:pt idx="285">
                  <c:v>0.305</c:v>
                </c:pt>
                <c:pt idx="286">
                  <c:v>0.311</c:v>
                </c:pt>
                <c:pt idx="287">
                  <c:v>0.318</c:v>
                </c:pt>
                <c:pt idx="288">
                  <c:v>0.324</c:v>
                </c:pt>
                <c:pt idx="289">
                  <c:v>0.33</c:v>
                </c:pt>
                <c:pt idx="290">
                  <c:v>0.337</c:v>
                </c:pt>
                <c:pt idx="291">
                  <c:v>0.343</c:v>
                </c:pt>
                <c:pt idx="292">
                  <c:v>0.349</c:v>
                </c:pt>
                <c:pt idx="293">
                  <c:v>0.356</c:v>
                </c:pt>
                <c:pt idx="294">
                  <c:v>0.362</c:v>
                </c:pt>
                <c:pt idx="295">
                  <c:v>0.369</c:v>
                </c:pt>
                <c:pt idx="296">
                  <c:v>0.375</c:v>
                </c:pt>
                <c:pt idx="297">
                  <c:v>0.382</c:v>
                </c:pt>
                <c:pt idx="298">
                  <c:v>0.388</c:v>
                </c:pt>
                <c:pt idx="299">
                  <c:v>0.395</c:v>
                </c:pt>
                <c:pt idx="300">
                  <c:v>0.401</c:v>
                </c:pt>
                <c:pt idx="301">
                  <c:v>0.408</c:v>
                </c:pt>
                <c:pt idx="302">
                  <c:v>0.414</c:v>
                </c:pt>
                <c:pt idx="303">
                  <c:v>0.421</c:v>
                </c:pt>
                <c:pt idx="304">
                  <c:v>0.427</c:v>
                </c:pt>
                <c:pt idx="305">
                  <c:v>0.433</c:v>
                </c:pt>
                <c:pt idx="306">
                  <c:v>0.44</c:v>
                </c:pt>
                <c:pt idx="307">
                  <c:v>0.446</c:v>
                </c:pt>
                <c:pt idx="308">
                  <c:v>0.453</c:v>
                </c:pt>
                <c:pt idx="309">
                  <c:v>0.459</c:v>
                </c:pt>
                <c:pt idx="310">
                  <c:v>0.466</c:v>
                </c:pt>
                <c:pt idx="311">
                  <c:v>0.472</c:v>
                </c:pt>
                <c:pt idx="312">
                  <c:v>0.478</c:v>
                </c:pt>
                <c:pt idx="313">
                  <c:v>0.484</c:v>
                </c:pt>
                <c:pt idx="314">
                  <c:v>0.491</c:v>
                </c:pt>
                <c:pt idx="315">
                  <c:v>0.497</c:v>
                </c:pt>
                <c:pt idx="316">
                  <c:v>0.503</c:v>
                </c:pt>
                <c:pt idx="317">
                  <c:v>0.509</c:v>
                </c:pt>
                <c:pt idx="318">
                  <c:v>0.515</c:v>
                </c:pt>
                <c:pt idx="319">
                  <c:v>0.521</c:v>
                </c:pt>
                <c:pt idx="320">
                  <c:v>0.527</c:v>
                </c:pt>
                <c:pt idx="321">
                  <c:v>0.533</c:v>
                </c:pt>
                <c:pt idx="322">
                  <c:v>0.539</c:v>
                </c:pt>
                <c:pt idx="323">
                  <c:v>0.545</c:v>
                </c:pt>
                <c:pt idx="324">
                  <c:v>0.55</c:v>
                </c:pt>
                <c:pt idx="325">
                  <c:v>0.556</c:v>
                </c:pt>
                <c:pt idx="326">
                  <c:v>0.562</c:v>
                </c:pt>
                <c:pt idx="327">
                  <c:v>0.567</c:v>
                </c:pt>
                <c:pt idx="328">
                  <c:v>0.573</c:v>
                </c:pt>
                <c:pt idx="329">
                  <c:v>0.578</c:v>
                </c:pt>
                <c:pt idx="330">
                  <c:v>0.584</c:v>
                </c:pt>
                <c:pt idx="331">
                  <c:v>0.589</c:v>
                </c:pt>
                <c:pt idx="332">
                  <c:v>0.594</c:v>
                </c:pt>
                <c:pt idx="333">
                  <c:v>0.6</c:v>
                </c:pt>
                <c:pt idx="334">
                  <c:v>0.605</c:v>
                </c:pt>
                <c:pt idx="335">
                  <c:v>0.61</c:v>
                </c:pt>
                <c:pt idx="336">
                  <c:v>0.615</c:v>
                </c:pt>
                <c:pt idx="337">
                  <c:v>0.62</c:v>
                </c:pt>
                <c:pt idx="338">
                  <c:v>0.625</c:v>
                </c:pt>
                <c:pt idx="339">
                  <c:v>0.63</c:v>
                </c:pt>
                <c:pt idx="340">
                  <c:v>0.635</c:v>
                </c:pt>
                <c:pt idx="341">
                  <c:v>0.639</c:v>
                </c:pt>
                <c:pt idx="342">
                  <c:v>0.644</c:v>
                </c:pt>
                <c:pt idx="343">
                  <c:v>0.649</c:v>
                </c:pt>
                <c:pt idx="344">
                  <c:v>0.654</c:v>
                </c:pt>
                <c:pt idx="345">
                  <c:v>0.658</c:v>
                </c:pt>
                <c:pt idx="346">
                  <c:v>0.663</c:v>
                </c:pt>
                <c:pt idx="347">
                  <c:v>0.667</c:v>
                </c:pt>
                <c:pt idx="348">
                  <c:v>0.672</c:v>
                </c:pt>
                <c:pt idx="349">
                  <c:v>0.676</c:v>
                </c:pt>
                <c:pt idx="350">
                  <c:v>0.681</c:v>
                </c:pt>
                <c:pt idx="351">
                  <c:v>0.685</c:v>
                </c:pt>
                <c:pt idx="352">
                  <c:v>0.69</c:v>
                </c:pt>
                <c:pt idx="353">
                  <c:v>0.694</c:v>
                </c:pt>
                <c:pt idx="354">
                  <c:v>0.699</c:v>
                </c:pt>
                <c:pt idx="355">
                  <c:v>0.703</c:v>
                </c:pt>
                <c:pt idx="356">
                  <c:v>0.708</c:v>
                </c:pt>
                <c:pt idx="357">
                  <c:v>0.713</c:v>
                </c:pt>
                <c:pt idx="358">
                  <c:v>0.717</c:v>
                </c:pt>
                <c:pt idx="359">
                  <c:v>0.722</c:v>
                </c:pt>
                <c:pt idx="360">
                  <c:v>0.726</c:v>
                </c:pt>
                <c:pt idx="361">
                  <c:v>0.731</c:v>
                </c:pt>
                <c:pt idx="362">
                  <c:v>0.736</c:v>
                </c:pt>
                <c:pt idx="363">
                  <c:v>0.741</c:v>
                </c:pt>
                <c:pt idx="364">
                  <c:v>0.745</c:v>
                </c:pt>
                <c:pt idx="365">
                  <c:v>0.75</c:v>
                </c:pt>
                <c:pt idx="366">
                  <c:v>0.755</c:v>
                </c:pt>
                <c:pt idx="367">
                  <c:v>0.76</c:v>
                </c:pt>
                <c:pt idx="368">
                  <c:v>0.766</c:v>
                </c:pt>
                <c:pt idx="369">
                  <c:v>0.771</c:v>
                </c:pt>
                <c:pt idx="370">
                  <c:v>0.776</c:v>
                </c:pt>
                <c:pt idx="371">
                  <c:v>0.782</c:v>
                </c:pt>
                <c:pt idx="372">
                  <c:v>0.788</c:v>
                </c:pt>
                <c:pt idx="373">
                  <c:v>0.793</c:v>
                </c:pt>
                <c:pt idx="374">
                  <c:v>0.799</c:v>
                </c:pt>
                <c:pt idx="375">
                  <c:v>0.805</c:v>
                </c:pt>
                <c:pt idx="376">
                  <c:v>0.812</c:v>
                </c:pt>
                <c:pt idx="377">
                  <c:v>0.818</c:v>
                </c:pt>
                <c:pt idx="378">
                  <c:v>0.825</c:v>
                </c:pt>
                <c:pt idx="379">
                  <c:v>0.831</c:v>
                </c:pt>
                <c:pt idx="380">
                  <c:v>0.838</c:v>
                </c:pt>
                <c:pt idx="381">
                  <c:v>0.845</c:v>
                </c:pt>
                <c:pt idx="382">
                  <c:v>0.853</c:v>
                </c:pt>
                <c:pt idx="383">
                  <c:v>0.86</c:v>
                </c:pt>
                <c:pt idx="384">
                  <c:v>0.868</c:v>
                </c:pt>
                <c:pt idx="385">
                  <c:v>0.876</c:v>
                </c:pt>
                <c:pt idx="386">
                  <c:v>0.884</c:v>
                </c:pt>
                <c:pt idx="387">
                  <c:v>0.892</c:v>
                </c:pt>
                <c:pt idx="388">
                  <c:v>0.901</c:v>
                </c:pt>
                <c:pt idx="389">
                  <c:v>0.91</c:v>
                </c:pt>
                <c:pt idx="390">
                  <c:v>0.919</c:v>
                </c:pt>
                <c:pt idx="391">
                  <c:v>0.929</c:v>
                </c:pt>
                <c:pt idx="392">
                  <c:v>0.938</c:v>
                </c:pt>
                <c:pt idx="393">
                  <c:v>0.948</c:v>
                </c:pt>
                <c:pt idx="394">
                  <c:v>0.958</c:v>
                </c:pt>
                <c:pt idx="395">
                  <c:v>0.969</c:v>
                </c:pt>
                <c:pt idx="396">
                  <c:v>0.98</c:v>
                </c:pt>
                <c:pt idx="397">
                  <c:v>0.991</c:v>
                </c:pt>
                <c:pt idx="398">
                  <c:v>1.0</c:v>
                </c:pt>
                <c:pt idx="399">
                  <c:v>1.01</c:v>
                </c:pt>
                <c:pt idx="400">
                  <c:v>1.03</c:v>
                </c:pt>
                <c:pt idx="401">
                  <c:v>1.04</c:v>
                </c:pt>
                <c:pt idx="402">
                  <c:v>1.05</c:v>
                </c:pt>
                <c:pt idx="403">
                  <c:v>1.06</c:v>
                </c:pt>
                <c:pt idx="404">
                  <c:v>1.08</c:v>
                </c:pt>
                <c:pt idx="405">
                  <c:v>1.09</c:v>
                </c:pt>
                <c:pt idx="406">
                  <c:v>1.1</c:v>
                </c:pt>
                <c:pt idx="407">
                  <c:v>1.12</c:v>
                </c:pt>
                <c:pt idx="408">
                  <c:v>1.13</c:v>
                </c:pt>
                <c:pt idx="409">
                  <c:v>1.15</c:v>
                </c:pt>
                <c:pt idx="410">
                  <c:v>1.16</c:v>
                </c:pt>
                <c:pt idx="411">
                  <c:v>1.18</c:v>
                </c:pt>
                <c:pt idx="412">
                  <c:v>1.19</c:v>
                </c:pt>
                <c:pt idx="413">
                  <c:v>1.21</c:v>
                </c:pt>
                <c:pt idx="414">
                  <c:v>1.22</c:v>
                </c:pt>
                <c:pt idx="415">
                  <c:v>1.24</c:v>
                </c:pt>
                <c:pt idx="416">
                  <c:v>1.26</c:v>
                </c:pt>
                <c:pt idx="417">
                  <c:v>1.28</c:v>
                </c:pt>
                <c:pt idx="418">
                  <c:v>1.29</c:v>
                </c:pt>
                <c:pt idx="419">
                  <c:v>1.31</c:v>
                </c:pt>
                <c:pt idx="420">
                  <c:v>1.33</c:v>
                </c:pt>
                <c:pt idx="421">
                  <c:v>1.35</c:v>
                </c:pt>
                <c:pt idx="422">
                  <c:v>1.36</c:v>
                </c:pt>
                <c:pt idx="423">
                  <c:v>1.38</c:v>
                </c:pt>
                <c:pt idx="424">
                  <c:v>1.4</c:v>
                </c:pt>
                <c:pt idx="425">
                  <c:v>1.42</c:v>
                </c:pt>
                <c:pt idx="426">
                  <c:v>1.44</c:v>
                </c:pt>
                <c:pt idx="427">
                  <c:v>1.46</c:v>
                </c:pt>
                <c:pt idx="428">
                  <c:v>1.48</c:v>
                </c:pt>
                <c:pt idx="429">
                  <c:v>1.5</c:v>
                </c:pt>
                <c:pt idx="430">
                  <c:v>1.52</c:v>
                </c:pt>
                <c:pt idx="431">
                  <c:v>1.54</c:v>
                </c:pt>
                <c:pt idx="432">
                  <c:v>1.56</c:v>
                </c:pt>
                <c:pt idx="433">
                  <c:v>1.59</c:v>
                </c:pt>
                <c:pt idx="434">
                  <c:v>1.61</c:v>
                </c:pt>
                <c:pt idx="435">
                  <c:v>1.63</c:v>
                </c:pt>
                <c:pt idx="436">
                  <c:v>1.65</c:v>
                </c:pt>
                <c:pt idx="437">
                  <c:v>1.67</c:v>
                </c:pt>
                <c:pt idx="438">
                  <c:v>1.69</c:v>
                </c:pt>
                <c:pt idx="439">
                  <c:v>1.72</c:v>
                </c:pt>
                <c:pt idx="440">
                  <c:v>1.74</c:v>
                </c:pt>
                <c:pt idx="441">
                  <c:v>1.76</c:v>
                </c:pt>
                <c:pt idx="442">
                  <c:v>1.78</c:v>
                </c:pt>
                <c:pt idx="443">
                  <c:v>1.81</c:v>
                </c:pt>
                <c:pt idx="444">
                  <c:v>1.83</c:v>
                </c:pt>
                <c:pt idx="445">
                  <c:v>1.85</c:v>
                </c:pt>
                <c:pt idx="446">
                  <c:v>1.88</c:v>
                </c:pt>
                <c:pt idx="447">
                  <c:v>1.9</c:v>
                </c:pt>
                <c:pt idx="448">
                  <c:v>1.92</c:v>
                </c:pt>
                <c:pt idx="449">
                  <c:v>1.95</c:v>
                </c:pt>
                <c:pt idx="450">
                  <c:v>1.97</c:v>
                </c:pt>
                <c:pt idx="451">
                  <c:v>1.99</c:v>
                </c:pt>
                <c:pt idx="452">
                  <c:v>2.02</c:v>
                </c:pt>
                <c:pt idx="453">
                  <c:v>2.04</c:v>
                </c:pt>
                <c:pt idx="454">
                  <c:v>2.07</c:v>
                </c:pt>
                <c:pt idx="455">
                  <c:v>2.09</c:v>
                </c:pt>
                <c:pt idx="456">
                  <c:v>2.11</c:v>
                </c:pt>
                <c:pt idx="457">
                  <c:v>2.14</c:v>
                </c:pt>
                <c:pt idx="458">
                  <c:v>2.16</c:v>
                </c:pt>
                <c:pt idx="459">
                  <c:v>2.18</c:v>
                </c:pt>
                <c:pt idx="460">
                  <c:v>2.21</c:v>
                </c:pt>
                <c:pt idx="461">
                  <c:v>2.23</c:v>
                </c:pt>
                <c:pt idx="462">
                  <c:v>2.26</c:v>
                </c:pt>
                <c:pt idx="463">
                  <c:v>2.28</c:v>
                </c:pt>
                <c:pt idx="464">
                  <c:v>2.3</c:v>
                </c:pt>
                <c:pt idx="465">
                  <c:v>2.33</c:v>
                </c:pt>
                <c:pt idx="466">
                  <c:v>2.35</c:v>
                </c:pt>
                <c:pt idx="467">
                  <c:v>2.37</c:v>
                </c:pt>
                <c:pt idx="468">
                  <c:v>2.4</c:v>
                </c:pt>
                <c:pt idx="469">
                  <c:v>2.42</c:v>
                </c:pt>
                <c:pt idx="470">
                  <c:v>2.44</c:v>
                </c:pt>
                <c:pt idx="471">
                  <c:v>2.47</c:v>
                </c:pt>
                <c:pt idx="472">
                  <c:v>2.49</c:v>
                </c:pt>
                <c:pt idx="473">
                  <c:v>2.51</c:v>
                </c:pt>
                <c:pt idx="474">
                  <c:v>2.54</c:v>
                </c:pt>
                <c:pt idx="475">
                  <c:v>2.56</c:v>
                </c:pt>
                <c:pt idx="476">
                  <c:v>2.58</c:v>
                </c:pt>
                <c:pt idx="477">
                  <c:v>2.6</c:v>
                </c:pt>
                <c:pt idx="478">
                  <c:v>2.63</c:v>
                </c:pt>
                <c:pt idx="479">
                  <c:v>2.65</c:v>
                </c:pt>
                <c:pt idx="480">
                  <c:v>2.67</c:v>
                </c:pt>
                <c:pt idx="481">
                  <c:v>2.69</c:v>
                </c:pt>
                <c:pt idx="482">
                  <c:v>2.72</c:v>
                </c:pt>
                <c:pt idx="483">
                  <c:v>2.74</c:v>
                </c:pt>
                <c:pt idx="484">
                  <c:v>2.76</c:v>
                </c:pt>
                <c:pt idx="485">
                  <c:v>2.78</c:v>
                </c:pt>
                <c:pt idx="486">
                  <c:v>2.8</c:v>
                </c:pt>
                <c:pt idx="487">
                  <c:v>2.82</c:v>
                </c:pt>
                <c:pt idx="488">
                  <c:v>2.84</c:v>
                </c:pt>
                <c:pt idx="489">
                  <c:v>2.86</c:v>
                </c:pt>
                <c:pt idx="490">
                  <c:v>2.89</c:v>
                </c:pt>
                <c:pt idx="491">
                  <c:v>2.91</c:v>
                </c:pt>
                <c:pt idx="492">
                  <c:v>2.93</c:v>
                </c:pt>
                <c:pt idx="493">
                  <c:v>2.95</c:v>
                </c:pt>
                <c:pt idx="494">
                  <c:v>2.97</c:v>
                </c:pt>
                <c:pt idx="495">
                  <c:v>2.99</c:v>
                </c:pt>
                <c:pt idx="496">
                  <c:v>3.01</c:v>
                </c:pt>
                <c:pt idx="497">
                  <c:v>3.03</c:v>
                </c:pt>
                <c:pt idx="498">
                  <c:v>3.05</c:v>
                </c:pt>
                <c:pt idx="499">
                  <c:v>3.07</c:v>
                </c:pt>
                <c:pt idx="500">
                  <c:v>3.08</c:v>
                </c:pt>
                <c:pt idx="501">
                  <c:v>3.1</c:v>
                </c:pt>
                <c:pt idx="502">
                  <c:v>3.12</c:v>
                </c:pt>
                <c:pt idx="503">
                  <c:v>3.14</c:v>
                </c:pt>
                <c:pt idx="504">
                  <c:v>3.16</c:v>
                </c:pt>
                <c:pt idx="505">
                  <c:v>3.18</c:v>
                </c:pt>
                <c:pt idx="506">
                  <c:v>3.2</c:v>
                </c:pt>
                <c:pt idx="507">
                  <c:v>3.22</c:v>
                </c:pt>
                <c:pt idx="508">
                  <c:v>3.24</c:v>
                </c:pt>
                <c:pt idx="509">
                  <c:v>3.25</c:v>
                </c:pt>
                <c:pt idx="510">
                  <c:v>3.27</c:v>
                </c:pt>
                <c:pt idx="511">
                  <c:v>3.29</c:v>
                </c:pt>
                <c:pt idx="512">
                  <c:v>3.31</c:v>
                </c:pt>
                <c:pt idx="513">
                  <c:v>3.33</c:v>
                </c:pt>
                <c:pt idx="514">
                  <c:v>3.34</c:v>
                </c:pt>
                <c:pt idx="515">
                  <c:v>3.36</c:v>
                </c:pt>
                <c:pt idx="516">
                  <c:v>3.38</c:v>
                </c:pt>
                <c:pt idx="517">
                  <c:v>3.4</c:v>
                </c:pt>
                <c:pt idx="518">
                  <c:v>3.41</c:v>
                </c:pt>
                <c:pt idx="519">
                  <c:v>3.43</c:v>
                </c:pt>
                <c:pt idx="520">
                  <c:v>3.45</c:v>
                </c:pt>
                <c:pt idx="521">
                  <c:v>3.47</c:v>
                </c:pt>
                <c:pt idx="522">
                  <c:v>3.48</c:v>
                </c:pt>
                <c:pt idx="523">
                  <c:v>3.5</c:v>
                </c:pt>
                <c:pt idx="524">
                  <c:v>3.52</c:v>
                </c:pt>
                <c:pt idx="525">
                  <c:v>3.53</c:v>
                </c:pt>
                <c:pt idx="526">
                  <c:v>3.55</c:v>
                </c:pt>
                <c:pt idx="527">
                  <c:v>3.57</c:v>
                </c:pt>
                <c:pt idx="528">
                  <c:v>3.59</c:v>
                </c:pt>
                <c:pt idx="529">
                  <c:v>3.6</c:v>
                </c:pt>
                <c:pt idx="530">
                  <c:v>3.62</c:v>
                </c:pt>
                <c:pt idx="531">
                  <c:v>3.64</c:v>
                </c:pt>
                <c:pt idx="532">
                  <c:v>3.65</c:v>
                </c:pt>
                <c:pt idx="533">
                  <c:v>3.67</c:v>
                </c:pt>
                <c:pt idx="534">
                  <c:v>3.69</c:v>
                </c:pt>
                <c:pt idx="535">
                  <c:v>3.7</c:v>
                </c:pt>
                <c:pt idx="536">
                  <c:v>3.72</c:v>
                </c:pt>
                <c:pt idx="537">
                  <c:v>3.74</c:v>
                </c:pt>
                <c:pt idx="538">
                  <c:v>3.76</c:v>
                </c:pt>
                <c:pt idx="539">
                  <c:v>3.77</c:v>
                </c:pt>
                <c:pt idx="540">
                  <c:v>3.79</c:v>
                </c:pt>
                <c:pt idx="541">
                  <c:v>3.81</c:v>
                </c:pt>
                <c:pt idx="542">
                  <c:v>3.82</c:v>
                </c:pt>
                <c:pt idx="543">
                  <c:v>3.84</c:v>
                </c:pt>
                <c:pt idx="544">
                  <c:v>3.86</c:v>
                </c:pt>
                <c:pt idx="545">
                  <c:v>3.88</c:v>
                </c:pt>
                <c:pt idx="546">
                  <c:v>3.89</c:v>
                </c:pt>
                <c:pt idx="547">
                  <c:v>3.91</c:v>
                </c:pt>
                <c:pt idx="548">
                  <c:v>3.93</c:v>
                </c:pt>
                <c:pt idx="549">
                  <c:v>3.95</c:v>
                </c:pt>
                <c:pt idx="550">
                  <c:v>3.96</c:v>
                </c:pt>
                <c:pt idx="551">
                  <c:v>3.98</c:v>
                </c:pt>
                <c:pt idx="552">
                  <c:v>4.0</c:v>
                </c:pt>
                <c:pt idx="553">
                  <c:v>4.02</c:v>
                </c:pt>
                <c:pt idx="554">
                  <c:v>4.04</c:v>
                </c:pt>
                <c:pt idx="555">
                  <c:v>4.05</c:v>
                </c:pt>
                <c:pt idx="556">
                  <c:v>4.07</c:v>
                </c:pt>
                <c:pt idx="557">
                  <c:v>4.09</c:v>
                </c:pt>
                <c:pt idx="558">
                  <c:v>4.109999999999999</c:v>
                </c:pt>
                <c:pt idx="559">
                  <c:v>4.119999999999997</c:v>
                </c:pt>
                <c:pt idx="560">
                  <c:v>4.14</c:v>
                </c:pt>
                <c:pt idx="561">
                  <c:v>4.159999999999997</c:v>
                </c:pt>
                <c:pt idx="562">
                  <c:v>4.18</c:v>
                </c:pt>
                <c:pt idx="563">
                  <c:v>4.2</c:v>
                </c:pt>
                <c:pt idx="564">
                  <c:v>4.22</c:v>
                </c:pt>
                <c:pt idx="565">
                  <c:v>4.23</c:v>
                </c:pt>
                <c:pt idx="566">
                  <c:v>4.25</c:v>
                </c:pt>
                <c:pt idx="567">
                  <c:v>4.27</c:v>
                </c:pt>
                <c:pt idx="568">
                  <c:v>4.29</c:v>
                </c:pt>
                <c:pt idx="569">
                  <c:v>4.31</c:v>
                </c:pt>
                <c:pt idx="570">
                  <c:v>4.319999999999998</c:v>
                </c:pt>
                <c:pt idx="571">
                  <c:v>4.34</c:v>
                </c:pt>
                <c:pt idx="572">
                  <c:v>4.359999999999998</c:v>
                </c:pt>
                <c:pt idx="573">
                  <c:v>4.38</c:v>
                </c:pt>
                <c:pt idx="574">
                  <c:v>4.4</c:v>
                </c:pt>
                <c:pt idx="575">
                  <c:v>4.42</c:v>
                </c:pt>
                <c:pt idx="576">
                  <c:v>4.43</c:v>
                </c:pt>
                <c:pt idx="577">
                  <c:v>4.45</c:v>
                </c:pt>
                <c:pt idx="578">
                  <c:v>4.47</c:v>
                </c:pt>
                <c:pt idx="579">
                  <c:v>4.49</c:v>
                </c:pt>
                <c:pt idx="580">
                  <c:v>4.51</c:v>
                </c:pt>
                <c:pt idx="581">
                  <c:v>4.52</c:v>
                </c:pt>
                <c:pt idx="582">
                  <c:v>4.54</c:v>
                </c:pt>
                <c:pt idx="583">
                  <c:v>4.56</c:v>
                </c:pt>
                <c:pt idx="584">
                  <c:v>4.58</c:v>
                </c:pt>
                <c:pt idx="585">
                  <c:v>4.59</c:v>
                </c:pt>
                <c:pt idx="586">
                  <c:v>4.609999999999998</c:v>
                </c:pt>
                <c:pt idx="587">
                  <c:v>4.63</c:v>
                </c:pt>
                <c:pt idx="588">
                  <c:v>4.649999999999998</c:v>
                </c:pt>
                <c:pt idx="589">
                  <c:v>4.659999999999997</c:v>
                </c:pt>
                <c:pt idx="590">
                  <c:v>4.68</c:v>
                </c:pt>
                <c:pt idx="591">
                  <c:v>4.7</c:v>
                </c:pt>
                <c:pt idx="592">
                  <c:v>4.71</c:v>
                </c:pt>
                <c:pt idx="593">
                  <c:v>4.73</c:v>
                </c:pt>
                <c:pt idx="594">
                  <c:v>4.75</c:v>
                </c:pt>
                <c:pt idx="595">
                  <c:v>4.76</c:v>
                </c:pt>
                <c:pt idx="596">
                  <c:v>4.78</c:v>
                </c:pt>
                <c:pt idx="597">
                  <c:v>4.79</c:v>
                </c:pt>
                <c:pt idx="598">
                  <c:v>4.81</c:v>
                </c:pt>
                <c:pt idx="599">
                  <c:v>4.819999999999998</c:v>
                </c:pt>
                <c:pt idx="600">
                  <c:v>4.84</c:v>
                </c:pt>
                <c:pt idx="601">
                  <c:v>4.85</c:v>
                </c:pt>
                <c:pt idx="602">
                  <c:v>4.87</c:v>
                </c:pt>
                <c:pt idx="603">
                  <c:v>4.88</c:v>
                </c:pt>
                <c:pt idx="604">
                  <c:v>4.9</c:v>
                </c:pt>
                <c:pt idx="605">
                  <c:v>4.91</c:v>
                </c:pt>
                <c:pt idx="606">
                  <c:v>4.92</c:v>
                </c:pt>
                <c:pt idx="607">
                  <c:v>4.94</c:v>
                </c:pt>
                <c:pt idx="608">
                  <c:v>4.95</c:v>
                </c:pt>
                <c:pt idx="609">
                  <c:v>4.96</c:v>
                </c:pt>
                <c:pt idx="610">
                  <c:v>4.98</c:v>
                </c:pt>
                <c:pt idx="611">
                  <c:v>4.99</c:v>
                </c:pt>
                <c:pt idx="612">
                  <c:v>5.0</c:v>
                </c:pt>
                <c:pt idx="613">
                  <c:v>5.01</c:v>
                </c:pt>
                <c:pt idx="614">
                  <c:v>5.02</c:v>
                </c:pt>
                <c:pt idx="615">
                  <c:v>5.04</c:v>
                </c:pt>
                <c:pt idx="616">
                  <c:v>5.05</c:v>
                </c:pt>
                <c:pt idx="617">
                  <c:v>5.06</c:v>
                </c:pt>
                <c:pt idx="618">
                  <c:v>5.07</c:v>
                </c:pt>
                <c:pt idx="619">
                  <c:v>5.08</c:v>
                </c:pt>
                <c:pt idx="620">
                  <c:v>5.09</c:v>
                </c:pt>
                <c:pt idx="621">
                  <c:v>5.1</c:v>
                </c:pt>
                <c:pt idx="622">
                  <c:v>5.1</c:v>
                </c:pt>
                <c:pt idx="623">
                  <c:v>5.109999999999999</c:v>
                </c:pt>
                <c:pt idx="624">
                  <c:v>5.119999999999997</c:v>
                </c:pt>
                <c:pt idx="625">
                  <c:v>5.13</c:v>
                </c:pt>
                <c:pt idx="626">
                  <c:v>5.14</c:v>
                </c:pt>
                <c:pt idx="627">
                  <c:v>5.14</c:v>
                </c:pt>
                <c:pt idx="628">
                  <c:v>5.149999999999999</c:v>
                </c:pt>
                <c:pt idx="629">
                  <c:v>5.159999999999997</c:v>
                </c:pt>
                <c:pt idx="630">
                  <c:v>5.159999999999997</c:v>
                </c:pt>
                <c:pt idx="631">
                  <c:v>5.17</c:v>
                </c:pt>
                <c:pt idx="632">
                  <c:v>5.17</c:v>
                </c:pt>
                <c:pt idx="633">
                  <c:v>5.18</c:v>
                </c:pt>
                <c:pt idx="634">
                  <c:v>5.18</c:v>
                </c:pt>
                <c:pt idx="635">
                  <c:v>5.189999999999999</c:v>
                </c:pt>
                <c:pt idx="636">
                  <c:v>5.189999999999999</c:v>
                </c:pt>
                <c:pt idx="637">
                  <c:v>5.2</c:v>
                </c:pt>
                <c:pt idx="638">
                  <c:v>5.2</c:v>
                </c:pt>
                <c:pt idx="639">
                  <c:v>5.2</c:v>
                </c:pt>
                <c:pt idx="640">
                  <c:v>5.21</c:v>
                </c:pt>
                <c:pt idx="641">
                  <c:v>5.21</c:v>
                </c:pt>
                <c:pt idx="642">
                  <c:v>5.21</c:v>
                </c:pt>
                <c:pt idx="643">
                  <c:v>5.21</c:v>
                </c:pt>
                <c:pt idx="644">
                  <c:v>5.21</c:v>
                </c:pt>
                <c:pt idx="645">
                  <c:v>5.22</c:v>
                </c:pt>
                <c:pt idx="646">
                  <c:v>5.22</c:v>
                </c:pt>
                <c:pt idx="647">
                  <c:v>5.22</c:v>
                </c:pt>
                <c:pt idx="648">
                  <c:v>5.22</c:v>
                </c:pt>
                <c:pt idx="649">
                  <c:v>5.22</c:v>
                </c:pt>
                <c:pt idx="650">
                  <c:v>5.22</c:v>
                </c:pt>
                <c:pt idx="651">
                  <c:v>5.22</c:v>
                </c:pt>
                <c:pt idx="652">
                  <c:v>5.22</c:v>
                </c:pt>
                <c:pt idx="653">
                  <c:v>5.22</c:v>
                </c:pt>
                <c:pt idx="654">
                  <c:v>5.21</c:v>
                </c:pt>
                <c:pt idx="655">
                  <c:v>5.21</c:v>
                </c:pt>
                <c:pt idx="656">
                  <c:v>5.21</c:v>
                </c:pt>
                <c:pt idx="657">
                  <c:v>5.21</c:v>
                </c:pt>
                <c:pt idx="658">
                  <c:v>5.21</c:v>
                </c:pt>
                <c:pt idx="659">
                  <c:v>5.2</c:v>
                </c:pt>
                <c:pt idx="660">
                  <c:v>5.2</c:v>
                </c:pt>
                <c:pt idx="661">
                  <c:v>5.2</c:v>
                </c:pt>
                <c:pt idx="662">
                  <c:v>5.2</c:v>
                </c:pt>
                <c:pt idx="663">
                  <c:v>5.189999999999999</c:v>
                </c:pt>
                <c:pt idx="664">
                  <c:v>5.189999999999999</c:v>
                </c:pt>
                <c:pt idx="665">
                  <c:v>5.189999999999999</c:v>
                </c:pt>
                <c:pt idx="666">
                  <c:v>5.18</c:v>
                </c:pt>
                <c:pt idx="667">
                  <c:v>5.18</c:v>
                </c:pt>
                <c:pt idx="668">
                  <c:v>5.17</c:v>
                </c:pt>
                <c:pt idx="669">
                  <c:v>5.17</c:v>
                </c:pt>
                <c:pt idx="670">
                  <c:v>5.17</c:v>
                </c:pt>
                <c:pt idx="671">
                  <c:v>5.159999999999997</c:v>
                </c:pt>
                <c:pt idx="672">
                  <c:v>5.159999999999997</c:v>
                </c:pt>
                <c:pt idx="673">
                  <c:v>5.149999999999999</c:v>
                </c:pt>
                <c:pt idx="674">
                  <c:v>5.149999999999999</c:v>
                </c:pt>
                <c:pt idx="675">
                  <c:v>5.14</c:v>
                </c:pt>
                <c:pt idx="676">
                  <c:v>5.14</c:v>
                </c:pt>
                <c:pt idx="677">
                  <c:v>5.13</c:v>
                </c:pt>
                <c:pt idx="678">
                  <c:v>5.13</c:v>
                </c:pt>
                <c:pt idx="679">
                  <c:v>5.119999999999997</c:v>
                </c:pt>
                <c:pt idx="680">
                  <c:v>5.119999999999997</c:v>
                </c:pt>
                <c:pt idx="681">
                  <c:v>5.109999999999999</c:v>
                </c:pt>
                <c:pt idx="682">
                  <c:v>5.1</c:v>
                </c:pt>
                <c:pt idx="683">
                  <c:v>5.1</c:v>
                </c:pt>
                <c:pt idx="684">
                  <c:v>5.09</c:v>
                </c:pt>
                <c:pt idx="685">
                  <c:v>5.09</c:v>
                </c:pt>
                <c:pt idx="686">
                  <c:v>5.08</c:v>
                </c:pt>
                <c:pt idx="687">
                  <c:v>5.07</c:v>
                </c:pt>
                <c:pt idx="688">
                  <c:v>5.07</c:v>
                </c:pt>
                <c:pt idx="689">
                  <c:v>5.06</c:v>
                </c:pt>
                <c:pt idx="690">
                  <c:v>5.05</c:v>
                </c:pt>
                <c:pt idx="691">
                  <c:v>5.05</c:v>
                </c:pt>
                <c:pt idx="692">
                  <c:v>5.04</c:v>
                </c:pt>
                <c:pt idx="693">
                  <c:v>5.03</c:v>
                </c:pt>
                <c:pt idx="694">
                  <c:v>5.03</c:v>
                </c:pt>
                <c:pt idx="695">
                  <c:v>5.02</c:v>
                </c:pt>
                <c:pt idx="696">
                  <c:v>5.01</c:v>
                </c:pt>
                <c:pt idx="697">
                  <c:v>5.01</c:v>
                </c:pt>
                <c:pt idx="698">
                  <c:v>5.0</c:v>
                </c:pt>
                <c:pt idx="699">
                  <c:v>4.99</c:v>
                </c:pt>
                <c:pt idx="700">
                  <c:v>4.99</c:v>
                </c:pt>
                <c:pt idx="701">
                  <c:v>4.98</c:v>
                </c:pt>
                <c:pt idx="702">
                  <c:v>4.97</c:v>
                </c:pt>
                <c:pt idx="703">
                  <c:v>4.96</c:v>
                </c:pt>
                <c:pt idx="704">
                  <c:v>4.96</c:v>
                </c:pt>
                <c:pt idx="705">
                  <c:v>4.95</c:v>
                </c:pt>
                <c:pt idx="706">
                  <c:v>4.94</c:v>
                </c:pt>
                <c:pt idx="707">
                  <c:v>4.93</c:v>
                </c:pt>
                <c:pt idx="708">
                  <c:v>4.93</c:v>
                </c:pt>
                <c:pt idx="709">
                  <c:v>4.92</c:v>
                </c:pt>
                <c:pt idx="710">
                  <c:v>4.91</c:v>
                </c:pt>
                <c:pt idx="711">
                  <c:v>4.9</c:v>
                </c:pt>
                <c:pt idx="712">
                  <c:v>4.9</c:v>
                </c:pt>
                <c:pt idx="713">
                  <c:v>4.89</c:v>
                </c:pt>
                <c:pt idx="714">
                  <c:v>4.88</c:v>
                </c:pt>
                <c:pt idx="715">
                  <c:v>4.87</c:v>
                </c:pt>
                <c:pt idx="716">
                  <c:v>4.859999999999998</c:v>
                </c:pt>
                <c:pt idx="717">
                  <c:v>4.85</c:v>
                </c:pt>
                <c:pt idx="718">
                  <c:v>4.84</c:v>
                </c:pt>
                <c:pt idx="719">
                  <c:v>4.84</c:v>
                </c:pt>
                <c:pt idx="720">
                  <c:v>4.83</c:v>
                </c:pt>
                <c:pt idx="721">
                  <c:v>4.819999999999998</c:v>
                </c:pt>
                <c:pt idx="722">
                  <c:v>4.81</c:v>
                </c:pt>
                <c:pt idx="723">
                  <c:v>4.8</c:v>
                </c:pt>
                <c:pt idx="724">
                  <c:v>4.79</c:v>
                </c:pt>
                <c:pt idx="725">
                  <c:v>4.78</c:v>
                </c:pt>
                <c:pt idx="726">
                  <c:v>4.769999999999999</c:v>
                </c:pt>
                <c:pt idx="727">
                  <c:v>4.76</c:v>
                </c:pt>
                <c:pt idx="728">
                  <c:v>4.75</c:v>
                </c:pt>
                <c:pt idx="729">
                  <c:v>4.74</c:v>
                </c:pt>
                <c:pt idx="730">
                  <c:v>4.73</c:v>
                </c:pt>
                <c:pt idx="731">
                  <c:v>4.72</c:v>
                </c:pt>
                <c:pt idx="732">
                  <c:v>4.71</c:v>
                </c:pt>
                <c:pt idx="733">
                  <c:v>4.7</c:v>
                </c:pt>
                <c:pt idx="734">
                  <c:v>4.689999999999999</c:v>
                </c:pt>
                <c:pt idx="735">
                  <c:v>4.68</c:v>
                </c:pt>
                <c:pt idx="736">
                  <c:v>4.659999999999997</c:v>
                </c:pt>
                <c:pt idx="737">
                  <c:v>4.649999999999998</c:v>
                </c:pt>
                <c:pt idx="738">
                  <c:v>4.64</c:v>
                </c:pt>
                <c:pt idx="739">
                  <c:v>4.63</c:v>
                </c:pt>
                <c:pt idx="740">
                  <c:v>4.619999999999997</c:v>
                </c:pt>
                <c:pt idx="741">
                  <c:v>4.6</c:v>
                </c:pt>
                <c:pt idx="742">
                  <c:v>4.59</c:v>
                </c:pt>
                <c:pt idx="743">
                  <c:v>4.58</c:v>
                </c:pt>
                <c:pt idx="744">
                  <c:v>4.56</c:v>
                </c:pt>
                <c:pt idx="745">
                  <c:v>4.55</c:v>
                </c:pt>
                <c:pt idx="746">
                  <c:v>4.54</c:v>
                </c:pt>
                <c:pt idx="747">
                  <c:v>4.52</c:v>
                </c:pt>
                <c:pt idx="748">
                  <c:v>4.51</c:v>
                </c:pt>
                <c:pt idx="749">
                  <c:v>4.49</c:v>
                </c:pt>
                <c:pt idx="750">
                  <c:v>4.48</c:v>
                </c:pt>
                <c:pt idx="751">
                  <c:v>4.46</c:v>
                </c:pt>
                <c:pt idx="752">
                  <c:v>4.45</c:v>
                </c:pt>
                <c:pt idx="753">
                  <c:v>4.43</c:v>
                </c:pt>
                <c:pt idx="754">
                  <c:v>4.42</c:v>
                </c:pt>
                <c:pt idx="755">
                  <c:v>4.4</c:v>
                </c:pt>
                <c:pt idx="756">
                  <c:v>4.38</c:v>
                </c:pt>
                <c:pt idx="757">
                  <c:v>4.37</c:v>
                </c:pt>
                <c:pt idx="758">
                  <c:v>4.35</c:v>
                </c:pt>
                <c:pt idx="759">
                  <c:v>4.33</c:v>
                </c:pt>
                <c:pt idx="760">
                  <c:v>4.319999999999998</c:v>
                </c:pt>
                <c:pt idx="761">
                  <c:v>4.3</c:v>
                </c:pt>
                <c:pt idx="762">
                  <c:v>4.28</c:v>
                </c:pt>
                <c:pt idx="763">
                  <c:v>4.26</c:v>
                </c:pt>
                <c:pt idx="764">
                  <c:v>4.24</c:v>
                </c:pt>
                <c:pt idx="765">
                  <c:v>4.22</c:v>
                </c:pt>
                <c:pt idx="766">
                  <c:v>4.2</c:v>
                </c:pt>
                <c:pt idx="767">
                  <c:v>4.189999999999999</c:v>
                </c:pt>
                <c:pt idx="768">
                  <c:v>4.17</c:v>
                </c:pt>
                <c:pt idx="769">
                  <c:v>4.149999999999999</c:v>
                </c:pt>
                <c:pt idx="770">
                  <c:v>4.13</c:v>
                </c:pt>
                <c:pt idx="771">
                  <c:v>4.1</c:v>
                </c:pt>
                <c:pt idx="772">
                  <c:v>4.08</c:v>
                </c:pt>
                <c:pt idx="773">
                  <c:v>4.06</c:v>
                </c:pt>
                <c:pt idx="774">
                  <c:v>4.04</c:v>
                </c:pt>
                <c:pt idx="775">
                  <c:v>4.02</c:v>
                </c:pt>
                <c:pt idx="776">
                  <c:v>4.0</c:v>
                </c:pt>
                <c:pt idx="777">
                  <c:v>3.98</c:v>
                </c:pt>
                <c:pt idx="778">
                  <c:v>3.95</c:v>
                </c:pt>
                <c:pt idx="779">
                  <c:v>3.93</c:v>
                </c:pt>
                <c:pt idx="780">
                  <c:v>3.91</c:v>
                </c:pt>
                <c:pt idx="781">
                  <c:v>3.89</c:v>
                </c:pt>
                <c:pt idx="782">
                  <c:v>3.86</c:v>
                </c:pt>
                <c:pt idx="783">
                  <c:v>3.84</c:v>
                </c:pt>
                <c:pt idx="784">
                  <c:v>3.82</c:v>
                </c:pt>
                <c:pt idx="785">
                  <c:v>3.79</c:v>
                </c:pt>
                <c:pt idx="786">
                  <c:v>3.77</c:v>
                </c:pt>
                <c:pt idx="787">
                  <c:v>3.75</c:v>
                </c:pt>
                <c:pt idx="788">
                  <c:v>3.72</c:v>
                </c:pt>
                <c:pt idx="789">
                  <c:v>3.7</c:v>
                </c:pt>
                <c:pt idx="790">
                  <c:v>3.67</c:v>
                </c:pt>
                <c:pt idx="791">
                  <c:v>3.65</c:v>
                </c:pt>
                <c:pt idx="792">
                  <c:v>3.62</c:v>
                </c:pt>
                <c:pt idx="793">
                  <c:v>3.6</c:v>
                </c:pt>
                <c:pt idx="794">
                  <c:v>3.57</c:v>
                </c:pt>
                <c:pt idx="795">
                  <c:v>3.55</c:v>
                </c:pt>
                <c:pt idx="796">
                  <c:v>3.52</c:v>
                </c:pt>
                <c:pt idx="797">
                  <c:v>3.5</c:v>
                </c:pt>
                <c:pt idx="798">
                  <c:v>3.47</c:v>
                </c:pt>
                <c:pt idx="799">
                  <c:v>3.45</c:v>
                </c:pt>
                <c:pt idx="800">
                  <c:v>3.42</c:v>
                </c:pt>
                <c:pt idx="801">
                  <c:v>3.39</c:v>
                </c:pt>
                <c:pt idx="802">
                  <c:v>3.37</c:v>
                </c:pt>
                <c:pt idx="803">
                  <c:v>3.34</c:v>
                </c:pt>
                <c:pt idx="804">
                  <c:v>3.32</c:v>
                </c:pt>
                <c:pt idx="805">
                  <c:v>3.29</c:v>
                </c:pt>
                <c:pt idx="806">
                  <c:v>3.27</c:v>
                </c:pt>
                <c:pt idx="807">
                  <c:v>3.24</c:v>
                </c:pt>
                <c:pt idx="808">
                  <c:v>3.21</c:v>
                </c:pt>
                <c:pt idx="809">
                  <c:v>3.19</c:v>
                </c:pt>
                <c:pt idx="810">
                  <c:v>3.16</c:v>
                </c:pt>
                <c:pt idx="811">
                  <c:v>3.14</c:v>
                </c:pt>
                <c:pt idx="812">
                  <c:v>3.11</c:v>
                </c:pt>
                <c:pt idx="813">
                  <c:v>3.08</c:v>
                </c:pt>
                <c:pt idx="814">
                  <c:v>3.06</c:v>
                </c:pt>
                <c:pt idx="815">
                  <c:v>3.03</c:v>
                </c:pt>
                <c:pt idx="816">
                  <c:v>3.01</c:v>
                </c:pt>
                <c:pt idx="817">
                  <c:v>2.98</c:v>
                </c:pt>
                <c:pt idx="818">
                  <c:v>2.96</c:v>
                </c:pt>
                <c:pt idx="819">
                  <c:v>2.93</c:v>
                </c:pt>
                <c:pt idx="820">
                  <c:v>2.9</c:v>
                </c:pt>
                <c:pt idx="821">
                  <c:v>2.88</c:v>
                </c:pt>
                <c:pt idx="822">
                  <c:v>2.85</c:v>
                </c:pt>
                <c:pt idx="823">
                  <c:v>2.83</c:v>
                </c:pt>
                <c:pt idx="824">
                  <c:v>2.8</c:v>
                </c:pt>
                <c:pt idx="825">
                  <c:v>2.78</c:v>
                </c:pt>
                <c:pt idx="826">
                  <c:v>2.75</c:v>
                </c:pt>
                <c:pt idx="827">
                  <c:v>2.73</c:v>
                </c:pt>
                <c:pt idx="828">
                  <c:v>2.71</c:v>
                </c:pt>
                <c:pt idx="829">
                  <c:v>2.68</c:v>
                </c:pt>
                <c:pt idx="830">
                  <c:v>2.66</c:v>
                </c:pt>
                <c:pt idx="831">
                  <c:v>2.63</c:v>
                </c:pt>
                <c:pt idx="832">
                  <c:v>2.61</c:v>
                </c:pt>
                <c:pt idx="833">
                  <c:v>2.58</c:v>
                </c:pt>
                <c:pt idx="834">
                  <c:v>2.56</c:v>
                </c:pt>
                <c:pt idx="835">
                  <c:v>2.54</c:v>
                </c:pt>
                <c:pt idx="836">
                  <c:v>2.51</c:v>
                </c:pt>
                <c:pt idx="837">
                  <c:v>2.49</c:v>
                </c:pt>
                <c:pt idx="838">
                  <c:v>2.47</c:v>
                </c:pt>
                <c:pt idx="839">
                  <c:v>2.45</c:v>
                </c:pt>
                <c:pt idx="840">
                  <c:v>2.42</c:v>
                </c:pt>
                <c:pt idx="841">
                  <c:v>2.4</c:v>
                </c:pt>
                <c:pt idx="842">
                  <c:v>2.38</c:v>
                </c:pt>
                <c:pt idx="843">
                  <c:v>2.36</c:v>
                </c:pt>
                <c:pt idx="844">
                  <c:v>2.33</c:v>
                </c:pt>
                <c:pt idx="845">
                  <c:v>2.31</c:v>
                </c:pt>
                <c:pt idx="846">
                  <c:v>2.29</c:v>
                </c:pt>
                <c:pt idx="847">
                  <c:v>2.27</c:v>
                </c:pt>
                <c:pt idx="848">
                  <c:v>2.25</c:v>
                </c:pt>
                <c:pt idx="849">
                  <c:v>2.23</c:v>
                </c:pt>
                <c:pt idx="850">
                  <c:v>2.2</c:v>
                </c:pt>
                <c:pt idx="851">
                  <c:v>2.18</c:v>
                </c:pt>
                <c:pt idx="852">
                  <c:v>2.16</c:v>
                </c:pt>
                <c:pt idx="853">
                  <c:v>2.14</c:v>
                </c:pt>
                <c:pt idx="854">
                  <c:v>2.12</c:v>
                </c:pt>
                <c:pt idx="855">
                  <c:v>2.1</c:v>
                </c:pt>
                <c:pt idx="856">
                  <c:v>2.08</c:v>
                </c:pt>
                <c:pt idx="857">
                  <c:v>2.06</c:v>
                </c:pt>
                <c:pt idx="858">
                  <c:v>2.04</c:v>
                </c:pt>
                <c:pt idx="859">
                  <c:v>2.02</c:v>
                </c:pt>
                <c:pt idx="860">
                  <c:v>2.0</c:v>
                </c:pt>
                <c:pt idx="861">
                  <c:v>1.98</c:v>
                </c:pt>
                <c:pt idx="862">
                  <c:v>1.96</c:v>
                </c:pt>
                <c:pt idx="863">
                  <c:v>1.94</c:v>
                </c:pt>
                <c:pt idx="864">
                  <c:v>1.92</c:v>
                </c:pt>
                <c:pt idx="865">
                  <c:v>1.9</c:v>
                </c:pt>
                <c:pt idx="866">
                  <c:v>1.89</c:v>
                </c:pt>
                <c:pt idx="867">
                  <c:v>1.87</c:v>
                </c:pt>
                <c:pt idx="868">
                  <c:v>1.85</c:v>
                </c:pt>
                <c:pt idx="869">
                  <c:v>1.83</c:v>
                </c:pt>
                <c:pt idx="870">
                  <c:v>1.81</c:v>
                </c:pt>
                <c:pt idx="871">
                  <c:v>1.79</c:v>
                </c:pt>
                <c:pt idx="872">
                  <c:v>1.77</c:v>
                </c:pt>
                <c:pt idx="873">
                  <c:v>1.75</c:v>
                </c:pt>
                <c:pt idx="874">
                  <c:v>1.73</c:v>
                </c:pt>
                <c:pt idx="875">
                  <c:v>1.72</c:v>
                </c:pt>
                <c:pt idx="876">
                  <c:v>1.7</c:v>
                </c:pt>
                <c:pt idx="877">
                  <c:v>1.68</c:v>
                </c:pt>
                <c:pt idx="878">
                  <c:v>1.66</c:v>
                </c:pt>
                <c:pt idx="879">
                  <c:v>1.64</c:v>
                </c:pt>
                <c:pt idx="880">
                  <c:v>1.62</c:v>
                </c:pt>
                <c:pt idx="881">
                  <c:v>1.61</c:v>
                </c:pt>
                <c:pt idx="882">
                  <c:v>1.59</c:v>
                </c:pt>
                <c:pt idx="883">
                  <c:v>1.57</c:v>
                </c:pt>
                <c:pt idx="884">
                  <c:v>1.55</c:v>
                </c:pt>
                <c:pt idx="885">
                  <c:v>1.53</c:v>
                </c:pt>
                <c:pt idx="886">
                  <c:v>1.51</c:v>
                </c:pt>
                <c:pt idx="887">
                  <c:v>1.5</c:v>
                </c:pt>
                <c:pt idx="888">
                  <c:v>1.48</c:v>
                </c:pt>
                <c:pt idx="889">
                  <c:v>1.46</c:v>
                </c:pt>
                <c:pt idx="890">
                  <c:v>1.44</c:v>
                </c:pt>
                <c:pt idx="891">
                  <c:v>1.42</c:v>
                </c:pt>
                <c:pt idx="892">
                  <c:v>1.4</c:v>
                </c:pt>
                <c:pt idx="893">
                  <c:v>1.38</c:v>
                </c:pt>
                <c:pt idx="894">
                  <c:v>1.36</c:v>
                </c:pt>
                <c:pt idx="895">
                  <c:v>1.35</c:v>
                </c:pt>
                <c:pt idx="896">
                  <c:v>1.33</c:v>
                </c:pt>
                <c:pt idx="897">
                  <c:v>1.31</c:v>
                </c:pt>
                <c:pt idx="898">
                  <c:v>1.29</c:v>
                </c:pt>
                <c:pt idx="899">
                  <c:v>1.27</c:v>
                </c:pt>
                <c:pt idx="900">
                  <c:v>1.25</c:v>
                </c:pt>
                <c:pt idx="901">
                  <c:v>1.23</c:v>
                </c:pt>
                <c:pt idx="902">
                  <c:v>1.21</c:v>
                </c:pt>
                <c:pt idx="903">
                  <c:v>1.19</c:v>
                </c:pt>
                <c:pt idx="904">
                  <c:v>1.17</c:v>
                </c:pt>
                <c:pt idx="905">
                  <c:v>1.15</c:v>
                </c:pt>
                <c:pt idx="906">
                  <c:v>1.13</c:v>
                </c:pt>
                <c:pt idx="907">
                  <c:v>1.11</c:v>
                </c:pt>
                <c:pt idx="908">
                  <c:v>1.09</c:v>
                </c:pt>
                <c:pt idx="909">
                  <c:v>1.08</c:v>
                </c:pt>
                <c:pt idx="910">
                  <c:v>1.06</c:v>
                </c:pt>
                <c:pt idx="911">
                  <c:v>1.04</c:v>
                </c:pt>
                <c:pt idx="912">
                  <c:v>1.02</c:v>
                </c:pt>
                <c:pt idx="913">
                  <c:v>0.995</c:v>
                </c:pt>
                <c:pt idx="914">
                  <c:v>0.974</c:v>
                </c:pt>
                <c:pt idx="915">
                  <c:v>0.954</c:v>
                </c:pt>
                <c:pt idx="916">
                  <c:v>0.934</c:v>
                </c:pt>
                <c:pt idx="917">
                  <c:v>0.913</c:v>
                </c:pt>
                <c:pt idx="918">
                  <c:v>0.893</c:v>
                </c:pt>
                <c:pt idx="919">
                  <c:v>0.872</c:v>
                </c:pt>
                <c:pt idx="920">
                  <c:v>0.852</c:v>
                </c:pt>
                <c:pt idx="921">
                  <c:v>0.831</c:v>
                </c:pt>
                <c:pt idx="922">
                  <c:v>0.81</c:v>
                </c:pt>
                <c:pt idx="923">
                  <c:v>0.79</c:v>
                </c:pt>
                <c:pt idx="924">
                  <c:v>0.769</c:v>
                </c:pt>
                <c:pt idx="925">
                  <c:v>0.748</c:v>
                </c:pt>
                <c:pt idx="926">
                  <c:v>0.727</c:v>
                </c:pt>
                <c:pt idx="927">
                  <c:v>0.706</c:v>
                </c:pt>
                <c:pt idx="928">
                  <c:v>0.685</c:v>
                </c:pt>
                <c:pt idx="929">
                  <c:v>0.664</c:v>
                </c:pt>
                <c:pt idx="930">
                  <c:v>0.643</c:v>
                </c:pt>
                <c:pt idx="931">
                  <c:v>0.622</c:v>
                </c:pt>
                <c:pt idx="932">
                  <c:v>0.601</c:v>
                </c:pt>
                <c:pt idx="933">
                  <c:v>0.58</c:v>
                </c:pt>
                <c:pt idx="934">
                  <c:v>0.559</c:v>
                </c:pt>
                <c:pt idx="935">
                  <c:v>0.538</c:v>
                </c:pt>
                <c:pt idx="936">
                  <c:v>0.517</c:v>
                </c:pt>
                <c:pt idx="937">
                  <c:v>0.496</c:v>
                </c:pt>
                <c:pt idx="938">
                  <c:v>0.474</c:v>
                </c:pt>
                <c:pt idx="939">
                  <c:v>0.453</c:v>
                </c:pt>
                <c:pt idx="940">
                  <c:v>0.432</c:v>
                </c:pt>
                <c:pt idx="941">
                  <c:v>0.411</c:v>
                </c:pt>
                <c:pt idx="942">
                  <c:v>0.39</c:v>
                </c:pt>
                <c:pt idx="943">
                  <c:v>0.369</c:v>
                </c:pt>
                <c:pt idx="944">
                  <c:v>0.348</c:v>
                </c:pt>
                <c:pt idx="945">
                  <c:v>0.327</c:v>
                </c:pt>
                <c:pt idx="946">
                  <c:v>0.306</c:v>
                </c:pt>
                <c:pt idx="947">
                  <c:v>0.286</c:v>
                </c:pt>
                <c:pt idx="948">
                  <c:v>0.265</c:v>
                </c:pt>
                <c:pt idx="949">
                  <c:v>0.244</c:v>
                </c:pt>
                <c:pt idx="950">
                  <c:v>0.223</c:v>
                </c:pt>
                <c:pt idx="951">
                  <c:v>0.203</c:v>
                </c:pt>
                <c:pt idx="952">
                  <c:v>0.182</c:v>
                </c:pt>
                <c:pt idx="953">
                  <c:v>0.162</c:v>
                </c:pt>
                <c:pt idx="954">
                  <c:v>0.141</c:v>
                </c:pt>
                <c:pt idx="955">
                  <c:v>0.121</c:v>
                </c:pt>
                <c:pt idx="956">
                  <c:v>0.101</c:v>
                </c:pt>
                <c:pt idx="957">
                  <c:v>0.0807</c:v>
                </c:pt>
                <c:pt idx="958">
                  <c:v>0.0607</c:v>
                </c:pt>
                <c:pt idx="959">
                  <c:v>0.0407</c:v>
                </c:pt>
                <c:pt idx="960">
                  <c:v>0.0208</c:v>
                </c:pt>
                <c:pt idx="961">
                  <c:v>0.00106</c:v>
                </c:pt>
                <c:pt idx="962">
                  <c:v>-0.0186</c:v>
                </c:pt>
                <c:pt idx="963">
                  <c:v>-0.0382</c:v>
                </c:pt>
                <c:pt idx="964">
                  <c:v>-0.0576</c:v>
                </c:pt>
                <c:pt idx="965">
                  <c:v>-0.077</c:v>
                </c:pt>
                <c:pt idx="966">
                  <c:v>-0.0962</c:v>
                </c:pt>
                <c:pt idx="967">
                  <c:v>-0.115</c:v>
                </c:pt>
                <c:pt idx="968">
                  <c:v>-0.134</c:v>
                </c:pt>
                <c:pt idx="969">
                  <c:v>-0.153</c:v>
                </c:pt>
                <c:pt idx="970">
                  <c:v>-0.172</c:v>
                </c:pt>
                <c:pt idx="971">
                  <c:v>-0.191</c:v>
                </c:pt>
                <c:pt idx="972">
                  <c:v>-0.209</c:v>
                </c:pt>
                <c:pt idx="973">
                  <c:v>-0.228</c:v>
                </c:pt>
                <c:pt idx="974">
                  <c:v>-0.246</c:v>
                </c:pt>
                <c:pt idx="975">
                  <c:v>-0.264</c:v>
                </c:pt>
                <c:pt idx="976">
                  <c:v>-0.282</c:v>
                </c:pt>
                <c:pt idx="977">
                  <c:v>-0.3</c:v>
                </c:pt>
                <c:pt idx="978">
                  <c:v>-0.318</c:v>
                </c:pt>
                <c:pt idx="979">
                  <c:v>-0.335</c:v>
                </c:pt>
                <c:pt idx="980">
                  <c:v>-0.353</c:v>
                </c:pt>
                <c:pt idx="981">
                  <c:v>-0.37</c:v>
                </c:pt>
                <c:pt idx="982">
                  <c:v>-0.387</c:v>
                </c:pt>
                <c:pt idx="983">
                  <c:v>-0.404</c:v>
                </c:pt>
                <c:pt idx="984">
                  <c:v>-0.421</c:v>
                </c:pt>
                <c:pt idx="985">
                  <c:v>-0.438</c:v>
                </c:pt>
                <c:pt idx="986">
                  <c:v>-0.455</c:v>
                </c:pt>
                <c:pt idx="987">
                  <c:v>-0.471</c:v>
                </c:pt>
                <c:pt idx="988">
                  <c:v>-0.488</c:v>
                </c:pt>
                <c:pt idx="989">
                  <c:v>-0.504</c:v>
                </c:pt>
                <c:pt idx="990">
                  <c:v>-0.52</c:v>
                </c:pt>
                <c:pt idx="991">
                  <c:v>-0.536</c:v>
                </c:pt>
                <c:pt idx="992">
                  <c:v>-0.552</c:v>
                </c:pt>
                <c:pt idx="993">
                  <c:v>-0.568</c:v>
                </c:pt>
                <c:pt idx="994">
                  <c:v>-0.583</c:v>
                </c:pt>
                <c:pt idx="995">
                  <c:v>-0.599</c:v>
                </c:pt>
                <c:pt idx="996">
                  <c:v>-0.614</c:v>
                </c:pt>
                <c:pt idx="997">
                  <c:v>-0.629</c:v>
                </c:pt>
                <c:pt idx="998">
                  <c:v>-0.645</c:v>
                </c:pt>
                <c:pt idx="999">
                  <c:v>-0.66</c:v>
                </c:pt>
                <c:pt idx="1000">
                  <c:v>-0.674</c:v>
                </c:pt>
                <c:pt idx="1001">
                  <c:v>-0.689</c:v>
                </c:pt>
                <c:pt idx="1002">
                  <c:v>-0.704</c:v>
                </c:pt>
                <c:pt idx="1003">
                  <c:v>-0.718</c:v>
                </c:pt>
                <c:pt idx="1004">
                  <c:v>-0.733</c:v>
                </c:pt>
                <c:pt idx="1005">
                  <c:v>-0.747</c:v>
                </c:pt>
                <c:pt idx="1006">
                  <c:v>-0.761</c:v>
                </c:pt>
                <c:pt idx="1007">
                  <c:v>-0.775</c:v>
                </c:pt>
                <c:pt idx="1008">
                  <c:v>-0.789</c:v>
                </c:pt>
                <c:pt idx="1009">
                  <c:v>-0.803</c:v>
                </c:pt>
                <c:pt idx="1010">
                  <c:v>-0.817</c:v>
                </c:pt>
                <c:pt idx="1011">
                  <c:v>-0.83</c:v>
                </c:pt>
                <c:pt idx="1012">
                  <c:v>-0.844</c:v>
                </c:pt>
                <c:pt idx="1013">
                  <c:v>-0.857</c:v>
                </c:pt>
                <c:pt idx="1014">
                  <c:v>-0.87</c:v>
                </c:pt>
                <c:pt idx="1015">
                  <c:v>-0.884</c:v>
                </c:pt>
                <c:pt idx="1016">
                  <c:v>-0.897</c:v>
                </c:pt>
                <c:pt idx="1017">
                  <c:v>-0.91</c:v>
                </c:pt>
                <c:pt idx="1018">
                  <c:v>-0.923</c:v>
                </c:pt>
                <c:pt idx="1019">
                  <c:v>-0.935</c:v>
                </c:pt>
                <c:pt idx="1020">
                  <c:v>-0.948</c:v>
                </c:pt>
                <c:pt idx="1021">
                  <c:v>-0.961</c:v>
                </c:pt>
                <c:pt idx="1022">
                  <c:v>-0.973</c:v>
                </c:pt>
                <c:pt idx="1023">
                  <c:v>-0.986</c:v>
                </c:pt>
                <c:pt idx="1024">
                  <c:v>-0.998</c:v>
                </c:pt>
                <c:pt idx="1025">
                  <c:v>-1.01</c:v>
                </c:pt>
                <c:pt idx="1026">
                  <c:v>-1.02</c:v>
                </c:pt>
                <c:pt idx="1027">
                  <c:v>-1.04</c:v>
                </c:pt>
                <c:pt idx="1028">
                  <c:v>-1.05</c:v>
                </c:pt>
                <c:pt idx="1029">
                  <c:v>-1.06</c:v>
                </c:pt>
                <c:pt idx="1030">
                  <c:v>-1.07</c:v>
                </c:pt>
                <c:pt idx="1031">
                  <c:v>-1.08</c:v>
                </c:pt>
                <c:pt idx="1032">
                  <c:v>-1.09</c:v>
                </c:pt>
                <c:pt idx="1033">
                  <c:v>-1.11</c:v>
                </c:pt>
                <c:pt idx="1034">
                  <c:v>-1.12</c:v>
                </c:pt>
                <c:pt idx="1035">
                  <c:v>-1.13</c:v>
                </c:pt>
                <c:pt idx="1036">
                  <c:v>-1.14</c:v>
                </c:pt>
                <c:pt idx="1037">
                  <c:v>-1.15</c:v>
                </c:pt>
                <c:pt idx="1038">
                  <c:v>-1.16</c:v>
                </c:pt>
                <c:pt idx="1039">
                  <c:v>-1.18</c:v>
                </c:pt>
                <c:pt idx="1040">
                  <c:v>-1.19</c:v>
                </c:pt>
                <c:pt idx="1041">
                  <c:v>-1.2</c:v>
                </c:pt>
                <c:pt idx="1042">
                  <c:v>-1.21</c:v>
                </c:pt>
                <c:pt idx="1043">
                  <c:v>-1.22</c:v>
                </c:pt>
                <c:pt idx="1044">
                  <c:v>-1.23</c:v>
                </c:pt>
                <c:pt idx="1045">
                  <c:v>-1.24</c:v>
                </c:pt>
                <c:pt idx="1046">
                  <c:v>-1.25</c:v>
                </c:pt>
                <c:pt idx="1047">
                  <c:v>-1.26</c:v>
                </c:pt>
                <c:pt idx="1048">
                  <c:v>-1.27</c:v>
                </c:pt>
                <c:pt idx="1049">
                  <c:v>-1.28</c:v>
                </c:pt>
                <c:pt idx="1050">
                  <c:v>-1.29</c:v>
                </c:pt>
                <c:pt idx="1051">
                  <c:v>-1.31</c:v>
                </c:pt>
                <c:pt idx="1052">
                  <c:v>-1.32</c:v>
                </c:pt>
                <c:pt idx="1053">
                  <c:v>-1.33</c:v>
                </c:pt>
                <c:pt idx="1054">
                  <c:v>-1.34</c:v>
                </c:pt>
                <c:pt idx="1055">
                  <c:v>-1.35</c:v>
                </c:pt>
                <c:pt idx="1056">
                  <c:v>-1.36</c:v>
                </c:pt>
                <c:pt idx="1057">
                  <c:v>-1.37</c:v>
                </c:pt>
                <c:pt idx="1058">
                  <c:v>-1.38</c:v>
                </c:pt>
                <c:pt idx="1059">
                  <c:v>-1.39</c:v>
                </c:pt>
                <c:pt idx="1060">
                  <c:v>-1.4</c:v>
                </c:pt>
                <c:pt idx="1061">
                  <c:v>-1.41</c:v>
                </c:pt>
                <c:pt idx="1062">
                  <c:v>-1.41</c:v>
                </c:pt>
                <c:pt idx="1063">
                  <c:v>-1.42</c:v>
                </c:pt>
                <c:pt idx="1064">
                  <c:v>-1.43</c:v>
                </c:pt>
                <c:pt idx="1065">
                  <c:v>-1.44</c:v>
                </c:pt>
                <c:pt idx="1066">
                  <c:v>-1.45</c:v>
                </c:pt>
                <c:pt idx="1067">
                  <c:v>-1.46</c:v>
                </c:pt>
                <c:pt idx="1068">
                  <c:v>-1.47</c:v>
                </c:pt>
                <c:pt idx="1069">
                  <c:v>-1.48</c:v>
                </c:pt>
                <c:pt idx="1070">
                  <c:v>-1.49</c:v>
                </c:pt>
                <c:pt idx="1071">
                  <c:v>-1.5</c:v>
                </c:pt>
                <c:pt idx="1072">
                  <c:v>-1.5</c:v>
                </c:pt>
                <c:pt idx="1073">
                  <c:v>-1.51</c:v>
                </c:pt>
                <c:pt idx="1074">
                  <c:v>-1.52</c:v>
                </c:pt>
                <c:pt idx="1075">
                  <c:v>-1.53</c:v>
                </c:pt>
                <c:pt idx="1076">
                  <c:v>-1.54</c:v>
                </c:pt>
                <c:pt idx="1077">
                  <c:v>-1.54</c:v>
                </c:pt>
                <c:pt idx="1078">
                  <c:v>-1.55</c:v>
                </c:pt>
                <c:pt idx="1079">
                  <c:v>-1.56</c:v>
                </c:pt>
                <c:pt idx="1080">
                  <c:v>-1.57</c:v>
                </c:pt>
                <c:pt idx="1081">
                  <c:v>-1.57</c:v>
                </c:pt>
                <c:pt idx="1082">
                  <c:v>-1.58</c:v>
                </c:pt>
                <c:pt idx="1083">
                  <c:v>-1.59</c:v>
                </c:pt>
                <c:pt idx="1084">
                  <c:v>-1.59</c:v>
                </c:pt>
                <c:pt idx="1085">
                  <c:v>-1.6</c:v>
                </c:pt>
                <c:pt idx="1086">
                  <c:v>-1.6</c:v>
                </c:pt>
                <c:pt idx="1087">
                  <c:v>-1.61</c:v>
                </c:pt>
                <c:pt idx="1088">
                  <c:v>-1.62</c:v>
                </c:pt>
                <c:pt idx="1089">
                  <c:v>-1.62</c:v>
                </c:pt>
                <c:pt idx="1090">
                  <c:v>-1.63</c:v>
                </c:pt>
                <c:pt idx="1091">
                  <c:v>-1.63</c:v>
                </c:pt>
                <c:pt idx="1092">
                  <c:v>-1.64</c:v>
                </c:pt>
                <c:pt idx="1093">
                  <c:v>-1.64</c:v>
                </c:pt>
                <c:pt idx="1094">
                  <c:v>-1.65</c:v>
                </c:pt>
                <c:pt idx="1095">
                  <c:v>-1.65</c:v>
                </c:pt>
                <c:pt idx="1096">
                  <c:v>-1.65</c:v>
                </c:pt>
                <c:pt idx="1097">
                  <c:v>-1.66</c:v>
                </c:pt>
                <c:pt idx="1098">
                  <c:v>-1.66</c:v>
                </c:pt>
                <c:pt idx="1099">
                  <c:v>-1.66</c:v>
                </c:pt>
                <c:pt idx="1100">
                  <c:v>-1.67</c:v>
                </c:pt>
                <c:pt idx="1101">
                  <c:v>-1.67</c:v>
                </c:pt>
                <c:pt idx="1102">
                  <c:v>-1.67</c:v>
                </c:pt>
                <c:pt idx="1103">
                  <c:v>-1.67</c:v>
                </c:pt>
                <c:pt idx="1104">
                  <c:v>-1.67</c:v>
                </c:pt>
                <c:pt idx="1105">
                  <c:v>-1.67</c:v>
                </c:pt>
                <c:pt idx="1106">
                  <c:v>-1.67</c:v>
                </c:pt>
                <c:pt idx="1107">
                  <c:v>-1.68</c:v>
                </c:pt>
                <c:pt idx="1108">
                  <c:v>-1.68</c:v>
                </c:pt>
                <c:pt idx="1109">
                  <c:v>-1.68</c:v>
                </c:pt>
                <c:pt idx="1110">
                  <c:v>-1.68</c:v>
                </c:pt>
                <c:pt idx="1111">
                  <c:v>-1.67</c:v>
                </c:pt>
                <c:pt idx="1112">
                  <c:v>-1.67</c:v>
                </c:pt>
                <c:pt idx="1113">
                  <c:v>-1.67</c:v>
                </c:pt>
                <c:pt idx="1114">
                  <c:v>-1.67</c:v>
                </c:pt>
                <c:pt idx="1115">
                  <c:v>-1.67</c:v>
                </c:pt>
                <c:pt idx="1116">
                  <c:v>-1.67</c:v>
                </c:pt>
                <c:pt idx="1117">
                  <c:v>-1.66</c:v>
                </c:pt>
                <c:pt idx="1118">
                  <c:v>-1.66</c:v>
                </c:pt>
                <c:pt idx="1119">
                  <c:v>-1.66</c:v>
                </c:pt>
                <c:pt idx="1120">
                  <c:v>-1.65</c:v>
                </c:pt>
                <c:pt idx="1121">
                  <c:v>-1.65</c:v>
                </c:pt>
                <c:pt idx="1122">
                  <c:v>-1.65</c:v>
                </c:pt>
                <c:pt idx="1123">
                  <c:v>-1.64</c:v>
                </c:pt>
                <c:pt idx="1124">
                  <c:v>-1.64</c:v>
                </c:pt>
                <c:pt idx="1125">
                  <c:v>-1.63</c:v>
                </c:pt>
                <c:pt idx="1126">
                  <c:v>-1.62</c:v>
                </c:pt>
                <c:pt idx="1127">
                  <c:v>-1.62</c:v>
                </c:pt>
                <c:pt idx="1128">
                  <c:v>-1.61</c:v>
                </c:pt>
                <c:pt idx="1129">
                  <c:v>-1.61</c:v>
                </c:pt>
                <c:pt idx="1130">
                  <c:v>-1.6</c:v>
                </c:pt>
                <c:pt idx="1131">
                  <c:v>-1.59</c:v>
                </c:pt>
                <c:pt idx="1132">
                  <c:v>-1.58</c:v>
                </c:pt>
                <c:pt idx="1133">
                  <c:v>-1.58</c:v>
                </c:pt>
                <c:pt idx="1134">
                  <c:v>-1.57</c:v>
                </c:pt>
                <c:pt idx="1135">
                  <c:v>-1.56</c:v>
                </c:pt>
                <c:pt idx="1136">
                  <c:v>-1.55</c:v>
                </c:pt>
                <c:pt idx="1137">
                  <c:v>-1.54</c:v>
                </c:pt>
                <c:pt idx="1138">
                  <c:v>-1.53</c:v>
                </c:pt>
                <c:pt idx="1139">
                  <c:v>-1.52</c:v>
                </c:pt>
                <c:pt idx="1140">
                  <c:v>-1.51</c:v>
                </c:pt>
                <c:pt idx="1141">
                  <c:v>-1.5</c:v>
                </c:pt>
                <c:pt idx="1142">
                  <c:v>-1.49</c:v>
                </c:pt>
                <c:pt idx="1143">
                  <c:v>-1.48</c:v>
                </c:pt>
                <c:pt idx="1144">
                  <c:v>-1.47</c:v>
                </c:pt>
                <c:pt idx="1145">
                  <c:v>-1.46</c:v>
                </c:pt>
                <c:pt idx="1146">
                  <c:v>-1.45</c:v>
                </c:pt>
                <c:pt idx="1147">
                  <c:v>-1.44</c:v>
                </c:pt>
                <c:pt idx="1148">
                  <c:v>-1.43</c:v>
                </c:pt>
                <c:pt idx="1149">
                  <c:v>-1.42</c:v>
                </c:pt>
                <c:pt idx="1150">
                  <c:v>-1.4</c:v>
                </c:pt>
                <c:pt idx="1151">
                  <c:v>-1.39</c:v>
                </c:pt>
                <c:pt idx="1152">
                  <c:v>-1.38</c:v>
                </c:pt>
                <c:pt idx="1153">
                  <c:v>-1.37</c:v>
                </c:pt>
                <c:pt idx="1154">
                  <c:v>-1.35</c:v>
                </c:pt>
                <c:pt idx="1155">
                  <c:v>-1.34</c:v>
                </c:pt>
                <c:pt idx="1156">
                  <c:v>-1.33</c:v>
                </c:pt>
                <c:pt idx="1157">
                  <c:v>-1.32</c:v>
                </c:pt>
                <c:pt idx="1158">
                  <c:v>-1.3</c:v>
                </c:pt>
                <c:pt idx="1159">
                  <c:v>-1.29</c:v>
                </c:pt>
                <c:pt idx="1160">
                  <c:v>-1.28</c:v>
                </c:pt>
                <c:pt idx="1161">
                  <c:v>-1.26</c:v>
                </c:pt>
                <c:pt idx="1162">
                  <c:v>-1.25</c:v>
                </c:pt>
                <c:pt idx="1163">
                  <c:v>-1.24</c:v>
                </c:pt>
                <c:pt idx="1164">
                  <c:v>-1.22</c:v>
                </c:pt>
                <c:pt idx="1165">
                  <c:v>-1.21</c:v>
                </c:pt>
                <c:pt idx="1166">
                  <c:v>-1.2</c:v>
                </c:pt>
                <c:pt idx="1167">
                  <c:v>-1.18</c:v>
                </c:pt>
                <c:pt idx="1168">
                  <c:v>-1.17</c:v>
                </c:pt>
                <c:pt idx="1169">
                  <c:v>-1.16</c:v>
                </c:pt>
                <c:pt idx="1170">
                  <c:v>-1.14</c:v>
                </c:pt>
                <c:pt idx="1171">
                  <c:v>-1.13</c:v>
                </c:pt>
                <c:pt idx="1172">
                  <c:v>-1.11</c:v>
                </c:pt>
                <c:pt idx="1173">
                  <c:v>-1.1</c:v>
                </c:pt>
                <c:pt idx="1174">
                  <c:v>-1.09</c:v>
                </c:pt>
                <c:pt idx="1175">
                  <c:v>-1.07</c:v>
                </c:pt>
                <c:pt idx="1176">
                  <c:v>-1.06</c:v>
                </c:pt>
                <c:pt idx="1177">
                  <c:v>-1.05</c:v>
                </c:pt>
                <c:pt idx="1178">
                  <c:v>-1.03</c:v>
                </c:pt>
                <c:pt idx="1179">
                  <c:v>-1.02</c:v>
                </c:pt>
                <c:pt idx="1180">
                  <c:v>-1.01</c:v>
                </c:pt>
                <c:pt idx="1181">
                  <c:v>-0.993</c:v>
                </c:pt>
                <c:pt idx="1182">
                  <c:v>-0.98</c:v>
                </c:pt>
                <c:pt idx="1183">
                  <c:v>-0.967</c:v>
                </c:pt>
                <c:pt idx="1184">
                  <c:v>-0.954</c:v>
                </c:pt>
                <c:pt idx="1185">
                  <c:v>-0.941</c:v>
                </c:pt>
                <c:pt idx="1186">
                  <c:v>-0.928</c:v>
                </c:pt>
                <c:pt idx="1187">
                  <c:v>-0.915</c:v>
                </c:pt>
                <c:pt idx="1188">
                  <c:v>-0.903</c:v>
                </c:pt>
                <c:pt idx="1189">
                  <c:v>-0.89</c:v>
                </c:pt>
                <c:pt idx="1190">
                  <c:v>-0.877</c:v>
                </c:pt>
                <c:pt idx="1191">
                  <c:v>-0.865</c:v>
                </c:pt>
                <c:pt idx="1192">
                  <c:v>-0.852</c:v>
                </c:pt>
                <c:pt idx="1193">
                  <c:v>-0.84</c:v>
                </c:pt>
                <c:pt idx="1194">
                  <c:v>-0.827</c:v>
                </c:pt>
                <c:pt idx="1195">
                  <c:v>-0.815</c:v>
                </c:pt>
                <c:pt idx="1196">
                  <c:v>-0.803</c:v>
                </c:pt>
                <c:pt idx="1197">
                  <c:v>-0.791</c:v>
                </c:pt>
                <c:pt idx="1198">
                  <c:v>-0.779</c:v>
                </c:pt>
                <c:pt idx="1199">
                  <c:v>-0.767</c:v>
                </c:pt>
                <c:pt idx="1200">
                  <c:v>-0.755</c:v>
                </c:pt>
                <c:pt idx="1201">
                  <c:v>-0.743</c:v>
                </c:pt>
                <c:pt idx="1202">
                  <c:v>-0.731</c:v>
                </c:pt>
                <c:pt idx="1203">
                  <c:v>-0.72</c:v>
                </c:pt>
                <c:pt idx="1204">
                  <c:v>-0.708</c:v>
                </c:pt>
                <c:pt idx="1205">
                  <c:v>-0.696</c:v>
                </c:pt>
                <c:pt idx="1206">
                  <c:v>-0.685</c:v>
                </c:pt>
                <c:pt idx="1207">
                  <c:v>-0.673</c:v>
                </c:pt>
                <c:pt idx="1208">
                  <c:v>-0.662</c:v>
                </c:pt>
                <c:pt idx="1209">
                  <c:v>-0.65</c:v>
                </c:pt>
                <c:pt idx="1210">
                  <c:v>-0.639</c:v>
                </c:pt>
                <c:pt idx="1211">
                  <c:v>-0.628</c:v>
                </c:pt>
                <c:pt idx="1212">
                  <c:v>-0.616</c:v>
                </c:pt>
                <c:pt idx="1213">
                  <c:v>-0.605</c:v>
                </c:pt>
                <c:pt idx="1214">
                  <c:v>-0.594</c:v>
                </c:pt>
                <c:pt idx="1215">
                  <c:v>-0.582</c:v>
                </c:pt>
                <c:pt idx="1216">
                  <c:v>-0.571</c:v>
                </c:pt>
                <c:pt idx="1217">
                  <c:v>-0.56</c:v>
                </c:pt>
                <c:pt idx="1218">
                  <c:v>-0.549</c:v>
                </c:pt>
                <c:pt idx="1219">
                  <c:v>-0.538</c:v>
                </c:pt>
                <c:pt idx="1220">
                  <c:v>-0.527</c:v>
                </c:pt>
                <c:pt idx="1221">
                  <c:v>-0.516</c:v>
                </c:pt>
                <c:pt idx="1222">
                  <c:v>-0.505</c:v>
                </c:pt>
                <c:pt idx="1223">
                  <c:v>-0.493</c:v>
                </c:pt>
                <c:pt idx="1224">
                  <c:v>-0.482</c:v>
                </c:pt>
                <c:pt idx="1225">
                  <c:v>-0.471</c:v>
                </c:pt>
                <c:pt idx="1226">
                  <c:v>-0.46</c:v>
                </c:pt>
                <c:pt idx="1227">
                  <c:v>-0.449</c:v>
                </c:pt>
                <c:pt idx="1228">
                  <c:v>-0.438</c:v>
                </c:pt>
                <c:pt idx="1229">
                  <c:v>-0.427</c:v>
                </c:pt>
                <c:pt idx="1230">
                  <c:v>-0.416</c:v>
                </c:pt>
                <c:pt idx="1231">
                  <c:v>-0.405</c:v>
                </c:pt>
                <c:pt idx="1232">
                  <c:v>-0.394</c:v>
                </c:pt>
                <c:pt idx="1233">
                  <c:v>-0.383</c:v>
                </c:pt>
                <c:pt idx="1234">
                  <c:v>-0.372</c:v>
                </c:pt>
                <c:pt idx="1235">
                  <c:v>-0.361</c:v>
                </c:pt>
                <c:pt idx="1236">
                  <c:v>-0.35</c:v>
                </c:pt>
                <c:pt idx="1237">
                  <c:v>-0.339</c:v>
                </c:pt>
                <c:pt idx="1238">
                  <c:v>-0.327</c:v>
                </c:pt>
                <c:pt idx="1239">
                  <c:v>-0.316</c:v>
                </c:pt>
                <c:pt idx="1240">
                  <c:v>-0.305</c:v>
                </c:pt>
                <c:pt idx="1241">
                  <c:v>-0.294</c:v>
                </c:pt>
                <c:pt idx="1242">
                  <c:v>-0.283</c:v>
                </c:pt>
                <c:pt idx="1243">
                  <c:v>-0.272</c:v>
                </c:pt>
                <c:pt idx="1244">
                  <c:v>-0.261</c:v>
                </c:pt>
                <c:pt idx="1245">
                  <c:v>-0.25</c:v>
                </c:pt>
                <c:pt idx="1246">
                  <c:v>-0.238</c:v>
                </c:pt>
                <c:pt idx="1247">
                  <c:v>-0.227</c:v>
                </c:pt>
                <c:pt idx="1248">
                  <c:v>-0.216</c:v>
                </c:pt>
                <c:pt idx="1249">
                  <c:v>-0.205</c:v>
                </c:pt>
                <c:pt idx="1250">
                  <c:v>-0.194</c:v>
                </c:pt>
                <c:pt idx="1251">
                  <c:v>-0.182</c:v>
                </c:pt>
                <c:pt idx="1252">
                  <c:v>-0.171</c:v>
                </c:pt>
                <c:pt idx="1253">
                  <c:v>-0.16</c:v>
                </c:pt>
                <c:pt idx="1254">
                  <c:v>-0.148</c:v>
                </c:pt>
                <c:pt idx="1255">
                  <c:v>-0.137</c:v>
                </c:pt>
                <c:pt idx="1256">
                  <c:v>-0.126</c:v>
                </c:pt>
                <c:pt idx="1257">
                  <c:v>-0.114</c:v>
                </c:pt>
                <c:pt idx="1258">
                  <c:v>-0.103</c:v>
                </c:pt>
                <c:pt idx="1259">
                  <c:v>-0.0917</c:v>
                </c:pt>
                <c:pt idx="1260">
                  <c:v>-0.0804</c:v>
                </c:pt>
                <c:pt idx="1261">
                  <c:v>-0.069</c:v>
                </c:pt>
                <c:pt idx="1262">
                  <c:v>-0.0577</c:v>
                </c:pt>
                <c:pt idx="1263">
                  <c:v>-0.0463</c:v>
                </c:pt>
                <c:pt idx="1264">
                  <c:v>-0.0349</c:v>
                </c:pt>
                <c:pt idx="1265">
                  <c:v>-0.0235</c:v>
                </c:pt>
                <c:pt idx="1266">
                  <c:v>-0.0122</c:v>
                </c:pt>
                <c:pt idx="1267">
                  <c:v>-0.00077</c:v>
                </c:pt>
                <c:pt idx="1268">
                  <c:v>0.0106</c:v>
                </c:pt>
                <c:pt idx="1269">
                  <c:v>0.022</c:v>
                </c:pt>
                <c:pt idx="1270">
                  <c:v>0.0334</c:v>
                </c:pt>
                <c:pt idx="1271">
                  <c:v>0.0447</c:v>
                </c:pt>
                <c:pt idx="1272">
                  <c:v>0.0561</c:v>
                </c:pt>
                <c:pt idx="1273">
                  <c:v>0.0675</c:v>
                </c:pt>
                <c:pt idx="1274">
                  <c:v>0.0788</c:v>
                </c:pt>
                <c:pt idx="1275">
                  <c:v>0.0902</c:v>
                </c:pt>
                <c:pt idx="1276">
                  <c:v>0.102</c:v>
                </c:pt>
                <c:pt idx="1277">
                  <c:v>0.113</c:v>
                </c:pt>
                <c:pt idx="1278">
                  <c:v>0.124</c:v>
                </c:pt>
                <c:pt idx="1279">
                  <c:v>0.136</c:v>
                </c:pt>
                <c:pt idx="1280">
                  <c:v>0.147</c:v>
                </c:pt>
                <c:pt idx="1281">
                  <c:v>0.158</c:v>
                </c:pt>
                <c:pt idx="1282">
                  <c:v>0.169</c:v>
                </c:pt>
                <c:pt idx="1283">
                  <c:v>0.181</c:v>
                </c:pt>
                <c:pt idx="1284">
                  <c:v>0.192</c:v>
                </c:pt>
                <c:pt idx="1285">
                  <c:v>0.203</c:v>
                </c:pt>
                <c:pt idx="1286">
                  <c:v>0.214</c:v>
                </c:pt>
                <c:pt idx="1287">
                  <c:v>0.226</c:v>
                </c:pt>
                <c:pt idx="1288">
                  <c:v>0.237</c:v>
                </c:pt>
                <c:pt idx="1289">
                  <c:v>0.248</c:v>
                </c:pt>
                <c:pt idx="1290">
                  <c:v>0.259</c:v>
                </c:pt>
                <c:pt idx="1291">
                  <c:v>0.27</c:v>
                </c:pt>
                <c:pt idx="1292">
                  <c:v>0.281</c:v>
                </c:pt>
                <c:pt idx="1293">
                  <c:v>0.292</c:v>
                </c:pt>
                <c:pt idx="1294">
                  <c:v>0.304</c:v>
                </c:pt>
                <c:pt idx="1295">
                  <c:v>0.315</c:v>
                </c:pt>
                <c:pt idx="1296">
                  <c:v>0.326</c:v>
                </c:pt>
                <c:pt idx="1297">
                  <c:v>0.337</c:v>
                </c:pt>
                <c:pt idx="1298">
                  <c:v>0.347</c:v>
                </c:pt>
                <c:pt idx="1299">
                  <c:v>0.358</c:v>
                </c:pt>
                <c:pt idx="1300">
                  <c:v>0.369</c:v>
                </c:pt>
                <c:pt idx="1301">
                  <c:v>0.38</c:v>
                </c:pt>
                <c:pt idx="1302">
                  <c:v>0.391</c:v>
                </c:pt>
                <c:pt idx="1303">
                  <c:v>0.402</c:v>
                </c:pt>
                <c:pt idx="1304">
                  <c:v>0.413</c:v>
                </c:pt>
                <c:pt idx="1305">
                  <c:v>0.423</c:v>
                </c:pt>
                <c:pt idx="1306">
                  <c:v>0.434</c:v>
                </c:pt>
                <c:pt idx="1307">
                  <c:v>0.445</c:v>
                </c:pt>
                <c:pt idx="1308">
                  <c:v>0.455</c:v>
                </c:pt>
                <c:pt idx="1309">
                  <c:v>0.466</c:v>
                </c:pt>
                <c:pt idx="1310">
                  <c:v>0.476</c:v>
                </c:pt>
                <c:pt idx="1311">
                  <c:v>0.487</c:v>
                </c:pt>
                <c:pt idx="1312">
                  <c:v>0.497</c:v>
                </c:pt>
                <c:pt idx="1313">
                  <c:v>0.508</c:v>
                </c:pt>
                <c:pt idx="1314">
                  <c:v>0.518</c:v>
                </c:pt>
                <c:pt idx="1315">
                  <c:v>0.529</c:v>
                </c:pt>
                <c:pt idx="1316">
                  <c:v>0.539</c:v>
                </c:pt>
                <c:pt idx="1317">
                  <c:v>0.549</c:v>
                </c:pt>
                <c:pt idx="1318">
                  <c:v>0.559</c:v>
                </c:pt>
                <c:pt idx="1319">
                  <c:v>0.57</c:v>
                </c:pt>
                <c:pt idx="1320">
                  <c:v>0.58</c:v>
                </c:pt>
                <c:pt idx="1321">
                  <c:v>0.59</c:v>
                </c:pt>
                <c:pt idx="1322">
                  <c:v>0.6</c:v>
                </c:pt>
                <c:pt idx="1323">
                  <c:v>0.61</c:v>
                </c:pt>
                <c:pt idx="1324">
                  <c:v>0.62</c:v>
                </c:pt>
                <c:pt idx="1325">
                  <c:v>0.63</c:v>
                </c:pt>
                <c:pt idx="1326">
                  <c:v>0.64</c:v>
                </c:pt>
                <c:pt idx="1327">
                  <c:v>0.649</c:v>
                </c:pt>
                <c:pt idx="1328">
                  <c:v>0.659</c:v>
                </c:pt>
                <c:pt idx="1329">
                  <c:v>0.669</c:v>
                </c:pt>
                <c:pt idx="1330">
                  <c:v>0.678</c:v>
                </c:pt>
                <c:pt idx="1331">
                  <c:v>0.688</c:v>
                </c:pt>
                <c:pt idx="1332">
                  <c:v>0.697</c:v>
                </c:pt>
                <c:pt idx="1333">
                  <c:v>0.707</c:v>
                </c:pt>
                <c:pt idx="1334">
                  <c:v>0.716</c:v>
                </c:pt>
                <c:pt idx="1335">
                  <c:v>0.726</c:v>
                </c:pt>
                <c:pt idx="1336">
                  <c:v>0.735</c:v>
                </c:pt>
                <c:pt idx="1337">
                  <c:v>0.744</c:v>
                </c:pt>
                <c:pt idx="1338">
                  <c:v>0.753</c:v>
                </c:pt>
                <c:pt idx="1339">
                  <c:v>0.762</c:v>
                </c:pt>
                <c:pt idx="1340">
                  <c:v>0.771</c:v>
                </c:pt>
                <c:pt idx="1341">
                  <c:v>0.78</c:v>
                </c:pt>
                <c:pt idx="1342">
                  <c:v>0.789</c:v>
                </c:pt>
                <c:pt idx="1343">
                  <c:v>0.798</c:v>
                </c:pt>
                <c:pt idx="1344">
                  <c:v>0.807</c:v>
                </c:pt>
                <c:pt idx="1345">
                  <c:v>0.816</c:v>
                </c:pt>
                <c:pt idx="1346">
                  <c:v>0.824</c:v>
                </c:pt>
                <c:pt idx="1347">
                  <c:v>0.833</c:v>
                </c:pt>
                <c:pt idx="1348">
                  <c:v>0.841</c:v>
                </c:pt>
                <c:pt idx="1349">
                  <c:v>0.85</c:v>
                </c:pt>
                <c:pt idx="1350">
                  <c:v>0.858</c:v>
                </c:pt>
                <c:pt idx="1351">
                  <c:v>0.866</c:v>
                </c:pt>
                <c:pt idx="1352">
                  <c:v>0.875</c:v>
                </c:pt>
                <c:pt idx="1353">
                  <c:v>0.883</c:v>
                </c:pt>
                <c:pt idx="1354">
                  <c:v>0.891</c:v>
                </c:pt>
                <c:pt idx="1355">
                  <c:v>0.899</c:v>
                </c:pt>
                <c:pt idx="1356">
                  <c:v>0.907</c:v>
                </c:pt>
                <c:pt idx="1357">
                  <c:v>0.915</c:v>
                </c:pt>
                <c:pt idx="1358">
                  <c:v>0.923</c:v>
                </c:pt>
                <c:pt idx="1359">
                  <c:v>0.93</c:v>
                </c:pt>
                <c:pt idx="1360">
                  <c:v>0.938</c:v>
                </c:pt>
                <c:pt idx="1361">
                  <c:v>0.945</c:v>
                </c:pt>
                <c:pt idx="1362">
                  <c:v>0.953</c:v>
                </c:pt>
                <c:pt idx="1363">
                  <c:v>0.96</c:v>
                </c:pt>
                <c:pt idx="1364">
                  <c:v>0.968</c:v>
                </c:pt>
                <c:pt idx="1365">
                  <c:v>0.975</c:v>
                </c:pt>
                <c:pt idx="1366">
                  <c:v>0.982</c:v>
                </c:pt>
                <c:pt idx="1367">
                  <c:v>0.989</c:v>
                </c:pt>
                <c:pt idx="1368">
                  <c:v>0.996</c:v>
                </c:pt>
                <c:pt idx="1369">
                  <c:v>1.0</c:v>
                </c:pt>
                <c:pt idx="1370">
                  <c:v>1.01</c:v>
                </c:pt>
                <c:pt idx="1371">
                  <c:v>1.02</c:v>
                </c:pt>
                <c:pt idx="1372">
                  <c:v>1.02</c:v>
                </c:pt>
                <c:pt idx="1373">
                  <c:v>1.03</c:v>
                </c:pt>
                <c:pt idx="1374">
                  <c:v>1.04</c:v>
                </c:pt>
                <c:pt idx="1375">
                  <c:v>1.04</c:v>
                </c:pt>
                <c:pt idx="1376">
                  <c:v>1.05</c:v>
                </c:pt>
                <c:pt idx="1377">
                  <c:v>1.06</c:v>
                </c:pt>
                <c:pt idx="1378">
                  <c:v>1.06</c:v>
                </c:pt>
                <c:pt idx="1379">
                  <c:v>1.07</c:v>
                </c:pt>
                <c:pt idx="1380">
                  <c:v>1.07</c:v>
                </c:pt>
                <c:pt idx="1381">
                  <c:v>1.08</c:v>
                </c:pt>
                <c:pt idx="1382">
                  <c:v>1.09</c:v>
                </c:pt>
                <c:pt idx="1383">
                  <c:v>1.09</c:v>
                </c:pt>
                <c:pt idx="1384">
                  <c:v>1.1</c:v>
                </c:pt>
                <c:pt idx="1385">
                  <c:v>1.1</c:v>
                </c:pt>
                <c:pt idx="1386">
                  <c:v>1.11</c:v>
                </c:pt>
                <c:pt idx="1387">
                  <c:v>1.11</c:v>
                </c:pt>
                <c:pt idx="1388">
                  <c:v>1.12</c:v>
                </c:pt>
                <c:pt idx="1389">
                  <c:v>1.12</c:v>
                </c:pt>
                <c:pt idx="1390">
                  <c:v>1.13</c:v>
                </c:pt>
                <c:pt idx="1391">
                  <c:v>1.13</c:v>
                </c:pt>
                <c:pt idx="1392">
                  <c:v>1.14</c:v>
                </c:pt>
                <c:pt idx="1393">
                  <c:v>1.14</c:v>
                </c:pt>
                <c:pt idx="1394">
                  <c:v>1.15</c:v>
                </c:pt>
                <c:pt idx="1395">
                  <c:v>1.15</c:v>
                </c:pt>
                <c:pt idx="1396">
                  <c:v>1.16</c:v>
                </c:pt>
                <c:pt idx="1397">
                  <c:v>1.16</c:v>
                </c:pt>
                <c:pt idx="1398">
                  <c:v>1.17</c:v>
                </c:pt>
                <c:pt idx="1399">
                  <c:v>1.17</c:v>
                </c:pt>
                <c:pt idx="1400">
                  <c:v>1.18</c:v>
                </c:pt>
                <c:pt idx="1401">
                  <c:v>1.18</c:v>
                </c:pt>
                <c:pt idx="1402">
                  <c:v>1.18</c:v>
                </c:pt>
                <c:pt idx="1403">
                  <c:v>1.19</c:v>
                </c:pt>
                <c:pt idx="1404">
                  <c:v>1.19</c:v>
                </c:pt>
                <c:pt idx="1405">
                  <c:v>1.2</c:v>
                </c:pt>
                <c:pt idx="1406">
                  <c:v>1.2</c:v>
                </c:pt>
                <c:pt idx="1407">
                  <c:v>1.2</c:v>
                </c:pt>
                <c:pt idx="1408">
                  <c:v>1.21</c:v>
                </c:pt>
                <c:pt idx="1409">
                  <c:v>1.21</c:v>
                </c:pt>
                <c:pt idx="1410">
                  <c:v>1.21</c:v>
                </c:pt>
                <c:pt idx="1411">
                  <c:v>1.22</c:v>
                </c:pt>
                <c:pt idx="1412">
                  <c:v>1.22</c:v>
                </c:pt>
                <c:pt idx="1413">
                  <c:v>1.22</c:v>
                </c:pt>
                <c:pt idx="1414">
                  <c:v>1.22</c:v>
                </c:pt>
                <c:pt idx="1415">
                  <c:v>1.23</c:v>
                </c:pt>
                <c:pt idx="1416">
                  <c:v>1.23</c:v>
                </c:pt>
                <c:pt idx="1417">
                  <c:v>1.23</c:v>
                </c:pt>
                <c:pt idx="1418">
                  <c:v>1.23</c:v>
                </c:pt>
                <c:pt idx="1419">
                  <c:v>1.24</c:v>
                </c:pt>
                <c:pt idx="1420">
                  <c:v>1.24</c:v>
                </c:pt>
                <c:pt idx="1421">
                  <c:v>1.24</c:v>
                </c:pt>
                <c:pt idx="1422">
                  <c:v>1.24</c:v>
                </c:pt>
                <c:pt idx="1423">
                  <c:v>1.24</c:v>
                </c:pt>
                <c:pt idx="1424">
                  <c:v>1.25</c:v>
                </c:pt>
                <c:pt idx="1425">
                  <c:v>1.25</c:v>
                </c:pt>
                <c:pt idx="1426">
                  <c:v>1.25</c:v>
                </c:pt>
                <c:pt idx="1427">
                  <c:v>1.25</c:v>
                </c:pt>
                <c:pt idx="1428">
                  <c:v>1.25</c:v>
                </c:pt>
                <c:pt idx="1429">
                  <c:v>1.25</c:v>
                </c:pt>
                <c:pt idx="1430">
                  <c:v>1.26</c:v>
                </c:pt>
                <c:pt idx="1431">
                  <c:v>1.26</c:v>
                </c:pt>
                <c:pt idx="1432">
                  <c:v>1.26</c:v>
                </c:pt>
                <c:pt idx="1433">
                  <c:v>1.26</c:v>
                </c:pt>
                <c:pt idx="1434">
                  <c:v>1.26</c:v>
                </c:pt>
                <c:pt idx="1435">
                  <c:v>1.26</c:v>
                </c:pt>
                <c:pt idx="1436">
                  <c:v>1.26</c:v>
                </c:pt>
                <c:pt idx="1437">
                  <c:v>1.26</c:v>
                </c:pt>
                <c:pt idx="1438">
                  <c:v>1.26</c:v>
                </c:pt>
                <c:pt idx="1439">
                  <c:v>1.26</c:v>
                </c:pt>
                <c:pt idx="1440">
                  <c:v>1.26</c:v>
                </c:pt>
                <c:pt idx="1441">
                  <c:v>1.26</c:v>
                </c:pt>
                <c:pt idx="1442">
                  <c:v>1.26</c:v>
                </c:pt>
                <c:pt idx="1443">
                  <c:v>1.26</c:v>
                </c:pt>
                <c:pt idx="1444">
                  <c:v>1.26</c:v>
                </c:pt>
                <c:pt idx="1445">
                  <c:v>1.26</c:v>
                </c:pt>
                <c:pt idx="1446">
                  <c:v>1.26</c:v>
                </c:pt>
                <c:pt idx="1447">
                  <c:v>1.26</c:v>
                </c:pt>
                <c:pt idx="1448">
                  <c:v>1.26</c:v>
                </c:pt>
                <c:pt idx="1449">
                  <c:v>1.26</c:v>
                </c:pt>
                <c:pt idx="1450">
                  <c:v>1.26</c:v>
                </c:pt>
                <c:pt idx="1451">
                  <c:v>1.26</c:v>
                </c:pt>
                <c:pt idx="1452">
                  <c:v>1.26</c:v>
                </c:pt>
                <c:pt idx="1453">
                  <c:v>1.25</c:v>
                </c:pt>
                <c:pt idx="1454">
                  <c:v>1.25</c:v>
                </c:pt>
                <c:pt idx="1455">
                  <c:v>1.25</c:v>
                </c:pt>
                <c:pt idx="1456">
                  <c:v>1.25</c:v>
                </c:pt>
                <c:pt idx="1457">
                  <c:v>1.25</c:v>
                </c:pt>
                <c:pt idx="1458">
                  <c:v>1.25</c:v>
                </c:pt>
                <c:pt idx="1459">
                  <c:v>1.25</c:v>
                </c:pt>
                <c:pt idx="1460">
                  <c:v>1.24</c:v>
                </c:pt>
                <c:pt idx="1461">
                  <c:v>1.24</c:v>
                </c:pt>
                <c:pt idx="1462">
                  <c:v>1.24</c:v>
                </c:pt>
                <c:pt idx="1463">
                  <c:v>1.24</c:v>
                </c:pt>
                <c:pt idx="1464">
                  <c:v>1.23</c:v>
                </c:pt>
                <c:pt idx="1465">
                  <c:v>1.23</c:v>
                </c:pt>
                <c:pt idx="1466">
                  <c:v>1.23</c:v>
                </c:pt>
                <c:pt idx="1467">
                  <c:v>1.23</c:v>
                </c:pt>
                <c:pt idx="1468">
                  <c:v>1.22</c:v>
                </c:pt>
                <c:pt idx="1469">
                  <c:v>1.22</c:v>
                </c:pt>
                <c:pt idx="1470">
                  <c:v>1.22</c:v>
                </c:pt>
                <c:pt idx="1471">
                  <c:v>1.22</c:v>
                </c:pt>
                <c:pt idx="1472">
                  <c:v>1.21</c:v>
                </c:pt>
                <c:pt idx="1473">
                  <c:v>1.21</c:v>
                </c:pt>
                <c:pt idx="1474">
                  <c:v>1.21</c:v>
                </c:pt>
                <c:pt idx="1475">
                  <c:v>1.2</c:v>
                </c:pt>
                <c:pt idx="1476">
                  <c:v>1.2</c:v>
                </c:pt>
                <c:pt idx="1477">
                  <c:v>1.2</c:v>
                </c:pt>
                <c:pt idx="1478">
                  <c:v>1.19</c:v>
                </c:pt>
                <c:pt idx="1479">
                  <c:v>1.19</c:v>
                </c:pt>
                <c:pt idx="1480">
                  <c:v>1.18</c:v>
                </c:pt>
                <c:pt idx="1481">
                  <c:v>1.18</c:v>
                </c:pt>
                <c:pt idx="1482">
                  <c:v>1.18</c:v>
                </c:pt>
                <c:pt idx="1483">
                  <c:v>1.17</c:v>
                </c:pt>
                <c:pt idx="1484">
                  <c:v>1.17</c:v>
                </c:pt>
                <c:pt idx="1485">
                  <c:v>1.16</c:v>
                </c:pt>
                <c:pt idx="1486">
                  <c:v>1.16</c:v>
                </c:pt>
                <c:pt idx="1487">
                  <c:v>1.15</c:v>
                </c:pt>
                <c:pt idx="1488">
                  <c:v>1.15</c:v>
                </c:pt>
                <c:pt idx="1489">
                  <c:v>1.15</c:v>
                </c:pt>
                <c:pt idx="1490">
                  <c:v>1.14</c:v>
                </c:pt>
                <c:pt idx="1491">
                  <c:v>1.14</c:v>
                </c:pt>
                <c:pt idx="1492">
                  <c:v>1.13</c:v>
                </c:pt>
                <c:pt idx="1493">
                  <c:v>1.13</c:v>
                </c:pt>
                <c:pt idx="1494">
                  <c:v>1.12</c:v>
                </c:pt>
                <c:pt idx="1495">
                  <c:v>1.12</c:v>
                </c:pt>
                <c:pt idx="1496">
                  <c:v>1.11</c:v>
                </c:pt>
                <c:pt idx="1497">
                  <c:v>1.1</c:v>
                </c:pt>
                <c:pt idx="1498">
                  <c:v>1.1</c:v>
                </c:pt>
                <c:pt idx="1499">
                  <c:v>1.09</c:v>
                </c:pt>
                <c:pt idx="1500">
                  <c:v>1.09</c:v>
                </c:pt>
                <c:pt idx="1501">
                  <c:v>1.08</c:v>
                </c:pt>
                <c:pt idx="1502">
                  <c:v>1.08</c:v>
                </c:pt>
                <c:pt idx="1503">
                  <c:v>1.07</c:v>
                </c:pt>
                <c:pt idx="1504">
                  <c:v>1.06</c:v>
                </c:pt>
                <c:pt idx="1505">
                  <c:v>1.06</c:v>
                </c:pt>
                <c:pt idx="1506">
                  <c:v>1.05</c:v>
                </c:pt>
                <c:pt idx="1507">
                  <c:v>1.05</c:v>
                </c:pt>
                <c:pt idx="1508">
                  <c:v>1.04</c:v>
                </c:pt>
                <c:pt idx="1509">
                  <c:v>1.03</c:v>
                </c:pt>
                <c:pt idx="1510">
                  <c:v>1.03</c:v>
                </c:pt>
                <c:pt idx="1511">
                  <c:v>1.02</c:v>
                </c:pt>
                <c:pt idx="1512">
                  <c:v>1.01</c:v>
                </c:pt>
                <c:pt idx="1513">
                  <c:v>1.01</c:v>
                </c:pt>
                <c:pt idx="1514">
                  <c:v>0.998</c:v>
                </c:pt>
                <c:pt idx="1515">
                  <c:v>0.991</c:v>
                </c:pt>
                <c:pt idx="1516">
                  <c:v>0.984</c:v>
                </c:pt>
                <c:pt idx="1517">
                  <c:v>0.977</c:v>
                </c:pt>
                <c:pt idx="1518">
                  <c:v>0.969</c:v>
                </c:pt>
                <c:pt idx="1519">
                  <c:v>0.962</c:v>
                </c:pt>
                <c:pt idx="1520">
                  <c:v>0.955</c:v>
                </c:pt>
                <c:pt idx="1521">
                  <c:v>0.947</c:v>
                </c:pt>
                <c:pt idx="1522">
                  <c:v>0.94</c:v>
                </c:pt>
                <c:pt idx="1523">
                  <c:v>0.932</c:v>
                </c:pt>
                <c:pt idx="1524">
                  <c:v>0.924</c:v>
                </c:pt>
                <c:pt idx="1525">
                  <c:v>0.917</c:v>
                </c:pt>
                <c:pt idx="1526">
                  <c:v>0.909</c:v>
                </c:pt>
                <c:pt idx="1527">
                  <c:v>0.901</c:v>
                </c:pt>
                <c:pt idx="1528">
                  <c:v>0.893</c:v>
                </c:pt>
                <c:pt idx="1529">
                  <c:v>0.885</c:v>
                </c:pt>
                <c:pt idx="1530">
                  <c:v>0.877</c:v>
                </c:pt>
                <c:pt idx="1531">
                  <c:v>0.868</c:v>
                </c:pt>
                <c:pt idx="1532">
                  <c:v>0.86</c:v>
                </c:pt>
                <c:pt idx="1533">
                  <c:v>0.852</c:v>
                </c:pt>
                <c:pt idx="1534">
                  <c:v>0.843</c:v>
                </c:pt>
                <c:pt idx="1535">
                  <c:v>0.835</c:v>
                </c:pt>
                <c:pt idx="1536">
                  <c:v>0.826</c:v>
                </c:pt>
                <c:pt idx="1537">
                  <c:v>0.818</c:v>
                </c:pt>
                <c:pt idx="1538">
                  <c:v>0.809</c:v>
                </c:pt>
                <c:pt idx="1539">
                  <c:v>0.8</c:v>
                </c:pt>
                <c:pt idx="1540">
                  <c:v>0.791</c:v>
                </c:pt>
                <c:pt idx="1541">
                  <c:v>0.782</c:v>
                </c:pt>
                <c:pt idx="1542">
                  <c:v>0.774</c:v>
                </c:pt>
                <c:pt idx="1543">
                  <c:v>0.764</c:v>
                </c:pt>
                <c:pt idx="1544">
                  <c:v>0.755</c:v>
                </c:pt>
                <c:pt idx="1545">
                  <c:v>0.746</c:v>
                </c:pt>
                <c:pt idx="1546">
                  <c:v>0.737</c:v>
                </c:pt>
                <c:pt idx="1547">
                  <c:v>0.728</c:v>
                </c:pt>
                <c:pt idx="1548">
                  <c:v>0.718</c:v>
                </c:pt>
                <c:pt idx="1549">
                  <c:v>0.709</c:v>
                </c:pt>
                <c:pt idx="1550">
                  <c:v>0.7</c:v>
                </c:pt>
                <c:pt idx="1551">
                  <c:v>0.69</c:v>
                </c:pt>
                <c:pt idx="1552">
                  <c:v>0.681</c:v>
                </c:pt>
                <c:pt idx="1553">
                  <c:v>0.671</c:v>
                </c:pt>
                <c:pt idx="1554">
                  <c:v>0.661</c:v>
                </c:pt>
                <c:pt idx="1555">
                  <c:v>0.652</c:v>
                </c:pt>
                <c:pt idx="1556">
                  <c:v>0.642</c:v>
                </c:pt>
                <c:pt idx="1557">
                  <c:v>0.632</c:v>
                </c:pt>
                <c:pt idx="1558">
                  <c:v>0.622</c:v>
                </c:pt>
                <c:pt idx="1559">
                  <c:v>0.612</c:v>
                </c:pt>
                <c:pt idx="1560">
                  <c:v>0.602</c:v>
                </c:pt>
                <c:pt idx="1561">
                  <c:v>0.592</c:v>
                </c:pt>
                <c:pt idx="1562">
                  <c:v>0.582</c:v>
                </c:pt>
                <c:pt idx="1563">
                  <c:v>0.572</c:v>
                </c:pt>
                <c:pt idx="1564">
                  <c:v>0.562</c:v>
                </c:pt>
                <c:pt idx="1565">
                  <c:v>0.552</c:v>
                </c:pt>
                <c:pt idx="1566">
                  <c:v>0.541</c:v>
                </c:pt>
                <c:pt idx="1567">
                  <c:v>0.531</c:v>
                </c:pt>
                <c:pt idx="1568">
                  <c:v>0.521</c:v>
                </c:pt>
                <c:pt idx="1569">
                  <c:v>0.51</c:v>
                </c:pt>
                <c:pt idx="1570">
                  <c:v>0.5</c:v>
                </c:pt>
                <c:pt idx="1571">
                  <c:v>0.49</c:v>
                </c:pt>
                <c:pt idx="1572">
                  <c:v>0.479</c:v>
                </c:pt>
                <c:pt idx="1573">
                  <c:v>0.468</c:v>
                </c:pt>
                <c:pt idx="1574">
                  <c:v>0.458</c:v>
                </c:pt>
                <c:pt idx="1575">
                  <c:v>0.447</c:v>
                </c:pt>
                <c:pt idx="1576">
                  <c:v>0.437</c:v>
                </c:pt>
                <c:pt idx="1577">
                  <c:v>0.426</c:v>
                </c:pt>
                <c:pt idx="1578">
                  <c:v>0.415</c:v>
                </c:pt>
                <c:pt idx="1579">
                  <c:v>0.404</c:v>
                </c:pt>
                <c:pt idx="1580">
                  <c:v>0.394</c:v>
                </c:pt>
                <c:pt idx="1581">
                  <c:v>0.383</c:v>
                </c:pt>
                <c:pt idx="1582">
                  <c:v>0.372</c:v>
                </c:pt>
                <c:pt idx="1583">
                  <c:v>0.361</c:v>
                </c:pt>
                <c:pt idx="1584">
                  <c:v>0.35</c:v>
                </c:pt>
                <c:pt idx="1585">
                  <c:v>0.339</c:v>
                </c:pt>
                <c:pt idx="1586">
                  <c:v>0.328</c:v>
                </c:pt>
                <c:pt idx="1587">
                  <c:v>0.317</c:v>
                </c:pt>
                <c:pt idx="1588">
                  <c:v>0.306</c:v>
                </c:pt>
                <c:pt idx="1589">
                  <c:v>0.295</c:v>
                </c:pt>
                <c:pt idx="1590">
                  <c:v>0.284</c:v>
                </c:pt>
                <c:pt idx="1591">
                  <c:v>0.273</c:v>
                </c:pt>
                <c:pt idx="1592">
                  <c:v>0.262</c:v>
                </c:pt>
                <c:pt idx="1593">
                  <c:v>0.251</c:v>
                </c:pt>
                <c:pt idx="1594">
                  <c:v>0.24</c:v>
                </c:pt>
                <c:pt idx="1595">
                  <c:v>0.228</c:v>
                </c:pt>
                <c:pt idx="1596">
                  <c:v>0.217</c:v>
                </c:pt>
                <c:pt idx="1597">
                  <c:v>0.206</c:v>
                </c:pt>
                <c:pt idx="1598">
                  <c:v>0.195</c:v>
                </c:pt>
                <c:pt idx="1599">
                  <c:v>0.184</c:v>
                </c:pt>
                <c:pt idx="1600">
                  <c:v>0.172</c:v>
                </c:pt>
                <c:pt idx="1601">
                  <c:v>0.161</c:v>
                </c:pt>
                <c:pt idx="1602">
                  <c:v>0.15</c:v>
                </c:pt>
                <c:pt idx="1603">
                  <c:v>0.138</c:v>
                </c:pt>
                <c:pt idx="1604">
                  <c:v>0.127</c:v>
                </c:pt>
                <c:pt idx="1605">
                  <c:v>0.116</c:v>
                </c:pt>
                <c:pt idx="1606">
                  <c:v>0.104</c:v>
                </c:pt>
                <c:pt idx="1607">
                  <c:v>0.093</c:v>
                </c:pt>
                <c:pt idx="1608">
                  <c:v>0.0817</c:v>
                </c:pt>
                <c:pt idx="1609">
                  <c:v>0.0703</c:v>
                </c:pt>
                <c:pt idx="1610">
                  <c:v>0.0589</c:v>
                </c:pt>
                <c:pt idx="1611">
                  <c:v>0.0476</c:v>
                </c:pt>
                <c:pt idx="1612">
                  <c:v>0.0362</c:v>
                </c:pt>
                <c:pt idx="1613">
                  <c:v>0.0248</c:v>
                </c:pt>
                <c:pt idx="1614">
                  <c:v>0.0135</c:v>
                </c:pt>
                <c:pt idx="1615">
                  <c:v>0.00208</c:v>
                </c:pt>
                <c:pt idx="1616">
                  <c:v>-0.0093</c:v>
                </c:pt>
                <c:pt idx="1617">
                  <c:v>-0.0207</c:v>
                </c:pt>
                <c:pt idx="1618">
                  <c:v>-0.0321</c:v>
                </c:pt>
                <c:pt idx="1619">
                  <c:v>-0.0434</c:v>
                </c:pt>
                <c:pt idx="1620">
                  <c:v>-0.0548</c:v>
                </c:pt>
                <c:pt idx="1621">
                  <c:v>-0.0662</c:v>
                </c:pt>
                <c:pt idx="1622">
                  <c:v>-0.0775</c:v>
                </c:pt>
                <c:pt idx="1623">
                  <c:v>-0.0889</c:v>
                </c:pt>
                <c:pt idx="1624">
                  <c:v>-0.1</c:v>
                </c:pt>
                <c:pt idx="1625">
                  <c:v>-0.112</c:v>
                </c:pt>
                <c:pt idx="1626">
                  <c:v>-0.123</c:v>
                </c:pt>
                <c:pt idx="1627">
                  <c:v>-0.134</c:v>
                </c:pt>
                <c:pt idx="1628">
                  <c:v>-0.146</c:v>
                </c:pt>
                <c:pt idx="1629">
                  <c:v>-0.157</c:v>
                </c:pt>
                <c:pt idx="1630">
                  <c:v>-0.168</c:v>
                </c:pt>
                <c:pt idx="1631">
                  <c:v>-0.179</c:v>
                </c:pt>
                <c:pt idx="1632">
                  <c:v>-0.191</c:v>
                </c:pt>
                <c:pt idx="1633">
                  <c:v>-0.202</c:v>
                </c:pt>
                <c:pt idx="1634">
                  <c:v>-0.213</c:v>
                </c:pt>
                <c:pt idx="1635">
                  <c:v>-0.224</c:v>
                </c:pt>
                <c:pt idx="1636">
                  <c:v>-0.236</c:v>
                </c:pt>
                <c:pt idx="1637">
                  <c:v>-0.247</c:v>
                </c:pt>
                <c:pt idx="1638">
                  <c:v>-0.258</c:v>
                </c:pt>
                <c:pt idx="1639">
                  <c:v>-0.269</c:v>
                </c:pt>
                <c:pt idx="1640">
                  <c:v>-0.28</c:v>
                </c:pt>
                <c:pt idx="1641">
                  <c:v>-0.291</c:v>
                </c:pt>
                <c:pt idx="1642">
                  <c:v>-0.302</c:v>
                </c:pt>
                <c:pt idx="1643">
                  <c:v>-0.313</c:v>
                </c:pt>
                <c:pt idx="1644">
                  <c:v>-0.324</c:v>
                </c:pt>
                <c:pt idx="1645">
                  <c:v>-0.335</c:v>
                </c:pt>
                <c:pt idx="1646">
                  <c:v>-0.346</c:v>
                </c:pt>
                <c:pt idx="1647">
                  <c:v>-0.357</c:v>
                </c:pt>
                <c:pt idx="1648">
                  <c:v>-0.368</c:v>
                </c:pt>
                <c:pt idx="1649">
                  <c:v>-0.379</c:v>
                </c:pt>
                <c:pt idx="1650">
                  <c:v>-0.39</c:v>
                </c:pt>
                <c:pt idx="1651">
                  <c:v>-0.401</c:v>
                </c:pt>
                <c:pt idx="1652">
                  <c:v>-0.411</c:v>
                </c:pt>
                <c:pt idx="1653">
                  <c:v>-0.422</c:v>
                </c:pt>
                <c:pt idx="1654">
                  <c:v>-0.433</c:v>
                </c:pt>
                <c:pt idx="1655">
                  <c:v>-0.443</c:v>
                </c:pt>
                <c:pt idx="1656">
                  <c:v>-0.454</c:v>
                </c:pt>
                <c:pt idx="1657">
                  <c:v>-0.465</c:v>
                </c:pt>
                <c:pt idx="1658">
                  <c:v>-0.475</c:v>
                </c:pt>
                <c:pt idx="1659">
                  <c:v>-0.486</c:v>
                </c:pt>
                <c:pt idx="1660">
                  <c:v>-0.496</c:v>
                </c:pt>
                <c:pt idx="1661">
                  <c:v>-0.507</c:v>
                </c:pt>
                <c:pt idx="1662">
                  <c:v>-0.517</c:v>
                </c:pt>
                <c:pt idx="1663">
                  <c:v>-0.527</c:v>
                </c:pt>
                <c:pt idx="1664">
                  <c:v>-0.538</c:v>
                </c:pt>
                <c:pt idx="1665">
                  <c:v>-0.548</c:v>
                </c:pt>
                <c:pt idx="1666">
                  <c:v>-0.558</c:v>
                </c:pt>
                <c:pt idx="1667">
                  <c:v>-0.568</c:v>
                </c:pt>
                <c:pt idx="1668">
                  <c:v>-0.579</c:v>
                </c:pt>
                <c:pt idx="1669">
                  <c:v>-0.589</c:v>
                </c:pt>
                <c:pt idx="1670">
                  <c:v>-0.599</c:v>
                </c:pt>
                <c:pt idx="1671">
                  <c:v>-0.609</c:v>
                </c:pt>
                <c:pt idx="1672">
                  <c:v>-0.619</c:v>
                </c:pt>
                <c:pt idx="1673">
                  <c:v>-0.628</c:v>
                </c:pt>
                <c:pt idx="1674">
                  <c:v>-0.638</c:v>
                </c:pt>
                <c:pt idx="1675">
                  <c:v>-0.648</c:v>
                </c:pt>
                <c:pt idx="1676">
                  <c:v>-0.658</c:v>
                </c:pt>
                <c:pt idx="1677">
                  <c:v>-0.667</c:v>
                </c:pt>
                <c:pt idx="1678">
                  <c:v>-0.677</c:v>
                </c:pt>
                <c:pt idx="1679">
                  <c:v>-0.687</c:v>
                </c:pt>
                <c:pt idx="1680">
                  <c:v>-0.696</c:v>
                </c:pt>
                <c:pt idx="1681">
                  <c:v>-0.706</c:v>
                </c:pt>
                <c:pt idx="1682">
                  <c:v>-0.715</c:v>
                </c:pt>
                <c:pt idx="1683">
                  <c:v>-0.724</c:v>
                </c:pt>
                <c:pt idx="1684">
                  <c:v>-0.734</c:v>
                </c:pt>
                <c:pt idx="1685">
                  <c:v>-0.743</c:v>
                </c:pt>
                <c:pt idx="1686">
                  <c:v>-0.752</c:v>
                </c:pt>
                <c:pt idx="1687">
                  <c:v>-0.761</c:v>
                </c:pt>
                <c:pt idx="1688">
                  <c:v>-0.77</c:v>
                </c:pt>
                <c:pt idx="1689">
                  <c:v>-0.779</c:v>
                </c:pt>
                <c:pt idx="1690">
                  <c:v>-0.788</c:v>
                </c:pt>
                <c:pt idx="1691">
                  <c:v>-0.797</c:v>
                </c:pt>
                <c:pt idx="1692">
                  <c:v>-0.806</c:v>
                </c:pt>
                <c:pt idx="1693">
                  <c:v>-0.814</c:v>
                </c:pt>
                <c:pt idx="1694">
                  <c:v>-0.823</c:v>
                </c:pt>
                <c:pt idx="1695">
                  <c:v>-0.832</c:v>
                </c:pt>
                <c:pt idx="1696">
                  <c:v>-0.84</c:v>
                </c:pt>
                <c:pt idx="1697">
                  <c:v>-0.849</c:v>
                </c:pt>
                <c:pt idx="1698">
                  <c:v>-0.857</c:v>
                </c:pt>
                <c:pt idx="1699">
                  <c:v>-0.865</c:v>
                </c:pt>
                <c:pt idx="1700">
                  <c:v>-0.874</c:v>
                </c:pt>
                <c:pt idx="1701">
                  <c:v>-0.882</c:v>
                </c:pt>
                <c:pt idx="1702">
                  <c:v>-0.89</c:v>
                </c:pt>
                <c:pt idx="1703">
                  <c:v>-0.898</c:v>
                </c:pt>
                <c:pt idx="1704">
                  <c:v>-0.906</c:v>
                </c:pt>
                <c:pt idx="1705">
                  <c:v>-0.914</c:v>
                </c:pt>
                <c:pt idx="1706">
                  <c:v>-0.922</c:v>
                </c:pt>
                <c:pt idx="1707">
                  <c:v>-0.929</c:v>
                </c:pt>
                <c:pt idx="1708">
                  <c:v>-0.937</c:v>
                </c:pt>
                <c:pt idx="1709">
                  <c:v>-0.944</c:v>
                </c:pt>
                <c:pt idx="1710">
                  <c:v>-0.952</c:v>
                </c:pt>
                <c:pt idx="1711">
                  <c:v>-0.959</c:v>
                </c:pt>
                <c:pt idx="1712">
                  <c:v>-0.967</c:v>
                </c:pt>
                <c:pt idx="1713">
                  <c:v>-0.974</c:v>
                </c:pt>
                <c:pt idx="1714">
                  <c:v>-0.981</c:v>
                </c:pt>
                <c:pt idx="1715">
                  <c:v>-0.988</c:v>
                </c:pt>
                <c:pt idx="1716">
                  <c:v>-0.995</c:v>
                </c:pt>
                <c:pt idx="1717">
                  <c:v>-1.0</c:v>
                </c:pt>
                <c:pt idx="1718">
                  <c:v>-1.01</c:v>
                </c:pt>
                <c:pt idx="1719">
                  <c:v>-1.02</c:v>
                </c:pt>
                <c:pt idx="1720">
                  <c:v>-1.02</c:v>
                </c:pt>
                <c:pt idx="1721">
                  <c:v>-1.03</c:v>
                </c:pt>
                <c:pt idx="1722">
                  <c:v>-1.04</c:v>
                </c:pt>
                <c:pt idx="1723">
                  <c:v>-1.04</c:v>
                </c:pt>
                <c:pt idx="1724">
                  <c:v>-1.05</c:v>
                </c:pt>
                <c:pt idx="1725">
                  <c:v>-1.06</c:v>
                </c:pt>
                <c:pt idx="1726">
                  <c:v>-1.06</c:v>
                </c:pt>
                <c:pt idx="1727">
                  <c:v>-1.07</c:v>
                </c:pt>
                <c:pt idx="1728">
                  <c:v>-1.07</c:v>
                </c:pt>
                <c:pt idx="1729">
                  <c:v>-1.08</c:v>
                </c:pt>
                <c:pt idx="1730">
                  <c:v>-1.09</c:v>
                </c:pt>
                <c:pt idx="1731">
                  <c:v>-1.09</c:v>
                </c:pt>
                <c:pt idx="1732">
                  <c:v>-1.1</c:v>
                </c:pt>
                <c:pt idx="1733">
                  <c:v>-1.1</c:v>
                </c:pt>
                <c:pt idx="1734">
                  <c:v>-1.11</c:v>
                </c:pt>
                <c:pt idx="1735">
                  <c:v>-1.11</c:v>
                </c:pt>
                <c:pt idx="1736">
                  <c:v>-1.12</c:v>
                </c:pt>
                <c:pt idx="1737">
                  <c:v>-1.12</c:v>
                </c:pt>
                <c:pt idx="1738">
                  <c:v>-1.13</c:v>
                </c:pt>
                <c:pt idx="1739">
                  <c:v>-1.13</c:v>
                </c:pt>
                <c:pt idx="1740">
                  <c:v>-1.14</c:v>
                </c:pt>
                <c:pt idx="1741">
                  <c:v>-1.14</c:v>
                </c:pt>
                <c:pt idx="1742">
                  <c:v>-1.15</c:v>
                </c:pt>
                <c:pt idx="1743">
                  <c:v>-1.15</c:v>
                </c:pt>
                <c:pt idx="1744">
                  <c:v>-1.16</c:v>
                </c:pt>
                <c:pt idx="1745">
                  <c:v>-1.16</c:v>
                </c:pt>
                <c:pt idx="1746">
                  <c:v>-1.17</c:v>
                </c:pt>
                <c:pt idx="1747">
                  <c:v>-1.17</c:v>
                </c:pt>
                <c:pt idx="1748">
                  <c:v>-1.17</c:v>
                </c:pt>
                <c:pt idx="1749">
                  <c:v>-1.18</c:v>
                </c:pt>
                <c:pt idx="1750">
                  <c:v>-1.18</c:v>
                </c:pt>
                <c:pt idx="1751">
                  <c:v>-1.19</c:v>
                </c:pt>
                <c:pt idx="1752">
                  <c:v>-1.19</c:v>
                </c:pt>
                <c:pt idx="1753">
                  <c:v>-1.19</c:v>
                </c:pt>
                <c:pt idx="1754">
                  <c:v>-1.2</c:v>
                </c:pt>
                <c:pt idx="1755">
                  <c:v>-1.2</c:v>
                </c:pt>
                <c:pt idx="1756">
                  <c:v>-1.2</c:v>
                </c:pt>
                <c:pt idx="1757">
                  <c:v>-1.21</c:v>
                </c:pt>
                <c:pt idx="1758">
                  <c:v>-1.21</c:v>
                </c:pt>
                <c:pt idx="1759">
                  <c:v>-1.21</c:v>
                </c:pt>
                <c:pt idx="1760">
                  <c:v>-1.22</c:v>
                </c:pt>
                <c:pt idx="1761">
                  <c:v>-1.22</c:v>
                </c:pt>
                <c:pt idx="1762">
                  <c:v>-1.22</c:v>
                </c:pt>
                <c:pt idx="1763">
                  <c:v>-1.23</c:v>
                </c:pt>
                <c:pt idx="1764">
                  <c:v>-1.23</c:v>
                </c:pt>
                <c:pt idx="1765">
                  <c:v>-1.23</c:v>
                </c:pt>
                <c:pt idx="1766">
                  <c:v>-1.23</c:v>
                </c:pt>
                <c:pt idx="1767">
                  <c:v>-1.24</c:v>
                </c:pt>
                <c:pt idx="1768">
                  <c:v>-1.24</c:v>
                </c:pt>
                <c:pt idx="1769">
                  <c:v>-1.24</c:v>
                </c:pt>
                <c:pt idx="1770">
                  <c:v>-1.24</c:v>
                </c:pt>
                <c:pt idx="1771">
                  <c:v>-1.24</c:v>
                </c:pt>
                <c:pt idx="1772">
                  <c:v>-1.25</c:v>
                </c:pt>
                <c:pt idx="1773">
                  <c:v>-1.25</c:v>
                </c:pt>
                <c:pt idx="1774">
                  <c:v>-1.25</c:v>
                </c:pt>
                <c:pt idx="1775">
                  <c:v>-1.25</c:v>
                </c:pt>
                <c:pt idx="1776">
                  <c:v>-1.25</c:v>
                </c:pt>
                <c:pt idx="1777">
                  <c:v>-1.25</c:v>
                </c:pt>
                <c:pt idx="1778">
                  <c:v>-1.25</c:v>
                </c:pt>
                <c:pt idx="1779">
                  <c:v>-1.26</c:v>
                </c:pt>
                <c:pt idx="1780">
                  <c:v>-1.26</c:v>
                </c:pt>
                <c:pt idx="1781">
                  <c:v>-1.26</c:v>
                </c:pt>
                <c:pt idx="1782">
                  <c:v>-1.26</c:v>
                </c:pt>
                <c:pt idx="1783">
                  <c:v>-1.26</c:v>
                </c:pt>
                <c:pt idx="1784">
                  <c:v>-1.26</c:v>
                </c:pt>
                <c:pt idx="1785">
                  <c:v>-1.26</c:v>
                </c:pt>
                <c:pt idx="1786">
                  <c:v>-1.26</c:v>
                </c:pt>
                <c:pt idx="1787">
                  <c:v>-1.26</c:v>
                </c:pt>
                <c:pt idx="1788">
                  <c:v>-1.26</c:v>
                </c:pt>
                <c:pt idx="1789">
                  <c:v>-1.26</c:v>
                </c:pt>
                <c:pt idx="1790">
                  <c:v>-1.26</c:v>
                </c:pt>
                <c:pt idx="1791">
                  <c:v>-1.26</c:v>
                </c:pt>
                <c:pt idx="1792">
                  <c:v>-1.26</c:v>
                </c:pt>
                <c:pt idx="1793">
                  <c:v>-1.26</c:v>
                </c:pt>
                <c:pt idx="1794">
                  <c:v>-1.26</c:v>
                </c:pt>
                <c:pt idx="1795">
                  <c:v>-1.26</c:v>
                </c:pt>
                <c:pt idx="1796">
                  <c:v>-1.26</c:v>
                </c:pt>
                <c:pt idx="1797">
                  <c:v>-1.26</c:v>
                </c:pt>
                <c:pt idx="1798">
                  <c:v>-1.26</c:v>
                </c:pt>
                <c:pt idx="1799">
                  <c:v>-1.26</c:v>
                </c:pt>
                <c:pt idx="1800">
                  <c:v>-1.26</c:v>
                </c:pt>
                <c:pt idx="1801">
                  <c:v>-1.25</c:v>
                </c:pt>
                <c:pt idx="1802">
                  <c:v>-1.25</c:v>
                </c:pt>
                <c:pt idx="1803">
                  <c:v>-1.25</c:v>
                </c:pt>
                <c:pt idx="1804">
                  <c:v>-1.25</c:v>
                </c:pt>
                <c:pt idx="1805">
                  <c:v>-1.25</c:v>
                </c:pt>
                <c:pt idx="1806">
                  <c:v>-1.25</c:v>
                </c:pt>
                <c:pt idx="1807">
                  <c:v>-1.25</c:v>
                </c:pt>
                <c:pt idx="1808">
                  <c:v>-1.24</c:v>
                </c:pt>
                <c:pt idx="1809">
                  <c:v>-1.24</c:v>
                </c:pt>
                <c:pt idx="1810">
                  <c:v>-1.24</c:v>
                </c:pt>
                <c:pt idx="1811">
                  <c:v>-1.24</c:v>
                </c:pt>
                <c:pt idx="1812">
                  <c:v>-1.23</c:v>
                </c:pt>
                <c:pt idx="1813">
                  <c:v>-1.23</c:v>
                </c:pt>
                <c:pt idx="1814">
                  <c:v>-1.23</c:v>
                </c:pt>
                <c:pt idx="1815">
                  <c:v>-1.23</c:v>
                </c:pt>
                <c:pt idx="1816">
                  <c:v>-1.22</c:v>
                </c:pt>
                <c:pt idx="1817">
                  <c:v>-1.22</c:v>
                </c:pt>
                <c:pt idx="1818">
                  <c:v>-1.22</c:v>
                </c:pt>
                <c:pt idx="1819">
                  <c:v>-1.22</c:v>
                </c:pt>
                <c:pt idx="1820">
                  <c:v>-1.21</c:v>
                </c:pt>
                <c:pt idx="1821">
                  <c:v>-1.21</c:v>
                </c:pt>
                <c:pt idx="1822">
                  <c:v>-1.21</c:v>
                </c:pt>
                <c:pt idx="1823">
                  <c:v>-1.2</c:v>
                </c:pt>
                <c:pt idx="1824">
                  <c:v>-1.2</c:v>
                </c:pt>
                <c:pt idx="1825">
                  <c:v>-1.2</c:v>
                </c:pt>
                <c:pt idx="1826">
                  <c:v>-1.19</c:v>
                </c:pt>
                <c:pt idx="1827">
                  <c:v>-1.19</c:v>
                </c:pt>
                <c:pt idx="1828">
                  <c:v>-1.18</c:v>
                </c:pt>
                <c:pt idx="1829">
                  <c:v>-1.18</c:v>
                </c:pt>
                <c:pt idx="1830">
                  <c:v>-1.18</c:v>
                </c:pt>
                <c:pt idx="1831">
                  <c:v>-1.17</c:v>
                </c:pt>
                <c:pt idx="1832">
                  <c:v>-1.17</c:v>
                </c:pt>
                <c:pt idx="1833">
                  <c:v>-1.16</c:v>
                </c:pt>
                <c:pt idx="1834">
                  <c:v>-1.16</c:v>
                </c:pt>
                <c:pt idx="1835">
                  <c:v>-1.16</c:v>
                </c:pt>
                <c:pt idx="1836">
                  <c:v>-1.15</c:v>
                </c:pt>
                <c:pt idx="1837">
                  <c:v>-1.15</c:v>
                </c:pt>
                <c:pt idx="1838">
                  <c:v>-1.14</c:v>
                </c:pt>
                <c:pt idx="1839">
                  <c:v>-1.14</c:v>
                </c:pt>
                <c:pt idx="1840">
                  <c:v>-1.13</c:v>
                </c:pt>
                <c:pt idx="1841">
                  <c:v>-1.13</c:v>
                </c:pt>
                <c:pt idx="1842">
                  <c:v>-1.12</c:v>
                </c:pt>
                <c:pt idx="1843">
                  <c:v>-1.12</c:v>
                </c:pt>
                <c:pt idx="1844">
                  <c:v>-1.11</c:v>
                </c:pt>
                <c:pt idx="1845">
                  <c:v>-1.1</c:v>
                </c:pt>
                <c:pt idx="1846">
                  <c:v>-1.1</c:v>
                </c:pt>
                <c:pt idx="1847">
                  <c:v>-1.09</c:v>
                </c:pt>
                <c:pt idx="1848">
                  <c:v>-1.09</c:v>
                </c:pt>
                <c:pt idx="1849">
                  <c:v>-1.08</c:v>
                </c:pt>
                <c:pt idx="1850">
                  <c:v>-1.08</c:v>
                </c:pt>
                <c:pt idx="1851">
                  <c:v>-1.07</c:v>
                </c:pt>
                <c:pt idx="1852">
                  <c:v>-1.06</c:v>
                </c:pt>
                <c:pt idx="1853">
                  <c:v>-1.06</c:v>
                </c:pt>
                <c:pt idx="1854">
                  <c:v>-1.05</c:v>
                </c:pt>
                <c:pt idx="1855">
                  <c:v>-1.05</c:v>
                </c:pt>
                <c:pt idx="1856">
                  <c:v>-1.04</c:v>
                </c:pt>
                <c:pt idx="1857">
                  <c:v>-1.03</c:v>
                </c:pt>
                <c:pt idx="1858">
                  <c:v>-1.03</c:v>
                </c:pt>
                <c:pt idx="1859">
                  <c:v>-1.02</c:v>
                </c:pt>
                <c:pt idx="1860">
                  <c:v>-1.01</c:v>
                </c:pt>
                <c:pt idx="1861">
                  <c:v>-1.01</c:v>
                </c:pt>
                <c:pt idx="1862">
                  <c:v>-0.999</c:v>
                </c:pt>
                <c:pt idx="1863">
                  <c:v>-0.992</c:v>
                </c:pt>
                <c:pt idx="1864">
                  <c:v>-0.985</c:v>
                </c:pt>
                <c:pt idx="1865">
                  <c:v>-0.977</c:v>
                </c:pt>
                <c:pt idx="1866">
                  <c:v>-0.97</c:v>
                </c:pt>
                <c:pt idx="1867">
                  <c:v>-0.963</c:v>
                </c:pt>
                <c:pt idx="1868">
                  <c:v>-0.955</c:v>
                </c:pt>
                <c:pt idx="1869">
                  <c:v>-0.948</c:v>
                </c:pt>
                <c:pt idx="1870">
                  <c:v>-0.94</c:v>
                </c:pt>
                <c:pt idx="1871">
                  <c:v>-0.933</c:v>
                </c:pt>
                <c:pt idx="1872">
                  <c:v>-0.925</c:v>
                </c:pt>
                <c:pt idx="1873">
                  <c:v>-0.917</c:v>
                </c:pt>
                <c:pt idx="1874">
                  <c:v>-0.91</c:v>
                </c:pt>
                <c:pt idx="1875">
                  <c:v>-0.902</c:v>
                </c:pt>
                <c:pt idx="1876">
                  <c:v>-0.894</c:v>
                </c:pt>
                <c:pt idx="1877">
                  <c:v>-0.886</c:v>
                </c:pt>
                <c:pt idx="1878">
                  <c:v>-0.877</c:v>
                </c:pt>
                <c:pt idx="1879">
                  <c:v>-0.869</c:v>
                </c:pt>
                <c:pt idx="1880">
                  <c:v>-0.861</c:v>
                </c:pt>
                <c:pt idx="1881">
                  <c:v>-0.853</c:v>
                </c:pt>
                <c:pt idx="1882">
                  <c:v>-0.844</c:v>
                </c:pt>
                <c:pt idx="1883">
                  <c:v>-0.836</c:v>
                </c:pt>
                <c:pt idx="1884">
                  <c:v>-0.827</c:v>
                </c:pt>
                <c:pt idx="1885">
                  <c:v>-0.819</c:v>
                </c:pt>
                <c:pt idx="1886">
                  <c:v>-0.81</c:v>
                </c:pt>
                <c:pt idx="1887">
                  <c:v>-0.801</c:v>
                </c:pt>
                <c:pt idx="1888">
                  <c:v>-0.792</c:v>
                </c:pt>
                <c:pt idx="1889">
                  <c:v>-0.783</c:v>
                </c:pt>
                <c:pt idx="1890">
                  <c:v>-0.774</c:v>
                </c:pt>
                <c:pt idx="1891">
                  <c:v>-0.765</c:v>
                </c:pt>
                <c:pt idx="1892">
                  <c:v>-0.756</c:v>
                </c:pt>
                <c:pt idx="1893">
                  <c:v>-0.747</c:v>
                </c:pt>
                <c:pt idx="1894">
                  <c:v>-0.738</c:v>
                </c:pt>
                <c:pt idx="1895">
                  <c:v>-0.729</c:v>
                </c:pt>
                <c:pt idx="1896">
                  <c:v>-0.719</c:v>
                </c:pt>
                <c:pt idx="1897">
                  <c:v>-0.71</c:v>
                </c:pt>
                <c:pt idx="1898">
                  <c:v>-0.701</c:v>
                </c:pt>
                <c:pt idx="1899">
                  <c:v>-0.691</c:v>
                </c:pt>
                <c:pt idx="1900">
                  <c:v>-0.682</c:v>
                </c:pt>
                <c:pt idx="1901">
                  <c:v>-0.672</c:v>
                </c:pt>
                <c:pt idx="1902">
                  <c:v>-0.662</c:v>
                </c:pt>
                <c:pt idx="1903">
                  <c:v>-0.653</c:v>
                </c:pt>
                <c:pt idx="1904">
                  <c:v>-0.643</c:v>
                </c:pt>
                <c:pt idx="1905">
                  <c:v>-0.633</c:v>
                </c:pt>
                <c:pt idx="1906">
                  <c:v>-0.623</c:v>
                </c:pt>
                <c:pt idx="1907">
                  <c:v>-0.613</c:v>
                </c:pt>
                <c:pt idx="1908">
                  <c:v>-0.603</c:v>
                </c:pt>
                <c:pt idx="1909">
                  <c:v>-0.593</c:v>
                </c:pt>
                <c:pt idx="1910">
                  <c:v>-0.583</c:v>
                </c:pt>
                <c:pt idx="1911">
                  <c:v>-0.573</c:v>
                </c:pt>
                <c:pt idx="1912">
                  <c:v>-0.563</c:v>
                </c:pt>
                <c:pt idx="1913">
                  <c:v>-0.553</c:v>
                </c:pt>
                <c:pt idx="1914">
                  <c:v>-0.543</c:v>
                </c:pt>
                <c:pt idx="1915">
                  <c:v>-0.532</c:v>
                </c:pt>
                <c:pt idx="1916">
                  <c:v>-0.522</c:v>
                </c:pt>
                <c:pt idx="1917">
                  <c:v>-0.512</c:v>
                </c:pt>
                <c:pt idx="1918">
                  <c:v>-0.501</c:v>
                </c:pt>
                <c:pt idx="1919">
                  <c:v>-0.491</c:v>
                </c:pt>
                <c:pt idx="1920">
                  <c:v>-0.48</c:v>
                </c:pt>
                <c:pt idx="1921">
                  <c:v>-0.47</c:v>
                </c:pt>
                <c:pt idx="1922">
                  <c:v>-0.459</c:v>
                </c:pt>
                <c:pt idx="1923">
                  <c:v>-0.448</c:v>
                </c:pt>
                <c:pt idx="1924">
                  <c:v>-0.438</c:v>
                </c:pt>
                <c:pt idx="1925">
                  <c:v>-0.427</c:v>
                </c:pt>
                <c:pt idx="1926">
                  <c:v>-0.416</c:v>
                </c:pt>
                <c:pt idx="1927">
                  <c:v>-0.406</c:v>
                </c:pt>
                <c:pt idx="1928">
                  <c:v>-0.395</c:v>
                </c:pt>
                <c:pt idx="1929">
                  <c:v>-0.384</c:v>
                </c:pt>
                <c:pt idx="1930">
                  <c:v>-0.373</c:v>
                </c:pt>
                <c:pt idx="1931">
                  <c:v>-0.362</c:v>
                </c:pt>
                <c:pt idx="1932">
                  <c:v>-0.351</c:v>
                </c:pt>
                <c:pt idx="1933">
                  <c:v>-0.34</c:v>
                </c:pt>
                <c:pt idx="1934">
                  <c:v>-0.329</c:v>
                </c:pt>
                <c:pt idx="1935">
                  <c:v>-0.318</c:v>
                </c:pt>
                <c:pt idx="1936">
                  <c:v>-0.307</c:v>
                </c:pt>
                <c:pt idx="1937">
                  <c:v>-0.296</c:v>
                </c:pt>
                <c:pt idx="1938">
                  <c:v>-0.285</c:v>
                </c:pt>
                <c:pt idx="1939">
                  <c:v>-0.274</c:v>
                </c:pt>
                <c:pt idx="1940">
                  <c:v>-0.263</c:v>
                </c:pt>
                <c:pt idx="1941">
                  <c:v>-0.252</c:v>
                </c:pt>
                <c:pt idx="1942">
                  <c:v>-0.241</c:v>
                </c:pt>
                <c:pt idx="1943">
                  <c:v>-0.23</c:v>
                </c:pt>
                <c:pt idx="1944">
                  <c:v>-0.218</c:v>
                </c:pt>
                <c:pt idx="1945">
                  <c:v>-0.207</c:v>
                </c:pt>
                <c:pt idx="1946">
                  <c:v>-0.196</c:v>
                </c:pt>
                <c:pt idx="1947">
                  <c:v>-0.185</c:v>
                </c:pt>
                <c:pt idx="1948">
                  <c:v>-0.174</c:v>
                </c:pt>
                <c:pt idx="1949">
                  <c:v>-0.162</c:v>
                </c:pt>
                <c:pt idx="1950">
                  <c:v>-0.151</c:v>
                </c:pt>
                <c:pt idx="1951">
                  <c:v>-0.14</c:v>
                </c:pt>
                <c:pt idx="1952">
                  <c:v>-0.128</c:v>
                </c:pt>
                <c:pt idx="1953">
                  <c:v>-0.117</c:v>
                </c:pt>
                <c:pt idx="1954">
                  <c:v>-0.106</c:v>
                </c:pt>
                <c:pt idx="1955">
                  <c:v>-0.0943</c:v>
                </c:pt>
                <c:pt idx="1956">
                  <c:v>-0.083</c:v>
                </c:pt>
                <c:pt idx="1957">
                  <c:v>-0.0716</c:v>
                </c:pt>
                <c:pt idx="1958">
                  <c:v>-0.0603</c:v>
                </c:pt>
                <c:pt idx="1959">
                  <c:v>-0.0489</c:v>
                </c:pt>
                <c:pt idx="1960">
                  <c:v>-0.0375</c:v>
                </c:pt>
                <c:pt idx="1961">
                  <c:v>-0.0262</c:v>
                </c:pt>
                <c:pt idx="1962">
                  <c:v>-0.0148</c:v>
                </c:pt>
                <c:pt idx="1963">
                  <c:v>-0.0034</c:v>
                </c:pt>
                <c:pt idx="1964">
                  <c:v>0.00797</c:v>
                </c:pt>
                <c:pt idx="1965">
                  <c:v>0.0194</c:v>
                </c:pt>
                <c:pt idx="1966">
                  <c:v>0.0307</c:v>
                </c:pt>
                <c:pt idx="1967">
                  <c:v>0.0421</c:v>
                </c:pt>
                <c:pt idx="1968">
                  <c:v>0.0535</c:v>
                </c:pt>
                <c:pt idx="1969">
                  <c:v>0.0648</c:v>
                </c:pt>
                <c:pt idx="1970">
                  <c:v>0.0762</c:v>
                </c:pt>
                <c:pt idx="1971">
                  <c:v>0.0875</c:v>
                </c:pt>
                <c:pt idx="1972">
                  <c:v>0.0989</c:v>
                </c:pt>
                <c:pt idx="1973">
                  <c:v>0.11</c:v>
                </c:pt>
                <c:pt idx="1974">
                  <c:v>0.122</c:v>
                </c:pt>
                <c:pt idx="1975">
                  <c:v>0.133</c:v>
                </c:pt>
                <c:pt idx="1976">
                  <c:v>0.144</c:v>
                </c:pt>
                <c:pt idx="1977">
                  <c:v>0.156</c:v>
                </c:pt>
                <c:pt idx="1978">
                  <c:v>0.167</c:v>
                </c:pt>
                <c:pt idx="1979">
                  <c:v>0.178</c:v>
                </c:pt>
                <c:pt idx="1980">
                  <c:v>0.189</c:v>
                </c:pt>
                <c:pt idx="1981">
                  <c:v>0.201</c:v>
                </c:pt>
                <c:pt idx="1982">
                  <c:v>0.212</c:v>
                </c:pt>
                <c:pt idx="1983">
                  <c:v>0.223</c:v>
                </c:pt>
                <c:pt idx="1984">
                  <c:v>0.234</c:v>
                </c:pt>
                <c:pt idx="1985">
                  <c:v>0.245</c:v>
                </c:pt>
                <c:pt idx="1986">
                  <c:v>0.256</c:v>
                </c:pt>
                <c:pt idx="1987">
                  <c:v>0.268</c:v>
                </c:pt>
                <c:pt idx="1988">
                  <c:v>0.279</c:v>
                </c:pt>
                <c:pt idx="1989">
                  <c:v>0.29</c:v>
                </c:pt>
                <c:pt idx="1990">
                  <c:v>0.301</c:v>
                </c:pt>
                <c:pt idx="1991">
                  <c:v>0.312</c:v>
                </c:pt>
                <c:pt idx="1992">
                  <c:v>0.323</c:v>
                </c:pt>
                <c:pt idx="1993">
                  <c:v>0.334</c:v>
                </c:pt>
                <c:pt idx="1994">
                  <c:v>0.345</c:v>
                </c:pt>
                <c:pt idx="1995">
                  <c:v>0.356</c:v>
                </c:pt>
                <c:pt idx="1996">
                  <c:v>0.367</c:v>
                </c:pt>
                <c:pt idx="1997">
                  <c:v>0.378</c:v>
                </c:pt>
                <c:pt idx="1998">
                  <c:v>0.388</c:v>
                </c:pt>
                <c:pt idx="1999">
                  <c:v>0.399</c:v>
                </c:pt>
                <c:pt idx="2000">
                  <c:v>0.41</c:v>
                </c:pt>
                <c:pt idx="2001">
                  <c:v>0.421</c:v>
                </c:pt>
                <c:pt idx="2002">
                  <c:v>0.431</c:v>
                </c:pt>
                <c:pt idx="2003">
                  <c:v>0.442</c:v>
                </c:pt>
                <c:pt idx="2004">
                  <c:v>0.453</c:v>
                </c:pt>
                <c:pt idx="2005">
                  <c:v>0.463</c:v>
                </c:pt>
                <c:pt idx="2006">
                  <c:v>0.474</c:v>
                </c:pt>
                <c:pt idx="2007">
                  <c:v>0.484</c:v>
                </c:pt>
                <c:pt idx="2008">
                  <c:v>0.495</c:v>
                </c:pt>
                <c:pt idx="2009">
                  <c:v>0.505</c:v>
                </c:pt>
                <c:pt idx="2010">
                  <c:v>0.516</c:v>
                </c:pt>
                <c:pt idx="2011">
                  <c:v>0.526</c:v>
                </c:pt>
                <c:pt idx="2012">
                  <c:v>0.536</c:v>
                </c:pt>
                <c:pt idx="2013">
                  <c:v>0.547</c:v>
                </c:pt>
                <c:pt idx="2014">
                  <c:v>0.557</c:v>
                </c:pt>
                <c:pt idx="2015">
                  <c:v>0.567</c:v>
                </c:pt>
                <c:pt idx="2016">
                  <c:v>0.577</c:v>
                </c:pt>
                <c:pt idx="2017">
                  <c:v>0.587</c:v>
                </c:pt>
                <c:pt idx="2018">
                  <c:v>0.597</c:v>
                </c:pt>
                <c:pt idx="2019">
                  <c:v>0.607</c:v>
                </c:pt>
                <c:pt idx="2020">
                  <c:v>0.617</c:v>
                </c:pt>
                <c:pt idx="2021">
                  <c:v>0.627</c:v>
                </c:pt>
                <c:pt idx="2022">
                  <c:v>0.637</c:v>
                </c:pt>
                <c:pt idx="2023">
                  <c:v>0.647</c:v>
                </c:pt>
                <c:pt idx="2024">
                  <c:v>0.657</c:v>
                </c:pt>
                <c:pt idx="2025">
                  <c:v>0.666</c:v>
                </c:pt>
                <c:pt idx="2026">
                  <c:v>0.676</c:v>
                </c:pt>
                <c:pt idx="2027">
                  <c:v>0.685</c:v>
                </c:pt>
                <c:pt idx="2028">
                  <c:v>0.695</c:v>
                </c:pt>
                <c:pt idx="2029">
                  <c:v>0.704</c:v>
                </c:pt>
                <c:pt idx="2030">
                  <c:v>0.714</c:v>
                </c:pt>
                <c:pt idx="2031">
                  <c:v>0.723</c:v>
                </c:pt>
                <c:pt idx="2032">
                  <c:v>0.732</c:v>
                </c:pt>
                <c:pt idx="2033">
                  <c:v>0.742</c:v>
                </c:pt>
                <c:pt idx="2034">
                  <c:v>0.751</c:v>
                </c:pt>
                <c:pt idx="2035">
                  <c:v>0.76</c:v>
                </c:pt>
                <c:pt idx="2036">
                  <c:v>0.769</c:v>
                </c:pt>
                <c:pt idx="2037">
                  <c:v>0.778</c:v>
                </c:pt>
                <c:pt idx="2038">
                  <c:v>0.787</c:v>
                </c:pt>
                <c:pt idx="2039">
                  <c:v>0.796</c:v>
                </c:pt>
                <c:pt idx="2040">
                  <c:v>0.805</c:v>
                </c:pt>
                <c:pt idx="2041">
                  <c:v>0.813</c:v>
                </c:pt>
                <c:pt idx="2042">
                  <c:v>0.822</c:v>
                </c:pt>
                <c:pt idx="2043">
                  <c:v>0.831</c:v>
                </c:pt>
                <c:pt idx="2044">
                  <c:v>0.839</c:v>
                </c:pt>
                <c:pt idx="2045">
                  <c:v>0.848</c:v>
                </c:pt>
                <c:pt idx="2046">
                  <c:v>0.856</c:v>
                </c:pt>
                <c:pt idx="2047">
                  <c:v>0.864</c:v>
                </c:pt>
                <c:pt idx="2048">
                  <c:v>0.873</c:v>
                </c:pt>
                <c:pt idx="2049">
                  <c:v>0.881</c:v>
                </c:pt>
                <c:pt idx="2050">
                  <c:v>0.889</c:v>
                </c:pt>
                <c:pt idx="2051">
                  <c:v>0.897</c:v>
                </c:pt>
                <c:pt idx="2052">
                  <c:v>0.905</c:v>
                </c:pt>
                <c:pt idx="2053">
                  <c:v>0.913</c:v>
                </c:pt>
                <c:pt idx="2054">
                  <c:v>0.92</c:v>
                </c:pt>
                <c:pt idx="2055">
                  <c:v>0.928</c:v>
                </c:pt>
                <c:pt idx="2056">
                  <c:v>0.936</c:v>
                </c:pt>
                <c:pt idx="2057">
                  <c:v>0.943</c:v>
                </c:pt>
                <c:pt idx="2058">
                  <c:v>0.951</c:v>
                </c:pt>
                <c:pt idx="2059">
                  <c:v>0.958</c:v>
                </c:pt>
                <c:pt idx="2060">
                  <c:v>0.966</c:v>
                </c:pt>
                <c:pt idx="2061">
                  <c:v>0.973</c:v>
                </c:pt>
                <c:pt idx="2062">
                  <c:v>0.98</c:v>
                </c:pt>
                <c:pt idx="2063">
                  <c:v>0.987</c:v>
                </c:pt>
                <c:pt idx="2064">
                  <c:v>0.994</c:v>
                </c:pt>
                <c:pt idx="2065">
                  <c:v>1.0</c:v>
                </c:pt>
                <c:pt idx="2066">
                  <c:v>1.01</c:v>
                </c:pt>
                <c:pt idx="2067">
                  <c:v>1.02</c:v>
                </c:pt>
                <c:pt idx="2068">
                  <c:v>1.02</c:v>
                </c:pt>
                <c:pt idx="2069">
                  <c:v>1.03</c:v>
                </c:pt>
                <c:pt idx="2070">
                  <c:v>1.04</c:v>
                </c:pt>
                <c:pt idx="2071">
                  <c:v>1.04</c:v>
                </c:pt>
                <c:pt idx="2072">
                  <c:v>1.05</c:v>
                </c:pt>
                <c:pt idx="2073">
                  <c:v>1.05</c:v>
                </c:pt>
                <c:pt idx="2074">
                  <c:v>1.06</c:v>
                </c:pt>
                <c:pt idx="2075">
                  <c:v>1.07</c:v>
                </c:pt>
                <c:pt idx="2076">
                  <c:v>1.07</c:v>
                </c:pt>
                <c:pt idx="2077">
                  <c:v>1.08</c:v>
                </c:pt>
                <c:pt idx="2078">
                  <c:v>1.08</c:v>
                </c:pt>
                <c:pt idx="2079">
                  <c:v>1.09</c:v>
                </c:pt>
                <c:pt idx="2080">
                  <c:v>1.1</c:v>
                </c:pt>
                <c:pt idx="2081">
                  <c:v>1.1</c:v>
                </c:pt>
                <c:pt idx="2082">
                  <c:v>1.11</c:v>
                </c:pt>
                <c:pt idx="2083">
                  <c:v>1.11</c:v>
                </c:pt>
                <c:pt idx="2084">
                  <c:v>1.12</c:v>
                </c:pt>
                <c:pt idx="2085">
                  <c:v>1.12</c:v>
                </c:pt>
                <c:pt idx="2086">
                  <c:v>1.13</c:v>
                </c:pt>
                <c:pt idx="2087">
                  <c:v>1.13</c:v>
                </c:pt>
                <c:pt idx="2088">
                  <c:v>1.14</c:v>
                </c:pt>
                <c:pt idx="2089">
                  <c:v>1.14</c:v>
                </c:pt>
                <c:pt idx="2090">
                  <c:v>1.15</c:v>
                </c:pt>
                <c:pt idx="2091">
                  <c:v>1.15</c:v>
                </c:pt>
                <c:pt idx="2092">
                  <c:v>1.16</c:v>
                </c:pt>
                <c:pt idx="2093">
                  <c:v>1.16</c:v>
                </c:pt>
                <c:pt idx="2094">
                  <c:v>1.17</c:v>
                </c:pt>
                <c:pt idx="2095">
                  <c:v>1.17</c:v>
                </c:pt>
                <c:pt idx="2096">
                  <c:v>1.17</c:v>
                </c:pt>
                <c:pt idx="2097">
                  <c:v>1.18</c:v>
                </c:pt>
                <c:pt idx="2098">
                  <c:v>1.18</c:v>
                </c:pt>
                <c:pt idx="2099">
                  <c:v>1.19</c:v>
                </c:pt>
                <c:pt idx="2100">
                  <c:v>1.19</c:v>
                </c:pt>
                <c:pt idx="2101">
                  <c:v>1.19</c:v>
                </c:pt>
                <c:pt idx="2102">
                  <c:v>1.2</c:v>
                </c:pt>
                <c:pt idx="2103">
                  <c:v>1.2</c:v>
                </c:pt>
                <c:pt idx="2104">
                  <c:v>1.2</c:v>
                </c:pt>
                <c:pt idx="2105">
                  <c:v>1.21</c:v>
                </c:pt>
                <c:pt idx="2106">
                  <c:v>1.21</c:v>
                </c:pt>
                <c:pt idx="2107">
                  <c:v>1.21</c:v>
                </c:pt>
                <c:pt idx="2108">
                  <c:v>1.22</c:v>
                </c:pt>
                <c:pt idx="2109">
                  <c:v>1.22</c:v>
                </c:pt>
                <c:pt idx="2110">
                  <c:v>1.22</c:v>
                </c:pt>
                <c:pt idx="2111">
                  <c:v>1.23</c:v>
                </c:pt>
                <c:pt idx="2112">
                  <c:v>1.23</c:v>
                </c:pt>
                <c:pt idx="2113">
                  <c:v>1.23</c:v>
                </c:pt>
                <c:pt idx="2114">
                  <c:v>1.23</c:v>
                </c:pt>
                <c:pt idx="2115">
                  <c:v>1.24</c:v>
                </c:pt>
                <c:pt idx="2116">
                  <c:v>1.24</c:v>
                </c:pt>
                <c:pt idx="2117">
                  <c:v>1.24</c:v>
                </c:pt>
                <c:pt idx="2118">
                  <c:v>1.24</c:v>
                </c:pt>
                <c:pt idx="2119">
                  <c:v>1.24</c:v>
                </c:pt>
                <c:pt idx="2120">
                  <c:v>1.25</c:v>
                </c:pt>
                <c:pt idx="2121">
                  <c:v>1.25</c:v>
                </c:pt>
                <c:pt idx="2122">
                  <c:v>1.25</c:v>
                </c:pt>
                <c:pt idx="2123">
                  <c:v>1.25</c:v>
                </c:pt>
                <c:pt idx="2124">
                  <c:v>1.25</c:v>
                </c:pt>
                <c:pt idx="2125">
                  <c:v>1.25</c:v>
                </c:pt>
                <c:pt idx="2126">
                  <c:v>1.25</c:v>
                </c:pt>
                <c:pt idx="2127">
                  <c:v>1.26</c:v>
                </c:pt>
                <c:pt idx="2128">
                  <c:v>1.26</c:v>
                </c:pt>
                <c:pt idx="2129">
                  <c:v>1.26</c:v>
                </c:pt>
                <c:pt idx="2130">
                  <c:v>1.26</c:v>
                </c:pt>
                <c:pt idx="2131">
                  <c:v>1.26</c:v>
                </c:pt>
                <c:pt idx="2132">
                  <c:v>1.26</c:v>
                </c:pt>
                <c:pt idx="2133">
                  <c:v>1.26</c:v>
                </c:pt>
                <c:pt idx="2134">
                  <c:v>1.26</c:v>
                </c:pt>
                <c:pt idx="2135">
                  <c:v>1.26</c:v>
                </c:pt>
                <c:pt idx="2136">
                  <c:v>1.26</c:v>
                </c:pt>
                <c:pt idx="2137">
                  <c:v>1.26</c:v>
                </c:pt>
                <c:pt idx="2138">
                  <c:v>1.26</c:v>
                </c:pt>
                <c:pt idx="2139">
                  <c:v>1.26</c:v>
                </c:pt>
                <c:pt idx="2140">
                  <c:v>1.26</c:v>
                </c:pt>
                <c:pt idx="2141">
                  <c:v>1.26</c:v>
                </c:pt>
                <c:pt idx="2142">
                  <c:v>1.26</c:v>
                </c:pt>
                <c:pt idx="2143">
                  <c:v>1.26</c:v>
                </c:pt>
                <c:pt idx="2144">
                  <c:v>1.26</c:v>
                </c:pt>
                <c:pt idx="2145">
                  <c:v>1.26</c:v>
                </c:pt>
                <c:pt idx="2146">
                  <c:v>1.26</c:v>
                </c:pt>
                <c:pt idx="2147">
                  <c:v>1.26</c:v>
                </c:pt>
                <c:pt idx="2148">
                  <c:v>1.26</c:v>
                </c:pt>
                <c:pt idx="2149">
                  <c:v>1.25</c:v>
                </c:pt>
                <c:pt idx="2150">
                  <c:v>1.25</c:v>
                </c:pt>
                <c:pt idx="2151">
                  <c:v>1.25</c:v>
                </c:pt>
                <c:pt idx="2152">
                  <c:v>1.25</c:v>
                </c:pt>
                <c:pt idx="2153">
                  <c:v>1.25</c:v>
                </c:pt>
                <c:pt idx="2154">
                  <c:v>1.25</c:v>
                </c:pt>
                <c:pt idx="2155">
                  <c:v>1.25</c:v>
                </c:pt>
                <c:pt idx="2156">
                  <c:v>1.24</c:v>
                </c:pt>
                <c:pt idx="2157">
                  <c:v>1.24</c:v>
                </c:pt>
                <c:pt idx="2158">
                  <c:v>1.24</c:v>
                </c:pt>
                <c:pt idx="2159">
                  <c:v>1.24</c:v>
                </c:pt>
                <c:pt idx="2160">
                  <c:v>1.23</c:v>
                </c:pt>
                <c:pt idx="2161">
                  <c:v>1.23</c:v>
                </c:pt>
                <c:pt idx="2162">
                  <c:v>1.23</c:v>
                </c:pt>
                <c:pt idx="2163">
                  <c:v>1.23</c:v>
                </c:pt>
                <c:pt idx="2164">
                  <c:v>1.22</c:v>
                </c:pt>
                <c:pt idx="2165">
                  <c:v>1.22</c:v>
                </c:pt>
                <c:pt idx="2166">
                  <c:v>1.22</c:v>
                </c:pt>
                <c:pt idx="2167">
                  <c:v>1.22</c:v>
                </c:pt>
                <c:pt idx="2168">
                  <c:v>1.21</c:v>
                </c:pt>
                <c:pt idx="2169">
                  <c:v>1.21</c:v>
                </c:pt>
                <c:pt idx="2170">
                  <c:v>1.21</c:v>
                </c:pt>
                <c:pt idx="2171">
                  <c:v>1.2</c:v>
                </c:pt>
                <c:pt idx="2172">
                  <c:v>1.2</c:v>
                </c:pt>
                <c:pt idx="2173">
                  <c:v>1.2</c:v>
                </c:pt>
                <c:pt idx="2174">
                  <c:v>1.19</c:v>
                </c:pt>
                <c:pt idx="2175">
                  <c:v>1.19</c:v>
                </c:pt>
                <c:pt idx="2176">
                  <c:v>1.19</c:v>
                </c:pt>
                <c:pt idx="2177">
                  <c:v>1.18</c:v>
                </c:pt>
                <c:pt idx="2178">
                  <c:v>1.18</c:v>
                </c:pt>
                <c:pt idx="2179">
                  <c:v>1.17</c:v>
                </c:pt>
                <c:pt idx="2180">
                  <c:v>1.17</c:v>
                </c:pt>
                <c:pt idx="2181">
                  <c:v>1.16</c:v>
                </c:pt>
                <c:pt idx="2182">
                  <c:v>1.16</c:v>
                </c:pt>
                <c:pt idx="2183">
                  <c:v>1.16</c:v>
                </c:pt>
                <c:pt idx="2184">
                  <c:v>1.15</c:v>
                </c:pt>
                <c:pt idx="2185">
                  <c:v>1.15</c:v>
                </c:pt>
                <c:pt idx="2186">
                  <c:v>1.14</c:v>
                </c:pt>
                <c:pt idx="2187">
                  <c:v>1.14</c:v>
                </c:pt>
                <c:pt idx="2188">
                  <c:v>1.13</c:v>
                </c:pt>
                <c:pt idx="2189">
                  <c:v>1.13</c:v>
                </c:pt>
                <c:pt idx="2190">
                  <c:v>1.12</c:v>
                </c:pt>
                <c:pt idx="2191">
                  <c:v>1.12</c:v>
                </c:pt>
                <c:pt idx="2192">
                  <c:v>1.11</c:v>
                </c:pt>
                <c:pt idx="2193">
                  <c:v>1.11</c:v>
                </c:pt>
                <c:pt idx="2194">
                  <c:v>1.1</c:v>
                </c:pt>
                <c:pt idx="2195">
                  <c:v>1.09</c:v>
                </c:pt>
                <c:pt idx="2196">
                  <c:v>1.09</c:v>
                </c:pt>
                <c:pt idx="2197">
                  <c:v>1.08</c:v>
                </c:pt>
                <c:pt idx="2198">
                  <c:v>1.08</c:v>
                </c:pt>
                <c:pt idx="2199">
                  <c:v>1.07</c:v>
                </c:pt>
                <c:pt idx="2200">
                  <c:v>1.06</c:v>
                </c:pt>
                <c:pt idx="2201">
                  <c:v>1.06</c:v>
                </c:pt>
                <c:pt idx="2202">
                  <c:v>1.05</c:v>
                </c:pt>
                <c:pt idx="2203">
                  <c:v>1.05</c:v>
                </c:pt>
                <c:pt idx="2204">
                  <c:v>1.04</c:v>
                </c:pt>
                <c:pt idx="2205">
                  <c:v>1.03</c:v>
                </c:pt>
                <c:pt idx="2206">
                  <c:v>1.03</c:v>
                </c:pt>
                <c:pt idx="2207">
                  <c:v>1.02</c:v>
                </c:pt>
                <c:pt idx="2208">
                  <c:v>1.01</c:v>
                </c:pt>
                <c:pt idx="2209">
                  <c:v>1.01</c:v>
                </c:pt>
                <c:pt idx="2210">
                  <c:v>0.999</c:v>
                </c:pt>
                <c:pt idx="2211">
                  <c:v>0.992</c:v>
                </c:pt>
                <c:pt idx="2212">
                  <c:v>0.985</c:v>
                </c:pt>
                <c:pt idx="2213">
                  <c:v>0.978</c:v>
                </c:pt>
                <c:pt idx="2214">
                  <c:v>0.971</c:v>
                </c:pt>
                <c:pt idx="2215">
                  <c:v>0.964</c:v>
                </c:pt>
                <c:pt idx="2216">
                  <c:v>0.956</c:v>
                </c:pt>
                <c:pt idx="2217">
                  <c:v>0.949</c:v>
                </c:pt>
                <c:pt idx="2218">
                  <c:v>0.941</c:v>
                </c:pt>
                <c:pt idx="2219">
                  <c:v>0.934</c:v>
                </c:pt>
                <c:pt idx="2220">
                  <c:v>0.926</c:v>
                </c:pt>
                <c:pt idx="2221">
                  <c:v>0.918</c:v>
                </c:pt>
                <c:pt idx="2222">
                  <c:v>0.91</c:v>
                </c:pt>
                <c:pt idx="2223">
                  <c:v>0.902</c:v>
                </c:pt>
                <c:pt idx="2224">
                  <c:v>0.894</c:v>
                </c:pt>
                <c:pt idx="2225">
                  <c:v>0.886</c:v>
                </c:pt>
                <c:pt idx="2226">
                  <c:v>0.878</c:v>
                </c:pt>
                <c:pt idx="2227">
                  <c:v>0.87</c:v>
                </c:pt>
                <c:pt idx="2228">
                  <c:v>0.862</c:v>
                </c:pt>
                <c:pt idx="2229">
                  <c:v>0.853</c:v>
                </c:pt>
                <c:pt idx="2230">
                  <c:v>0.845</c:v>
                </c:pt>
                <c:pt idx="2231">
                  <c:v>0.837</c:v>
                </c:pt>
                <c:pt idx="2232">
                  <c:v>0.828</c:v>
                </c:pt>
                <c:pt idx="2233">
                  <c:v>0.819</c:v>
                </c:pt>
                <c:pt idx="2234">
                  <c:v>0.811</c:v>
                </c:pt>
                <c:pt idx="2235">
                  <c:v>0.802</c:v>
                </c:pt>
                <c:pt idx="2236">
                  <c:v>0.793</c:v>
                </c:pt>
                <c:pt idx="2237">
                  <c:v>0.784</c:v>
                </c:pt>
                <c:pt idx="2238">
                  <c:v>0.775</c:v>
                </c:pt>
                <c:pt idx="2239">
                  <c:v>0.766</c:v>
                </c:pt>
                <c:pt idx="2240">
                  <c:v>0.757</c:v>
                </c:pt>
                <c:pt idx="2241">
                  <c:v>0.748</c:v>
                </c:pt>
                <c:pt idx="2242">
                  <c:v>0.739</c:v>
                </c:pt>
                <c:pt idx="2243">
                  <c:v>0.73</c:v>
                </c:pt>
                <c:pt idx="2244">
                  <c:v>0.72</c:v>
                </c:pt>
                <c:pt idx="2245">
                  <c:v>0.711</c:v>
                </c:pt>
                <c:pt idx="2246">
                  <c:v>0.702</c:v>
                </c:pt>
                <c:pt idx="2247">
                  <c:v>0.692</c:v>
                </c:pt>
                <c:pt idx="2248">
                  <c:v>0.683</c:v>
                </c:pt>
                <c:pt idx="2249">
                  <c:v>0.673</c:v>
                </c:pt>
                <c:pt idx="2250">
                  <c:v>0.663</c:v>
                </c:pt>
              </c:numCache>
            </c:numRef>
          </c:yVal>
          <c:smooth val="1"/>
        </c:ser>
        <c:ser>
          <c:idx val="1"/>
          <c:order val="1"/>
          <c:tx>
            <c:strRef>
              <c:f>'L=0.5,0.1,Te=2.5_10◎'!$G$1</c:f>
              <c:strCache>
                <c:ptCount val="1"/>
                <c:pt idx="0">
                  <c:v>L=0.1</c:v>
                </c:pt>
              </c:strCache>
            </c:strRef>
          </c:tx>
          <c:marker>
            <c:symbol val="none"/>
          </c:marker>
          <c:xVal>
            <c:numRef>
              <c:f>'L=0.5,0.1,Te=2.5_10◎'!$A$2:$A$2253</c:f>
              <c:numCache>
                <c:formatCode>General</c:formatCode>
                <c:ptCount val="2252"/>
                <c:pt idx="0">
                  <c:v>0.0</c:v>
                </c:pt>
                <c:pt idx="1">
                  <c:v>0.002</c:v>
                </c:pt>
                <c:pt idx="2">
                  <c:v>0.004</c:v>
                </c:pt>
                <c:pt idx="3">
                  <c:v>0.006</c:v>
                </c:pt>
                <c:pt idx="4">
                  <c:v>0.008</c:v>
                </c:pt>
                <c:pt idx="5">
                  <c:v>0.01</c:v>
                </c:pt>
                <c:pt idx="6">
                  <c:v>0.012</c:v>
                </c:pt>
                <c:pt idx="7">
                  <c:v>0.014</c:v>
                </c:pt>
                <c:pt idx="8">
                  <c:v>0.016</c:v>
                </c:pt>
                <c:pt idx="9">
                  <c:v>0.018</c:v>
                </c:pt>
                <c:pt idx="10">
                  <c:v>0.02</c:v>
                </c:pt>
                <c:pt idx="11">
                  <c:v>0.022</c:v>
                </c:pt>
                <c:pt idx="12">
                  <c:v>0.024</c:v>
                </c:pt>
                <c:pt idx="13">
                  <c:v>0.026</c:v>
                </c:pt>
                <c:pt idx="14">
                  <c:v>0.028</c:v>
                </c:pt>
                <c:pt idx="15">
                  <c:v>0.03</c:v>
                </c:pt>
                <c:pt idx="16">
                  <c:v>0.032</c:v>
                </c:pt>
                <c:pt idx="17">
                  <c:v>0.034</c:v>
                </c:pt>
                <c:pt idx="18">
                  <c:v>0.036</c:v>
                </c:pt>
                <c:pt idx="19">
                  <c:v>0.038</c:v>
                </c:pt>
                <c:pt idx="20">
                  <c:v>0.04</c:v>
                </c:pt>
                <c:pt idx="21">
                  <c:v>0.042</c:v>
                </c:pt>
                <c:pt idx="22">
                  <c:v>0.044</c:v>
                </c:pt>
                <c:pt idx="23">
                  <c:v>0.046</c:v>
                </c:pt>
                <c:pt idx="24">
                  <c:v>0.048</c:v>
                </c:pt>
                <c:pt idx="25">
                  <c:v>0.05</c:v>
                </c:pt>
                <c:pt idx="26">
                  <c:v>0.052</c:v>
                </c:pt>
                <c:pt idx="27">
                  <c:v>0.054</c:v>
                </c:pt>
                <c:pt idx="28">
                  <c:v>0.056</c:v>
                </c:pt>
                <c:pt idx="29">
                  <c:v>0.058</c:v>
                </c:pt>
                <c:pt idx="30">
                  <c:v>0.06</c:v>
                </c:pt>
                <c:pt idx="31">
                  <c:v>0.062</c:v>
                </c:pt>
                <c:pt idx="32">
                  <c:v>0.064</c:v>
                </c:pt>
                <c:pt idx="33">
                  <c:v>0.066</c:v>
                </c:pt>
                <c:pt idx="34">
                  <c:v>0.068</c:v>
                </c:pt>
                <c:pt idx="35">
                  <c:v>0.07</c:v>
                </c:pt>
                <c:pt idx="36">
                  <c:v>0.072</c:v>
                </c:pt>
                <c:pt idx="37">
                  <c:v>0.074</c:v>
                </c:pt>
                <c:pt idx="38">
                  <c:v>0.076</c:v>
                </c:pt>
                <c:pt idx="39">
                  <c:v>0.078</c:v>
                </c:pt>
                <c:pt idx="40">
                  <c:v>0.08</c:v>
                </c:pt>
                <c:pt idx="41">
                  <c:v>0.082</c:v>
                </c:pt>
                <c:pt idx="42">
                  <c:v>0.084</c:v>
                </c:pt>
                <c:pt idx="43">
                  <c:v>0.086</c:v>
                </c:pt>
                <c:pt idx="44">
                  <c:v>0.088</c:v>
                </c:pt>
                <c:pt idx="45">
                  <c:v>0.09</c:v>
                </c:pt>
                <c:pt idx="46">
                  <c:v>0.092</c:v>
                </c:pt>
                <c:pt idx="47">
                  <c:v>0.094</c:v>
                </c:pt>
                <c:pt idx="48">
                  <c:v>0.096</c:v>
                </c:pt>
                <c:pt idx="49">
                  <c:v>0.098</c:v>
                </c:pt>
                <c:pt idx="50">
                  <c:v>0.1</c:v>
                </c:pt>
                <c:pt idx="51">
                  <c:v>0.102</c:v>
                </c:pt>
                <c:pt idx="52">
                  <c:v>0.104</c:v>
                </c:pt>
                <c:pt idx="53">
                  <c:v>0.106</c:v>
                </c:pt>
                <c:pt idx="54">
                  <c:v>0.108</c:v>
                </c:pt>
                <c:pt idx="55">
                  <c:v>0.11</c:v>
                </c:pt>
                <c:pt idx="56">
                  <c:v>0.112</c:v>
                </c:pt>
                <c:pt idx="57">
                  <c:v>0.114</c:v>
                </c:pt>
                <c:pt idx="58">
                  <c:v>0.116</c:v>
                </c:pt>
                <c:pt idx="59">
                  <c:v>0.118</c:v>
                </c:pt>
                <c:pt idx="60">
                  <c:v>0.12</c:v>
                </c:pt>
                <c:pt idx="61">
                  <c:v>0.122</c:v>
                </c:pt>
                <c:pt idx="62">
                  <c:v>0.124</c:v>
                </c:pt>
                <c:pt idx="63">
                  <c:v>0.126</c:v>
                </c:pt>
                <c:pt idx="64">
                  <c:v>0.128</c:v>
                </c:pt>
                <c:pt idx="65">
                  <c:v>0.13</c:v>
                </c:pt>
                <c:pt idx="66">
                  <c:v>0.132</c:v>
                </c:pt>
                <c:pt idx="67">
                  <c:v>0.134</c:v>
                </c:pt>
                <c:pt idx="68">
                  <c:v>0.136</c:v>
                </c:pt>
                <c:pt idx="69">
                  <c:v>0.138</c:v>
                </c:pt>
                <c:pt idx="70">
                  <c:v>0.14</c:v>
                </c:pt>
                <c:pt idx="71">
                  <c:v>0.142</c:v>
                </c:pt>
                <c:pt idx="72">
                  <c:v>0.144</c:v>
                </c:pt>
                <c:pt idx="73">
                  <c:v>0.146</c:v>
                </c:pt>
                <c:pt idx="74">
                  <c:v>0.148</c:v>
                </c:pt>
                <c:pt idx="75">
                  <c:v>0.15</c:v>
                </c:pt>
                <c:pt idx="76">
                  <c:v>0.152</c:v>
                </c:pt>
                <c:pt idx="77">
                  <c:v>0.154</c:v>
                </c:pt>
                <c:pt idx="78">
                  <c:v>0.156</c:v>
                </c:pt>
                <c:pt idx="79">
                  <c:v>0.158</c:v>
                </c:pt>
                <c:pt idx="80">
                  <c:v>0.16</c:v>
                </c:pt>
                <c:pt idx="81">
                  <c:v>0.162</c:v>
                </c:pt>
                <c:pt idx="82">
                  <c:v>0.164</c:v>
                </c:pt>
                <c:pt idx="83">
                  <c:v>0.166</c:v>
                </c:pt>
                <c:pt idx="84">
                  <c:v>0.168</c:v>
                </c:pt>
                <c:pt idx="85">
                  <c:v>0.17</c:v>
                </c:pt>
                <c:pt idx="86">
                  <c:v>0.172</c:v>
                </c:pt>
                <c:pt idx="87">
                  <c:v>0.174</c:v>
                </c:pt>
                <c:pt idx="88">
                  <c:v>0.176</c:v>
                </c:pt>
                <c:pt idx="89">
                  <c:v>0.178</c:v>
                </c:pt>
                <c:pt idx="90">
                  <c:v>0.18</c:v>
                </c:pt>
                <c:pt idx="91">
                  <c:v>0.182</c:v>
                </c:pt>
                <c:pt idx="92">
                  <c:v>0.184</c:v>
                </c:pt>
                <c:pt idx="93">
                  <c:v>0.186</c:v>
                </c:pt>
                <c:pt idx="94">
                  <c:v>0.188</c:v>
                </c:pt>
                <c:pt idx="95">
                  <c:v>0.19</c:v>
                </c:pt>
                <c:pt idx="96">
                  <c:v>0.192</c:v>
                </c:pt>
                <c:pt idx="97">
                  <c:v>0.194</c:v>
                </c:pt>
                <c:pt idx="98">
                  <c:v>0.196</c:v>
                </c:pt>
                <c:pt idx="99">
                  <c:v>0.198</c:v>
                </c:pt>
                <c:pt idx="100">
                  <c:v>0.2</c:v>
                </c:pt>
                <c:pt idx="101">
                  <c:v>0.202</c:v>
                </c:pt>
                <c:pt idx="102">
                  <c:v>0.204</c:v>
                </c:pt>
                <c:pt idx="103">
                  <c:v>0.206</c:v>
                </c:pt>
                <c:pt idx="104">
                  <c:v>0.208</c:v>
                </c:pt>
                <c:pt idx="105">
                  <c:v>0.21</c:v>
                </c:pt>
                <c:pt idx="106">
                  <c:v>0.212</c:v>
                </c:pt>
                <c:pt idx="107">
                  <c:v>0.214</c:v>
                </c:pt>
                <c:pt idx="108">
                  <c:v>0.216</c:v>
                </c:pt>
                <c:pt idx="109">
                  <c:v>0.218</c:v>
                </c:pt>
                <c:pt idx="110">
                  <c:v>0.22</c:v>
                </c:pt>
                <c:pt idx="111">
                  <c:v>0.222</c:v>
                </c:pt>
                <c:pt idx="112">
                  <c:v>0.224</c:v>
                </c:pt>
                <c:pt idx="113">
                  <c:v>0.226</c:v>
                </c:pt>
                <c:pt idx="114">
                  <c:v>0.228</c:v>
                </c:pt>
                <c:pt idx="115">
                  <c:v>0.23</c:v>
                </c:pt>
                <c:pt idx="116">
                  <c:v>0.232</c:v>
                </c:pt>
                <c:pt idx="117">
                  <c:v>0.234</c:v>
                </c:pt>
                <c:pt idx="118">
                  <c:v>0.236</c:v>
                </c:pt>
                <c:pt idx="119">
                  <c:v>0.238</c:v>
                </c:pt>
                <c:pt idx="120">
                  <c:v>0.24</c:v>
                </c:pt>
                <c:pt idx="121">
                  <c:v>0.242</c:v>
                </c:pt>
                <c:pt idx="122">
                  <c:v>0.244</c:v>
                </c:pt>
                <c:pt idx="123">
                  <c:v>0.246</c:v>
                </c:pt>
                <c:pt idx="124">
                  <c:v>0.248</c:v>
                </c:pt>
                <c:pt idx="125">
                  <c:v>0.25</c:v>
                </c:pt>
                <c:pt idx="126">
                  <c:v>0.252</c:v>
                </c:pt>
                <c:pt idx="127">
                  <c:v>0.254</c:v>
                </c:pt>
                <c:pt idx="128">
                  <c:v>0.256</c:v>
                </c:pt>
                <c:pt idx="129">
                  <c:v>0.258</c:v>
                </c:pt>
                <c:pt idx="130">
                  <c:v>0.26</c:v>
                </c:pt>
                <c:pt idx="131">
                  <c:v>0.262</c:v>
                </c:pt>
                <c:pt idx="132">
                  <c:v>0.264</c:v>
                </c:pt>
                <c:pt idx="133">
                  <c:v>0.266</c:v>
                </c:pt>
                <c:pt idx="134">
                  <c:v>0.268</c:v>
                </c:pt>
                <c:pt idx="135">
                  <c:v>0.27</c:v>
                </c:pt>
                <c:pt idx="136">
                  <c:v>0.272</c:v>
                </c:pt>
                <c:pt idx="137">
                  <c:v>0.274</c:v>
                </c:pt>
                <c:pt idx="138">
                  <c:v>0.276</c:v>
                </c:pt>
                <c:pt idx="139">
                  <c:v>0.278</c:v>
                </c:pt>
                <c:pt idx="140">
                  <c:v>0.28</c:v>
                </c:pt>
                <c:pt idx="141">
                  <c:v>0.282</c:v>
                </c:pt>
                <c:pt idx="142">
                  <c:v>0.284</c:v>
                </c:pt>
                <c:pt idx="143">
                  <c:v>0.286</c:v>
                </c:pt>
                <c:pt idx="144">
                  <c:v>0.288</c:v>
                </c:pt>
                <c:pt idx="145">
                  <c:v>0.29</c:v>
                </c:pt>
                <c:pt idx="146">
                  <c:v>0.292</c:v>
                </c:pt>
                <c:pt idx="147">
                  <c:v>0.294</c:v>
                </c:pt>
                <c:pt idx="148">
                  <c:v>0.296</c:v>
                </c:pt>
                <c:pt idx="149">
                  <c:v>0.298</c:v>
                </c:pt>
                <c:pt idx="150">
                  <c:v>0.3</c:v>
                </c:pt>
                <c:pt idx="151">
                  <c:v>0.302</c:v>
                </c:pt>
                <c:pt idx="152">
                  <c:v>0.304</c:v>
                </c:pt>
                <c:pt idx="153">
                  <c:v>0.306</c:v>
                </c:pt>
                <c:pt idx="154">
                  <c:v>0.308</c:v>
                </c:pt>
                <c:pt idx="155">
                  <c:v>0.31</c:v>
                </c:pt>
                <c:pt idx="156">
                  <c:v>0.312</c:v>
                </c:pt>
                <c:pt idx="157">
                  <c:v>0.314</c:v>
                </c:pt>
                <c:pt idx="158">
                  <c:v>0.316</c:v>
                </c:pt>
                <c:pt idx="159">
                  <c:v>0.318</c:v>
                </c:pt>
                <c:pt idx="160">
                  <c:v>0.32</c:v>
                </c:pt>
                <c:pt idx="161">
                  <c:v>0.322</c:v>
                </c:pt>
                <c:pt idx="162">
                  <c:v>0.324</c:v>
                </c:pt>
                <c:pt idx="163">
                  <c:v>0.326</c:v>
                </c:pt>
                <c:pt idx="164">
                  <c:v>0.328</c:v>
                </c:pt>
                <c:pt idx="165">
                  <c:v>0.33</c:v>
                </c:pt>
                <c:pt idx="166">
                  <c:v>0.332</c:v>
                </c:pt>
                <c:pt idx="167">
                  <c:v>0.334</c:v>
                </c:pt>
                <c:pt idx="168">
                  <c:v>0.336</c:v>
                </c:pt>
                <c:pt idx="169">
                  <c:v>0.338</c:v>
                </c:pt>
                <c:pt idx="170">
                  <c:v>0.34</c:v>
                </c:pt>
                <c:pt idx="171">
                  <c:v>0.342</c:v>
                </c:pt>
                <c:pt idx="172">
                  <c:v>0.344</c:v>
                </c:pt>
                <c:pt idx="173">
                  <c:v>0.346</c:v>
                </c:pt>
                <c:pt idx="174">
                  <c:v>0.348</c:v>
                </c:pt>
                <c:pt idx="175">
                  <c:v>0.35</c:v>
                </c:pt>
                <c:pt idx="176">
                  <c:v>0.352</c:v>
                </c:pt>
                <c:pt idx="177">
                  <c:v>0.354</c:v>
                </c:pt>
                <c:pt idx="178">
                  <c:v>0.356</c:v>
                </c:pt>
                <c:pt idx="179">
                  <c:v>0.358</c:v>
                </c:pt>
                <c:pt idx="180">
                  <c:v>0.36</c:v>
                </c:pt>
                <c:pt idx="181">
                  <c:v>0.362</c:v>
                </c:pt>
                <c:pt idx="182">
                  <c:v>0.364</c:v>
                </c:pt>
                <c:pt idx="183">
                  <c:v>0.366</c:v>
                </c:pt>
                <c:pt idx="184">
                  <c:v>0.368</c:v>
                </c:pt>
                <c:pt idx="185">
                  <c:v>0.37</c:v>
                </c:pt>
                <c:pt idx="186">
                  <c:v>0.372</c:v>
                </c:pt>
                <c:pt idx="187">
                  <c:v>0.374</c:v>
                </c:pt>
                <c:pt idx="188">
                  <c:v>0.376</c:v>
                </c:pt>
                <c:pt idx="189">
                  <c:v>0.378</c:v>
                </c:pt>
                <c:pt idx="190">
                  <c:v>0.38</c:v>
                </c:pt>
                <c:pt idx="191">
                  <c:v>0.382</c:v>
                </c:pt>
                <c:pt idx="192">
                  <c:v>0.384</c:v>
                </c:pt>
                <c:pt idx="193">
                  <c:v>0.386</c:v>
                </c:pt>
                <c:pt idx="194">
                  <c:v>0.388</c:v>
                </c:pt>
                <c:pt idx="195">
                  <c:v>0.39</c:v>
                </c:pt>
                <c:pt idx="196">
                  <c:v>0.392</c:v>
                </c:pt>
                <c:pt idx="197">
                  <c:v>0.394</c:v>
                </c:pt>
                <c:pt idx="198">
                  <c:v>0.396</c:v>
                </c:pt>
                <c:pt idx="199">
                  <c:v>0.398</c:v>
                </c:pt>
                <c:pt idx="200">
                  <c:v>0.4</c:v>
                </c:pt>
                <c:pt idx="201">
                  <c:v>0.402</c:v>
                </c:pt>
                <c:pt idx="202">
                  <c:v>0.404</c:v>
                </c:pt>
                <c:pt idx="203">
                  <c:v>0.406</c:v>
                </c:pt>
                <c:pt idx="204">
                  <c:v>0.408</c:v>
                </c:pt>
                <c:pt idx="205">
                  <c:v>0.41</c:v>
                </c:pt>
                <c:pt idx="206">
                  <c:v>0.412</c:v>
                </c:pt>
                <c:pt idx="207">
                  <c:v>0.414</c:v>
                </c:pt>
                <c:pt idx="208">
                  <c:v>0.416</c:v>
                </c:pt>
                <c:pt idx="209">
                  <c:v>0.418</c:v>
                </c:pt>
                <c:pt idx="210">
                  <c:v>0.42</c:v>
                </c:pt>
                <c:pt idx="211">
                  <c:v>0.422</c:v>
                </c:pt>
                <c:pt idx="212">
                  <c:v>0.424</c:v>
                </c:pt>
                <c:pt idx="213">
                  <c:v>0.426</c:v>
                </c:pt>
                <c:pt idx="214">
                  <c:v>0.428</c:v>
                </c:pt>
                <c:pt idx="215">
                  <c:v>0.43</c:v>
                </c:pt>
                <c:pt idx="216">
                  <c:v>0.432</c:v>
                </c:pt>
                <c:pt idx="217">
                  <c:v>0.434</c:v>
                </c:pt>
                <c:pt idx="218">
                  <c:v>0.436</c:v>
                </c:pt>
                <c:pt idx="219">
                  <c:v>0.438</c:v>
                </c:pt>
                <c:pt idx="220">
                  <c:v>0.44</c:v>
                </c:pt>
                <c:pt idx="221">
                  <c:v>0.442</c:v>
                </c:pt>
                <c:pt idx="222">
                  <c:v>0.444</c:v>
                </c:pt>
                <c:pt idx="223">
                  <c:v>0.446</c:v>
                </c:pt>
                <c:pt idx="224">
                  <c:v>0.448</c:v>
                </c:pt>
                <c:pt idx="225">
                  <c:v>0.45</c:v>
                </c:pt>
                <c:pt idx="226">
                  <c:v>0.452</c:v>
                </c:pt>
                <c:pt idx="227">
                  <c:v>0.454</c:v>
                </c:pt>
                <c:pt idx="228">
                  <c:v>0.456</c:v>
                </c:pt>
                <c:pt idx="229">
                  <c:v>0.458</c:v>
                </c:pt>
                <c:pt idx="230">
                  <c:v>0.46</c:v>
                </c:pt>
                <c:pt idx="231">
                  <c:v>0.462</c:v>
                </c:pt>
                <c:pt idx="232">
                  <c:v>0.464</c:v>
                </c:pt>
                <c:pt idx="233">
                  <c:v>0.466</c:v>
                </c:pt>
                <c:pt idx="234">
                  <c:v>0.468</c:v>
                </c:pt>
                <c:pt idx="235">
                  <c:v>0.47</c:v>
                </c:pt>
                <c:pt idx="236">
                  <c:v>0.472</c:v>
                </c:pt>
                <c:pt idx="237">
                  <c:v>0.474</c:v>
                </c:pt>
                <c:pt idx="238">
                  <c:v>0.476</c:v>
                </c:pt>
                <c:pt idx="239">
                  <c:v>0.478</c:v>
                </c:pt>
                <c:pt idx="240">
                  <c:v>0.48</c:v>
                </c:pt>
                <c:pt idx="241">
                  <c:v>0.482</c:v>
                </c:pt>
                <c:pt idx="242">
                  <c:v>0.484</c:v>
                </c:pt>
                <c:pt idx="243">
                  <c:v>0.486</c:v>
                </c:pt>
                <c:pt idx="244">
                  <c:v>0.488</c:v>
                </c:pt>
                <c:pt idx="245">
                  <c:v>0.49</c:v>
                </c:pt>
                <c:pt idx="246">
                  <c:v>0.492</c:v>
                </c:pt>
                <c:pt idx="247">
                  <c:v>0.494</c:v>
                </c:pt>
                <c:pt idx="248">
                  <c:v>0.496</c:v>
                </c:pt>
                <c:pt idx="249">
                  <c:v>0.498</c:v>
                </c:pt>
                <c:pt idx="250">
                  <c:v>0.5</c:v>
                </c:pt>
                <c:pt idx="251">
                  <c:v>0.502</c:v>
                </c:pt>
                <c:pt idx="252">
                  <c:v>0.504</c:v>
                </c:pt>
                <c:pt idx="253">
                  <c:v>0.506</c:v>
                </c:pt>
                <c:pt idx="254">
                  <c:v>0.508</c:v>
                </c:pt>
                <c:pt idx="255">
                  <c:v>0.51</c:v>
                </c:pt>
                <c:pt idx="256">
                  <c:v>0.512</c:v>
                </c:pt>
                <c:pt idx="257">
                  <c:v>0.514</c:v>
                </c:pt>
                <c:pt idx="258">
                  <c:v>0.516</c:v>
                </c:pt>
                <c:pt idx="259">
                  <c:v>0.518</c:v>
                </c:pt>
                <c:pt idx="260">
                  <c:v>0.52</c:v>
                </c:pt>
                <c:pt idx="261">
                  <c:v>0.522</c:v>
                </c:pt>
                <c:pt idx="262">
                  <c:v>0.524</c:v>
                </c:pt>
                <c:pt idx="263">
                  <c:v>0.526</c:v>
                </c:pt>
                <c:pt idx="264">
                  <c:v>0.528</c:v>
                </c:pt>
                <c:pt idx="265">
                  <c:v>0.53</c:v>
                </c:pt>
                <c:pt idx="266">
                  <c:v>0.532</c:v>
                </c:pt>
                <c:pt idx="267">
                  <c:v>0.534</c:v>
                </c:pt>
                <c:pt idx="268">
                  <c:v>0.536</c:v>
                </c:pt>
                <c:pt idx="269">
                  <c:v>0.538</c:v>
                </c:pt>
                <c:pt idx="270">
                  <c:v>0.54</c:v>
                </c:pt>
                <c:pt idx="271">
                  <c:v>0.542</c:v>
                </c:pt>
                <c:pt idx="272">
                  <c:v>0.544</c:v>
                </c:pt>
                <c:pt idx="273">
                  <c:v>0.546</c:v>
                </c:pt>
                <c:pt idx="274">
                  <c:v>0.548</c:v>
                </c:pt>
                <c:pt idx="275">
                  <c:v>0.55</c:v>
                </c:pt>
                <c:pt idx="276">
                  <c:v>0.552</c:v>
                </c:pt>
                <c:pt idx="277">
                  <c:v>0.554</c:v>
                </c:pt>
                <c:pt idx="278">
                  <c:v>0.556</c:v>
                </c:pt>
                <c:pt idx="279">
                  <c:v>0.558</c:v>
                </c:pt>
                <c:pt idx="280">
                  <c:v>0.56</c:v>
                </c:pt>
                <c:pt idx="281">
                  <c:v>0.562</c:v>
                </c:pt>
                <c:pt idx="282">
                  <c:v>0.564</c:v>
                </c:pt>
                <c:pt idx="283">
                  <c:v>0.566</c:v>
                </c:pt>
                <c:pt idx="284">
                  <c:v>0.568</c:v>
                </c:pt>
                <c:pt idx="285">
                  <c:v>0.57</c:v>
                </c:pt>
                <c:pt idx="286">
                  <c:v>0.572</c:v>
                </c:pt>
                <c:pt idx="287">
                  <c:v>0.574</c:v>
                </c:pt>
                <c:pt idx="288">
                  <c:v>0.576</c:v>
                </c:pt>
                <c:pt idx="289">
                  <c:v>0.578</c:v>
                </c:pt>
                <c:pt idx="290">
                  <c:v>0.58</c:v>
                </c:pt>
                <c:pt idx="291">
                  <c:v>0.582</c:v>
                </c:pt>
                <c:pt idx="292">
                  <c:v>0.584</c:v>
                </c:pt>
                <c:pt idx="293">
                  <c:v>0.586</c:v>
                </c:pt>
                <c:pt idx="294">
                  <c:v>0.588</c:v>
                </c:pt>
                <c:pt idx="295">
                  <c:v>0.59</c:v>
                </c:pt>
                <c:pt idx="296">
                  <c:v>0.592</c:v>
                </c:pt>
                <c:pt idx="297">
                  <c:v>0.594</c:v>
                </c:pt>
                <c:pt idx="298">
                  <c:v>0.596</c:v>
                </c:pt>
                <c:pt idx="299">
                  <c:v>0.598</c:v>
                </c:pt>
                <c:pt idx="300">
                  <c:v>0.6</c:v>
                </c:pt>
                <c:pt idx="301">
                  <c:v>0.602</c:v>
                </c:pt>
                <c:pt idx="302">
                  <c:v>0.604</c:v>
                </c:pt>
                <c:pt idx="303">
                  <c:v>0.606</c:v>
                </c:pt>
                <c:pt idx="304">
                  <c:v>0.608</c:v>
                </c:pt>
                <c:pt idx="305">
                  <c:v>0.61</c:v>
                </c:pt>
                <c:pt idx="306">
                  <c:v>0.612</c:v>
                </c:pt>
                <c:pt idx="307">
                  <c:v>0.614</c:v>
                </c:pt>
                <c:pt idx="308">
                  <c:v>0.616</c:v>
                </c:pt>
                <c:pt idx="309">
                  <c:v>0.618</c:v>
                </c:pt>
                <c:pt idx="310">
                  <c:v>0.62</c:v>
                </c:pt>
                <c:pt idx="311">
                  <c:v>0.622</c:v>
                </c:pt>
                <c:pt idx="312">
                  <c:v>0.624</c:v>
                </c:pt>
                <c:pt idx="313">
                  <c:v>0.626</c:v>
                </c:pt>
                <c:pt idx="314">
                  <c:v>0.628</c:v>
                </c:pt>
                <c:pt idx="315">
                  <c:v>0.63</c:v>
                </c:pt>
                <c:pt idx="316">
                  <c:v>0.632</c:v>
                </c:pt>
                <c:pt idx="317">
                  <c:v>0.634</c:v>
                </c:pt>
                <c:pt idx="318">
                  <c:v>0.636</c:v>
                </c:pt>
                <c:pt idx="319">
                  <c:v>0.638</c:v>
                </c:pt>
                <c:pt idx="320">
                  <c:v>0.64</c:v>
                </c:pt>
                <c:pt idx="321">
                  <c:v>0.642</c:v>
                </c:pt>
                <c:pt idx="322">
                  <c:v>0.644</c:v>
                </c:pt>
                <c:pt idx="323">
                  <c:v>0.646</c:v>
                </c:pt>
                <c:pt idx="324">
                  <c:v>0.648</c:v>
                </c:pt>
                <c:pt idx="325">
                  <c:v>0.65</c:v>
                </c:pt>
                <c:pt idx="326">
                  <c:v>0.652</c:v>
                </c:pt>
                <c:pt idx="327">
                  <c:v>0.654</c:v>
                </c:pt>
                <c:pt idx="328">
                  <c:v>0.656</c:v>
                </c:pt>
                <c:pt idx="329">
                  <c:v>0.658</c:v>
                </c:pt>
                <c:pt idx="330">
                  <c:v>0.66</c:v>
                </c:pt>
                <c:pt idx="331">
                  <c:v>0.662</c:v>
                </c:pt>
                <c:pt idx="332">
                  <c:v>0.664</c:v>
                </c:pt>
                <c:pt idx="333">
                  <c:v>0.666</c:v>
                </c:pt>
                <c:pt idx="334">
                  <c:v>0.668</c:v>
                </c:pt>
                <c:pt idx="335">
                  <c:v>0.67</c:v>
                </c:pt>
                <c:pt idx="336">
                  <c:v>0.672</c:v>
                </c:pt>
                <c:pt idx="337">
                  <c:v>0.674</c:v>
                </c:pt>
                <c:pt idx="338">
                  <c:v>0.676</c:v>
                </c:pt>
                <c:pt idx="339">
                  <c:v>0.678</c:v>
                </c:pt>
                <c:pt idx="340">
                  <c:v>0.68</c:v>
                </c:pt>
                <c:pt idx="341">
                  <c:v>0.682</c:v>
                </c:pt>
                <c:pt idx="342">
                  <c:v>0.684</c:v>
                </c:pt>
                <c:pt idx="343">
                  <c:v>0.686</c:v>
                </c:pt>
                <c:pt idx="344">
                  <c:v>0.688</c:v>
                </c:pt>
                <c:pt idx="345">
                  <c:v>0.69</c:v>
                </c:pt>
                <c:pt idx="346">
                  <c:v>0.692</c:v>
                </c:pt>
                <c:pt idx="347">
                  <c:v>0.694</c:v>
                </c:pt>
                <c:pt idx="348">
                  <c:v>0.696</c:v>
                </c:pt>
                <c:pt idx="349">
                  <c:v>0.698</c:v>
                </c:pt>
                <c:pt idx="350">
                  <c:v>0.7</c:v>
                </c:pt>
                <c:pt idx="351">
                  <c:v>0.702</c:v>
                </c:pt>
                <c:pt idx="352">
                  <c:v>0.704</c:v>
                </c:pt>
                <c:pt idx="353">
                  <c:v>0.706</c:v>
                </c:pt>
                <c:pt idx="354">
                  <c:v>0.708</c:v>
                </c:pt>
                <c:pt idx="355">
                  <c:v>0.71</c:v>
                </c:pt>
                <c:pt idx="356">
                  <c:v>0.712</c:v>
                </c:pt>
                <c:pt idx="357">
                  <c:v>0.714</c:v>
                </c:pt>
                <c:pt idx="358">
                  <c:v>0.716</c:v>
                </c:pt>
                <c:pt idx="359">
                  <c:v>0.718</c:v>
                </c:pt>
                <c:pt idx="360">
                  <c:v>0.72</c:v>
                </c:pt>
                <c:pt idx="361">
                  <c:v>0.722</c:v>
                </c:pt>
                <c:pt idx="362">
                  <c:v>0.724</c:v>
                </c:pt>
                <c:pt idx="363">
                  <c:v>0.726</c:v>
                </c:pt>
                <c:pt idx="364">
                  <c:v>0.728</c:v>
                </c:pt>
                <c:pt idx="365">
                  <c:v>0.73</c:v>
                </c:pt>
                <c:pt idx="366">
                  <c:v>0.732</c:v>
                </c:pt>
                <c:pt idx="367">
                  <c:v>0.734</c:v>
                </c:pt>
                <c:pt idx="368">
                  <c:v>0.736</c:v>
                </c:pt>
                <c:pt idx="369">
                  <c:v>0.738</c:v>
                </c:pt>
                <c:pt idx="370">
                  <c:v>0.74</c:v>
                </c:pt>
                <c:pt idx="371">
                  <c:v>0.742</c:v>
                </c:pt>
                <c:pt idx="372">
                  <c:v>0.744</c:v>
                </c:pt>
                <c:pt idx="373">
                  <c:v>0.746</c:v>
                </c:pt>
                <c:pt idx="374">
                  <c:v>0.748</c:v>
                </c:pt>
                <c:pt idx="375">
                  <c:v>0.75</c:v>
                </c:pt>
                <c:pt idx="376">
                  <c:v>0.752</c:v>
                </c:pt>
                <c:pt idx="377">
                  <c:v>0.754</c:v>
                </c:pt>
                <c:pt idx="378">
                  <c:v>0.756</c:v>
                </c:pt>
                <c:pt idx="379">
                  <c:v>0.758</c:v>
                </c:pt>
                <c:pt idx="380">
                  <c:v>0.76</c:v>
                </c:pt>
                <c:pt idx="381">
                  <c:v>0.762</c:v>
                </c:pt>
                <c:pt idx="382">
                  <c:v>0.764</c:v>
                </c:pt>
                <c:pt idx="383">
                  <c:v>0.766</c:v>
                </c:pt>
                <c:pt idx="384">
                  <c:v>0.768</c:v>
                </c:pt>
                <c:pt idx="385">
                  <c:v>0.77</c:v>
                </c:pt>
                <c:pt idx="386">
                  <c:v>0.772</c:v>
                </c:pt>
                <c:pt idx="387">
                  <c:v>0.774</c:v>
                </c:pt>
                <c:pt idx="388">
                  <c:v>0.776</c:v>
                </c:pt>
                <c:pt idx="389">
                  <c:v>0.778</c:v>
                </c:pt>
                <c:pt idx="390">
                  <c:v>0.78</c:v>
                </c:pt>
                <c:pt idx="391">
                  <c:v>0.782</c:v>
                </c:pt>
                <c:pt idx="392">
                  <c:v>0.784</c:v>
                </c:pt>
                <c:pt idx="393">
                  <c:v>0.786</c:v>
                </c:pt>
                <c:pt idx="394">
                  <c:v>0.788</c:v>
                </c:pt>
                <c:pt idx="395">
                  <c:v>0.79</c:v>
                </c:pt>
                <c:pt idx="396">
                  <c:v>0.792</c:v>
                </c:pt>
                <c:pt idx="397">
                  <c:v>0.794</c:v>
                </c:pt>
                <c:pt idx="398">
                  <c:v>0.796</c:v>
                </c:pt>
                <c:pt idx="399">
                  <c:v>0.798</c:v>
                </c:pt>
                <c:pt idx="400">
                  <c:v>0.8</c:v>
                </c:pt>
                <c:pt idx="401">
                  <c:v>0.802</c:v>
                </c:pt>
                <c:pt idx="402">
                  <c:v>0.804</c:v>
                </c:pt>
                <c:pt idx="403">
                  <c:v>0.806</c:v>
                </c:pt>
                <c:pt idx="404">
                  <c:v>0.808</c:v>
                </c:pt>
                <c:pt idx="405">
                  <c:v>0.81</c:v>
                </c:pt>
                <c:pt idx="406">
                  <c:v>0.812</c:v>
                </c:pt>
                <c:pt idx="407">
                  <c:v>0.814</c:v>
                </c:pt>
                <c:pt idx="408">
                  <c:v>0.816</c:v>
                </c:pt>
                <c:pt idx="409">
                  <c:v>0.818</c:v>
                </c:pt>
                <c:pt idx="410">
                  <c:v>0.82</c:v>
                </c:pt>
                <c:pt idx="411">
                  <c:v>0.822</c:v>
                </c:pt>
                <c:pt idx="412">
                  <c:v>0.824</c:v>
                </c:pt>
                <c:pt idx="413">
                  <c:v>0.826</c:v>
                </c:pt>
                <c:pt idx="414">
                  <c:v>0.828</c:v>
                </c:pt>
                <c:pt idx="415">
                  <c:v>0.83</c:v>
                </c:pt>
                <c:pt idx="416">
                  <c:v>0.832</c:v>
                </c:pt>
                <c:pt idx="417">
                  <c:v>0.834</c:v>
                </c:pt>
                <c:pt idx="418">
                  <c:v>0.836</c:v>
                </c:pt>
                <c:pt idx="419">
                  <c:v>0.838</c:v>
                </c:pt>
                <c:pt idx="420">
                  <c:v>0.84</c:v>
                </c:pt>
                <c:pt idx="421">
                  <c:v>0.842</c:v>
                </c:pt>
                <c:pt idx="422">
                  <c:v>0.844</c:v>
                </c:pt>
                <c:pt idx="423">
                  <c:v>0.846</c:v>
                </c:pt>
                <c:pt idx="424">
                  <c:v>0.848</c:v>
                </c:pt>
                <c:pt idx="425">
                  <c:v>0.85</c:v>
                </c:pt>
                <c:pt idx="426">
                  <c:v>0.852</c:v>
                </c:pt>
                <c:pt idx="427">
                  <c:v>0.854</c:v>
                </c:pt>
                <c:pt idx="428">
                  <c:v>0.856</c:v>
                </c:pt>
                <c:pt idx="429">
                  <c:v>0.858</c:v>
                </c:pt>
                <c:pt idx="430">
                  <c:v>0.86</c:v>
                </c:pt>
                <c:pt idx="431">
                  <c:v>0.862</c:v>
                </c:pt>
                <c:pt idx="432">
                  <c:v>0.864</c:v>
                </c:pt>
                <c:pt idx="433">
                  <c:v>0.866</c:v>
                </c:pt>
                <c:pt idx="434">
                  <c:v>0.868</c:v>
                </c:pt>
                <c:pt idx="435">
                  <c:v>0.87</c:v>
                </c:pt>
                <c:pt idx="436">
                  <c:v>0.872</c:v>
                </c:pt>
                <c:pt idx="437">
                  <c:v>0.874</c:v>
                </c:pt>
                <c:pt idx="438">
                  <c:v>0.876</c:v>
                </c:pt>
                <c:pt idx="439">
                  <c:v>0.878</c:v>
                </c:pt>
                <c:pt idx="440">
                  <c:v>0.88</c:v>
                </c:pt>
                <c:pt idx="441">
                  <c:v>0.882</c:v>
                </c:pt>
                <c:pt idx="442">
                  <c:v>0.884</c:v>
                </c:pt>
                <c:pt idx="443">
                  <c:v>0.886</c:v>
                </c:pt>
                <c:pt idx="444">
                  <c:v>0.888</c:v>
                </c:pt>
                <c:pt idx="445">
                  <c:v>0.89</c:v>
                </c:pt>
                <c:pt idx="446">
                  <c:v>0.892</c:v>
                </c:pt>
                <c:pt idx="447">
                  <c:v>0.894</c:v>
                </c:pt>
                <c:pt idx="448">
                  <c:v>0.896</c:v>
                </c:pt>
                <c:pt idx="449">
                  <c:v>0.898</c:v>
                </c:pt>
                <c:pt idx="450">
                  <c:v>0.9</c:v>
                </c:pt>
                <c:pt idx="451">
                  <c:v>0.902</c:v>
                </c:pt>
                <c:pt idx="452">
                  <c:v>0.904</c:v>
                </c:pt>
                <c:pt idx="453">
                  <c:v>0.906</c:v>
                </c:pt>
                <c:pt idx="454">
                  <c:v>0.908</c:v>
                </c:pt>
                <c:pt idx="455">
                  <c:v>0.91</c:v>
                </c:pt>
                <c:pt idx="456">
                  <c:v>0.912</c:v>
                </c:pt>
                <c:pt idx="457">
                  <c:v>0.914</c:v>
                </c:pt>
                <c:pt idx="458">
                  <c:v>0.916</c:v>
                </c:pt>
                <c:pt idx="459">
                  <c:v>0.918</c:v>
                </c:pt>
                <c:pt idx="460">
                  <c:v>0.92</c:v>
                </c:pt>
                <c:pt idx="461">
                  <c:v>0.922</c:v>
                </c:pt>
                <c:pt idx="462">
                  <c:v>0.924</c:v>
                </c:pt>
                <c:pt idx="463">
                  <c:v>0.926</c:v>
                </c:pt>
                <c:pt idx="464">
                  <c:v>0.928</c:v>
                </c:pt>
                <c:pt idx="465">
                  <c:v>0.93</c:v>
                </c:pt>
                <c:pt idx="466">
                  <c:v>0.932</c:v>
                </c:pt>
                <c:pt idx="467">
                  <c:v>0.934</c:v>
                </c:pt>
                <c:pt idx="468">
                  <c:v>0.936</c:v>
                </c:pt>
                <c:pt idx="469">
                  <c:v>0.938</c:v>
                </c:pt>
                <c:pt idx="470">
                  <c:v>0.94</c:v>
                </c:pt>
                <c:pt idx="471">
                  <c:v>0.942</c:v>
                </c:pt>
                <c:pt idx="472">
                  <c:v>0.944</c:v>
                </c:pt>
                <c:pt idx="473">
                  <c:v>0.946</c:v>
                </c:pt>
                <c:pt idx="474">
                  <c:v>0.948</c:v>
                </c:pt>
                <c:pt idx="475">
                  <c:v>0.95</c:v>
                </c:pt>
                <c:pt idx="476">
                  <c:v>0.952</c:v>
                </c:pt>
                <c:pt idx="477">
                  <c:v>0.954</c:v>
                </c:pt>
                <c:pt idx="478">
                  <c:v>0.956</c:v>
                </c:pt>
                <c:pt idx="479">
                  <c:v>0.958</c:v>
                </c:pt>
                <c:pt idx="480">
                  <c:v>0.96</c:v>
                </c:pt>
                <c:pt idx="481">
                  <c:v>0.962</c:v>
                </c:pt>
                <c:pt idx="482">
                  <c:v>0.964</c:v>
                </c:pt>
                <c:pt idx="483">
                  <c:v>0.966</c:v>
                </c:pt>
                <c:pt idx="484">
                  <c:v>0.968</c:v>
                </c:pt>
                <c:pt idx="485">
                  <c:v>0.97</c:v>
                </c:pt>
                <c:pt idx="486">
                  <c:v>0.972</c:v>
                </c:pt>
                <c:pt idx="487">
                  <c:v>0.974</c:v>
                </c:pt>
                <c:pt idx="488">
                  <c:v>0.976</c:v>
                </c:pt>
                <c:pt idx="489">
                  <c:v>0.978</c:v>
                </c:pt>
                <c:pt idx="490">
                  <c:v>0.98</c:v>
                </c:pt>
                <c:pt idx="491">
                  <c:v>0.982</c:v>
                </c:pt>
                <c:pt idx="492">
                  <c:v>0.984</c:v>
                </c:pt>
                <c:pt idx="493">
                  <c:v>0.986</c:v>
                </c:pt>
                <c:pt idx="494">
                  <c:v>0.988</c:v>
                </c:pt>
                <c:pt idx="495">
                  <c:v>0.99</c:v>
                </c:pt>
                <c:pt idx="496">
                  <c:v>0.992</c:v>
                </c:pt>
                <c:pt idx="497">
                  <c:v>0.994</c:v>
                </c:pt>
                <c:pt idx="498">
                  <c:v>0.996</c:v>
                </c:pt>
                <c:pt idx="499">
                  <c:v>0.998</c:v>
                </c:pt>
                <c:pt idx="500">
                  <c:v>1.0</c:v>
                </c:pt>
                <c:pt idx="501">
                  <c:v>1.002</c:v>
                </c:pt>
                <c:pt idx="502">
                  <c:v>1.004</c:v>
                </c:pt>
                <c:pt idx="503">
                  <c:v>1.006</c:v>
                </c:pt>
                <c:pt idx="504">
                  <c:v>1.008</c:v>
                </c:pt>
                <c:pt idx="505">
                  <c:v>1.01</c:v>
                </c:pt>
                <c:pt idx="506">
                  <c:v>1.012</c:v>
                </c:pt>
                <c:pt idx="507">
                  <c:v>1.014</c:v>
                </c:pt>
                <c:pt idx="508">
                  <c:v>1.016</c:v>
                </c:pt>
                <c:pt idx="509">
                  <c:v>1.018</c:v>
                </c:pt>
                <c:pt idx="510">
                  <c:v>1.02</c:v>
                </c:pt>
                <c:pt idx="511">
                  <c:v>1.022</c:v>
                </c:pt>
                <c:pt idx="512">
                  <c:v>1.024</c:v>
                </c:pt>
                <c:pt idx="513">
                  <c:v>1.026</c:v>
                </c:pt>
                <c:pt idx="514">
                  <c:v>1.028</c:v>
                </c:pt>
                <c:pt idx="515">
                  <c:v>1.03</c:v>
                </c:pt>
                <c:pt idx="516">
                  <c:v>1.032</c:v>
                </c:pt>
                <c:pt idx="517">
                  <c:v>1.034</c:v>
                </c:pt>
                <c:pt idx="518">
                  <c:v>1.036</c:v>
                </c:pt>
                <c:pt idx="519">
                  <c:v>1.038</c:v>
                </c:pt>
                <c:pt idx="520">
                  <c:v>1.04</c:v>
                </c:pt>
                <c:pt idx="521">
                  <c:v>1.042</c:v>
                </c:pt>
                <c:pt idx="522">
                  <c:v>1.044</c:v>
                </c:pt>
                <c:pt idx="523">
                  <c:v>1.046</c:v>
                </c:pt>
                <c:pt idx="524">
                  <c:v>1.048</c:v>
                </c:pt>
                <c:pt idx="525">
                  <c:v>1.05</c:v>
                </c:pt>
                <c:pt idx="526">
                  <c:v>1.052</c:v>
                </c:pt>
                <c:pt idx="527">
                  <c:v>1.054</c:v>
                </c:pt>
                <c:pt idx="528">
                  <c:v>1.056</c:v>
                </c:pt>
                <c:pt idx="529">
                  <c:v>1.058</c:v>
                </c:pt>
                <c:pt idx="530">
                  <c:v>1.06</c:v>
                </c:pt>
                <c:pt idx="531">
                  <c:v>1.062</c:v>
                </c:pt>
                <c:pt idx="532">
                  <c:v>1.064</c:v>
                </c:pt>
                <c:pt idx="533">
                  <c:v>1.066</c:v>
                </c:pt>
                <c:pt idx="534">
                  <c:v>1.068</c:v>
                </c:pt>
                <c:pt idx="535">
                  <c:v>1.07</c:v>
                </c:pt>
                <c:pt idx="536">
                  <c:v>1.072</c:v>
                </c:pt>
                <c:pt idx="537">
                  <c:v>1.074</c:v>
                </c:pt>
                <c:pt idx="538">
                  <c:v>1.076</c:v>
                </c:pt>
                <c:pt idx="539">
                  <c:v>1.078</c:v>
                </c:pt>
                <c:pt idx="540">
                  <c:v>1.08</c:v>
                </c:pt>
                <c:pt idx="541">
                  <c:v>1.082</c:v>
                </c:pt>
                <c:pt idx="542">
                  <c:v>1.084</c:v>
                </c:pt>
                <c:pt idx="543">
                  <c:v>1.086</c:v>
                </c:pt>
                <c:pt idx="544">
                  <c:v>1.088</c:v>
                </c:pt>
                <c:pt idx="545">
                  <c:v>1.09</c:v>
                </c:pt>
                <c:pt idx="546">
                  <c:v>1.092</c:v>
                </c:pt>
                <c:pt idx="547">
                  <c:v>1.094</c:v>
                </c:pt>
                <c:pt idx="548">
                  <c:v>1.096</c:v>
                </c:pt>
                <c:pt idx="549">
                  <c:v>1.098</c:v>
                </c:pt>
                <c:pt idx="550">
                  <c:v>1.1</c:v>
                </c:pt>
                <c:pt idx="551">
                  <c:v>1.102</c:v>
                </c:pt>
                <c:pt idx="552">
                  <c:v>1.104</c:v>
                </c:pt>
                <c:pt idx="553">
                  <c:v>1.106</c:v>
                </c:pt>
                <c:pt idx="554">
                  <c:v>1.108</c:v>
                </c:pt>
                <c:pt idx="555">
                  <c:v>1.11</c:v>
                </c:pt>
                <c:pt idx="556">
                  <c:v>1.112</c:v>
                </c:pt>
                <c:pt idx="557">
                  <c:v>1.114</c:v>
                </c:pt>
                <c:pt idx="558">
                  <c:v>1.116</c:v>
                </c:pt>
                <c:pt idx="559">
                  <c:v>1.118</c:v>
                </c:pt>
                <c:pt idx="560">
                  <c:v>1.12</c:v>
                </c:pt>
                <c:pt idx="561">
                  <c:v>1.122</c:v>
                </c:pt>
                <c:pt idx="562">
                  <c:v>1.124</c:v>
                </c:pt>
                <c:pt idx="563">
                  <c:v>1.126</c:v>
                </c:pt>
                <c:pt idx="564">
                  <c:v>1.128</c:v>
                </c:pt>
                <c:pt idx="565">
                  <c:v>1.13</c:v>
                </c:pt>
                <c:pt idx="566">
                  <c:v>1.132</c:v>
                </c:pt>
                <c:pt idx="567">
                  <c:v>1.134</c:v>
                </c:pt>
                <c:pt idx="568">
                  <c:v>1.136</c:v>
                </c:pt>
                <c:pt idx="569">
                  <c:v>1.138</c:v>
                </c:pt>
                <c:pt idx="570">
                  <c:v>1.14</c:v>
                </c:pt>
                <c:pt idx="571">
                  <c:v>1.142</c:v>
                </c:pt>
                <c:pt idx="572">
                  <c:v>1.144</c:v>
                </c:pt>
                <c:pt idx="573">
                  <c:v>1.146</c:v>
                </c:pt>
                <c:pt idx="574">
                  <c:v>1.148</c:v>
                </c:pt>
                <c:pt idx="575">
                  <c:v>1.15</c:v>
                </c:pt>
                <c:pt idx="576">
                  <c:v>1.152</c:v>
                </c:pt>
                <c:pt idx="577">
                  <c:v>1.154</c:v>
                </c:pt>
                <c:pt idx="578">
                  <c:v>1.156</c:v>
                </c:pt>
                <c:pt idx="579">
                  <c:v>1.158</c:v>
                </c:pt>
                <c:pt idx="580">
                  <c:v>1.16</c:v>
                </c:pt>
                <c:pt idx="581">
                  <c:v>1.162</c:v>
                </c:pt>
                <c:pt idx="582">
                  <c:v>1.164</c:v>
                </c:pt>
                <c:pt idx="583">
                  <c:v>1.166</c:v>
                </c:pt>
                <c:pt idx="584">
                  <c:v>1.168</c:v>
                </c:pt>
                <c:pt idx="585">
                  <c:v>1.17</c:v>
                </c:pt>
                <c:pt idx="586">
                  <c:v>1.172</c:v>
                </c:pt>
                <c:pt idx="587">
                  <c:v>1.174</c:v>
                </c:pt>
                <c:pt idx="588">
                  <c:v>1.176</c:v>
                </c:pt>
                <c:pt idx="589">
                  <c:v>1.178</c:v>
                </c:pt>
                <c:pt idx="590">
                  <c:v>1.18</c:v>
                </c:pt>
                <c:pt idx="591">
                  <c:v>1.182</c:v>
                </c:pt>
                <c:pt idx="592">
                  <c:v>1.184</c:v>
                </c:pt>
                <c:pt idx="593">
                  <c:v>1.186</c:v>
                </c:pt>
                <c:pt idx="594">
                  <c:v>1.188</c:v>
                </c:pt>
                <c:pt idx="595">
                  <c:v>1.19</c:v>
                </c:pt>
                <c:pt idx="596">
                  <c:v>1.192</c:v>
                </c:pt>
                <c:pt idx="597">
                  <c:v>1.194</c:v>
                </c:pt>
                <c:pt idx="598">
                  <c:v>1.196</c:v>
                </c:pt>
                <c:pt idx="599">
                  <c:v>1.198</c:v>
                </c:pt>
                <c:pt idx="600">
                  <c:v>1.2</c:v>
                </c:pt>
                <c:pt idx="601">
                  <c:v>1.202</c:v>
                </c:pt>
                <c:pt idx="602">
                  <c:v>1.204</c:v>
                </c:pt>
                <c:pt idx="603">
                  <c:v>1.206</c:v>
                </c:pt>
                <c:pt idx="604">
                  <c:v>1.208</c:v>
                </c:pt>
                <c:pt idx="605">
                  <c:v>1.21</c:v>
                </c:pt>
                <c:pt idx="606">
                  <c:v>1.212</c:v>
                </c:pt>
                <c:pt idx="607">
                  <c:v>1.214</c:v>
                </c:pt>
                <c:pt idx="608">
                  <c:v>1.216</c:v>
                </c:pt>
                <c:pt idx="609">
                  <c:v>1.218</c:v>
                </c:pt>
                <c:pt idx="610">
                  <c:v>1.22</c:v>
                </c:pt>
                <c:pt idx="611">
                  <c:v>1.222</c:v>
                </c:pt>
                <c:pt idx="612">
                  <c:v>1.224</c:v>
                </c:pt>
                <c:pt idx="613">
                  <c:v>1.226</c:v>
                </c:pt>
                <c:pt idx="614">
                  <c:v>1.228</c:v>
                </c:pt>
                <c:pt idx="615">
                  <c:v>1.23</c:v>
                </c:pt>
                <c:pt idx="616">
                  <c:v>1.232</c:v>
                </c:pt>
                <c:pt idx="617">
                  <c:v>1.234</c:v>
                </c:pt>
                <c:pt idx="618">
                  <c:v>1.236</c:v>
                </c:pt>
                <c:pt idx="619">
                  <c:v>1.238</c:v>
                </c:pt>
                <c:pt idx="620">
                  <c:v>1.24</c:v>
                </c:pt>
                <c:pt idx="621">
                  <c:v>1.242</c:v>
                </c:pt>
                <c:pt idx="622">
                  <c:v>1.244</c:v>
                </c:pt>
                <c:pt idx="623">
                  <c:v>1.246</c:v>
                </c:pt>
                <c:pt idx="624">
                  <c:v>1.248</c:v>
                </c:pt>
                <c:pt idx="625">
                  <c:v>1.25</c:v>
                </c:pt>
                <c:pt idx="626">
                  <c:v>1.252</c:v>
                </c:pt>
                <c:pt idx="627">
                  <c:v>1.254</c:v>
                </c:pt>
                <c:pt idx="628">
                  <c:v>1.256</c:v>
                </c:pt>
                <c:pt idx="629">
                  <c:v>1.258</c:v>
                </c:pt>
                <c:pt idx="630">
                  <c:v>1.26</c:v>
                </c:pt>
                <c:pt idx="631">
                  <c:v>1.262</c:v>
                </c:pt>
                <c:pt idx="632">
                  <c:v>1.264</c:v>
                </c:pt>
                <c:pt idx="633">
                  <c:v>1.266</c:v>
                </c:pt>
                <c:pt idx="634">
                  <c:v>1.268</c:v>
                </c:pt>
                <c:pt idx="635">
                  <c:v>1.27</c:v>
                </c:pt>
                <c:pt idx="636">
                  <c:v>1.272</c:v>
                </c:pt>
                <c:pt idx="637">
                  <c:v>1.274</c:v>
                </c:pt>
                <c:pt idx="638">
                  <c:v>1.276</c:v>
                </c:pt>
                <c:pt idx="639">
                  <c:v>1.278</c:v>
                </c:pt>
                <c:pt idx="640">
                  <c:v>1.28</c:v>
                </c:pt>
                <c:pt idx="641">
                  <c:v>1.282</c:v>
                </c:pt>
                <c:pt idx="642">
                  <c:v>1.284</c:v>
                </c:pt>
                <c:pt idx="643">
                  <c:v>1.286</c:v>
                </c:pt>
                <c:pt idx="644">
                  <c:v>1.288</c:v>
                </c:pt>
                <c:pt idx="645">
                  <c:v>1.29</c:v>
                </c:pt>
                <c:pt idx="646">
                  <c:v>1.292</c:v>
                </c:pt>
                <c:pt idx="647">
                  <c:v>1.294</c:v>
                </c:pt>
                <c:pt idx="648">
                  <c:v>1.296</c:v>
                </c:pt>
                <c:pt idx="649">
                  <c:v>1.298</c:v>
                </c:pt>
                <c:pt idx="650">
                  <c:v>1.3</c:v>
                </c:pt>
                <c:pt idx="651">
                  <c:v>1.302</c:v>
                </c:pt>
                <c:pt idx="652">
                  <c:v>1.304</c:v>
                </c:pt>
                <c:pt idx="653">
                  <c:v>1.306</c:v>
                </c:pt>
                <c:pt idx="654">
                  <c:v>1.308</c:v>
                </c:pt>
                <c:pt idx="655">
                  <c:v>1.31</c:v>
                </c:pt>
                <c:pt idx="656">
                  <c:v>1.312</c:v>
                </c:pt>
                <c:pt idx="657">
                  <c:v>1.314</c:v>
                </c:pt>
                <c:pt idx="658">
                  <c:v>1.316</c:v>
                </c:pt>
                <c:pt idx="659">
                  <c:v>1.318</c:v>
                </c:pt>
                <c:pt idx="660">
                  <c:v>1.32</c:v>
                </c:pt>
                <c:pt idx="661">
                  <c:v>1.322</c:v>
                </c:pt>
                <c:pt idx="662">
                  <c:v>1.324</c:v>
                </c:pt>
                <c:pt idx="663">
                  <c:v>1.326</c:v>
                </c:pt>
                <c:pt idx="664">
                  <c:v>1.328</c:v>
                </c:pt>
                <c:pt idx="665">
                  <c:v>1.33</c:v>
                </c:pt>
                <c:pt idx="666">
                  <c:v>1.332</c:v>
                </c:pt>
                <c:pt idx="667">
                  <c:v>1.334</c:v>
                </c:pt>
                <c:pt idx="668">
                  <c:v>1.336</c:v>
                </c:pt>
                <c:pt idx="669">
                  <c:v>1.338</c:v>
                </c:pt>
                <c:pt idx="670">
                  <c:v>1.34</c:v>
                </c:pt>
                <c:pt idx="671">
                  <c:v>1.342</c:v>
                </c:pt>
                <c:pt idx="672">
                  <c:v>1.344</c:v>
                </c:pt>
                <c:pt idx="673">
                  <c:v>1.346</c:v>
                </c:pt>
                <c:pt idx="674">
                  <c:v>1.348</c:v>
                </c:pt>
                <c:pt idx="675">
                  <c:v>1.35</c:v>
                </c:pt>
                <c:pt idx="676">
                  <c:v>1.352</c:v>
                </c:pt>
                <c:pt idx="677">
                  <c:v>1.354</c:v>
                </c:pt>
                <c:pt idx="678">
                  <c:v>1.356</c:v>
                </c:pt>
                <c:pt idx="679">
                  <c:v>1.358</c:v>
                </c:pt>
                <c:pt idx="680">
                  <c:v>1.36</c:v>
                </c:pt>
                <c:pt idx="681">
                  <c:v>1.362</c:v>
                </c:pt>
                <c:pt idx="682">
                  <c:v>1.364</c:v>
                </c:pt>
                <c:pt idx="683">
                  <c:v>1.366</c:v>
                </c:pt>
                <c:pt idx="684">
                  <c:v>1.368</c:v>
                </c:pt>
                <c:pt idx="685">
                  <c:v>1.37</c:v>
                </c:pt>
                <c:pt idx="686">
                  <c:v>1.372</c:v>
                </c:pt>
                <c:pt idx="687">
                  <c:v>1.374</c:v>
                </c:pt>
                <c:pt idx="688">
                  <c:v>1.376</c:v>
                </c:pt>
                <c:pt idx="689">
                  <c:v>1.378</c:v>
                </c:pt>
                <c:pt idx="690">
                  <c:v>1.38</c:v>
                </c:pt>
                <c:pt idx="691">
                  <c:v>1.382</c:v>
                </c:pt>
                <c:pt idx="692">
                  <c:v>1.384</c:v>
                </c:pt>
                <c:pt idx="693">
                  <c:v>1.386</c:v>
                </c:pt>
                <c:pt idx="694">
                  <c:v>1.388</c:v>
                </c:pt>
                <c:pt idx="695">
                  <c:v>1.39</c:v>
                </c:pt>
                <c:pt idx="696">
                  <c:v>1.392</c:v>
                </c:pt>
                <c:pt idx="697">
                  <c:v>1.394</c:v>
                </c:pt>
                <c:pt idx="698">
                  <c:v>1.396</c:v>
                </c:pt>
                <c:pt idx="699">
                  <c:v>1.398</c:v>
                </c:pt>
                <c:pt idx="700">
                  <c:v>1.4</c:v>
                </c:pt>
                <c:pt idx="701">
                  <c:v>1.401999999999999</c:v>
                </c:pt>
                <c:pt idx="702">
                  <c:v>1.403999999999999</c:v>
                </c:pt>
                <c:pt idx="703">
                  <c:v>1.405999999999999</c:v>
                </c:pt>
                <c:pt idx="704">
                  <c:v>1.407999999999999</c:v>
                </c:pt>
                <c:pt idx="705">
                  <c:v>1.41</c:v>
                </c:pt>
                <c:pt idx="706">
                  <c:v>1.411999999999999</c:v>
                </c:pt>
                <c:pt idx="707">
                  <c:v>1.413999999999999</c:v>
                </c:pt>
                <c:pt idx="708">
                  <c:v>1.415999999999999</c:v>
                </c:pt>
                <c:pt idx="709">
                  <c:v>1.417999999999999</c:v>
                </c:pt>
                <c:pt idx="710">
                  <c:v>1.42</c:v>
                </c:pt>
                <c:pt idx="711">
                  <c:v>1.421999999999999</c:v>
                </c:pt>
                <c:pt idx="712">
                  <c:v>1.423999999999999</c:v>
                </c:pt>
                <c:pt idx="713">
                  <c:v>1.425999999999999</c:v>
                </c:pt>
                <c:pt idx="714">
                  <c:v>1.427999999999999</c:v>
                </c:pt>
                <c:pt idx="715">
                  <c:v>1.43</c:v>
                </c:pt>
                <c:pt idx="716">
                  <c:v>1.431999999999999</c:v>
                </c:pt>
                <c:pt idx="717">
                  <c:v>1.433999999999999</c:v>
                </c:pt>
                <c:pt idx="718">
                  <c:v>1.435999999999999</c:v>
                </c:pt>
                <c:pt idx="719">
                  <c:v>1.437999999999999</c:v>
                </c:pt>
                <c:pt idx="720">
                  <c:v>1.44</c:v>
                </c:pt>
                <c:pt idx="721">
                  <c:v>1.441999999999999</c:v>
                </c:pt>
                <c:pt idx="722">
                  <c:v>1.444</c:v>
                </c:pt>
                <c:pt idx="723">
                  <c:v>1.446</c:v>
                </c:pt>
                <c:pt idx="724">
                  <c:v>1.448</c:v>
                </c:pt>
                <c:pt idx="725">
                  <c:v>1.45</c:v>
                </c:pt>
                <c:pt idx="726">
                  <c:v>1.452</c:v>
                </c:pt>
                <c:pt idx="727">
                  <c:v>1.454</c:v>
                </c:pt>
                <c:pt idx="728">
                  <c:v>1.456</c:v>
                </c:pt>
                <c:pt idx="729">
                  <c:v>1.458</c:v>
                </c:pt>
                <c:pt idx="730">
                  <c:v>1.46</c:v>
                </c:pt>
                <c:pt idx="731">
                  <c:v>1.462</c:v>
                </c:pt>
                <c:pt idx="732">
                  <c:v>1.464</c:v>
                </c:pt>
                <c:pt idx="733">
                  <c:v>1.466</c:v>
                </c:pt>
                <c:pt idx="734">
                  <c:v>1.468</c:v>
                </c:pt>
                <c:pt idx="735">
                  <c:v>1.47</c:v>
                </c:pt>
                <c:pt idx="736">
                  <c:v>1.472</c:v>
                </c:pt>
                <c:pt idx="737">
                  <c:v>1.474</c:v>
                </c:pt>
                <c:pt idx="738">
                  <c:v>1.476</c:v>
                </c:pt>
                <c:pt idx="739">
                  <c:v>1.478</c:v>
                </c:pt>
                <c:pt idx="740">
                  <c:v>1.48</c:v>
                </c:pt>
                <c:pt idx="741">
                  <c:v>1.482</c:v>
                </c:pt>
                <c:pt idx="742">
                  <c:v>1.484</c:v>
                </c:pt>
                <c:pt idx="743">
                  <c:v>1.486</c:v>
                </c:pt>
                <c:pt idx="744">
                  <c:v>1.488</c:v>
                </c:pt>
                <c:pt idx="745">
                  <c:v>1.49</c:v>
                </c:pt>
                <c:pt idx="746">
                  <c:v>1.492</c:v>
                </c:pt>
                <c:pt idx="747">
                  <c:v>1.494</c:v>
                </c:pt>
                <c:pt idx="748">
                  <c:v>1.496</c:v>
                </c:pt>
                <c:pt idx="749">
                  <c:v>1.498</c:v>
                </c:pt>
                <c:pt idx="750">
                  <c:v>1.5</c:v>
                </c:pt>
                <c:pt idx="751">
                  <c:v>1.502</c:v>
                </c:pt>
                <c:pt idx="752">
                  <c:v>1.504</c:v>
                </c:pt>
                <c:pt idx="753">
                  <c:v>1.506</c:v>
                </c:pt>
                <c:pt idx="754">
                  <c:v>1.508</c:v>
                </c:pt>
                <c:pt idx="755">
                  <c:v>1.51</c:v>
                </c:pt>
                <c:pt idx="756">
                  <c:v>1.512</c:v>
                </c:pt>
                <c:pt idx="757">
                  <c:v>1.514</c:v>
                </c:pt>
                <c:pt idx="758">
                  <c:v>1.516</c:v>
                </c:pt>
                <c:pt idx="759">
                  <c:v>1.518</c:v>
                </c:pt>
                <c:pt idx="760">
                  <c:v>1.52</c:v>
                </c:pt>
                <c:pt idx="761">
                  <c:v>1.522</c:v>
                </c:pt>
                <c:pt idx="762">
                  <c:v>1.524</c:v>
                </c:pt>
                <c:pt idx="763">
                  <c:v>1.526</c:v>
                </c:pt>
                <c:pt idx="764">
                  <c:v>1.528</c:v>
                </c:pt>
                <c:pt idx="765">
                  <c:v>1.53</c:v>
                </c:pt>
                <c:pt idx="766">
                  <c:v>1.532</c:v>
                </c:pt>
                <c:pt idx="767">
                  <c:v>1.534</c:v>
                </c:pt>
                <c:pt idx="768">
                  <c:v>1.536</c:v>
                </c:pt>
                <c:pt idx="769">
                  <c:v>1.538</c:v>
                </c:pt>
                <c:pt idx="770">
                  <c:v>1.54</c:v>
                </c:pt>
                <c:pt idx="771">
                  <c:v>1.542</c:v>
                </c:pt>
                <c:pt idx="772">
                  <c:v>1.544</c:v>
                </c:pt>
                <c:pt idx="773">
                  <c:v>1.546</c:v>
                </c:pt>
                <c:pt idx="774">
                  <c:v>1.548</c:v>
                </c:pt>
                <c:pt idx="775">
                  <c:v>1.55</c:v>
                </c:pt>
                <c:pt idx="776">
                  <c:v>1.552</c:v>
                </c:pt>
                <c:pt idx="777">
                  <c:v>1.554</c:v>
                </c:pt>
                <c:pt idx="778">
                  <c:v>1.556</c:v>
                </c:pt>
                <c:pt idx="779">
                  <c:v>1.558</c:v>
                </c:pt>
                <c:pt idx="780">
                  <c:v>1.56</c:v>
                </c:pt>
                <c:pt idx="781">
                  <c:v>1.562</c:v>
                </c:pt>
                <c:pt idx="782">
                  <c:v>1.564</c:v>
                </c:pt>
                <c:pt idx="783">
                  <c:v>1.566</c:v>
                </c:pt>
                <c:pt idx="784">
                  <c:v>1.568</c:v>
                </c:pt>
                <c:pt idx="785">
                  <c:v>1.57</c:v>
                </c:pt>
                <c:pt idx="786">
                  <c:v>1.572</c:v>
                </c:pt>
                <c:pt idx="787">
                  <c:v>1.574</c:v>
                </c:pt>
                <c:pt idx="788">
                  <c:v>1.576</c:v>
                </c:pt>
                <c:pt idx="789">
                  <c:v>1.578</c:v>
                </c:pt>
                <c:pt idx="790">
                  <c:v>1.58</c:v>
                </c:pt>
                <c:pt idx="791">
                  <c:v>1.582</c:v>
                </c:pt>
                <c:pt idx="792">
                  <c:v>1.584</c:v>
                </c:pt>
                <c:pt idx="793">
                  <c:v>1.586</c:v>
                </c:pt>
                <c:pt idx="794">
                  <c:v>1.588</c:v>
                </c:pt>
                <c:pt idx="795">
                  <c:v>1.59</c:v>
                </c:pt>
                <c:pt idx="796">
                  <c:v>1.592</c:v>
                </c:pt>
                <c:pt idx="797">
                  <c:v>1.594</c:v>
                </c:pt>
                <c:pt idx="798">
                  <c:v>1.596</c:v>
                </c:pt>
                <c:pt idx="799">
                  <c:v>1.598</c:v>
                </c:pt>
                <c:pt idx="800">
                  <c:v>1.6</c:v>
                </c:pt>
                <c:pt idx="801">
                  <c:v>1.602</c:v>
                </c:pt>
                <c:pt idx="802">
                  <c:v>1.604</c:v>
                </c:pt>
                <c:pt idx="803">
                  <c:v>1.606</c:v>
                </c:pt>
                <c:pt idx="804">
                  <c:v>1.608</c:v>
                </c:pt>
                <c:pt idx="805">
                  <c:v>1.61</c:v>
                </c:pt>
                <c:pt idx="806">
                  <c:v>1.612</c:v>
                </c:pt>
                <c:pt idx="807">
                  <c:v>1.614</c:v>
                </c:pt>
                <c:pt idx="808">
                  <c:v>1.616</c:v>
                </c:pt>
                <c:pt idx="809">
                  <c:v>1.618</c:v>
                </c:pt>
                <c:pt idx="810">
                  <c:v>1.62</c:v>
                </c:pt>
                <c:pt idx="811">
                  <c:v>1.622</c:v>
                </c:pt>
                <c:pt idx="812">
                  <c:v>1.624</c:v>
                </c:pt>
                <c:pt idx="813">
                  <c:v>1.626</c:v>
                </c:pt>
                <c:pt idx="814">
                  <c:v>1.628</c:v>
                </c:pt>
                <c:pt idx="815">
                  <c:v>1.63</c:v>
                </c:pt>
                <c:pt idx="816">
                  <c:v>1.632</c:v>
                </c:pt>
                <c:pt idx="817">
                  <c:v>1.634</c:v>
                </c:pt>
                <c:pt idx="818">
                  <c:v>1.636</c:v>
                </c:pt>
                <c:pt idx="819">
                  <c:v>1.638</c:v>
                </c:pt>
                <c:pt idx="820">
                  <c:v>1.64</c:v>
                </c:pt>
                <c:pt idx="821">
                  <c:v>1.642</c:v>
                </c:pt>
                <c:pt idx="822">
                  <c:v>1.644</c:v>
                </c:pt>
                <c:pt idx="823">
                  <c:v>1.646</c:v>
                </c:pt>
                <c:pt idx="824">
                  <c:v>1.648</c:v>
                </c:pt>
                <c:pt idx="825">
                  <c:v>1.65</c:v>
                </c:pt>
                <c:pt idx="826">
                  <c:v>1.652</c:v>
                </c:pt>
                <c:pt idx="827">
                  <c:v>1.654</c:v>
                </c:pt>
                <c:pt idx="828">
                  <c:v>1.656</c:v>
                </c:pt>
                <c:pt idx="829">
                  <c:v>1.658</c:v>
                </c:pt>
                <c:pt idx="830">
                  <c:v>1.66</c:v>
                </c:pt>
                <c:pt idx="831">
                  <c:v>1.662</c:v>
                </c:pt>
                <c:pt idx="832">
                  <c:v>1.664</c:v>
                </c:pt>
                <c:pt idx="833">
                  <c:v>1.666</c:v>
                </c:pt>
                <c:pt idx="834">
                  <c:v>1.668</c:v>
                </c:pt>
                <c:pt idx="835">
                  <c:v>1.67</c:v>
                </c:pt>
                <c:pt idx="836">
                  <c:v>1.672</c:v>
                </c:pt>
                <c:pt idx="837">
                  <c:v>1.674</c:v>
                </c:pt>
                <c:pt idx="838">
                  <c:v>1.676</c:v>
                </c:pt>
                <c:pt idx="839">
                  <c:v>1.678</c:v>
                </c:pt>
                <c:pt idx="840">
                  <c:v>1.68</c:v>
                </c:pt>
                <c:pt idx="841">
                  <c:v>1.682</c:v>
                </c:pt>
                <c:pt idx="842">
                  <c:v>1.684</c:v>
                </c:pt>
                <c:pt idx="843">
                  <c:v>1.686</c:v>
                </c:pt>
                <c:pt idx="844">
                  <c:v>1.688</c:v>
                </c:pt>
                <c:pt idx="845">
                  <c:v>1.69</c:v>
                </c:pt>
                <c:pt idx="846">
                  <c:v>1.692</c:v>
                </c:pt>
                <c:pt idx="847">
                  <c:v>1.694</c:v>
                </c:pt>
                <c:pt idx="848">
                  <c:v>1.696</c:v>
                </c:pt>
                <c:pt idx="849">
                  <c:v>1.698</c:v>
                </c:pt>
                <c:pt idx="850">
                  <c:v>1.7</c:v>
                </c:pt>
                <c:pt idx="851">
                  <c:v>1.702</c:v>
                </c:pt>
                <c:pt idx="852">
                  <c:v>1.704</c:v>
                </c:pt>
                <c:pt idx="853">
                  <c:v>1.706</c:v>
                </c:pt>
                <c:pt idx="854">
                  <c:v>1.708</c:v>
                </c:pt>
                <c:pt idx="855">
                  <c:v>1.71</c:v>
                </c:pt>
                <c:pt idx="856">
                  <c:v>1.712</c:v>
                </c:pt>
                <c:pt idx="857">
                  <c:v>1.714</c:v>
                </c:pt>
                <c:pt idx="858">
                  <c:v>1.716</c:v>
                </c:pt>
                <c:pt idx="859">
                  <c:v>1.718</c:v>
                </c:pt>
                <c:pt idx="860">
                  <c:v>1.72</c:v>
                </c:pt>
                <c:pt idx="861">
                  <c:v>1.722</c:v>
                </c:pt>
                <c:pt idx="862">
                  <c:v>1.724</c:v>
                </c:pt>
                <c:pt idx="863">
                  <c:v>1.726</c:v>
                </c:pt>
                <c:pt idx="864">
                  <c:v>1.728</c:v>
                </c:pt>
                <c:pt idx="865">
                  <c:v>1.73</c:v>
                </c:pt>
                <c:pt idx="866">
                  <c:v>1.732</c:v>
                </c:pt>
                <c:pt idx="867">
                  <c:v>1.734</c:v>
                </c:pt>
                <c:pt idx="868">
                  <c:v>1.736</c:v>
                </c:pt>
                <c:pt idx="869">
                  <c:v>1.738</c:v>
                </c:pt>
                <c:pt idx="870">
                  <c:v>1.74</c:v>
                </c:pt>
                <c:pt idx="871">
                  <c:v>1.742</c:v>
                </c:pt>
                <c:pt idx="872">
                  <c:v>1.744</c:v>
                </c:pt>
                <c:pt idx="873">
                  <c:v>1.746</c:v>
                </c:pt>
                <c:pt idx="874">
                  <c:v>1.748</c:v>
                </c:pt>
                <c:pt idx="875">
                  <c:v>1.75</c:v>
                </c:pt>
                <c:pt idx="876">
                  <c:v>1.752</c:v>
                </c:pt>
                <c:pt idx="877">
                  <c:v>1.754</c:v>
                </c:pt>
                <c:pt idx="878">
                  <c:v>1.756</c:v>
                </c:pt>
                <c:pt idx="879">
                  <c:v>1.758</c:v>
                </c:pt>
                <c:pt idx="880">
                  <c:v>1.76</c:v>
                </c:pt>
                <c:pt idx="881">
                  <c:v>1.762</c:v>
                </c:pt>
                <c:pt idx="882">
                  <c:v>1.764</c:v>
                </c:pt>
                <c:pt idx="883">
                  <c:v>1.766</c:v>
                </c:pt>
                <c:pt idx="884">
                  <c:v>1.768</c:v>
                </c:pt>
                <c:pt idx="885">
                  <c:v>1.77</c:v>
                </c:pt>
                <c:pt idx="886">
                  <c:v>1.772</c:v>
                </c:pt>
                <c:pt idx="887">
                  <c:v>1.774</c:v>
                </c:pt>
                <c:pt idx="888">
                  <c:v>1.776</c:v>
                </c:pt>
                <c:pt idx="889">
                  <c:v>1.778</c:v>
                </c:pt>
                <c:pt idx="890">
                  <c:v>1.78</c:v>
                </c:pt>
                <c:pt idx="891">
                  <c:v>1.782</c:v>
                </c:pt>
                <c:pt idx="892">
                  <c:v>1.784</c:v>
                </c:pt>
                <c:pt idx="893">
                  <c:v>1.786</c:v>
                </c:pt>
                <c:pt idx="894">
                  <c:v>1.788</c:v>
                </c:pt>
                <c:pt idx="895">
                  <c:v>1.79</c:v>
                </c:pt>
                <c:pt idx="896">
                  <c:v>1.792</c:v>
                </c:pt>
                <c:pt idx="897">
                  <c:v>1.794</c:v>
                </c:pt>
                <c:pt idx="898">
                  <c:v>1.796</c:v>
                </c:pt>
                <c:pt idx="899">
                  <c:v>1.798</c:v>
                </c:pt>
                <c:pt idx="900">
                  <c:v>1.8</c:v>
                </c:pt>
                <c:pt idx="901">
                  <c:v>1.802</c:v>
                </c:pt>
                <c:pt idx="902">
                  <c:v>1.804</c:v>
                </c:pt>
                <c:pt idx="903">
                  <c:v>1.806</c:v>
                </c:pt>
                <c:pt idx="904">
                  <c:v>1.808</c:v>
                </c:pt>
                <c:pt idx="905">
                  <c:v>1.81</c:v>
                </c:pt>
                <c:pt idx="906">
                  <c:v>1.812</c:v>
                </c:pt>
                <c:pt idx="907">
                  <c:v>1.814</c:v>
                </c:pt>
                <c:pt idx="908">
                  <c:v>1.816</c:v>
                </c:pt>
                <c:pt idx="909">
                  <c:v>1.818</c:v>
                </c:pt>
                <c:pt idx="910">
                  <c:v>1.82</c:v>
                </c:pt>
                <c:pt idx="911">
                  <c:v>1.822</c:v>
                </c:pt>
                <c:pt idx="912">
                  <c:v>1.824</c:v>
                </c:pt>
                <c:pt idx="913">
                  <c:v>1.826</c:v>
                </c:pt>
                <c:pt idx="914">
                  <c:v>1.828</c:v>
                </c:pt>
                <c:pt idx="915">
                  <c:v>1.83</c:v>
                </c:pt>
                <c:pt idx="916">
                  <c:v>1.832</c:v>
                </c:pt>
                <c:pt idx="917">
                  <c:v>1.834</c:v>
                </c:pt>
                <c:pt idx="918">
                  <c:v>1.836</c:v>
                </c:pt>
                <c:pt idx="919">
                  <c:v>1.838</c:v>
                </c:pt>
                <c:pt idx="920">
                  <c:v>1.84</c:v>
                </c:pt>
                <c:pt idx="921">
                  <c:v>1.842</c:v>
                </c:pt>
                <c:pt idx="922">
                  <c:v>1.844</c:v>
                </c:pt>
                <c:pt idx="923">
                  <c:v>1.846</c:v>
                </c:pt>
                <c:pt idx="924">
                  <c:v>1.848</c:v>
                </c:pt>
                <c:pt idx="925">
                  <c:v>1.85</c:v>
                </c:pt>
                <c:pt idx="926">
                  <c:v>1.852</c:v>
                </c:pt>
                <c:pt idx="927">
                  <c:v>1.854</c:v>
                </c:pt>
                <c:pt idx="928">
                  <c:v>1.856</c:v>
                </c:pt>
                <c:pt idx="929">
                  <c:v>1.858</c:v>
                </c:pt>
                <c:pt idx="930">
                  <c:v>1.86</c:v>
                </c:pt>
                <c:pt idx="931">
                  <c:v>1.862</c:v>
                </c:pt>
                <c:pt idx="932">
                  <c:v>1.864</c:v>
                </c:pt>
                <c:pt idx="933">
                  <c:v>1.866</c:v>
                </c:pt>
                <c:pt idx="934">
                  <c:v>1.868</c:v>
                </c:pt>
                <c:pt idx="935">
                  <c:v>1.87</c:v>
                </c:pt>
                <c:pt idx="936">
                  <c:v>1.872</c:v>
                </c:pt>
                <c:pt idx="937">
                  <c:v>1.874</c:v>
                </c:pt>
                <c:pt idx="938">
                  <c:v>1.876</c:v>
                </c:pt>
                <c:pt idx="939">
                  <c:v>1.878</c:v>
                </c:pt>
                <c:pt idx="940">
                  <c:v>1.88</c:v>
                </c:pt>
                <c:pt idx="941">
                  <c:v>1.882</c:v>
                </c:pt>
                <c:pt idx="942">
                  <c:v>1.884</c:v>
                </c:pt>
                <c:pt idx="943">
                  <c:v>1.886</c:v>
                </c:pt>
                <c:pt idx="944">
                  <c:v>1.888</c:v>
                </c:pt>
                <c:pt idx="945">
                  <c:v>1.89</c:v>
                </c:pt>
                <c:pt idx="946">
                  <c:v>1.892</c:v>
                </c:pt>
                <c:pt idx="947">
                  <c:v>1.894</c:v>
                </c:pt>
                <c:pt idx="948">
                  <c:v>1.896</c:v>
                </c:pt>
                <c:pt idx="949">
                  <c:v>1.898</c:v>
                </c:pt>
                <c:pt idx="950">
                  <c:v>1.9</c:v>
                </c:pt>
                <c:pt idx="951">
                  <c:v>1.901999999999999</c:v>
                </c:pt>
                <c:pt idx="952">
                  <c:v>1.903999999999999</c:v>
                </c:pt>
                <c:pt idx="953">
                  <c:v>1.905999999999999</c:v>
                </c:pt>
                <c:pt idx="954">
                  <c:v>1.907999999999999</c:v>
                </c:pt>
                <c:pt idx="955">
                  <c:v>1.91</c:v>
                </c:pt>
                <c:pt idx="956">
                  <c:v>1.911999999999999</c:v>
                </c:pt>
                <c:pt idx="957">
                  <c:v>1.913999999999999</c:v>
                </c:pt>
                <c:pt idx="958">
                  <c:v>1.915999999999999</c:v>
                </c:pt>
                <c:pt idx="959">
                  <c:v>1.917999999999999</c:v>
                </c:pt>
                <c:pt idx="960">
                  <c:v>1.92</c:v>
                </c:pt>
                <c:pt idx="961">
                  <c:v>1.921999999999999</c:v>
                </c:pt>
                <c:pt idx="962">
                  <c:v>1.923999999999999</c:v>
                </c:pt>
                <c:pt idx="963">
                  <c:v>1.925999999999999</c:v>
                </c:pt>
                <c:pt idx="964">
                  <c:v>1.927999999999999</c:v>
                </c:pt>
                <c:pt idx="965">
                  <c:v>1.93</c:v>
                </c:pt>
                <c:pt idx="966">
                  <c:v>1.931999999999999</c:v>
                </c:pt>
                <c:pt idx="967">
                  <c:v>1.933999999999999</c:v>
                </c:pt>
                <c:pt idx="968">
                  <c:v>1.935999999999999</c:v>
                </c:pt>
                <c:pt idx="969">
                  <c:v>1.937999999999999</c:v>
                </c:pt>
                <c:pt idx="970">
                  <c:v>1.94</c:v>
                </c:pt>
                <c:pt idx="971">
                  <c:v>1.941999999999999</c:v>
                </c:pt>
                <c:pt idx="972">
                  <c:v>1.944</c:v>
                </c:pt>
                <c:pt idx="973">
                  <c:v>1.946</c:v>
                </c:pt>
                <c:pt idx="974">
                  <c:v>1.948</c:v>
                </c:pt>
                <c:pt idx="975">
                  <c:v>1.95</c:v>
                </c:pt>
                <c:pt idx="976">
                  <c:v>1.952</c:v>
                </c:pt>
                <c:pt idx="977">
                  <c:v>1.954</c:v>
                </c:pt>
                <c:pt idx="978">
                  <c:v>1.956</c:v>
                </c:pt>
                <c:pt idx="979">
                  <c:v>1.958</c:v>
                </c:pt>
                <c:pt idx="980">
                  <c:v>1.96</c:v>
                </c:pt>
                <c:pt idx="981">
                  <c:v>1.962</c:v>
                </c:pt>
                <c:pt idx="982">
                  <c:v>1.964</c:v>
                </c:pt>
                <c:pt idx="983">
                  <c:v>1.966</c:v>
                </c:pt>
                <c:pt idx="984">
                  <c:v>1.968</c:v>
                </c:pt>
                <c:pt idx="985">
                  <c:v>1.97</c:v>
                </c:pt>
                <c:pt idx="986">
                  <c:v>1.972</c:v>
                </c:pt>
                <c:pt idx="987">
                  <c:v>1.974</c:v>
                </c:pt>
                <c:pt idx="988">
                  <c:v>1.976</c:v>
                </c:pt>
                <c:pt idx="989">
                  <c:v>1.978</c:v>
                </c:pt>
                <c:pt idx="990">
                  <c:v>1.98</c:v>
                </c:pt>
                <c:pt idx="991">
                  <c:v>1.982</c:v>
                </c:pt>
                <c:pt idx="992">
                  <c:v>1.984</c:v>
                </c:pt>
                <c:pt idx="993">
                  <c:v>1.986</c:v>
                </c:pt>
                <c:pt idx="994">
                  <c:v>1.988</c:v>
                </c:pt>
                <c:pt idx="995">
                  <c:v>1.99</c:v>
                </c:pt>
                <c:pt idx="996">
                  <c:v>1.992</c:v>
                </c:pt>
                <c:pt idx="997">
                  <c:v>1.994</c:v>
                </c:pt>
                <c:pt idx="998">
                  <c:v>1.996</c:v>
                </c:pt>
                <c:pt idx="999">
                  <c:v>1.998</c:v>
                </c:pt>
                <c:pt idx="1000">
                  <c:v>2.0</c:v>
                </c:pt>
                <c:pt idx="1001">
                  <c:v>2.002</c:v>
                </c:pt>
                <c:pt idx="1002">
                  <c:v>2.004</c:v>
                </c:pt>
                <c:pt idx="1003">
                  <c:v>2.006</c:v>
                </c:pt>
                <c:pt idx="1004">
                  <c:v>2.008</c:v>
                </c:pt>
                <c:pt idx="1005">
                  <c:v>2.01</c:v>
                </c:pt>
                <c:pt idx="1006">
                  <c:v>2.012</c:v>
                </c:pt>
                <c:pt idx="1007">
                  <c:v>2.014</c:v>
                </c:pt>
                <c:pt idx="1008">
                  <c:v>2.016</c:v>
                </c:pt>
                <c:pt idx="1009">
                  <c:v>2.018</c:v>
                </c:pt>
                <c:pt idx="1010">
                  <c:v>2.02</c:v>
                </c:pt>
                <c:pt idx="1011">
                  <c:v>2.022</c:v>
                </c:pt>
                <c:pt idx="1012">
                  <c:v>2.024</c:v>
                </c:pt>
                <c:pt idx="1013">
                  <c:v>2.026</c:v>
                </c:pt>
                <c:pt idx="1014">
                  <c:v>2.028</c:v>
                </c:pt>
                <c:pt idx="1015">
                  <c:v>2.03</c:v>
                </c:pt>
                <c:pt idx="1016">
                  <c:v>2.032</c:v>
                </c:pt>
                <c:pt idx="1017">
                  <c:v>2.034</c:v>
                </c:pt>
                <c:pt idx="1018">
                  <c:v>2.036</c:v>
                </c:pt>
                <c:pt idx="1019">
                  <c:v>2.038</c:v>
                </c:pt>
                <c:pt idx="1020">
                  <c:v>2.04</c:v>
                </c:pt>
                <c:pt idx="1021">
                  <c:v>2.042</c:v>
                </c:pt>
                <c:pt idx="1022">
                  <c:v>2.044</c:v>
                </c:pt>
                <c:pt idx="1023">
                  <c:v>2.046</c:v>
                </c:pt>
                <c:pt idx="1024">
                  <c:v>2.048</c:v>
                </c:pt>
                <c:pt idx="1025">
                  <c:v>2.05</c:v>
                </c:pt>
                <c:pt idx="1026">
                  <c:v>2.052</c:v>
                </c:pt>
                <c:pt idx="1027">
                  <c:v>2.054</c:v>
                </c:pt>
                <c:pt idx="1028">
                  <c:v>2.056</c:v>
                </c:pt>
                <c:pt idx="1029">
                  <c:v>2.058</c:v>
                </c:pt>
                <c:pt idx="1030">
                  <c:v>2.06</c:v>
                </c:pt>
                <c:pt idx="1031">
                  <c:v>2.062</c:v>
                </c:pt>
                <c:pt idx="1032">
                  <c:v>2.064</c:v>
                </c:pt>
                <c:pt idx="1033">
                  <c:v>2.066</c:v>
                </c:pt>
                <c:pt idx="1034">
                  <c:v>2.068</c:v>
                </c:pt>
                <c:pt idx="1035">
                  <c:v>2.07</c:v>
                </c:pt>
                <c:pt idx="1036">
                  <c:v>2.072</c:v>
                </c:pt>
                <c:pt idx="1037">
                  <c:v>2.074</c:v>
                </c:pt>
                <c:pt idx="1038">
                  <c:v>2.076</c:v>
                </c:pt>
                <c:pt idx="1039">
                  <c:v>2.078</c:v>
                </c:pt>
                <c:pt idx="1040">
                  <c:v>2.08</c:v>
                </c:pt>
                <c:pt idx="1041">
                  <c:v>2.082</c:v>
                </c:pt>
                <c:pt idx="1042">
                  <c:v>2.084</c:v>
                </c:pt>
                <c:pt idx="1043">
                  <c:v>2.086</c:v>
                </c:pt>
                <c:pt idx="1044">
                  <c:v>2.088</c:v>
                </c:pt>
                <c:pt idx="1045">
                  <c:v>2.09</c:v>
                </c:pt>
                <c:pt idx="1046">
                  <c:v>2.092</c:v>
                </c:pt>
                <c:pt idx="1047">
                  <c:v>2.094</c:v>
                </c:pt>
                <c:pt idx="1048">
                  <c:v>2.096</c:v>
                </c:pt>
                <c:pt idx="1049">
                  <c:v>2.098</c:v>
                </c:pt>
                <c:pt idx="1050">
                  <c:v>2.1</c:v>
                </c:pt>
                <c:pt idx="1051">
                  <c:v>2.102</c:v>
                </c:pt>
                <c:pt idx="1052">
                  <c:v>2.104</c:v>
                </c:pt>
                <c:pt idx="1053">
                  <c:v>2.106</c:v>
                </c:pt>
                <c:pt idx="1054">
                  <c:v>2.108</c:v>
                </c:pt>
                <c:pt idx="1055">
                  <c:v>2.11</c:v>
                </c:pt>
                <c:pt idx="1056">
                  <c:v>2.112</c:v>
                </c:pt>
                <c:pt idx="1057">
                  <c:v>2.114</c:v>
                </c:pt>
                <c:pt idx="1058">
                  <c:v>2.116</c:v>
                </c:pt>
                <c:pt idx="1059">
                  <c:v>2.118</c:v>
                </c:pt>
                <c:pt idx="1060">
                  <c:v>2.12</c:v>
                </c:pt>
                <c:pt idx="1061">
                  <c:v>2.122</c:v>
                </c:pt>
                <c:pt idx="1062">
                  <c:v>2.124</c:v>
                </c:pt>
                <c:pt idx="1063">
                  <c:v>2.126</c:v>
                </c:pt>
                <c:pt idx="1064">
                  <c:v>2.128</c:v>
                </c:pt>
                <c:pt idx="1065">
                  <c:v>2.13</c:v>
                </c:pt>
                <c:pt idx="1066">
                  <c:v>2.132</c:v>
                </c:pt>
                <c:pt idx="1067">
                  <c:v>2.134</c:v>
                </c:pt>
                <c:pt idx="1068">
                  <c:v>2.136</c:v>
                </c:pt>
                <c:pt idx="1069">
                  <c:v>2.138</c:v>
                </c:pt>
                <c:pt idx="1070">
                  <c:v>2.14</c:v>
                </c:pt>
                <c:pt idx="1071">
                  <c:v>2.142</c:v>
                </c:pt>
                <c:pt idx="1072">
                  <c:v>2.144</c:v>
                </c:pt>
                <c:pt idx="1073">
                  <c:v>2.146</c:v>
                </c:pt>
                <c:pt idx="1074">
                  <c:v>2.148</c:v>
                </c:pt>
                <c:pt idx="1075">
                  <c:v>2.15</c:v>
                </c:pt>
                <c:pt idx="1076">
                  <c:v>2.152</c:v>
                </c:pt>
                <c:pt idx="1077">
                  <c:v>2.154</c:v>
                </c:pt>
                <c:pt idx="1078">
                  <c:v>2.156</c:v>
                </c:pt>
                <c:pt idx="1079">
                  <c:v>2.158</c:v>
                </c:pt>
                <c:pt idx="1080">
                  <c:v>2.16</c:v>
                </c:pt>
                <c:pt idx="1081">
                  <c:v>2.162</c:v>
                </c:pt>
                <c:pt idx="1082">
                  <c:v>2.164</c:v>
                </c:pt>
                <c:pt idx="1083">
                  <c:v>2.166</c:v>
                </c:pt>
                <c:pt idx="1084">
                  <c:v>2.168</c:v>
                </c:pt>
                <c:pt idx="1085">
                  <c:v>2.17</c:v>
                </c:pt>
                <c:pt idx="1086">
                  <c:v>2.172</c:v>
                </c:pt>
                <c:pt idx="1087">
                  <c:v>2.174</c:v>
                </c:pt>
                <c:pt idx="1088">
                  <c:v>2.176</c:v>
                </c:pt>
                <c:pt idx="1089">
                  <c:v>2.178</c:v>
                </c:pt>
                <c:pt idx="1090">
                  <c:v>2.18</c:v>
                </c:pt>
                <c:pt idx="1091">
                  <c:v>2.182</c:v>
                </c:pt>
                <c:pt idx="1092">
                  <c:v>2.184</c:v>
                </c:pt>
                <c:pt idx="1093">
                  <c:v>2.186</c:v>
                </c:pt>
                <c:pt idx="1094">
                  <c:v>2.188</c:v>
                </c:pt>
                <c:pt idx="1095">
                  <c:v>2.19</c:v>
                </c:pt>
                <c:pt idx="1096">
                  <c:v>2.192</c:v>
                </c:pt>
                <c:pt idx="1097">
                  <c:v>2.194</c:v>
                </c:pt>
                <c:pt idx="1098">
                  <c:v>2.196</c:v>
                </c:pt>
                <c:pt idx="1099">
                  <c:v>2.198</c:v>
                </c:pt>
                <c:pt idx="1100">
                  <c:v>2.2</c:v>
                </c:pt>
                <c:pt idx="1101">
                  <c:v>2.202</c:v>
                </c:pt>
                <c:pt idx="1102">
                  <c:v>2.204</c:v>
                </c:pt>
                <c:pt idx="1103">
                  <c:v>2.206</c:v>
                </c:pt>
                <c:pt idx="1104">
                  <c:v>2.208</c:v>
                </c:pt>
                <c:pt idx="1105">
                  <c:v>2.21</c:v>
                </c:pt>
                <c:pt idx="1106">
                  <c:v>2.212</c:v>
                </c:pt>
                <c:pt idx="1107">
                  <c:v>2.214</c:v>
                </c:pt>
                <c:pt idx="1108">
                  <c:v>2.216</c:v>
                </c:pt>
                <c:pt idx="1109">
                  <c:v>2.218</c:v>
                </c:pt>
                <c:pt idx="1110">
                  <c:v>2.22</c:v>
                </c:pt>
                <c:pt idx="1111">
                  <c:v>2.222</c:v>
                </c:pt>
                <c:pt idx="1112">
                  <c:v>2.224</c:v>
                </c:pt>
                <c:pt idx="1113">
                  <c:v>2.226</c:v>
                </c:pt>
                <c:pt idx="1114">
                  <c:v>2.228</c:v>
                </c:pt>
                <c:pt idx="1115">
                  <c:v>2.23</c:v>
                </c:pt>
                <c:pt idx="1116">
                  <c:v>2.232</c:v>
                </c:pt>
                <c:pt idx="1117">
                  <c:v>2.234</c:v>
                </c:pt>
                <c:pt idx="1118">
                  <c:v>2.236</c:v>
                </c:pt>
                <c:pt idx="1119">
                  <c:v>2.238</c:v>
                </c:pt>
                <c:pt idx="1120">
                  <c:v>2.24</c:v>
                </c:pt>
                <c:pt idx="1121">
                  <c:v>2.242</c:v>
                </c:pt>
                <c:pt idx="1122">
                  <c:v>2.244</c:v>
                </c:pt>
                <c:pt idx="1123">
                  <c:v>2.246</c:v>
                </c:pt>
                <c:pt idx="1124">
                  <c:v>2.248</c:v>
                </c:pt>
                <c:pt idx="1125">
                  <c:v>2.25</c:v>
                </c:pt>
                <c:pt idx="1126">
                  <c:v>2.252</c:v>
                </c:pt>
                <c:pt idx="1127">
                  <c:v>2.254</c:v>
                </c:pt>
                <c:pt idx="1128">
                  <c:v>2.256</c:v>
                </c:pt>
                <c:pt idx="1129">
                  <c:v>2.258</c:v>
                </c:pt>
                <c:pt idx="1130">
                  <c:v>2.26</c:v>
                </c:pt>
                <c:pt idx="1131">
                  <c:v>2.262</c:v>
                </c:pt>
                <c:pt idx="1132">
                  <c:v>2.264</c:v>
                </c:pt>
                <c:pt idx="1133">
                  <c:v>2.266</c:v>
                </c:pt>
                <c:pt idx="1134">
                  <c:v>2.268</c:v>
                </c:pt>
                <c:pt idx="1135">
                  <c:v>2.27</c:v>
                </c:pt>
                <c:pt idx="1136">
                  <c:v>2.272</c:v>
                </c:pt>
                <c:pt idx="1137">
                  <c:v>2.274</c:v>
                </c:pt>
                <c:pt idx="1138">
                  <c:v>2.276</c:v>
                </c:pt>
                <c:pt idx="1139">
                  <c:v>2.278</c:v>
                </c:pt>
                <c:pt idx="1140">
                  <c:v>2.28</c:v>
                </c:pt>
                <c:pt idx="1141">
                  <c:v>2.282</c:v>
                </c:pt>
                <c:pt idx="1142">
                  <c:v>2.284</c:v>
                </c:pt>
                <c:pt idx="1143">
                  <c:v>2.286</c:v>
                </c:pt>
                <c:pt idx="1144">
                  <c:v>2.288</c:v>
                </c:pt>
                <c:pt idx="1145">
                  <c:v>2.29</c:v>
                </c:pt>
                <c:pt idx="1146">
                  <c:v>2.292</c:v>
                </c:pt>
                <c:pt idx="1147">
                  <c:v>2.294</c:v>
                </c:pt>
                <c:pt idx="1148">
                  <c:v>2.296</c:v>
                </c:pt>
                <c:pt idx="1149">
                  <c:v>2.298</c:v>
                </c:pt>
                <c:pt idx="1150">
                  <c:v>2.3</c:v>
                </c:pt>
                <c:pt idx="1151">
                  <c:v>2.302</c:v>
                </c:pt>
                <c:pt idx="1152">
                  <c:v>2.304</c:v>
                </c:pt>
                <c:pt idx="1153">
                  <c:v>2.306</c:v>
                </c:pt>
                <c:pt idx="1154">
                  <c:v>2.308</c:v>
                </c:pt>
                <c:pt idx="1155">
                  <c:v>2.31</c:v>
                </c:pt>
                <c:pt idx="1156">
                  <c:v>2.311999999999998</c:v>
                </c:pt>
                <c:pt idx="1157">
                  <c:v>2.314</c:v>
                </c:pt>
                <c:pt idx="1158">
                  <c:v>2.315999999999998</c:v>
                </c:pt>
                <c:pt idx="1159">
                  <c:v>2.318</c:v>
                </c:pt>
                <c:pt idx="1160">
                  <c:v>2.319999999999998</c:v>
                </c:pt>
                <c:pt idx="1161">
                  <c:v>2.322</c:v>
                </c:pt>
                <c:pt idx="1162">
                  <c:v>2.324</c:v>
                </c:pt>
                <c:pt idx="1163">
                  <c:v>2.326</c:v>
                </c:pt>
                <c:pt idx="1164">
                  <c:v>2.328</c:v>
                </c:pt>
                <c:pt idx="1165">
                  <c:v>2.33</c:v>
                </c:pt>
                <c:pt idx="1166">
                  <c:v>2.331999999999998</c:v>
                </c:pt>
                <c:pt idx="1167">
                  <c:v>2.334</c:v>
                </c:pt>
                <c:pt idx="1168">
                  <c:v>2.335999999999998</c:v>
                </c:pt>
                <c:pt idx="1169">
                  <c:v>2.338</c:v>
                </c:pt>
                <c:pt idx="1170">
                  <c:v>2.34</c:v>
                </c:pt>
                <c:pt idx="1171">
                  <c:v>2.342</c:v>
                </c:pt>
                <c:pt idx="1172">
                  <c:v>2.344</c:v>
                </c:pt>
                <c:pt idx="1173">
                  <c:v>2.346</c:v>
                </c:pt>
                <c:pt idx="1174">
                  <c:v>2.348</c:v>
                </c:pt>
                <c:pt idx="1175">
                  <c:v>2.35</c:v>
                </c:pt>
                <c:pt idx="1176">
                  <c:v>2.351999999999998</c:v>
                </c:pt>
                <c:pt idx="1177">
                  <c:v>2.354</c:v>
                </c:pt>
                <c:pt idx="1178">
                  <c:v>2.355999999999998</c:v>
                </c:pt>
                <c:pt idx="1179">
                  <c:v>2.358</c:v>
                </c:pt>
                <c:pt idx="1180">
                  <c:v>2.36</c:v>
                </c:pt>
                <c:pt idx="1181">
                  <c:v>2.362</c:v>
                </c:pt>
                <c:pt idx="1182">
                  <c:v>2.364</c:v>
                </c:pt>
                <c:pt idx="1183">
                  <c:v>2.366</c:v>
                </c:pt>
                <c:pt idx="1184">
                  <c:v>2.368</c:v>
                </c:pt>
                <c:pt idx="1185">
                  <c:v>2.37</c:v>
                </c:pt>
                <c:pt idx="1186">
                  <c:v>2.371999999999999</c:v>
                </c:pt>
                <c:pt idx="1187">
                  <c:v>2.374</c:v>
                </c:pt>
                <c:pt idx="1188">
                  <c:v>2.375999999999999</c:v>
                </c:pt>
                <c:pt idx="1189">
                  <c:v>2.378</c:v>
                </c:pt>
                <c:pt idx="1190">
                  <c:v>2.38</c:v>
                </c:pt>
                <c:pt idx="1191">
                  <c:v>2.382</c:v>
                </c:pt>
                <c:pt idx="1192">
                  <c:v>2.384</c:v>
                </c:pt>
                <c:pt idx="1193">
                  <c:v>2.386</c:v>
                </c:pt>
                <c:pt idx="1194">
                  <c:v>2.388</c:v>
                </c:pt>
                <c:pt idx="1195">
                  <c:v>2.39</c:v>
                </c:pt>
                <c:pt idx="1196">
                  <c:v>2.391999999999999</c:v>
                </c:pt>
                <c:pt idx="1197">
                  <c:v>2.394</c:v>
                </c:pt>
                <c:pt idx="1198">
                  <c:v>2.395999999999999</c:v>
                </c:pt>
                <c:pt idx="1199">
                  <c:v>2.398</c:v>
                </c:pt>
                <c:pt idx="1200">
                  <c:v>2.4</c:v>
                </c:pt>
                <c:pt idx="1201">
                  <c:v>2.402</c:v>
                </c:pt>
                <c:pt idx="1202">
                  <c:v>2.404</c:v>
                </c:pt>
                <c:pt idx="1203">
                  <c:v>2.406</c:v>
                </c:pt>
                <c:pt idx="1204">
                  <c:v>2.408</c:v>
                </c:pt>
                <c:pt idx="1205">
                  <c:v>2.41</c:v>
                </c:pt>
                <c:pt idx="1206">
                  <c:v>2.411999999999999</c:v>
                </c:pt>
                <c:pt idx="1207">
                  <c:v>2.414</c:v>
                </c:pt>
                <c:pt idx="1208">
                  <c:v>2.415999999999999</c:v>
                </c:pt>
                <c:pt idx="1209">
                  <c:v>2.418</c:v>
                </c:pt>
                <c:pt idx="1210">
                  <c:v>2.42</c:v>
                </c:pt>
                <c:pt idx="1211">
                  <c:v>2.422</c:v>
                </c:pt>
                <c:pt idx="1212">
                  <c:v>2.424</c:v>
                </c:pt>
                <c:pt idx="1213">
                  <c:v>2.426</c:v>
                </c:pt>
                <c:pt idx="1214">
                  <c:v>2.428</c:v>
                </c:pt>
                <c:pt idx="1215">
                  <c:v>2.43</c:v>
                </c:pt>
                <c:pt idx="1216">
                  <c:v>2.431999999999999</c:v>
                </c:pt>
                <c:pt idx="1217">
                  <c:v>2.434</c:v>
                </c:pt>
                <c:pt idx="1218">
                  <c:v>2.435999999999999</c:v>
                </c:pt>
                <c:pt idx="1219">
                  <c:v>2.438</c:v>
                </c:pt>
                <c:pt idx="1220">
                  <c:v>2.44</c:v>
                </c:pt>
                <c:pt idx="1221">
                  <c:v>2.442</c:v>
                </c:pt>
                <c:pt idx="1222">
                  <c:v>2.444</c:v>
                </c:pt>
                <c:pt idx="1223">
                  <c:v>2.446</c:v>
                </c:pt>
                <c:pt idx="1224">
                  <c:v>2.448</c:v>
                </c:pt>
                <c:pt idx="1225">
                  <c:v>2.45</c:v>
                </c:pt>
                <c:pt idx="1226">
                  <c:v>2.451999999999999</c:v>
                </c:pt>
                <c:pt idx="1227">
                  <c:v>2.454</c:v>
                </c:pt>
                <c:pt idx="1228">
                  <c:v>2.455999999999999</c:v>
                </c:pt>
                <c:pt idx="1229">
                  <c:v>2.458</c:v>
                </c:pt>
                <c:pt idx="1230">
                  <c:v>2.46</c:v>
                </c:pt>
                <c:pt idx="1231">
                  <c:v>2.462</c:v>
                </c:pt>
                <c:pt idx="1232">
                  <c:v>2.464</c:v>
                </c:pt>
                <c:pt idx="1233">
                  <c:v>2.466</c:v>
                </c:pt>
                <c:pt idx="1234">
                  <c:v>2.468</c:v>
                </c:pt>
                <c:pt idx="1235">
                  <c:v>2.47</c:v>
                </c:pt>
                <c:pt idx="1236">
                  <c:v>2.472</c:v>
                </c:pt>
                <c:pt idx="1237">
                  <c:v>2.474</c:v>
                </c:pt>
                <c:pt idx="1238">
                  <c:v>2.476</c:v>
                </c:pt>
                <c:pt idx="1239">
                  <c:v>2.478</c:v>
                </c:pt>
                <c:pt idx="1240">
                  <c:v>2.48</c:v>
                </c:pt>
                <c:pt idx="1241">
                  <c:v>2.482</c:v>
                </c:pt>
                <c:pt idx="1242">
                  <c:v>2.484</c:v>
                </c:pt>
                <c:pt idx="1243">
                  <c:v>2.486</c:v>
                </c:pt>
                <c:pt idx="1244">
                  <c:v>2.488</c:v>
                </c:pt>
                <c:pt idx="1245">
                  <c:v>2.49</c:v>
                </c:pt>
                <c:pt idx="1246">
                  <c:v>2.492</c:v>
                </c:pt>
                <c:pt idx="1247">
                  <c:v>2.494</c:v>
                </c:pt>
                <c:pt idx="1248">
                  <c:v>2.496</c:v>
                </c:pt>
                <c:pt idx="1249">
                  <c:v>2.498</c:v>
                </c:pt>
                <c:pt idx="1250">
                  <c:v>2.5</c:v>
                </c:pt>
                <c:pt idx="1251">
                  <c:v>2.502</c:v>
                </c:pt>
                <c:pt idx="1252">
                  <c:v>2.504</c:v>
                </c:pt>
                <c:pt idx="1253">
                  <c:v>2.506</c:v>
                </c:pt>
                <c:pt idx="1254">
                  <c:v>2.508</c:v>
                </c:pt>
                <c:pt idx="1255">
                  <c:v>2.51</c:v>
                </c:pt>
                <c:pt idx="1256">
                  <c:v>2.512</c:v>
                </c:pt>
                <c:pt idx="1257">
                  <c:v>2.514</c:v>
                </c:pt>
                <c:pt idx="1258">
                  <c:v>2.516</c:v>
                </c:pt>
                <c:pt idx="1259">
                  <c:v>2.518</c:v>
                </c:pt>
                <c:pt idx="1260">
                  <c:v>2.52</c:v>
                </c:pt>
                <c:pt idx="1261">
                  <c:v>2.522</c:v>
                </c:pt>
                <c:pt idx="1262">
                  <c:v>2.524</c:v>
                </c:pt>
                <c:pt idx="1263">
                  <c:v>2.526</c:v>
                </c:pt>
                <c:pt idx="1264">
                  <c:v>2.528</c:v>
                </c:pt>
                <c:pt idx="1265">
                  <c:v>2.53</c:v>
                </c:pt>
                <c:pt idx="1266">
                  <c:v>2.532</c:v>
                </c:pt>
                <c:pt idx="1267">
                  <c:v>2.534</c:v>
                </c:pt>
                <c:pt idx="1268">
                  <c:v>2.536</c:v>
                </c:pt>
                <c:pt idx="1269">
                  <c:v>2.538</c:v>
                </c:pt>
                <c:pt idx="1270">
                  <c:v>2.54</c:v>
                </c:pt>
                <c:pt idx="1271">
                  <c:v>2.542</c:v>
                </c:pt>
                <c:pt idx="1272">
                  <c:v>2.544</c:v>
                </c:pt>
                <c:pt idx="1273">
                  <c:v>2.546</c:v>
                </c:pt>
                <c:pt idx="1274">
                  <c:v>2.548</c:v>
                </c:pt>
                <c:pt idx="1275">
                  <c:v>2.55</c:v>
                </c:pt>
                <c:pt idx="1276">
                  <c:v>2.552</c:v>
                </c:pt>
                <c:pt idx="1277">
                  <c:v>2.554</c:v>
                </c:pt>
                <c:pt idx="1278">
                  <c:v>2.556</c:v>
                </c:pt>
                <c:pt idx="1279">
                  <c:v>2.558</c:v>
                </c:pt>
                <c:pt idx="1280">
                  <c:v>2.56</c:v>
                </c:pt>
                <c:pt idx="1281">
                  <c:v>2.562</c:v>
                </c:pt>
                <c:pt idx="1282">
                  <c:v>2.564</c:v>
                </c:pt>
                <c:pt idx="1283">
                  <c:v>2.566</c:v>
                </c:pt>
                <c:pt idx="1284">
                  <c:v>2.568</c:v>
                </c:pt>
                <c:pt idx="1285">
                  <c:v>2.57</c:v>
                </c:pt>
                <c:pt idx="1286">
                  <c:v>2.572</c:v>
                </c:pt>
                <c:pt idx="1287">
                  <c:v>2.574</c:v>
                </c:pt>
                <c:pt idx="1288">
                  <c:v>2.576</c:v>
                </c:pt>
                <c:pt idx="1289">
                  <c:v>2.578</c:v>
                </c:pt>
                <c:pt idx="1290">
                  <c:v>2.58</c:v>
                </c:pt>
                <c:pt idx="1291">
                  <c:v>2.582</c:v>
                </c:pt>
                <c:pt idx="1292">
                  <c:v>2.584</c:v>
                </c:pt>
                <c:pt idx="1293">
                  <c:v>2.586</c:v>
                </c:pt>
                <c:pt idx="1294">
                  <c:v>2.588</c:v>
                </c:pt>
                <c:pt idx="1295">
                  <c:v>2.59</c:v>
                </c:pt>
                <c:pt idx="1296">
                  <c:v>2.592</c:v>
                </c:pt>
                <c:pt idx="1297">
                  <c:v>2.594</c:v>
                </c:pt>
                <c:pt idx="1298">
                  <c:v>2.596</c:v>
                </c:pt>
                <c:pt idx="1299">
                  <c:v>2.598</c:v>
                </c:pt>
                <c:pt idx="1300">
                  <c:v>2.6</c:v>
                </c:pt>
                <c:pt idx="1301">
                  <c:v>2.602</c:v>
                </c:pt>
                <c:pt idx="1302">
                  <c:v>2.604</c:v>
                </c:pt>
                <c:pt idx="1303">
                  <c:v>2.606</c:v>
                </c:pt>
                <c:pt idx="1304">
                  <c:v>2.608</c:v>
                </c:pt>
                <c:pt idx="1305">
                  <c:v>2.61</c:v>
                </c:pt>
                <c:pt idx="1306">
                  <c:v>2.612</c:v>
                </c:pt>
                <c:pt idx="1307">
                  <c:v>2.614</c:v>
                </c:pt>
                <c:pt idx="1308">
                  <c:v>2.616</c:v>
                </c:pt>
                <c:pt idx="1309">
                  <c:v>2.618</c:v>
                </c:pt>
                <c:pt idx="1310">
                  <c:v>2.62</c:v>
                </c:pt>
                <c:pt idx="1311">
                  <c:v>2.622</c:v>
                </c:pt>
                <c:pt idx="1312">
                  <c:v>2.624</c:v>
                </c:pt>
                <c:pt idx="1313">
                  <c:v>2.626</c:v>
                </c:pt>
                <c:pt idx="1314">
                  <c:v>2.628</c:v>
                </c:pt>
                <c:pt idx="1315">
                  <c:v>2.63</c:v>
                </c:pt>
                <c:pt idx="1316">
                  <c:v>2.632</c:v>
                </c:pt>
                <c:pt idx="1317">
                  <c:v>2.634</c:v>
                </c:pt>
                <c:pt idx="1318">
                  <c:v>2.636</c:v>
                </c:pt>
                <c:pt idx="1319">
                  <c:v>2.638</c:v>
                </c:pt>
                <c:pt idx="1320">
                  <c:v>2.64</c:v>
                </c:pt>
                <c:pt idx="1321">
                  <c:v>2.642</c:v>
                </c:pt>
                <c:pt idx="1322">
                  <c:v>2.644</c:v>
                </c:pt>
                <c:pt idx="1323">
                  <c:v>2.646</c:v>
                </c:pt>
                <c:pt idx="1324">
                  <c:v>2.648</c:v>
                </c:pt>
                <c:pt idx="1325">
                  <c:v>2.65</c:v>
                </c:pt>
                <c:pt idx="1326">
                  <c:v>2.652</c:v>
                </c:pt>
                <c:pt idx="1327">
                  <c:v>2.654</c:v>
                </c:pt>
                <c:pt idx="1328">
                  <c:v>2.656</c:v>
                </c:pt>
                <c:pt idx="1329">
                  <c:v>2.658</c:v>
                </c:pt>
                <c:pt idx="1330">
                  <c:v>2.66</c:v>
                </c:pt>
                <c:pt idx="1331">
                  <c:v>2.662</c:v>
                </c:pt>
                <c:pt idx="1332">
                  <c:v>2.664</c:v>
                </c:pt>
                <c:pt idx="1333">
                  <c:v>2.666</c:v>
                </c:pt>
                <c:pt idx="1334">
                  <c:v>2.668</c:v>
                </c:pt>
                <c:pt idx="1335">
                  <c:v>2.67</c:v>
                </c:pt>
                <c:pt idx="1336">
                  <c:v>2.672</c:v>
                </c:pt>
                <c:pt idx="1337">
                  <c:v>2.674</c:v>
                </c:pt>
                <c:pt idx="1338">
                  <c:v>2.676</c:v>
                </c:pt>
                <c:pt idx="1339">
                  <c:v>2.678</c:v>
                </c:pt>
                <c:pt idx="1340">
                  <c:v>2.68</c:v>
                </c:pt>
                <c:pt idx="1341">
                  <c:v>2.682</c:v>
                </c:pt>
                <c:pt idx="1342">
                  <c:v>2.684</c:v>
                </c:pt>
                <c:pt idx="1343">
                  <c:v>2.686</c:v>
                </c:pt>
                <c:pt idx="1344">
                  <c:v>2.688</c:v>
                </c:pt>
                <c:pt idx="1345">
                  <c:v>2.69</c:v>
                </c:pt>
                <c:pt idx="1346">
                  <c:v>2.692</c:v>
                </c:pt>
                <c:pt idx="1347">
                  <c:v>2.694</c:v>
                </c:pt>
                <c:pt idx="1348">
                  <c:v>2.696</c:v>
                </c:pt>
                <c:pt idx="1349">
                  <c:v>2.698</c:v>
                </c:pt>
                <c:pt idx="1350">
                  <c:v>2.7</c:v>
                </c:pt>
                <c:pt idx="1351">
                  <c:v>2.702</c:v>
                </c:pt>
                <c:pt idx="1352">
                  <c:v>2.704</c:v>
                </c:pt>
                <c:pt idx="1353">
                  <c:v>2.706</c:v>
                </c:pt>
                <c:pt idx="1354">
                  <c:v>2.708</c:v>
                </c:pt>
                <c:pt idx="1355">
                  <c:v>2.71</c:v>
                </c:pt>
                <c:pt idx="1356">
                  <c:v>2.712</c:v>
                </c:pt>
                <c:pt idx="1357">
                  <c:v>2.714</c:v>
                </c:pt>
                <c:pt idx="1358">
                  <c:v>2.716</c:v>
                </c:pt>
                <c:pt idx="1359">
                  <c:v>2.718</c:v>
                </c:pt>
                <c:pt idx="1360">
                  <c:v>2.72</c:v>
                </c:pt>
                <c:pt idx="1361">
                  <c:v>2.722</c:v>
                </c:pt>
                <c:pt idx="1362">
                  <c:v>2.724</c:v>
                </c:pt>
                <c:pt idx="1363">
                  <c:v>2.726</c:v>
                </c:pt>
                <c:pt idx="1364">
                  <c:v>2.728</c:v>
                </c:pt>
                <c:pt idx="1365">
                  <c:v>2.73</c:v>
                </c:pt>
                <c:pt idx="1366">
                  <c:v>2.732</c:v>
                </c:pt>
                <c:pt idx="1367">
                  <c:v>2.734</c:v>
                </c:pt>
                <c:pt idx="1368">
                  <c:v>2.736</c:v>
                </c:pt>
                <c:pt idx="1369">
                  <c:v>2.738</c:v>
                </c:pt>
                <c:pt idx="1370">
                  <c:v>2.74</c:v>
                </c:pt>
                <c:pt idx="1371">
                  <c:v>2.742</c:v>
                </c:pt>
                <c:pt idx="1372">
                  <c:v>2.744</c:v>
                </c:pt>
                <c:pt idx="1373">
                  <c:v>2.746</c:v>
                </c:pt>
                <c:pt idx="1374">
                  <c:v>2.748</c:v>
                </c:pt>
                <c:pt idx="1375">
                  <c:v>2.75</c:v>
                </c:pt>
                <c:pt idx="1376">
                  <c:v>2.752</c:v>
                </c:pt>
                <c:pt idx="1377">
                  <c:v>2.754</c:v>
                </c:pt>
                <c:pt idx="1378">
                  <c:v>2.756</c:v>
                </c:pt>
                <c:pt idx="1379">
                  <c:v>2.758</c:v>
                </c:pt>
                <c:pt idx="1380">
                  <c:v>2.76</c:v>
                </c:pt>
                <c:pt idx="1381">
                  <c:v>2.762</c:v>
                </c:pt>
                <c:pt idx="1382">
                  <c:v>2.764</c:v>
                </c:pt>
                <c:pt idx="1383">
                  <c:v>2.766</c:v>
                </c:pt>
                <c:pt idx="1384">
                  <c:v>2.768</c:v>
                </c:pt>
                <c:pt idx="1385">
                  <c:v>2.77</c:v>
                </c:pt>
                <c:pt idx="1386">
                  <c:v>2.772</c:v>
                </c:pt>
                <c:pt idx="1387">
                  <c:v>2.774</c:v>
                </c:pt>
                <c:pt idx="1388">
                  <c:v>2.776</c:v>
                </c:pt>
                <c:pt idx="1389">
                  <c:v>2.778</c:v>
                </c:pt>
                <c:pt idx="1390">
                  <c:v>2.78</c:v>
                </c:pt>
                <c:pt idx="1391">
                  <c:v>2.782</c:v>
                </c:pt>
                <c:pt idx="1392">
                  <c:v>2.784</c:v>
                </c:pt>
                <c:pt idx="1393">
                  <c:v>2.786</c:v>
                </c:pt>
                <c:pt idx="1394">
                  <c:v>2.788</c:v>
                </c:pt>
                <c:pt idx="1395">
                  <c:v>2.79</c:v>
                </c:pt>
                <c:pt idx="1396">
                  <c:v>2.792</c:v>
                </c:pt>
                <c:pt idx="1397">
                  <c:v>2.794</c:v>
                </c:pt>
                <c:pt idx="1398">
                  <c:v>2.796</c:v>
                </c:pt>
                <c:pt idx="1399">
                  <c:v>2.798</c:v>
                </c:pt>
                <c:pt idx="1400">
                  <c:v>2.8</c:v>
                </c:pt>
                <c:pt idx="1401">
                  <c:v>2.802</c:v>
                </c:pt>
                <c:pt idx="1402">
                  <c:v>2.804</c:v>
                </c:pt>
                <c:pt idx="1403">
                  <c:v>2.806</c:v>
                </c:pt>
                <c:pt idx="1404">
                  <c:v>2.808</c:v>
                </c:pt>
                <c:pt idx="1405">
                  <c:v>2.81</c:v>
                </c:pt>
                <c:pt idx="1406">
                  <c:v>2.811999999999998</c:v>
                </c:pt>
                <c:pt idx="1407">
                  <c:v>2.814</c:v>
                </c:pt>
                <c:pt idx="1408">
                  <c:v>2.815999999999998</c:v>
                </c:pt>
                <c:pt idx="1409">
                  <c:v>2.818</c:v>
                </c:pt>
                <c:pt idx="1410">
                  <c:v>2.82</c:v>
                </c:pt>
                <c:pt idx="1411">
                  <c:v>2.822</c:v>
                </c:pt>
                <c:pt idx="1412">
                  <c:v>2.824</c:v>
                </c:pt>
                <c:pt idx="1413">
                  <c:v>2.826</c:v>
                </c:pt>
                <c:pt idx="1414">
                  <c:v>2.828</c:v>
                </c:pt>
                <c:pt idx="1415">
                  <c:v>2.83</c:v>
                </c:pt>
                <c:pt idx="1416">
                  <c:v>2.831999999999998</c:v>
                </c:pt>
                <c:pt idx="1417">
                  <c:v>2.834</c:v>
                </c:pt>
                <c:pt idx="1418">
                  <c:v>2.835999999999998</c:v>
                </c:pt>
                <c:pt idx="1419">
                  <c:v>2.838</c:v>
                </c:pt>
                <c:pt idx="1420">
                  <c:v>2.84</c:v>
                </c:pt>
                <c:pt idx="1421">
                  <c:v>2.842</c:v>
                </c:pt>
                <c:pt idx="1422">
                  <c:v>2.844</c:v>
                </c:pt>
                <c:pt idx="1423">
                  <c:v>2.846</c:v>
                </c:pt>
                <c:pt idx="1424">
                  <c:v>2.848</c:v>
                </c:pt>
                <c:pt idx="1425">
                  <c:v>2.85</c:v>
                </c:pt>
                <c:pt idx="1426">
                  <c:v>2.851999999999998</c:v>
                </c:pt>
                <c:pt idx="1427">
                  <c:v>2.854</c:v>
                </c:pt>
                <c:pt idx="1428">
                  <c:v>2.855999999999998</c:v>
                </c:pt>
                <c:pt idx="1429">
                  <c:v>2.858</c:v>
                </c:pt>
                <c:pt idx="1430">
                  <c:v>2.86</c:v>
                </c:pt>
                <c:pt idx="1431">
                  <c:v>2.862</c:v>
                </c:pt>
                <c:pt idx="1432">
                  <c:v>2.864</c:v>
                </c:pt>
                <c:pt idx="1433">
                  <c:v>2.866</c:v>
                </c:pt>
                <c:pt idx="1434">
                  <c:v>2.868</c:v>
                </c:pt>
                <c:pt idx="1435">
                  <c:v>2.87</c:v>
                </c:pt>
                <c:pt idx="1436">
                  <c:v>2.871999999999999</c:v>
                </c:pt>
                <c:pt idx="1437">
                  <c:v>2.874</c:v>
                </c:pt>
                <c:pt idx="1438">
                  <c:v>2.875999999999999</c:v>
                </c:pt>
                <c:pt idx="1439">
                  <c:v>2.878</c:v>
                </c:pt>
                <c:pt idx="1440">
                  <c:v>2.88</c:v>
                </c:pt>
                <c:pt idx="1441">
                  <c:v>2.882</c:v>
                </c:pt>
                <c:pt idx="1442">
                  <c:v>2.884</c:v>
                </c:pt>
                <c:pt idx="1443">
                  <c:v>2.886</c:v>
                </c:pt>
                <c:pt idx="1444">
                  <c:v>2.888</c:v>
                </c:pt>
                <c:pt idx="1445">
                  <c:v>2.89</c:v>
                </c:pt>
                <c:pt idx="1446">
                  <c:v>2.891999999999999</c:v>
                </c:pt>
                <c:pt idx="1447">
                  <c:v>2.894</c:v>
                </c:pt>
                <c:pt idx="1448">
                  <c:v>2.895999999999999</c:v>
                </c:pt>
                <c:pt idx="1449">
                  <c:v>2.898</c:v>
                </c:pt>
                <c:pt idx="1450">
                  <c:v>2.9</c:v>
                </c:pt>
                <c:pt idx="1451">
                  <c:v>2.902</c:v>
                </c:pt>
                <c:pt idx="1452">
                  <c:v>2.904</c:v>
                </c:pt>
                <c:pt idx="1453">
                  <c:v>2.906</c:v>
                </c:pt>
                <c:pt idx="1454">
                  <c:v>2.908</c:v>
                </c:pt>
                <c:pt idx="1455">
                  <c:v>2.91</c:v>
                </c:pt>
                <c:pt idx="1456">
                  <c:v>2.911999999999999</c:v>
                </c:pt>
                <c:pt idx="1457">
                  <c:v>2.914</c:v>
                </c:pt>
                <c:pt idx="1458">
                  <c:v>2.915999999999999</c:v>
                </c:pt>
                <c:pt idx="1459">
                  <c:v>2.918</c:v>
                </c:pt>
                <c:pt idx="1460">
                  <c:v>2.92</c:v>
                </c:pt>
                <c:pt idx="1461">
                  <c:v>2.922</c:v>
                </c:pt>
                <c:pt idx="1462">
                  <c:v>2.924</c:v>
                </c:pt>
                <c:pt idx="1463">
                  <c:v>2.926</c:v>
                </c:pt>
                <c:pt idx="1464">
                  <c:v>2.928</c:v>
                </c:pt>
                <c:pt idx="1465">
                  <c:v>2.93</c:v>
                </c:pt>
                <c:pt idx="1466">
                  <c:v>2.931999999999999</c:v>
                </c:pt>
                <c:pt idx="1467">
                  <c:v>2.934</c:v>
                </c:pt>
                <c:pt idx="1468">
                  <c:v>2.935999999999999</c:v>
                </c:pt>
                <c:pt idx="1469">
                  <c:v>2.938</c:v>
                </c:pt>
                <c:pt idx="1470">
                  <c:v>2.94</c:v>
                </c:pt>
                <c:pt idx="1471">
                  <c:v>2.942</c:v>
                </c:pt>
                <c:pt idx="1472">
                  <c:v>2.944</c:v>
                </c:pt>
                <c:pt idx="1473">
                  <c:v>2.946</c:v>
                </c:pt>
                <c:pt idx="1474">
                  <c:v>2.948</c:v>
                </c:pt>
                <c:pt idx="1475">
                  <c:v>2.95</c:v>
                </c:pt>
                <c:pt idx="1476">
                  <c:v>2.951999999999999</c:v>
                </c:pt>
                <c:pt idx="1477">
                  <c:v>2.954</c:v>
                </c:pt>
                <c:pt idx="1478">
                  <c:v>2.955999999999999</c:v>
                </c:pt>
                <c:pt idx="1479">
                  <c:v>2.958</c:v>
                </c:pt>
                <c:pt idx="1480">
                  <c:v>2.96</c:v>
                </c:pt>
                <c:pt idx="1481">
                  <c:v>2.962</c:v>
                </c:pt>
                <c:pt idx="1482">
                  <c:v>2.964</c:v>
                </c:pt>
                <c:pt idx="1483">
                  <c:v>2.966</c:v>
                </c:pt>
                <c:pt idx="1484">
                  <c:v>2.968</c:v>
                </c:pt>
                <c:pt idx="1485">
                  <c:v>2.97</c:v>
                </c:pt>
                <c:pt idx="1486">
                  <c:v>2.972</c:v>
                </c:pt>
                <c:pt idx="1487">
                  <c:v>2.974</c:v>
                </c:pt>
                <c:pt idx="1488">
                  <c:v>2.976</c:v>
                </c:pt>
                <c:pt idx="1489">
                  <c:v>2.978</c:v>
                </c:pt>
                <c:pt idx="1490">
                  <c:v>2.98</c:v>
                </c:pt>
                <c:pt idx="1491">
                  <c:v>2.982</c:v>
                </c:pt>
                <c:pt idx="1492">
                  <c:v>2.984</c:v>
                </c:pt>
                <c:pt idx="1493">
                  <c:v>2.986</c:v>
                </c:pt>
                <c:pt idx="1494">
                  <c:v>2.988</c:v>
                </c:pt>
                <c:pt idx="1495">
                  <c:v>2.99</c:v>
                </c:pt>
                <c:pt idx="1496">
                  <c:v>2.992</c:v>
                </c:pt>
                <c:pt idx="1497">
                  <c:v>2.994</c:v>
                </c:pt>
                <c:pt idx="1498">
                  <c:v>2.996</c:v>
                </c:pt>
                <c:pt idx="1499">
                  <c:v>2.998</c:v>
                </c:pt>
                <c:pt idx="1500">
                  <c:v>3.0</c:v>
                </c:pt>
                <c:pt idx="1501">
                  <c:v>3.002</c:v>
                </c:pt>
                <c:pt idx="1502">
                  <c:v>3.004</c:v>
                </c:pt>
                <c:pt idx="1503">
                  <c:v>3.006</c:v>
                </c:pt>
                <c:pt idx="1504">
                  <c:v>3.008</c:v>
                </c:pt>
                <c:pt idx="1505">
                  <c:v>3.01</c:v>
                </c:pt>
                <c:pt idx="1506">
                  <c:v>3.012</c:v>
                </c:pt>
                <c:pt idx="1507">
                  <c:v>3.014</c:v>
                </c:pt>
                <c:pt idx="1508">
                  <c:v>3.016</c:v>
                </c:pt>
                <c:pt idx="1509">
                  <c:v>3.018</c:v>
                </c:pt>
                <c:pt idx="1510">
                  <c:v>3.02</c:v>
                </c:pt>
                <c:pt idx="1511">
                  <c:v>3.022</c:v>
                </c:pt>
                <c:pt idx="1512">
                  <c:v>3.024</c:v>
                </c:pt>
                <c:pt idx="1513">
                  <c:v>3.026</c:v>
                </c:pt>
                <c:pt idx="1514">
                  <c:v>3.028</c:v>
                </c:pt>
                <c:pt idx="1515">
                  <c:v>3.03</c:v>
                </c:pt>
                <c:pt idx="1516">
                  <c:v>3.032</c:v>
                </c:pt>
                <c:pt idx="1517">
                  <c:v>3.034</c:v>
                </c:pt>
                <c:pt idx="1518">
                  <c:v>3.036</c:v>
                </c:pt>
                <c:pt idx="1519">
                  <c:v>3.038</c:v>
                </c:pt>
                <c:pt idx="1520">
                  <c:v>3.04</c:v>
                </c:pt>
                <c:pt idx="1521">
                  <c:v>3.042</c:v>
                </c:pt>
                <c:pt idx="1522">
                  <c:v>3.044</c:v>
                </c:pt>
                <c:pt idx="1523">
                  <c:v>3.046</c:v>
                </c:pt>
                <c:pt idx="1524">
                  <c:v>3.048</c:v>
                </c:pt>
                <c:pt idx="1525">
                  <c:v>3.05</c:v>
                </c:pt>
                <c:pt idx="1526">
                  <c:v>3.052</c:v>
                </c:pt>
                <c:pt idx="1527">
                  <c:v>3.054</c:v>
                </c:pt>
                <c:pt idx="1528">
                  <c:v>3.056</c:v>
                </c:pt>
                <c:pt idx="1529">
                  <c:v>3.058</c:v>
                </c:pt>
                <c:pt idx="1530">
                  <c:v>3.06</c:v>
                </c:pt>
                <c:pt idx="1531">
                  <c:v>3.062</c:v>
                </c:pt>
                <c:pt idx="1532">
                  <c:v>3.064</c:v>
                </c:pt>
                <c:pt idx="1533">
                  <c:v>3.066</c:v>
                </c:pt>
                <c:pt idx="1534">
                  <c:v>3.068</c:v>
                </c:pt>
                <c:pt idx="1535">
                  <c:v>3.07</c:v>
                </c:pt>
                <c:pt idx="1536">
                  <c:v>3.072</c:v>
                </c:pt>
                <c:pt idx="1537">
                  <c:v>3.074</c:v>
                </c:pt>
                <c:pt idx="1538">
                  <c:v>3.076</c:v>
                </c:pt>
                <c:pt idx="1539">
                  <c:v>3.078</c:v>
                </c:pt>
                <c:pt idx="1540">
                  <c:v>3.08</c:v>
                </c:pt>
                <c:pt idx="1541">
                  <c:v>3.082</c:v>
                </c:pt>
                <c:pt idx="1542">
                  <c:v>3.084</c:v>
                </c:pt>
                <c:pt idx="1543">
                  <c:v>3.086</c:v>
                </c:pt>
                <c:pt idx="1544">
                  <c:v>3.088</c:v>
                </c:pt>
                <c:pt idx="1545">
                  <c:v>3.09</c:v>
                </c:pt>
                <c:pt idx="1546">
                  <c:v>3.092</c:v>
                </c:pt>
                <c:pt idx="1547">
                  <c:v>3.094</c:v>
                </c:pt>
                <c:pt idx="1548">
                  <c:v>3.096</c:v>
                </c:pt>
                <c:pt idx="1549">
                  <c:v>3.098</c:v>
                </c:pt>
                <c:pt idx="1550">
                  <c:v>3.1</c:v>
                </c:pt>
                <c:pt idx="1551">
                  <c:v>3.102</c:v>
                </c:pt>
                <c:pt idx="1552">
                  <c:v>3.104</c:v>
                </c:pt>
                <c:pt idx="1553">
                  <c:v>3.106</c:v>
                </c:pt>
                <c:pt idx="1554">
                  <c:v>3.108</c:v>
                </c:pt>
                <c:pt idx="1555">
                  <c:v>3.11</c:v>
                </c:pt>
                <c:pt idx="1556">
                  <c:v>3.112</c:v>
                </c:pt>
                <c:pt idx="1557">
                  <c:v>3.114</c:v>
                </c:pt>
                <c:pt idx="1558">
                  <c:v>3.116</c:v>
                </c:pt>
                <c:pt idx="1559">
                  <c:v>3.118</c:v>
                </c:pt>
                <c:pt idx="1560">
                  <c:v>3.12</c:v>
                </c:pt>
                <c:pt idx="1561">
                  <c:v>3.122</c:v>
                </c:pt>
                <c:pt idx="1562">
                  <c:v>3.124</c:v>
                </c:pt>
                <c:pt idx="1563">
                  <c:v>3.126</c:v>
                </c:pt>
                <c:pt idx="1564">
                  <c:v>3.128</c:v>
                </c:pt>
                <c:pt idx="1565">
                  <c:v>3.13</c:v>
                </c:pt>
                <c:pt idx="1566">
                  <c:v>3.132</c:v>
                </c:pt>
                <c:pt idx="1567">
                  <c:v>3.134</c:v>
                </c:pt>
                <c:pt idx="1568">
                  <c:v>3.136</c:v>
                </c:pt>
                <c:pt idx="1569">
                  <c:v>3.138</c:v>
                </c:pt>
                <c:pt idx="1570">
                  <c:v>3.14</c:v>
                </c:pt>
                <c:pt idx="1571">
                  <c:v>3.142</c:v>
                </c:pt>
                <c:pt idx="1572">
                  <c:v>3.144</c:v>
                </c:pt>
                <c:pt idx="1573">
                  <c:v>3.146</c:v>
                </c:pt>
                <c:pt idx="1574">
                  <c:v>3.148</c:v>
                </c:pt>
                <c:pt idx="1575">
                  <c:v>3.15</c:v>
                </c:pt>
                <c:pt idx="1576">
                  <c:v>3.152</c:v>
                </c:pt>
                <c:pt idx="1577">
                  <c:v>3.154</c:v>
                </c:pt>
                <c:pt idx="1578">
                  <c:v>3.156</c:v>
                </c:pt>
                <c:pt idx="1579">
                  <c:v>3.158</c:v>
                </c:pt>
                <c:pt idx="1580">
                  <c:v>3.16</c:v>
                </c:pt>
                <c:pt idx="1581">
                  <c:v>3.162</c:v>
                </c:pt>
                <c:pt idx="1582">
                  <c:v>3.164</c:v>
                </c:pt>
                <c:pt idx="1583">
                  <c:v>3.166</c:v>
                </c:pt>
                <c:pt idx="1584">
                  <c:v>3.168</c:v>
                </c:pt>
                <c:pt idx="1585">
                  <c:v>3.17</c:v>
                </c:pt>
                <c:pt idx="1586">
                  <c:v>3.172</c:v>
                </c:pt>
                <c:pt idx="1587">
                  <c:v>3.174</c:v>
                </c:pt>
                <c:pt idx="1588">
                  <c:v>3.176</c:v>
                </c:pt>
                <c:pt idx="1589">
                  <c:v>3.178</c:v>
                </c:pt>
                <c:pt idx="1590">
                  <c:v>3.18</c:v>
                </c:pt>
                <c:pt idx="1591">
                  <c:v>3.182</c:v>
                </c:pt>
                <c:pt idx="1592">
                  <c:v>3.184</c:v>
                </c:pt>
                <c:pt idx="1593">
                  <c:v>3.186</c:v>
                </c:pt>
                <c:pt idx="1594">
                  <c:v>3.188</c:v>
                </c:pt>
                <c:pt idx="1595">
                  <c:v>3.19</c:v>
                </c:pt>
                <c:pt idx="1596">
                  <c:v>3.192</c:v>
                </c:pt>
                <c:pt idx="1597">
                  <c:v>3.194</c:v>
                </c:pt>
                <c:pt idx="1598">
                  <c:v>3.196</c:v>
                </c:pt>
                <c:pt idx="1599">
                  <c:v>3.198</c:v>
                </c:pt>
                <c:pt idx="1600">
                  <c:v>3.2</c:v>
                </c:pt>
                <c:pt idx="1601">
                  <c:v>3.202</c:v>
                </c:pt>
                <c:pt idx="1602">
                  <c:v>3.204</c:v>
                </c:pt>
                <c:pt idx="1603">
                  <c:v>3.206</c:v>
                </c:pt>
                <c:pt idx="1604">
                  <c:v>3.208</c:v>
                </c:pt>
                <c:pt idx="1605">
                  <c:v>3.21</c:v>
                </c:pt>
                <c:pt idx="1606">
                  <c:v>3.212</c:v>
                </c:pt>
                <c:pt idx="1607">
                  <c:v>3.214</c:v>
                </c:pt>
                <c:pt idx="1608">
                  <c:v>3.216</c:v>
                </c:pt>
                <c:pt idx="1609">
                  <c:v>3.218</c:v>
                </c:pt>
                <c:pt idx="1610">
                  <c:v>3.22</c:v>
                </c:pt>
                <c:pt idx="1611">
                  <c:v>3.222</c:v>
                </c:pt>
                <c:pt idx="1612">
                  <c:v>3.224</c:v>
                </c:pt>
                <c:pt idx="1613">
                  <c:v>3.226</c:v>
                </c:pt>
                <c:pt idx="1614">
                  <c:v>3.228</c:v>
                </c:pt>
                <c:pt idx="1615">
                  <c:v>3.23</c:v>
                </c:pt>
                <c:pt idx="1616">
                  <c:v>3.232</c:v>
                </c:pt>
                <c:pt idx="1617">
                  <c:v>3.234</c:v>
                </c:pt>
                <c:pt idx="1618">
                  <c:v>3.236</c:v>
                </c:pt>
                <c:pt idx="1619">
                  <c:v>3.238</c:v>
                </c:pt>
                <c:pt idx="1620">
                  <c:v>3.24</c:v>
                </c:pt>
                <c:pt idx="1621">
                  <c:v>3.242</c:v>
                </c:pt>
                <c:pt idx="1622">
                  <c:v>3.244</c:v>
                </c:pt>
                <c:pt idx="1623">
                  <c:v>3.246</c:v>
                </c:pt>
                <c:pt idx="1624">
                  <c:v>3.248</c:v>
                </c:pt>
                <c:pt idx="1625">
                  <c:v>3.25</c:v>
                </c:pt>
                <c:pt idx="1626">
                  <c:v>3.252</c:v>
                </c:pt>
                <c:pt idx="1627">
                  <c:v>3.254</c:v>
                </c:pt>
                <c:pt idx="1628">
                  <c:v>3.256</c:v>
                </c:pt>
                <c:pt idx="1629">
                  <c:v>3.258</c:v>
                </c:pt>
                <c:pt idx="1630">
                  <c:v>3.26</c:v>
                </c:pt>
                <c:pt idx="1631">
                  <c:v>3.262</c:v>
                </c:pt>
                <c:pt idx="1632">
                  <c:v>3.264</c:v>
                </c:pt>
                <c:pt idx="1633">
                  <c:v>3.266</c:v>
                </c:pt>
                <c:pt idx="1634">
                  <c:v>3.268</c:v>
                </c:pt>
                <c:pt idx="1635">
                  <c:v>3.27</c:v>
                </c:pt>
                <c:pt idx="1636">
                  <c:v>3.272</c:v>
                </c:pt>
                <c:pt idx="1637">
                  <c:v>3.274</c:v>
                </c:pt>
                <c:pt idx="1638">
                  <c:v>3.276</c:v>
                </c:pt>
                <c:pt idx="1639">
                  <c:v>3.278</c:v>
                </c:pt>
                <c:pt idx="1640">
                  <c:v>3.28</c:v>
                </c:pt>
                <c:pt idx="1641">
                  <c:v>3.282</c:v>
                </c:pt>
                <c:pt idx="1642">
                  <c:v>3.284</c:v>
                </c:pt>
                <c:pt idx="1643">
                  <c:v>3.286</c:v>
                </c:pt>
                <c:pt idx="1644">
                  <c:v>3.288</c:v>
                </c:pt>
                <c:pt idx="1645">
                  <c:v>3.29</c:v>
                </c:pt>
                <c:pt idx="1646">
                  <c:v>3.292</c:v>
                </c:pt>
                <c:pt idx="1647">
                  <c:v>3.294</c:v>
                </c:pt>
                <c:pt idx="1648">
                  <c:v>3.296</c:v>
                </c:pt>
                <c:pt idx="1649">
                  <c:v>3.298</c:v>
                </c:pt>
                <c:pt idx="1650">
                  <c:v>3.3</c:v>
                </c:pt>
                <c:pt idx="1651">
                  <c:v>3.302</c:v>
                </c:pt>
                <c:pt idx="1652">
                  <c:v>3.304</c:v>
                </c:pt>
                <c:pt idx="1653">
                  <c:v>3.306</c:v>
                </c:pt>
                <c:pt idx="1654">
                  <c:v>3.308</c:v>
                </c:pt>
                <c:pt idx="1655">
                  <c:v>3.31</c:v>
                </c:pt>
                <c:pt idx="1656">
                  <c:v>3.311999999999998</c:v>
                </c:pt>
                <c:pt idx="1657">
                  <c:v>3.314</c:v>
                </c:pt>
                <c:pt idx="1658">
                  <c:v>3.315999999999998</c:v>
                </c:pt>
                <c:pt idx="1659">
                  <c:v>3.318</c:v>
                </c:pt>
                <c:pt idx="1660">
                  <c:v>3.32</c:v>
                </c:pt>
                <c:pt idx="1661">
                  <c:v>3.322</c:v>
                </c:pt>
                <c:pt idx="1662">
                  <c:v>3.324</c:v>
                </c:pt>
                <c:pt idx="1663">
                  <c:v>3.326</c:v>
                </c:pt>
                <c:pt idx="1664">
                  <c:v>3.328</c:v>
                </c:pt>
                <c:pt idx="1665">
                  <c:v>3.33</c:v>
                </c:pt>
                <c:pt idx="1666">
                  <c:v>3.331999999999998</c:v>
                </c:pt>
                <c:pt idx="1667">
                  <c:v>3.334</c:v>
                </c:pt>
                <c:pt idx="1668">
                  <c:v>3.335999999999998</c:v>
                </c:pt>
                <c:pt idx="1669">
                  <c:v>3.338</c:v>
                </c:pt>
                <c:pt idx="1670">
                  <c:v>3.34</c:v>
                </c:pt>
                <c:pt idx="1671">
                  <c:v>3.342</c:v>
                </c:pt>
                <c:pt idx="1672">
                  <c:v>3.344</c:v>
                </c:pt>
                <c:pt idx="1673">
                  <c:v>3.346</c:v>
                </c:pt>
                <c:pt idx="1674">
                  <c:v>3.348</c:v>
                </c:pt>
                <c:pt idx="1675">
                  <c:v>3.35</c:v>
                </c:pt>
                <c:pt idx="1676">
                  <c:v>3.351999999999998</c:v>
                </c:pt>
                <c:pt idx="1677">
                  <c:v>3.354</c:v>
                </c:pt>
                <c:pt idx="1678">
                  <c:v>3.355999999999998</c:v>
                </c:pt>
                <c:pt idx="1679">
                  <c:v>3.358</c:v>
                </c:pt>
                <c:pt idx="1680">
                  <c:v>3.36</c:v>
                </c:pt>
                <c:pt idx="1681">
                  <c:v>3.362</c:v>
                </c:pt>
                <c:pt idx="1682">
                  <c:v>3.364</c:v>
                </c:pt>
                <c:pt idx="1683">
                  <c:v>3.366</c:v>
                </c:pt>
                <c:pt idx="1684">
                  <c:v>3.368</c:v>
                </c:pt>
                <c:pt idx="1685">
                  <c:v>3.37</c:v>
                </c:pt>
                <c:pt idx="1686">
                  <c:v>3.371999999999999</c:v>
                </c:pt>
                <c:pt idx="1687">
                  <c:v>3.374</c:v>
                </c:pt>
                <c:pt idx="1688">
                  <c:v>3.375999999999999</c:v>
                </c:pt>
                <c:pt idx="1689">
                  <c:v>3.378</c:v>
                </c:pt>
                <c:pt idx="1690">
                  <c:v>3.38</c:v>
                </c:pt>
                <c:pt idx="1691">
                  <c:v>3.382</c:v>
                </c:pt>
                <c:pt idx="1692">
                  <c:v>3.384</c:v>
                </c:pt>
                <c:pt idx="1693">
                  <c:v>3.386</c:v>
                </c:pt>
                <c:pt idx="1694">
                  <c:v>3.388</c:v>
                </c:pt>
                <c:pt idx="1695">
                  <c:v>3.39</c:v>
                </c:pt>
                <c:pt idx="1696">
                  <c:v>3.391999999999999</c:v>
                </c:pt>
                <c:pt idx="1697">
                  <c:v>3.394</c:v>
                </c:pt>
                <c:pt idx="1698">
                  <c:v>3.395999999999999</c:v>
                </c:pt>
                <c:pt idx="1699">
                  <c:v>3.398</c:v>
                </c:pt>
                <c:pt idx="1700">
                  <c:v>3.4</c:v>
                </c:pt>
                <c:pt idx="1701">
                  <c:v>3.402</c:v>
                </c:pt>
                <c:pt idx="1702">
                  <c:v>3.404</c:v>
                </c:pt>
                <c:pt idx="1703">
                  <c:v>3.406</c:v>
                </c:pt>
                <c:pt idx="1704">
                  <c:v>3.408</c:v>
                </c:pt>
                <c:pt idx="1705">
                  <c:v>3.41</c:v>
                </c:pt>
                <c:pt idx="1706">
                  <c:v>3.411999999999999</c:v>
                </c:pt>
                <c:pt idx="1707">
                  <c:v>3.414</c:v>
                </c:pt>
                <c:pt idx="1708">
                  <c:v>3.415999999999999</c:v>
                </c:pt>
                <c:pt idx="1709">
                  <c:v>3.418</c:v>
                </c:pt>
                <c:pt idx="1710">
                  <c:v>3.42</c:v>
                </c:pt>
                <c:pt idx="1711">
                  <c:v>3.422</c:v>
                </c:pt>
                <c:pt idx="1712">
                  <c:v>3.424</c:v>
                </c:pt>
                <c:pt idx="1713">
                  <c:v>3.426</c:v>
                </c:pt>
                <c:pt idx="1714">
                  <c:v>3.428</c:v>
                </c:pt>
                <c:pt idx="1715">
                  <c:v>3.43</c:v>
                </c:pt>
                <c:pt idx="1716">
                  <c:v>3.431999999999999</c:v>
                </c:pt>
                <c:pt idx="1717">
                  <c:v>3.434</c:v>
                </c:pt>
                <c:pt idx="1718">
                  <c:v>3.435999999999999</c:v>
                </c:pt>
                <c:pt idx="1719">
                  <c:v>3.438</c:v>
                </c:pt>
                <c:pt idx="1720">
                  <c:v>3.44</c:v>
                </c:pt>
                <c:pt idx="1721">
                  <c:v>3.442</c:v>
                </c:pt>
                <c:pt idx="1722">
                  <c:v>3.444</c:v>
                </c:pt>
                <c:pt idx="1723">
                  <c:v>3.446</c:v>
                </c:pt>
                <c:pt idx="1724">
                  <c:v>3.448</c:v>
                </c:pt>
                <c:pt idx="1725">
                  <c:v>3.45</c:v>
                </c:pt>
                <c:pt idx="1726">
                  <c:v>3.451999999999999</c:v>
                </c:pt>
                <c:pt idx="1727">
                  <c:v>3.454</c:v>
                </c:pt>
                <c:pt idx="1728">
                  <c:v>3.455999999999999</c:v>
                </c:pt>
                <c:pt idx="1729">
                  <c:v>3.458</c:v>
                </c:pt>
                <c:pt idx="1730">
                  <c:v>3.46</c:v>
                </c:pt>
                <c:pt idx="1731">
                  <c:v>3.462</c:v>
                </c:pt>
                <c:pt idx="1732">
                  <c:v>3.464</c:v>
                </c:pt>
                <c:pt idx="1733">
                  <c:v>3.466</c:v>
                </c:pt>
                <c:pt idx="1734">
                  <c:v>3.468</c:v>
                </c:pt>
                <c:pt idx="1735">
                  <c:v>3.47</c:v>
                </c:pt>
                <c:pt idx="1736">
                  <c:v>3.472</c:v>
                </c:pt>
                <c:pt idx="1737">
                  <c:v>3.474</c:v>
                </c:pt>
                <c:pt idx="1738">
                  <c:v>3.476</c:v>
                </c:pt>
                <c:pt idx="1739">
                  <c:v>3.478</c:v>
                </c:pt>
                <c:pt idx="1740">
                  <c:v>3.48</c:v>
                </c:pt>
                <c:pt idx="1741">
                  <c:v>3.482</c:v>
                </c:pt>
                <c:pt idx="1742">
                  <c:v>3.484</c:v>
                </c:pt>
                <c:pt idx="1743">
                  <c:v>3.486</c:v>
                </c:pt>
                <c:pt idx="1744">
                  <c:v>3.488</c:v>
                </c:pt>
                <c:pt idx="1745">
                  <c:v>3.49</c:v>
                </c:pt>
                <c:pt idx="1746">
                  <c:v>3.492</c:v>
                </c:pt>
                <c:pt idx="1747">
                  <c:v>3.494</c:v>
                </c:pt>
                <c:pt idx="1748">
                  <c:v>3.496</c:v>
                </c:pt>
                <c:pt idx="1749">
                  <c:v>3.498</c:v>
                </c:pt>
                <c:pt idx="1750">
                  <c:v>3.5</c:v>
                </c:pt>
                <c:pt idx="1751">
                  <c:v>3.502</c:v>
                </c:pt>
                <c:pt idx="1752">
                  <c:v>3.504</c:v>
                </c:pt>
                <c:pt idx="1753">
                  <c:v>3.506</c:v>
                </c:pt>
                <c:pt idx="1754">
                  <c:v>3.508</c:v>
                </c:pt>
                <c:pt idx="1755">
                  <c:v>3.51</c:v>
                </c:pt>
                <c:pt idx="1756">
                  <c:v>3.512</c:v>
                </c:pt>
                <c:pt idx="1757">
                  <c:v>3.514</c:v>
                </c:pt>
                <c:pt idx="1758">
                  <c:v>3.516</c:v>
                </c:pt>
                <c:pt idx="1759">
                  <c:v>3.518</c:v>
                </c:pt>
                <c:pt idx="1760">
                  <c:v>3.52</c:v>
                </c:pt>
                <c:pt idx="1761">
                  <c:v>3.522</c:v>
                </c:pt>
                <c:pt idx="1762">
                  <c:v>3.524</c:v>
                </c:pt>
                <c:pt idx="1763">
                  <c:v>3.526</c:v>
                </c:pt>
                <c:pt idx="1764">
                  <c:v>3.528</c:v>
                </c:pt>
                <c:pt idx="1765">
                  <c:v>3.53</c:v>
                </c:pt>
                <c:pt idx="1766">
                  <c:v>3.532</c:v>
                </c:pt>
                <c:pt idx="1767">
                  <c:v>3.534</c:v>
                </c:pt>
                <c:pt idx="1768">
                  <c:v>3.536</c:v>
                </c:pt>
                <c:pt idx="1769">
                  <c:v>3.538</c:v>
                </c:pt>
                <c:pt idx="1770">
                  <c:v>3.54</c:v>
                </c:pt>
                <c:pt idx="1771">
                  <c:v>3.542</c:v>
                </c:pt>
                <c:pt idx="1772">
                  <c:v>3.544</c:v>
                </c:pt>
                <c:pt idx="1773">
                  <c:v>3.546</c:v>
                </c:pt>
                <c:pt idx="1774">
                  <c:v>3.548</c:v>
                </c:pt>
                <c:pt idx="1775">
                  <c:v>3.55</c:v>
                </c:pt>
                <c:pt idx="1776">
                  <c:v>3.552</c:v>
                </c:pt>
                <c:pt idx="1777">
                  <c:v>3.554</c:v>
                </c:pt>
                <c:pt idx="1778">
                  <c:v>3.556</c:v>
                </c:pt>
                <c:pt idx="1779">
                  <c:v>3.558</c:v>
                </c:pt>
                <c:pt idx="1780">
                  <c:v>3.56</c:v>
                </c:pt>
                <c:pt idx="1781">
                  <c:v>3.562</c:v>
                </c:pt>
                <c:pt idx="1782">
                  <c:v>3.564</c:v>
                </c:pt>
                <c:pt idx="1783">
                  <c:v>3.566</c:v>
                </c:pt>
                <c:pt idx="1784">
                  <c:v>3.568</c:v>
                </c:pt>
                <c:pt idx="1785">
                  <c:v>3.57</c:v>
                </c:pt>
                <c:pt idx="1786">
                  <c:v>3.572</c:v>
                </c:pt>
                <c:pt idx="1787">
                  <c:v>3.574</c:v>
                </c:pt>
                <c:pt idx="1788">
                  <c:v>3.576</c:v>
                </c:pt>
                <c:pt idx="1789">
                  <c:v>3.578</c:v>
                </c:pt>
                <c:pt idx="1790">
                  <c:v>3.58</c:v>
                </c:pt>
                <c:pt idx="1791">
                  <c:v>3.582</c:v>
                </c:pt>
                <c:pt idx="1792">
                  <c:v>3.584</c:v>
                </c:pt>
                <c:pt idx="1793">
                  <c:v>3.586</c:v>
                </c:pt>
                <c:pt idx="1794">
                  <c:v>3.588</c:v>
                </c:pt>
                <c:pt idx="1795">
                  <c:v>3.59</c:v>
                </c:pt>
                <c:pt idx="1796">
                  <c:v>3.592</c:v>
                </c:pt>
                <c:pt idx="1797">
                  <c:v>3.594</c:v>
                </c:pt>
                <c:pt idx="1798">
                  <c:v>3.596</c:v>
                </c:pt>
                <c:pt idx="1799">
                  <c:v>3.598</c:v>
                </c:pt>
                <c:pt idx="1800">
                  <c:v>3.6</c:v>
                </c:pt>
                <c:pt idx="1801">
                  <c:v>3.602</c:v>
                </c:pt>
                <c:pt idx="1802">
                  <c:v>3.604</c:v>
                </c:pt>
                <c:pt idx="1803">
                  <c:v>3.606</c:v>
                </c:pt>
                <c:pt idx="1804">
                  <c:v>3.608</c:v>
                </c:pt>
                <c:pt idx="1805">
                  <c:v>3.61</c:v>
                </c:pt>
                <c:pt idx="1806">
                  <c:v>3.612</c:v>
                </c:pt>
                <c:pt idx="1807">
                  <c:v>3.614</c:v>
                </c:pt>
                <c:pt idx="1808">
                  <c:v>3.616</c:v>
                </c:pt>
                <c:pt idx="1809">
                  <c:v>3.618</c:v>
                </c:pt>
                <c:pt idx="1810">
                  <c:v>3.62</c:v>
                </c:pt>
                <c:pt idx="1811">
                  <c:v>3.622</c:v>
                </c:pt>
                <c:pt idx="1812">
                  <c:v>3.624</c:v>
                </c:pt>
                <c:pt idx="1813">
                  <c:v>3.626</c:v>
                </c:pt>
                <c:pt idx="1814">
                  <c:v>3.628</c:v>
                </c:pt>
                <c:pt idx="1815">
                  <c:v>3.63</c:v>
                </c:pt>
                <c:pt idx="1816">
                  <c:v>3.632</c:v>
                </c:pt>
                <c:pt idx="1817">
                  <c:v>3.634</c:v>
                </c:pt>
                <c:pt idx="1818">
                  <c:v>3.636</c:v>
                </c:pt>
                <c:pt idx="1819">
                  <c:v>3.638</c:v>
                </c:pt>
                <c:pt idx="1820">
                  <c:v>3.64</c:v>
                </c:pt>
                <c:pt idx="1821">
                  <c:v>3.642</c:v>
                </c:pt>
                <c:pt idx="1822">
                  <c:v>3.644</c:v>
                </c:pt>
                <c:pt idx="1823">
                  <c:v>3.646</c:v>
                </c:pt>
                <c:pt idx="1824">
                  <c:v>3.648</c:v>
                </c:pt>
                <c:pt idx="1825">
                  <c:v>3.65</c:v>
                </c:pt>
                <c:pt idx="1826">
                  <c:v>3.652</c:v>
                </c:pt>
                <c:pt idx="1827">
                  <c:v>3.654</c:v>
                </c:pt>
                <c:pt idx="1828">
                  <c:v>3.656</c:v>
                </c:pt>
                <c:pt idx="1829">
                  <c:v>3.658</c:v>
                </c:pt>
                <c:pt idx="1830">
                  <c:v>3.66</c:v>
                </c:pt>
                <c:pt idx="1831">
                  <c:v>3.662</c:v>
                </c:pt>
                <c:pt idx="1832">
                  <c:v>3.664</c:v>
                </c:pt>
                <c:pt idx="1833">
                  <c:v>3.666</c:v>
                </c:pt>
                <c:pt idx="1834">
                  <c:v>3.668</c:v>
                </c:pt>
                <c:pt idx="1835">
                  <c:v>3.67</c:v>
                </c:pt>
                <c:pt idx="1836">
                  <c:v>3.672</c:v>
                </c:pt>
                <c:pt idx="1837">
                  <c:v>3.674</c:v>
                </c:pt>
                <c:pt idx="1838">
                  <c:v>3.676</c:v>
                </c:pt>
                <c:pt idx="1839">
                  <c:v>3.678</c:v>
                </c:pt>
                <c:pt idx="1840">
                  <c:v>3.68</c:v>
                </c:pt>
                <c:pt idx="1841">
                  <c:v>3.682</c:v>
                </c:pt>
                <c:pt idx="1842">
                  <c:v>3.684</c:v>
                </c:pt>
                <c:pt idx="1843">
                  <c:v>3.686</c:v>
                </c:pt>
                <c:pt idx="1844">
                  <c:v>3.688</c:v>
                </c:pt>
                <c:pt idx="1845">
                  <c:v>3.69</c:v>
                </c:pt>
                <c:pt idx="1846">
                  <c:v>3.692</c:v>
                </c:pt>
                <c:pt idx="1847">
                  <c:v>3.694</c:v>
                </c:pt>
                <c:pt idx="1848">
                  <c:v>3.696</c:v>
                </c:pt>
                <c:pt idx="1849">
                  <c:v>3.698</c:v>
                </c:pt>
                <c:pt idx="1850">
                  <c:v>3.7</c:v>
                </c:pt>
                <c:pt idx="1851">
                  <c:v>3.702</c:v>
                </c:pt>
                <c:pt idx="1852">
                  <c:v>3.704</c:v>
                </c:pt>
                <c:pt idx="1853">
                  <c:v>3.706</c:v>
                </c:pt>
                <c:pt idx="1854">
                  <c:v>3.708</c:v>
                </c:pt>
                <c:pt idx="1855">
                  <c:v>3.71</c:v>
                </c:pt>
                <c:pt idx="1856">
                  <c:v>3.712</c:v>
                </c:pt>
                <c:pt idx="1857">
                  <c:v>3.714</c:v>
                </c:pt>
                <c:pt idx="1858">
                  <c:v>3.716</c:v>
                </c:pt>
                <c:pt idx="1859">
                  <c:v>3.718</c:v>
                </c:pt>
                <c:pt idx="1860">
                  <c:v>3.72</c:v>
                </c:pt>
                <c:pt idx="1861">
                  <c:v>3.722</c:v>
                </c:pt>
                <c:pt idx="1862">
                  <c:v>3.724</c:v>
                </c:pt>
                <c:pt idx="1863">
                  <c:v>3.726</c:v>
                </c:pt>
                <c:pt idx="1864">
                  <c:v>3.728</c:v>
                </c:pt>
                <c:pt idx="1865">
                  <c:v>3.73</c:v>
                </c:pt>
                <c:pt idx="1866">
                  <c:v>3.732</c:v>
                </c:pt>
                <c:pt idx="1867">
                  <c:v>3.734</c:v>
                </c:pt>
                <c:pt idx="1868">
                  <c:v>3.736</c:v>
                </c:pt>
                <c:pt idx="1869">
                  <c:v>3.738</c:v>
                </c:pt>
                <c:pt idx="1870">
                  <c:v>3.74</c:v>
                </c:pt>
                <c:pt idx="1871">
                  <c:v>3.742</c:v>
                </c:pt>
                <c:pt idx="1872">
                  <c:v>3.744</c:v>
                </c:pt>
                <c:pt idx="1873">
                  <c:v>3.746</c:v>
                </c:pt>
                <c:pt idx="1874">
                  <c:v>3.748</c:v>
                </c:pt>
                <c:pt idx="1875">
                  <c:v>3.75</c:v>
                </c:pt>
                <c:pt idx="1876">
                  <c:v>3.752</c:v>
                </c:pt>
                <c:pt idx="1877">
                  <c:v>3.754</c:v>
                </c:pt>
                <c:pt idx="1878">
                  <c:v>3.756</c:v>
                </c:pt>
                <c:pt idx="1879">
                  <c:v>3.758</c:v>
                </c:pt>
                <c:pt idx="1880">
                  <c:v>3.76</c:v>
                </c:pt>
                <c:pt idx="1881">
                  <c:v>3.762</c:v>
                </c:pt>
                <c:pt idx="1882">
                  <c:v>3.764</c:v>
                </c:pt>
                <c:pt idx="1883">
                  <c:v>3.766</c:v>
                </c:pt>
                <c:pt idx="1884">
                  <c:v>3.768</c:v>
                </c:pt>
                <c:pt idx="1885">
                  <c:v>3.77</c:v>
                </c:pt>
                <c:pt idx="1886">
                  <c:v>3.772</c:v>
                </c:pt>
                <c:pt idx="1887">
                  <c:v>3.774</c:v>
                </c:pt>
                <c:pt idx="1888">
                  <c:v>3.776</c:v>
                </c:pt>
                <c:pt idx="1889">
                  <c:v>3.778</c:v>
                </c:pt>
                <c:pt idx="1890">
                  <c:v>3.78</c:v>
                </c:pt>
                <c:pt idx="1891">
                  <c:v>3.782</c:v>
                </c:pt>
                <c:pt idx="1892">
                  <c:v>3.784</c:v>
                </c:pt>
                <c:pt idx="1893">
                  <c:v>3.786</c:v>
                </c:pt>
                <c:pt idx="1894">
                  <c:v>3.788</c:v>
                </c:pt>
                <c:pt idx="1895">
                  <c:v>3.79</c:v>
                </c:pt>
                <c:pt idx="1896">
                  <c:v>3.792</c:v>
                </c:pt>
                <c:pt idx="1897">
                  <c:v>3.794</c:v>
                </c:pt>
                <c:pt idx="1898">
                  <c:v>3.796</c:v>
                </c:pt>
                <c:pt idx="1899">
                  <c:v>3.798</c:v>
                </c:pt>
                <c:pt idx="1900">
                  <c:v>3.8</c:v>
                </c:pt>
                <c:pt idx="1901">
                  <c:v>3.802</c:v>
                </c:pt>
                <c:pt idx="1902">
                  <c:v>3.804</c:v>
                </c:pt>
                <c:pt idx="1903">
                  <c:v>3.806</c:v>
                </c:pt>
                <c:pt idx="1904">
                  <c:v>3.808</c:v>
                </c:pt>
                <c:pt idx="1905">
                  <c:v>3.81</c:v>
                </c:pt>
                <c:pt idx="1906">
                  <c:v>3.811999999999998</c:v>
                </c:pt>
                <c:pt idx="1907">
                  <c:v>3.814</c:v>
                </c:pt>
                <c:pt idx="1908">
                  <c:v>3.815999999999998</c:v>
                </c:pt>
                <c:pt idx="1909">
                  <c:v>3.818</c:v>
                </c:pt>
                <c:pt idx="1910">
                  <c:v>3.82</c:v>
                </c:pt>
                <c:pt idx="1911">
                  <c:v>3.822</c:v>
                </c:pt>
                <c:pt idx="1912">
                  <c:v>3.824</c:v>
                </c:pt>
                <c:pt idx="1913">
                  <c:v>3.826</c:v>
                </c:pt>
                <c:pt idx="1914">
                  <c:v>3.828</c:v>
                </c:pt>
                <c:pt idx="1915">
                  <c:v>3.83</c:v>
                </c:pt>
                <c:pt idx="1916">
                  <c:v>3.831999999999998</c:v>
                </c:pt>
                <c:pt idx="1917">
                  <c:v>3.834</c:v>
                </c:pt>
                <c:pt idx="1918">
                  <c:v>3.835999999999998</c:v>
                </c:pt>
                <c:pt idx="1919">
                  <c:v>3.838</c:v>
                </c:pt>
                <c:pt idx="1920">
                  <c:v>3.84</c:v>
                </c:pt>
                <c:pt idx="1921">
                  <c:v>3.842</c:v>
                </c:pt>
                <c:pt idx="1922">
                  <c:v>3.844</c:v>
                </c:pt>
                <c:pt idx="1923">
                  <c:v>3.846</c:v>
                </c:pt>
                <c:pt idx="1924">
                  <c:v>3.848</c:v>
                </c:pt>
                <c:pt idx="1925">
                  <c:v>3.85</c:v>
                </c:pt>
                <c:pt idx="1926">
                  <c:v>3.851999999999998</c:v>
                </c:pt>
                <c:pt idx="1927">
                  <c:v>3.854</c:v>
                </c:pt>
                <c:pt idx="1928">
                  <c:v>3.855999999999998</c:v>
                </c:pt>
                <c:pt idx="1929">
                  <c:v>3.858</c:v>
                </c:pt>
                <c:pt idx="1930">
                  <c:v>3.86</c:v>
                </c:pt>
                <c:pt idx="1931">
                  <c:v>3.862</c:v>
                </c:pt>
                <c:pt idx="1932">
                  <c:v>3.864</c:v>
                </c:pt>
                <c:pt idx="1933">
                  <c:v>3.866</c:v>
                </c:pt>
                <c:pt idx="1934">
                  <c:v>3.868</c:v>
                </c:pt>
                <c:pt idx="1935">
                  <c:v>3.87</c:v>
                </c:pt>
                <c:pt idx="1936">
                  <c:v>3.871999999999999</c:v>
                </c:pt>
                <c:pt idx="1937">
                  <c:v>3.874</c:v>
                </c:pt>
                <c:pt idx="1938">
                  <c:v>3.875999999999999</c:v>
                </c:pt>
                <c:pt idx="1939">
                  <c:v>3.878</c:v>
                </c:pt>
                <c:pt idx="1940">
                  <c:v>3.88</c:v>
                </c:pt>
                <c:pt idx="1941">
                  <c:v>3.882</c:v>
                </c:pt>
                <c:pt idx="1942">
                  <c:v>3.884</c:v>
                </c:pt>
                <c:pt idx="1943">
                  <c:v>3.886</c:v>
                </c:pt>
                <c:pt idx="1944">
                  <c:v>3.888</c:v>
                </c:pt>
                <c:pt idx="1945">
                  <c:v>3.89</c:v>
                </c:pt>
                <c:pt idx="1946">
                  <c:v>3.891999999999999</c:v>
                </c:pt>
                <c:pt idx="1947">
                  <c:v>3.894</c:v>
                </c:pt>
                <c:pt idx="1948">
                  <c:v>3.895999999999999</c:v>
                </c:pt>
                <c:pt idx="1949">
                  <c:v>3.898</c:v>
                </c:pt>
                <c:pt idx="1950">
                  <c:v>3.9</c:v>
                </c:pt>
                <c:pt idx="1951">
                  <c:v>3.902</c:v>
                </c:pt>
                <c:pt idx="1952">
                  <c:v>3.904</c:v>
                </c:pt>
                <c:pt idx="1953">
                  <c:v>3.906</c:v>
                </c:pt>
                <c:pt idx="1954">
                  <c:v>3.908</c:v>
                </c:pt>
                <c:pt idx="1955">
                  <c:v>3.91</c:v>
                </c:pt>
                <c:pt idx="1956">
                  <c:v>3.911999999999999</c:v>
                </c:pt>
                <c:pt idx="1957">
                  <c:v>3.914</c:v>
                </c:pt>
                <c:pt idx="1958">
                  <c:v>3.915999999999999</c:v>
                </c:pt>
                <c:pt idx="1959">
                  <c:v>3.918</c:v>
                </c:pt>
                <c:pt idx="1960">
                  <c:v>3.92</c:v>
                </c:pt>
                <c:pt idx="1961">
                  <c:v>3.922</c:v>
                </c:pt>
                <c:pt idx="1962">
                  <c:v>3.924</c:v>
                </c:pt>
                <c:pt idx="1963">
                  <c:v>3.926</c:v>
                </c:pt>
                <c:pt idx="1964">
                  <c:v>3.928</c:v>
                </c:pt>
                <c:pt idx="1965">
                  <c:v>3.93</c:v>
                </c:pt>
                <c:pt idx="1966">
                  <c:v>3.931999999999999</c:v>
                </c:pt>
                <c:pt idx="1967">
                  <c:v>3.934</c:v>
                </c:pt>
                <c:pt idx="1968">
                  <c:v>3.935999999999999</c:v>
                </c:pt>
                <c:pt idx="1969">
                  <c:v>3.938</c:v>
                </c:pt>
                <c:pt idx="1970">
                  <c:v>3.94</c:v>
                </c:pt>
                <c:pt idx="1971">
                  <c:v>3.942</c:v>
                </c:pt>
                <c:pt idx="1972">
                  <c:v>3.944</c:v>
                </c:pt>
                <c:pt idx="1973">
                  <c:v>3.946</c:v>
                </c:pt>
                <c:pt idx="1974">
                  <c:v>3.948</c:v>
                </c:pt>
                <c:pt idx="1975">
                  <c:v>3.95</c:v>
                </c:pt>
                <c:pt idx="1976">
                  <c:v>3.951999999999999</c:v>
                </c:pt>
                <c:pt idx="1977">
                  <c:v>3.954</c:v>
                </c:pt>
                <c:pt idx="1978">
                  <c:v>3.955999999999999</c:v>
                </c:pt>
                <c:pt idx="1979">
                  <c:v>3.958</c:v>
                </c:pt>
                <c:pt idx="1980">
                  <c:v>3.96</c:v>
                </c:pt>
                <c:pt idx="1981">
                  <c:v>3.962</c:v>
                </c:pt>
                <c:pt idx="1982">
                  <c:v>3.964</c:v>
                </c:pt>
                <c:pt idx="1983">
                  <c:v>3.966</c:v>
                </c:pt>
                <c:pt idx="1984">
                  <c:v>3.968</c:v>
                </c:pt>
                <c:pt idx="1985">
                  <c:v>3.97</c:v>
                </c:pt>
                <c:pt idx="1986">
                  <c:v>3.972</c:v>
                </c:pt>
                <c:pt idx="1987">
                  <c:v>3.974</c:v>
                </c:pt>
                <c:pt idx="1988">
                  <c:v>3.976</c:v>
                </c:pt>
                <c:pt idx="1989">
                  <c:v>3.978</c:v>
                </c:pt>
                <c:pt idx="1990">
                  <c:v>3.98</c:v>
                </c:pt>
                <c:pt idx="1991">
                  <c:v>3.982</c:v>
                </c:pt>
                <c:pt idx="1992">
                  <c:v>3.984</c:v>
                </c:pt>
                <c:pt idx="1993">
                  <c:v>3.986</c:v>
                </c:pt>
                <c:pt idx="1994">
                  <c:v>3.988</c:v>
                </c:pt>
                <c:pt idx="1995">
                  <c:v>3.99</c:v>
                </c:pt>
                <c:pt idx="1996">
                  <c:v>3.992</c:v>
                </c:pt>
                <c:pt idx="1997">
                  <c:v>3.994</c:v>
                </c:pt>
                <c:pt idx="1998">
                  <c:v>3.996</c:v>
                </c:pt>
                <c:pt idx="1999">
                  <c:v>3.998</c:v>
                </c:pt>
                <c:pt idx="2000">
                  <c:v>4.0</c:v>
                </c:pt>
                <c:pt idx="2001">
                  <c:v>4.002</c:v>
                </c:pt>
                <c:pt idx="2002">
                  <c:v>4.004</c:v>
                </c:pt>
                <c:pt idx="2003">
                  <c:v>4.006</c:v>
                </c:pt>
                <c:pt idx="2004">
                  <c:v>4.008</c:v>
                </c:pt>
                <c:pt idx="2005">
                  <c:v>4.01</c:v>
                </c:pt>
                <c:pt idx="2006">
                  <c:v>4.012</c:v>
                </c:pt>
                <c:pt idx="2007">
                  <c:v>4.013999999999998</c:v>
                </c:pt>
                <c:pt idx="2008">
                  <c:v>4.016</c:v>
                </c:pt>
                <c:pt idx="2009">
                  <c:v>4.017999999999997</c:v>
                </c:pt>
                <c:pt idx="2010">
                  <c:v>4.02</c:v>
                </c:pt>
                <c:pt idx="2011">
                  <c:v>4.021999999999998</c:v>
                </c:pt>
                <c:pt idx="2012">
                  <c:v>4.023999999999997</c:v>
                </c:pt>
                <c:pt idx="2013">
                  <c:v>4.025999999999997</c:v>
                </c:pt>
                <c:pt idx="2014">
                  <c:v>4.027999999999997</c:v>
                </c:pt>
                <c:pt idx="2015">
                  <c:v>4.03</c:v>
                </c:pt>
                <c:pt idx="2016">
                  <c:v>4.032</c:v>
                </c:pt>
                <c:pt idx="2017">
                  <c:v>4.034</c:v>
                </c:pt>
                <c:pt idx="2018">
                  <c:v>4.036</c:v>
                </c:pt>
                <c:pt idx="2019">
                  <c:v>4.038</c:v>
                </c:pt>
                <c:pt idx="2020">
                  <c:v>4.04</c:v>
                </c:pt>
                <c:pt idx="2021">
                  <c:v>4.042</c:v>
                </c:pt>
                <c:pt idx="2022">
                  <c:v>4.044</c:v>
                </c:pt>
                <c:pt idx="2023">
                  <c:v>4.046</c:v>
                </c:pt>
                <c:pt idx="2024">
                  <c:v>4.048</c:v>
                </c:pt>
                <c:pt idx="2025">
                  <c:v>4.05</c:v>
                </c:pt>
                <c:pt idx="2026">
                  <c:v>4.052</c:v>
                </c:pt>
                <c:pt idx="2027">
                  <c:v>4.053999999999998</c:v>
                </c:pt>
                <c:pt idx="2028">
                  <c:v>4.056</c:v>
                </c:pt>
                <c:pt idx="2029">
                  <c:v>4.057999999999997</c:v>
                </c:pt>
                <c:pt idx="2030">
                  <c:v>4.06</c:v>
                </c:pt>
                <c:pt idx="2031">
                  <c:v>4.061999999999998</c:v>
                </c:pt>
                <c:pt idx="2032">
                  <c:v>4.063999999999997</c:v>
                </c:pt>
                <c:pt idx="2033">
                  <c:v>4.065999999999997</c:v>
                </c:pt>
                <c:pt idx="2034">
                  <c:v>4.067999999999997</c:v>
                </c:pt>
                <c:pt idx="2035">
                  <c:v>4.07</c:v>
                </c:pt>
                <c:pt idx="2036">
                  <c:v>4.072</c:v>
                </c:pt>
                <c:pt idx="2037">
                  <c:v>4.074</c:v>
                </c:pt>
                <c:pt idx="2038">
                  <c:v>4.076</c:v>
                </c:pt>
                <c:pt idx="2039">
                  <c:v>4.078</c:v>
                </c:pt>
                <c:pt idx="2040">
                  <c:v>4.08</c:v>
                </c:pt>
                <c:pt idx="2041">
                  <c:v>4.082</c:v>
                </c:pt>
                <c:pt idx="2042">
                  <c:v>4.084</c:v>
                </c:pt>
                <c:pt idx="2043">
                  <c:v>4.086</c:v>
                </c:pt>
                <c:pt idx="2044">
                  <c:v>4.088</c:v>
                </c:pt>
                <c:pt idx="2045">
                  <c:v>4.09</c:v>
                </c:pt>
                <c:pt idx="2046">
                  <c:v>4.092</c:v>
                </c:pt>
                <c:pt idx="2047">
                  <c:v>4.093999999999999</c:v>
                </c:pt>
                <c:pt idx="2048">
                  <c:v>4.096</c:v>
                </c:pt>
                <c:pt idx="2049">
                  <c:v>4.097999999999997</c:v>
                </c:pt>
                <c:pt idx="2050">
                  <c:v>4.1</c:v>
                </c:pt>
                <c:pt idx="2051">
                  <c:v>4.101999999999999</c:v>
                </c:pt>
                <c:pt idx="2052">
                  <c:v>4.103999999999997</c:v>
                </c:pt>
                <c:pt idx="2053">
                  <c:v>4.105999999999997</c:v>
                </c:pt>
                <c:pt idx="2054">
                  <c:v>4.107999999999997</c:v>
                </c:pt>
                <c:pt idx="2055">
                  <c:v>4.109999999999999</c:v>
                </c:pt>
                <c:pt idx="2056">
                  <c:v>4.111999999999997</c:v>
                </c:pt>
                <c:pt idx="2057">
                  <c:v>4.113999999999997</c:v>
                </c:pt>
                <c:pt idx="2058">
                  <c:v>4.115999999999997</c:v>
                </c:pt>
                <c:pt idx="2059">
                  <c:v>4.117999999999997</c:v>
                </c:pt>
                <c:pt idx="2060">
                  <c:v>4.119999999999997</c:v>
                </c:pt>
                <c:pt idx="2061">
                  <c:v>4.121999999999997</c:v>
                </c:pt>
                <c:pt idx="2062">
                  <c:v>4.123999999999997</c:v>
                </c:pt>
                <c:pt idx="2063">
                  <c:v>4.125999999999997</c:v>
                </c:pt>
                <c:pt idx="2064">
                  <c:v>4.127999999999996</c:v>
                </c:pt>
                <c:pt idx="2065">
                  <c:v>4.13</c:v>
                </c:pt>
                <c:pt idx="2066">
                  <c:v>4.132</c:v>
                </c:pt>
                <c:pt idx="2067">
                  <c:v>4.133999999999999</c:v>
                </c:pt>
                <c:pt idx="2068">
                  <c:v>4.136</c:v>
                </c:pt>
                <c:pt idx="2069">
                  <c:v>4.137999999999997</c:v>
                </c:pt>
                <c:pt idx="2070">
                  <c:v>4.14</c:v>
                </c:pt>
                <c:pt idx="2071">
                  <c:v>4.141999999999999</c:v>
                </c:pt>
                <c:pt idx="2072">
                  <c:v>4.143999999999997</c:v>
                </c:pt>
                <c:pt idx="2073">
                  <c:v>4.145999999999997</c:v>
                </c:pt>
                <c:pt idx="2074">
                  <c:v>4.147999999999997</c:v>
                </c:pt>
                <c:pt idx="2075">
                  <c:v>4.149999999999999</c:v>
                </c:pt>
                <c:pt idx="2076">
                  <c:v>4.151999999999997</c:v>
                </c:pt>
                <c:pt idx="2077">
                  <c:v>4.153999999999997</c:v>
                </c:pt>
                <c:pt idx="2078">
                  <c:v>4.155999999999997</c:v>
                </c:pt>
                <c:pt idx="2079">
                  <c:v>4.157999999999997</c:v>
                </c:pt>
                <c:pt idx="2080">
                  <c:v>4.159999999999997</c:v>
                </c:pt>
                <c:pt idx="2081">
                  <c:v>4.161999999999997</c:v>
                </c:pt>
                <c:pt idx="2082">
                  <c:v>4.163999999999997</c:v>
                </c:pt>
                <c:pt idx="2083">
                  <c:v>4.165999999999997</c:v>
                </c:pt>
                <c:pt idx="2084">
                  <c:v>4.167999999999996</c:v>
                </c:pt>
                <c:pt idx="2085">
                  <c:v>4.17</c:v>
                </c:pt>
                <c:pt idx="2086">
                  <c:v>4.172</c:v>
                </c:pt>
                <c:pt idx="2087">
                  <c:v>4.173999999999999</c:v>
                </c:pt>
                <c:pt idx="2088">
                  <c:v>4.176</c:v>
                </c:pt>
                <c:pt idx="2089">
                  <c:v>4.177999999999997</c:v>
                </c:pt>
                <c:pt idx="2090">
                  <c:v>4.18</c:v>
                </c:pt>
                <c:pt idx="2091">
                  <c:v>4.181999999999999</c:v>
                </c:pt>
                <c:pt idx="2092">
                  <c:v>4.183999999999997</c:v>
                </c:pt>
                <c:pt idx="2093">
                  <c:v>4.185999999999997</c:v>
                </c:pt>
                <c:pt idx="2094">
                  <c:v>4.187999999999997</c:v>
                </c:pt>
                <c:pt idx="2095">
                  <c:v>4.189999999999999</c:v>
                </c:pt>
                <c:pt idx="2096">
                  <c:v>4.191999999999997</c:v>
                </c:pt>
                <c:pt idx="2097">
                  <c:v>4.193999999999997</c:v>
                </c:pt>
                <c:pt idx="2098">
                  <c:v>4.195999999999997</c:v>
                </c:pt>
                <c:pt idx="2099">
                  <c:v>4.197999999999997</c:v>
                </c:pt>
                <c:pt idx="2100">
                  <c:v>4.2</c:v>
                </c:pt>
                <c:pt idx="2101">
                  <c:v>4.202</c:v>
                </c:pt>
                <c:pt idx="2102">
                  <c:v>4.204</c:v>
                </c:pt>
                <c:pt idx="2103">
                  <c:v>4.206</c:v>
                </c:pt>
                <c:pt idx="2104">
                  <c:v>4.208</c:v>
                </c:pt>
                <c:pt idx="2105">
                  <c:v>4.21</c:v>
                </c:pt>
                <c:pt idx="2106">
                  <c:v>4.212</c:v>
                </c:pt>
                <c:pt idx="2107">
                  <c:v>4.214</c:v>
                </c:pt>
                <c:pt idx="2108">
                  <c:v>4.216</c:v>
                </c:pt>
                <c:pt idx="2109">
                  <c:v>4.218</c:v>
                </c:pt>
                <c:pt idx="2110">
                  <c:v>4.22</c:v>
                </c:pt>
                <c:pt idx="2111">
                  <c:v>4.222</c:v>
                </c:pt>
                <c:pt idx="2112">
                  <c:v>4.223999999999998</c:v>
                </c:pt>
                <c:pt idx="2113">
                  <c:v>4.226</c:v>
                </c:pt>
                <c:pt idx="2114">
                  <c:v>4.227999999999997</c:v>
                </c:pt>
                <c:pt idx="2115">
                  <c:v>4.23</c:v>
                </c:pt>
                <c:pt idx="2116">
                  <c:v>4.232</c:v>
                </c:pt>
                <c:pt idx="2117">
                  <c:v>4.234</c:v>
                </c:pt>
                <c:pt idx="2118">
                  <c:v>4.236</c:v>
                </c:pt>
                <c:pt idx="2119">
                  <c:v>4.238</c:v>
                </c:pt>
                <c:pt idx="2120">
                  <c:v>4.24</c:v>
                </c:pt>
                <c:pt idx="2121">
                  <c:v>4.242</c:v>
                </c:pt>
                <c:pt idx="2122">
                  <c:v>4.244</c:v>
                </c:pt>
                <c:pt idx="2123">
                  <c:v>4.246</c:v>
                </c:pt>
                <c:pt idx="2124">
                  <c:v>4.248</c:v>
                </c:pt>
                <c:pt idx="2125">
                  <c:v>4.25</c:v>
                </c:pt>
                <c:pt idx="2126">
                  <c:v>4.252</c:v>
                </c:pt>
                <c:pt idx="2127">
                  <c:v>4.254</c:v>
                </c:pt>
                <c:pt idx="2128">
                  <c:v>4.256</c:v>
                </c:pt>
                <c:pt idx="2129">
                  <c:v>4.258</c:v>
                </c:pt>
                <c:pt idx="2130">
                  <c:v>4.26</c:v>
                </c:pt>
                <c:pt idx="2131">
                  <c:v>4.262</c:v>
                </c:pt>
                <c:pt idx="2132">
                  <c:v>4.263999999999998</c:v>
                </c:pt>
                <c:pt idx="2133">
                  <c:v>4.266</c:v>
                </c:pt>
                <c:pt idx="2134">
                  <c:v>4.267999999999997</c:v>
                </c:pt>
                <c:pt idx="2135">
                  <c:v>4.27</c:v>
                </c:pt>
                <c:pt idx="2136">
                  <c:v>4.272</c:v>
                </c:pt>
                <c:pt idx="2137">
                  <c:v>4.274</c:v>
                </c:pt>
                <c:pt idx="2138">
                  <c:v>4.276</c:v>
                </c:pt>
                <c:pt idx="2139">
                  <c:v>4.278</c:v>
                </c:pt>
                <c:pt idx="2140">
                  <c:v>4.28</c:v>
                </c:pt>
                <c:pt idx="2141">
                  <c:v>4.282</c:v>
                </c:pt>
                <c:pt idx="2142">
                  <c:v>4.284</c:v>
                </c:pt>
                <c:pt idx="2143">
                  <c:v>4.286</c:v>
                </c:pt>
                <c:pt idx="2144">
                  <c:v>4.288</c:v>
                </c:pt>
                <c:pt idx="2145">
                  <c:v>4.29</c:v>
                </c:pt>
                <c:pt idx="2146">
                  <c:v>4.292</c:v>
                </c:pt>
                <c:pt idx="2147">
                  <c:v>4.294</c:v>
                </c:pt>
                <c:pt idx="2148">
                  <c:v>4.296</c:v>
                </c:pt>
                <c:pt idx="2149">
                  <c:v>4.298</c:v>
                </c:pt>
                <c:pt idx="2150">
                  <c:v>4.3</c:v>
                </c:pt>
                <c:pt idx="2151">
                  <c:v>4.302</c:v>
                </c:pt>
                <c:pt idx="2152">
                  <c:v>4.303999999999998</c:v>
                </c:pt>
                <c:pt idx="2153">
                  <c:v>4.306</c:v>
                </c:pt>
                <c:pt idx="2154">
                  <c:v>4.307999999999997</c:v>
                </c:pt>
                <c:pt idx="2155">
                  <c:v>4.31</c:v>
                </c:pt>
                <c:pt idx="2156">
                  <c:v>4.311999999999998</c:v>
                </c:pt>
                <c:pt idx="2157">
                  <c:v>4.313999999999997</c:v>
                </c:pt>
                <c:pt idx="2158">
                  <c:v>4.315999999999997</c:v>
                </c:pt>
                <c:pt idx="2159">
                  <c:v>4.317999999999997</c:v>
                </c:pt>
                <c:pt idx="2160">
                  <c:v>4.319999999999998</c:v>
                </c:pt>
                <c:pt idx="2161">
                  <c:v>4.321999999999997</c:v>
                </c:pt>
                <c:pt idx="2162">
                  <c:v>4.323999999999997</c:v>
                </c:pt>
                <c:pt idx="2163">
                  <c:v>4.325999999999997</c:v>
                </c:pt>
                <c:pt idx="2164">
                  <c:v>4.327999999999997</c:v>
                </c:pt>
                <c:pt idx="2165">
                  <c:v>4.33</c:v>
                </c:pt>
                <c:pt idx="2166">
                  <c:v>4.332</c:v>
                </c:pt>
                <c:pt idx="2167">
                  <c:v>4.334</c:v>
                </c:pt>
                <c:pt idx="2168">
                  <c:v>4.336</c:v>
                </c:pt>
                <c:pt idx="2169">
                  <c:v>4.338</c:v>
                </c:pt>
                <c:pt idx="2170">
                  <c:v>4.34</c:v>
                </c:pt>
                <c:pt idx="2171">
                  <c:v>4.342</c:v>
                </c:pt>
                <c:pt idx="2172">
                  <c:v>4.343999999999998</c:v>
                </c:pt>
                <c:pt idx="2173">
                  <c:v>4.346</c:v>
                </c:pt>
                <c:pt idx="2174">
                  <c:v>4.347999999999997</c:v>
                </c:pt>
                <c:pt idx="2175">
                  <c:v>4.35</c:v>
                </c:pt>
                <c:pt idx="2176">
                  <c:v>4.351999999999998</c:v>
                </c:pt>
                <c:pt idx="2177">
                  <c:v>4.353999999999997</c:v>
                </c:pt>
                <c:pt idx="2178">
                  <c:v>4.355999999999997</c:v>
                </c:pt>
                <c:pt idx="2179">
                  <c:v>4.357999999999997</c:v>
                </c:pt>
                <c:pt idx="2180">
                  <c:v>4.359999999999998</c:v>
                </c:pt>
                <c:pt idx="2181">
                  <c:v>4.361999999999997</c:v>
                </c:pt>
                <c:pt idx="2182">
                  <c:v>4.363999999999997</c:v>
                </c:pt>
                <c:pt idx="2183">
                  <c:v>4.365999999999997</c:v>
                </c:pt>
                <c:pt idx="2184">
                  <c:v>4.367999999999997</c:v>
                </c:pt>
                <c:pt idx="2185">
                  <c:v>4.37</c:v>
                </c:pt>
                <c:pt idx="2186">
                  <c:v>4.372</c:v>
                </c:pt>
                <c:pt idx="2187">
                  <c:v>4.374</c:v>
                </c:pt>
                <c:pt idx="2188">
                  <c:v>4.376</c:v>
                </c:pt>
                <c:pt idx="2189">
                  <c:v>4.378</c:v>
                </c:pt>
                <c:pt idx="2190">
                  <c:v>4.38</c:v>
                </c:pt>
                <c:pt idx="2191">
                  <c:v>4.382</c:v>
                </c:pt>
                <c:pt idx="2192">
                  <c:v>4.383999999999999</c:v>
                </c:pt>
                <c:pt idx="2193">
                  <c:v>4.386</c:v>
                </c:pt>
                <c:pt idx="2194">
                  <c:v>4.387999999999997</c:v>
                </c:pt>
                <c:pt idx="2195">
                  <c:v>4.39</c:v>
                </c:pt>
                <c:pt idx="2196">
                  <c:v>4.391999999999999</c:v>
                </c:pt>
                <c:pt idx="2197">
                  <c:v>4.393999999999997</c:v>
                </c:pt>
                <c:pt idx="2198">
                  <c:v>4.395999999999997</c:v>
                </c:pt>
                <c:pt idx="2199">
                  <c:v>4.397999999999997</c:v>
                </c:pt>
                <c:pt idx="2200">
                  <c:v>4.4</c:v>
                </c:pt>
                <c:pt idx="2201">
                  <c:v>4.402</c:v>
                </c:pt>
                <c:pt idx="2202">
                  <c:v>4.404</c:v>
                </c:pt>
                <c:pt idx="2203">
                  <c:v>4.406</c:v>
                </c:pt>
                <c:pt idx="2204">
                  <c:v>4.408</c:v>
                </c:pt>
                <c:pt idx="2205">
                  <c:v>4.41</c:v>
                </c:pt>
                <c:pt idx="2206">
                  <c:v>4.412</c:v>
                </c:pt>
                <c:pt idx="2207">
                  <c:v>4.414</c:v>
                </c:pt>
                <c:pt idx="2208">
                  <c:v>4.416</c:v>
                </c:pt>
                <c:pt idx="2209">
                  <c:v>4.418</c:v>
                </c:pt>
                <c:pt idx="2210">
                  <c:v>4.42</c:v>
                </c:pt>
                <c:pt idx="2211">
                  <c:v>4.422</c:v>
                </c:pt>
                <c:pt idx="2212">
                  <c:v>4.423999999999999</c:v>
                </c:pt>
                <c:pt idx="2213">
                  <c:v>4.426</c:v>
                </c:pt>
                <c:pt idx="2214">
                  <c:v>4.427999999999997</c:v>
                </c:pt>
                <c:pt idx="2215">
                  <c:v>4.43</c:v>
                </c:pt>
                <c:pt idx="2216">
                  <c:v>4.432</c:v>
                </c:pt>
                <c:pt idx="2217">
                  <c:v>4.434</c:v>
                </c:pt>
                <c:pt idx="2218">
                  <c:v>4.436</c:v>
                </c:pt>
                <c:pt idx="2219">
                  <c:v>4.438</c:v>
                </c:pt>
                <c:pt idx="2220">
                  <c:v>4.44</c:v>
                </c:pt>
                <c:pt idx="2221">
                  <c:v>4.442</c:v>
                </c:pt>
                <c:pt idx="2222">
                  <c:v>4.444</c:v>
                </c:pt>
                <c:pt idx="2223">
                  <c:v>4.446</c:v>
                </c:pt>
                <c:pt idx="2224">
                  <c:v>4.448</c:v>
                </c:pt>
                <c:pt idx="2225">
                  <c:v>4.45</c:v>
                </c:pt>
                <c:pt idx="2226">
                  <c:v>4.452</c:v>
                </c:pt>
                <c:pt idx="2227">
                  <c:v>4.454</c:v>
                </c:pt>
                <c:pt idx="2228">
                  <c:v>4.456</c:v>
                </c:pt>
                <c:pt idx="2229">
                  <c:v>4.458</c:v>
                </c:pt>
                <c:pt idx="2230">
                  <c:v>4.46</c:v>
                </c:pt>
                <c:pt idx="2231">
                  <c:v>4.462</c:v>
                </c:pt>
                <c:pt idx="2232">
                  <c:v>4.463999999999999</c:v>
                </c:pt>
                <c:pt idx="2233">
                  <c:v>4.466</c:v>
                </c:pt>
                <c:pt idx="2234">
                  <c:v>4.468</c:v>
                </c:pt>
                <c:pt idx="2235">
                  <c:v>4.47</c:v>
                </c:pt>
                <c:pt idx="2236">
                  <c:v>4.472</c:v>
                </c:pt>
                <c:pt idx="2237">
                  <c:v>4.474</c:v>
                </c:pt>
                <c:pt idx="2238">
                  <c:v>4.476</c:v>
                </c:pt>
                <c:pt idx="2239">
                  <c:v>4.478</c:v>
                </c:pt>
                <c:pt idx="2240">
                  <c:v>4.48</c:v>
                </c:pt>
                <c:pt idx="2241">
                  <c:v>4.482</c:v>
                </c:pt>
                <c:pt idx="2242">
                  <c:v>4.484</c:v>
                </c:pt>
                <c:pt idx="2243">
                  <c:v>4.486</c:v>
                </c:pt>
                <c:pt idx="2244">
                  <c:v>4.488</c:v>
                </c:pt>
                <c:pt idx="2245">
                  <c:v>4.49</c:v>
                </c:pt>
                <c:pt idx="2246">
                  <c:v>4.492</c:v>
                </c:pt>
                <c:pt idx="2247">
                  <c:v>4.494</c:v>
                </c:pt>
                <c:pt idx="2248">
                  <c:v>4.496</c:v>
                </c:pt>
                <c:pt idx="2249">
                  <c:v>4.498</c:v>
                </c:pt>
                <c:pt idx="2250">
                  <c:v>4.5</c:v>
                </c:pt>
              </c:numCache>
            </c:numRef>
          </c:xVal>
          <c:yVal>
            <c:numRef>
              <c:f>'L=0.5,0.1,Te=2.5_10◎'!$G$2:$G$2253</c:f>
              <c:numCache>
                <c:formatCode>0.00_ </c:formatCode>
                <c:ptCount val="2252"/>
                <c:pt idx="0">
                  <c:v>0.0</c:v>
                </c:pt>
                <c:pt idx="1">
                  <c:v>2.58E-13</c:v>
                </c:pt>
                <c:pt idx="2">
                  <c:v>-1.69E-10</c:v>
                </c:pt>
                <c:pt idx="3">
                  <c:v>-1.75E-9</c:v>
                </c:pt>
                <c:pt idx="4">
                  <c:v>-8.87E-9</c:v>
                </c:pt>
                <c:pt idx="5">
                  <c:v>-3.13E-8</c:v>
                </c:pt>
                <c:pt idx="6">
                  <c:v>-8.81E-8</c:v>
                </c:pt>
                <c:pt idx="7">
                  <c:v>-2.12E-7</c:v>
                </c:pt>
                <c:pt idx="8">
                  <c:v>-4.54E-7</c:v>
                </c:pt>
                <c:pt idx="9">
                  <c:v>-8.91E-7</c:v>
                </c:pt>
                <c:pt idx="10">
                  <c:v>-1.63E-6</c:v>
                </c:pt>
                <c:pt idx="11">
                  <c:v>-2.82E-6</c:v>
                </c:pt>
                <c:pt idx="12">
                  <c:v>-4.64E-6</c:v>
                </c:pt>
                <c:pt idx="13">
                  <c:v>-7.35E-6</c:v>
                </c:pt>
                <c:pt idx="14">
                  <c:v>-1.13E-5</c:v>
                </c:pt>
                <c:pt idx="15">
                  <c:v>-1.67E-5</c:v>
                </c:pt>
                <c:pt idx="16">
                  <c:v>-2.42E-5</c:v>
                </c:pt>
                <c:pt idx="17">
                  <c:v>-3.43E-5</c:v>
                </c:pt>
                <c:pt idx="18">
                  <c:v>-4.75E-5</c:v>
                </c:pt>
                <c:pt idx="19">
                  <c:v>-6.47E-5</c:v>
                </c:pt>
                <c:pt idx="20">
                  <c:v>-8.66E-5</c:v>
                </c:pt>
                <c:pt idx="21">
                  <c:v>-0.000114</c:v>
                </c:pt>
                <c:pt idx="22">
                  <c:v>-0.000149</c:v>
                </c:pt>
                <c:pt idx="23">
                  <c:v>-0.000191</c:v>
                </c:pt>
                <c:pt idx="24">
                  <c:v>-0.000243</c:v>
                </c:pt>
                <c:pt idx="25">
                  <c:v>-0.000306</c:v>
                </c:pt>
                <c:pt idx="26">
                  <c:v>-0.000381</c:v>
                </c:pt>
                <c:pt idx="27">
                  <c:v>-0.000471</c:v>
                </c:pt>
                <c:pt idx="28">
                  <c:v>-0.000576</c:v>
                </c:pt>
                <c:pt idx="29">
                  <c:v>-0.0007</c:v>
                </c:pt>
                <c:pt idx="30">
                  <c:v>-0.000844</c:v>
                </c:pt>
                <c:pt idx="31">
                  <c:v>-0.00101</c:v>
                </c:pt>
                <c:pt idx="32">
                  <c:v>-0.0012</c:v>
                </c:pt>
                <c:pt idx="33">
                  <c:v>-0.00142</c:v>
                </c:pt>
                <c:pt idx="34">
                  <c:v>-0.00167</c:v>
                </c:pt>
                <c:pt idx="35">
                  <c:v>-0.00195</c:v>
                </c:pt>
                <c:pt idx="36">
                  <c:v>-0.00227</c:v>
                </c:pt>
                <c:pt idx="37">
                  <c:v>-0.00263</c:v>
                </c:pt>
                <c:pt idx="38">
                  <c:v>-0.00303</c:v>
                </c:pt>
                <c:pt idx="39">
                  <c:v>-0.00347</c:v>
                </c:pt>
                <c:pt idx="40">
                  <c:v>-0.00396</c:v>
                </c:pt>
                <c:pt idx="41">
                  <c:v>-0.00451</c:v>
                </c:pt>
                <c:pt idx="42">
                  <c:v>-0.0051</c:v>
                </c:pt>
                <c:pt idx="43">
                  <c:v>-0.00576</c:v>
                </c:pt>
                <c:pt idx="44">
                  <c:v>-0.00647</c:v>
                </c:pt>
                <c:pt idx="45">
                  <c:v>-0.00725</c:v>
                </c:pt>
                <c:pt idx="46">
                  <c:v>-0.0081</c:v>
                </c:pt>
                <c:pt idx="47">
                  <c:v>-0.00901</c:v>
                </c:pt>
                <c:pt idx="48">
                  <c:v>-0.01</c:v>
                </c:pt>
                <c:pt idx="49">
                  <c:v>-0.0111</c:v>
                </c:pt>
                <c:pt idx="50">
                  <c:v>-0.0122</c:v>
                </c:pt>
                <c:pt idx="51">
                  <c:v>-0.0134</c:v>
                </c:pt>
                <c:pt idx="52">
                  <c:v>-0.0147</c:v>
                </c:pt>
                <c:pt idx="53">
                  <c:v>-0.0161</c:v>
                </c:pt>
                <c:pt idx="54">
                  <c:v>-0.0176</c:v>
                </c:pt>
                <c:pt idx="55">
                  <c:v>-0.0191</c:v>
                </c:pt>
                <c:pt idx="56">
                  <c:v>-0.0208</c:v>
                </c:pt>
                <c:pt idx="57">
                  <c:v>-0.0225</c:v>
                </c:pt>
                <c:pt idx="58">
                  <c:v>-0.0243</c:v>
                </c:pt>
                <c:pt idx="59">
                  <c:v>-0.0262</c:v>
                </c:pt>
                <c:pt idx="60">
                  <c:v>-0.0282</c:v>
                </c:pt>
                <c:pt idx="61">
                  <c:v>-0.0303</c:v>
                </c:pt>
                <c:pt idx="62">
                  <c:v>-0.0325</c:v>
                </c:pt>
                <c:pt idx="63">
                  <c:v>-0.0348</c:v>
                </c:pt>
                <c:pt idx="64">
                  <c:v>-0.0371</c:v>
                </c:pt>
                <c:pt idx="65">
                  <c:v>-0.0395</c:v>
                </c:pt>
                <c:pt idx="66">
                  <c:v>-0.042</c:v>
                </c:pt>
                <c:pt idx="67">
                  <c:v>-0.0446</c:v>
                </c:pt>
                <c:pt idx="68">
                  <c:v>-0.0473</c:v>
                </c:pt>
                <c:pt idx="69">
                  <c:v>-0.05</c:v>
                </c:pt>
                <c:pt idx="70">
                  <c:v>-0.0528</c:v>
                </c:pt>
                <c:pt idx="71">
                  <c:v>-0.0557</c:v>
                </c:pt>
                <c:pt idx="72">
                  <c:v>-0.0586</c:v>
                </c:pt>
                <c:pt idx="73">
                  <c:v>-0.0615</c:v>
                </c:pt>
                <c:pt idx="74">
                  <c:v>-0.0646</c:v>
                </c:pt>
                <c:pt idx="75">
                  <c:v>-0.0676</c:v>
                </c:pt>
                <c:pt idx="76">
                  <c:v>-0.0707</c:v>
                </c:pt>
                <c:pt idx="77">
                  <c:v>-0.0738</c:v>
                </c:pt>
                <c:pt idx="78">
                  <c:v>-0.0769</c:v>
                </c:pt>
                <c:pt idx="79">
                  <c:v>-0.0801</c:v>
                </c:pt>
                <c:pt idx="80">
                  <c:v>-0.0832</c:v>
                </c:pt>
                <c:pt idx="81">
                  <c:v>-0.0863</c:v>
                </c:pt>
                <c:pt idx="82">
                  <c:v>-0.0895</c:v>
                </c:pt>
                <c:pt idx="83">
                  <c:v>-0.0926</c:v>
                </c:pt>
                <c:pt idx="84">
                  <c:v>-0.0956</c:v>
                </c:pt>
                <c:pt idx="85">
                  <c:v>-0.0987</c:v>
                </c:pt>
                <c:pt idx="86">
                  <c:v>-0.102</c:v>
                </c:pt>
                <c:pt idx="87">
                  <c:v>-0.105</c:v>
                </c:pt>
                <c:pt idx="88">
                  <c:v>-0.107</c:v>
                </c:pt>
                <c:pt idx="89">
                  <c:v>-0.11</c:v>
                </c:pt>
                <c:pt idx="90">
                  <c:v>-0.113</c:v>
                </c:pt>
                <c:pt idx="91">
                  <c:v>-0.116</c:v>
                </c:pt>
                <c:pt idx="92">
                  <c:v>-0.118</c:v>
                </c:pt>
                <c:pt idx="93">
                  <c:v>-0.12</c:v>
                </c:pt>
                <c:pt idx="94">
                  <c:v>-0.123</c:v>
                </c:pt>
                <c:pt idx="95">
                  <c:v>-0.125</c:v>
                </c:pt>
                <c:pt idx="96">
                  <c:v>-0.127</c:v>
                </c:pt>
                <c:pt idx="97">
                  <c:v>-0.129</c:v>
                </c:pt>
                <c:pt idx="98">
                  <c:v>-0.13</c:v>
                </c:pt>
                <c:pt idx="99">
                  <c:v>-0.132</c:v>
                </c:pt>
                <c:pt idx="100">
                  <c:v>-0.133</c:v>
                </c:pt>
                <c:pt idx="101">
                  <c:v>-0.134</c:v>
                </c:pt>
                <c:pt idx="102">
                  <c:v>-0.135</c:v>
                </c:pt>
                <c:pt idx="103">
                  <c:v>-0.136</c:v>
                </c:pt>
                <c:pt idx="104">
                  <c:v>-0.136</c:v>
                </c:pt>
                <c:pt idx="105">
                  <c:v>-0.136</c:v>
                </c:pt>
                <c:pt idx="106">
                  <c:v>-0.136</c:v>
                </c:pt>
                <c:pt idx="107">
                  <c:v>-0.136</c:v>
                </c:pt>
                <c:pt idx="108">
                  <c:v>-0.136</c:v>
                </c:pt>
                <c:pt idx="109">
                  <c:v>-0.135</c:v>
                </c:pt>
                <c:pt idx="110">
                  <c:v>-0.134</c:v>
                </c:pt>
                <c:pt idx="111">
                  <c:v>-0.133</c:v>
                </c:pt>
                <c:pt idx="112">
                  <c:v>-0.131</c:v>
                </c:pt>
                <c:pt idx="113">
                  <c:v>-0.129</c:v>
                </c:pt>
                <c:pt idx="114">
                  <c:v>-0.127</c:v>
                </c:pt>
                <c:pt idx="115">
                  <c:v>-0.125</c:v>
                </c:pt>
                <c:pt idx="116">
                  <c:v>-0.122</c:v>
                </c:pt>
                <c:pt idx="117">
                  <c:v>-0.119</c:v>
                </c:pt>
                <c:pt idx="118">
                  <c:v>-0.116</c:v>
                </c:pt>
                <c:pt idx="119">
                  <c:v>-0.113</c:v>
                </c:pt>
                <c:pt idx="120">
                  <c:v>-0.109</c:v>
                </c:pt>
                <c:pt idx="121">
                  <c:v>-0.105</c:v>
                </c:pt>
                <c:pt idx="122">
                  <c:v>-0.1</c:v>
                </c:pt>
                <c:pt idx="123">
                  <c:v>-0.0954</c:v>
                </c:pt>
                <c:pt idx="124">
                  <c:v>-0.0904</c:v>
                </c:pt>
                <c:pt idx="125">
                  <c:v>-0.0851</c:v>
                </c:pt>
                <c:pt idx="126">
                  <c:v>-0.0795</c:v>
                </c:pt>
                <c:pt idx="127">
                  <c:v>-0.0736</c:v>
                </c:pt>
                <c:pt idx="128">
                  <c:v>-0.0674</c:v>
                </c:pt>
                <c:pt idx="129">
                  <c:v>-0.061</c:v>
                </c:pt>
                <c:pt idx="130">
                  <c:v>-0.0542</c:v>
                </c:pt>
                <c:pt idx="131">
                  <c:v>-0.0471</c:v>
                </c:pt>
                <c:pt idx="132">
                  <c:v>-0.0398</c:v>
                </c:pt>
                <c:pt idx="133">
                  <c:v>-0.0322</c:v>
                </c:pt>
                <c:pt idx="134">
                  <c:v>-0.0243</c:v>
                </c:pt>
                <c:pt idx="135">
                  <c:v>-0.0162</c:v>
                </c:pt>
                <c:pt idx="136">
                  <c:v>-0.00781</c:v>
                </c:pt>
                <c:pt idx="137">
                  <c:v>0.000848</c:v>
                </c:pt>
                <c:pt idx="138">
                  <c:v>0.00975</c:v>
                </c:pt>
                <c:pt idx="139">
                  <c:v>0.0189</c:v>
                </c:pt>
                <c:pt idx="140">
                  <c:v>0.0283</c:v>
                </c:pt>
                <c:pt idx="141">
                  <c:v>0.0379</c:v>
                </c:pt>
                <c:pt idx="142">
                  <c:v>0.0477</c:v>
                </c:pt>
                <c:pt idx="143">
                  <c:v>0.0578</c:v>
                </c:pt>
                <c:pt idx="144">
                  <c:v>0.068</c:v>
                </c:pt>
                <c:pt idx="145">
                  <c:v>0.0784</c:v>
                </c:pt>
                <c:pt idx="146">
                  <c:v>0.0891</c:v>
                </c:pt>
                <c:pt idx="147">
                  <c:v>0.0999</c:v>
                </c:pt>
                <c:pt idx="148">
                  <c:v>0.111</c:v>
                </c:pt>
                <c:pt idx="149">
                  <c:v>0.122</c:v>
                </c:pt>
                <c:pt idx="150">
                  <c:v>0.133</c:v>
                </c:pt>
                <c:pt idx="151">
                  <c:v>0.145</c:v>
                </c:pt>
                <c:pt idx="152">
                  <c:v>0.156</c:v>
                </c:pt>
                <c:pt idx="153">
                  <c:v>0.168</c:v>
                </c:pt>
                <c:pt idx="154">
                  <c:v>0.18</c:v>
                </c:pt>
                <c:pt idx="155">
                  <c:v>0.192</c:v>
                </c:pt>
                <c:pt idx="156">
                  <c:v>0.204</c:v>
                </c:pt>
                <c:pt idx="157">
                  <c:v>0.216</c:v>
                </c:pt>
                <c:pt idx="158">
                  <c:v>0.228</c:v>
                </c:pt>
                <c:pt idx="159">
                  <c:v>0.241</c:v>
                </c:pt>
                <c:pt idx="160">
                  <c:v>0.253</c:v>
                </c:pt>
                <c:pt idx="161">
                  <c:v>0.265</c:v>
                </c:pt>
                <c:pt idx="162">
                  <c:v>0.278</c:v>
                </c:pt>
                <c:pt idx="163">
                  <c:v>0.29</c:v>
                </c:pt>
                <c:pt idx="164">
                  <c:v>0.303</c:v>
                </c:pt>
                <c:pt idx="165">
                  <c:v>0.315</c:v>
                </c:pt>
                <c:pt idx="166">
                  <c:v>0.328</c:v>
                </c:pt>
                <c:pt idx="167">
                  <c:v>0.34</c:v>
                </c:pt>
                <c:pt idx="168">
                  <c:v>0.353</c:v>
                </c:pt>
                <c:pt idx="169">
                  <c:v>0.365</c:v>
                </c:pt>
                <c:pt idx="170">
                  <c:v>0.378</c:v>
                </c:pt>
                <c:pt idx="171">
                  <c:v>0.39</c:v>
                </c:pt>
                <c:pt idx="172">
                  <c:v>0.403</c:v>
                </c:pt>
                <c:pt idx="173">
                  <c:v>0.415</c:v>
                </c:pt>
                <c:pt idx="174">
                  <c:v>0.428</c:v>
                </c:pt>
                <c:pt idx="175">
                  <c:v>0.44</c:v>
                </c:pt>
                <c:pt idx="176">
                  <c:v>0.452</c:v>
                </c:pt>
                <c:pt idx="177">
                  <c:v>0.464</c:v>
                </c:pt>
                <c:pt idx="178">
                  <c:v>0.476</c:v>
                </c:pt>
                <c:pt idx="179">
                  <c:v>0.488</c:v>
                </c:pt>
                <c:pt idx="180">
                  <c:v>0.5</c:v>
                </c:pt>
                <c:pt idx="181">
                  <c:v>0.512</c:v>
                </c:pt>
                <c:pt idx="182">
                  <c:v>0.523</c:v>
                </c:pt>
                <c:pt idx="183">
                  <c:v>0.535</c:v>
                </c:pt>
                <c:pt idx="184">
                  <c:v>0.546</c:v>
                </c:pt>
                <c:pt idx="185">
                  <c:v>0.558</c:v>
                </c:pt>
                <c:pt idx="186">
                  <c:v>0.569</c:v>
                </c:pt>
                <c:pt idx="187">
                  <c:v>0.58</c:v>
                </c:pt>
                <c:pt idx="188">
                  <c:v>0.591</c:v>
                </c:pt>
                <c:pt idx="189">
                  <c:v>0.602</c:v>
                </c:pt>
                <c:pt idx="190">
                  <c:v>0.612</c:v>
                </c:pt>
                <c:pt idx="191">
                  <c:v>0.623</c:v>
                </c:pt>
                <c:pt idx="192">
                  <c:v>0.633</c:v>
                </c:pt>
                <c:pt idx="193">
                  <c:v>0.644</c:v>
                </c:pt>
                <c:pt idx="194">
                  <c:v>0.654</c:v>
                </c:pt>
                <c:pt idx="195">
                  <c:v>0.664</c:v>
                </c:pt>
                <c:pt idx="196">
                  <c:v>0.674</c:v>
                </c:pt>
                <c:pt idx="197">
                  <c:v>0.683</c:v>
                </c:pt>
                <c:pt idx="198">
                  <c:v>0.693</c:v>
                </c:pt>
                <c:pt idx="199">
                  <c:v>0.702</c:v>
                </c:pt>
                <c:pt idx="200">
                  <c:v>0.711</c:v>
                </c:pt>
                <c:pt idx="201">
                  <c:v>0.721</c:v>
                </c:pt>
                <c:pt idx="202">
                  <c:v>0.73</c:v>
                </c:pt>
                <c:pt idx="203">
                  <c:v>0.738</c:v>
                </c:pt>
                <c:pt idx="204">
                  <c:v>0.747</c:v>
                </c:pt>
                <c:pt idx="205">
                  <c:v>0.756</c:v>
                </c:pt>
                <c:pt idx="206">
                  <c:v>0.764</c:v>
                </c:pt>
                <c:pt idx="207">
                  <c:v>0.772</c:v>
                </c:pt>
                <c:pt idx="208">
                  <c:v>0.78</c:v>
                </c:pt>
                <c:pt idx="209">
                  <c:v>0.788</c:v>
                </c:pt>
                <c:pt idx="210">
                  <c:v>0.796</c:v>
                </c:pt>
                <c:pt idx="211">
                  <c:v>0.804</c:v>
                </c:pt>
                <c:pt idx="212">
                  <c:v>0.812</c:v>
                </c:pt>
                <c:pt idx="213">
                  <c:v>0.819</c:v>
                </c:pt>
                <c:pt idx="214">
                  <c:v>0.826</c:v>
                </c:pt>
                <c:pt idx="215">
                  <c:v>0.834</c:v>
                </c:pt>
                <c:pt idx="216">
                  <c:v>0.841</c:v>
                </c:pt>
                <c:pt idx="217">
                  <c:v>0.848</c:v>
                </c:pt>
                <c:pt idx="218">
                  <c:v>0.855</c:v>
                </c:pt>
                <c:pt idx="219">
                  <c:v>0.861</c:v>
                </c:pt>
                <c:pt idx="220">
                  <c:v>0.868</c:v>
                </c:pt>
                <c:pt idx="221">
                  <c:v>0.875</c:v>
                </c:pt>
                <c:pt idx="222">
                  <c:v>0.881</c:v>
                </c:pt>
                <c:pt idx="223">
                  <c:v>0.887</c:v>
                </c:pt>
                <c:pt idx="224">
                  <c:v>0.894</c:v>
                </c:pt>
                <c:pt idx="225">
                  <c:v>0.9</c:v>
                </c:pt>
                <c:pt idx="226">
                  <c:v>0.906</c:v>
                </c:pt>
                <c:pt idx="227">
                  <c:v>0.912</c:v>
                </c:pt>
                <c:pt idx="228">
                  <c:v>0.918</c:v>
                </c:pt>
                <c:pt idx="229">
                  <c:v>0.924</c:v>
                </c:pt>
                <c:pt idx="230">
                  <c:v>0.93</c:v>
                </c:pt>
                <c:pt idx="231">
                  <c:v>0.936</c:v>
                </c:pt>
                <c:pt idx="232">
                  <c:v>0.942</c:v>
                </c:pt>
                <c:pt idx="233">
                  <c:v>0.947</c:v>
                </c:pt>
                <c:pt idx="234">
                  <c:v>0.953</c:v>
                </c:pt>
                <c:pt idx="235">
                  <c:v>0.959</c:v>
                </c:pt>
                <c:pt idx="236">
                  <c:v>0.964</c:v>
                </c:pt>
                <c:pt idx="237">
                  <c:v>0.97</c:v>
                </c:pt>
                <c:pt idx="238">
                  <c:v>0.976</c:v>
                </c:pt>
                <c:pt idx="239">
                  <c:v>0.981</c:v>
                </c:pt>
                <c:pt idx="240">
                  <c:v>0.987</c:v>
                </c:pt>
                <c:pt idx="241">
                  <c:v>0.992</c:v>
                </c:pt>
                <c:pt idx="242">
                  <c:v>0.998</c:v>
                </c:pt>
                <c:pt idx="243">
                  <c:v>1.0</c:v>
                </c:pt>
                <c:pt idx="244">
                  <c:v>1.01</c:v>
                </c:pt>
                <c:pt idx="245">
                  <c:v>1.01</c:v>
                </c:pt>
                <c:pt idx="246">
                  <c:v>1.02</c:v>
                </c:pt>
                <c:pt idx="247">
                  <c:v>1.03</c:v>
                </c:pt>
                <c:pt idx="248">
                  <c:v>1.03</c:v>
                </c:pt>
                <c:pt idx="249">
                  <c:v>1.04</c:v>
                </c:pt>
                <c:pt idx="250">
                  <c:v>1.04</c:v>
                </c:pt>
                <c:pt idx="251">
                  <c:v>1.05</c:v>
                </c:pt>
                <c:pt idx="252">
                  <c:v>1.05</c:v>
                </c:pt>
                <c:pt idx="253">
                  <c:v>1.06</c:v>
                </c:pt>
                <c:pt idx="254">
                  <c:v>1.07</c:v>
                </c:pt>
                <c:pt idx="255">
                  <c:v>1.07</c:v>
                </c:pt>
                <c:pt idx="256">
                  <c:v>1.08</c:v>
                </c:pt>
                <c:pt idx="257">
                  <c:v>1.08</c:v>
                </c:pt>
                <c:pt idx="258">
                  <c:v>1.09</c:v>
                </c:pt>
                <c:pt idx="259">
                  <c:v>1.1</c:v>
                </c:pt>
                <c:pt idx="260">
                  <c:v>1.1</c:v>
                </c:pt>
                <c:pt idx="261">
                  <c:v>1.11</c:v>
                </c:pt>
                <c:pt idx="262">
                  <c:v>1.11</c:v>
                </c:pt>
                <c:pt idx="263">
                  <c:v>1.12</c:v>
                </c:pt>
                <c:pt idx="264">
                  <c:v>1.13</c:v>
                </c:pt>
                <c:pt idx="265">
                  <c:v>1.13</c:v>
                </c:pt>
                <c:pt idx="266">
                  <c:v>1.14</c:v>
                </c:pt>
                <c:pt idx="267">
                  <c:v>1.15</c:v>
                </c:pt>
                <c:pt idx="268">
                  <c:v>1.15</c:v>
                </c:pt>
                <c:pt idx="269">
                  <c:v>1.16</c:v>
                </c:pt>
                <c:pt idx="270">
                  <c:v>1.17</c:v>
                </c:pt>
                <c:pt idx="271">
                  <c:v>1.17</c:v>
                </c:pt>
                <c:pt idx="272">
                  <c:v>1.18</c:v>
                </c:pt>
                <c:pt idx="273">
                  <c:v>1.19</c:v>
                </c:pt>
                <c:pt idx="274">
                  <c:v>1.2</c:v>
                </c:pt>
                <c:pt idx="275">
                  <c:v>1.2</c:v>
                </c:pt>
                <c:pt idx="276">
                  <c:v>1.21</c:v>
                </c:pt>
                <c:pt idx="277">
                  <c:v>1.22</c:v>
                </c:pt>
                <c:pt idx="278">
                  <c:v>1.23</c:v>
                </c:pt>
                <c:pt idx="279">
                  <c:v>1.23</c:v>
                </c:pt>
                <c:pt idx="280">
                  <c:v>1.24</c:v>
                </c:pt>
                <c:pt idx="281">
                  <c:v>1.25</c:v>
                </c:pt>
                <c:pt idx="282">
                  <c:v>1.26</c:v>
                </c:pt>
                <c:pt idx="283">
                  <c:v>1.26</c:v>
                </c:pt>
                <c:pt idx="284">
                  <c:v>1.27</c:v>
                </c:pt>
                <c:pt idx="285">
                  <c:v>1.28</c:v>
                </c:pt>
                <c:pt idx="286">
                  <c:v>1.29</c:v>
                </c:pt>
                <c:pt idx="287">
                  <c:v>1.3</c:v>
                </c:pt>
                <c:pt idx="288">
                  <c:v>1.3</c:v>
                </c:pt>
                <c:pt idx="289">
                  <c:v>1.31</c:v>
                </c:pt>
                <c:pt idx="290">
                  <c:v>1.32</c:v>
                </c:pt>
                <c:pt idx="291">
                  <c:v>1.33</c:v>
                </c:pt>
                <c:pt idx="292">
                  <c:v>1.34</c:v>
                </c:pt>
                <c:pt idx="293">
                  <c:v>1.35</c:v>
                </c:pt>
                <c:pt idx="294">
                  <c:v>1.35</c:v>
                </c:pt>
                <c:pt idx="295">
                  <c:v>1.36</c:v>
                </c:pt>
                <c:pt idx="296">
                  <c:v>1.37</c:v>
                </c:pt>
                <c:pt idx="297">
                  <c:v>1.38</c:v>
                </c:pt>
                <c:pt idx="298">
                  <c:v>1.39</c:v>
                </c:pt>
                <c:pt idx="299">
                  <c:v>1.4</c:v>
                </c:pt>
                <c:pt idx="300">
                  <c:v>1.4</c:v>
                </c:pt>
                <c:pt idx="301">
                  <c:v>1.41</c:v>
                </c:pt>
                <c:pt idx="302">
                  <c:v>1.42</c:v>
                </c:pt>
                <c:pt idx="303">
                  <c:v>1.43</c:v>
                </c:pt>
                <c:pt idx="304">
                  <c:v>1.44</c:v>
                </c:pt>
                <c:pt idx="305">
                  <c:v>1.45</c:v>
                </c:pt>
                <c:pt idx="306">
                  <c:v>1.46</c:v>
                </c:pt>
                <c:pt idx="307">
                  <c:v>1.46</c:v>
                </c:pt>
                <c:pt idx="308">
                  <c:v>1.47</c:v>
                </c:pt>
                <c:pt idx="309">
                  <c:v>1.48</c:v>
                </c:pt>
                <c:pt idx="310">
                  <c:v>1.49</c:v>
                </c:pt>
                <c:pt idx="311">
                  <c:v>1.5</c:v>
                </c:pt>
                <c:pt idx="312">
                  <c:v>1.5</c:v>
                </c:pt>
                <c:pt idx="313">
                  <c:v>1.51</c:v>
                </c:pt>
                <c:pt idx="314">
                  <c:v>1.52</c:v>
                </c:pt>
                <c:pt idx="315">
                  <c:v>1.53</c:v>
                </c:pt>
                <c:pt idx="316">
                  <c:v>1.54</c:v>
                </c:pt>
                <c:pt idx="317">
                  <c:v>1.54</c:v>
                </c:pt>
                <c:pt idx="318">
                  <c:v>1.55</c:v>
                </c:pt>
                <c:pt idx="319">
                  <c:v>1.56</c:v>
                </c:pt>
                <c:pt idx="320">
                  <c:v>1.57</c:v>
                </c:pt>
                <c:pt idx="321">
                  <c:v>1.57</c:v>
                </c:pt>
                <c:pt idx="322">
                  <c:v>1.58</c:v>
                </c:pt>
                <c:pt idx="323">
                  <c:v>1.59</c:v>
                </c:pt>
                <c:pt idx="324">
                  <c:v>1.6</c:v>
                </c:pt>
                <c:pt idx="325">
                  <c:v>1.6</c:v>
                </c:pt>
                <c:pt idx="326">
                  <c:v>1.61</c:v>
                </c:pt>
                <c:pt idx="327">
                  <c:v>1.62</c:v>
                </c:pt>
                <c:pt idx="328">
                  <c:v>1.62</c:v>
                </c:pt>
                <c:pt idx="329">
                  <c:v>1.63</c:v>
                </c:pt>
                <c:pt idx="330">
                  <c:v>1.64</c:v>
                </c:pt>
                <c:pt idx="331">
                  <c:v>1.64</c:v>
                </c:pt>
                <c:pt idx="332">
                  <c:v>1.65</c:v>
                </c:pt>
                <c:pt idx="333">
                  <c:v>1.65</c:v>
                </c:pt>
                <c:pt idx="334">
                  <c:v>1.66</c:v>
                </c:pt>
                <c:pt idx="335">
                  <c:v>1.67</c:v>
                </c:pt>
                <c:pt idx="336">
                  <c:v>1.67</c:v>
                </c:pt>
                <c:pt idx="337">
                  <c:v>1.68</c:v>
                </c:pt>
                <c:pt idx="338">
                  <c:v>1.68</c:v>
                </c:pt>
                <c:pt idx="339">
                  <c:v>1.69</c:v>
                </c:pt>
                <c:pt idx="340">
                  <c:v>1.69</c:v>
                </c:pt>
                <c:pt idx="341">
                  <c:v>1.7</c:v>
                </c:pt>
                <c:pt idx="342">
                  <c:v>1.7</c:v>
                </c:pt>
                <c:pt idx="343">
                  <c:v>1.71</c:v>
                </c:pt>
                <c:pt idx="344">
                  <c:v>1.71</c:v>
                </c:pt>
                <c:pt idx="345">
                  <c:v>1.71</c:v>
                </c:pt>
                <c:pt idx="346">
                  <c:v>1.72</c:v>
                </c:pt>
                <c:pt idx="347">
                  <c:v>1.72</c:v>
                </c:pt>
                <c:pt idx="348">
                  <c:v>1.73</c:v>
                </c:pt>
                <c:pt idx="349">
                  <c:v>1.73</c:v>
                </c:pt>
                <c:pt idx="350">
                  <c:v>1.73</c:v>
                </c:pt>
                <c:pt idx="351">
                  <c:v>1.74</c:v>
                </c:pt>
                <c:pt idx="352">
                  <c:v>1.74</c:v>
                </c:pt>
                <c:pt idx="353">
                  <c:v>1.74</c:v>
                </c:pt>
                <c:pt idx="354">
                  <c:v>1.75</c:v>
                </c:pt>
                <c:pt idx="355">
                  <c:v>1.75</c:v>
                </c:pt>
                <c:pt idx="356">
                  <c:v>1.75</c:v>
                </c:pt>
                <c:pt idx="357">
                  <c:v>1.76</c:v>
                </c:pt>
                <c:pt idx="358">
                  <c:v>1.76</c:v>
                </c:pt>
                <c:pt idx="359">
                  <c:v>1.76</c:v>
                </c:pt>
                <c:pt idx="360">
                  <c:v>1.77</c:v>
                </c:pt>
                <c:pt idx="361">
                  <c:v>1.77</c:v>
                </c:pt>
                <c:pt idx="362">
                  <c:v>1.77</c:v>
                </c:pt>
                <c:pt idx="363">
                  <c:v>1.78</c:v>
                </c:pt>
                <c:pt idx="364">
                  <c:v>1.78</c:v>
                </c:pt>
                <c:pt idx="365">
                  <c:v>1.78</c:v>
                </c:pt>
                <c:pt idx="366">
                  <c:v>1.78</c:v>
                </c:pt>
                <c:pt idx="367">
                  <c:v>1.79</c:v>
                </c:pt>
                <c:pt idx="368">
                  <c:v>1.79</c:v>
                </c:pt>
                <c:pt idx="369">
                  <c:v>1.79</c:v>
                </c:pt>
                <c:pt idx="370">
                  <c:v>1.8</c:v>
                </c:pt>
                <c:pt idx="371">
                  <c:v>1.8</c:v>
                </c:pt>
                <c:pt idx="372">
                  <c:v>1.8</c:v>
                </c:pt>
                <c:pt idx="373">
                  <c:v>1.81</c:v>
                </c:pt>
                <c:pt idx="374">
                  <c:v>1.81</c:v>
                </c:pt>
                <c:pt idx="375">
                  <c:v>1.81</c:v>
                </c:pt>
                <c:pt idx="376">
                  <c:v>1.82</c:v>
                </c:pt>
                <c:pt idx="377">
                  <c:v>1.82</c:v>
                </c:pt>
                <c:pt idx="378">
                  <c:v>1.82</c:v>
                </c:pt>
                <c:pt idx="379">
                  <c:v>1.83</c:v>
                </c:pt>
                <c:pt idx="380">
                  <c:v>1.83</c:v>
                </c:pt>
                <c:pt idx="381">
                  <c:v>1.84</c:v>
                </c:pt>
                <c:pt idx="382">
                  <c:v>1.84</c:v>
                </c:pt>
                <c:pt idx="383">
                  <c:v>1.85</c:v>
                </c:pt>
                <c:pt idx="384">
                  <c:v>1.85</c:v>
                </c:pt>
                <c:pt idx="385">
                  <c:v>1.86</c:v>
                </c:pt>
                <c:pt idx="386">
                  <c:v>1.86</c:v>
                </c:pt>
                <c:pt idx="387">
                  <c:v>1.87</c:v>
                </c:pt>
                <c:pt idx="388">
                  <c:v>1.87</c:v>
                </c:pt>
                <c:pt idx="389">
                  <c:v>1.88</c:v>
                </c:pt>
                <c:pt idx="390">
                  <c:v>1.88</c:v>
                </c:pt>
                <c:pt idx="391">
                  <c:v>1.89</c:v>
                </c:pt>
                <c:pt idx="392">
                  <c:v>1.9</c:v>
                </c:pt>
                <c:pt idx="393">
                  <c:v>1.9</c:v>
                </c:pt>
                <c:pt idx="394">
                  <c:v>1.91</c:v>
                </c:pt>
                <c:pt idx="395">
                  <c:v>1.92</c:v>
                </c:pt>
                <c:pt idx="396">
                  <c:v>1.92</c:v>
                </c:pt>
                <c:pt idx="397">
                  <c:v>1.93</c:v>
                </c:pt>
                <c:pt idx="398">
                  <c:v>1.94</c:v>
                </c:pt>
                <c:pt idx="399">
                  <c:v>1.95</c:v>
                </c:pt>
                <c:pt idx="400">
                  <c:v>1.96</c:v>
                </c:pt>
                <c:pt idx="401">
                  <c:v>1.97</c:v>
                </c:pt>
                <c:pt idx="402">
                  <c:v>1.98</c:v>
                </c:pt>
                <c:pt idx="403">
                  <c:v>1.98</c:v>
                </c:pt>
                <c:pt idx="404">
                  <c:v>1.99</c:v>
                </c:pt>
                <c:pt idx="405">
                  <c:v>2.0</c:v>
                </c:pt>
                <c:pt idx="406">
                  <c:v>2.01</c:v>
                </c:pt>
                <c:pt idx="407">
                  <c:v>2.03</c:v>
                </c:pt>
                <c:pt idx="408">
                  <c:v>2.04</c:v>
                </c:pt>
                <c:pt idx="409">
                  <c:v>2.05</c:v>
                </c:pt>
                <c:pt idx="410">
                  <c:v>2.06</c:v>
                </c:pt>
                <c:pt idx="411">
                  <c:v>2.07</c:v>
                </c:pt>
                <c:pt idx="412">
                  <c:v>2.08</c:v>
                </c:pt>
                <c:pt idx="413">
                  <c:v>2.09</c:v>
                </c:pt>
                <c:pt idx="414">
                  <c:v>2.11</c:v>
                </c:pt>
                <c:pt idx="415">
                  <c:v>2.12</c:v>
                </c:pt>
                <c:pt idx="416">
                  <c:v>2.13</c:v>
                </c:pt>
                <c:pt idx="417">
                  <c:v>2.14</c:v>
                </c:pt>
                <c:pt idx="418">
                  <c:v>2.16</c:v>
                </c:pt>
                <c:pt idx="419">
                  <c:v>2.17</c:v>
                </c:pt>
                <c:pt idx="420">
                  <c:v>2.19</c:v>
                </c:pt>
                <c:pt idx="421">
                  <c:v>2.2</c:v>
                </c:pt>
                <c:pt idx="422">
                  <c:v>2.21</c:v>
                </c:pt>
                <c:pt idx="423">
                  <c:v>2.23</c:v>
                </c:pt>
                <c:pt idx="424">
                  <c:v>2.24</c:v>
                </c:pt>
                <c:pt idx="425">
                  <c:v>2.26</c:v>
                </c:pt>
                <c:pt idx="426">
                  <c:v>2.27</c:v>
                </c:pt>
                <c:pt idx="427">
                  <c:v>2.29</c:v>
                </c:pt>
                <c:pt idx="428">
                  <c:v>2.3</c:v>
                </c:pt>
                <c:pt idx="429">
                  <c:v>2.319999999999998</c:v>
                </c:pt>
                <c:pt idx="430">
                  <c:v>2.33</c:v>
                </c:pt>
                <c:pt idx="431">
                  <c:v>2.35</c:v>
                </c:pt>
                <c:pt idx="432">
                  <c:v>2.36</c:v>
                </c:pt>
                <c:pt idx="433">
                  <c:v>2.38</c:v>
                </c:pt>
                <c:pt idx="434">
                  <c:v>2.4</c:v>
                </c:pt>
                <c:pt idx="435">
                  <c:v>2.41</c:v>
                </c:pt>
                <c:pt idx="436">
                  <c:v>2.43</c:v>
                </c:pt>
                <c:pt idx="437">
                  <c:v>2.44</c:v>
                </c:pt>
                <c:pt idx="438">
                  <c:v>2.46</c:v>
                </c:pt>
                <c:pt idx="439">
                  <c:v>2.48</c:v>
                </c:pt>
                <c:pt idx="440">
                  <c:v>2.49</c:v>
                </c:pt>
                <c:pt idx="441">
                  <c:v>2.51</c:v>
                </c:pt>
                <c:pt idx="442">
                  <c:v>2.52</c:v>
                </c:pt>
                <c:pt idx="443">
                  <c:v>2.54</c:v>
                </c:pt>
                <c:pt idx="444">
                  <c:v>2.56</c:v>
                </c:pt>
                <c:pt idx="445">
                  <c:v>2.57</c:v>
                </c:pt>
                <c:pt idx="446">
                  <c:v>2.59</c:v>
                </c:pt>
                <c:pt idx="447">
                  <c:v>2.6</c:v>
                </c:pt>
                <c:pt idx="448">
                  <c:v>2.62</c:v>
                </c:pt>
                <c:pt idx="449">
                  <c:v>2.64</c:v>
                </c:pt>
                <c:pt idx="450">
                  <c:v>2.65</c:v>
                </c:pt>
                <c:pt idx="451">
                  <c:v>2.67</c:v>
                </c:pt>
                <c:pt idx="452">
                  <c:v>2.68</c:v>
                </c:pt>
                <c:pt idx="453">
                  <c:v>2.7</c:v>
                </c:pt>
                <c:pt idx="454">
                  <c:v>2.71</c:v>
                </c:pt>
                <c:pt idx="455">
                  <c:v>2.73</c:v>
                </c:pt>
                <c:pt idx="456">
                  <c:v>2.74</c:v>
                </c:pt>
                <c:pt idx="457">
                  <c:v>2.76</c:v>
                </c:pt>
                <c:pt idx="458">
                  <c:v>2.77</c:v>
                </c:pt>
                <c:pt idx="459">
                  <c:v>2.78</c:v>
                </c:pt>
                <c:pt idx="460">
                  <c:v>2.8</c:v>
                </c:pt>
                <c:pt idx="461">
                  <c:v>2.81</c:v>
                </c:pt>
                <c:pt idx="462">
                  <c:v>2.82</c:v>
                </c:pt>
                <c:pt idx="463">
                  <c:v>2.84</c:v>
                </c:pt>
                <c:pt idx="464">
                  <c:v>2.85</c:v>
                </c:pt>
                <c:pt idx="465">
                  <c:v>2.86</c:v>
                </c:pt>
                <c:pt idx="466">
                  <c:v>2.87</c:v>
                </c:pt>
                <c:pt idx="467">
                  <c:v>2.88</c:v>
                </c:pt>
                <c:pt idx="468">
                  <c:v>2.9</c:v>
                </c:pt>
                <c:pt idx="469">
                  <c:v>2.91</c:v>
                </c:pt>
                <c:pt idx="470">
                  <c:v>2.92</c:v>
                </c:pt>
                <c:pt idx="471">
                  <c:v>2.93</c:v>
                </c:pt>
                <c:pt idx="472">
                  <c:v>2.94</c:v>
                </c:pt>
                <c:pt idx="473">
                  <c:v>2.95</c:v>
                </c:pt>
                <c:pt idx="474">
                  <c:v>2.96</c:v>
                </c:pt>
                <c:pt idx="475">
                  <c:v>2.97</c:v>
                </c:pt>
                <c:pt idx="476">
                  <c:v>2.97</c:v>
                </c:pt>
                <c:pt idx="477">
                  <c:v>2.98</c:v>
                </c:pt>
                <c:pt idx="478">
                  <c:v>2.99</c:v>
                </c:pt>
                <c:pt idx="479">
                  <c:v>3.0</c:v>
                </c:pt>
                <c:pt idx="480">
                  <c:v>3.0</c:v>
                </c:pt>
                <c:pt idx="481">
                  <c:v>3.01</c:v>
                </c:pt>
                <c:pt idx="482">
                  <c:v>3.02</c:v>
                </c:pt>
                <c:pt idx="483">
                  <c:v>3.02</c:v>
                </c:pt>
                <c:pt idx="484">
                  <c:v>3.03</c:v>
                </c:pt>
                <c:pt idx="485">
                  <c:v>3.03</c:v>
                </c:pt>
                <c:pt idx="486">
                  <c:v>3.04</c:v>
                </c:pt>
                <c:pt idx="487">
                  <c:v>3.04</c:v>
                </c:pt>
                <c:pt idx="488">
                  <c:v>3.04</c:v>
                </c:pt>
                <c:pt idx="489">
                  <c:v>3.05</c:v>
                </c:pt>
                <c:pt idx="490">
                  <c:v>3.05</c:v>
                </c:pt>
                <c:pt idx="491">
                  <c:v>3.05</c:v>
                </c:pt>
                <c:pt idx="492">
                  <c:v>3.06</c:v>
                </c:pt>
                <c:pt idx="493">
                  <c:v>3.06</c:v>
                </c:pt>
                <c:pt idx="494">
                  <c:v>3.06</c:v>
                </c:pt>
                <c:pt idx="495">
                  <c:v>3.06</c:v>
                </c:pt>
                <c:pt idx="496">
                  <c:v>3.06</c:v>
                </c:pt>
                <c:pt idx="497">
                  <c:v>3.06</c:v>
                </c:pt>
                <c:pt idx="498">
                  <c:v>3.06</c:v>
                </c:pt>
                <c:pt idx="499">
                  <c:v>3.06</c:v>
                </c:pt>
                <c:pt idx="500">
                  <c:v>3.06</c:v>
                </c:pt>
                <c:pt idx="501">
                  <c:v>3.06</c:v>
                </c:pt>
                <c:pt idx="502">
                  <c:v>3.06</c:v>
                </c:pt>
                <c:pt idx="503">
                  <c:v>3.06</c:v>
                </c:pt>
                <c:pt idx="504">
                  <c:v>3.06</c:v>
                </c:pt>
                <c:pt idx="505">
                  <c:v>3.05</c:v>
                </c:pt>
                <c:pt idx="506">
                  <c:v>3.05</c:v>
                </c:pt>
                <c:pt idx="507">
                  <c:v>3.05</c:v>
                </c:pt>
                <c:pt idx="508">
                  <c:v>3.05</c:v>
                </c:pt>
                <c:pt idx="509">
                  <c:v>3.04</c:v>
                </c:pt>
                <c:pt idx="510">
                  <c:v>3.04</c:v>
                </c:pt>
                <c:pt idx="511">
                  <c:v>3.04</c:v>
                </c:pt>
                <c:pt idx="512">
                  <c:v>3.03</c:v>
                </c:pt>
                <c:pt idx="513">
                  <c:v>3.03</c:v>
                </c:pt>
                <c:pt idx="514">
                  <c:v>3.02</c:v>
                </c:pt>
                <c:pt idx="515">
                  <c:v>3.02</c:v>
                </c:pt>
                <c:pt idx="516">
                  <c:v>3.02</c:v>
                </c:pt>
                <c:pt idx="517">
                  <c:v>3.01</c:v>
                </c:pt>
                <c:pt idx="518">
                  <c:v>3.01</c:v>
                </c:pt>
                <c:pt idx="519">
                  <c:v>3.0</c:v>
                </c:pt>
                <c:pt idx="520">
                  <c:v>3.0</c:v>
                </c:pt>
                <c:pt idx="521">
                  <c:v>2.99</c:v>
                </c:pt>
                <c:pt idx="522">
                  <c:v>2.98</c:v>
                </c:pt>
                <c:pt idx="523">
                  <c:v>2.98</c:v>
                </c:pt>
                <c:pt idx="524">
                  <c:v>2.97</c:v>
                </c:pt>
                <c:pt idx="525">
                  <c:v>2.97</c:v>
                </c:pt>
                <c:pt idx="526">
                  <c:v>2.96</c:v>
                </c:pt>
                <c:pt idx="527">
                  <c:v>2.96</c:v>
                </c:pt>
                <c:pt idx="528">
                  <c:v>2.95</c:v>
                </c:pt>
                <c:pt idx="529">
                  <c:v>2.94</c:v>
                </c:pt>
                <c:pt idx="530">
                  <c:v>2.94</c:v>
                </c:pt>
                <c:pt idx="531">
                  <c:v>2.93</c:v>
                </c:pt>
                <c:pt idx="532">
                  <c:v>2.93</c:v>
                </c:pt>
                <c:pt idx="533">
                  <c:v>2.92</c:v>
                </c:pt>
                <c:pt idx="534">
                  <c:v>2.91</c:v>
                </c:pt>
                <c:pt idx="535">
                  <c:v>2.91</c:v>
                </c:pt>
                <c:pt idx="536">
                  <c:v>2.9</c:v>
                </c:pt>
                <c:pt idx="537">
                  <c:v>2.9</c:v>
                </c:pt>
                <c:pt idx="538">
                  <c:v>2.89</c:v>
                </c:pt>
                <c:pt idx="539">
                  <c:v>2.88</c:v>
                </c:pt>
                <c:pt idx="540">
                  <c:v>2.88</c:v>
                </c:pt>
                <c:pt idx="541">
                  <c:v>2.87</c:v>
                </c:pt>
                <c:pt idx="542">
                  <c:v>2.87</c:v>
                </c:pt>
                <c:pt idx="543">
                  <c:v>2.86</c:v>
                </c:pt>
                <c:pt idx="544">
                  <c:v>2.86</c:v>
                </c:pt>
                <c:pt idx="545">
                  <c:v>2.85</c:v>
                </c:pt>
                <c:pt idx="546">
                  <c:v>2.85</c:v>
                </c:pt>
                <c:pt idx="547">
                  <c:v>2.84</c:v>
                </c:pt>
                <c:pt idx="548">
                  <c:v>2.84</c:v>
                </c:pt>
                <c:pt idx="549">
                  <c:v>2.83</c:v>
                </c:pt>
                <c:pt idx="550">
                  <c:v>2.83</c:v>
                </c:pt>
                <c:pt idx="551">
                  <c:v>2.82</c:v>
                </c:pt>
                <c:pt idx="552">
                  <c:v>2.82</c:v>
                </c:pt>
                <c:pt idx="553">
                  <c:v>2.81</c:v>
                </c:pt>
                <c:pt idx="554">
                  <c:v>2.81</c:v>
                </c:pt>
                <c:pt idx="555">
                  <c:v>2.8</c:v>
                </c:pt>
                <c:pt idx="556">
                  <c:v>2.8</c:v>
                </c:pt>
                <c:pt idx="557">
                  <c:v>2.8</c:v>
                </c:pt>
                <c:pt idx="558">
                  <c:v>2.79</c:v>
                </c:pt>
                <c:pt idx="559">
                  <c:v>2.79</c:v>
                </c:pt>
                <c:pt idx="560">
                  <c:v>2.79</c:v>
                </c:pt>
                <c:pt idx="561">
                  <c:v>2.78</c:v>
                </c:pt>
                <c:pt idx="562">
                  <c:v>2.78</c:v>
                </c:pt>
                <c:pt idx="563">
                  <c:v>2.78</c:v>
                </c:pt>
                <c:pt idx="564">
                  <c:v>2.77</c:v>
                </c:pt>
                <c:pt idx="565">
                  <c:v>2.77</c:v>
                </c:pt>
                <c:pt idx="566">
                  <c:v>2.77</c:v>
                </c:pt>
                <c:pt idx="567">
                  <c:v>2.77</c:v>
                </c:pt>
                <c:pt idx="568">
                  <c:v>2.76</c:v>
                </c:pt>
                <c:pt idx="569">
                  <c:v>2.76</c:v>
                </c:pt>
                <c:pt idx="570">
                  <c:v>2.76</c:v>
                </c:pt>
                <c:pt idx="571">
                  <c:v>2.76</c:v>
                </c:pt>
                <c:pt idx="572">
                  <c:v>2.76</c:v>
                </c:pt>
                <c:pt idx="573">
                  <c:v>2.75</c:v>
                </c:pt>
                <c:pt idx="574">
                  <c:v>2.75</c:v>
                </c:pt>
                <c:pt idx="575">
                  <c:v>2.75</c:v>
                </c:pt>
                <c:pt idx="576">
                  <c:v>2.75</c:v>
                </c:pt>
                <c:pt idx="577">
                  <c:v>2.75</c:v>
                </c:pt>
                <c:pt idx="578">
                  <c:v>2.75</c:v>
                </c:pt>
                <c:pt idx="579">
                  <c:v>2.75</c:v>
                </c:pt>
                <c:pt idx="580">
                  <c:v>2.75</c:v>
                </c:pt>
                <c:pt idx="581">
                  <c:v>2.75</c:v>
                </c:pt>
                <c:pt idx="582">
                  <c:v>2.74</c:v>
                </c:pt>
                <c:pt idx="583">
                  <c:v>2.74</c:v>
                </c:pt>
                <c:pt idx="584">
                  <c:v>2.74</c:v>
                </c:pt>
                <c:pt idx="585">
                  <c:v>2.74</c:v>
                </c:pt>
                <c:pt idx="586">
                  <c:v>2.74</c:v>
                </c:pt>
                <c:pt idx="587">
                  <c:v>2.74</c:v>
                </c:pt>
                <c:pt idx="588">
                  <c:v>2.74</c:v>
                </c:pt>
                <c:pt idx="589">
                  <c:v>2.74</c:v>
                </c:pt>
                <c:pt idx="590">
                  <c:v>2.74</c:v>
                </c:pt>
                <c:pt idx="591">
                  <c:v>2.74</c:v>
                </c:pt>
                <c:pt idx="592">
                  <c:v>2.74</c:v>
                </c:pt>
                <c:pt idx="593">
                  <c:v>2.74</c:v>
                </c:pt>
                <c:pt idx="594">
                  <c:v>2.74</c:v>
                </c:pt>
                <c:pt idx="595">
                  <c:v>2.74</c:v>
                </c:pt>
                <c:pt idx="596">
                  <c:v>2.74</c:v>
                </c:pt>
                <c:pt idx="597">
                  <c:v>2.74</c:v>
                </c:pt>
                <c:pt idx="598">
                  <c:v>2.74</c:v>
                </c:pt>
                <c:pt idx="599">
                  <c:v>2.74</c:v>
                </c:pt>
                <c:pt idx="600">
                  <c:v>2.74</c:v>
                </c:pt>
                <c:pt idx="601">
                  <c:v>2.74</c:v>
                </c:pt>
                <c:pt idx="602">
                  <c:v>2.74</c:v>
                </c:pt>
                <c:pt idx="603">
                  <c:v>2.74</c:v>
                </c:pt>
                <c:pt idx="604">
                  <c:v>2.73</c:v>
                </c:pt>
                <c:pt idx="605">
                  <c:v>2.73</c:v>
                </c:pt>
                <c:pt idx="606">
                  <c:v>2.73</c:v>
                </c:pt>
                <c:pt idx="607">
                  <c:v>2.73</c:v>
                </c:pt>
                <c:pt idx="608">
                  <c:v>2.73</c:v>
                </c:pt>
                <c:pt idx="609">
                  <c:v>2.73</c:v>
                </c:pt>
                <c:pt idx="610">
                  <c:v>2.73</c:v>
                </c:pt>
                <c:pt idx="611">
                  <c:v>2.73</c:v>
                </c:pt>
                <c:pt idx="612">
                  <c:v>2.73</c:v>
                </c:pt>
                <c:pt idx="613">
                  <c:v>2.72</c:v>
                </c:pt>
                <c:pt idx="614">
                  <c:v>2.72</c:v>
                </c:pt>
                <c:pt idx="615">
                  <c:v>2.72</c:v>
                </c:pt>
                <c:pt idx="616">
                  <c:v>2.72</c:v>
                </c:pt>
                <c:pt idx="617">
                  <c:v>2.72</c:v>
                </c:pt>
                <c:pt idx="618">
                  <c:v>2.71</c:v>
                </c:pt>
                <c:pt idx="619">
                  <c:v>2.71</c:v>
                </c:pt>
                <c:pt idx="620">
                  <c:v>2.71</c:v>
                </c:pt>
                <c:pt idx="621">
                  <c:v>2.71</c:v>
                </c:pt>
                <c:pt idx="622">
                  <c:v>2.71</c:v>
                </c:pt>
                <c:pt idx="623">
                  <c:v>2.7</c:v>
                </c:pt>
                <c:pt idx="624">
                  <c:v>2.7</c:v>
                </c:pt>
                <c:pt idx="625">
                  <c:v>2.7</c:v>
                </c:pt>
                <c:pt idx="626">
                  <c:v>2.69</c:v>
                </c:pt>
                <c:pt idx="627">
                  <c:v>2.69</c:v>
                </c:pt>
                <c:pt idx="628">
                  <c:v>2.69</c:v>
                </c:pt>
                <c:pt idx="629">
                  <c:v>2.68</c:v>
                </c:pt>
                <c:pt idx="630">
                  <c:v>2.68</c:v>
                </c:pt>
                <c:pt idx="631">
                  <c:v>2.68</c:v>
                </c:pt>
                <c:pt idx="632">
                  <c:v>2.67</c:v>
                </c:pt>
                <c:pt idx="633">
                  <c:v>2.67</c:v>
                </c:pt>
                <c:pt idx="634">
                  <c:v>2.67</c:v>
                </c:pt>
                <c:pt idx="635">
                  <c:v>2.66</c:v>
                </c:pt>
                <c:pt idx="636">
                  <c:v>2.66</c:v>
                </c:pt>
                <c:pt idx="637">
                  <c:v>2.66</c:v>
                </c:pt>
                <c:pt idx="638">
                  <c:v>2.65</c:v>
                </c:pt>
                <c:pt idx="639">
                  <c:v>2.65</c:v>
                </c:pt>
                <c:pt idx="640">
                  <c:v>2.64</c:v>
                </c:pt>
                <c:pt idx="641">
                  <c:v>2.64</c:v>
                </c:pt>
                <c:pt idx="642">
                  <c:v>2.64</c:v>
                </c:pt>
                <c:pt idx="643">
                  <c:v>2.63</c:v>
                </c:pt>
                <c:pt idx="644">
                  <c:v>2.63</c:v>
                </c:pt>
                <c:pt idx="645">
                  <c:v>2.62</c:v>
                </c:pt>
                <c:pt idx="646">
                  <c:v>2.62</c:v>
                </c:pt>
                <c:pt idx="647">
                  <c:v>2.62</c:v>
                </c:pt>
                <c:pt idx="648">
                  <c:v>2.61</c:v>
                </c:pt>
                <c:pt idx="649">
                  <c:v>2.61</c:v>
                </c:pt>
                <c:pt idx="650">
                  <c:v>2.6</c:v>
                </c:pt>
                <c:pt idx="651">
                  <c:v>2.6</c:v>
                </c:pt>
                <c:pt idx="652">
                  <c:v>2.6</c:v>
                </c:pt>
                <c:pt idx="653">
                  <c:v>2.59</c:v>
                </c:pt>
                <c:pt idx="654">
                  <c:v>2.59</c:v>
                </c:pt>
                <c:pt idx="655">
                  <c:v>2.59</c:v>
                </c:pt>
                <c:pt idx="656">
                  <c:v>2.58</c:v>
                </c:pt>
                <c:pt idx="657">
                  <c:v>2.58</c:v>
                </c:pt>
                <c:pt idx="658">
                  <c:v>2.58</c:v>
                </c:pt>
                <c:pt idx="659">
                  <c:v>2.57</c:v>
                </c:pt>
                <c:pt idx="660">
                  <c:v>2.57</c:v>
                </c:pt>
                <c:pt idx="661">
                  <c:v>2.57</c:v>
                </c:pt>
                <c:pt idx="662">
                  <c:v>2.56</c:v>
                </c:pt>
                <c:pt idx="663">
                  <c:v>2.56</c:v>
                </c:pt>
                <c:pt idx="664">
                  <c:v>2.56</c:v>
                </c:pt>
                <c:pt idx="665">
                  <c:v>2.56</c:v>
                </c:pt>
                <c:pt idx="666">
                  <c:v>2.55</c:v>
                </c:pt>
                <c:pt idx="667">
                  <c:v>2.55</c:v>
                </c:pt>
                <c:pt idx="668">
                  <c:v>2.55</c:v>
                </c:pt>
                <c:pt idx="669">
                  <c:v>2.55</c:v>
                </c:pt>
                <c:pt idx="670">
                  <c:v>2.55</c:v>
                </c:pt>
                <c:pt idx="671">
                  <c:v>2.55</c:v>
                </c:pt>
                <c:pt idx="672">
                  <c:v>2.55</c:v>
                </c:pt>
                <c:pt idx="673">
                  <c:v>2.55</c:v>
                </c:pt>
                <c:pt idx="674">
                  <c:v>2.55</c:v>
                </c:pt>
                <c:pt idx="675">
                  <c:v>2.55</c:v>
                </c:pt>
                <c:pt idx="676">
                  <c:v>2.55</c:v>
                </c:pt>
                <c:pt idx="677">
                  <c:v>2.55</c:v>
                </c:pt>
                <c:pt idx="678">
                  <c:v>2.55</c:v>
                </c:pt>
                <c:pt idx="679">
                  <c:v>2.55</c:v>
                </c:pt>
                <c:pt idx="680">
                  <c:v>2.55</c:v>
                </c:pt>
                <c:pt idx="681">
                  <c:v>2.55</c:v>
                </c:pt>
                <c:pt idx="682">
                  <c:v>2.55</c:v>
                </c:pt>
                <c:pt idx="683">
                  <c:v>2.55</c:v>
                </c:pt>
                <c:pt idx="684">
                  <c:v>2.56</c:v>
                </c:pt>
                <c:pt idx="685">
                  <c:v>2.56</c:v>
                </c:pt>
                <c:pt idx="686">
                  <c:v>2.56</c:v>
                </c:pt>
                <c:pt idx="687">
                  <c:v>2.56</c:v>
                </c:pt>
                <c:pt idx="688">
                  <c:v>2.57</c:v>
                </c:pt>
                <c:pt idx="689">
                  <c:v>2.57</c:v>
                </c:pt>
                <c:pt idx="690">
                  <c:v>2.57</c:v>
                </c:pt>
                <c:pt idx="691">
                  <c:v>2.58</c:v>
                </c:pt>
                <c:pt idx="692">
                  <c:v>2.58</c:v>
                </c:pt>
                <c:pt idx="693">
                  <c:v>2.59</c:v>
                </c:pt>
                <c:pt idx="694">
                  <c:v>2.59</c:v>
                </c:pt>
                <c:pt idx="695">
                  <c:v>2.6</c:v>
                </c:pt>
                <c:pt idx="696">
                  <c:v>2.6</c:v>
                </c:pt>
                <c:pt idx="697">
                  <c:v>2.61</c:v>
                </c:pt>
                <c:pt idx="698">
                  <c:v>2.61</c:v>
                </c:pt>
                <c:pt idx="699">
                  <c:v>2.62</c:v>
                </c:pt>
                <c:pt idx="700">
                  <c:v>2.62</c:v>
                </c:pt>
                <c:pt idx="701">
                  <c:v>2.63</c:v>
                </c:pt>
                <c:pt idx="702">
                  <c:v>2.64</c:v>
                </c:pt>
                <c:pt idx="703">
                  <c:v>2.64</c:v>
                </c:pt>
                <c:pt idx="704">
                  <c:v>2.65</c:v>
                </c:pt>
                <c:pt idx="705">
                  <c:v>2.66</c:v>
                </c:pt>
                <c:pt idx="706">
                  <c:v>2.66</c:v>
                </c:pt>
                <c:pt idx="707">
                  <c:v>2.67</c:v>
                </c:pt>
                <c:pt idx="708">
                  <c:v>2.68</c:v>
                </c:pt>
                <c:pt idx="709">
                  <c:v>2.69</c:v>
                </c:pt>
                <c:pt idx="710">
                  <c:v>2.7</c:v>
                </c:pt>
                <c:pt idx="711">
                  <c:v>2.7</c:v>
                </c:pt>
                <c:pt idx="712">
                  <c:v>2.71</c:v>
                </c:pt>
                <c:pt idx="713">
                  <c:v>2.72</c:v>
                </c:pt>
                <c:pt idx="714">
                  <c:v>2.73</c:v>
                </c:pt>
                <c:pt idx="715">
                  <c:v>2.74</c:v>
                </c:pt>
                <c:pt idx="716">
                  <c:v>2.74</c:v>
                </c:pt>
                <c:pt idx="717">
                  <c:v>2.75</c:v>
                </c:pt>
                <c:pt idx="718">
                  <c:v>2.76</c:v>
                </c:pt>
                <c:pt idx="719">
                  <c:v>2.77</c:v>
                </c:pt>
                <c:pt idx="720">
                  <c:v>2.78</c:v>
                </c:pt>
                <c:pt idx="721">
                  <c:v>2.79</c:v>
                </c:pt>
                <c:pt idx="722">
                  <c:v>2.8</c:v>
                </c:pt>
                <c:pt idx="723">
                  <c:v>2.81</c:v>
                </c:pt>
                <c:pt idx="724">
                  <c:v>2.81</c:v>
                </c:pt>
                <c:pt idx="725">
                  <c:v>2.82</c:v>
                </c:pt>
                <c:pt idx="726">
                  <c:v>2.83</c:v>
                </c:pt>
                <c:pt idx="727">
                  <c:v>2.84</c:v>
                </c:pt>
                <c:pt idx="728">
                  <c:v>2.85</c:v>
                </c:pt>
                <c:pt idx="729">
                  <c:v>2.86</c:v>
                </c:pt>
                <c:pt idx="730">
                  <c:v>2.86</c:v>
                </c:pt>
                <c:pt idx="731">
                  <c:v>2.87</c:v>
                </c:pt>
                <c:pt idx="732">
                  <c:v>2.88</c:v>
                </c:pt>
                <c:pt idx="733">
                  <c:v>2.89</c:v>
                </c:pt>
                <c:pt idx="734">
                  <c:v>2.9</c:v>
                </c:pt>
                <c:pt idx="735">
                  <c:v>2.9</c:v>
                </c:pt>
                <c:pt idx="736">
                  <c:v>2.91</c:v>
                </c:pt>
                <c:pt idx="737">
                  <c:v>2.92</c:v>
                </c:pt>
                <c:pt idx="738">
                  <c:v>2.93</c:v>
                </c:pt>
                <c:pt idx="739">
                  <c:v>2.93</c:v>
                </c:pt>
                <c:pt idx="740">
                  <c:v>2.94</c:v>
                </c:pt>
                <c:pt idx="741">
                  <c:v>2.95</c:v>
                </c:pt>
                <c:pt idx="742">
                  <c:v>2.95</c:v>
                </c:pt>
                <c:pt idx="743">
                  <c:v>2.96</c:v>
                </c:pt>
                <c:pt idx="744">
                  <c:v>2.96</c:v>
                </c:pt>
                <c:pt idx="745">
                  <c:v>2.97</c:v>
                </c:pt>
                <c:pt idx="746">
                  <c:v>2.97</c:v>
                </c:pt>
                <c:pt idx="747">
                  <c:v>2.98</c:v>
                </c:pt>
                <c:pt idx="748">
                  <c:v>2.98</c:v>
                </c:pt>
                <c:pt idx="749">
                  <c:v>2.99</c:v>
                </c:pt>
                <c:pt idx="750">
                  <c:v>2.99</c:v>
                </c:pt>
                <c:pt idx="751">
                  <c:v>2.99</c:v>
                </c:pt>
                <c:pt idx="752">
                  <c:v>3.0</c:v>
                </c:pt>
                <c:pt idx="753">
                  <c:v>3.0</c:v>
                </c:pt>
                <c:pt idx="754">
                  <c:v>3.0</c:v>
                </c:pt>
                <c:pt idx="755">
                  <c:v>3.0</c:v>
                </c:pt>
                <c:pt idx="756">
                  <c:v>3.01</c:v>
                </c:pt>
                <c:pt idx="757">
                  <c:v>3.01</c:v>
                </c:pt>
                <c:pt idx="758">
                  <c:v>3.01</c:v>
                </c:pt>
                <c:pt idx="759">
                  <c:v>3.01</c:v>
                </c:pt>
                <c:pt idx="760">
                  <c:v>3.01</c:v>
                </c:pt>
                <c:pt idx="761">
                  <c:v>3.01</c:v>
                </c:pt>
                <c:pt idx="762">
                  <c:v>3.01</c:v>
                </c:pt>
                <c:pt idx="763">
                  <c:v>3.01</c:v>
                </c:pt>
                <c:pt idx="764">
                  <c:v>3.01</c:v>
                </c:pt>
                <c:pt idx="765">
                  <c:v>3.01</c:v>
                </c:pt>
                <c:pt idx="766">
                  <c:v>3.0</c:v>
                </c:pt>
                <c:pt idx="767">
                  <c:v>3.0</c:v>
                </c:pt>
                <c:pt idx="768">
                  <c:v>3.0</c:v>
                </c:pt>
                <c:pt idx="769">
                  <c:v>3.0</c:v>
                </c:pt>
                <c:pt idx="770">
                  <c:v>2.99</c:v>
                </c:pt>
                <c:pt idx="771">
                  <c:v>2.99</c:v>
                </c:pt>
                <c:pt idx="772">
                  <c:v>2.98</c:v>
                </c:pt>
                <c:pt idx="773">
                  <c:v>2.98</c:v>
                </c:pt>
                <c:pt idx="774">
                  <c:v>2.97</c:v>
                </c:pt>
                <c:pt idx="775">
                  <c:v>2.97</c:v>
                </c:pt>
                <c:pt idx="776">
                  <c:v>2.96</c:v>
                </c:pt>
                <c:pt idx="777">
                  <c:v>2.96</c:v>
                </c:pt>
                <c:pt idx="778">
                  <c:v>2.95</c:v>
                </c:pt>
                <c:pt idx="779">
                  <c:v>2.94</c:v>
                </c:pt>
                <c:pt idx="780">
                  <c:v>2.94</c:v>
                </c:pt>
                <c:pt idx="781">
                  <c:v>2.93</c:v>
                </c:pt>
                <c:pt idx="782">
                  <c:v>2.92</c:v>
                </c:pt>
                <c:pt idx="783">
                  <c:v>2.91</c:v>
                </c:pt>
                <c:pt idx="784">
                  <c:v>2.9</c:v>
                </c:pt>
                <c:pt idx="785">
                  <c:v>2.9</c:v>
                </c:pt>
                <c:pt idx="786">
                  <c:v>2.89</c:v>
                </c:pt>
                <c:pt idx="787">
                  <c:v>2.88</c:v>
                </c:pt>
                <c:pt idx="788">
                  <c:v>2.87</c:v>
                </c:pt>
                <c:pt idx="789">
                  <c:v>2.86</c:v>
                </c:pt>
                <c:pt idx="790">
                  <c:v>2.85</c:v>
                </c:pt>
                <c:pt idx="791">
                  <c:v>2.84</c:v>
                </c:pt>
                <c:pt idx="792">
                  <c:v>2.83</c:v>
                </c:pt>
                <c:pt idx="793">
                  <c:v>2.81</c:v>
                </c:pt>
                <c:pt idx="794">
                  <c:v>2.8</c:v>
                </c:pt>
                <c:pt idx="795">
                  <c:v>2.79</c:v>
                </c:pt>
                <c:pt idx="796">
                  <c:v>2.78</c:v>
                </c:pt>
                <c:pt idx="797">
                  <c:v>2.77</c:v>
                </c:pt>
                <c:pt idx="798">
                  <c:v>2.76</c:v>
                </c:pt>
                <c:pt idx="799">
                  <c:v>2.75</c:v>
                </c:pt>
                <c:pt idx="800">
                  <c:v>2.73</c:v>
                </c:pt>
                <c:pt idx="801">
                  <c:v>2.72</c:v>
                </c:pt>
                <c:pt idx="802">
                  <c:v>2.71</c:v>
                </c:pt>
                <c:pt idx="803">
                  <c:v>2.7</c:v>
                </c:pt>
                <c:pt idx="804">
                  <c:v>2.68</c:v>
                </c:pt>
                <c:pt idx="805">
                  <c:v>2.67</c:v>
                </c:pt>
                <c:pt idx="806">
                  <c:v>2.66</c:v>
                </c:pt>
                <c:pt idx="807">
                  <c:v>2.64</c:v>
                </c:pt>
                <c:pt idx="808">
                  <c:v>2.63</c:v>
                </c:pt>
                <c:pt idx="809">
                  <c:v>2.62</c:v>
                </c:pt>
                <c:pt idx="810">
                  <c:v>2.61</c:v>
                </c:pt>
                <c:pt idx="811">
                  <c:v>2.59</c:v>
                </c:pt>
                <c:pt idx="812">
                  <c:v>2.58</c:v>
                </c:pt>
                <c:pt idx="813">
                  <c:v>2.57</c:v>
                </c:pt>
                <c:pt idx="814">
                  <c:v>2.55</c:v>
                </c:pt>
                <c:pt idx="815">
                  <c:v>2.54</c:v>
                </c:pt>
                <c:pt idx="816">
                  <c:v>2.53</c:v>
                </c:pt>
                <c:pt idx="817">
                  <c:v>2.51</c:v>
                </c:pt>
                <c:pt idx="818">
                  <c:v>2.5</c:v>
                </c:pt>
                <c:pt idx="819">
                  <c:v>2.49</c:v>
                </c:pt>
                <c:pt idx="820">
                  <c:v>2.48</c:v>
                </c:pt>
                <c:pt idx="821">
                  <c:v>2.46</c:v>
                </c:pt>
                <c:pt idx="822">
                  <c:v>2.45</c:v>
                </c:pt>
                <c:pt idx="823">
                  <c:v>2.44</c:v>
                </c:pt>
                <c:pt idx="824">
                  <c:v>2.43</c:v>
                </c:pt>
                <c:pt idx="825">
                  <c:v>2.41</c:v>
                </c:pt>
                <c:pt idx="826">
                  <c:v>2.4</c:v>
                </c:pt>
                <c:pt idx="827">
                  <c:v>2.39</c:v>
                </c:pt>
                <c:pt idx="828">
                  <c:v>2.38</c:v>
                </c:pt>
                <c:pt idx="829">
                  <c:v>2.37</c:v>
                </c:pt>
                <c:pt idx="830">
                  <c:v>2.35</c:v>
                </c:pt>
                <c:pt idx="831">
                  <c:v>2.34</c:v>
                </c:pt>
                <c:pt idx="832">
                  <c:v>2.33</c:v>
                </c:pt>
                <c:pt idx="833">
                  <c:v>2.319999999999998</c:v>
                </c:pt>
                <c:pt idx="834">
                  <c:v>2.31</c:v>
                </c:pt>
                <c:pt idx="835">
                  <c:v>2.3</c:v>
                </c:pt>
                <c:pt idx="836">
                  <c:v>2.29</c:v>
                </c:pt>
                <c:pt idx="837">
                  <c:v>2.28</c:v>
                </c:pt>
                <c:pt idx="838">
                  <c:v>2.27</c:v>
                </c:pt>
                <c:pt idx="839">
                  <c:v>2.26</c:v>
                </c:pt>
                <c:pt idx="840">
                  <c:v>2.25</c:v>
                </c:pt>
                <c:pt idx="841">
                  <c:v>2.24</c:v>
                </c:pt>
                <c:pt idx="842">
                  <c:v>2.23</c:v>
                </c:pt>
                <c:pt idx="843">
                  <c:v>2.22</c:v>
                </c:pt>
                <c:pt idx="844">
                  <c:v>2.21</c:v>
                </c:pt>
                <c:pt idx="845">
                  <c:v>2.2</c:v>
                </c:pt>
                <c:pt idx="846">
                  <c:v>2.19</c:v>
                </c:pt>
                <c:pt idx="847">
                  <c:v>2.18</c:v>
                </c:pt>
                <c:pt idx="848">
                  <c:v>2.18</c:v>
                </c:pt>
                <c:pt idx="849">
                  <c:v>2.17</c:v>
                </c:pt>
                <c:pt idx="850">
                  <c:v>2.16</c:v>
                </c:pt>
                <c:pt idx="851">
                  <c:v>2.15</c:v>
                </c:pt>
                <c:pt idx="852">
                  <c:v>2.14</c:v>
                </c:pt>
                <c:pt idx="853">
                  <c:v>2.14</c:v>
                </c:pt>
                <c:pt idx="854">
                  <c:v>2.13</c:v>
                </c:pt>
                <c:pt idx="855">
                  <c:v>2.12</c:v>
                </c:pt>
                <c:pt idx="856">
                  <c:v>2.12</c:v>
                </c:pt>
                <c:pt idx="857">
                  <c:v>2.11</c:v>
                </c:pt>
                <c:pt idx="858">
                  <c:v>2.1</c:v>
                </c:pt>
                <c:pt idx="859">
                  <c:v>2.1</c:v>
                </c:pt>
                <c:pt idx="860">
                  <c:v>2.09</c:v>
                </c:pt>
                <c:pt idx="861">
                  <c:v>2.08</c:v>
                </c:pt>
                <c:pt idx="862">
                  <c:v>2.08</c:v>
                </c:pt>
                <c:pt idx="863">
                  <c:v>2.07</c:v>
                </c:pt>
                <c:pt idx="864">
                  <c:v>2.06</c:v>
                </c:pt>
                <c:pt idx="865">
                  <c:v>2.06</c:v>
                </c:pt>
                <c:pt idx="866">
                  <c:v>2.05</c:v>
                </c:pt>
                <c:pt idx="867">
                  <c:v>2.05</c:v>
                </c:pt>
                <c:pt idx="868">
                  <c:v>2.04</c:v>
                </c:pt>
                <c:pt idx="869">
                  <c:v>2.04</c:v>
                </c:pt>
                <c:pt idx="870">
                  <c:v>2.03</c:v>
                </c:pt>
                <c:pt idx="871">
                  <c:v>2.02</c:v>
                </c:pt>
                <c:pt idx="872">
                  <c:v>2.02</c:v>
                </c:pt>
                <c:pt idx="873">
                  <c:v>2.01</c:v>
                </c:pt>
                <c:pt idx="874">
                  <c:v>2.01</c:v>
                </c:pt>
                <c:pt idx="875">
                  <c:v>2.0</c:v>
                </c:pt>
                <c:pt idx="876">
                  <c:v>2.0</c:v>
                </c:pt>
                <c:pt idx="877">
                  <c:v>1.99</c:v>
                </c:pt>
                <c:pt idx="878">
                  <c:v>1.99</c:v>
                </c:pt>
                <c:pt idx="879">
                  <c:v>1.98</c:v>
                </c:pt>
                <c:pt idx="880">
                  <c:v>1.97</c:v>
                </c:pt>
                <c:pt idx="881">
                  <c:v>1.97</c:v>
                </c:pt>
                <c:pt idx="882">
                  <c:v>1.96</c:v>
                </c:pt>
                <c:pt idx="883">
                  <c:v>1.96</c:v>
                </c:pt>
                <c:pt idx="884">
                  <c:v>1.95</c:v>
                </c:pt>
                <c:pt idx="885">
                  <c:v>1.95</c:v>
                </c:pt>
                <c:pt idx="886">
                  <c:v>1.94</c:v>
                </c:pt>
                <c:pt idx="887">
                  <c:v>1.93</c:v>
                </c:pt>
                <c:pt idx="888">
                  <c:v>1.93</c:v>
                </c:pt>
                <c:pt idx="889">
                  <c:v>1.92</c:v>
                </c:pt>
                <c:pt idx="890">
                  <c:v>1.92</c:v>
                </c:pt>
                <c:pt idx="891">
                  <c:v>1.91</c:v>
                </c:pt>
                <c:pt idx="892">
                  <c:v>1.9</c:v>
                </c:pt>
                <c:pt idx="893">
                  <c:v>1.9</c:v>
                </c:pt>
                <c:pt idx="894">
                  <c:v>1.89</c:v>
                </c:pt>
                <c:pt idx="895">
                  <c:v>1.88</c:v>
                </c:pt>
                <c:pt idx="896">
                  <c:v>1.88</c:v>
                </c:pt>
                <c:pt idx="897">
                  <c:v>1.87</c:v>
                </c:pt>
                <c:pt idx="898">
                  <c:v>1.86</c:v>
                </c:pt>
                <c:pt idx="899">
                  <c:v>1.85</c:v>
                </c:pt>
                <c:pt idx="900">
                  <c:v>1.85</c:v>
                </c:pt>
                <c:pt idx="901">
                  <c:v>1.84</c:v>
                </c:pt>
                <c:pt idx="902">
                  <c:v>1.83</c:v>
                </c:pt>
                <c:pt idx="903">
                  <c:v>1.82</c:v>
                </c:pt>
                <c:pt idx="904">
                  <c:v>1.81</c:v>
                </c:pt>
                <c:pt idx="905">
                  <c:v>1.81</c:v>
                </c:pt>
                <c:pt idx="906">
                  <c:v>1.8</c:v>
                </c:pt>
                <c:pt idx="907">
                  <c:v>1.79</c:v>
                </c:pt>
                <c:pt idx="908">
                  <c:v>1.78</c:v>
                </c:pt>
                <c:pt idx="909">
                  <c:v>1.77</c:v>
                </c:pt>
                <c:pt idx="910">
                  <c:v>1.76</c:v>
                </c:pt>
                <c:pt idx="911">
                  <c:v>1.75</c:v>
                </c:pt>
                <c:pt idx="912">
                  <c:v>1.74</c:v>
                </c:pt>
                <c:pt idx="913">
                  <c:v>1.73</c:v>
                </c:pt>
                <c:pt idx="914">
                  <c:v>1.73</c:v>
                </c:pt>
                <c:pt idx="915">
                  <c:v>1.72</c:v>
                </c:pt>
                <c:pt idx="916">
                  <c:v>1.71</c:v>
                </c:pt>
                <c:pt idx="917">
                  <c:v>1.7</c:v>
                </c:pt>
                <c:pt idx="918">
                  <c:v>1.69</c:v>
                </c:pt>
                <c:pt idx="919">
                  <c:v>1.68</c:v>
                </c:pt>
                <c:pt idx="920">
                  <c:v>1.67</c:v>
                </c:pt>
                <c:pt idx="921">
                  <c:v>1.65</c:v>
                </c:pt>
                <c:pt idx="922">
                  <c:v>1.64</c:v>
                </c:pt>
                <c:pt idx="923">
                  <c:v>1.63</c:v>
                </c:pt>
                <c:pt idx="924">
                  <c:v>1.62</c:v>
                </c:pt>
                <c:pt idx="925">
                  <c:v>1.61</c:v>
                </c:pt>
                <c:pt idx="926">
                  <c:v>1.6</c:v>
                </c:pt>
                <c:pt idx="927">
                  <c:v>1.59</c:v>
                </c:pt>
                <c:pt idx="928">
                  <c:v>1.58</c:v>
                </c:pt>
                <c:pt idx="929">
                  <c:v>1.57</c:v>
                </c:pt>
                <c:pt idx="930">
                  <c:v>1.56</c:v>
                </c:pt>
                <c:pt idx="931">
                  <c:v>1.55</c:v>
                </c:pt>
                <c:pt idx="932">
                  <c:v>1.54</c:v>
                </c:pt>
                <c:pt idx="933">
                  <c:v>1.52</c:v>
                </c:pt>
                <c:pt idx="934">
                  <c:v>1.51</c:v>
                </c:pt>
                <c:pt idx="935">
                  <c:v>1.5</c:v>
                </c:pt>
                <c:pt idx="936">
                  <c:v>1.49</c:v>
                </c:pt>
                <c:pt idx="937">
                  <c:v>1.48</c:v>
                </c:pt>
                <c:pt idx="938">
                  <c:v>1.47</c:v>
                </c:pt>
                <c:pt idx="939">
                  <c:v>1.46</c:v>
                </c:pt>
                <c:pt idx="940">
                  <c:v>1.44</c:v>
                </c:pt>
                <c:pt idx="941">
                  <c:v>1.43</c:v>
                </c:pt>
                <c:pt idx="942">
                  <c:v>1.42</c:v>
                </c:pt>
                <c:pt idx="943">
                  <c:v>1.41</c:v>
                </c:pt>
                <c:pt idx="944">
                  <c:v>1.4</c:v>
                </c:pt>
                <c:pt idx="945">
                  <c:v>1.39</c:v>
                </c:pt>
                <c:pt idx="946">
                  <c:v>1.38</c:v>
                </c:pt>
                <c:pt idx="947">
                  <c:v>1.37</c:v>
                </c:pt>
                <c:pt idx="948">
                  <c:v>1.36</c:v>
                </c:pt>
                <c:pt idx="949">
                  <c:v>1.34</c:v>
                </c:pt>
                <c:pt idx="950">
                  <c:v>1.33</c:v>
                </c:pt>
                <c:pt idx="951">
                  <c:v>1.32</c:v>
                </c:pt>
                <c:pt idx="952">
                  <c:v>1.31</c:v>
                </c:pt>
                <c:pt idx="953">
                  <c:v>1.3</c:v>
                </c:pt>
                <c:pt idx="954">
                  <c:v>1.29</c:v>
                </c:pt>
                <c:pt idx="955">
                  <c:v>1.28</c:v>
                </c:pt>
                <c:pt idx="956">
                  <c:v>1.27</c:v>
                </c:pt>
                <c:pt idx="957">
                  <c:v>1.26</c:v>
                </c:pt>
                <c:pt idx="958">
                  <c:v>1.25</c:v>
                </c:pt>
                <c:pt idx="959">
                  <c:v>1.24</c:v>
                </c:pt>
                <c:pt idx="960">
                  <c:v>1.23</c:v>
                </c:pt>
                <c:pt idx="961">
                  <c:v>1.22</c:v>
                </c:pt>
                <c:pt idx="962">
                  <c:v>1.21</c:v>
                </c:pt>
                <c:pt idx="963">
                  <c:v>1.2</c:v>
                </c:pt>
                <c:pt idx="964">
                  <c:v>1.19</c:v>
                </c:pt>
                <c:pt idx="965">
                  <c:v>1.18</c:v>
                </c:pt>
                <c:pt idx="966">
                  <c:v>1.17</c:v>
                </c:pt>
                <c:pt idx="967">
                  <c:v>1.16</c:v>
                </c:pt>
                <c:pt idx="968">
                  <c:v>1.16</c:v>
                </c:pt>
                <c:pt idx="969">
                  <c:v>1.15</c:v>
                </c:pt>
                <c:pt idx="970">
                  <c:v>1.14</c:v>
                </c:pt>
                <c:pt idx="971">
                  <c:v>1.13</c:v>
                </c:pt>
                <c:pt idx="972">
                  <c:v>1.12</c:v>
                </c:pt>
                <c:pt idx="973">
                  <c:v>1.11</c:v>
                </c:pt>
                <c:pt idx="974">
                  <c:v>1.11</c:v>
                </c:pt>
                <c:pt idx="975">
                  <c:v>1.1</c:v>
                </c:pt>
                <c:pt idx="976">
                  <c:v>1.09</c:v>
                </c:pt>
                <c:pt idx="977">
                  <c:v>1.08</c:v>
                </c:pt>
                <c:pt idx="978">
                  <c:v>1.07</c:v>
                </c:pt>
                <c:pt idx="979">
                  <c:v>1.07</c:v>
                </c:pt>
                <c:pt idx="980">
                  <c:v>1.06</c:v>
                </c:pt>
                <c:pt idx="981">
                  <c:v>1.05</c:v>
                </c:pt>
                <c:pt idx="982">
                  <c:v>1.05</c:v>
                </c:pt>
                <c:pt idx="983">
                  <c:v>1.04</c:v>
                </c:pt>
                <c:pt idx="984">
                  <c:v>1.03</c:v>
                </c:pt>
                <c:pt idx="985">
                  <c:v>1.03</c:v>
                </c:pt>
                <c:pt idx="986">
                  <c:v>1.02</c:v>
                </c:pt>
                <c:pt idx="987">
                  <c:v>1.01</c:v>
                </c:pt>
                <c:pt idx="988">
                  <c:v>1.01</c:v>
                </c:pt>
                <c:pt idx="989">
                  <c:v>0.999</c:v>
                </c:pt>
                <c:pt idx="990">
                  <c:v>0.993</c:v>
                </c:pt>
                <c:pt idx="991">
                  <c:v>0.987</c:v>
                </c:pt>
                <c:pt idx="992">
                  <c:v>0.981</c:v>
                </c:pt>
                <c:pt idx="993">
                  <c:v>0.976</c:v>
                </c:pt>
                <c:pt idx="994">
                  <c:v>0.97</c:v>
                </c:pt>
                <c:pt idx="995">
                  <c:v>0.964</c:v>
                </c:pt>
                <c:pt idx="996">
                  <c:v>0.959</c:v>
                </c:pt>
                <c:pt idx="997">
                  <c:v>0.953</c:v>
                </c:pt>
                <c:pt idx="998">
                  <c:v>0.948</c:v>
                </c:pt>
                <c:pt idx="999">
                  <c:v>0.942</c:v>
                </c:pt>
                <c:pt idx="1000">
                  <c:v>0.937</c:v>
                </c:pt>
                <c:pt idx="1001">
                  <c:v>0.932</c:v>
                </c:pt>
                <c:pt idx="1002">
                  <c:v>0.927</c:v>
                </c:pt>
                <c:pt idx="1003">
                  <c:v>0.922</c:v>
                </c:pt>
                <c:pt idx="1004">
                  <c:v>0.917</c:v>
                </c:pt>
                <c:pt idx="1005">
                  <c:v>0.912</c:v>
                </c:pt>
                <c:pt idx="1006">
                  <c:v>0.907</c:v>
                </c:pt>
                <c:pt idx="1007">
                  <c:v>0.902</c:v>
                </c:pt>
                <c:pt idx="1008">
                  <c:v>0.897</c:v>
                </c:pt>
                <c:pt idx="1009">
                  <c:v>0.892</c:v>
                </c:pt>
                <c:pt idx="1010">
                  <c:v>0.887</c:v>
                </c:pt>
                <c:pt idx="1011">
                  <c:v>0.882</c:v>
                </c:pt>
                <c:pt idx="1012">
                  <c:v>0.877</c:v>
                </c:pt>
                <c:pt idx="1013">
                  <c:v>0.872</c:v>
                </c:pt>
                <c:pt idx="1014">
                  <c:v>0.867</c:v>
                </c:pt>
                <c:pt idx="1015">
                  <c:v>0.862</c:v>
                </c:pt>
                <c:pt idx="1016">
                  <c:v>0.857</c:v>
                </c:pt>
                <c:pt idx="1017">
                  <c:v>0.852</c:v>
                </c:pt>
                <c:pt idx="1018">
                  <c:v>0.847</c:v>
                </c:pt>
                <c:pt idx="1019">
                  <c:v>0.842</c:v>
                </c:pt>
                <c:pt idx="1020">
                  <c:v>0.837</c:v>
                </c:pt>
                <c:pt idx="1021">
                  <c:v>0.831</c:v>
                </c:pt>
                <c:pt idx="1022">
                  <c:v>0.826</c:v>
                </c:pt>
                <c:pt idx="1023">
                  <c:v>0.821</c:v>
                </c:pt>
                <c:pt idx="1024">
                  <c:v>0.816</c:v>
                </c:pt>
                <c:pt idx="1025">
                  <c:v>0.81</c:v>
                </c:pt>
                <c:pt idx="1026">
                  <c:v>0.805</c:v>
                </c:pt>
                <c:pt idx="1027">
                  <c:v>0.799</c:v>
                </c:pt>
                <c:pt idx="1028">
                  <c:v>0.793</c:v>
                </c:pt>
                <c:pt idx="1029">
                  <c:v>0.788</c:v>
                </c:pt>
                <c:pt idx="1030">
                  <c:v>0.782</c:v>
                </c:pt>
                <c:pt idx="1031">
                  <c:v>0.776</c:v>
                </c:pt>
                <c:pt idx="1032">
                  <c:v>0.77</c:v>
                </c:pt>
                <c:pt idx="1033">
                  <c:v>0.764</c:v>
                </c:pt>
                <c:pt idx="1034">
                  <c:v>0.757</c:v>
                </c:pt>
                <c:pt idx="1035">
                  <c:v>0.751</c:v>
                </c:pt>
                <c:pt idx="1036">
                  <c:v>0.744</c:v>
                </c:pt>
                <c:pt idx="1037">
                  <c:v>0.738</c:v>
                </c:pt>
                <c:pt idx="1038">
                  <c:v>0.731</c:v>
                </c:pt>
                <c:pt idx="1039">
                  <c:v>0.724</c:v>
                </c:pt>
                <c:pt idx="1040">
                  <c:v>0.717</c:v>
                </c:pt>
                <c:pt idx="1041">
                  <c:v>0.71</c:v>
                </c:pt>
                <c:pt idx="1042">
                  <c:v>0.703</c:v>
                </c:pt>
                <c:pt idx="1043">
                  <c:v>0.696</c:v>
                </c:pt>
                <c:pt idx="1044">
                  <c:v>0.688</c:v>
                </c:pt>
                <c:pt idx="1045">
                  <c:v>0.68</c:v>
                </c:pt>
                <c:pt idx="1046">
                  <c:v>0.673</c:v>
                </c:pt>
                <c:pt idx="1047">
                  <c:v>0.665</c:v>
                </c:pt>
                <c:pt idx="1048">
                  <c:v>0.657</c:v>
                </c:pt>
                <c:pt idx="1049">
                  <c:v>0.648</c:v>
                </c:pt>
                <c:pt idx="1050">
                  <c:v>0.64</c:v>
                </c:pt>
                <c:pt idx="1051">
                  <c:v>0.632</c:v>
                </c:pt>
                <c:pt idx="1052">
                  <c:v>0.623</c:v>
                </c:pt>
                <c:pt idx="1053">
                  <c:v>0.614</c:v>
                </c:pt>
                <c:pt idx="1054">
                  <c:v>0.605</c:v>
                </c:pt>
                <c:pt idx="1055">
                  <c:v>0.596</c:v>
                </c:pt>
                <c:pt idx="1056">
                  <c:v>0.587</c:v>
                </c:pt>
                <c:pt idx="1057">
                  <c:v>0.578</c:v>
                </c:pt>
                <c:pt idx="1058">
                  <c:v>0.568</c:v>
                </c:pt>
                <c:pt idx="1059">
                  <c:v>0.559</c:v>
                </c:pt>
                <c:pt idx="1060">
                  <c:v>0.549</c:v>
                </c:pt>
                <c:pt idx="1061">
                  <c:v>0.539</c:v>
                </c:pt>
                <c:pt idx="1062">
                  <c:v>0.529</c:v>
                </c:pt>
                <c:pt idx="1063">
                  <c:v>0.519</c:v>
                </c:pt>
                <c:pt idx="1064">
                  <c:v>0.509</c:v>
                </c:pt>
                <c:pt idx="1065">
                  <c:v>0.499</c:v>
                </c:pt>
                <c:pt idx="1066">
                  <c:v>0.488</c:v>
                </c:pt>
                <c:pt idx="1067">
                  <c:v>0.478</c:v>
                </c:pt>
                <c:pt idx="1068">
                  <c:v>0.467</c:v>
                </c:pt>
                <c:pt idx="1069">
                  <c:v>0.457</c:v>
                </c:pt>
                <c:pt idx="1070">
                  <c:v>0.446</c:v>
                </c:pt>
                <c:pt idx="1071">
                  <c:v>0.435</c:v>
                </c:pt>
                <c:pt idx="1072">
                  <c:v>0.424</c:v>
                </c:pt>
                <c:pt idx="1073">
                  <c:v>0.413</c:v>
                </c:pt>
                <c:pt idx="1074">
                  <c:v>0.402</c:v>
                </c:pt>
                <c:pt idx="1075">
                  <c:v>0.391</c:v>
                </c:pt>
                <c:pt idx="1076">
                  <c:v>0.38</c:v>
                </c:pt>
                <c:pt idx="1077">
                  <c:v>0.368</c:v>
                </c:pt>
                <c:pt idx="1078">
                  <c:v>0.357</c:v>
                </c:pt>
                <c:pt idx="1079">
                  <c:v>0.346</c:v>
                </c:pt>
                <c:pt idx="1080">
                  <c:v>0.335</c:v>
                </c:pt>
                <c:pt idx="1081">
                  <c:v>0.323</c:v>
                </c:pt>
                <c:pt idx="1082">
                  <c:v>0.312</c:v>
                </c:pt>
                <c:pt idx="1083">
                  <c:v>0.301</c:v>
                </c:pt>
                <c:pt idx="1084">
                  <c:v>0.289</c:v>
                </c:pt>
                <c:pt idx="1085">
                  <c:v>0.278</c:v>
                </c:pt>
                <c:pt idx="1086">
                  <c:v>0.267</c:v>
                </c:pt>
                <c:pt idx="1087">
                  <c:v>0.256</c:v>
                </c:pt>
                <c:pt idx="1088">
                  <c:v>0.245</c:v>
                </c:pt>
                <c:pt idx="1089">
                  <c:v>0.233</c:v>
                </c:pt>
                <c:pt idx="1090">
                  <c:v>0.222</c:v>
                </c:pt>
                <c:pt idx="1091">
                  <c:v>0.211</c:v>
                </c:pt>
                <c:pt idx="1092">
                  <c:v>0.201</c:v>
                </c:pt>
                <c:pt idx="1093">
                  <c:v>0.19</c:v>
                </c:pt>
                <c:pt idx="1094">
                  <c:v>0.179</c:v>
                </c:pt>
                <c:pt idx="1095">
                  <c:v>0.168</c:v>
                </c:pt>
                <c:pt idx="1096">
                  <c:v>0.158</c:v>
                </c:pt>
                <c:pt idx="1097">
                  <c:v>0.148</c:v>
                </c:pt>
                <c:pt idx="1098">
                  <c:v>0.137</c:v>
                </c:pt>
                <c:pt idx="1099">
                  <c:v>0.127</c:v>
                </c:pt>
                <c:pt idx="1100">
                  <c:v>0.117</c:v>
                </c:pt>
                <c:pt idx="1101">
                  <c:v>0.108</c:v>
                </c:pt>
                <c:pt idx="1102">
                  <c:v>0.0979</c:v>
                </c:pt>
                <c:pt idx="1103">
                  <c:v>0.0885</c:v>
                </c:pt>
                <c:pt idx="1104">
                  <c:v>0.0792</c:v>
                </c:pt>
                <c:pt idx="1105">
                  <c:v>0.0701</c:v>
                </c:pt>
                <c:pt idx="1106">
                  <c:v>0.0613</c:v>
                </c:pt>
                <c:pt idx="1107">
                  <c:v>0.0526</c:v>
                </c:pt>
                <c:pt idx="1108">
                  <c:v>0.0441</c:v>
                </c:pt>
                <c:pt idx="1109">
                  <c:v>0.0359</c:v>
                </c:pt>
                <c:pt idx="1110">
                  <c:v>0.0279</c:v>
                </c:pt>
                <c:pt idx="1111">
                  <c:v>0.0201</c:v>
                </c:pt>
                <c:pt idx="1112">
                  <c:v>0.0125</c:v>
                </c:pt>
                <c:pt idx="1113">
                  <c:v>0.00516</c:v>
                </c:pt>
                <c:pt idx="1114">
                  <c:v>-0.00193</c:v>
                </c:pt>
                <c:pt idx="1115">
                  <c:v>-0.00877</c:v>
                </c:pt>
                <c:pt idx="1116">
                  <c:v>-0.0154</c:v>
                </c:pt>
                <c:pt idx="1117">
                  <c:v>-0.0217</c:v>
                </c:pt>
                <c:pt idx="1118">
                  <c:v>-0.0278</c:v>
                </c:pt>
                <c:pt idx="1119">
                  <c:v>-0.0336</c:v>
                </c:pt>
                <c:pt idx="1120">
                  <c:v>-0.0391</c:v>
                </c:pt>
                <c:pt idx="1121">
                  <c:v>-0.0444</c:v>
                </c:pt>
                <c:pt idx="1122">
                  <c:v>-0.0494</c:v>
                </c:pt>
                <c:pt idx="1123">
                  <c:v>-0.0541</c:v>
                </c:pt>
                <c:pt idx="1124">
                  <c:v>-0.0586</c:v>
                </c:pt>
                <c:pt idx="1125">
                  <c:v>-0.0628</c:v>
                </c:pt>
                <c:pt idx="1126">
                  <c:v>-0.0667</c:v>
                </c:pt>
                <c:pt idx="1127">
                  <c:v>-0.0704</c:v>
                </c:pt>
                <c:pt idx="1128">
                  <c:v>-0.0738</c:v>
                </c:pt>
                <c:pt idx="1129">
                  <c:v>-0.0769</c:v>
                </c:pt>
                <c:pt idx="1130">
                  <c:v>-0.0798</c:v>
                </c:pt>
                <c:pt idx="1131">
                  <c:v>-0.0824</c:v>
                </c:pt>
                <c:pt idx="1132">
                  <c:v>-0.0847</c:v>
                </c:pt>
                <c:pt idx="1133">
                  <c:v>-0.0868</c:v>
                </c:pt>
                <c:pt idx="1134">
                  <c:v>-0.0886</c:v>
                </c:pt>
                <c:pt idx="1135">
                  <c:v>-0.0902</c:v>
                </c:pt>
                <c:pt idx="1136">
                  <c:v>-0.0915</c:v>
                </c:pt>
                <c:pt idx="1137">
                  <c:v>-0.0926</c:v>
                </c:pt>
                <c:pt idx="1138">
                  <c:v>-0.0934</c:v>
                </c:pt>
                <c:pt idx="1139">
                  <c:v>-0.0941</c:v>
                </c:pt>
                <c:pt idx="1140">
                  <c:v>-0.0945</c:v>
                </c:pt>
                <c:pt idx="1141">
                  <c:v>-0.0946</c:v>
                </c:pt>
                <c:pt idx="1142">
                  <c:v>-0.0946</c:v>
                </c:pt>
                <c:pt idx="1143">
                  <c:v>-0.0944</c:v>
                </c:pt>
                <c:pt idx="1144">
                  <c:v>-0.0939</c:v>
                </c:pt>
                <c:pt idx="1145">
                  <c:v>-0.0933</c:v>
                </c:pt>
                <c:pt idx="1146">
                  <c:v>-0.0925</c:v>
                </c:pt>
                <c:pt idx="1147">
                  <c:v>-0.0915</c:v>
                </c:pt>
                <c:pt idx="1148">
                  <c:v>-0.0904</c:v>
                </c:pt>
                <c:pt idx="1149">
                  <c:v>-0.0891</c:v>
                </c:pt>
                <c:pt idx="1150">
                  <c:v>-0.0877</c:v>
                </c:pt>
                <c:pt idx="1151">
                  <c:v>-0.0861</c:v>
                </c:pt>
                <c:pt idx="1152">
                  <c:v>-0.0844</c:v>
                </c:pt>
                <c:pt idx="1153">
                  <c:v>-0.0825</c:v>
                </c:pt>
                <c:pt idx="1154">
                  <c:v>-0.0806</c:v>
                </c:pt>
                <c:pt idx="1155">
                  <c:v>-0.0785</c:v>
                </c:pt>
                <c:pt idx="1156">
                  <c:v>-0.0764</c:v>
                </c:pt>
                <c:pt idx="1157">
                  <c:v>-0.0742</c:v>
                </c:pt>
                <c:pt idx="1158">
                  <c:v>-0.0719</c:v>
                </c:pt>
                <c:pt idx="1159">
                  <c:v>-0.0695</c:v>
                </c:pt>
                <c:pt idx="1160">
                  <c:v>-0.0671</c:v>
                </c:pt>
                <c:pt idx="1161">
                  <c:v>-0.0646</c:v>
                </c:pt>
                <c:pt idx="1162">
                  <c:v>-0.0621</c:v>
                </c:pt>
                <c:pt idx="1163">
                  <c:v>-0.0596</c:v>
                </c:pt>
                <c:pt idx="1164">
                  <c:v>-0.057</c:v>
                </c:pt>
                <c:pt idx="1165">
                  <c:v>-0.0545</c:v>
                </c:pt>
                <c:pt idx="1166">
                  <c:v>-0.0519</c:v>
                </c:pt>
                <c:pt idx="1167">
                  <c:v>-0.0493</c:v>
                </c:pt>
                <c:pt idx="1168">
                  <c:v>-0.0468</c:v>
                </c:pt>
                <c:pt idx="1169">
                  <c:v>-0.0442</c:v>
                </c:pt>
                <c:pt idx="1170">
                  <c:v>-0.0417</c:v>
                </c:pt>
                <c:pt idx="1171">
                  <c:v>-0.0392</c:v>
                </c:pt>
                <c:pt idx="1172">
                  <c:v>-0.0368</c:v>
                </c:pt>
                <c:pt idx="1173">
                  <c:v>-0.0344</c:v>
                </c:pt>
                <c:pt idx="1174">
                  <c:v>-0.032</c:v>
                </c:pt>
                <c:pt idx="1175">
                  <c:v>-0.0297</c:v>
                </c:pt>
                <c:pt idx="1176">
                  <c:v>-0.0275</c:v>
                </c:pt>
                <c:pt idx="1177">
                  <c:v>-0.0253</c:v>
                </c:pt>
                <c:pt idx="1178">
                  <c:v>-0.0232</c:v>
                </c:pt>
                <c:pt idx="1179">
                  <c:v>-0.0212</c:v>
                </c:pt>
                <c:pt idx="1180">
                  <c:v>-0.0192</c:v>
                </c:pt>
                <c:pt idx="1181">
                  <c:v>-0.0174</c:v>
                </c:pt>
                <c:pt idx="1182">
                  <c:v>-0.0156</c:v>
                </c:pt>
                <c:pt idx="1183">
                  <c:v>-0.0138</c:v>
                </c:pt>
                <c:pt idx="1184">
                  <c:v>-0.0122</c:v>
                </c:pt>
                <c:pt idx="1185">
                  <c:v>-0.0107</c:v>
                </c:pt>
                <c:pt idx="1186">
                  <c:v>-0.00919</c:v>
                </c:pt>
                <c:pt idx="1187">
                  <c:v>-0.00781</c:v>
                </c:pt>
                <c:pt idx="1188">
                  <c:v>-0.00652</c:v>
                </c:pt>
                <c:pt idx="1189">
                  <c:v>-0.00532</c:v>
                </c:pt>
                <c:pt idx="1190">
                  <c:v>-0.0042</c:v>
                </c:pt>
                <c:pt idx="1191">
                  <c:v>-0.00317</c:v>
                </c:pt>
                <c:pt idx="1192">
                  <c:v>-0.00222</c:v>
                </c:pt>
                <c:pt idx="1193">
                  <c:v>-0.00135</c:v>
                </c:pt>
                <c:pt idx="1194">
                  <c:v>-0.000558</c:v>
                </c:pt>
                <c:pt idx="1195">
                  <c:v>0.000155</c:v>
                </c:pt>
                <c:pt idx="1196">
                  <c:v>0.000793</c:v>
                </c:pt>
                <c:pt idx="1197">
                  <c:v>0.00136</c:v>
                </c:pt>
                <c:pt idx="1198">
                  <c:v>0.00186</c:v>
                </c:pt>
                <c:pt idx="1199">
                  <c:v>0.00229</c:v>
                </c:pt>
                <c:pt idx="1200">
                  <c:v>0.00266</c:v>
                </c:pt>
                <c:pt idx="1201">
                  <c:v>0.00296</c:v>
                </c:pt>
                <c:pt idx="1202">
                  <c:v>0.00321</c:v>
                </c:pt>
                <c:pt idx="1203">
                  <c:v>0.00341</c:v>
                </c:pt>
                <c:pt idx="1204">
                  <c:v>0.00356</c:v>
                </c:pt>
                <c:pt idx="1205">
                  <c:v>0.00366</c:v>
                </c:pt>
                <c:pt idx="1206">
                  <c:v>0.00372</c:v>
                </c:pt>
                <c:pt idx="1207">
                  <c:v>0.00374</c:v>
                </c:pt>
                <c:pt idx="1208">
                  <c:v>0.00373</c:v>
                </c:pt>
                <c:pt idx="1209">
                  <c:v>0.00368</c:v>
                </c:pt>
                <c:pt idx="1210">
                  <c:v>0.00361</c:v>
                </c:pt>
                <c:pt idx="1211">
                  <c:v>0.00351</c:v>
                </c:pt>
                <c:pt idx="1212">
                  <c:v>0.00339</c:v>
                </c:pt>
                <c:pt idx="1213">
                  <c:v>0.00325</c:v>
                </c:pt>
                <c:pt idx="1214">
                  <c:v>0.00309</c:v>
                </c:pt>
                <c:pt idx="1215">
                  <c:v>0.00292</c:v>
                </c:pt>
                <c:pt idx="1216">
                  <c:v>0.00274</c:v>
                </c:pt>
                <c:pt idx="1217">
                  <c:v>0.00255</c:v>
                </c:pt>
                <c:pt idx="1218">
                  <c:v>0.00236</c:v>
                </c:pt>
                <c:pt idx="1219">
                  <c:v>0.00217</c:v>
                </c:pt>
                <c:pt idx="1220">
                  <c:v>0.00197</c:v>
                </c:pt>
                <c:pt idx="1221">
                  <c:v>0.00177</c:v>
                </c:pt>
                <c:pt idx="1222">
                  <c:v>0.00158</c:v>
                </c:pt>
                <c:pt idx="1223">
                  <c:v>0.00139</c:v>
                </c:pt>
                <c:pt idx="1224">
                  <c:v>0.00121</c:v>
                </c:pt>
                <c:pt idx="1225">
                  <c:v>0.00103</c:v>
                </c:pt>
                <c:pt idx="1226">
                  <c:v>0.000857</c:v>
                </c:pt>
                <c:pt idx="1227">
                  <c:v>0.000694</c:v>
                </c:pt>
                <c:pt idx="1228">
                  <c:v>0.00054</c:v>
                </c:pt>
                <c:pt idx="1229">
                  <c:v>0.000396</c:v>
                </c:pt>
                <c:pt idx="1230">
                  <c:v>0.00026</c:v>
                </c:pt>
                <c:pt idx="1231">
                  <c:v>0.000134</c:v>
                </c:pt>
                <c:pt idx="1232">
                  <c:v>1.82E-5</c:v>
                </c:pt>
                <c:pt idx="1233">
                  <c:v>-8.84E-5</c:v>
                </c:pt>
                <c:pt idx="1234">
                  <c:v>-0.000186</c:v>
                </c:pt>
                <c:pt idx="1235">
                  <c:v>-0.000274</c:v>
                </c:pt>
                <c:pt idx="1236">
                  <c:v>-0.000353</c:v>
                </c:pt>
                <c:pt idx="1237">
                  <c:v>-0.000425</c:v>
                </c:pt>
                <c:pt idx="1238">
                  <c:v>-0.000488</c:v>
                </c:pt>
                <c:pt idx="1239">
                  <c:v>-0.000544</c:v>
                </c:pt>
                <c:pt idx="1240">
                  <c:v>-0.000594</c:v>
                </c:pt>
                <c:pt idx="1241">
                  <c:v>-0.000638</c:v>
                </c:pt>
                <c:pt idx="1242">
                  <c:v>-0.000677</c:v>
                </c:pt>
                <c:pt idx="1243">
                  <c:v>-0.000711</c:v>
                </c:pt>
                <c:pt idx="1244">
                  <c:v>-0.000741</c:v>
                </c:pt>
                <c:pt idx="1245">
                  <c:v>-0.000768</c:v>
                </c:pt>
                <c:pt idx="1246">
                  <c:v>-0.000792</c:v>
                </c:pt>
                <c:pt idx="1247">
                  <c:v>-0.000814</c:v>
                </c:pt>
                <c:pt idx="1248">
                  <c:v>-0.000835</c:v>
                </c:pt>
                <c:pt idx="1249">
                  <c:v>-0.000854</c:v>
                </c:pt>
                <c:pt idx="1250">
                  <c:v>-0.000874</c:v>
                </c:pt>
                <c:pt idx="1251">
                  <c:v>-0.000893</c:v>
                </c:pt>
                <c:pt idx="1252">
                  <c:v>-0.000912</c:v>
                </c:pt>
                <c:pt idx="1253">
                  <c:v>-0.000931</c:v>
                </c:pt>
                <c:pt idx="1254">
                  <c:v>-0.00095</c:v>
                </c:pt>
                <c:pt idx="1255">
                  <c:v>-0.000968</c:v>
                </c:pt>
                <c:pt idx="1256">
                  <c:v>-0.000987</c:v>
                </c:pt>
                <c:pt idx="1257">
                  <c:v>-0.00101</c:v>
                </c:pt>
                <c:pt idx="1258">
                  <c:v>-0.00102</c:v>
                </c:pt>
                <c:pt idx="1259">
                  <c:v>-0.00104</c:v>
                </c:pt>
                <c:pt idx="1260">
                  <c:v>-0.00106</c:v>
                </c:pt>
                <c:pt idx="1261">
                  <c:v>-0.00108</c:v>
                </c:pt>
                <c:pt idx="1262">
                  <c:v>-0.00109</c:v>
                </c:pt>
                <c:pt idx="1263">
                  <c:v>-0.00111</c:v>
                </c:pt>
                <c:pt idx="1264">
                  <c:v>-0.00113</c:v>
                </c:pt>
                <c:pt idx="1265">
                  <c:v>-0.00115</c:v>
                </c:pt>
                <c:pt idx="1266">
                  <c:v>-0.00116</c:v>
                </c:pt>
                <c:pt idx="1267">
                  <c:v>-0.00118</c:v>
                </c:pt>
                <c:pt idx="1268">
                  <c:v>-0.0012</c:v>
                </c:pt>
                <c:pt idx="1269">
                  <c:v>-0.00121</c:v>
                </c:pt>
                <c:pt idx="1270">
                  <c:v>-0.00123</c:v>
                </c:pt>
                <c:pt idx="1271">
                  <c:v>-0.00124</c:v>
                </c:pt>
                <c:pt idx="1272">
                  <c:v>-0.00126</c:v>
                </c:pt>
                <c:pt idx="1273">
                  <c:v>-0.00127</c:v>
                </c:pt>
                <c:pt idx="1274">
                  <c:v>-0.00129</c:v>
                </c:pt>
                <c:pt idx="1275">
                  <c:v>-0.0013</c:v>
                </c:pt>
                <c:pt idx="1276">
                  <c:v>-0.00132</c:v>
                </c:pt>
                <c:pt idx="1277">
                  <c:v>-0.00133</c:v>
                </c:pt>
                <c:pt idx="1278">
                  <c:v>-0.00135</c:v>
                </c:pt>
                <c:pt idx="1279">
                  <c:v>-0.00136</c:v>
                </c:pt>
                <c:pt idx="1280">
                  <c:v>-0.00138</c:v>
                </c:pt>
                <c:pt idx="1281">
                  <c:v>-0.00139</c:v>
                </c:pt>
                <c:pt idx="1282">
                  <c:v>-0.0014</c:v>
                </c:pt>
                <c:pt idx="1283">
                  <c:v>-0.00142</c:v>
                </c:pt>
                <c:pt idx="1284">
                  <c:v>-0.00143</c:v>
                </c:pt>
                <c:pt idx="1285">
                  <c:v>-0.00144</c:v>
                </c:pt>
                <c:pt idx="1286">
                  <c:v>-0.00146</c:v>
                </c:pt>
                <c:pt idx="1287">
                  <c:v>-0.00147</c:v>
                </c:pt>
                <c:pt idx="1288">
                  <c:v>-0.00148</c:v>
                </c:pt>
                <c:pt idx="1289">
                  <c:v>-0.00149</c:v>
                </c:pt>
                <c:pt idx="1290">
                  <c:v>-0.0015</c:v>
                </c:pt>
                <c:pt idx="1291">
                  <c:v>-0.00151</c:v>
                </c:pt>
                <c:pt idx="1292">
                  <c:v>-0.00153</c:v>
                </c:pt>
                <c:pt idx="1293">
                  <c:v>-0.00154</c:v>
                </c:pt>
                <c:pt idx="1294">
                  <c:v>-0.00155</c:v>
                </c:pt>
                <c:pt idx="1295">
                  <c:v>-0.00156</c:v>
                </c:pt>
                <c:pt idx="1296">
                  <c:v>-0.00157</c:v>
                </c:pt>
                <c:pt idx="1297">
                  <c:v>-0.00158</c:v>
                </c:pt>
                <c:pt idx="1298">
                  <c:v>-0.00159</c:v>
                </c:pt>
                <c:pt idx="1299">
                  <c:v>-0.0016</c:v>
                </c:pt>
                <c:pt idx="1300">
                  <c:v>-0.00161</c:v>
                </c:pt>
                <c:pt idx="1301">
                  <c:v>-0.00162</c:v>
                </c:pt>
                <c:pt idx="1302">
                  <c:v>-0.00162</c:v>
                </c:pt>
                <c:pt idx="1303">
                  <c:v>-0.00163</c:v>
                </c:pt>
                <c:pt idx="1304">
                  <c:v>-0.00164</c:v>
                </c:pt>
                <c:pt idx="1305">
                  <c:v>-0.00165</c:v>
                </c:pt>
                <c:pt idx="1306">
                  <c:v>-0.00166</c:v>
                </c:pt>
                <c:pt idx="1307">
                  <c:v>-0.00166</c:v>
                </c:pt>
                <c:pt idx="1308">
                  <c:v>-0.00167</c:v>
                </c:pt>
                <c:pt idx="1309">
                  <c:v>-0.00168</c:v>
                </c:pt>
                <c:pt idx="1310">
                  <c:v>-0.00168</c:v>
                </c:pt>
                <c:pt idx="1311">
                  <c:v>-0.00169</c:v>
                </c:pt>
                <c:pt idx="1312">
                  <c:v>-0.0017</c:v>
                </c:pt>
                <c:pt idx="1313">
                  <c:v>-0.0017</c:v>
                </c:pt>
                <c:pt idx="1314">
                  <c:v>-0.00171</c:v>
                </c:pt>
                <c:pt idx="1315">
                  <c:v>-0.00171</c:v>
                </c:pt>
                <c:pt idx="1316">
                  <c:v>-0.00172</c:v>
                </c:pt>
                <c:pt idx="1317">
                  <c:v>-0.00172</c:v>
                </c:pt>
                <c:pt idx="1318">
                  <c:v>-0.00173</c:v>
                </c:pt>
                <c:pt idx="1319">
                  <c:v>-0.00173</c:v>
                </c:pt>
                <c:pt idx="1320">
                  <c:v>-0.00173</c:v>
                </c:pt>
                <c:pt idx="1321">
                  <c:v>-0.00174</c:v>
                </c:pt>
                <c:pt idx="1322">
                  <c:v>-0.00174</c:v>
                </c:pt>
                <c:pt idx="1323">
                  <c:v>-0.00174</c:v>
                </c:pt>
                <c:pt idx="1324">
                  <c:v>-0.00175</c:v>
                </c:pt>
                <c:pt idx="1325">
                  <c:v>-0.00175</c:v>
                </c:pt>
                <c:pt idx="1326">
                  <c:v>-0.00175</c:v>
                </c:pt>
                <c:pt idx="1327">
                  <c:v>-0.00175</c:v>
                </c:pt>
                <c:pt idx="1328">
                  <c:v>-0.00176</c:v>
                </c:pt>
                <c:pt idx="1329">
                  <c:v>-0.00176</c:v>
                </c:pt>
                <c:pt idx="1330">
                  <c:v>-0.00176</c:v>
                </c:pt>
                <c:pt idx="1331">
                  <c:v>-0.00176</c:v>
                </c:pt>
                <c:pt idx="1332">
                  <c:v>-0.00176</c:v>
                </c:pt>
                <c:pt idx="1333">
                  <c:v>-0.00176</c:v>
                </c:pt>
                <c:pt idx="1334">
                  <c:v>-0.00176</c:v>
                </c:pt>
                <c:pt idx="1335">
                  <c:v>-0.00176</c:v>
                </c:pt>
                <c:pt idx="1336">
                  <c:v>-0.00176</c:v>
                </c:pt>
                <c:pt idx="1337">
                  <c:v>-0.00176</c:v>
                </c:pt>
                <c:pt idx="1338">
                  <c:v>-0.00176</c:v>
                </c:pt>
                <c:pt idx="1339">
                  <c:v>-0.00175</c:v>
                </c:pt>
                <c:pt idx="1340">
                  <c:v>-0.00175</c:v>
                </c:pt>
                <c:pt idx="1341">
                  <c:v>-0.00175</c:v>
                </c:pt>
                <c:pt idx="1342">
                  <c:v>-0.00175</c:v>
                </c:pt>
                <c:pt idx="1343">
                  <c:v>-0.00175</c:v>
                </c:pt>
                <c:pt idx="1344">
                  <c:v>-0.00174</c:v>
                </c:pt>
                <c:pt idx="1345">
                  <c:v>-0.00174</c:v>
                </c:pt>
                <c:pt idx="1346">
                  <c:v>-0.00174</c:v>
                </c:pt>
                <c:pt idx="1347">
                  <c:v>-0.00173</c:v>
                </c:pt>
                <c:pt idx="1348">
                  <c:v>-0.00173</c:v>
                </c:pt>
                <c:pt idx="1349">
                  <c:v>-0.00172</c:v>
                </c:pt>
                <c:pt idx="1350">
                  <c:v>-0.00172</c:v>
                </c:pt>
                <c:pt idx="1351">
                  <c:v>-0.00172</c:v>
                </c:pt>
                <c:pt idx="1352">
                  <c:v>-0.00171</c:v>
                </c:pt>
                <c:pt idx="1353">
                  <c:v>-0.0017</c:v>
                </c:pt>
                <c:pt idx="1354">
                  <c:v>-0.0017</c:v>
                </c:pt>
                <c:pt idx="1355">
                  <c:v>-0.00169</c:v>
                </c:pt>
                <c:pt idx="1356">
                  <c:v>-0.00169</c:v>
                </c:pt>
                <c:pt idx="1357">
                  <c:v>-0.00168</c:v>
                </c:pt>
                <c:pt idx="1358">
                  <c:v>-0.00167</c:v>
                </c:pt>
                <c:pt idx="1359">
                  <c:v>-0.00167</c:v>
                </c:pt>
                <c:pt idx="1360">
                  <c:v>-0.00166</c:v>
                </c:pt>
                <c:pt idx="1361">
                  <c:v>-0.00165</c:v>
                </c:pt>
                <c:pt idx="1362">
                  <c:v>-0.00164</c:v>
                </c:pt>
                <c:pt idx="1363">
                  <c:v>-0.00164</c:v>
                </c:pt>
                <c:pt idx="1364">
                  <c:v>-0.00163</c:v>
                </c:pt>
                <c:pt idx="1365">
                  <c:v>-0.00162</c:v>
                </c:pt>
                <c:pt idx="1366">
                  <c:v>-0.00161</c:v>
                </c:pt>
                <c:pt idx="1367">
                  <c:v>-0.0016</c:v>
                </c:pt>
                <c:pt idx="1368">
                  <c:v>-0.00159</c:v>
                </c:pt>
                <c:pt idx="1369">
                  <c:v>-0.00158</c:v>
                </c:pt>
                <c:pt idx="1370">
                  <c:v>-0.00157</c:v>
                </c:pt>
                <c:pt idx="1371">
                  <c:v>-0.00156</c:v>
                </c:pt>
                <c:pt idx="1372">
                  <c:v>-0.00155</c:v>
                </c:pt>
                <c:pt idx="1373">
                  <c:v>-0.00154</c:v>
                </c:pt>
                <c:pt idx="1374">
                  <c:v>-0.00153</c:v>
                </c:pt>
                <c:pt idx="1375">
                  <c:v>-0.00152</c:v>
                </c:pt>
                <c:pt idx="1376">
                  <c:v>-0.00151</c:v>
                </c:pt>
                <c:pt idx="1377">
                  <c:v>-0.0015</c:v>
                </c:pt>
                <c:pt idx="1378">
                  <c:v>-0.00149</c:v>
                </c:pt>
                <c:pt idx="1379">
                  <c:v>-0.00147</c:v>
                </c:pt>
                <c:pt idx="1380">
                  <c:v>-0.00146</c:v>
                </c:pt>
                <c:pt idx="1381">
                  <c:v>-0.00145</c:v>
                </c:pt>
                <c:pt idx="1382">
                  <c:v>-0.00144</c:v>
                </c:pt>
                <c:pt idx="1383">
                  <c:v>-0.00142</c:v>
                </c:pt>
                <c:pt idx="1384">
                  <c:v>-0.00141</c:v>
                </c:pt>
                <c:pt idx="1385">
                  <c:v>-0.0014</c:v>
                </c:pt>
                <c:pt idx="1386">
                  <c:v>-0.00138</c:v>
                </c:pt>
                <c:pt idx="1387">
                  <c:v>-0.00137</c:v>
                </c:pt>
                <c:pt idx="1388">
                  <c:v>-0.00136</c:v>
                </c:pt>
                <c:pt idx="1389">
                  <c:v>-0.00134</c:v>
                </c:pt>
                <c:pt idx="1390">
                  <c:v>-0.00133</c:v>
                </c:pt>
                <c:pt idx="1391">
                  <c:v>-0.00131</c:v>
                </c:pt>
                <c:pt idx="1392">
                  <c:v>-0.0013</c:v>
                </c:pt>
                <c:pt idx="1393">
                  <c:v>-0.00128</c:v>
                </c:pt>
                <c:pt idx="1394">
                  <c:v>-0.00127</c:v>
                </c:pt>
                <c:pt idx="1395">
                  <c:v>-0.00125</c:v>
                </c:pt>
                <c:pt idx="1396">
                  <c:v>-0.00124</c:v>
                </c:pt>
                <c:pt idx="1397">
                  <c:v>-0.00122</c:v>
                </c:pt>
                <c:pt idx="1398">
                  <c:v>-0.0012</c:v>
                </c:pt>
                <c:pt idx="1399">
                  <c:v>-0.00119</c:v>
                </c:pt>
                <c:pt idx="1400">
                  <c:v>-0.00117</c:v>
                </c:pt>
                <c:pt idx="1401">
                  <c:v>-0.00115</c:v>
                </c:pt>
                <c:pt idx="1402">
                  <c:v>-0.00114</c:v>
                </c:pt>
                <c:pt idx="1403">
                  <c:v>-0.00112</c:v>
                </c:pt>
                <c:pt idx="1404">
                  <c:v>-0.0011</c:v>
                </c:pt>
                <c:pt idx="1405">
                  <c:v>-0.00109</c:v>
                </c:pt>
                <c:pt idx="1406">
                  <c:v>-0.00107</c:v>
                </c:pt>
                <c:pt idx="1407">
                  <c:v>-0.00105</c:v>
                </c:pt>
                <c:pt idx="1408">
                  <c:v>-0.00103</c:v>
                </c:pt>
                <c:pt idx="1409">
                  <c:v>-0.00102</c:v>
                </c:pt>
                <c:pt idx="1410">
                  <c:v>-0.000996</c:v>
                </c:pt>
                <c:pt idx="1411">
                  <c:v>-0.000978</c:v>
                </c:pt>
                <c:pt idx="1412">
                  <c:v>-0.00096</c:v>
                </c:pt>
                <c:pt idx="1413">
                  <c:v>-0.000941</c:v>
                </c:pt>
                <c:pt idx="1414">
                  <c:v>-0.000922</c:v>
                </c:pt>
                <c:pt idx="1415">
                  <c:v>-0.000903</c:v>
                </c:pt>
                <c:pt idx="1416">
                  <c:v>-0.000884</c:v>
                </c:pt>
                <c:pt idx="1417">
                  <c:v>-0.000865</c:v>
                </c:pt>
                <c:pt idx="1418">
                  <c:v>-0.000845</c:v>
                </c:pt>
                <c:pt idx="1419">
                  <c:v>-0.000826</c:v>
                </c:pt>
                <c:pt idx="1420">
                  <c:v>-0.000806</c:v>
                </c:pt>
                <c:pt idx="1421">
                  <c:v>-0.000786</c:v>
                </c:pt>
                <c:pt idx="1422">
                  <c:v>-0.000766</c:v>
                </c:pt>
                <c:pt idx="1423">
                  <c:v>-0.000746</c:v>
                </c:pt>
                <c:pt idx="1424">
                  <c:v>-0.000726</c:v>
                </c:pt>
                <c:pt idx="1425">
                  <c:v>-0.000706</c:v>
                </c:pt>
                <c:pt idx="1426">
                  <c:v>-0.000685</c:v>
                </c:pt>
                <c:pt idx="1427">
                  <c:v>-0.000665</c:v>
                </c:pt>
                <c:pt idx="1428">
                  <c:v>-0.000644</c:v>
                </c:pt>
                <c:pt idx="1429">
                  <c:v>-0.000624</c:v>
                </c:pt>
                <c:pt idx="1430">
                  <c:v>-0.000603</c:v>
                </c:pt>
                <c:pt idx="1431">
                  <c:v>-0.000582</c:v>
                </c:pt>
                <c:pt idx="1432">
                  <c:v>-0.000561</c:v>
                </c:pt>
                <c:pt idx="1433">
                  <c:v>-0.00054</c:v>
                </c:pt>
                <c:pt idx="1434">
                  <c:v>-0.000519</c:v>
                </c:pt>
                <c:pt idx="1435">
                  <c:v>-0.000497</c:v>
                </c:pt>
                <c:pt idx="1436">
                  <c:v>-0.000476</c:v>
                </c:pt>
                <c:pt idx="1437">
                  <c:v>-0.000455</c:v>
                </c:pt>
                <c:pt idx="1438">
                  <c:v>-0.000433</c:v>
                </c:pt>
                <c:pt idx="1439">
                  <c:v>-0.000412</c:v>
                </c:pt>
                <c:pt idx="1440">
                  <c:v>-0.00039</c:v>
                </c:pt>
                <c:pt idx="1441">
                  <c:v>-0.000368</c:v>
                </c:pt>
                <c:pt idx="1442">
                  <c:v>-0.000347</c:v>
                </c:pt>
                <c:pt idx="1443">
                  <c:v>-0.000325</c:v>
                </c:pt>
                <c:pt idx="1444">
                  <c:v>-0.000303</c:v>
                </c:pt>
                <c:pt idx="1445">
                  <c:v>-0.000281</c:v>
                </c:pt>
                <c:pt idx="1446">
                  <c:v>-0.000259</c:v>
                </c:pt>
                <c:pt idx="1447">
                  <c:v>-0.000237</c:v>
                </c:pt>
                <c:pt idx="1448">
                  <c:v>-0.000215</c:v>
                </c:pt>
                <c:pt idx="1449">
                  <c:v>-0.000193</c:v>
                </c:pt>
                <c:pt idx="1450">
                  <c:v>-0.000171</c:v>
                </c:pt>
                <c:pt idx="1451">
                  <c:v>-0.000149</c:v>
                </c:pt>
                <c:pt idx="1452">
                  <c:v>-0.000127</c:v>
                </c:pt>
                <c:pt idx="1453">
                  <c:v>-0.000105</c:v>
                </c:pt>
                <c:pt idx="1454">
                  <c:v>-8.26E-5</c:v>
                </c:pt>
                <c:pt idx="1455">
                  <c:v>-6.04E-5</c:v>
                </c:pt>
                <c:pt idx="1456">
                  <c:v>-3.82E-5</c:v>
                </c:pt>
                <c:pt idx="1457">
                  <c:v>-1.6E-5</c:v>
                </c:pt>
                <c:pt idx="1458">
                  <c:v>6.21E-6</c:v>
                </c:pt>
                <c:pt idx="1459">
                  <c:v>2.84E-5</c:v>
                </c:pt>
                <c:pt idx="1460">
                  <c:v>5.06E-5</c:v>
                </c:pt>
                <c:pt idx="1461">
                  <c:v>7.28E-5</c:v>
                </c:pt>
                <c:pt idx="1462">
                  <c:v>9.5E-5</c:v>
                </c:pt>
                <c:pt idx="1463">
                  <c:v>0.000117</c:v>
                </c:pt>
                <c:pt idx="1464">
                  <c:v>0.000139</c:v>
                </c:pt>
                <c:pt idx="1465">
                  <c:v>0.000161</c:v>
                </c:pt>
                <c:pt idx="1466">
                  <c:v>0.000183</c:v>
                </c:pt>
                <c:pt idx="1467">
                  <c:v>0.000206</c:v>
                </c:pt>
                <c:pt idx="1468">
                  <c:v>0.000228</c:v>
                </c:pt>
                <c:pt idx="1469">
                  <c:v>0.00025</c:v>
                </c:pt>
                <c:pt idx="1470">
                  <c:v>0.000272</c:v>
                </c:pt>
                <c:pt idx="1471">
                  <c:v>0.000293</c:v>
                </c:pt>
                <c:pt idx="1472">
                  <c:v>0.000315</c:v>
                </c:pt>
                <c:pt idx="1473">
                  <c:v>0.000337</c:v>
                </c:pt>
                <c:pt idx="1474">
                  <c:v>0.000359</c:v>
                </c:pt>
                <c:pt idx="1475">
                  <c:v>0.000381</c:v>
                </c:pt>
                <c:pt idx="1476">
                  <c:v>0.000402</c:v>
                </c:pt>
                <c:pt idx="1477">
                  <c:v>0.000424</c:v>
                </c:pt>
                <c:pt idx="1478">
                  <c:v>0.000445</c:v>
                </c:pt>
                <c:pt idx="1479">
                  <c:v>0.000467</c:v>
                </c:pt>
                <c:pt idx="1480">
                  <c:v>0.000488</c:v>
                </c:pt>
                <c:pt idx="1481">
                  <c:v>0.000509</c:v>
                </c:pt>
                <c:pt idx="1482">
                  <c:v>0.000531</c:v>
                </c:pt>
                <c:pt idx="1483">
                  <c:v>0.000552</c:v>
                </c:pt>
                <c:pt idx="1484">
                  <c:v>0.000573</c:v>
                </c:pt>
                <c:pt idx="1485">
                  <c:v>0.000594</c:v>
                </c:pt>
                <c:pt idx="1486">
                  <c:v>0.000615</c:v>
                </c:pt>
                <c:pt idx="1487">
                  <c:v>0.000635</c:v>
                </c:pt>
                <c:pt idx="1488">
                  <c:v>0.000656</c:v>
                </c:pt>
                <c:pt idx="1489">
                  <c:v>0.000676</c:v>
                </c:pt>
                <c:pt idx="1490">
                  <c:v>0.000697</c:v>
                </c:pt>
                <c:pt idx="1491">
                  <c:v>0.000717</c:v>
                </c:pt>
                <c:pt idx="1492">
                  <c:v>0.000737</c:v>
                </c:pt>
                <c:pt idx="1493">
                  <c:v>0.000758</c:v>
                </c:pt>
                <c:pt idx="1494">
                  <c:v>0.000777</c:v>
                </c:pt>
                <c:pt idx="1495">
                  <c:v>0.000797</c:v>
                </c:pt>
                <c:pt idx="1496">
                  <c:v>0.000817</c:v>
                </c:pt>
                <c:pt idx="1497">
                  <c:v>0.000837</c:v>
                </c:pt>
                <c:pt idx="1498">
                  <c:v>0.000856</c:v>
                </c:pt>
                <c:pt idx="1499">
                  <c:v>0.000875</c:v>
                </c:pt>
                <c:pt idx="1500">
                  <c:v>0.000895</c:v>
                </c:pt>
                <c:pt idx="1501">
                  <c:v>0.000914</c:v>
                </c:pt>
                <c:pt idx="1502">
                  <c:v>0.000933</c:v>
                </c:pt>
                <c:pt idx="1503">
                  <c:v>0.000951</c:v>
                </c:pt>
                <c:pt idx="1504">
                  <c:v>0.00097</c:v>
                </c:pt>
                <c:pt idx="1505">
                  <c:v>0.000988</c:v>
                </c:pt>
                <c:pt idx="1506">
                  <c:v>0.00101</c:v>
                </c:pt>
                <c:pt idx="1507">
                  <c:v>0.00103</c:v>
                </c:pt>
                <c:pt idx="1508">
                  <c:v>0.00104</c:v>
                </c:pt>
                <c:pt idx="1509">
                  <c:v>0.00106</c:v>
                </c:pt>
                <c:pt idx="1510">
                  <c:v>0.00108</c:v>
                </c:pt>
                <c:pt idx="1511">
                  <c:v>0.0011</c:v>
                </c:pt>
                <c:pt idx="1512">
                  <c:v>0.00111</c:v>
                </c:pt>
                <c:pt idx="1513">
                  <c:v>0.00113</c:v>
                </c:pt>
                <c:pt idx="1514">
                  <c:v>0.00115</c:v>
                </c:pt>
                <c:pt idx="1515">
                  <c:v>0.00116</c:v>
                </c:pt>
                <c:pt idx="1516">
                  <c:v>0.00118</c:v>
                </c:pt>
                <c:pt idx="1517">
                  <c:v>0.0012</c:v>
                </c:pt>
                <c:pt idx="1518">
                  <c:v>0.00121</c:v>
                </c:pt>
                <c:pt idx="1519">
                  <c:v>0.00123</c:v>
                </c:pt>
                <c:pt idx="1520">
                  <c:v>0.00124</c:v>
                </c:pt>
                <c:pt idx="1521">
                  <c:v>0.00126</c:v>
                </c:pt>
                <c:pt idx="1522">
                  <c:v>0.00128</c:v>
                </c:pt>
                <c:pt idx="1523">
                  <c:v>0.00129</c:v>
                </c:pt>
                <c:pt idx="1524">
                  <c:v>0.00131</c:v>
                </c:pt>
                <c:pt idx="1525">
                  <c:v>0.00132</c:v>
                </c:pt>
                <c:pt idx="1526">
                  <c:v>0.00134</c:v>
                </c:pt>
                <c:pt idx="1527">
                  <c:v>0.00135</c:v>
                </c:pt>
                <c:pt idx="1528">
                  <c:v>0.00136</c:v>
                </c:pt>
                <c:pt idx="1529">
                  <c:v>0.00138</c:v>
                </c:pt>
                <c:pt idx="1530">
                  <c:v>0.00139</c:v>
                </c:pt>
                <c:pt idx="1531">
                  <c:v>0.0014</c:v>
                </c:pt>
                <c:pt idx="1532">
                  <c:v>0.00142</c:v>
                </c:pt>
                <c:pt idx="1533">
                  <c:v>0.00143</c:v>
                </c:pt>
                <c:pt idx="1534">
                  <c:v>0.00144</c:v>
                </c:pt>
                <c:pt idx="1535">
                  <c:v>0.00146</c:v>
                </c:pt>
                <c:pt idx="1536">
                  <c:v>0.00147</c:v>
                </c:pt>
                <c:pt idx="1537">
                  <c:v>0.00148</c:v>
                </c:pt>
                <c:pt idx="1538">
                  <c:v>0.00149</c:v>
                </c:pt>
                <c:pt idx="1539">
                  <c:v>0.0015</c:v>
                </c:pt>
                <c:pt idx="1540">
                  <c:v>0.00152</c:v>
                </c:pt>
                <c:pt idx="1541">
                  <c:v>0.00153</c:v>
                </c:pt>
                <c:pt idx="1542">
                  <c:v>0.00154</c:v>
                </c:pt>
                <c:pt idx="1543">
                  <c:v>0.00155</c:v>
                </c:pt>
                <c:pt idx="1544">
                  <c:v>0.00156</c:v>
                </c:pt>
                <c:pt idx="1545">
                  <c:v>0.00157</c:v>
                </c:pt>
                <c:pt idx="1546">
                  <c:v>0.00158</c:v>
                </c:pt>
                <c:pt idx="1547">
                  <c:v>0.00159</c:v>
                </c:pt>
                <c:pt idx="1548">
                  <c:v>0.0016</c:v>
                </c:pt>
                <c:pt idx="1549">
                  <c:v>0.00161</c:v>
                </c:pt>
                <c:pt idx="1550">
                  <c:v>0.00162</c:v>
                </c:pt>
                <c:pt idx="1551">
                  <c:v>0.00162</c:v>
                </c:pt>
                <c:pt idx="1552">
                  <c:v>0.00163</c:v>
                </c:pt>
                <c:pt idx="1553">
                  <c:v>0.00164</c:v>
                </c:pt>
                <c:pt idx="1554">
                  <c:v>0.00165</c:v>
                </c:pt>
                <c:pt idx="1555">
                  <c:v>0.00166</c:v>
                </c:pt>
                <c:pt idx="1556">
                  <c:v>0.00166</c:v>
                </c:pt>
                <c:pt idx="1557">
                  <c:v>0.00167</c:v>
                </c:pt>
                <c:pt idx="1558">
                  <c:v>0.00168</c:v>
                </c:pt>
                <c:pt idx="1559">
                  <c:v>0.00168</c:v>
                </c:pt>
                <c:pt idx="1560">
                  <c:v>0.00169</c:v>
                </c:pt>
                <c:pt idx="1561">
                  <c:v>0.0017</c:v>
                </c:pt>
                <c:pt idx="1562">
                  <c:v>0.0017</c:v>
                </c:pt>
                <c:pt idx="1563">
                  <c:v>0.00171</c:v>
                </c:pt>
                <c:pt idx="1564">
                  <c:v>0.00171</c:v>
                </c:pt>
                <c:pt idx="1565">
                  <c:v>0.00172</c:v>
                </c:pt>
                <c:pt idx="1566">
                  <c:v>0.00172</c:v>
                </c:pt>
                <c:pt idx="1567">
                  <c:v>0.00173</c:v>
                </c:pt>
                <c:pt idx="1568">
                  <c:v>0.00173</c:v>
                </c:pt>
                <c:pt idx="1569">
                  <c:v>0.00173</c:v>
                </c:pt>
                <c:pt idx="1570">
                  <c:v>0.00174</c:v>
                </c:pt>
                <c:pt idx="1571">
                  <c:v>0.00174</c:v>
                </c:pt>
                <c:pt idx="1572">
                  <c:v>0.00174</c:v>
                </c:pt>
                <c:pt idx="1573">
                  <c:v>0.00175</c:v>
                </c:pt>
                <c:pt idx="1574">
                  <c:v>0.00175</c:v>
                </c:pt>
                <c:pt idx="1575">
                  <c:v>0.00175</c:v>
                </c:pt>
                <c:pt idx="1576">
                  <c:v>0.00175</c:v>
                </c:pt>
                <c:pt idx="1577">
                  <c:v>0.00176</c:v>
                </c:pt>
                <c:pt idx="1578">
                  <c:v>0.00176</c:v>
                </c:pt>
                <c:pt idx="1579">
                  <c:v>0.00176</c:v>
                </c:pt>
                <c:pt idx="1580">
                  <c:v>0.00176</c:v>
                </c:pt>
                <c:pt idx="1581">
                  <c:v>0.00176</c:v>
                </c:pt>
                <c:pt idx="1582">
                  <c:v>0.00176</c:v>
                </c:pt>
                <c:pt idx="1583">
                  <c:v>0.00176</c:v>
                </c:pt>
                <c:pt idx="1584">
                  <c:v>0.00176</c:v>
                </c:pt>
                <c:pt idx="1585">
                  <c:v>0.00176</c:v>
                </c:pt>
                <c:pt idx="1586">
                  <c:v>0.00176</c:v>
                </c:pt>
                <c:pt idx="1587">
                  <c:v>0.00176</c:v>
                </c:pt>
                <c:pt idx="1588">
                  <c:v>0.00175</c:v>
                </c:pt>
                <c:pt idx="1589">
                  <c:v>0.00175</c:v>
                </c:pt>
                <c:pt idx="1590">
                  <c:v>0.00175</c:v>
                </c:pt>
                <c:pt idx="1591">
                  <c:v>0.00175</c:v>
                </c:pt>
                <c:pt idx="1592">
                  <c:v>0.00175</c:v>
                </c:pt>
                <c:pt idx="1593">
                  <c:v>0.00174</c:v>
                </c:pt>
                <c:pt idx="1594">
                  <c:v>0.00174</c:v>
                </c:pt>
                <c:pt idx="1595">
                  <c:v>0.00174</c:v>
                </c:pt>
                <c:pt idx="1596">
                  <c:v>0.00173</c:v>
                </c:pt>
                <c:pt idx="1597">
                  <c:v>0.00173</c:v>
                </c:pt>
                <c:pt idx="1598">
                  <c:v>0.00172</c:v>
                </c:pt>
                <c:pt idx="1599">
                  <c:v>0.00172</c:v>
                </c:pt>
                <c:pt idx="1600">
                  <c:v>0.00171</c:v>
                </c:pt>
                <c:pt idx="1601">
                  <c:v>0.00171</c:v>
                </c:pt>
                <c:pt idx="1602">
                  <c:v>0.0017</c:v>
                </c:pt>
                <c:pt idx="1603">
                  <c:v>0.0017</c:v>
                </c:pt>
                <c:pt idx="1604">
                  <c:v>0.00169</c:v>
                </c:pt>
                <c:pt idx="1605">
                  <c:v>0.00169</c:v>
                </c:pt>
                <c:pt idx="1606">
                  <c:v>0.00168</c:v>
                </c:pt>
                <c:pt idx="1607">
                  <c:v>0.00167</c:v>
                </c:pt>
                <c:pt idx="1608">
                  <c:v>0.00167</c:v>
                </c:pt>
                <c:pt idx="1609">
                  <c:v>0.00166</c:v>
                </c:pt>
                <c:pt idx="1610">
                  <c:v>0.00165</c:v>
                </c:pt>
                <c:pt idx="1611">
                  <c:v>0.00164</c:v>
                </c:pt>
                <c:pt idx="1612">
                  <c:v>0.00164</c:v>
                </c:pt>
                <c:pt idx="1613">
                  <c:v>0.00163</c:v>
                </c:pt>
                <c:pt idx="1614">
                  <c:v>0.00162</c:v>
                </c:pt>
                <c:pt idx="1615">
                  <c:v>0.00161</c:v>
                </c:pt>
                <c:pt idx="1616">
                  <c:v>0.0016</c:v>
                </c:pt>
                <c:pt idx="1617">
                  <c:v>0.00159</c:v>
                </c:pt>
                <c:pt idx="1618">
                  <c:v>0.00158</c:v>
                </c:pt>
                <c:pt idx="1619">
                  <c:v>0.00157</c:v>
                </c:pt>
                <c:pt idx="1620">
                  <c:v>0.00156</c:v>
                </c:pt>
                <c:pt idx="1621">
                  <c:v>0.00155</c:v>
                </c:pt>
                <c:pt idx="1622">
                  <c:v>0.00154</c:v>
                </c:pt>
                <c:pt idx="1623">
                  <c:v>0.00153</c:v>
                </c:pt>
                <c:pt idx="1624">
                  <c:v>0.00152</c:v>
                </c:pt>
                <c:pt idx="1625">
                  <c:v>0.00151</c:v>
                </c:pt>
                <c:pt idx="1626">
                  <c:v>0.0015</c:v>
                </c:pt>
                <c:pt idx="1627">
                  <c:v>0.00148</c:v>
                </c:pt>
                <c:pt idx="1628">
                  <c:v>0.00147</c:v>
                </c:pt>
                <c:pt idx="1629">
                  <c:v>0.00146</c:v>
                </c:pt>
                <c:pt idx="1630">
                  <c:v>0.00145</c:v>
                </c:pt>
                <c:pt idx="1631">
                  <c:v>0.00144</c:v>
                </c:pt>
                <c:pt idx="1632">
                  <c:v>0.00142</c:v>
                </c:pt>
                <c:pt idx="1633">
                  <c:v>0.00141</c:v>
                </c:pt>
                <c:pt idx="1634">
                  <c:v>0.0014</c:v>
                </c:pt>
                <c:pt idx="1635">
                  <c:v>0.00138</c:v>
                </c:pt>
                <c:pt idx="1636">
                  <c:v>0.00137</c:v>
                </c:pt>
                <c:pt idx="1637">
                  <c:v>0.00135</c:v>
                </c:pt>
                <c:pt idx="1638">
                  <c:v>0.00134</c:v>
                </c:pt>
                <c:pt idx="1639">
                  <c:v>0.00133</c:v>
                </c:pt>
                <c:pt idx="1640">
                  <c:v>0.00131</c:v>
                </c:pt>
                <c:pt idx="1641">
                  <c:v>0.0013</c:v>
                </c:pt>
                <c:pt idx="1642">
                  <c:v>0.00128</c:v>
                </c:pt>
                <c:pt idx="1643">
                  <c:v>0.00127</c:v>
                </c:pt>
                <c:pt idx="1644">
                  <c:v>0.00125</c:v>
                </c:pt>
                <c:pt idx="1645">
                  <c:v>0.00123</c:v>
                </c:pt>
                <c:pt idx="1646">
                  <c:v>0.00122</c:v>
                </c:pt>
                <c:pt idx="1647">
                  <c:v>0.0012</c:v>
                </c:pt>
                <c:pt idx="1648">
                  <c:v>0.00119</c:v>
                </c:pt>
                <c:pt idx="1649">
                  <c:v>0.00117</c:v>
                </c:pt>
                <c:pt idx="1650">
                  <c:v>0.00115</c:v>
                </c:pt>
                <c:pt idx="1651">
                  <c:v>0.00114</c:v>
                </c:pt>
                <c:pt idx="1652">
                  <c:v>0.00112</c:v>
                </c:pt>
                <c:pt idx="1653">
                  <c:v>0.0011</c:v>
                </c:pt>
                <c:pt idx="1654">
                  <c:v>0.00108</c:v>
                </c:pt>
                <c:pt idx="1655">
                  <c:v>0.00107</c:v>
                </c:pt>
                <c:pt idx="1656">
                  <c:v>0.00105</c:v>
                </c:pt>
                <c:pt idx="1657">
                  <c:v>0.00103</c:v>
                </c:pt>
                <c:pt idx="1658">
                  <c:v>0.00101</c:v>
                </c:pt>
                <c:pt idx="1659">
                  <c:v>0.000995</c:v>
                </c:pt>
                <c:pt idx="1660">
                  <c:v>0.000976</c:v>
                </c:pt>
                <c:pt idx="1661">
                  <c:v>0.000958</c:v>
                </c:pt>
                <c:pt idx="1662">
                  <c:v>0.000939</c:v>
                </c:pt>
                <c:pt idx="1663">
                  <c:v>0.00092</c:v>
                </c:pt>
                <c:pt idx="1664">
                  <c:v>0.000901</c:v>
                </c:pt>
                <c:pt idx="1665">
                  <c:v>0.000882</c:v>
                </c:pt>
                <c:pt idx="1666">
                  <c:v>0.000863</c:v>
                </c:pt>
                <c:pt idx="1667">
                  <c:v>0.000843</c:v>
                </c:pt>
                <c:pt idx="1668">
                  <c:v>0.000824</c:v>
                </c:pt>
                <c:pt idx="1669">
                  <c:v>0.000804</c:v>
                </c:pt>
                <c:pt idx="1670">
                  <c:v>0.000784</c:v>
                </c:pt>
                <c:pt idx="1671">
                  <c:v>0.000764</c:v>
                </c:pt>
                <c:pt idx="1672">
                  <c:v>0.000744</c:v>
                </c:pt>
                <c:pt idx="1673">
                  <c:v>0.000724</c:v>
                </c:pt>
                <c:pt idx="1674">
                  <c:v>0.000704</c:v>
                </c:pt>
                <c:pt idx="1675">
                  <c:v>0.000683</c:v>
                </c:pt>
                <c:pt idx="1676">
                  <c:v>0.000663</c:v>
                </c:pt>
                <c:pt idx="1677">
                  <c:v>0.000642</c:v>
                </c:pt>
                <c:pt idx="1678">
                  <c:v>0.000622</c:v>
                </c:pt>
                <c:pt idx="1679">
                  <c:v>0.000601</c:v>
                </c:pt>
                <c:pt idx="1680">
                  <c:v>0.00058</c:v>
                </c:pt>
                <c:pt idx="1681">
                  <c:v>0.000559</c:v>
                </c:pt>
                <c:pt idx="1682">
                  <c:v>0.000538</c:v>
                </c:pt>
                <c:pt idx="1683">
                  <c:v>0.000517</c:v>
                </c:pt>
                <c:pt idx="1684">
                  <c:v>0.000495</c:v>
                </c:pt>
                <c:pt idx="1685">
                  <c:v>0.000474</c:v>
                </c:pt>
                <c:pt idx="1686">
                  <c:v>0.000453</c:v>
                </c:pt>
                <c:pt idx="1687">
                  <c:v>0.000431</c:v>
                </c:pt>
                <c:pt idx="1688">
                  <c:v>0.00041</c:v>
                </c:pt>
                <c:pt idx="1689">
                  <c:v>0.000388</c:v>
                </c:pt>
                <c:pt idx="1690">
                  <c:v>0.000366</c:v>
                </c:pt>
                <c:pt idx="1691">
                  <c:v>0.000345</c:v>
                </c:pt>
                <c:pt idx="1692">
                  <c:v>0.000323</c:v>
                </c:pt>
                <c:pt idx="1693">
                  <c:v>0.000301</c:v>
                </c:pt>
                <c:pt idx="1694">
                  <c:v>0.000279</c:v>
                </c:pt>
                <c:pt idx="1695">
                  <c:v>0.000257</c:v>
                </c:pt>
                <c:pt idx="1696">
                  <c:v>0.000235</c:v>
                </c:pt>
                <c:pt idx="1697">
                  <c:v>0.000213</c:v>
                </c:pt>
                <c:pt idx="1698">
                  <c:v>0.000191</c:v>
                </c:pt>
                <c:pt idx="1699">
                  <c:v>0.000169</c:v>
                </c:pt>
                <c:pt idx="1700">
                  <c:v>0.000147</c:v>
                </c:pt>
                <c:pt idx="1701">
                  <c:v>0.000125</c:v>
                </c:pt>
                <c:pt idx="1702">
                  <c:v>0.000103</c:v>
                </c:pt>
                <c:pt idx="1703">
                  <c:v>8.04E-5</c:v>
                </c:pt>
                <c:pt idx="1704">
                  <c:v>5.82E-5</c:v>
                </c:pt>
                <c:pt idx="1705">
                  <c:v>3.6E-5</c:v>
                </c:pt>
                <c:pt idx="1706">
                  <c:v>1.38E-5</c:v>
                </c:pt>
                <c:pt idx="1707">
                  <c:v>-8.38E-6</c:v>
                </c:pt>
                <c:pt idx="1708">
                  <c:v>-3.06E-5</c:v>
                </c:pt>
                <c:pt idx="1709">
                  <c:v>-5.28E-5</c:v>
                </c:pt>
                <c:pt idx="1710">
                  <c:v>-7.5E-5</c:v>
                </c:pt>
                <c:pt idx="1711">
                  <c:v>-9.71E-5</c:v>
                </c:pt>
                <c:pt idx="1712">
                  <c:v>-0.000119</c:v>
                </c:pt>
                <c:pt idx="1713">
                  <c:v>-0.000141</c:v>
                </c:pt>
                <c:pt idx="1714">
                  <c:v>-0.000164</c:v>
                </c:pt>
                <c:pt idx="1715">
                  <c:v>-0.000186</c:v>
                </c:pt>
                <c:pt idx="1716">
                  <c:v>-0.000208</c:v>
                </c:pt>
                <c:pt idx="1717">
                  <c:v>-0.00023</c:v>
                </c:pt>
                <c:pt idx="1718">
                  <c:v>-0.000252</c:v>
                </c:pt>
                <c:pt idx="1719">
                  <c:v>-0.000274</c:v>
                </c:pt>
                <c:pt idx="1720">
                  <c:v>-0.000296</c:v>
                </c:pt>
                <c:pt idx="1721">
                  <c:v>-0.000317</c:v>
                </c:pt>
                <c:pt idx="1722">
                  <c:v>-0.000339</c:v>
                </c:pt>
                <c:pt idx="1723">
                  <c:v>-0.000361</c:v>
                </c:pt>
                <c:pt idx="1724">
                  <c:v>-0.000383</c:v>
                </c:pt>
                <c:pt idx="1725">
                  <c:v>-0.000404</c:v>
                </c:pt>
                <c:pt idx="1726">
                  <c:v>-0.000426</c:v>
                </c:pt>
                <c:pt idx="1727">
                  <c:v>-0.000447</c:v>
                </c:pt>
                <c:pt idx="1728">
                  <c:v>-0.000469</c:v>
                </c:pt>
                <c:pt idx="1729">
                  <c:v>-0.00049</c:v>
                </c:pt>
                <c:pt idx="1730">
                  <c:v>-0.000511</c:v>
                </c:pt>
                <c:pt idx="1731">
                  <c:v>-0.000533</c:v>
                </c:pt>
                <c:pt idx="1732">
                  <c:v>-0.000554</c:v>
                </c:pt>
                <c:pt idx="1733">
                  <c:v>-0.000575</c:v>
                </c:pt>
                <c:pt idx="1734">
                  <c:v>-0.000596</c:v>
                </c:pt>
                <c:pt idx="1735">
                  <c:v>-0.000617</c:v>
                </c:pt>
                <c:pt idx="1736">
                  <c:v>-0.000637</c:v>
                </c:pt>
                <c:pt idx="1737">
                  <c:v>-0.000658</c:v>
                </c:pt>
                <c:pt idx="1738">
                  <c:v>-0.000678</c:v>
                </c:pt>
                <c:pt idx="1739">
                  <c:v>-0.000699</c:v>
                </c:pt>
                <c:pt idx="1740">
                  <c:v>-0.000719</c:v>
                </c:pt>
                <c:pt idx="1741">
                  <c:v>-0.000739</c:v>
                </c:pt>
                <c:pt idx="1742">
                  <c:v>-0.000759</c:v>
                </c:pt>
                <c:pt idx="1743">
                  <c:v>-0.000779</c:v>
                </c:pt>
                <c:pt idx="1744">
                  <c:v>-0.000799</c:v>
                </c:pt>
                <c:pt idx="1745">
                  <c:v>-0.000819</c:v>
                </c:pt>
                <c:pt idx="1746">
                  <c:v>-0.000838</c:v>
                </c:pt>
                <c:pt idx="1747">
                  <c:v>-0.000858</c:v>
                </c:pt>
                <c:pt idx="1748">
                  <c:v>-0.000877</c:v>
                </c:pt>
                <c:pt idx="1749">
                  <c:v>-0.000896</c:v>
                </c:pt>
                <c:pt idx="1750">
                  <c:v>-0.000915</c:v>
                </c:pt>
                <c:pt idx="1751">
                  <c:v>-0.000934</c:v>
                </c:pt>
                <c:pt idx="1752">
                  <c:v>-0.000953</c:v>
                </c:pt>
                <c:pt idx="1753">
                  <c:v>-0.000972</c:v>
                </c:pt>
                <c:pt idx="1754">
                  <c:v>-0.00099</c:v>
                </c:pt>
                <c:pt idx="1755">
                  <c:v>-0.00101</c:v>
                </c:pt>
                <c:pt idx="1756">
                  <c:v>-0.00103</c:v>
                </c:pt>
                <c:pt idx="1757">
                  <c:v>-0.00104</c:v>
                </c:pt>
                <c:pt idx="1758">
                  <c:v>-0.00106</c:v>
                </c:pt>
                <c:pt idx="1759">
                  <c:v>-0.00108</c:v>
                </c:pt>
                <c:pt idx="1760">
                  <c:v>-0.0011</c:v>
                </c:pt>
                <c:pt idx="1761">
                  <c:v>-0.00111</c:v>
                </c:pt>
                <c:pt idx="1762">
                  <c:v>-0.00113</c:v>
                </c:pt>
                <c:pt idx="1763">
                  <c:v>-0.00115</c:v>
                </c:pt>
                <c:pt idx="1764">
                  <c:v>-0.00117</c:v>
                </c:pt>
                <c:pt idx="1765">
                  <c:v>-0.00118</c:v>
                </c:pt>
                <c:pt idx="1766">
                  <c:v>-0.0012</c:v>
                </c:pt>
                <c:pt idx="1767">
                  <c:v>-0.00121</c:v>
                </c:pt>
                <c:pt idx="1768">
                  <c:v>-0.00123</c:v>
                </c:pt>
                <c:pt idx="1769">
                  <c:v>-0.00125</c:v>
                </c:pt>
                <c:pt idx="1770">
                  <c:v>-0.00126</c:v>
                </c:pt>
                <c:pt idx="1771">
                  <c:v>-0.00128</c:v>
                </c:pt>
                <c:pt idx="1772">
                  <c:v>-0.00129</c:v>
                </c:pt>
                <c:pt idx="1773">
                  <c:v>-0.00131</c:v>
                </c:pt>
                <c:pt idx="1774">
                  <c:v>-0.00132</c:v>
                </c:pt>
                <c:pt idx="1775">
                  <c:v>-0.00134</c:v>
                </c:pt>
                <c:pt idx="1776">
                  <c:v>-0.00135</c:v>
                </c:pt>
                <c:pt idx="1777">
                  <c:v>-0.00137</c:v>
                </c:pt>
                <c:pt idx="1778">
                  <c:v>-0.00138</c:v>
                </c:pt>
                <c:pt idx="1779">
                  <c:v>-0.00139</c:v>
                </c:pt>
                <c:pt idx="1780">
                  <c:v>-0.00141</c:v>
                </c:pt>
                <c:pt idx="1781">
                  <c:v>-0.00142</c:v>
                </c:pt>
                <c:pt idx="1782">
                  <c:v>-0.00143</c:v>
                </c:pt>
                <c:pt idx="1783">
                  <c:v>-0.00145</c:v>
                </c:pt>
                <c:pt idx="1784">
                  <c:v>-0.00146</c:v>
                </c:pt>
                <c:pt idx="1785">
                  <c:v>-0.00147</c:v>
                </c:pt>
                <c:pt idx="1786">
                  <c:v>-0.00148</c:v>
                </c:pt>
                <c:pt idx="1787">
                  <c:v>-0.00149</c:v>
                </c:pt>
                <c:pt idx="1788">
                  <c:v>-0.00151</c:v>
                </c:pt>
                <c:pt idx="1789">
                  <c:v>-0.00152</c:v>
                </c:pt>
                <c:pt idx="1790">
                  <c:v>-0.00153</c:v>
                </c:pt>
                <c:pt idx="1791">
                  <c:v>-0.00154</c:v>
                </c:pt>
                <c:pt idx="1792">
                  <c:v>-0.00155</c:v>
                </c:pt>
                <c:pt idx="1793">
                  <c:v>-0.00156</c:v>
                </c:pt>
                <c:pt idx="1794">
                  <c:v>-0.00157</c:v>
                </c:pt>
                <c:pt idx="1795">
                  <c:v>-0.00158</c:v>
                </c:pt>
                <c:pt idx="1796">
                  <c:v>-0.00159</c:v>
                </c:pt>
                <c:pt idx="1797">
                  <c:v>-0.0016</c:v>
                </c:pt>
                <c:pt idx="1798">
                  <c:v>-0.00161</c:v>
                </c:pt>
                <c:pt idx="1799">
                  <c:v>-0.00162</c:v>
                </c:pt>
                <c:pt idx="1800">
                  <c:v>-0.00163</c:v>
                </c:pt>
                <c:pt idx="1801">
                  <c:v>-0.00163</c:v>
                </c:pt>
                <c:pt idx="1802">
                  <c:v>-0.00164</c:v>
                </c:pt>
                <c:pt idx="1803">
                  <c:v>-0.00165</c:v>
                </c:pt>
                <c:pt idx="1804">
                  <c:v>-0.00166</c:v>
                </c:pt>
                <c:pt idx="1805">
                  <c:v>-0.00166</c:v>
                </c:pt>
                <c:pt idx="1806">
                  <c:v>-0.00167</c:v>
                </c:pt>
                <c:pt idx="1807">
                  <c:v>-0.00168</c:v>
                </c:pt>
                <c:pt idx="1808">
                  <c:v>-0.00168</c:v>
                </c:pt>
                <c:pt idx="1809">
                  <c:v>-0.00169</c:v>
                </c:pt>
                <c:pt idx="1810">
                  <c:v>-0.0017</c:v>
                </c:pt>
                <c:pt idx="1811">
                  <c:v>-0.0017</c:v>
                </c:pt>
                <c:pt idx="1812">
                  <c:v>-0.00171</c:v>
                </c:pt>
                <c:pt idx="1813">
                  <c:v>-0.00171</c:v>
                </c:pt>
                <c:pt idx="1814">
                  <c:v>-0.00172</c:v>
                </c:pt>
                <c:pt idx="1815">
                  <c:v>-0.00172</c:v>
                </c:pt>
                <c:pt idx="1816">
                  <c:v>-0.00173</c:v>
                </c:pt>
                <c:pt idx="1817">
                  <c:v>-0.00173</c:v>
                </c:pt>
                <c:pt idx="1818">
                  <c:v>-0.00174</c:v>
                </c:pt>
                <c:pt idx="1819">
                  <c:v>-0.00174</c:v>
                </c:pt>
                <c:pt idx="1820">
                  <c:v>-0.00174</c:v>
                </c:pt>
                <c:pt idx="1821">
                  <c:v>-0.00174</c:v>
                </c:pt>
                <c:pt idx="1822">
                  <c:v>-0.00175</c:v>
                </c:pt>
                <c:pt idx="1823">
                  <c:v>-0.00175</c:v>
                </c:pt>
                <c:pt idx="1824">
                  <c:v>-0.00175</c:v>
                </c:pt>
                <c:pt idx="1825">
                  <c:v>-0.00175</c:v>
                </c:pt>
                <c:pt idx="1826">
                  <c:v>-0.00176</c:v>
                </c:pt>
                <c:pt idx="1827">
                  <c:v>-0.00176</c:v>
                </c:pt>
                <c:pt idx="1828">
                  <c:v>-0.00176</c:v>
                </c:pt>
                <c:pt idx="1829">
                  <c:v>-0.00176</c:v>
                </c:pt>
                <c:pt idx="1830">
                  <c:v>-0.00176</c:v>
                </c:pt>
                <c:pt idx="1831">
                  <c:v>-0.00176</c:v>
                </c:pt>
                <c:pt idx="1832">
                  <c:v>-0.00176</c:v>
                </c:pt>
                <c:pt idx="1833">
                  <c:v>-0.00176</c:v>
                </c:pt>
                <c:pt idx="1834">
                  <c:v>-0.00176</c:v>
                </c:pt>
                <c:pt idx="1835">
                  <c:v>-0.00176</c:v>
                </c:pt>
                <c:pt idx="1836">
                  <c:v>-0.00176</c:v>
                </c:pt>
                <c:pt idx="1837">
                  <c:v>-0.00175</c:v>
                </c:pt>
                <c:pt idx="1838">
                  <c:v>-0.00175</c:v>
                </c:pt>
                <c:pt idx="1839">
                  <c:v>-0.00175</c:v>
                </c:pt>
                <c:pt idx="1840">
                  <c:v>-0.00175</c:v>
                </c:pt>
                <c:pt idx="1841">
                  <c:v>-0.00175</c:v>
                </c:pt>
                <c:pt idx="1842">
                  <c:v>-0.00174</c:v>
                </c:pt>
                <c:pt idx="1843">
                  <c:v>-0.00174</c:v>
                </c:pt>
                <c:pt idx="1844">
                  <c:v>-0.00174</c:v>
                </c:pt>
                <c:pt idx="1845">
                  <c:v>-0.00173</c:v>
                </c:pt>
                <c:pt idx="1846">
                  <c:v>-0.00173</c:v>
                </c:pt>
                <c:pt idx="1847">
                  <c:v>-0.00172</c:v>
                </c:pt>
                <c:pt idx="1848">
                  <c:v>-0.00172</c:v>
                </c:pt>
                <c:pt idx="1849">
                  <c:v>-0.00171</c:v>
                </c:pt>
                <c:pt idx="1850">
                  <c:v>-0.00171</c:v>
                </c:pt>
                <c:pt idx="1851">
                  <c:v>-0.0017</c:v>
                </c:pt>
                <c:pt idx="1852">
                  <c:v>-0.0017</c:v>
                </c:pt>
                <c:pt idx="1853">
                  <c:v>-0.00169</c:v>
                </c:pt>
                <c:pt idx="1854">
                  <c:v>-0.00169</c:v>
                </c:pt>
                <c:pt idx="1855">
                  <c:v>-0.00168</c:v>
                </c:pt>
                <c:pt idx="1856">
                  <c:v>-0.00167</c:v>
                </c:pt>
                <c:pt idx="1857">
                  <c:v>-0.00167</c:v>
                </c:pt>
                <c:pt idx="1858">
                  <c:v>-0.00166</c:v>
                </c:pt>
                <c:pt idx="1859">
                  <c:v>-0.00165</c:v>
                </c:pt>
                <c:pt idx="1860">
                  <c:v>-0.00164</c:v>
                </c:pt>
                <c:pt idx="1861">
                  <c:v>-0.00163</c:v>
                </c:pt>
                <c:pt idx="1862">
                  <c:v>-0.00163</c:v>
                </c:pt>
                <c:pt idx="1863">
                  <c:v>-0.00162</c:v>
                </c:pt>
                <c:pt idx="1864">
                  <c:v>-0.00161</c:v>
                </c:pt>
                <c:pt idx="1865">
                  <c:v>-0.0016</c:v>
                </c:pt>
                <c:pt idx="1866">
                  <c:v>-0.00159</c:v>
                </c:pt>
                <c:pt idx="1867">
                  <c:v>-0.00158</c:v>
                </c:pt>
                <c:pt idx="1868">
                  <c:v>-0.00157</c:v>
                </c:pt>
                <c:pt idx="1869">
                  <c:v>-0.00156</c:v>
                </c:pt>
                <c:pt idx="1870">
                  <c:v>-0.00155</c:v>
                </c:pt>
                <c:pt idx="1871">
                  <c:v>-0.00154</c:v>
                </c:pt>
                <c:pt idx="1872">
                  <c:v>-0.00153</c:v>
                </c:pt>
                <c:pt idx="1873">
                  <c:v>-0.00152</c:v>
                </c:pt>
                <c:pt idx="1874">
                  <c:v>-0.00151</c:v>
                </c:pt>
                <c:pt idx="1875">
                  <c:v>-0.0015</c:v>
                </c:pt>
                <c:pt idx="1876">
                  <c:v>-0.00148</c:v>
                </c:pt>
                <c:pt idx="1877">
                  <c:v>-0.00147</c:v>
                </c:pt>
                <c:pt idx="1878">
                  <c:v>-0.00146</c:v>
                </c:pt>
                <c:pt idx="1879">
                  <c:v>-0.00145</c:v>
                </c:pt>
                <c:pt idx="1880">
                  <c:v>-0.00143</c:v>
                </c:pt>
                <c:pt idx="1881">
                  <c:v>-0.00142</c:v>
                </c:pt>
                <c:pt idx="1882">
                  <c:v>-0.00141</c:v>
                </c:pt>
                <c:pt idx="1883">
                  <c:v>-0.00139</c:v>
                </c:pt>
                <c:pt idx="1884">
                  <c:v>-0.00138</c:v>
                </c:pt>
                <c:pt idx="1885">
                  <c:v>-0.00137</c:v>
                </c:pt>
                <c:pt idx="1886">
                  <c:v>-0.00135</c:v>
                </c:pt>
                <c:pt idx="1887">
                  <c:v>-0.00134</c:v>
                </c:pt>
                <c:pt idx="1888">
                  <c:v>-0.00132</c:v>
                </c:pt>
                <c:pt idx="1889">
                  <c:v>-0.00131</c:v>
                </c:pt>
                <c:pt idx="1890">
                  <c:v>-0.00129</c:v>
                </c:pt>
                <c:pt idx="1891">
                  <c:v>-0.00128</c:v>
                </c:pt>
                <c:pt idx="1892">
                  <c:v>-0.00126</c:v>
                </c:pt>
                <c:pt idx="1893">
                  <c:v>-0.00125</c:v>
                </c:pt>
                <c:pt idx="1894">
                  <c:v>-0.00123</c:v>
                </c:pt>
                <c:pt idx="1895">
                  <c:v>-0.00122</c:v>
                </c:pt>
                <c:pt idx="1896">
                  <c:v>-0.0012</c:v>
                </c:pt>
                <c:pt idx="1897">
                  <c:v>-0.00118</c:v>
                </c:pt>
                <c:pt idx="1898">
                  <c:v>-0.00117</c:v>
                </c:pt>
                <c:pt idx="1899">
                  <c:v>-0.00115</c:v>
                </c:pt>
                <c:pt idx="1900">
                  <c:v>-0.00113</c:v>
                </c:pt>
                <c:pt idx="1901">
                  <c:v>-0.00112</c:v>
                </c:pt>
                <c:pt idx="1902">
                  <c:v>-0.0011</c:v>
                </c:pt>
                <c:pt idx="1903">
                  <c:v>-0.00108</c:v>
                </c:pt>
                <c:pt idx="1904">
                  <c:v>-0.00107</c:v>
                </c:pt>
                <c:pt idx="1905">
                  <c:v>-0.00105</c:v>
                </c:pt>
                <c:pt idx="1906">
                  <c:v>-0.00103</c:v>
                </c:pt>
                <c:pt idx="1907">
                  <c:v>-0.00101</c:v>
                </c:pt>
                <c:pt idx="1908">
                  <c:v>-0.000993</c:v>
                </c:pt>
                <c:pt idx="1909">
                  <c:v>-0.000974</c:v>
                </c:pt>
                <c:pt idx="1910">
                  <c:v>-0.000956</c:v>
                </c:pt>
                <c:pt idx="1911">
                  <c:v>-0.000937</c:v>
                </c:pt>
                <c:pt idx="1912">
                  <c:v>-0.000918</c:v>
                </c:pt>
                <c:pt idx="1913">
                  <c:v>-0.000899</c:v>
                </c:pt>
                <c:pt idx="1914">
                  <c:v>-0.00088</c:v>
                </c:pt>
                <c:pt idx="1915">
                  <c:v>-0.000861</c:v>
                </c:pt>
                <c:pt idx="1916">
                  <c:v>-0.000841</c:v>
                </c:pt>
                <c:pt idx="1917">
                  <c:v>-0.000822</c:v>
                </c:pt>
                <c:pt idx="1918">
                  <c:v>-0.000802</c:v>
                </c:pt>
                <c:pt idx="1919">
                  <c:v>-0.000782</c:v>
                </c:pt>
                <c:pt idx="1920">
                  <c:v>-0.000762</c:v>
                </c:pt>
                <c:pt idx="1921">
                  <c:v>-0.000742</c:v>
                </c:pt>
                <c:pt idx="1922">
                  <c:v>-0.000722</c:v>
                </c:pt>
                <c:pt idx="1923">
                  <c:v>-0.000702</c:v>
                </c:pt>
                <c:pt idx="1924">
                  <c:v>-0.000681</c:v>
                </c:pt>
                <c:pt idx="1925">
                  <c:v>-0.000661</c:v>
                </c:pt>
                <c:pt idx="1926">
                  <c:v>-0.00064</c:v>
                </c:pt>
                <c:pt idx="1927">
                  <c:v>-0.00062</c:v>
                </c:pt>
                <c:pt idx="1928">
                  <c:v>-0.000599</c:v>
                </c:pt>
                <c:pt idx="1929">
                  <c:v>-0.000578</c:v>
                </c:pt>
                <c:pt idx="1930">
                  <c:v>-0.000557</c:v>
                </c:pt>
                <c:pt idx="1931">
                  <c:v>-0.000536</c:v>
                </c:pt>
                <c:pt idx="1932">
                  <c:v>-0.000515</c:v>
                </c:pt>
                <c:pt idx="1933">
                  <c:v>-0.000493</c:v>
                </c:pt>
                <c:pt idx="1934">
                  <c:v>-0.000472</c:v>
                </c:pt>
                <c:pt idx="1935">
                  <c:v>-0.000451</c:v>
                </c:pt>
                <c:pt idx="1936">
                  <c:v>-0.000429</c:v>
                </c:pt>
                <c:pt idx="1937">
                  <c:v>-0.000407</c:v>
                </c:pt>
                <c:pt idx="1938">
                  <c:v>-0.000386</c:v>
                </c:pt>
                <c:pt idx="1939">
                  <c:v>-0.000364</c:v>
                </c:pt>
                <c:pt idx="1940">
                  <c:v>-0.000342</c:v>
                </c:pt>
                <c:pt idx="1941">
                  <c:v>-0.000321</c:v>
                </c:pt>
                <c:pt idx="1942">
                  <c:v>-0.000299</c:v>
                </c:pt>
                <c:pt idx="1943">
                  <c:v>-0.000277</c:v>
                </c:pt>
                <c:pt idx="1944">
                  <c:v>-0.000255</c:v>
                </c:pt>
                <c:pt idx="1945">
                  <c:v>-0.000233</c:v>
                </c:pt>
                <c:pt idx="1946">
                  <c:v>-0.000211</c:v>
                </c:pt>
                <c:pt idx="1947">
                  <c:v>-0.000189</c:v>
                </c:pt>
                <c:pt idx="1948">
                  <c:v>-0.000167</c:v>
                </c:pt>
                <c:pt idx="1949">
                  <c:v>-0.000145</c:v>
                </c:pt>
                <c:pt idx="1950">
                  <c:v>-0.000123</c:v>
                </c:pt>
                <c:pt idx="1951">
                  <c:v>-0.0001</c:v>
                </c:pt>
                <c:pt idx="1952">
                  <c:v>-7.82E-5</c:v>
                </c:pt>
                <c:pt idx="1953">
                  <c:v>-5.61E-5</c:v>
                </c:pt>
                <c:pt idx="1954">
                  <c:v>-3.39E-5</c:v>
                </c:pt>
                <c:pt idx="1955">
                  <c:v>-1.17E-5</c:v>
                </c:pt>
                <c:pt idx="1956">
                  <c:v>1.05E-5</c:v>
                </c:pt>
                <c:pt idx="1957">
                  <c:v>3.27E-5</c:v>
                </c:pt>
                <c:pt idx="1958">
                  <c:v>5.49E-5</c:v>
                </c:pt>
                <c:pt idx="1959">
                  <c:v>7.71E-5</c:v>
                </c:pt>
                <c:pt idx="1960">
                  <c:v>9.93E-5</c:v>
                </c:pt>
                <c:pt idx="1961">
                  <c:v>0.000121</c:v>
                </c:pt>
                <c:pt idx="1962">
                  <c:v>0.000144</c:v>
                </c:pt>
                <c:pt idx="1963">
                  <c:v>0.000166</c:v>
                </c:pt>
                <c:pt idx="1964">
                  <c:v>0.000188</c:v>
                </c:pt>
                <c:pt idx="1965">
                  <c:v>0.00021</c:v>
                </c:pt>
                <c:pt idx="1966">
                  <c:v>0.000232</c:v>
                </c:pt>
                <c:pt idx="1967">
                  <c:v>0.000254</c:v>
                </c:pt>
                <c:pt idx="1968">
                  <c:v>0.000276</c:v>
                </c:pt>
                <c:pt idx="1969">
                  <c:v>0.000298</c:v>
                </c:pt>
                <c:pt idx="1970">
                  <c:v>0.00032</c:v>
                </c:pt>
                <c:pt idx="1971">
                  <c:v>0.000341</c:v>
                </c:pt>
                <c:pt idx="1972">
                  <c:v>0.000363</c:v>
                </c:pt>
                <c:pt idx="1973">
                  <c:v>0.000385</c:v>
                </c:pt>
                <c:pt idx="1974">
                  <c:v>0.000406</c:v>
                </c:pt>
                <c:pt idx="1975">
                  <c:v>0.000428</c:v>
                </c:pt>
                <c:pt idx="1976">
                  <c:v>0.000449</c:v>
                </c:pt>
                <c:pt idx="1977">
                  <c:v>0.000471</c:v>
                </c:pt>
                <c:pt idx="1978">
                  <c:v>0.000492</c:v>
                </c:pt>
                <c:pt idx="1979">
                  <c:v>0.000513</c:v>
                </c:pt>
                <c:pt idx="1980">
                  <c:v>0.000535</c:v>
                </c:pt>
                <c:pt idx="1981">
                  <c:v>0.000556</c:v>
                </c:pt>
                <c:pt idx="1982">
                  <c:v>0.000577</c:v>
                </c:pt>
                <c:pt idx="1983">
                  <c:v>0.000598</c:v>
                </c:pt>
                <c:pt idx="1984">
                  <c:v>0.000618</c:v>
                </c:pt>
                <c:pt idx="1985">
                  <c:v>0.000639</c:v>
                </c:pt>
                <c:pt idx="1986">
                  <c:v>0.00066</c:v>
                </c:pt>
                <c:pt idx="1987">
                  <c:v>0.00068</c:v>
                </c:pt>
                <c:pt idx="1988">
                  <c:v>0.000701</c:v>
                </c:pt>
                <c:pt idx="1989">
                  <c:v>0.000721</c:v>
                </c:pt>
                <c:pt idx="1990">
                  <c:v>0.000741</c:v>
                </c:pt>
                <c:pt idx="1991">
                  <c:v>0.000761</c:v>
                </c:pt>
                <c:pt idx="1992">
                  <c:v>0.000781</c:v>
                </c:pt>
                <c:pt idx="1993">
                  <c:v>0.000801</c:v>
                </c:pt>
                <c:pt idx="1994">
                  <c:v>0.000821</c:v>
                </c:pt>
                <c:pt idx="1995">
                  <c:v>0.00084</c:v>
                </c:pt>
                <c:pt idx="1996">
                  <c:v>0.00086</c:v>
                </c:pt>
                <c:pt idx="1997">
                  <c:v>0.000879</c:v>
                </c:pt>
                <c:pt idx="1998">
                  <c:v>0.000898</c:v>
                </c:pt>
                <c:pt idx="1999">
                  <c:v>0.000917</c:v>
                </c:pt>
                <c:pt idx="2000">
                  <c:v>0.000936</c:v>
                </c:pt>
                <c:pt idx="2001">
                  <c:v>0.000955</c:v>
                </c:pt>
                <c:pt idx="2002">
                  <c:v>0.000973</c:v>
                </c:pt>
                <c:pt idx="2003">
                  <c:v>0.000992</c:v>
                </c:pt>
                <c:pt idx="2004">
                  <c:v>0.00101</c:v>
                </c:pt>
                <c:pt idx="2005">
                  <c:v>0.00103</c:v>
                </c:pt>
                <c:pt idx="2006">
                  <c:v>0.00105</c:v>
                </c:pt>
                <c:pt idx="2007">
                  <c:v>0.00106</c:v>
                </c:pt>
                <c:pt idx="2008">
                  <c:v>0.00108</c:v>
                </c:pt>
                <c:pt idx="2009">
                  <c:v>0.0011</c:v>
                </c:pt>
                <c:pt idx="2010">
                  <c:v>0.00112</c:v>
                </c:pt>
                <c:pt idx="2011">
                  <c:v>0.00113</c:v>
                </c:pt>
                <c:pt idx="2012">
                  <c:v>0.00115</c:v>
                </c:pt>
                <c:pt idx="2013">
                  <c:v>0.00117</c:v>
                </c:pt>
                <c:pt idx="2014">
                  <c:v>0.00118</c:v>
                </c:pt>
                <c:pt idx="2015">
                  <c:v>0.0012</c:v>
                </c:pt>
                <c:pt idx="2016">
                  <c:v>0.00122</c:v>
                </c:pt>
                <c:pt idx="2017">
                  <c:v>0.00123</c:v>
                </c:pt>
                <c:pt idx="2018">
                  <c:v>0.00125</c:v>
                </c:pt>
                <c:pt idx="2019">
                  <c:v>0.00126</c:v>
                </c:pt>
                <c:pt idx="2020">
                  <c:v>0.00128</c:v>
                </c:pt>
                <c:pt idx="2021">
                  <c:v>0.00129</c:v>
                </c:pt>
                <c:pt idx="2022">
                  <c:v>0.00131</c:v>
                </c:pt>
                <c:pt idx="2023">
                  <c:v>0.00132</c:v>
                </c:pt>
                <c:pt idx="2024">
                  <c:v>0.00134</c:v>
                </c:pt>
                <c:pt idx="2025">
                  <c:v>0.00135</c:v>
                </c:pt>
                <c:pt idx="2026">
                  <c:v>0.00137</c:v>
                </c:pt>
                <c:pt idx="2027">
                  <c:v>0.00138</c:v>
                </c:pt>
                <c:pt idx="2028">
                  <c:v>0.00139</c:v>
                </c:pt>
                <c:pt idx="2029">
                  <c:v>0.00141</c:v>
                </c:pt>
                <c:pt idx="2030">
                  <c:v>0.00142</c:v>
                </c:pt>
                <c:pt idx="2031">
                  <c:v>0.00143</c:v>
                </c:pt>
                <c:pt idx="2032">
                  <c:v>0.00145</c:v>
                </c:pt>
                <c:pt idx="2033">
                  <c:v>0.00146</c:v>
                </c:pt>
                <c:pt idx="2034">
                  <c:v>0.00147</c:v>
                </c:pt>
                <c:pt idx="2035">
                  <c:v>0.00148</c:v>
                </c:pt>
                <c:pt idx="2036">
                  <c:v>0.00149</c:v>
                </c:pt>
                <c:pt idx="2037">
                  <c:v>0.00151</c:v>
                </c:pt>
                <c:pt idx="2038">
                  <c:v>0.00152</c:v>
                </c:pt>
                <c:pt idx="2039">
                  <c:v>0.00153</c:v>
                </c:pt>
                <c:pt idx="2040">
                  <c:v>0.00154</c:v>
                </c:pt>
                <c:pt idx="2041">
                  <c:v>0.00155</c:v>
                </c:pt>
                <c:pt idx="2042">
                  <c:v>0.00156</c:v>
                </c:pt>
                <c:pt idx="2043">
                  <c:v>0.00157</c:v>
                </c:pt>
                <c:pt idx="2044">
                  <c:v>0.00158</c:v>
                </c:pt>
                <c:pt idx="2045">
                  <c:v>0.00159</c:v>
                </c:pt>
                <c:pt idx="2046">
                  <c:v>0.0016</c:v>
                </c:pt>
                <c:pt idx="2047">
                  <c:v>0.00161</c:v>
                </c:pt>
                <c:pt idx="2048">
                  <c:v>0.00162</c:v>
                </c:pt>
                <c:pt idx="2049">
                  <c:v>0.00163</c:v>
                </c:pt>
                <c:pt idx="2050">
                  <c:v>0.00163</c:v>
                </c:pt>
                <c:pt idx="2051">
                  <c:v>0.00164</c:v>
                </c:pt>
                <c:pt idx="2052">
                  <c:v>0.00165</c:v>
                </c:pt>
                <c:pt idx="2053">
                  <c:v>0.00166</c:v>
                </c:pt>
                <c:pt idx="2054">
                  <c:v>0.00167</c:v>
                </c:pt>
                <c:pt idx="2055">
                  <c:v>0.00167</c:v>
                </c:pt>
                <c:pt idx="2056">
                  <c:v>0.00168</c:v>
                </c:pt>
                <c:pt idx="2057">
                  <c:v>0.00169</c:v>
                </c:pt>
                <c:pt idx="2058">
                  <c:v>0.00169</c:v>
                </c:pt>
                <c:pt idx="2059">
                  <c:v>0.0017</c:v>
                </c:pt>
                <c:pt idx="2060">
                  <c:v>0.0017</c:v>
                </c:pt>
                <c:pt idx="2061">
                  <c:v>0.00171</c:v>
                </c:pt>
                <c:pt idx="2062">
                  <c:v>0.00171</c:v>
                </c:pt>
                <c:pt idx="2063">
                  <c:v>0.00172</c:v>
                </c:pt>
                <c:pt idx="2064">
                  <c:v>0.00172</c:v>
                </c:pt>
                <c:pt idx="2065">
                  <c:v>0.00173</c:v>
                </c:pt>
                <c:pt idx="2066">
                  <c:v>0.00173</c:v>
                </c:pt>
                <c:pt idx="2067">
                  <c:v>0.00174</c:v>
                </c:pt>
                <c:pt idx="2068">
                  <c:v>0.00174</c:v>
                </c:pt>
                <c:pt idx="2069">
                  <c:v>0.00174</c:v>
                </c:pt>
                <c:pt idx="2070">
                  <c:v>0.00174</c:v>
                </c:pt>
                <c:pt idx="2071">
                  <c:v>0.00175</c:v>
                </c:pt>
                <c:pt idx="2072">
                  <c:v>0.00175</c:v>
                </c:pt>
                <c:pt idx="2073">
                  <c:v>0.00175</c:v>
                </c:pt>
                <c:pt idx="2074">
                  <c:v>0.00175</c:v>
                </c:pt>
                <c:pt idx="2075">
                  <c:v>0.00176</c:v>
                </c:pt>
                <c:pt idx="2076">
                  <c:v>0.00176</c:v>
                </c:pt>
                <c:pt idx="2077">
                  <c:v>0.00176</c:v>
                </c:pt>
                <c:pt idx="2078">
                  <c:v>0.00176</c:v>
                </c:pt>
                <c:pt idx="2079">
                  <c:v>0.00176</c:v>
                </c:pt>
                <c:pt idx="2080">
                  <c:v>0.00176</c:v>
                </c:pt>
                <c:pt idx="2081">
                  <c:v>0.00176</c:v>
                </c:pt>
                <c:pt idx="2082">
                  <c:v>0.00176</c:v>
                </c:pt>
                <c:pt idx="2083">
                  <c:v>0.00176</c:v>
                </c:pt>
                <c:pt idx="2084">
                  <c:v>0.00176</c:v>
                </c:pt>
                <c:pt idx="2085">
                  <c:v>0.00176</c:v>
                </c:pt>
                <c:pt idx="2086">
                  <c:v>0.00175</c:v>
                </c:pt>
                <c:pt idx="2087">
                  <c:v>0.00175</c:v>
                </c:pt>
                <c:pt idx="2088">
                  <c:v>0.00175</c:v>
                </c:pt>
                <c:pt idx="2089">
                  <c:v>0.00175</c:v>
                </c:pt>
                <c:pt idx="2090">
                  <c:v>0.00174</c:v>
                </c:pt>
                <c:pt idx="2091">
                  <c:v>0.00174</c:v>
                </c:pt>
                <c:pt idx="2092">
                  <c:v>0.00174</c:v>
                </c:pt>
                <c:pt idx="2093">
                  <c:v>0.00174</c:v>
                </c:pt>
                <c:pt idx="2094">
                  <c:v>0.00173</c:v>
                </c:pt>
                <c:pt idx="2095">
                  <c:v>0.00173</c:v>
                </c:pt>
                <c:pt idx="2096">
                  <c:v>0.00172</c:v>
                </c:pt>
                <c:pt idx="2097">
                  <c:v>0.00172</c:v>
                </c:pt>
                <c:pt idx="2098">
                  <c:v>0.00171</c:v>
                </c:pt>
                <c:pt idx="2099">
                  <c:v>0.00171</c:v>
                </c:pt>
                <c:pt idx="2100">
                  <c:v>0.0017</c:v>
                </c:pt>
                <c:pt idx="2101">
                  <c:v>0.0017</c:v>
                </c:pt>
                <c:pt idx="2102">
                  <c:v>0.00169</c:v>
                </c:pt>
                <c:pt idx="2103">
                  <c:v>0.00169</c:v>
                </c:pt>
                <c:pt idx="2104">
                  <c:v>0.00168</c:v>
                </c:pt>
                <c:pt idx="2105">
                  <c:v>0.00167</c:v>
                </c:pt>
                <c:pt idx="2106">
                  <c:v>0.00166</c:v>
                </c:pt>
                <c:pt idx="2107">
                  <c:v>0.00166</c:v>
                </c:pt>
                <c:pt idx="2108">
                  <c:v>0.00165</c:v>
                </c:pt>
                <c:pt idx="2109">
                  <c:v>0.00164</c:v>
                </c:pt>
                <c:pt idx="2110">
                  <c:v>0.00163</c:v>
                </c:pt>
                <c:pt idx="2111">
                  <c:v>0.00163</c:v>
                </c:pt>
                <c:pt idx="2112">
                  <c:v>0.00162</c:v>
                </c:pt>
                <c:pt idx="2113">
                  <c:v>0.00161</c:v>
                </c:pt>
                <c:pt idx="2114">
                  <c:v>0.0016</c:v>
                </c:pt>
                <c:pt idx="2115">
                  <c:v>0.00159</c:v>
                </c:pt>
                <c:pt idx="2116">
                  <c:v>0.00158</c:v>
                </c:pt>
                <c:pt idx="2117">
                  <c:v>0.00157</c:v>
                </c:pt>
                <c:pt idx="2118">
                  <c:v>0.00156</c:v>
                </c:pt>
                <c:pt idx="2119">
                  <c:v>0.00155</c:v>
                </c:pt>
                <c:pt idx="2120">
                  <c:v>0.00154</c:v>
                </c:pt>
                <c:pt idx="2121">
                  <c:v>0.00153</c:v>
                </c:pt>
                <c:pt idx="2122">
                  <c:v>0.00152</c:v>
                </c:pt>
                <c:pt idx="2123">
                  <c:v>0.00151</c:v>
                </c:pt>
                <c:pt idx="2124">
                  <c:v>0.00149</c:v>
                </c:pt>
                <c:pt idx="2125">
                  <c:v>0.00148</c:v>
                </c:pt>
                <c:pt idx="2126">
                  <c:v>0.00147</c:v>
                </c:pt>
                <c:pt idx="2127">
                  <c:v>0.00146</c:v>
                </c:pt>
                <c:pt idx="2128">
                  <c:v>0.00145</c:v>
                </c:pt>
                <c:pt idx="2129">
                  <c:v>0.00143</c:v>
                </c:pt>
                <c:pt idx="2130">
                  <c:v>0.00142</c:v>
                </c:pt>
                <c:pt idx="2131">
                  <c:v>0.00141</c:v>
                </c:pt>
                <c:pt idx="2132">
                  <c:v>0.00139</c:v>
                </c:pt>
                <c:pt idx="2133">
                  <c:v>0.00138</c:v>
                </c:pt>
                <c:pt idx="2134">
                  <c:v>0.00137</c:v>
                </c:pt>
                <c:pt idx="2135">
                  <c:v>0.00135</c:v>
                </c:pt>
                <c:pt idx="2136">
                  <c:v>0.00134</c:v>
                </c:pt>
                <c:pt idx="2137">
                  <c:v>0.00132</c:v>
                </c:pt>
                <c:pt idx="2138">
                  <c:v>0.00131</c:v>
                </c:pt>
                <c:pt idx="2139">
                  <c:v>0.00129</c:v>
                </c:pt>
                <c:pt idx="2140">
                  <c:v>0.00128</c:v>
                </c:pt>
                <c:pt idx="2141">
                  <c:v>0.00126</c:v>
                </c:pt>
                <c:pt idx="2142">
                  <c:v>0.00125</c:v>
                </c:pt>
                <c:pt idx="2143">
                  <c:v>0.00123</c:v>
                </c:pt>
                <c:pt idx="2144">
                  <c:v>0.00122</c:v>
                </c:pt>
                <c:pt idx="2145">
                  <c:v>0.0012</c:v>
                </c:pt>
                <c:pt idx="2146">
                  <c:v>0.00118</c:v>
                </c:pt>
                <c:pt idx="2147">
                  <c:v>0.00117</c:v>
                </c:pt>
                <c:pt idx="2148">
                  <c:v>0.00115</c:v>
                </c:pt>
                <c:pt idx="2149">
                  <c:v>0.00113</c:v>
                </c:pt>
                <c:pt idx="2150">
                  <c:v>0.00112</c:v>
                </c:pt>
                <c:pt idx="2151">
                  <c:v>0.0011</c:v>
                </c:pt>
                <c:pt idx="2152">
                  <c:v>0.00108</c:v>
                </c:pt>
                <c:pt idx="2153">
                  <c:v>0.00106</c:v>
                </c:pt>
                <c:pt idx="2154">
                  <c:v>0.00105</c:v>
                </c:pt>
                <c:pt idx="2155">
                  <c:v>0.00103</c:v>
                </c:pt>
                <c:pt idx="2156">
                  <c:v>0.00101</c:v>
                </c:pt>
                <c:pt idx="2157">
                  <c:v>0.000991</c:v>
                </c:pt>
                <c:pt idx="2158">
                  <c:v>0.000973</c:v>
                </c:pt>
                <c:pt idx="2159">
                  <c:v>0.000954</c:v>
                </c:pt>
                <c:pt idx="2160">
                  <c:v>0.000935</c:v>
                </c:pt>
                <c:pt idx="2161">
                  <c:v>0.000916</c:v>
                </c:pt>
                <c:pt idx="2162">
                  <c:v>0.000897</c:v>
                </c:pt>
                <c:pt idx="2163">
                  <c:v>0.000878</c:v>
                </c:pt>
                <c:pt idx="2164">
                  <c:v>0.000859</c:v>
                </c:pt>
                <c:pt idx="2165">
                  <c:v>0.000839</c:v>
                </c:pt>
                <c:pt idx="2166">
                  <c:v>0.00082</c:v>
                </c:pt>
                <c:pt idx="2167">
                  <c:v>0.0008</c:v>
                </c:pt>
                <c:pt idx="2168">
                  <c:v>0.00078</c:v>
                </c:pt>
                <c:pt idx="2169">
                  <c:v>0.00076</c:v>
                </c:pt>
                <c:pt idx="2170">
                  <c:v>0.00074</c:v>
                </c:pt>
                <c:pt idx="2171">
                  <c:v>0.00072</c:v>
                </c:pt>
                <c:pt idx="2172">
                  <c:v>0.0007</c:v>
                </c:pt>
                <c:pt idx="2173">
                  <c:v>0.000679</c:v>
                </c:pt>
                <c:pt idx="2174">
                  <c:v>0.000659</c:v>
                </c:pt>
                <c:pt idx="2175">
                  <c:v>0.000638</c:v>
                </c:pt>
                <c:pt idx="2176">
                  <c:v>0.000618</c:v>
                </c:pt>
                <c:pt idx="2177">
                  <c:v>0.000597</c:v>
                </c:pt>
                <c:pt idx="2178">
                  <c:v>0.000576</c:v>
                </c:pt>
                <c:pt idx="2179">
                  <c:v>0.000555</c:v>
                </c:pt>
                <c:pt idx="2180">
                  <c:v>0.000534</c:v>
                </c:pt>
                <c:pt idx="2181">
                  <c:v>0.000513</c:v>
                </c:pt>
                <c:pt idx="2182">
                  <c:v>0.000491</c:v>
                </c:pt>
                <c:pt idx="2183">
                  <c:v>0.00047</c:v>
                </c:pt>
                <c:pt idx="2184">
                  <c:v>0.000448</c:v>
                </c:pt>
                <c:pt idx="2185">
                  <c:v>0.000427</c:v>
                </c:pt>
                <c:pt idx="2186">
                  <c:v>0.000405</c:v>
                </c:pt>
                <c:pt idx="2187">
                  <c:v>0.000384</c:v>
                </c:pt>
                <c:pt idx="2188">
                  <c:v>0.000362</c:v>
                </c:pt>
                <c:pt idx="2189">
                  <c:v>0.00034</c:v>
                </c:pt>
                <c:pt idx="2190">
                  <c:v>0.000319</c:v>
                </c:pt>
                <c:pt idx="2191">
                  <c:v>0.000297</c:v>
                </c:pt>
                <c:pt idx="2192">
                  <c:v>0.000275</c:v>
                </c:pt>
                <c:pt idx="2193">
                  <c:v>0.000253</c:v>
                </c:pt>
                <c:pt idx="2194">
                  <c:v>0.000231</c:v>
                </c:pt>
                <c:pt idx="2195">
                  <c:v>0.000209</c:v>
                </c:pt>
                <c:pt idx="2196">
                  <c:v>0.000187</c:v>
                </c:pt>
                <c:pt idx="2197">
                  <c:v>0.000165</c:v>
                </c:pt>
                <c:pt idx="2198">
                  <c:v>0.000143</c:v>
                </c:pt>
                <c:pt idx="2199">
                  <c:v>0.00012</c:v>
                </c:pt>
                <c:pt idx="2200">
                  <c:v>9.83E-5</c:v>
                </c:pt>
                <c:pt idx="2201">
                  <c:v>7.61E-5</c:v>
                </c:pt>
                <c:pt idx="2202">
                  <c:v>5.4E-5</c:v>
                </c:pt>
                <c:pt idx="2203">
                  <c:v>3.18E-5</c:v>
                </c:pt>
                <c:pt idx="2204">
                  <c:v>9.57000000000001E-6</c:v>
                </c:pt>
                <c:pt idx="2205">
                  <c:v>-1.26E-5</c:v>
                </c:pt>
                <c:pt idx="2206">
                  <c:v>-3.48E-5</c:v>
                </c:pt>
                <c:pt idx="2207">
                  <c:v>-5.7E-5</c:v>
                </c:pt>
                <c:pt idx="2208">
                  <c:v>-7.92E-5</c:v>
                </c:pt>
                <c:pt idx="2209">
                  <c:v>-0.000101</c:v>
                </c:pt>
                <c:pt idx="2210">
                  <c:v>-0.000124</c:v>
                </c:pt>
                <c:pt idx="2211">
                  <c:v>-0.000146</c:v>
                </c:pt>
                <c:pt idx="2212">
                  <c:v>-0.000168</c:v>
                </c:pt>
                <c:pt idx="2213">
                  <c:v>-0.00019</c:v>
                </c:pt>
                <c:pt idx="2214">
                  <c:v>-0.000212</c:v>
                </c:pt>
                <c:pt idx="2215">
                  <c:v>-0.000234</c:v>
                </c:pt>
                <c:pt idx="2216">
                  <c:v>-0.000256</c:v>
                </c:pt>
                <c:pt idx="2217">
                  <c:v>-0.000278</c:v>
                </c:pt>
                <c:pt idx="2218">
                  <c:v>-0.0003</c:v>
                </c:pt>
                <c:pt idx="2219">
                  <c:v>-0.000322</c:v>
                </c:pt>
                <c:pt idx="2220">
                  <c:v>-0.000343</c:v>
                </c:pt>
                <c:pt idx="2221">
                  <c:v>-0.000365</c:v>
                </c:pt>
                <c:pt idx="2222">
                  <c:v>-0.000387</c:v>
                </c:pt>
                <c:pt idx="2223">
                  <c:v>-0.000408</c:v>
                </c:pt>
                <c:pt idx="2224">
                  <c:v>-0.00043</c:v>
                </c:pt>
                <c:pt idx="2225">
                  <c:v>-0.000451</c:v>
                </c:pt>
                <c:pt idx="2226">
                  <c:v>-0.000473</c:v>
                </c:pt>
                <c:pt idx="2227">
                  <c:v>-0.000494</c:v>
                </c:pt>
                <c:pt idx="2228">
                  <c:v>-0.000515</c:v>
                </c:pt>
                <c:pt idx="2229">
                  <c:v>-0.000537</c:v>
                </c:pt>
                <c:pt idx="2230">
                  <c:v>-0.000558</c:v>
                </c:pt>
                <c:pt idx="2231">
                  <c:v>-0.000579</c:v>
                </c:pt>
                <c:pt idx="2232">
                  <c:v>-0.0006</c:v>
                </c:pt>
                <c:pt idx="2233">
                  <c:v>-0.00062</c:v>
                </c:pt>
                <c:pt idx="2234">
                  <c:v>-0.000641</c:v>
                </c:pt>
                <c:pt idx="2235">
                  <c:v>-0.000662</c:v>
                </c:pt>
                <c:pt idx="2236">
                  <c:v>-0.000682</c:v>
                </c:pt>
                <c:pt idx="2237">
                  <c:v>-0.000703</c:v>
                </c:pt>
                <c:pt idx="2238">
                  <c:v>-0.000723</c:v>
                </c:pt>
                <c:pt idx="2239">
                  <c:v>-0.000743</c:v>
                </c:pt>
                <c:pt idx="2240">
                  <c:v>-0.000763</c:v>
                </c:pt>
                <c:pt idx="2241">
                  <c:v>-0.000783</c:v>
                </c:pt>
                <c:pt idx="2242">
                  <c:v>-0.000803</c:v>
                </c:pt>
                <c:pt idx="2243">
                  <c:v>-0.000823</c:v>
                </c:pt>
                <c:pt idx="2244">
                  <c:v>-0.000842</c:v>
                </c:pt>
                <c:pt idx="2245">
                  <c:v>-0.000862</c:v>
                </c:pt>
                <c:pt idx="2246">
                  <c:v>-0.000881</c:v>
                </c:pt>
                <c:pt idx="2247">
                  <c:v>-0.0009</c:v>
                </c:pt>
                <c:pt idx="2248">
                  <c:v>-0.000919</c:v>
                </c:pt>
                <c:pt idx="2249">
                  <c:v>-0.000938</c:v>
                </c:pt>
                <c:pt idx="2250">
                  <c:v>-0.000957</c:v>
                </c:pt>
              </c:numCache>
            </c:numRef>
          </c:yVal>
          <c:smooth val="1"/>
        </c:ser>
        <c:dLbls>
          <c:showLegendKey val="0"/>
          <c:showVal val="0"/>
          <c:showCatName val="0"/>
          <c:showSerName val="0"/>
          <c:showPercent val="0"/>
          <c:showBubbleSize val="0"/>
        </c:dLbls>
        <c:axId val="-518827600"/>
        <c:axId val="-518927984"/>
      </c:scatterChart>
      <c:valAx>
        <c:axId val="-518827600"/>
        <c:scaling>
          <c:orientation val="minMax"/>
          <c:max val="4.5"/>
        </c:scaling>
        <c:delete val="0"/>
        <c:axPos val="b"/>
        <c:numFmt formatCode="General" sourceLinked="1"/>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ja-JP"/>
          </a:p>
        </c:txPr>
        <c:crossAx val="-518927984"/>
        <c:crosses val="autoZero"/>
        <c:crossBetween val="midCat"/>
        <c:majorUnit val="0.5"/>
      </c:valAx>
      <c:valAx>
        <c:axId val="-518927984"/>
        <c:scaling>
          <c:orientation val="minMax"/>
        </c:scaling>
        <c:delete val="0"/>
        <c:axPos val="l"/>
        <c:majorGridlines/>
        <c:title>
          <c:tx>
            <c:rich>
              <a:bodyPr rot="-5400000" vert="horz"/>
              <a:lstStyle/>
              <a:p>
                <a:pPr>
                  <a:defRPr sz="1600" b="0"/>
                </a:pPr>
                <a:r>
                  <a:rPr lang="en-US" altLang="ja-JP" sz="1600" b="0" i="1" dirty="0">
                    <a:latin typeface="Times New Roman" panose="02020603050405020304" pitchFamily="18" charset="0"/>
                    <a:cs typeface="Times New Roman" panose="02020603050405020304" pitchFamily="18" charset="0"/>
                  </a:rPr>
                  <a:t>θ</a:t>
                </a:r>
                <a:r>
                  <a:rPr lang="en-US" altLang="ja-JP" sz="1600" b="0" i="0" baseline="-25000" dirty="0">
                    <a:latin typeface="Times New Roman" panose="02020603050405020304" pitchFamily="18" charset="0"/>
                    <a:cs typeface="Times New Roman" panose="02020603050405020304" pitchFamily="18" charset="0"/>
                  </a:rPr>
                  <a:t>1</a:t>
                </a:r>
                <a:r>
                  <a:rPr lang="en-US" altLang="ja-JP" sz="1600" b="0" dirty="0">
                    <a:latin typeface="Times New Roman" panose="02020603050405020304" pitchFamily="18" charset="0"/>
                    <a:cs typeface="Times New Roman" panose="02020603050405020304" pitchFamily="18" charset="0"/>
                  </a:rPr>
                  <a:t>[</a:t>
                </a:r>
                <a:r>
                  <a:rPr lang="en-US" altLang="ja-JP" sz="1600" b="0" dirty="0" err="1">
                    <a:latin typeface="Times New Roman" panose="02020603050405020304" pitchFamily="18" charset="0"/>
                    <a:cs typeface="Times New Roman" panose="02020603050405020304" pitchFamily="18" charset="0"/>
                  </a:rPr>
                  <a:t>deg</a:t>
                </a:r>
                <a:r>
                  <a:rPr lang="en-US" altLang="ja-JP" sz="1600" b="0" dirty="0">
                    <a:latin typeface="Times New Roman" panose="02020603050405020304" pitchFamily="18" charset="0"/>
                    <a:cs typeface="Times New Roman" panose="02020603050405020304" pitchFamily="18" charset="0"/>
                  </a:rPr>
                  <a:t>]</a:t>
                </a:r>
                <a:endParaRPr lang="ja-JP" altLang="en-US" sz="1600" b="0" dirty="0">
                  <a:latin typeface="Times New Roman" panose="02020603050405020304" pitchFamily="18" charset="0"/>
                  <a:cs typeface="Times New Roman" panose="02020603050405020304" pitchFamily="18" charset="0"/>
                </a:endParaRPr>
              </a:p>
            </c:rich>
          </c:tx>
          <c:layout>
            <c:manualLayout>
              <c:xMode val="edge"/>
              <c:yMode val="edge"/>
              <c:x val="0.0483498955857997"/>
              <c:y val="0.296065555555556"/>
            </c:manualLayout>
          </c:layout>
          <c:overlay val="0"/>
        </c:title>
        <c:numFmt formatCode="0_ " sourceLinked="0"/>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ja-JP"/>
          </a:p>
        </c:txPr>
        <c:crossAx val="-518827600"/>
        <c:crosses val="autoZero"/>
        <c:crossBetween val="midCat"/>
      </c:valAx>
    </c:plotArea>
    <c:plotVisOnly val="1"/>
    <c:dispBlanksAs val="gap"/>
    <c:showDLblsOverMax val="0"/>
  </c:chart>
  <c:spPr>
    <a:ln>
      <a:noFill/>
    </a:ln>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9996226821906"/>
          <c:y val="0.0776111111111111"/>
          <c:w val="0.836346126203824"/>
          <c:h val="0.844777777777778"/>
        </c:manualLayout>
      </c:layout>
      <c:scatterChart>
        <c:scatterStyle val="smoothMarker"/>
        <c:varyColors val="0"/>
        <c:ser>
          <c:idx val="0"/>
          <c:order val="0"/>
          <c:tx>
            <c:strRef>
              <c:f>optl0105_l050!$F$1</c:f>
              <c:strCache>
                <c:ptCount val="1"/>
                <c:pt idx="0">
                  <c:v>"Model Root"/"S2"</c:v>
                </c:pt>
              </c:strCache>
            </c:strRef>
          </c:tx>
          <c:marker>
            <c:symbol val="none"/>
          </c:marker>
          <c:xVal>
            <c:numRef>
              <c:f>optl0105_l050!$A$2:$A$2502</c:f>
              <c:numCache>
                <c:formatCode>General</c:formatCode>
                <c:ptCount val="2501"/>
                <c:pt idx="0">
                  <c:v>0.0</c:v>
                </c:pt>
                <c:pt idx="1">
                  <c:v>0.00199998</c:v>
                </c:pt>
                <c:pt idx="2">
                  <c:v>0.00399999</c:v>
                </c:pt>
                <c:pt idx="3">
                  <c:v>0.00599997</c:v>
                </c:pt>
                <c:pt idx="4">
                  <c:v>0.00799998</c:v>
                </c:pt>
                <c:pt idx="5">
                  <c:v>0.00999999</c:v>
                </c:pt>
                <c:pt idx="6">
                  <c:v>0.01199997</c:v>
                </c:pt>
                <c:pt idx="7">
                  <c:v>0.01399998</c:v>
                </c:pt>
                <c:pt idx="8">
                  <c:v>0.01599999</c:v>
                </c:pt>
                <c:pt idx="9">
                  <c:v>0.01799997</c:v>
                </c:pt>
                <c:pt idx="10">
                  <c:v>0.01999998</c:v>
                </c:pt>
                <c:pt idx="11">
                  <c:v>0.02199999</c:v>
                </c:pt>
                <c:pt idx="12">
                  <c:v>0.02399997</c:v>
                </c:pt>
                <c:pt idx="13">
                  <c:v>0.02599998</c:v>
                </c:pt>
                <c:pt idx="14">
                  <c:v>0.02799999</c:v>
                </c:pt>
                <c:pt idx="15">
                  <c:v>0.02999997</c:v>
                </c:pt>
                <c:pt idx="16">
                  <c:v>0.03199998</c:v>
                </c:pt>
                <c:pt idx="17">
                  <c:v>0.03399999</c:v>
                </c:pt>
                <c:pt idx="18">
                  <c:v>0.03599997</c:v>
                </c:pt>
                <c:pt idx="19">
                  <c:v>0.03799998</c:v>
                </c:pt>
                <c:pt idx="20">
                  <c:v>0.03999999</c:v>
                </c:pt>
                <c:pt idx="21">
                  <c:v>0.04199997</c:v>
                </c:pt>
                <c:pt idx="22">
                  <c:v>0.04399998</c:v>
                </c:pt>
                <c:pt idx="23">
                  <c:v>0.04599999</c:v>
                </c:pt>
                <c:pt idx="24">
                  <c:v>0.04799997</c:v>
                </c:pt>
                <c:pt idx="25">
                  <c:v>0.04999998</c:v>
                </c:pt>
                <c:pt idx="26">
                  <c:v>0.05199999</c:v>
                </c:pt>
                <c:pt idx="27">
                  <c:v>0.05399997</c:v>
                </c:pt>
                <c:pt idx="28">
                  <c:v>0.05599998</c:v>
                </c:pt>
                <c:pt idx="29">
                  <c:v>0.05799999</c:v>
                </c:pt>
                <c:pt idx="30">
                  <c:v>0.05999997</c:v>
                </c:pt>
                <c:pt idx="31">
                  <c:v>0.06199998</c:v>
                </c:pt>
                <c:pt idx="32">
                  <c:v>0.06399999</c:v>
                </c:pt>
                <c:pt idx="33">
                  <c:v>0.06599997</c:v>
                </c:pt>
                <c:pt idx="34">
                  <c:v>0.06799998</c:v>
                </c:pt>
                <c:pt idx="35">
                  <c:v>0.06999999</c:v>
                </c:pt>
                <c:pt idx="36">
                  <c:v>0.07199997</c:v>
                </c:pt>
                <c:pt idx="37">
                  <c:v>0.07399998</c:v>
                </c:pt>
                <c:pt idx="38">
                  <c:v>0.07599999</c:v>
                </c:pt>
                <c:pt idx="39">
                  <c:v>0.07799997</c:v>
                </c:pt>
                <c:pt idx="40">
                  <c:v>0.07999998</c:v>
                </c:pt>
                <c:pt idx="41">
                  <c:v>0.08199999</c:v>
                </c:pt>
                <c:pt idx="42">
                  <c:v>0.08399997</c:v>
                </c:pt>
                <c:pt idx="43">
                  <c:v>0.08599998</c:v>
                </c:pt>
                <c:pt idx="44">
                  <c:v>0.08799999</c:v>
                </c:pt>
                <c:pt idx="45">
                  <c:v>0.08999997</c:v>
                </c:pt>
                <c:pt idx="46">
                  <c:v>0.09199998</c:v>
                </c:pt>
                <c:pt idx="47">
                  <c:v>0.09399999</c:v>
                </c:pt>
                <c:pt idx="48">
                  <c:v>0.09599997</c:v>
                </c:pt>
                <c:pt idx="49">
                  <c:v>0.09799998</c:v>
                </c:pt>
                <c:pt idx="50">
                  <c:v>0.09999999</c:v>
                </c:pt>
                <c:pt idx="51">
                  <c:v>0.102</c:v>
                </c:pt>
                <c:pt idx="52">
                  <c:v>0.104</c:v>
                </c:pt>
                <c:pt idx="53">
                  <c:v>0.106</c:v>
                </c:pt>
                <c:pt idx="54">
                  <c:v>0.108</c:v>
                </c:pt>
                <c:pt idx="55">
                  <c:v>0.11</c:v>
                </c:pt>
                <c:pt idx="56">
                  <c:v>0.112</c:v>
                </c:pt>
                <c:pt idx="57">
                  <c:v>0.114</c:v>
                </c:pt>
                <c:pt idx="58">
                  <c:v>0.116</c:v>
                </c:pt>
                <c:pt idx="59">
                  <c:v>0.118</c:v>
                </c:pt>
                <c:pt idx="60">
                  <c:v>0.12</c:v>
                </c:pt>
                <c:pt idx="61">
                  <c:v>0.122</c:v>
                </c:pt>
                <c:pt idx="62">
                  <c:v>0.124</c:v>
                </c:pt>
                <c:pt idx="63">
                  <c:v>0.126</c:v>
                </c:pt>
                <c:pt idx="64">
                  <c:v>0.128</c:v>
                </c:pt>
                <c:pt idx="65">
                  <c:v>0.13</c:v>
                </c:pt>
                <c:pt idx="66">
                  <c:v>0.132</c:v>
                </c:pt>
                <c:pt idx="67">
                  <c:v>0.134</c:v>
                </c:pt>
                <c:pt idx="68">
                  <c:v>0.136</c:v>
                </c:pt>
                <c:pt idx="69">
                  <c:v>0.138</c:v>
                </c:pt>
                <c:pt idx="70">
                  <c:v>0.14</c:v>
                </c:pt>
                <c:pt idx="71">
                  <c:v>0.142</c:v>
                </c:pt>
                <c:pt idx="72">
                  <c:v>0.144</c:v>
                </c:pt>
                <c:pt idx="73">
                  <c:v>0.146</c:v>
                </c:pt>
                <c:pt idx="74">
                  <c:v>0.148</c:v>
                </c:pt>
                <c:pt idx="75">
                  <c:v>0.15</c:v>
                </c:pt>
                <c:pt idx="76">
                  <c:v>0.152</c:v>
                </c:pt>
                <c:pt idx="77">
                  <c:v>0.154</c:v>
                </c:pt>
                <c:pt idx="78">
                  <c:v>0.156</c:v>
                </c:pt>
                <c:pt idx="79">
                  <c:v>0.158</c:v>
                </c:pt>
                <c:pt idx="80">
                  <c:v>0.16</c:v>
                </c:pt>
                <c:pt idx="81">
                  <c:v>0.162</c:v>
                </c:pt>
                <c:pt idx="82">
                  <c:v>0.164</c:v>
                </c:pt>
                <c:pt idx="83">
                  <c:v>0.166</c:v>
                </c:pt>
                <c:pt idx="84">
                  <c:v>0.168</c:v>
                </c:pt>
                <c:pt idx="85">
                  <c:v>0.17</c:v>
                </c:pt>
                <c:pt idx="86">
                  <c:v>0.172</c:v>
                </c:pt>
                <c:pt idx="87">
                  <c:v>0.174</c:v>
                </c:pt>
                <c:pt idx="88">
                  <c:v>0.176</c:v>
                </c:pt>
                <c:pt idx="89">
                  <c:v>0.178</c:v>
                </c:pt>
                <c:pt idx="90">
                  <c:v>0.18</c:v>
                </c:pt>
                <c:pt idx="91">
                  <c:v>0.182</c:v>
                </c:pt>
                <c:pt idx="92">
                  <c:v>0.184</c:v>
                </c:pt>
                <c:pt idx="93">
                  <c:v>0.186</c:v>
                </c:pt>
                <c:pt idx="94">
                  <c:v>0.188</c:v>
                </c:pt>
                <c:pt idx="95">
                  <c:v>0.19</c:v>
                </c:pt>
                <c:pt idx="96">
                  <c:v>0.192</c:v>
                </c:pt>
                <c:pt idx="97">
                  <c:v>0.194</c:v>
                </c:pt>
                <c:pt idx="98">
                  <c:v>0.196</c:v>
                </c:pt>
                <c:pt idx="99">
                  <c:v>0.198</c:v>
                </c:pt>
                <c:pt idx="100">
                  <c:v>0.2</c:v>
                </c:pt>
                <c:pt idx="101">
                  <c:v>0.202</c:v>
                </c:pt>
                <c:pt idx="102">
                  <c:v>0.204</c:v>
                </c:pt>
                <c:pt idx="103">
                  <c:v>0.206</c:v>
                </c:pt>
                <c:pt idx="104">
                  <c:v>0.208</c:v>
                </c:pt>
                <c:pt idx="105">
                  <c:v>0.21</c:v>
                </c:pt>
                <c:pt idx="106">
                  <c:v>0.212</c:v>
                </c:pt>
                <c:pt idx="107">
                  <c:v>0.214</c:v>
                </c:pt>
                <c:pt idx="108">
                  <c:v>0.216</c:v>
                </c:pt>
                <c:pt idx="109">
                  <c:v>0.218</c:v>
                </c:pt>
                <c:pt idx="110">
                  <c:v>0.22</c:v>
                </c:pt>
                <c:pt idx="111">
                  <c:v>0.222</c:v>
                </c:pt>
                <c:pt idx="112">
                  <c:v>0.224</c:v>
                </c:pt>
                <c:pt idx="113">
                  <c:v>0.226</c:v>
                </c:pt>
                <c:pt idx="114">
                  <c:v>0.228</c:v>
                </c:pt>
                <c:pt idx="115">
                  <c:v>0.23</c:v>
                </c:pt>
                <c:pt idx="116">
                  <c:v>0.232</c:v>
                </c:pt>
                <c:pt idx="117">
                  <c:v>0.234</c:v>
                </c:pt>
                <c:pt idx="118">
                  <c:v>0.236</c:v>
                </c:pt>
                <c:pt idx="119">
                  <c:v>0.238</c:v>
                </c:pt>
                <c:pt idx="120">
                  <c:v>0.24</c:v>
                </c:pt>
                <c:pt idx="121">
                  <c:v>0.242</c:v>
                </c:pt>
                <c:pt idx="122">
                  <c:v>0.244</c:v>
                </c:pt>
                <c:pt idx="123">
                  <c:v>0.246</c:v>
                </c:pt>
                <c:pt idx="124">
                  <c:v>0.248</c:v>
                </c:pt>
                <c:pt idx="125">
                  <c:v>0.25</c:v>
                </c:pt>
                <c:pt idx="126">
                  <c:v>0.252</c:v>
                </c:pt>
                <c:pt idx="127">
                  <c:v>0.254</c:v>
                </c:pt>
                <c:pt idx="128">
                  <c:v>0.256</c:v>
                </c:pt>
                <c:pt idx="129">
                  <c:v>0.258</c:v>
                </c:pt>
                <c:pt idx="130">
                  <c:v>0.26</c:v>
                </c:pt>
                <c:pt idx="131">
                  <c:v>0.262</c:v>
                </c:pt>
                <c:pt idx="132">
                  <c:v>0.264</c:v>
                </c:pt>
                <c:pt idx="133">
                  <c:v>0.266</c:v>
                </c:pt>
                <c:pt idx="134">
                  <c:v>0.268</c:v>
                </c:pt>
                <c:pt idx="135">
                  <c:v>0.27</c:v>
                </c:pt>
                <c:pt idx="136">
                  <c:v>0.272</c:v>
                </c:pt>
                <c:pt idx="137">
                  <c:v>0.274</c:v>
                </c:pt>
                <c:pt idx="138">
                  <c:v>0.276</c:v>
                </c:pt>
                <c:pt idx="139">
                  <c:v>0.278</c:v>
                </c:pt>
                <c:pt idx="140">
                  <c:v>0.28</c:v>
                </c:pt>
                <c:pt idx="141">
                  <c:v>0.282</c:v>
                </c:pt>
                <c:pt idx="142">
                  <c:v>0.284</c:v>
                </c:pt>
                <c:pt idx="143">
                  <c:v>0.286</c:v>
                </c:pt>
                <c:pt idx="144">
                  <c:v>0.288</c:v>
                </c:pt>
                <c:pt idx="145">
                  <c:v>0.29</c:v>
                </c:pt>
                <c:pt idx="146">
                  <c:v>0.292</c:v>
                </c:pt>
                <c:pt idx="147">
                  <c:v>0.294</c:v>
                </c:pt>
                <c:pt idx="148">
                  <c:v>0.296</c:v>
                </c:pt>
                <c:pt idx="149">
                  <c:v>0.298</c:v>
                </c:pt>
                <c:pt idx="150">
                  <c:v>0.3</c:v>
                </c:pt>
                <c:pt idx="151">
                  <c:v>0.302</c:v>
                </c:pt>
                <c:pt idx="152">
                  <c:v>0.304</c:v>
                </c:pt>
                <c:pt idx="153">
                  <c:v>0.306</c:v>
                </c:pt>
                <c:pt idx="154">
                  <c:v>0.308</c:v>
                </c:pt>
                <c:pt idx="155">
                  <c:v>0.31</c:v>
                </c:pt>
                <c:pt idx="156">
                  <c:v>0.312</c:v>
                </c:pt>
                <c:pt idx="157">
                  <c:v>0.314</c:v>
                </c:pt>
                <c:pt idx="158">
                  <c:v>0.316</c:v>
                </c:pt>
                <c:pt idx="159">
                  <c:v>0.318</c:v>
                </c:pt>
                <c:pt idx="160">
                  <c:v>0.32</c:v>
                </c:pt>
                <c:pt idx="161">
                  <c:v>0.322</c:v>
                </c:pt>
                <c:pt idx="162">
                  <c:v>0.324</c:v>
                </c:pt>
                <c:pt idx="163">
                  <c:v>0.326</c:v>
                </c:pt>
                <c:pt idx="164">
                  <c:v>0.328</c:v>
                </c:pt>
                <c:pt idx="165">
                  <c:v>0.33</c:v>
                </c:pt>
                <c:pt idx="166">
                  <c:v>0.332</c:v>
                </c:pt>
                <c:pt idx="167">
                  <c:v>0.334</c:v>
                </c:pt>
                <c:pt idx="168">
                  <c:v>0.336</c:v>
                </c:pt>
                <c:pt idx="169">
                  <c:v>0.338</c:v>
                </c:pt>
                <c:pt idx="170">
                  <c:v>0.34</c:v>
                </c:pt>
                <c:pt idx="171">
                  <c:v>0.342</c:v>
                </c:pt>
                <c:pt idx="172">
                  <c:v>0.344</c:v>
                </c:pt>
                <c:pt idx="173">
                  <c:v>0.346</c:v>
                </c:pt>
                <c:pt idx="174">
                  <c:v>0.348</c:v>
                </c:pt>
                <c:pt idx="175">
                  <c:v>0.35</c:v>
                </c:pt>
                <c:pt idx="176">
                  <c:v>0.352</c:v>
                </c:pt>
                <c:pt idx="177">
                  <c:v>0.354</c:v>
                </c:pt>
                <c:pt idx="178">
                  <c:v>0.356</c:v>
                </c:pt>
                <c:pt idx="179">
                  <c:v>0.358</c:v>
                </c:pt>
                <c:pt idx="180">
                  <c:v>0.36</c:v>
                </c:pt>
                <c:pt idx="181">
                  <c:v>0.362</c:v>
                </c:pt>
                <c:pt idx="182">
                  <c:v>0.364</c:v>
                </c:pt>
                <c:pt idx="183">
                  <c:v>0.366</c:v>
                </c:pt>
                <c:pt idx="184">
                  <c:v>0.368</c:v>
                </c:pt>
                <c:pt idx="185">
                  <c:v>0.37</c:v>
                </c:pt>
                <c:pt idx="186">
                  <c:v>0.372</c:v>
                </c:pt>
                <c:pt idx="187">
                  <c:v>0.374</c:v>
                </c:pt>
                <c:pt idx="188">
                  <c:v>0.376</c:v>
                </c:pt>
                <c:pt idx="189">
                  <c:v>0.378</c:v>
                </c:pt>
                <c:pt idx="190">
                  <c:v>0.38</c:v>
                </c:pt>
                <c:pt idx="191">
                  <c:v>0.382</c:v>
                </c:pt>
                <c:pt idx="192">
                  <c:v>0.384</c:v>
                </c:pt>
                <c:pt idx="193">
                  <c:v>0.386</c:v>
                </c:pt>
                <c:pt idx="194">
                  <c:v>0.388</c:v>
                </c:pt>
                <c:pt idx="195">
                  <c:v>0.39</c:v>
                </c:pt>
                <c:pt idx="196">
                  <c:v>0.392</c:v>
                </c:pt>
                <c:pt idx="197">
                  <c:v>0.394</c:v>
                </c:pt>
                <c:pt idx="198">
                  <c:v>0.396</c:v>
                </c:pt>
                <c:pt idx="199">
                  <c:v>0.398</c:v>
                </c:pt>
                <c:pt idx="200">
                  <c:v>0.4</c:v>
                </c:pt>
                <c:pt idx="201">
                  <c:v>0.402</c:v>
                </c:pt>
                <c:pt idx="202">
                  <c:v>0.404</c:v>
                </c:pt>
                <c:pt idx="203">
                  <c:v>0.406</c:v>
                </c:pt>
                <c:pt idx="204">
                  <c:v>0.408</c:v>
                </c:pt>
                <c:pt idx="205">
                  <c:v>0.41</c:v>
                </c:pt>
                <c:pt idx="206">
                  <c:v>0.412</c:v>
                </c:pt>
                <c:pt idx="207">
                  <c:v>0.414</c:v>
                </c:pt>
                <c:pt idx="208">
                  <c:v>0.416</c:v>
                </c:pt>
                <c:pt idx="209">
                  <c:v>0.418</c:v>
                </c:pt>
                <c:pt idx="210">
                  <c:v>0.42</c:v>
                </c:pt>
                <c:pt idx="211">
                  <c:v>0.422</c:v>
                </c:pt>
                <c:pt idx="212">
                  <c:v>0.424</c:v>
                </c:pt>
                <c:pt idx="213">
                  <c:v>0.426</c:v>
                </c:pt>
                <c:pt idx="214">
                  <c:v>0.428</c:v>
                </c:pt>
                <c:pt idx="215">
                  <c:v>0.43</c:v>
                </c:pt>
                <c:pt idx="216">
                  <c:v>0.432</c:v>
                </c:pt>
                <c:pt idx="217">
                  <c:v>0.434</c:v>
                </c:pt>
                <c:pt idx="218">
                  <c:v>0.436</c:v>
                </c:pt>
                <c:pt idx="219">
                  <c:v>0.438</c:v>
                </c:pt>
                <c:pt idx="220">
                  <c:v>0.44</c:v>
                </c:pt>
                <c:pt idx="221">
                  <c:v>0.442</c:v>
                </c:pt>
                <c:pt idx="222">
                  <c:v>0.444</c:v>
                </c:pt>
                <c:pt idx="223">
                  <c:v>0.446</c:v>
                </c:pt>
                <c:pt idx="224">
                  <c:v>0.448</c:v>
                </c:pt>
                <c:pt idx="225">
                  <c:v>0.45</c:v>
                </c:pt>
                <c:pt idx="226">
                  <c:v>0.452</c:v>
                </c:pt>
                <c:pt idx="227">
                  <c:v>0.454</c:v>
                </c:pt>
                <c:pt idx="228">
                  <c:v>0.456</c:v>
                </c:pt>
                <c:pt idx="229">
                  <c:v>0.458</c:v>
                </c:pt>
                <c:pt idx="230">
                  <c:v>0.46</c:v>
                </c:pt>
                <c:pt idx="231">
                  <c:v>0.462</c:v>
                </c:pt>
                <c:pt idx="232">
                  <c:v>0.464</c:v>
                </c:pt>
                <c:pt idx="233">
                  <c:v>0.466</c:v>
                </c:pt>
                <c:pt idx="234">
                  <c:v>0.468</c:v>
                </c:pt>
                <c:pt idx="235">
                  <c:v>0.47</c:v>
                </c:pt>
                <c:pt idx="236">
                  <c:v>0.472</c:v>
                </c:pt>
                <c:pt idx="237">
                  <c:v>0.474</c:v>
                </c:pt>
                <c:pt idx="238">
                  <c:v>0.476</c:v>
                </c:pt>
                <c:pt idx="239">
                  <c:v>0.478</c:v>
                </c:pt>
                <c:pt idx="240">
                  <c:v>0.48</c:v>
                </c:pt>
                <c:pt idx="241">
                  <c:v>0.482</c:v>
                </c:pt>
                <c:pt idx="242">
                  <c:v>0.484</c:v>
                </c:pt>
                <c:pt idx="243">
                  <c:v>0.486</c:v>
                </c:pt>
                <c:pt idx="244">
                  <c:v>0.488</c:v>
                </c:pt>
                <c:pt idx="245">
                  <c:v>0.49</c:v>
                </c:pt>
                <c:pt idx="246">
                  <c:v>0.492</c:v>
                </c:pt>
                <c:pt idx="247">
                  <c:v>0.494</c:v>
                </c:pt>
                <c:pt idx="248">
                  <c:v>0.496</c:v>
                </c:pt>
                <c:pt idx="249">
                  <c:v>0.498</c:v>
                </c:pt>
                <c:pt idx="250">
                  <c:v>0.5</c:v>
                </c:pt>
                <c:pt idx="251">
                  <c:v>0.502</c:v>
                </c:pt>
                <c:pt idx="252">
                  <c:v>0.504</c:v>
                </c:pt>
                <c:pt idx="253">
                  <c:v>0.506</c:v>
                </c:pt>
                <c:pt idx="254">
                  <c:v>0.508</c:v>
                </c:pt>
                <c:pt idx="255">
                  <c:v>0.51</c:v>
                </c:pt>
                <c:pt idx="256">
                  <c:v>0.512</c:v>
                </c:pt>
                <c:pt idx="257">
                  <c:v>0.514</c:v>
                </c:pt>
                <c:pt idx="258">
                  <c:v>0.516</c:v>
                </c:pt>
                <c:pt idx="259">
                  <c:v>0.518</c:v>
                </c:pt>
                <c:pt idx="260">
                  <c:v>0.52</c:v>
                </c:pt>
                <c:pt idx="261">
                  <c:v>0.522</c:v>
                </c:pt>
                <c:pt idx="262">
                  <c:v>0.524</c:v>
                </c:pt>
                <c:pt idx="263">
                  <c:v>0.526</c:v>
                </c:pt>
                <c:pt idx="264">
                  <c:v>0.528</c:v>
                </c:pt>
                <c:pt idx="265">
                  <c:v>0.53</c:v>
                </c:pt>
                <c:pt idx="266">
                  <c:v>0.532</c:v>
                </c:pt>
                <c:pt idx="267">
                  <c:v>0.534</c:v>
                </c:pt>
                <c:pt idx="268">
                  <c:v>0.536</c:v>
                </c:pt>
                <c:pt idx="269">
                  <c:v>0.538</c:v>
                </c:pt>
                <c:pt idx="270">
                  <c:v>0.54</c:v>
                </c:pt>
                <c:pt idx="271">
                  <c:v>0.542</c:v>
                </c:pt>
                <c:pt idx="272">
                  <c:v>0.544</c:v>
                </c:pt>
                <c:pt idx="273">
                  <c:v>0.546</c:v>
                </c:pt>
                <c:pt idx="274">
                  <c:v>0.548</c:v>
                </c:pt>
                <c:pt idx="275">
                  <c:v>0.55</c:v>
                </c:pt>
                <c:pt idx="276">
                  <c:v>0.552</c:v>
                </c:pt>
                <c:pt idx="277">
                  <c:v>0.554</c:v>
                </c:pt>
                <c:pt idx="278">
                  <c:v>0.556</c:v>
                </c:pt>
                <c:pt idx="279">
                  <c:v>0.558</c:v>
                </c:pt>
                <c:pt idx="280">
                  <c:v>0.56</c:v>
                </c:pt>
                <c:pt idx="281">
                  <c:v>0.562</c:v>
                </c:pt>
                <c:pt idx="282">
                  <c:v>0.564</c:v>
                </c:pt>
                <c:pt idx="283">
                  <c:v>0.566</c:v>
                </c:pt>
                <c:pt idx="284">
                  <c:v>0.568</c:v>
                </c:pt>
                <c:pt idx="285">
                  <c:v>0.57</c:v>
                </c:pt>
                <c:pt idx="286">
                  <c:v>0.572</c:v>
                </c:pt>
                <c:pt idx="287">
                  <c:v>0.574</c:v>
                </c:pt>
                <c:pt idx="288">
                  <c:v>0.576</c:v>
                </c:pt>
                <c:pt idx="289">
                  <c:v>0.578</c:v>
                </c:pt>
                <c:pt idx="290">
                  <c:v>0.58</c:v>
                </c:pt>
                <c:pt idx="291">
                  <c:v>0.582</c:v>
                </c:pt>
                <c:pt idx="292">
                  <c:v>0.584</c:v>
                </c:pt>
                <c:pt idx="293">
                  <c:v>0.586</c:v>
                </c:pt>
                <c:pt idx="294">
                  <c:v>0.588</c:v>
                </c:pt>
                <c:pt idx="295">
                  <c:v>0.59</c:v>
                </c:pt>
                <c:pt idx="296">
                  <c:v>0.592</c:v>
                </c:pt>
                <c:pt idx="297">
                  <c:v>0.594</c:v>
                </c:pt>
                <c:pt idx="298">
                  <c:v>0.596</c:v>
                </c:pt>
                <c:pt idx="299">
                  <c:v>0.598</c:v>
                </c:pt>
                <c:pt idx="300">
                  <c:v>0.6</c:v>
                </c:pt>
                <c:pt idx="301">
                  <c:v>0.602</c:v>
                </c:pt>
                <c:pt idx="302">
                  <c:v>0.604</c:v>
                </c:pt>
                <c:pt idx="303">
                  <c:v>0.606</c:v>
                </c:pt>
                <c:pt idx="304">
                  <c:v>0.608</c:v>
                </c:pt>
                <c:pt idx="305">
                  <c:v>0.61</c:v>
                </c:pt>
                <c:pt idx="306">
                  <c:v>0.612</c:v>
                </c:pt>
                <c:pt idx="307">
                  <c:v>0.614</c:v>
                </c:pt>
                <c:pt idx="308">
                  <c:v>0.616</c:v>
                </c:pt>
                <c:pt idx="309">
                  <c:v>0.618</c:v>
                </c:pt>
                <c:pt idx="310">
                  <c:v>0.62</c:v>
                </c:pt>
                <c:pt idx="311">
                  <c:v>0.622</c:v>
                </c:pt>
                <c:pt idx="312">
                  <c:v>0.624</c:v>
                </c:pt>
                <c:pt idx="313">
                  <c:v>0.626</c:v>
                </c:pt>
                <c:pt idx="314">
                  <c:v>0.628</c:v>
                </c:pt>
                <c:pt idx="315">
                  <c:v>0.63</c:v>
                </c:pt>
                <c:pt idx="316">
                  <c:v>0.632</c:v>
                </c:pt>
                <c:pt idx="317">
                  <c:v>0.634</c:v>
                </c:pt>
                <c:pt idx="318">
                  <c:v>0.636</c:v>
                </c:pt>
                <c:pt idx="319">
                  <c:v>0.638</c:v>
                </c:pt>
                <c:pt idx="320">
                  <c:v>0.64</c:v>
                </c:pt>
                <c:pt idx="321">
                  <c:v>0.642</c:v>
                </c:pt>
                <c:pt idx="322">
                  <c:v>0.644</c:v>
                </c:pt>
                <c:pt idx="323">
                  <c:v>0.646</c:v>
                </c:pt>
                <c:pt idx="324">
                  <c:v>0.648</c:v>
                </c:pt>
                <c:pt idx="325">
                  <c:v>0.65</c:v>
                </c:pt>
                <c:pt idx="326">
                  <c:v>0.652</c:v>
                </c:pt>
                <c:pt idx="327">
                  <c:v>0.654</c:v>
                </c:pt>
                <c:pt idx="328">
                  <c:v>0.656</c:v>
                </c:pt>
                <c:pt idx="329">
                  <c:v>0.658</c:v>
                </c:pt>
                <c:pt idx="330">
                  <c:v>0.66</c:v>
                </c:pt>
                <c:pt idx="331">
                  <c:v>0.662</c:v>
                </c:pt>
                <c:pt idx="332">
                  <c:v>0.664</c:v>
                </c:pt>
                <c:pt idx="333">
                  <c:v>0.666</c:v>
                </c:pt>
                <c:pt idx="334">
                  <c:v>0.668</c:v>
                </c:pt>
                <c:pt idx="335">
                  <c:v>0.67</c:v>
                </c:pt>
                <c:pt idx="336">
                  <c:v>0.672</c:v>
                </c:pt>
                <c:pt idx="337">
                  <c:v>0.674</c:v>
                </c:pt>
                <c:pt idx="338">
                  <c:v>0.676</c:v>
                </c:pt>
                <c:pt idx="339">
                  <c:v>0.678</c:v>
                </c:pt>
                <c:pt idx="340">
                  <c:v>0.68</c:v>
                </c:pt>
                <c:pt idx="341">
                  <c:v>0.682</c:v>
                </c:pt>
                <c:pt idx="342">
                  <c:v>0.684</c:v>
                </c:pt>
                <c:pt idx="343">
                  <c:v>0.686</c:v>
                </c:pt>
                <c:pt idx="344">
                  <c:v>0.688</c:v>
                </c:pt>
                <c:pt idx="345">
                  <c:v>0.69</c:v>
                </c:pt>
                <c:pt idx="346">
                  <c:v>0.692</c:v>
                </c:pt>
                <c:pt idx="347">
                  <c:v>0.694</c:v>
                </c:pt>
                <c:pt idx="348">
                  <c:v>0.696</c:v>
                </c:pt>
                <c:pt idx="349">
                  <c:v>0.698</c:v>
                </c:pt>
                <c:pt idx="350">
                  <c:v>0.7</c:v>
                </c:pt>
                <c:pt idx="351">
                  <c:v>0.702</c:v>
                </c:pt>
                <c:pt idx="352">
                  <c:v>0.704</c:v>
                </c:pt>
                <c:pt idx="353">
                  <c:v>0.706</c:v>
                </c:pt>
                <c:pt idx="354">
                  <c:v>0.708</c:v>
                </c:pt>
                <c:pt idx="355">
                  <c:v>0.71</c:v>
                </c:pt>
                <c:pt idx="356">
                  <c:v>0.712</c:v>
                </c:pt>
                <c:pt idx="357">
                  <c:v>0.714</c:v>
                </c:pt>
                <c:pt idx="358">
                  <c:v>0.716</c:v>
                </c:pt>
                <c:pt idx="359">
                  <c:v>0.718</c:v>
                </c:pt>
                <c:pt idx="360">
                  <c:v>0.72</c:v>
                </c:pt>
                <c:pt idx="361">
                  <c:v>0.722</c:v>
                </c:pt>
                <c:pt idx="362">
                  <c:v>0.724</c:v>
                </c:pt>
                <c:pt idx="363">
                  <c:v>0.726</c:v>
                </c:pt>
                <c:pt idx="364">
                  <c:v>0.728</c:v>
                </c:pt>
                <c:pt idx="365">
                  <c:v>0.73</c:v>
                </c:pt>
                <c:pt idx="366">
                  <c:v>0.732</c:v>
                </c:pt>
                <c:pt idx="367">
                  <c:v>0.734</c:v>
                </c:pt>
                <c:pt idx="368">
                  <c:v>0.736</c:v>
                </c:pt>
                <c:pt idx="369">
                  <c:v>0.738</c:v>
                </c:pt>
                <c:pt idx="370">
                  <c:v>0.74</c:v>
                </c:pt>
                <c:pt idx="371">
                  <c:v>0.742</c:v>
                </c:pt>
                <c:pt idx="372">
                  <c:v>0.744</c:v>
                </c:pt>
                <c:pt idx="373">
                  <c:v>0.746</c:v>
                </c:pt>
                <c:pt idx="374">
                  <c:v>0.748</c:v>
                </c:pt>
                <c:pt idx="375">
                  <c:v>0.75</c:v>
                </c:pt>
                <c:pt idx="376">
                  <c:v>0.752</c:v>
                </c:pt>
                <c:pt idx="377">
                  <c:v>0.754</c:v>
                </c:pt>
                <c:pt idx="378">
                  <c:v>0.756</c:v>
                </c:pt>
                <c:pt idx="379">
                  <c:v>0.758</c:v>
                </c:pt>
                <c:pt idx="380">
                  <c:v>0.76</c:v>
                </c:pt>
                <c:pt idx="381">
                  <c:v>0.762</c:v>
                </c:pt>
                <c:pt idx="382">
                  <c:v>0.764</c:v>
                </c:pt>
                <c:pt idx="383">
                  <c:v>0.766</c:v>
                </c:pt>
                <c:pt idx="384">
                  <c:v>0.768</c:v>
                </c:pt>
                <c:pt idx="385">
                  <c:v>0.77</c:v>
                </c:pt>
                <c:pt idx="386">
                  <c:v>0.772</c:v>
                </c:pt>
                <c:pt idx="387">
                  <c:v>0.774</c:v>
                </c:pt>
                <c:pt idx="388">
                  <c:v>0.776</c:v>
                </c:pt>
                <c:pt idx="389">
                  <c:v>0.778</c:v>
                </c:pt>
                <c:pt idx="390">
                  <c:v>0.78</c:v>
                </c:pt>
                <c:pt idx="391">
                  <c:v>0.782</c:v>
                </c:pt>
                <c:pt idx="392">
                  <c:v>0.784</c:v>
                </c:pt>
                <c:pt idx="393">
                  <c:v>0.786</c:v>
                </c:pt>
                <c:pt idx="394">
                  <c:v>0.788</c:v>
                </c:pt>
                <c:pt idx="395">
                  <c:v>0.79</c:v>
                </c:pt>
                <c:pt idx="396">
                  <c:v>0.792</c:v>
                </c:pt>
                <c:pt idx="397">
                  <c:v>0.794</c:v>
                </c:pt>
                <c:pt idx="398">
                  <c:v>0.796</c:v>
                </c:pt>
                <c:pt idx="399">
                  <c:v>0.798</c:v>
                </c:pt>
                <c:pt idx="400">
                  <c:v>0.8</c:v>
                </c:pt>
                <c:pt idx="401">
                  <c:v>0.802</c:v>
                </c:pt>
                <c:pt idx="402">
                  <c:v>0.804</c:v>
                </c:pt>
                <c:pt idx="403">
                  <c:v>0.806</c:v>
                </c:pt>
                <c:pt idx="404">
                  <c:v>0.808</c:v>
                </c:pt>
                <c:pt idx="405">
                  <c:v>0.81</c:v>
                </c:pt>
                <c:pt idx="406">
                  <c:v>0.812</c:v>
                </c:pt>
                <c:pt idx="407">
                  <c:v>0.814</c:v>
                </c:pt>
                <c:pt idx="408">
                  <c:v>0.816</c:v>
                </c:pt>
                <c:pt idx="409">
                  <c:v>0.818</c:v>
                </c:pt>
                <c:pt idx="410">
                  <c:v>0.82</c:v>
                </c:pt>
                <c:pt idx="411">
                  <c:v>0.822</c:v>
                </c:pt>
                <c:pt idx="412">
                  <c:v>0.824</c:v>
                </c:pt>
                <c:pt idx="413">
                  <c:v>0.826</c:v>
                </c:pt>
                <c:pt idx="414">
                  <c:v>0.828</c:v>
                </c:pt>
                <c:pt idx="415">
                  <c:v>0.83</c:v>
                </c:pt>
                <c:pt idx="416">
                  <c:v>0.832</c:v>
                </c:pt>
                <c:pt idx="417">
                  <c:v>0.834</c:v>
                </c:pt>
                <c:pt idx="418">
                  <c:v>0.836</c:v>
                </c:pt>
                <c:pt idx="419">
                  <c:v>0.838</c:v>
                </c:pt>
                <c:pt idx="420">
                  <c:v>0.84</c:v>
                </c:pt>
                <c:pt idx="421">
                  <c:v>0.842</c:v>
                </c:pt>
                <c:pt idx="422">
                  <c:v>0.844</c:v>
                </c:pt>
                <c:pt idx="423">
                  <c:v>0.846</c:v>
                </c:pt>
                <c:pt idx="424">
                  <c:v>0.848</c:v>
                </c:pt>
                <c:pt idx="425">
                  <c:v>0.85</c:v>
                </c:pt>
                <c:pt idx="426">
                  <c:v>0.852</c:v>
                </c:pt>
                <c:pt idx="427">
                  <c:v>0.854</c:v>
                </c:pt>
                <c:pt idx="428">
                  <c:v>0.856</c:v>
                </c:pt>
                <c:pt idx="429">
                  <c:v>0.858</c:v>
                </c:pt>
                <c:pt idx="430">
                  <c:v>0.86</c:v>
                </c:pt>
                <c:pt idx="431">
                  <c:v>0.862</c:v>
                </c:pt>
                <c:pt idx="432">
                  <c:v>0.864</c:v>
                </c:pt>
                <c:pt idx="433">
                  <c:v>0.866</c:v>
                </c:pt>
                <c:pt idx="434">
                  <c:v>0.868</c:v>
                </c:pt>
                <c:pt idx="435">
                  <c:v>0.87</c:v>
                </c:pt>
                <c:pt idx="436">
                  <c:v>0.872</c:v>
                </c:pt>
                <c:pt idx="437">
                  <c:v>0.874</c:v>
                </c:pt>
                <c:pt idx="438">
                  <c:v>0.876</c:v>
                </c:pt>
                <c:pt idx="439">
                  <c:v>0.878</c:v>
                </c:pt>
                <c:pt idx="440">
                  <c:v>0.88</c:v>
                </c:pt>
                <c:pt idx="441">
                  <c:v>0.882</c:v>
                </c:pt>
                <c:pt idx="442">
                  <c:v>0.884</c:v>
                </c:pt>
                <c:pt idx="443">
                  <c:v>0.886</c:v>
                </c:pt>
                <c:pt idx="444">
                  <c:v>0.888</c:v>
                </c:pt>
                <c:pt idx="445">
                  <c:v>0.89</c:v>
                </c:pt>
                <c:pt idx="446">
                  <c:v>0.892</c:v>
                </c:pt>
                <c:pt idx="447">
                  <c:v>0.894</c:v>
                </c:pt>
                <c:pt idx="448">
                  <c:v>0.896</c:v>
                </c:pt>
                <c:pt idx="449">
                  <c:v>0.898</c:v>
                </c:pt>
                <c:pt idx="450">
                  <c:v>0.9</c:v>
                </c:pt>
                <c:pt idx="451">
                  <c:v>0.902</c:v>
                </c:pt>
                <c:pt idx="452">
                  <c:v>0.904</c:v>
                </c:pt>
                <c:pt idx="453">
                  <c:v>0.906</c:v>
                </c:pt>
                <c:pt idx="454">
                  <c:v>0.908</c:v>
                </c:pt>
                <c:pt idx="455">
                  <c:v>0.91</c:v>
                </c:pt>
                <c:pt idx="456">
                  <c:v>0.912</c:v>
                </c:pt>
                <c:pt idx="457">
                  <c:v>0.914</c:v>
                </c:pt>
                <c:pt idx="458">
                  <c:v>0.916</c:v>
                </c:pt>
                <c:pt idx="459">
                  <c:v>0.918</c:v>
                </c:pt>
                <c:pt idx="460">
                  <c:v>0.92</c:v>
                </c:pt>
                <c:pt idx="461">
                  <c:v>0.922</c:v>
                </c:pt>
                <c:pt idx="462">
                  <c:v>0.924</c:v>
                </c:pt>
                <c:pt idx="463">
                  <c:v>0.926</c:v>
                </c:pt>
                <c:pt idx="464">
                  <c:v>0.928</c:v>
                </c:pt>
                <c:pt idx="465">
                  <c:v>0.93</c:v>
                </c:pt>
                <c:pt idx="466">
                  <c:v>0.932</c:v>
                </c:pt>
                <c:pt idx="467">
                  <c:v>0.934</c:v>
                </c:pt>
                <c:pt idx="468">
                  <c:v>0.936</c:v>
                </c:pt>
                <c:pt idx="469">
                  <c:v>0.938</c:v>
                </c:pt>
                <c:pt idx="470">
                  <c:v>0.94</c:v>
                </c:pt>
                <c:pt idx="471">
                  <c:v>0.942</c:v>
                </c:pt>
                <c:pt idx="472">
                  <c:v>0.944</c:v>
                </c:pt>
                <c:pt idx="473">
                  <c:v>0.946</c:v>
                </c:pt>
                <c:pt idx="474">
                  <c:v>0.948</c:v>
                </c:pt>
                <c:pt idx="475">
                  <c:v>0.95</c:v>
                </c:pt>
                <c:pt idx="476">
                  <c:v>0.952</c:v>
                </c:pt>
                <c:pt idx="477">
                  <c:v>0.954</c:v>
                </c:pt>
                <c:pt idx="478">
                  <c:v>0.956</c:v>
                </c:pt>
                <c:pt idx="479">
                  <c:v>0.958</c:v>
                </c:pt>
                <c:pt idx="480">
                  <c:v>0.96</c:v>
                </c:pt>
                <c:pt idx="481">
                  <c:v>0.962</c:v>
                </c:pt>
                <c:pt idx="482">
                  <c:v>0.964</c:v>
                </c:pt>
                <c:pt idx="483">
                  <c:v>0.966</c:v>
                </c:pt>
                <c:pt idx="484">
                  <c:v>0.968</c:v>
                </c:pt>
                <c:pt idx="485">
                  <c:v>0.97</c:v>
                </c:pt>
                <c:pt idx="486">
                  <c:v>0.972</c:v>
                </c:pt>
                <c:pt idx="487">
                  <c:v>0.974</c:v>
                </c:pt>
                <c:pt idx="488">
                  <c:v>0.976</c:v>
                </c:pt>
                <c:pt idx="489">
                  <c:v>0.978</c:v>
                </c:pt>
                <c:pt idx="490">
                  <c:v>0.98</c:v>
                </c:pt>
                <c:pt idx="491">
                  <c:v>0.982</c:v>
                </c:pt>
                <c:pt idx="492">
                  <c:v>0.984</c:v>
                </c:pt>
                <c:pt idx="493">
                  <c:v>0.986</c:v>
                </c:pt>
                <c:pt idx="494">
                  <c:v>0.988</c:v>
                </c:pt>
                <c:pt idx="495">
                  <c:v>0.99</c:v>
                </c:pt>
                <c:pt idx="496">
                  <c:v>0.992</c:v>
                </c:pt>
                <c:pt idx="497">
                  <c:v>0.994</c:v>
                </c:pt>
                <c:pt idx="498">
                  <c:v>0.996</c:v>
                </c:pt>
                <c:pt idx="499">
                  <c:v>0.998</c:v>
                </c:pt>
                <c:pt idx="500">
                  <c:v>1.0</c:v>
                </c:pt>
                <c:pt idx="501">
                  <c:v>1.002</c:v>
                </c:pt>
                <c:pt idx="502">
                  <c:v>1.004</c:v>
                </c:pt>
                <c:pt idx="503">
                  <c:v>1.006</c:v>
                </c:pt>
                <c:pt idx="504">
                  <c:v>1.008</c:v>
                </c:pt>
                <c:pt idx="505">
                  <c:v>1.01</c:v>
                </c:pt>
                <c:pt idx="506">
                  <c:v>1.012</c:v>
                </c:pt>
                <c:pt idx="507">
                  <c:v>1.014</c:v>
                </c:pt>
                <c:pt idx="508">
                  <c:v>1.016</c:v>
                </c:pt>
                <c:pt idx="509">
                  <c:v>1.018</c:v>
                </c:pt>
                <c:pt idx="510">
                  <c:v>1.02</c:v>
                </c:pt>
                <c:pt idx="511">
                  <c:v>1.022</c:v>
                </c:pt>
                <c:pt idx="512">
                  <c:v>1.024</c:v>
                </c:pt>
                <c:pt idx="513">
                  <c:v>1.026</c:v>
                </c:pt>
                <c:pt idx="514">
                  <c:v>1.028</c:v>
                </c:pt>
                <c:pt idx="515">
                  <c:v>1.03</c:v>
                </c:pt>
                <c:pt idx="516">
                  <c:v>1.032</c:v>
                </c:pt>
                <c:pt idx="517">
                  <c:v>1.034</c:v>
                </c:pt>
                <c:pt idx="518">
                  <c:v>1.036</c:v>
                </c:pt>
                <c:pt idx="519">
                  <c:v>1.038</c:v>
                </c:pt>
                <c:pt idx="520">
                  <c:v>1.04</c:v>
                </c:pt>
                <c:pt idx="521">
                  <c:v>1.042</c:v>
                </c:pt>
                <c:pt idx="522">
                  <c:v>1.044</c:v>
                </c:pt>
                <c:pt idx="523">
                  <c:v>1.046</c:v>
                </c:pt>
                <c:pt idx="524">
                  <c:v>1.048</c:v>
                </c:pt>
                <c:pt idx="525">
                  <c:v>1.05</c:v>
                </c:pt>
                <c:pt idx="526">
                  <c:v>1.052</c:v>
                </c:pt>
                <c:pt idx="527">
                  <c:v>1.054</c:v>
                </c:pt>
                <c:pt idx="528">
                  <c:v>1.056</c:v>
                </c:pt>
                <c:pt idx="529">
                  <c:v>1.058</c:v>
                </c:pt>
                <c:pt idx="530">
                  <c:v>1.06</c:v>
                </c:pt>
                <c:pt idx="531">
                  <c:v>1.062</c:v>
                </c:pt>
                <c:pt idx="532">
                  <c:v>1.064</c:v>
                </c:pt>
                <c:pt idx="533">
                  <c:v>1.066</c:v>
                </c:pt>
                <c:pt idx="534">
                  <c:v>1.068</c:v>
                </c:pt>
                <c:pt idx="535">
                  <c:v>1.07</c:v>
                </c:pt>
                <c:pt idx="536">
                  <c:v>1.072</c:v>
                </c:pt>
                <c:pt idx="537">
                  <c:v>1.074</c:v>
                </c:pt>
                <c:pt idx="538">
                  <c:v>1.076</c:v>
                </c:pt>
                <c:pt idx="539">
                  <c:v>1.078</c:v>
                </c:pt>
                <c:pt idx="540">
                  <c:v>1.08</c:v>
                </c:pt>
                <c:pt idx="541">
                  <c:v>1.082</c:v>
                </c:pt>
                <c:pt idx="542">
                  <c:v>1.084</c:v>
                </c:pt>
                <c:pt idx="543">
                  <c:v>1.086</c:v>
                </c:pt>
                <c:pt idx="544">
                  <c:v>1.088</c:v>
                </c:pt>
                <c:pt idx="545">
                  <c:v>1.09</c:v>
                </c:pt>
                <c:pt idx="546">
                  <c:v>1.092</c:v>
                </c:pt>
                <c:pt idx="547">
                  <c:v>1.094</c:v>
                </c:pt>
                <c:pt idx="548">
                  <c:v>1.096</c:v>
                </c:pt>
                <c:pt idx="549">
                  <c:v>1.098</c:v>
                </c:pt>
                <c:pt idx="550">
                  <c:v>1.1</c:v>
                </c:pt>
                <c:pt idx="551">
                  <c:v>1.102</c:v>
                </c:pt>
                <c:pt idx="552">
                  <c:v>1.104</c:v>
                </c:pt>
                <c:pt idx="553">
                  <c:v>1.106</c:v>
                </c:pt>
                <c:pt idx="554">
                  <c:v>1.108</c:v>
                </c:pt>
                <c:pt idx="555">
                  <c:v>1.11</c:v>
                </c:pt>
                <c:pt idx="556">
                  <c:v>1.112</c:v>
                </c:pt>
                <c:pt idx="557">
                  <c:v>1.114</c:v>
                </c:pt>
                <c:pt idx="558">
                  <c:v>1.116</c:v>
                </c:pt>
                <c:pt idx="559">
                  <c:v>1.118</c:v>
                </c:pt>
                <c:pt idx="560">
                  <c:v>1.12</c:v>
                </c:pt>
                <c:pt idx="561">
                  <c:v>1.122</c:v>
                </c:pt>
                <c:pt idx="562">
                  <c:v>1.124</c:v>
                </c:pt>
                <c:pt idx="563">
                  <c:v>1.126</c:v>
                </c:pt>
                <c:pt idx="564">
                  <c:v>1.128</c:v>
                </c:pt>
                <c:pt idx="565">
                  <c:v>1.13</c:v>
                </c:pt>
                <c:pt idx="566">
                  <c:v>1.132</c:v>
                </c:pt>
                <c:pt idx="567">
                  <c:v>1.134</c:v>
                </c:pt>
                <c:pt idx="568">
                  <c:v>1.136</c:v>
                </c:pt>
                <c:pt idx="569">
                  <c:v>1.138</c:v>
                </c:pt>
                <c:pt idx="570">
                  <c:v>1.14</c:v>
                </c:pt>
                <c:pt idx="571">
                  <c:v>1.142</c:v>
                </c:pt>
                <c:pt idx="572">
                  <c:v>1.144</c:v>
                </c:pt>
                <c:pt idx="573">
                  <c:v>1.146</c:v>
                </c:pt>
                <c:pt idx="574">
                  <c:v>1.148</c:v>
                </c:pt>
                <c:pt idx="575">
                  <c:v>1.15</c:v>
                </c:pt>
                <c:pt idx="576">
                  <c:v>1.152</c:v>
                </c:pt>
                <c:pt idx="577">
                  <c:v>1.154</c:v>
                </c:pt>
                <c:pt idx="578">
                  <c:v>1.156</c:v>
                </c:pt>
                <c:pt idx="579">
                  <c:v>1.158</c:v>
                </c:pt>
                <c:pt idx="580">
                  <c:v>1.16</c:v>
                </c:pt>
                <c:pt idx="581">
                  <c:v>1.162</c:v>
                </c:pt>
                <c:pt idx="582">
                  <c:v>1.164</c:v>
                </c:pt>
                <c:pt idx="583">
                  <c:v>1.166</c:v>
                </c:pt>
                <c:pt idx="584">
                  <c:v>1.168</c:v>
                </c:pt>
                <c:pt idx="585">
                  <c:v>1.17</c:v>
                </c:pt>
                <c:pt idx="586">
                  <c:v>1.172</c:v>
                </c:pt>
                <c:pt idx="587">
                  <c:v>1.174</c:v>
                </c:pt>
                <c:pt idx="588">
                  <c:v>1.176</c:v>
                </c:pt>
                <c:pt idx="589">
                  <c:v>1.178</c:v>
                </c:pt>
                <c:pt idx="590">
                  <c:v>1.18</c:v>
                </c:pt>
                <c:pt idx="591">
                  <c:v>1.182</c:v>
                </c:pt>
                <c:pt idx="592">
                  <c:v>1.184</c:v>
                </c:pt>
                <c:pt idx="593">
                  <c:v>1.186</c:v>
                </c:pt>
                <c:pt idx="594">
                  <c:v>1.188</c:v>
                </c:pt>
                <c:pt idx="595">
                  <c:v>1.19</c:v>
                </c:pt>
                <c:pt idx="596">
                  <c:v>1.192</c:v>
                </c:pt>
                <c:pt idx="597">
                  <c:v>1.194</c:v>
                </c:pt>
                <c:pt idx="598">
                  <c:v>1.196</c:v>
                </c:pt>
                <c:pt idx="599">
                  <c:v>1.198</c:v>
                </c:pt>
                <c:pt idx="600">
                  <c:v>1.2</c:v>
                </c:pt>
                <c:pt idx="601">
                  <c:v>1.202</c:v>
                </c:pt>
                <c:pt idx="602">
                  <c:v>1.204</c:v>
                </c:pt>
                <c:pt idx="603">
                  <c:v>1.206</c:v>
                </c:pt>
                <c:pt idx="604">
                  <c:v>1.208</c:v>
                </c:pt>
                <c:pt idx="605">
                  <c:v>1.21</c:v>
                </c:pt>
                <c:pt idx="606">
                  <c:v>1.212</c:v>
                </c:pt>
                <c:pt idx="607">
                  <c:v>1.214</c:v>
                </c:pt>
                <c:pt idx="608">
                  <c:v>1.216</c:v>
                </c:pt>
                <c:pt idx="609">
                  <c:v>1.218</c:v>
                </c:pt>
                <c:pt idx="610">
                  <c:v>1.22</c:v>
                </c:pt>
                <c:pt idx="611">
                  <c:v>1.222</c:v>
                </c:pt>
                <c:pt idx="612">
                  <c:v>1.224</c:v>
                </c:pt>
                <c:pt idx="613">
                  <c:v>1.226</c:v>
                </c:pt>
                <c:pt idx="614">
                  <c:v>1.228</c:v>
                </c:pt>
                <c:pt idx="615">
                  <c:v>1.23</c:v>
                </c:pt>
                <c:pt idx="616">
                  <c:v>1.232</c:v>
                </c:pt>
                <c:pt idx="617">
                  <c:v>1.234</c:v>
                </c:pt>
                <c:pt idx="618">
                  <c:v>1.236</c:v>
                </c:pt>
                <c:pt idx="619">
                  <c:v>1.238</c:v>
                </c:pt>
                <c:pt idx="620">
                  <c:v>1.24</c:v>
                </c:pt>
                <c:pt idx="621">
                  <c:v>1.242</c:v>
                </c:pt>
                <c:pt idx="622">
                  <c:v>1.244</c:v>
                </c:pt>
                <c:pt idx="623">
                  <c:v>1.246</c:v>
                </c:pt>
                <c:pt idx="624">
                  <c:v>1.248</c:v>
                </c:pt>
                <c:pt idx="625">
                  <c:v>1.25</c:v>
                </c:pt>
                <c:pt idx="626">
                  <c:v>1.252</c:v>
                </c:pt>
                <c:pt idx="627">
                  <c:v>1.254</c:v>
                </c:pt>
                <c:pt idx="628">
                  <c:v>1.256</c:v>
                </c:pt>
                <c:pt idx="629">
                  <c:v>1.258</c:v>
                </c:pt>
                <c:pt idx="630">
                  <c:v>1.26</c:v>
                </c:pt>
                <c:pt idx="631">
                  <c:v>1.262</c:v>
                </c:pt>
                <c:pt idx="632">
                  <c:v>1.264</c:v>
                </c:pt>
                <c:pt idx="633">
                  <c:v>1.266</c:v>
                </c:pt>
                <c:pt idx="634">
                  <c:v>1.268</c:v>
                </c:pt>
                <c:pt idx="635">
                  <c:v>1.27</c:v>
                </c:pt>
                <c:pt idx="636">
                  <c:v>1.272</c:v>
                </c:pt>
                <c:pt idx="637">
                  <c:v>1.274</c:v>
                </c:pt>
                <c:pt idx="638">
                  <c:v>1.276</c:v>
                </c:pt>
                <c:pt idx="639">
                  <c:v>1.278</c:v>
                </c:pt>
                <c:pt idx="640">
                  <c:v>1.28</c:v>
                </c:pt>
                <c:pt idx="641">
                  <c:v>1.282</c:v>
                </c:pt>
                <c:pt idx="642">
                  <c:v>1.284</c:v>
                </c:pt>
                <c:pt idx="643">
                  <c:v>1.286</c:v>
                </c:pt>
                <c:pt idx="644">
                  <c:v>1.288</c:v>
                </c:pt>
                <c:pt idx="645">
                  <c:v>1.29</c:v>
                </c:pt>
                <c:pt idx="646">
                  <c:v>1.292</c:v>
                </c:pt>
                <c:pt idx="647">
                  <c:v>1.294</c:v>
                </c:pt>
                <c:pt idx="648">
                  <c:v>1.296</c:v>
                </c:pt>
                <c:pt idx="649">
                  <c:v>1.298</c:v>
                </c:pt>
                <c:pt idx="650">
                  <c:v>1.3</c:v>
                </c:pt>
                <c:pt idx="651">
                  <c:v>1.302</c:v>
                </c:pt>
                <c:pt idx="652">
                  <c:v>1.304</c:v>
                </c:pt>
                <c:pt idx="653">
                  <c:v>1.306</c:v>
                </c:pt>
                <c:pt idx="654">
                  <c:v>1.308</c:v>
                </c:pt>
                <c:pt idx="655">
                  <c:v>1.31</c:v>
                </c:pt>
                <c:pt idx="656">
                  <c:v>1.312</c:v>
                </c:pt>
                <c:pt idx="657">
                  <c:v>1.314</c:v>
                </c:pt>
                <c:pt idx="658">
                  <c:v>1.316</c:v>
                </c:pt>
                <c:pt idx="659">
                  <c:v>1.318</c:v>
                </c:pt>
                <c:pt idx="660">
                  <c:v>1.32</c:v>
                </c:pt>
                <c:pt idx="661">
                  <c:v>1.322</c:v>
                </c:pt>
                <c:pt idx="662">
                  <c:v>1.324</c:v>
                </c:pt>
                <c:pt idx="663">
                  <c:v>1.326</c:v>
                </c:pt>
                <c:pt idx="664">
                  <c:v>1.328</c:v>
                </c:pt>
                <c:pt idx="665">
                  <c:v>1.33</c:v>
                </c:pt>
                <c:pt idx="666">
                  <c:v>1.332</c:v>
                </c:pt>
                <c:pt idx="667">
                  <c:v>1.334</c:v>
                </c:pt>
                <c:pt idx="668">
                  <c:v>1.336</c:v>
                </c:pt>
                <c:pt idx="669">
                  <c:v>1.338</c:v>
                </c:pt>
                <c:pt idx="670">
                  <c:v>1.34</c:v>
                </c:pt>
                <c:pt idx="671">
                  <c:v>1.342</c:v>
                </c:pt>
                <c:pt idx="672">
                  <c:v>1.344</c:v>
                </c:pt>
                <c:pt idx="673">
                  <c:v>1.346</c:v>
                </c:pt>
                <c:pt idx="674">
                  <c:v>1.348</c:v>
                </c:pt>
                <c:pt idx="675">
                  <c:v>1.35</c:v>
                </c:pt>
                <c:pt idx="676">
                  <c:v>1.352</c:v>
                </c:pt>
                <c:pt idx="677">
                  <c:v>1.354</c:v>
                </c:pt>
                <c:pt idx="678">
                  <c:v>1.356</c:v>
                </c:pt>
                <c:pt idx="679">
                  <c:v>1.358</c:v>
                </c:pt>
                <c:pt idx="680">
                  <c:v>1.36</c:v>
                </c:pt>
                <c:pt idx="681">
                  <c:v>1.362</c:v>
                </c:pt>
                <c:pt idx="682">
                  <c:v>1.364</c:v>
                </c:pt>
                <c:pt idx="683">
                  <c:v>1.366</c:v>
                </c:pt>
                <c:pt idx="684">
                  <c:v>1.368</c:v>
                </c:pt>
                <c:pt idx="685">
                  <c:v>1.37</c:v>
                </c:pt>
                <c:pt idx="686">
                  <c:v>1.372</c:v>
                </c:pt>
                <c:pt idx="687">
                  <c:v>1.374</c:v>
                </c:pt>
                <c:pt idx="688">
                  <c:v>1.376</c:v>
                </c:pt>
                <c:pt idx="689">
                  <c:v>1.378</c:v>
                </c:pt>
                <c:pt idx="690">
                  <c:v>1.38</c:v>
                </c:pt>
                <c:pt idx="691">
                  <c:v>1.382</c:v>
                </c:pt>
                <c:pt idx="692">
                  <c:v>1.384</c:v>
                </c:pt>
                <c:pt idx="693">
                  <c:v>1.386</c:v>
                </c:pt>
                <c:pt idx="694">
                  <c:v>1.388</c:v>
                </c:pt>
                <c:pt idx="695">
                  <c:v>1.39</c:v>
                </c:pt>
                <c:pt idx="696">
                  <c:v>1.392</c:v>
                </c:pt>
                <c:pt idx="697">
                  <c:v>1.394</c:v>
                </c:pt>
                <c:pt idx="698">
                  <c:v>1.396</c:v>
                </c:pt>
                <c:pt idx="699">
                  <c:v>1.398</c:v>
                </c:pt>
                <c:pt idx="700">
                  <c:v>1.4</c:v>
                </c:pt>
                <c:pt idx="701">
                  <c:v>1.401999999999999</c:v>
                </c:pt>
                <c:pt idx="702">
                  <c:v>1.403999999999999</c:v>
                </c:pt>
                <c:pt idx="703">
                  <c:v>1.405999999999999</c:v>
                </c:pt>
                <c:pt idx="704">
                  <c:v>1.407999999999999</c:v>
                </c:pt>
                <c:pt idx="705">
                  <c:v>1.41</c:v>
                </c:pt>
                <c:pt idx="706">
                  <c:v>1.411999999999999</c:v>
                </c:pt>
                <c:pt idx="707">
                  <c:v>1.413999999999999</c:v>
                </c:pt>
                <c:pt idx="708">
                  <c:v>1.415999999999999</c:v>
                </c:pt>
                <c:pt idx="709">
                  <c:v>1.417999999999999</c:v>
                </c:pt>
                <c:pt idx="710">
                  <c:v>1.42</c:v>
                </c:pt>
                <c:pt idx="711">
                  <c:v>1.421999999999999</c:v>
                </c:pt>
                <c:pt idx="712">
                  <c:v>1.423999999999999</c:v>
                </c:pt>
                <c:pt idx="713">
                  <c:v>1.425999999999999</c:v>
                </c:pt>
                <c:pt idx="714">
                  <c:v>1.427999999999999</c:v>
                </c:pt>
                <c:pt idx="715">
                  <c:v>1.43</c:v>
                </c:pt>
                <c:pt idx="716">
                  <c:v>1.431999999999999</c:v>
                </c:pt>
                <c:pt idx="717">
                  <c:v>1.433999999999999</c:v>
                </c:pt>
                <c:pt idx="718">
                  <c:v>1.435999999999999</c:v>
                </c:pt>
                <c:pt idx="719">
                  <c:v>1.437999999999999</c:v>
                </c:pt>
                <c:pt idx="720">
                  <c:v>1.44</c:v>
                </c:pt>
                <c:pt idx="721">
                  <c:v>1.441999999999999</c:v>
                </c:pt>
                <c:pt idx="722">
                  <c:v>1.444</c:v>
                </c:pt>
                <c:pt idx="723">
                  <c:v>1.446</c:v>
                </c:pt>
                <c:pt idx="724">
                  <c:v>1.448</c:v>
                </c:pt>
                <c:pt idx="725">
                  <c:v>1.45</c:v>
                </c:pt>
                <c:pt idx="726">
                  <c:v>1.452</c:v>
                </c:pt>
                <c:pt idx="727">
                  <c:v>1.454</c:v>
                </c:pt>
                <c:pt idx="728">
                  <c:v>1.456</c:v>
                </c:pt>
                <c:pt idx="729">
                  <c:v>1.458</c:v>
                </c:pt>
                <c:pt idx="730">
                  <c:v>1.46</c:v>
                </c:pt>
                <c:pt idx="731">
                  <c:v>1.462</c:v>
                </c:pt>
                <c:pt idx="732">
                  <c:v>1.464</c:v>
                </c:pt>
                <c:pt idx="733">
                  <c:v>1.466</c:v>
                </c:pt>
                <c:pt idx="734">
                  <c:v>1.468</c:v>
                </c:pt>
                <c:pt idx="735">
                  <c:v>1.47</c:v>
                </c:pt>
                <c:pt idx="736">
                  <c:v>1.472</c:v>
                </c:pt>
                <c:pt idx="737">
                  <c:v>1.474</c:v>
                </c:pt>
                <c:pt idx="738">
                  <c:v>1.476</c:v>
                </c:pt>
                <c:pt idx="739">
                  <c:v>1.478</c:v>
                </c:pt>
                <c:pt idx="740">
                  <c:v>1.48</c:v>
                </c:pt>
                <c:pt idx="741">
                  <c:v>1.482</c:v>
                </c:pt>
                <c:pt idx="742">
                  <c:v>1.484</c:v>
                </c:pt>
                <c:pt idx="743">
                  <c:v>1.486</c:v>
                </c:pt>
                <c:pt idx="744">
                  <c:v>1.488</c:v>
                </c:pt>
                <c:pt idx="745">
                  <c:v>1.49</c:v>
                </c:pt>
                <c:pt idx="746">
                  <c:v>1.492</c:v>
                </c:pt>
                <c:pt idx="747">
                  <c:v>1.494</c:v>
                </c:pt>
                <c:pt idx="748">
                  <c:v>1.496</c:v>
                </c:pt>
                <c:pt idx="749">
                  <c:v>1.498</c:v>
                </c:pt>
                <c:pt idx="750">
                  <c:v>1.5</c:v>
                </c:pt>
                <c:pt idx="751">
                  <c:v>1.502</c:v>
                </c:pt>
                <c:pt idx="752">
                  <c:v>1.504</c:v>
                </c:pt>
                <c:pt idx="753">
                  <c:v>1.506</c:v>
                </c:pt>
                <c:pt idx="754">
                  <c:v>1.508</c:v>
                </c:pt>
                <c:pt idx="755">
                  <c:v>1.51</c:v>
                </c:pt>
                <c:pt idx="756">
                  <c:v>1.512</c:v>
                </c:pt>
                <c:pt idx="757">
                  <c:v>1.514</c:v>
                </c:pt>
                <c:pt idx="758">
                  <c:v>1.516</c:v>
                </c:pt>
                <c:pt idx="759">
                  <c:v>1.518</c:v>
                </c:pt>
                <c:pt idx="760">
                  <c:v>1.52</c:v>
                </c:pt>
                <c:pt idx="761">
                  <c:v>1.522</c:v>
                </c:pt>
                <c:pt idx="762">
                  <c:v>1.524</c:v>
                </c:pt>
                <c:pt idx="763">
                  <c:v>1.526</c:v>
                </c:pt>
                <c:pt idx="764">
                  <c:v>1.528</c:v>
                </c:pt>
                <c:pt idx="765">
                  <c:v>1.53</c:v>
                </c:pt>
                <c:pt idx="766">
                  <c:v>1.532</c:v>
                </c:pt>
                <c:pt idx="767">
                  <c:v>1.534</c:v>
                </c:pt>
                <c:pt idx="768">
                  <c:v>1.536</c:v>
                </c:pt>
                <c:pt idx="769">
                  <c:v>1.538</c:v>
                </c:pt>
                <c:pt idx="770">
                  <c:v>1.54</c:v>
                </c:pt>
                <c:pt idx="771">
                  <c:v>1.542</c:v>
                </c:pt>
                <c:pt idx="772">
                  <c:v>1.544</c:v>
                </c:pt>
                <c:pt idx="773">
                  <c:v>1.546</c:v>
                </c:pt>
                <c:pt idx="774">
                  <c:v>1.548</c:v>
                </c:pt>
                <c:pt idx="775">
                  <c:v>1.55</c:v>
                </c:pt>
                <c:pt idx="776">
                  <c:v>1.552</c:v>
                </c:pt>
                <c:pt idx="777">
                  <c:v>1.554</c:v>
                </c:pt>
                <c:pt idx="778">
                  <c:v>1.556</c:v>
                </c:pt>
                <c:pt idx="779">
                  <c:v>1.558</c:v>
                </c:pt>
                <c:pt idx="780">
                  <c:v>1.56</c:v>
                </c:pt>
                <c:pt idx="781">
                  <c:v>1.562</c:v>
                </c:pt>
                <c:pt idx="782">
                  <c:v>1.564</c:v>
                </c:pt>
                <c:pt idx="783">
                  <c:v>1.566</c:v>
                </c:pt>
                <c:pt idx="784">
                  <c:v>1.568</c:v>
                </c:pt>
                <c:pt idx="785">
                  <c:v>1.57</c:v>
                </c:pt>
                <c:pt idx="786">
                  <c:v>1.572</c:v>
                </c:pt>
                <c:pt idx="787">
                  <c:v>1.574</c:v>
                </c:pt>
                <c:pt idx="788">
                  <c:v>1.576</c:v>
                </c:pt>
                <c:pt idx="789">
                  <c:v>1.578</c:v>
                </c:pt>
                <c:pt idx="790">
                  <c:v>1.58</c:v>
                </c:pt>
                <c:pt idx="791">
                  <c:v>1.582</c:v>
                </c:pt>
                <c:pt idx="792">
                  <c:v>1.584</c:v>
                </c:pt>
                <c:pt idx="793">
                  <c:v>1.586</c:v>
                </c:pt>
                <c:pt idx="794">
                  <c:v>1.588</c:v>
                </c:pt>
                <c:pt idx="795">
                  <c:v>1.59</c:v>
                </c:pt>
                <c:pt idx="796">
                  <c:v>1.592</c:v>
                </c:pt>
                <c:pt idx="797">
                  <c:v>1.594</c:v>
                </c:pt>
                <c:pt idx="798">
                  <c:v>1.596</c:v>
                </c:pt>
                <c:pt idx="799">
                  <c:v>1.598</c:v>
                </c:pt>
                <c:pt idx="800">
                  <c:v>1.6</c:v>
                </c:pt>
                <c:pt idx="801">
                  <c:v>1.602</c:v>
                </c:pt>
                <c:pt idx="802">
                  <c:v>1.604</c:v>
                </c:pt>
                <c:pt idx="803">
                  <c:v>1.606</c:v>
                </c:pt>
                <c:pt idx="804">
                  <c:v>1.608</c:v>
                </c:pt>
                <c:pt idx="805">
                  <c:v>1.61</c:v>
                </c:pt>
                <c:pt idx="806">
                  <c:v>1.612</c:v>
                </c:pt>
                <c:pt idx="807">
                  <c:v>1.614</c:v>
                </c:pt>
                <c:pt idx="808">
                  <c:v>1.616</c:v>
                </c:pt>
                <c:pt idx="809">
                  <c:v>1.618</c:v>
                </c:pt>
                <c:pt idx="810">
                  <c:v>1.62</c:v>
                </c:pt>
                <c:pt idx="811">
                  <c:v>1.622</c:v>
                </c:pt>
                <c:pt idx="812">
                  <c:v>1.624</c:v>
                </c:pt>
                <c:pt idx="813">
                  <c:v>1.626</c:v>
                </c:pt>
                <c:pt idx="814">
                  <c:v>1.628</c:v>
                </c:pt>
                <c:pt idx="815">
                  <c:v>1.63</c:v>
                </c:pt>
                <c:pt idx="816">
                  <c:v>1.632</c:v>
                </c:pt>
                <c:pt idx="817">
                  <c:v>1.634</c:v>
                </c:pt>
                <c:pt idx="818">
                  <c:v>1.636</c:v>
                </c:pt>
                <c:pt idx="819">
                  <c:v>1.638</c:v>
                </c:pt>
                <c:pt idx="820">
                  <c:v>1.64</c:v>
                </c:pt>
                <c:pt idx="821">
                  <c:v>1.642</c:v>
                </c:pt>
                <c:pt idx="822">
                  <c:v>1.644</c:v>
                </c:pt>
                <c:pt idx="823">
                  <c:v>1.646</c:v>
                </c:pt>
                <c:pt idx="824">
                  <c:v>1.648</c:v>
                </c:pt>
                <c:pt idx="825">
                  <c:v>1.65</c:v>
                </c:pt>
                <c:pt idx="826">
                  <c:v>1.652</c:v>
                </c:pt>
                <c:pt idx="827">
                  <c:v>1.654</c:v>
                </c:pt>
                <c:pt idx="828">
                  <c:v>1.656</c:v>
                </c:pt>
                <c:pt idx="829">
                  <c:v>1.658</c:v>
                </c:pt>
                <c:pt idx="830">
                  <c:v>1.66</c:v>
                </c:pt>
                <c:pt idx="831">
                  <c:v>1.662</c:v>
                </c:pt>
                <c:pt idx="832">
                  <c:v>1.664</c:v>
                </c:pt>
                <c:pt idx="833">
                  <c:v>1.666</c:v>
                </c:pt>
                <c:pt idx="834">
                  <c:v>1.668</c:v>
                </c:pt>
                <c:pt idx="835">
                  <c:v>1.67</c:v>
                </c:pt>
                <c:pt idx="836">
                  <c:v>1.672</c:v>
                </c:pt>
                <c:pt idx="837">
                  <c:v>1.674</c:v>
                </c:pt>
                <c:pt idx="838">
                  <c:v>1.676</c:v>
                </c:pt>
                <c:pt idx="839">
                  <c:v>1.678</c:v>
                </c:pt>
                <c:pt idx="840">
                  <c:v>1.68</c:v>
                </c:pt>
                <c:pt idx="841">
                  <c:v>1.682</c:v>
                </c:pt>
                <c:pt idx="842">
                  <c:v>1.684</c:v>
                </c:pt>
                <c:pt idx="843">
                  <c:v>1.686</c:v>
                </c:pt>
                <c:pt idx="844">
                  <c:v>1.688</c:v>
                </c:pt>
                <c:pt idx="845">
                  <c:v>1.69</c:v>
                </c:pt>
                <c:pt idx="846">
                  <c:v>1.692</c:v>
                </c:pt>
                <c:pt idx="847">
                  <c:v>1.694</c:v>
                </c:pt>
                <c:pt idx="848">
                  <c:v>1.696</c:v>
                </c:pt>
                <c:pt idx="849">
                  <c:v>1.698</c:v>
                </c:pt>
                <c:pt idx="850">
                  <c:v>1.7</c:v>
                </c:pt>
                <c:pt idx="851">
                  <c:v>1.702</c:v>
                </c:pt>
                <c:pt idx="852">
                  <c:v>1.704</c:v>
                </c:pt>
                <c:pt idx="853">
                  <c:v>1.706</c:v>
                </c:pt>
                <c:pt idx="854">
                  <c:v>1.708</c:v>
                </c:pt>
                <c:pt idx="855">
                  <c:v>1.71</c:v>
                </c:pt>
                <c:pt idx="856">
                  <c:v>1.712</c:v>
                </c:pt>
                <c:pt idx="857">
                  <c:v>1.714</c:v>
                </c:pt>
                <c:pt idx="858">
                  <c:v>1.716</c:v>
                </c:pt>
                <c:pt idx="859">
                  <c:v>1.718</c:v>
                </c:pt>
                <c:pt idx="860">
                  <c:v>1.72</c:v>
                </c:pt>
                <c:pt idx="861">
                  <c:v>1.722</c:v>
                </c:pt>
                <c:pt idx="862">
                  <c:v>1.724</c:v>
                </c:pt>
                <c:pt idx="863">
                  <c:v>1.726</c:v>
                </c:pt>
                <c:pt idx="864">
                  <c:v>1.728</c:v>
                </c:pt>
                <c:pt idx="865">
                  <c:v>1.73</c:v>
                </c:pt>
                <c:pt idx="866">
                  <c:v>1.732</c:v>
                </c:pt>
                <c:pt idx="867">
                  <c:v>1.734</c:v>
                </c:pt>
                <c:pt idx="868">
                  <c:v>1.736</c:v>
                </c:pt>
                <c:pt idx="869">
                  <c:v>1.738</c:v>
                </c:pt>
                <c:pt idx="870">
                  <c:v>1.74</c:v>
                </c:pt>
                <c:pt idx="871">
                  <c:v>1.742</c:v>
                </c:pt>
                <c:pt idx="872">
                  <c:v>1.744</c:v>
                </c:pt>
                <c:pt idx="873">
                  <c:v>1.746</c:v>
                </c:pt>
                <c:pt idx="874">
                  <c:v>1.748</c:v>
                </c:pt>
                <c:pt idx="875">
                  <c:v>1.75</c:v>
                </c:pt>
                <c:pt idx="876">
                  <c:v>1.752</c:v>
                </c:pt>
                <c:pt idx="877">
                  <c:v>1.754</c:v>
                </c:pt>
                <c:pt idx="878">
                  <c:v>1.756</c:v>
                </c:pt>
                <c:pt idx="879">
                  <c:v>1.758</c:v>
                </c:pt>
                <c:pt idx="880">
                  <c:v>1.76</c:v>
                </c:pt>
                <c:pt idx="881">
                  <c:v>1.762</c:v>
                </c:pt>
                <c:pt idx="882">
                  <c:v>1.764</c:v>
                </c:pt>
                <c:pt idx="883">
                  <c:v>1.766</c:v>
                </c:pt>
                <c:pt idx="884">
                  <c:v>1.768</c:v>
                </c:pt>
                <c:pt idx="885">
                  <c:v>1.77</c:v>
                </c:pt>
                <c:pt idx="886">
                  <c:v>1.772</c:v>
                </c:pt>
                <c:pt idx="887">
                  <c:v>1.774</c:v>
                </c:pt>
                <c:pt idx="888">
                  <c:v>1.776</c:v>
                </c:pt>
                <c:pt idx="889">
                  <c:v>1.778</c:v>
                </c:pt>
                <c:pt idx="890">
                  <c:v>1.78</c:v>
                </c:pt>
                <c:pt idx="891">
                  <c:v>1.782</c:v>
                </c:pt>
                <c:pt idx="892">
                  <c:v>1.784</c:v>
                </c:pt>
                <c:pt idx="893">
                  <c:v>1.786</c:v>
                </c:pt>
                <c:pt idx="894">
                  <c:v>1.788</c:v>
                </c:pt>
                <c:pt idx="895">
                  <c:v>1.79</c:v>
                </c:pt>
                <c:pt idx="896">
                  <c:v>1.792</c:v>
                </c:pt>
                <c:pt idx="897">
                  <c:v>1.794</c:v>
                </c:pt>
                <c:pt idx="898">
                  <c:v>1.796</c:v>
                </c:pt>
                <c:pt idx="899">
                  <c:v>1.798</c:v>
                </c:pt>
                <c:pt idx="900">
                  <c:v>1.8</c:v>
                </c:pt>
                <c:pt idx="901">
                  <c:v>1.802</c:v>
                </c:pt>
                <c:pt idx="902">
                  <c:v>1.804</c:v>
                </c:pt>
                <c:pt idx="903">
                  <c:v>1.806</c:v>
                </c:pt>
                <c:pt idx="904">
                  <c:v>1.808</c:v>
                </c:pt>
                <c:pt idx="905">
                  <c:v>1.81</c:v>
                </c:pt>
                <c:pt idx="906">
                  <c:v>1.812</c:v>
                </c:pt>
                <c:pt idx="907">
                  <c:v>1.814</c:v>
                </c:pt>
                <c:pt idx="908">
                  <c:v>1.816</c:v>
                </c:pt>
                <c:pt idx="909">
                  <c:v>1.818</c:v>
                </c:pt>
                <c:pt idx="910">
                  <c:v>1.82</c:v>
                </c:pt>
                <c:pt idx="911">
                  <c:v>1.822</c:v>
                </c:pt>
                <c:pt idx="912">
                  <c:v>1.824</c:v>
                </c:pt>
                <c:pt idx="913">
                  <c:v>1.826</c:v>
                </c:pt>
                <c:pt idx="914">
                  <c:v>1.828</c:v>
                </c:pt>
                <c:pt idx="915">
                  <c:v>1.83</c:v>
                </c:pt>
                <c:pt idx="916">
                  <c:v>1.832</c:v>
                </c:pt>
                <c:pt idx="917">
                  <c:v>1.834</c:v>
                </c:pt>
                <c:pt idx="918">
                  <c:v>1.836</c:v>
                </c:pt>
                <c:pt idx="919">
                  <c:v>1.838</c:v>
                </c:pt>
                <c:pt idx="920">
                  <c:v>1.84</c:v>
                </c:pt>
                <c:pt idx="921">
                  <c:v>1.842</c:v>
                </c:pt>
                <c:pt idx="922">
                  <c:v>1.844</c:v>
                </c:pt>
                <c:pt idx="923">
                  <c:v>1.846</c:v>
                </c:pt>
                <c:pt idx="924">
                  <c:v>1.848</c:v>
                </c:pt>
                <c:pt idx="925">
                  <c:v>1.85</c:v>
                </c:pt>
                <c:pt idx="926">
                  <c:v>1.852</c:v>
                </c:pt>
                <c:pt idx="927">
                  <c:v>1.854</c:v>
                </c:pt>
                <c:pt idx="928">
                  <c:v>1.856</c:v>
                </c:pt>
                <c:pt idx="929">
                  <c:v>1.858</c:v>
                </c:pt>
                <c:pt idx="930">
                  <c:v>1.86</c:v>
                </c:pt>
                <c:pt idx="931">
                  <c:v>1.862</c:v>
                </c:pt>
                <c:pt idx="932">
                  <c:v>1.864</c:v>
                </c:pt>
                <c:pt idx="933">
                  <c:v>1.866</c:v>
                </c:pt>
                <c:pt idx="934">
                  <c:v>1.868</c:v>
                </c:pt>
                <c:pt idx="935">
                  <c:v>1.87</c:v>
                </c:pt>
                <c:pt idx="936">
                  <c:v>1.872</c:v>
                </c:pt>
                <c:pt idx="937">
                  <c:v>1.874</c:v>
                </c:pt>
                <c:pt idx="938">
                  <c:v>1.876</c:v>
                </c:pt>
                <c:pt idx="939">
                  <c:v>1.878</c:v>
                </c:pt>
                <c:pt idx="940">
                  <c:v>1.88</c:v>
                </c:pt>
                <c:pt idx="941">
                  <c:v>1.882</c:v>
                </c:pt>
                <c:pt idx="942">
                  <c:v>1.884</c:v>
                </c:pt>
                <c:pt idx="943">
                  <c:v>1.886</c:v>
                </c:pt>
                <c:pt idx="944">
                  <c:v>1.888</c:v>
                </c:pt>
                <c:pt idx="945">
                  <c:v>1.89</c:v>
                </c:pt>
                <c:pt idx="946">
                  <c:v>1.892</c:v>
                </c:pt>
                <c:pt idx="947">
                  <c:v>1.894</c:v>
                </c:pt>
                <c:pt idx="948">
                  <c:v>1.896</c:v>
                </c:pt>
                <c:pt idx="949">
                  <c:v>1.898</c:v>
                </c:pt>
                <c:pt idx="950">
                  <c:v>1.9</c:v>
                </c:pt>
                <c:pt idx="951">
                  <c:v>1.901999999999999</c:v>
                </c:pt>
                <c:pt idx="952">
                  <c:v>1.903999999999999</c:v>
                </c:pt>
                <c:pt idx="953">
                  <c:v>1.905999999999999</c:v>
                </c:pt>
                <c:pt idx="954">
                  <c:v>1.907999999999999</c:v>
                </c:pt>
                <c:pt idx="955">
                  <c:v>1.91</c:v>
                </c:pt>
                <c:pt idx="956">
                  <c:v>1.911999999999999</c:v>
                </c:pt>
                <c:pt idx="957">
                  <c:v>1.913999999999999</c:v>
                </c:pt>
                <c:pt idx="958">
                  <c:v>1.915999999999999</c:v>
                </c:pt>
                <c:pt idx="959">
                  <c:v>1.917999999999999</c:v>
                </c:pt>
                <c:pt idx="960">
                  <c:v>1.92</c:v>
                </c:pt>
                <c:pt idx="961">
                  <c:v>1.921999999999999</c:v>
                </c:pt>
                <c:pt idx="962">
                  <c:v>1.923999999999999</c:v>
                </c:pt>
                <c:pt idx="963">
                  <c:v>1.925999999999999</c:v>
                </c:pt>
                <c:pt idx="964">
                  <c:v>1.927999999999999</c:v>
                </c:pt>
                <c:pt idx="965">
                  <c:v>1.93</c:v>
                </c:pt>
                <c:pt idx="966">
                  <c:v>1.931999999999999</c:v>
                </c:pt>
                <c:pt idx="967">
                  <c:v>1.933999999999999</c:v>
                </c:pt>
                <c:pt idx="968">
                  <c:v>1.935999999999999</c:v>
                </c:pt>
                <c:pt idx="969">
                  <c:v>1.937999999999999</c:v>
                </c:pt>
                <c:pt idx="970">
                  <c:v>1.94</c:v>
                </c:pt>
                <c:pt idx="971">
                  <c:v>1.941999999999999</c:v>
                </c:pt>
                <c:pt idx="972">
                  <c:v>1.944</c:v>
                </c:pt>
                <c:pt idx="973">
                  <c:v>1.946</c:v>
                </c:pt>
                <c:pt idx="974">
                  <c:v>1.948</c:v>
                </c:pt>
                <c:pt idx="975">
                  <c:v>1.95</c:v>
                </c:pt>
                <c:pt idx="976">
                  <c:v>1.952</c:v>
                </c:pt>
                <c:pt idx="977">
                  <c:v>1.954</c:v>
                </c:pt>
                <c:pt idx="978">
                  <c:v>1.956</c:v>
                </c:pt>
                <c:pt idx="979">
                  <c:v>1.958</c:v>
                </c:pt>
                <c:pt idx="980">
                  <c:v>1.96</c:v>
                </c:pt>
                <c:pt idx="981">
                  <c:v>1.962</c:v>
                </c:pt>
                <c:pt idx="982">
                  <c:v>1.964</c:v>
                </c:pt>
                <c:pt idx="983">
                  <c:v>1.966</c:v>
                </c:pt>
                <c:pt idx="984">
                  <c:v>1.968</c:v>
                </c:pt>
                <c:pt idx="985">
                  <c:v>1.97</c:v>
                </c:pt>
                <c:pt idx="986">
                  <c:v>1.972</c:v>
                </c:pt>
                <c:pt idx="987">
                  <c:v>1.974</c:v>
                </c:pt>
                <c:pt idx="988">
                  <c:v>1.976</c:v>
                </c:pt>
                <c:pt idx="989">
                  <c:v>1.978</c:v>
                </c:pt>
                <c:pt idx="990">
                  <c:v>1.98</c:v>
                </c:pt>
                <c:pt idx="991">
                  <c:v>1.982</c:v>
                </c:pt>
                <c:pt idx="992">
                  <c:v>1.984</c:v>
                </c:pt>
                <c:pt idx="993">
                  <c:v>1.986</c:v>
                </c:pt>
                <c:pt idx="994">
                  <c:v>1.988</c:v>
                </c:pt>
                <c:pt idx="995">
                  <c:v>1.99</c:v>
                </c:pt>
                <c:pt idx="996">
                  <c:v>1.992</c:v>
                </c:pt>
                <c:pt idx="997">
                  <c:v>1.994</c:v>
                </c:pt>
                <c:pt idx="998">
                  <c:v>1.996</c:v>
                </c:pt>
                <c:pt idx="999">
                  <c:v>1.998</c:v>
                </c:pt>
                <c:pt idx="1000">
                  <c:v>2.0</c:v>
                </c:pt>
                <c:pt idx="1001">
                  <c:v>2.002</c:v>
                </c:pt>
                <c:pt idx="1002">
                  <c:v>2.004</c:v>
                </c:pt>
                <c:pt idx="1003">
                  <c:v>2.006</c:v>
                </c:pt>
                <c:pt idx="1004">
                  <c:v>2.008</c:v>
                </c:pt>
                <c:pt idx="1005">
                  <c:v>2.01</c:v>
                </c:pt>
                <c:pt idx="1006">
                  <c:v>2.012</c:v>
                </c:pt>
                <c:pt idx="1007">
                  <c:v>2.014</c:v>
                </c:pt>
                <c:pt idx="1008">
                  <c:v>2.016</c:v>
                </c:pt>
                <c:pt idx="1009">
                  <c:v>2.018</c:v>
                </c:pt>
                <c:pt idx="1010">
                  <c:v>2.02</c:v>
                </c:pt>
                <c:pt idx="1011">
                  <c:v>2.022</c:v>
                </c:pt>
                <c:pt idx="1012">
                  <c:v>2.024</c:v>
                </c:pt>
                <c:pt idx="1013">
                  <c:v>2.026</c:v>
                </c:pt>
                <c:pt idx="1014">
                  <c:v>2.028</c:v>
                </c:pt>
                <c:pt idx="1015">
                  <c:v>2.03</c:v>
                </c:pt>
                <c:pt idx="1016">
                  <c:v>2.032</c:v>
                </c:pt>
                <c:pt idx="1017">
                  <c:v>2.034</c:v>
                </c:pt>
                <c:pt idx="1018">
                  <c:v>2.036</c:v>
                </c:pt>
                <c:pt idx="1019">
                  <c:v>2.038</c:v>
                </c:pt>
                <c:pt idx="1020">
                  <c:v>2.04</c:v>
                </c:pt>
                <c:pt idx="1021">
                  <c:v>2.042</c:v>
                </c:pt>
                <c:pt idx="1022">
                  <c:v>2.044</c:v>
                </c:pt>
                <c:pt idx="1023">
                  <c:v>2.046</c:v>
                </c:pt>
                <c:pt idx="1024">
                  <c:v>2.048</c:v>
                </c:pt>
                <c:pt idx="1025">
                  <c:v>2.05</c:v>
                </c:pt>
                <c:pt idx="1026">
                  <c:v>2.052</c:v>
                </c:pt>
                <c:pt idx="1027">
                  <c:v>2.054</c:v>
                </c:pt>
                <c:pt idx="1028">
                  <c:v>2.056</c:v>
                </c:pt>
                <c:pt idx="1029">
                  <c:v>2.058</c:v>
                </c:pt>
                <c:pt idx="1030">
                  <c:v>2.06</c:v>
                </c:pt>
                <c:pt idx="1031">
                  <c:v>2.062</c:v>
                </c:pt>
                <c:pt idx="1032">
                  <c:v>2.064</c:v>
                </c:pt>
                <c:pt idx="1033">
                  <c:v>2.066</c:v>
                </c:pt>
                <c:pt idx="1034">
                  <c:v>2.068</c:v>
                </c:pt>
                <c:pt idx="1035">
                  <c:v>2.07</c:v>
                </c:pt>
                <c:pt idx="1036">
                  <c:v>2.072</c:v>
                </c:pt>
                <c:pt idx="1037">
                  <c:v>2.074</c:v>
                </c:pt>
                <c:pt idx="1038">
                  <c:v>2.076</c:v>
                </c:pt>
                <c:pt idx="1039">
                  <c:v>2.078</c:v>
                </c:pt>
                <c:pt idx="1040">
                  <c:v>2.08</c:v>
                </c:pt>
                <c:pt idx="1041">
                  <c:v>2.082</c:v>
                </c:pt>
                <c:pt idx="1042">
                  <c:v>2.084</c:v>
                </c:pt>
                <c:pt idx="1043">
                  <c:v>2.086</c:v>
                </c:pt>
                <c:pt idx="1044">
                  <c:v>2.088</c:v>
                </c:pt>
                <c:pt idx="1045">
                  <c:v>2.09</c:v>
                </c:pt>
                <c:pt idx="1046">
                  <c:v>2.092</c:v>
                </c:pt>
                <c:pt idx="1047">
                  <c:v>2.094</c:v>
                </c:pt>
                <c:pt idx="1048">
                  <c:v>2.096</c:v>
                </c:pt>
                <c:pt idx="1049">
                  <c:v>2.098</c:v>
                </c:pt>
                <c:pt idx="1050">
                  <c:v>2.1</c:v>
                </c:pt>
                <c:pt idx="1051">
                  <c:v>2.102</c:v>
                </c:pt>
                <c:pt idx="1052">
                  <c:v>2.104</c:v>
                </c:pt>
                <c:pt idx="1053">
                  <c:v>2.106</c:v>
                </c:pt>
                <c:pt idx="1054">
                  <c:v>2.108</c:v>
                </c:pt>
                <c:pt idx="1055">
                  <c:v>2.11</c:v>
                </c:pt>
                <c:pt idx="1056">
                  <c:v>2.112</c:v>
                </c:pt>
                <c:pt idx="1057">
                  <c:v>2.114</c:v>
                </c:pt>
                <c:pt idx="1058">
                  <c:v>2.116</c:v>
                </c:pt>
                <c:pt idx="1059">
                  <c:v>2.118</c:v>
                </c:pt>
                <c:pt idx="1060">
                  <c:v>2.12</c:v>
                </c:pt>
                <c:pt idx="1061">
                  <c:v>2.122</c:v>
                </c:pt>
                <c:pt idx="1062">
                  <c:v>2.124</c:v>
                </c:pt>
                <c:pt idx="1063">
                  <c:v>2.126</c:v>
                </c:pt>
                <c:pt idx="1064">
                  <c:v>2.128</c:v>
                </c:pt>
                <c:pt idx="1065">
                  <c:v>2.13</c:v>
                </c:pt>
                <c:pt idx="1066">
                  <c:v>2.132</c:v>
                </c:pt>
                <c:pt idx="1067">
                  <c:v>2.134</c:v>
                </c:pt>
                <c:pt idx="1068">
                  <c:v>2.136</c:v>
                </c:pt>
                <c:pt idx="1069">
                  <c:v>2.138</c:v>
                </c:pt>
                <c:pt idx="1070">
                  <c:v>2.14</c:v>
                </c:pt>
                <c:pt idx="1071">
                  <c:v>2.142</c:v>
                </c:pt>
                <c:pt idx="1072">
                  <c:v>2.144</c:v>
                </c:pt>
                <c:pt idx="1073">
                  <c:v>2.146</c:v>
                </c:pt>
                <c:pt idx="1074">
                  <c:v>2.148</c:v>
                </c:pt>
                <c:pt idx="1075">
                  <c:v>2.15</c:v>
                </c:pt>
                <c:pt idx="1076">
                  <c:v>2.152</c:v>
                </c:pt>
                <c:pt idx="1077">
                  <c:v>2.154</c:v>
                </c:pt>
                <c:pt idx="1078">
                  <c:v>2.156</c:v>
                </c:pt>
                <c:pt idx="1079">
                  <c:v>2.158</c:v>
                </c:pt>
                <c:pt idx="1080">
                  <c:v>2.16</c:v>
                </c:pt>
                <c:pt idx="1081">
                  <c:v>2.162</c:v>
                </c:pt>
                <c:pt idx="1082">
                  <c:v>2.164</c:v>
                </c:pt>
                <c:pt idx="1083">
                  <c:v>2.166</c:v>
                </c:pt>
                <c:pt idx="1084">
                  <c:v>2.168</c:v>
                </c:pt>
                <c:pt idx="1085">
                  <c:v>2.17</c:v>
                </c:pt>
                <c:pt idx="1086">
                  <c:v>2.172</c:v>
                </c:pt>
                <c:pt idx="1087">
                  <c:v>2.174</c:v>
                </c:pt>
                <c:pt idx="1088">
                  <c:v>2.176</c:v>
                </c:pt>
                <c:pt idx="1089">
                  <c:v>2.178</c:v>
                </c:pt>
                <c:pt idx="1090">
                  <c:v>2.18</c:v>
                </c:pt>
                <c:pt idx="1091">
                  <c:v>2.182</c:v>
                </c:pt>
                <c:pt idx="1092">
                  <c:v>2.184</c:v>
                </c:pt>
                <c:pt idx="1093">
                  <c:v>2.186</c:v>
                </c:pt>
                <c:pt idx="1094">
                  <c:v>2.188</c:v>
                </c:pt>
                <c:pt idx="1095">
                  <c:v>2.19</c:v>
                </c:pt>
                <c:pt idx="1096">
                  <c:v>2.192</c:v>
                </c:pt>
                <c:pt idx="1097">
                  <c:v>2.194</c:v>
                </c:pt>
                <c:pt idx="1098">
                  <c:v>2.196</c:v>
                </c:pt>
                <c:pt idx="1099">
                  <c:v>2.198</c:v>
                </c:pt>
                <c:pt idx="1100">
                  <c:v>2.2</c:v>
                </c:pt>
                <c:pt idx="1101">
                  <c:v>2.202</c:v>
                </c:pt>
                <c:pt idx="1102">
                  <c:v>2.204</c:v>
                </c:pt>
                <c:pt idx="1103">
                  <c:v>2.206</c:v>
                </c:pt>
                <c:pt idx="1104">
                  <c:v>2.208</c:v>
                </c:pt>
                <c:pt idx="1105">
                  <c:v>2.21</c:v>
                </c:pt>
                <c:pt idx="1106">
                  <c:v>2.212</c:v>
                </c:pt>
                <c:pt idx="1107">
                  <c:v>2.214</c:v>
                </c:pt>
                <c:pt idx="1108">
                  <c:v>2.216</c:v>
                </c:pt>
                <c:pt idx="1109">
                  <c:v>2.218</c:v>
                </c:pt>
                <c:pt idx="1110">
                  <c:v>2.22</c:v>
                </c:pt>
                <c:pt idx="1111">
                  <c:v>2.222</c:v>
                </c:pt>
                <c:pt idx="1112">
                  <c:v>2.224</c:v>
                </c:pt>
                <c:pt idx="1113">
                  <c:v>2.226</c:v>
                </c:pt>
                <c:pt idx="1114">
                  <c:v>2.228</c:v>
                </c:pt>
                <c:pt idx="1115">
                  <c:v>2.23</c:v>
                </c:pt>
                <c:pt idx="1116">
                  <c:v>2.232</c:v>
                </c:pt>
                <c:pt idx="1117">
                  <c:v>2.234</c:v>
                </c:pt>
                <c:pt idx="1118">
                  <c:v>2.236</c:v>
                </c:pt>
                <c:pt idx="1119">
                  <c:v>2.238</c:v>
                </c:pt>
                <c:pt idx="1120">
                  <c:v>2.24</c:v>
                </c:pt>
                <c:pt idx="1121">
                  <c:v>2.242</c:v>
                </c:pt>
                <c:pt idx="1122">
                  <c:v>2.244</c:v>
                </c:pt>
                <c:pt idx="1123">
                  <c:v>2.246</c:v>
                </c:pt>
                <c:pt idx="1124">
                  <c:v>2.248</c:v>
                </c:pt>
                <c:pt idx="1125">
                  <c:v>2.25</c:v>
                </c:pt>
                <c:pt idx="1126">
                  <c:v>2.252</c:v>
                </c:pt>
                <c:pt idx="1127">
                  <c:v>2.254</c:v>
                </c:pt>
                <c:pt idx="1128">
                  <c:v>2.256</c:v>
                </c:pt>
                <c:pt idx="1129">
                  <c:v>2.258</c:v>
                </c:pt>
                <c:pt idx="1130">
                  <c:v>2.26</c:v>
                </c:pt>
                <c:pt idx="1131">
                  <c:v>2.262</c:v>
                </c:pt>
                <c:pt idx="1132">
                  <c:v>2.264</c:v>
                </c:pt>
                <c:pt idx="1133">
                  <c:v>2.266</c:v>
                </c:pt>
                <c:pt idx="1134">
                  <c:v>2.268</c:v>
                </c:pt>
                <c:pt idx="1135">
                  <c:v>2.27</c:v>
                </c:pt>
                <c:pt idx="1136">
                  <c:v>2.272</c:v>
                </c:pt>
                <c:pt idx="1137">
                  <c:v>2.274</c:v>
                </c:pt>
                <c:pt idx="1138">
                  <c:v>2.276</c:v>
                </c:pt>
                <c:pt idx="1139">
                  <c:v>2.278</c:v>
                </c:pt>
                <c:pt idx="1140">
                  <c:v>2.28</c:v>
                </c:pt>
                <c:pt idx="1141">
                  <c:v>2.282</c:v>
                </c:pt>
                <c:pt idx="1142">
                  <c:v>2.284</c:v>
                </c:pt>
                <c:pt idx="1143">
                  <c:v>2.286</c:v>
                </c:pt>
                <c:pt idx="1144">
                  <c:v>2.288</c:v>
                </c:pt>
                <c:pt idx="1145">
                  <c:v>2.29</c:v>
                </c:pt>
                <c:pt idx="1146">
                  <c:v>2.292</c:v>
                </c:pt>
                <c:pt idx="1147">
                  <c:v>2.294</c:v>
                </c:pt>
                <c:pt idx="1148">
                  <c:v>2.296</c:v>
                </c:pt>
                <c:pt idx="1149">
                  <c:v>2.298</c:v>
                </c:pt>
                <c:pt idx="1150">
                  <c:v>2.3</c:v>
                </c:pt>
                <c:pt idx="1151">
                  <c:v>2.302</c:v>
                </c:pt>
                <c:pt idx="1152">
                  <c:v>2.304</c:v>
                </c:pt>
                <c:pt idx="1153">
                  <c:v>2.306</c:v>
                </c:pt>
                <c:pt idx="1154">
                  <c:v>2.308</c:v>
                </c:pt>
                <c:pt idx="1155">
                  <c:v>2.31</c:v>
                </c:pt>
                <c:pt idx="1156">
                  <c:v>2.311999999999998</c:v>
                </c:pt>
                <c:pt idx="1157">
                  <c:v>2.314</c:v>
                </c:pt>
                <c:pt idx="1158">
                  <c:v>2.315999999999998</c:v>
                </c:pt>
                <c:pt idx="1159">
                  <c:v>2.318</c:v>
                </c:pt>
                <c:pt idx="1160">
                  <c:v>2.319999999999998</c:v>
                </c:pt>
                <c:pt idx="1161">
                  <c:v>2.322</c:v>
                </c:pt>
                <c:pt idx="1162">
                  <c:v>2.324</c:v>
                </c:pt>
                <c:pt idx="1163">
                  <c:v>2.326</c:v>
                </c:pt>
                <c:pt idx="1164">
                  <c:v>2.328</c:v>
                </c:pt>
                <c:pt idx="1165">
                  <c:v>2.33</c:v>
                </c:pt>
                <c:pt idx="1166">
                  <c:v>2.331999999999998</c:v>
                </c:pt>
                <c:pt idx="1167">
                  <c:v>2.334</c:v>
                </c:pt>
                <c:pt idx="1168">
                  <c:v>2.335999999999998</c:v>
                </c:pt>
                <c:pt idx="1169">
                  <c:v>2.338</c:v>
                </c:pt>
                <c:pt idx="1170">
                  <c:v>2.34</c:v>
                </c:pt>
                <c:pt idx="1171">
                  <c:v>2.342</c:v>
                </c:pt>
                <c:pt idx="1172">
                  <c:v>2.344</c:v>
                </c:pt>
                <c:pt idx="1173">
                  <c:v>2.346</c:v>
                </c:pt>
                <c:pt idx="1174">
                  <c:v>2.348</c:v>
                </c:pt>
                <c:pt idx="1175">
                  <c:v>2.35</c:v>
                </c:pt>
                <c:pt idx="1176">
                  <c:v>2.351999999999998</c:v>
                </c:pt>
                <c:pt idx="1177">
                  <c:v>2.354</c:v>
                </c:pt>
                <c:pt idx="1178">
                  <c:v>2.355999999999998</c:v>
                </c:pt>
                <c:pt idx="1179">
                  <c:v>2.358</c:v>
                </c:pt>
                <c:pt idx="1180">
                  <c:v>2.36</c:v>
                </c:pt>
                <c:pt idx="1181">
                  <c:v>2.362</c:v>
                </c:pt>
                <c:pt idx="1182">
                  <c:v>2.364</c:v>
                </c:pt>
                <c:pt idx="1183">
                  <c:v>2.366</c:v>
                </c:pt>
                <c:pt idx="1184">
                  <c:v>2.368</c:v>
                </c:pt>
                <c:pt idx="1185">
                  <c:v>2.37</c:v>
                </c:pt>
                <c:pt idx="1186">
                  <c:v>2.371999999999999</c:v>
                </c:pt>
                <c:pt idx="1187">
                  <c:v>2.374</c:v>
                </c:pt>
                <c:pt idx="1188">
                  <c:v>2.375999999999999</c:v>
                </c:pt>
                <c:pt idx="1189">
                  <c:v>2.378</c:v>
                </c:pt>
                <c:pt idx="1190">
                  <c:v>2.38</c:v>
                </c:pt>
                <c:pt idx="1191">
                  <c:v>2.382</c:v>
                </c:pt>
                <c:pt idx="1192">
                  <c:v>2.384</c:v>
                </c:pt>
                <c:pt idx="1193">
                  <c:v>2.386</c:v>
                </c:pt>
                <c:pt idx="1194">
                  <c:v>2.388</c:v>
                </c:pt>
                <c:pt idx="1195">
                  <c:v>2.39</c:v>
                </c:pt>
                <c:pt idx="1196">
                  <c:v>2.391999999999999</c:v>
                </c:pt>
                <c:pt idx="1197">
                  <c:v>2.394</c:v>
                </c:pt>
                <c:pt idx="1198">
                  <c:v>2.395999999999999</c:v>
                </c:pt>
                <c:pt idx="1199">
                  <c:v>2.398</c:v>
                </c:pt>
                <c:pt idx="1200">
                  <c:v>2.4</c:v>
                </c:pt>
                <c:pt idx="1201">
                  <c:v>2.402</c:v>
                </c:pt>
                <c:pt idx="1202">
                  <c:v>2.404</c:v>
                </c:pt>
                <c:pt idx="1203">
                  <c:v>2.406</c:v>
                </c:pt>
                <c:pt idx="1204">
                  <c:v>2.408</c:v>
                </c:pt>
                <c:pt idx="1205">
                  <c:v>2.41</c:v>
                </c:pt>
                <c:pt idx="1206">
                  <c:v>2.411999999999999</c:v>
                </c:pt>
                <c:pt idx="1207">
                  <c:v>2.414</c:v>
                </c:pt>
                <c:pt idx="1208">
                  <c:v>2.415999999999999</c:v>
                </c:pt>
                <c:pt idx="1209">
                  <c:v>2.418</c:v>
                </c:pt>
                <c:pt idx="1210">
                  <c:v>2.42</c:v>
                </c:pt>
                <c:pt idx="1211">
                  <c:v>2.422</c:v>
                </c:pt>
                <c:pt idx="1212">
                  <c:v>2.424</c:v>
                </c:pt>
                <c:pt idx="1213">
                  <c:v>2.426</c:v>
                </c:pt>
                <c:pt idx="1214">
                  <c:v>2.428</c:v>
                </c:pt>
                <c:pt idx="1215">
                  <c:v>2.43</c:v>
                </c:pt>
                <c:pt idx="1216">
                  <c:v>2.431999999999999</c:v>
                </c:pt>
                <c:pt idx="1217">
                  <c:v>2.434</c:v>
                </c:pt>
                <c:pt idx="1218">
                  <c:v>2.435999999999999</c:v>
                </c:pt>
                <c:pt idx="1219">
                  <c:v>2.438</c:v>
                </c:pt>
                <c:pt idx="1220">
                  <c:v>2.44</c:v>
                </c:pt>
                <c:pt idx="1221">
                  <c:v>2.442</c:v>
                </c:pt>
                <c:pt idx="1222">
                  <c:v>2.444</c:v>
                </c:pt>
                <c:pt idx="1223">
                  <c:v>2.446</c:v>
                </c:pt>
                <c:pt idx="1224">
                  <c:v>2.448</c:v>
                </c:pt>
                <c:pt idx="1225">
                  <c:v>2.45</c:v>
                </c:pt>
                <c:pt idx="1226">
                  <c:v>2.451999999999999</c:v>
                </c:pt>
                <c:pt idx="1227">
                  <c:v>2.454</c:v>
                </c:pt>
                <c:pt idx="1228">
                  <c:v>2.455999999999999</c:v>
                </c:pt>
                <c:pt idx="1229">
                  <c:v>2.458</c:v>
                </c:pt>
                <c:pt idx="1230">
                  <c:v>2.46</c:v>
                </c:pt>
                <c:pt idx="1231">
                  <c:v>2.462</c:v>
                </c:pt>
                <c:pt idx="1232">
                  <c:v>2.464</c:v>
                </c:pt>
                <c:pt idx="1233">
                  <c:v>2.466</c:v>
                </c:pt>
                <c:pt idx="1234">
                  <c:v>2.468</c:v>
                </c:pt>
                <c:pt idx="1235">
                  <c:v>2.47</c:v>
                </c:pt>
                <c:pt idx="1236">
                  <c:v>2.472</c:v>
                </c:pt>
                <c:pt idx="1237">
                  <c:v>2.474</c:v>
                </c:pt>
                <c:pt idx="1238">
                  <c:v>2.476</c:v>
                </c:pt>
                <c:pt idx="1239">
                  <c:v>2.478</c:v>
                </c:pt>
                <c:pt idx="1240">
                  <c:v>2.48</c:v>
                </c:pt>
                <c:pt idx="1241">
                  <c:v>2.482</c:v>
                </c:pt>
                <c:pt idx="1242">
                  <c:v>2.484</c:v>
                </c:pt>
                <c:pt idx="1243">
                  <c:v>2.486</c:v>
                </c:pt>
                <c:pt idx="1244">
                  <c:v>2.488</c:v>
                </c:pt>
                <c:pt idx="1245">
                  <c:v>2.49</c:v>
                </c:pt>
                <c:pt idx="1246">
                  <c:v>2.492</c:v>
                </c:pt>
                <c:pt idx="1247">
                  <c:v>2.494</c:v>
                </c:pt>
                <c:pt idx="1248">
                  <c:v>2.496</c:v>
                </c:pt>
                <c:pt idx="1249">
                  <c:v>2.498</c:v>
                </c:pt>
                <c:pt idx="1250">
                  <c:v>2.5</c:v>
                </c:pt>
                <c:pt idx="1251">
                  <c:v>2.502</c:v>
                </c:pt>
                <c:pt idx="1252">
                  <c:v>2.504</c:v>
                </c:pt>
                <c:pt idx="1253">
                  <c:v>2.506</c:v>
                </c:pt>
                <c:pt idx="1254">
                  <c:v>2.508</c:v>
                </c:pt>
                <c:pt idx="1255">
                  <c:v>2.51</c:v>
                </c:pt>
                <c:pt idx="1256">
                  <c:v>2.512</c:v>
                </c:pt>
                <c:pt idx="1257">
                  <c:v>2.514</c:v>
                </c:pt>
                <c:pt idx="1258">
                  <c:v>2.516</c:v>
                </c:pt>
                <c:pt idx="1259">
                  <c:v>2.518</c:v>
                </c:pt>
                <c:pt idx="1260">
                  <c:v>2.52</c:v>
                </c:pt>
                <c:pt idx="1261">
                  <c:v>2.522</c:v>
                </c:pt>
                <c:pt idx="1262">
                  <c:v>2.524</c:v>
                </c:pt>
                <c:pt idx="1263">
                  <c:v>2.526</c:v>
                </c:pt>
                <c:pt idx="1264">
                  <c:v>2.528</c:v>
                </c:pt>
                <c:pt idx="1265">
                  <c:v>2.53</c:v>
                </c:pt>
                <c:pt idx="1266">
                  <c:v>2.532</c:v>
                </c:pt>
                <c:pt idx="1267">
                  <c:v>2.534</c:v>
                </c:pt>
                <c:pt idx="1268">
                  <c:v>2.536</c:v>
                </c:pt>
                <c:pt idx="1269">
                  <c:v>2.538</c:v>
                </c:pt>
                <c:pt idx="1270">
                  <c:v>2.54</c:v>
                </c:pt>
                <c:pt idx="1271">
                  <c:v>2.542</c:v>
                </c:pt>
                <c:pt idx="1272">
                  <c:v>2.544</c:v>
                </c:pt>
                <c:pt idx="1273">
                  <c:v>2.546</c:v>
                </c:pt>
                <c:pt idx="1274">
                  <c:v>2.548</c:v>
                </c:pt>
                <c:pt idx="1275">
                  <c:v>2.55</c:v>
                </c:pt>
                <c:pt idx="1276">
                  <c:v>2.552</c:v>
                </c:pt>
                <c:pt idx="1277">
                  <c:v>2.554</c:v>
                </c:pt>
                <c:pt idx="1278">
                  <c:v>2.556</c:v>
                </c:pt>
                <c:pt idx="1279">
                  <c:v>2.558</c:v>
                </c:pt>
                <c:pt idx="1280">
                  <c:v>2.56</c:v>
                </c:pt>
                <c:pt idx="1281">
                  <c:v>2.562</c:v>
                </c:pt>
                <c:pt idx="1282">
                  <c:v>2.564</c:v>
                </c:pt>
                <c:pt idx="1283">
                  <c:v>2.566</c:v>
                </c:pt>
                <c:pt idx="1284">
                  <c:v>2.568</c:v>
                </c:pt>
                <c:pt idx="1285">
                  <c:v>2.57</c:v>
                </c:pt>
                <c:pt idx="1286">
                  <c:v>2.572</c:v>
                </c:pt>
                <c:pt idx="1287">
                  <c:v>2.574</c:v>
                </c:pt>
                <c:pt idx="1288">
                  <c:v>2.576</c:v>
                </c:pt>
                <c:pt idx="1289">
                  <c:v>2.578</c:v>
                </c:pt>
                <c:pt idx="1290">
                  <c:v>2.58</c:v>
                </c:pt>
                <c:pt idx="1291">
                  <c:v>2.582</c:v>
                </c:pt>
                <c:pt idx="1292">
                  <c:v>2.584</c:v>
                </c:pt>
                <c:pt idx="1293">
                  <c:v>2.586</c:v>
                </c:pt>
                <c:pt idx="1294">
                  <c:v>2.588</c:v>
                </c:pt>
                <c:pt idx="1295">
                  <c:v>2.59</c:v>
                </c:pt>
                <c:pt idx="1296">
                  <c:v>2.592</c:v>
                </c:pt>
                <c:pt idx="1297">
                  <c:v>2.594</c:v>
                </c:pt>
                <c:pt idx="1298">
                  <c:v>2.596</c:v>
                </c:pt>
                <c:pt idx="1299">
                  <c:v>2.598</c:v>
                </c:pt>
                <c:pt idx="1300">
                  <c:v>2.6</c:v>
                </c:pt>
                <c:pt idx="1301">
                  <c:v>2.602</c:v>
                </c:pt>
                <c:pt idx="1302">
                  <c:v>2.604</c:v>
                </c:pt>
                <c:pt idx="1303">
                  <c:v>2.606</c:v>
                </c:pt>
                <c:pt idx="1304">
                  <c:v>2.608</c:v>
                </c:pt>
                <c:pt idx="1305">
                  <c:v>2.61</c:v>
                </c:pt>
                <c:pt idx="1306">
                  <c:v>2.612</c:v>
                </c:pt>
                <c:pt idx="1307">
                  <c:v>2.614</c:v>
                </c:pt>
                <c:pt idx="1308">
                  <c:v>2.616</c:v>
                </c:pt>
                <c:pt idx="1309">
                  <c:v>2.618</c:v>
                </c:pt>
                <c:pt idx="1310">
                  <c:v>2.62</c:v>
                </c:pt>
                <c:pt idx="1311">
                  <c:v>2.622</c:v>
                </c:pt>
                <c:pt idx="1312">
                  <c:v>2.624</c:v>
                </c:pt>
                <c:pt idx="1313">
                  <c:v>2.626</c:v>
                </c:pt>
                <c:pt idx="1314">
                  <c:v>2.628</c:v>
                </c:pt>
                <c:pt idx="1315">
                  <c:v>2.63</c:v>
                </c:pt>
                <c:pt idx="1316">
                  <c:v>2.632</c:v>
                </c:pt>
                <c:pt idx="1317">
                  <c:v>2.634</c:v>
                </c:pt>
                <c:pt idx="1318">
                  <c:v>2.636</c:v>
                </c:pt>
                <c:pt idx="1319">
                  <c:v>2.638</c:v>
                </c:pt>
                <c:pt idx="1320">
                  <c:v>2.64</c:v>
                </c:pt>
                <c:pt idx="1321">
                  <c:v>2.642</c:v>
                </c:pt>
                <c:pt idx="1322">
                  <c:v>2.644</c:v>
                </c:pt>
                <c:pt idx="1323">
                  <c:v>2.646</c:v>
                </c:pt>
                <c:pt idx="1324">
                  <c:v>2.648</c:v>
                </c:pt>
                <c:pt idx="1325">
                  <c:v>2.65</c:v>
                </c:pt>
                <c:pt idx="1326">
                  <c:v>2.652</c:v>
                </c:pt>
                <c:pt idx="1327">
                  <c:v>2.654</c:v>
                </c:pt>
                <c:pt idx="1328">
                  <c:v>2.656</c:v>
                </c:pt>
                <c:pt idx="1329">
                  <c:v>2.658</c:v>
                </c:pt>
                <c:pt idx="1330">
                  <c:v>2.66</c:v>
                </c:pt>
                <c:pt idx="1331">
                  <c:v>2.662</c:v>
                </c:pt>
                <c:pt idx="1332">
                  <c:v>2.664</c:v>
                </c:pt>
                <c:pt idx="1333">
                  <c:v>2.666</c:v>
                </c:pt>
                <c:pt idx="1334">
                  <c:v>2.668</c:v>
                </c:pt>
                <c:pt idx="1335">
                  <c:v>2.67</c:v>
                </c:pt>
                <c:pt idx="1336">
                  <c:v>2.672</c:v>
                </c:pt>
                <c:pt idx="1337">
                  <c:v>2.674</c:v>
                </c:pt>
                <c:pt idx="1338">
                  <c:v>2.676</c:v>
                </c:pt>
                <c:pt idx="1339">
                  <c:v>2.678</c:v>
                </c:pt>
                <c:pt idx="1340">
                  <c:v>2.68</c:v>
                </c:pt>
                <c:pt idx="1341">
                  <c:v>2.682</c:v>
                </c:pt>
                <c:pt idx="1342">
                  <c:v>2.684</c:v>
                </c:pt>
                <c:pt idx="1343">
                  <c:v>2.686</c:v>
                </c:pt>
                <c:pt idx="1344">
                  <c:v>2.688</c:v>
                </c:pt>
                <c:pt idx="1345">
                  <c:v>2.69</c:v>
                </c:pt>
                <c:pt idx="1346">
                  <c:v>2.692</c:v>
                </c:pt>
                <c:pt idx="1347">
                  <c:v>2.694</c:v>
                </c:pt>
                <c:pt idx="1348">
                  <c:v>2.696</c:v>
                </c:pt>
                <c:pt idx="1349">
                  <c:v>2.698</c:v>
                </c:pt>
                <c:pt idx="1350">
                  <c:v>2.7</c:v>
                </c:pt>
                <c:pt idx="1351">
                  <c:v>2.702</c:v>
                </c:pt>
                <c:pt idx="1352">
                  <c:v>2.704</c:v>
                </c:pt>
                <c:pt idx="1353">
                  <c:v>2.706</c:v>
                </c:pt>
                <c:pt idx="1354">
                  <c:v>2.708</c:v>
                </c:pt>
                <c:pt idx="1355">
                  <c:v>2.71</c:v>
                </c:pt>
                <c:pt idx="1356">
                  <c:v>2.712</c:v>
                </c:pt>
                <c:pt idx="1357">
                  <c:v>2.714</c:v>
                </c:pt>
                <c:pt idx="1358">
                  <c:v>2.716</c:v>
                </c:pt>
                <c:pt idx="1359">
                  <c:v>2.718</c:v>
                </c:pt>
                <c:pt idx="1360">
                  <c:v>2.72</c:v>
                </c:pt>
                <c:pt idx="1361">
                  <c:v>2.722</c:v>
                </c:pt>
                <c:pt idx="1362">
                  <c:v>2.724</c:v>
                </c:pt>
                <c:pt idx="1363">
                  <c:v>2.726</c:v>
                </c:pt>
                <c:pt idx="1364">
                  <c:v>2.728</c:v>
                </c:pt>
                <c:pt idx="1365">
                  <c:v>2.73</c:v>
                </c:pt>
                <c:pt idx="1366">
                  <c:v>2.732</c:v>
                </c:pt>
                <c:pt idx="1367">
                  <c:v>2.734</c:v>
                </c:pt>
                <c:pt idx="1368">
                  <c:v>2.736</c:v>
                </c:pt>
                <c:pt idx="1369">
                  <c:v>2.738</c:v>
                </c:pt>
                <c:pt idx="1370">
                  <c:v>2.74</c:v>
                </c:pt>
                <c:pt idx="1371">
                  <c:v>2.742</c:v>
                </c:pt>
                <c:pt idx="1372">
                  <c:v>2.744</c:v>
                </c:pt>
                <c:pt idx="1373">
                  <c:v>2.746</c:v>
                </c:pt>
                <c:pt idx="1374">
                  <c:v>2.748</c:v>
                </c:pt>
                <c:pt idx="1375">
                  <c:v>2.75</c:v>
                </c:pt>
                <c:pt idx="1376">
                  <c:v>2.752</c:v>
                </c:pt>
                <c:pt idx="1377">
                  <c:v>2.754</c:v>
                </c:pt>
                <c:pt idx="1378">
                  <c:v>2.756</c:v>
                </c:pt>
                <c:pt idx="1379">
                  <c:v>2.758</c:v>
                </c:pt>
                <c:pt idx="1380">
                  <c:v>2.76</c:v>
                </c:pt>
                <c:pt idx="1381">
                  <c:v>2.762</c:v>
                </c:pt>
                <c:pt idx="1382">
                  <c:v>2.764</c:v>
                </c:pt>
                <c:pt idx="1383">
                  <c:v>2.766</c:v>
                </c:pt>
                <c:pt idx="1384">
                  <c:v>2.768</c:v>
                </c:pt>
                <c:pt idx="1385">
                  <c:v>2.77</c:v>
                </c:pt>
                <c:pt idx="1386">
                  <c:v>2.772</c:v>
                </c:pt>
                <c:pt idx="1387">
                  <c:v>2.774</c:v>
                </c:pt>
                <c:pt idx="1388">
                  <c:v>2.776</c:v>
                </c:pt>
                <c:pt idx="1389">
                  <c:v>2.778</c:v>
                </c:pt>
                <c:pt idx="1390">
                  <c:v>2.78</c:v>
                </c:pt>
                <c:pt idx="1391">
                  <c:v>2.782</c:v>
                </c:pt>
                <c:pt idx="1392">
                  <c:v>2.784</c:v>
                </c:pt>
                <c:pt idx="1393">
                  <c:v>2.786</c:v>
                </c:pt>
                <c:pt idx="1394">
                  <c:v>2.788</c:v>
                </c:pt>
                <c:pt idx="1395">
                  <c:v>2.79</c:v>
                </c:pt>
                <c:pt idx="1396">
                  <c:v>2.792</c:v>
                </c:pt>
                <c:pt idx="1397">
                  <c:v>2.794</c:v>
                </c:pt>
                <c:pt idx="1398">
                  <c:v>2.796</c:v>
                </c:pt>
                <c:pt idx="1399">
                  <c:v>2.798</c:v>
                </c:pt>
                <c:pt idx="1400">
                  <c:v>2.8</c:v>
                </c:pt>
                <c:pt idx="1401">
                  <c:v>2.802</c:v>
                </c:pt>
                <c:pt idx="1402">
                  <c:v>2.804</c:v>
                </c:pt>
                <c:pt idx="1403">
                  <c:v>2.806</c:v>
                </c:pt>
                <c:pt idx="1404">
                  <c:v>2.808</c:v>
                </c:pt>
                <c:pt idx="1405">
                  <c:v>2.81</c:v>
                </c:pt>
                <c:pt idx="1406">
                  <c:v>2.811999999999998</c:v>
                </c:pt>
                <c:pt idx="1407">
                  <c:v>2.814</c:v>
                </c:pt>
                <c:pt idx="1408">
                  <c:v>2.815999999999998</c:v>
                </c:pt>
                <c:pt idx="1409">
                  <c:v>2.818</c:v>
                </c:pt>
                <c:pt idx="1410">
                  <c:v>2.82</c:v>
                </c:pt>
                <c:pt idx="1411">
                  <c:v>2.822</c:v>
                </c:pt>
                <c:pt idx="1412">
                  <c:v>2.824</c:v>
                </c:pt>
                <c:pt idx="1413">
                  <c:v>2.826</c:v>
                </c:pt>
                <c:pt idx="1414">
                  <c:v>2.828</c:v>
                </c:pt>
                <c:pt idx="1415">
                  <c:v>2.83</c:v>
                </c:pt>
                <c:pt idx="1416">
                  <c:v>2.831999999999998</c:v>
                </c:pt>
                <c:pt idx="1417">
                  <c:v>2.834</c:v>
                </c:pt>
                <c:pt idx="1418">
                  <c:v>2.835999999999998</c:v>
                </c:pt>
                <c:pt idx="1419">
                  <c:v>2.838</c:v>
                </c:pt>
                <c:pt idx="1420">
                  <c:v>2.84</c:v>
                </c:pt>
                <c:pt idx="1421">
                  <c:v>2.842</c:v>
                </c:pt>
                <c:pt idx="1422">
                  <c:v>2.844</c:v>
                </c:pt>
                <c:pt idx="1423">
                  <c:v>2.846</c:v>
                </c:pt>
                <c:pt idx="1424">
                  <c:v>2.848</c:v>
                </c:pt>
                <c:pt idx="1425">
                  <c:v>2.85</c:v>
                </c:pt>
                <c:pt idx="1426">
                  <c:v>2.851999999999998</c:v>
                </c:pt>
                <c:pt idx="1427">
                  <c:v>2.854</c:v>
                </c:pt>
                <c:pt idx="1428">
                  <c:v>2.855999999999998</c:v>
                </c:pt>
                <c:pt idx="1429">
                  <c:v>2.858</c:v>
                </c:pt>
                <c:pt idx="1430">
                  <c:v>2.86</c:v>
                </c:pt>
                <c:pt idx="1431">
                  <c:v>2.862</c:v>
                </c:pt>
                <c:pt idx="1432">
                  <c:v>2.864</c:v>
                </c:pt>
                <c:pt idx="1433">
                  <c:v>2.866</c:v>
                </c:pt>
                <c:pt idx="1434">
                  <c:v>2.868</c:v>
                </c:pt>
                <c:pt idx="1435">
                  <c:v>2.87</c:v>
                </c:pt>
                <c:pt idx="1436">
                  <c:v>2.871999999999999</c:v>
                </c:pt>
                <c:pt idx="1437">
                  <c:v>2.874</c:v>
                </c:pt>
                <c:pt idx="1438">
                  <c:v>2.875999999999999</c:v>
                </c:pt>
                <c:pt idx="1439">
                  <c:v>2.878</c:v>
                </c:pt>
                <c:pt idx="1440">
                  <c:v>2.88</c:v>
                </c:pt>
                <c:pt idx="1441">
                  <c:v>2.882</c:v>
                </c:pt>
                <c:pt idx="1442">
                  <c:v>2.884</c:v>
                </c:pt>
                <c:pt idx="1443">
                  <c:v>2.886</c:v>
                </c:pt>
                <c:pt idx="1444">
                  <c:v>2.888</c:v>
                </c:pt>
                <c:pt idx="1445">
                  <c:v>2.89</c:v>
                </c:pt>
                <c:pt idx="1446">
                  <c:v>2.891999999999999</c:v>
                </c:pt>
                <c:pt idx="1447">
                  <c:v>2.894</c:v>
                </c:pt>
                <c:pt idx="1448">
                  <c:v>2.895999999999999</c:v>
                </c:pt>
                <c:pt idx="1449">
                  <c:v>2.898</c:v>
                </c:pt>
                <c:pt idx="1450">
                  <c:v>2.9</c:v>
                </c:pt>
                <c:pt idx="1451">
                  <c:v>2.902</c:v>
                </c:pt>
                <c:pt idx="1452">
                  <c:v>2.904</c:v>
                </c:pt>
                <c:pt idx="1453">
                  <c:v>2.906</c:v>
                </c:pt>
                <c:pt idx="1454">
                  <c:v>2.908</c:v>
                </c:pt>
                <c:pt idx="1455">
                  <c:v>2.91</c:v>
                </c:pt>
                <c:pt idx="1456">
                  <c:v>2.911999999999999</c:v>
                </c:pt>
                <c:pt idx="1457">
                  <c:v>2.914</c:v>
                </c:pt>
                <c:pt idx="1458">
                  <c:v>2.915999999999999</c:v>
                </c:pt>
                <c:pt idx="1459">
                  <c:v>2.918</c:v>
                </c:pt>
                <c:pt idx="1460">
                  <c:v>2.92</c:v>
                </c:pt>
                <c:pt idx="1461">
                  <c:v>2.922</c:v>
                </c:pt>
                <c:pt idx="1462">
                  <c:v>2.924</c:v>
                </c:pt>
                <c:pt idx="1463">
                  <c:v>2.926</c:v>
                </c:pt>
                <c:pt idx="1464">
                  <c:v>2.928</c:v>
                </c:pt>
                <c:pt idx="1465">
                  <c:v>2.93</c:v>
                </c:pt>
                <c:pt idx="1466">
                  <c:v>2.931999999999999</c:v>
                </c:pt>
                <c:pt idx="1467">
                  <c:v>2.934</c:v>
                </c:pt>
                <c:pt idx="1468">
                  <c:v>2.935999999999999</c:v>
                </c:pt>
                <c:pt idx="1469">
                  <c:v>2.938</c:v>
                </c:pt>
                <c:pt idx="1470">
                  <c:v>2.94</c:v>
                </c:pt>
                <c:pt idx="1471">
                  <c:v>2.942</c:v>
                </c:pt>
                <c:pt idx="1472">
                  <c:v>2.944</c:v>
                </c:pt>
                <c:pt idx="1473">
                  <c:v>2.946</c:v>
                </c:pt>
                <c:pt idx="1474">
                  <c:v>2.948</c:v>
                </c:pt>
                <c:pt idx="1475">
                  <c:v>2.95</c:v>
                </c:pt>
                <c:pt idx="1476">
                  <c:v>2.951999999999999</c:v>
                </c:pt>
                <c:pt idx="1477">
                  <c:v>2.954</c:v>
                </c:pt>
                <c:pt idx="1478">
                  <c:v>2.955999999999999</c:v>
                </c:pt>
                <c:pt idx="1479">
                  <c:v>2.958</c:v>
                </c:pt>
                <c:pt idx="1480">
                  <c:v>2.96</c:v>
                </c:pt>
                <c:pt idx="1481">
                  <c:v>2.962</c:v>
                </c:pt>
                <c:pt idx="1482">
                  <c:v>2.964</c:v>
                </c:pt>
                <c:pt idx="1483">
                  <c:v>2.966</c:v>
                </c:pt>
                <c:pt idx="1484">
                  <c:v>2.968</c:v>
                </c:pt>
                <c:pt idx="1485">
                  <c:v>2.97</c:v>
                </c:pt>
                <c:pt idx="1486">
                  <c:v>2.972</c:v>
                </c:pt>
                <c:pt idx="1487">
                  <c:v>2.974</c:v>
                </c:pt>
                <c:pt idx="1488">
                  <c:v>2.976</c:v>
                </c:pt>
                <c:pt idx="1489">
                  <c:v>2.978</c:v>
                </c:pt>
                <c:pt idx="1490">
                  <c:v>2.98</c:v>
                </c:pt>
                <c:pt idx="1491">
                  <c:v>2.982</c:v>
                </c:pt>
                <c:pt idx="1492">
                  <c:v>2.984</c:v>
                </c:pt>
                <c:pt idx="1493">
                  <c:v>2.986</c:v>
                </c:pt>
                <c:pt idx="1494">
                  <c:v>2.988</c:v>
                </c:pt>
                <c:pt idx="1495">
                  <c:v>2.99</c:v>
                </c:pt>
                <c:pt idx="1496">
                  <c:v>2.992</c:v>
                </c:pt>
                <c:pt idx="1497">
                  <c:v>2.994</c:v>
                </c:pt>
                <c:pt idx="1498">
                  <c:v>2.996</c:v>
                </c:pt>
                <c:pt idx="1499">
                  <c:v>2.998</c:v>
                </c:pt>
                <c:pt idx="1500">
                  <c:v>3.0</c:v>
                </c:pt>
                <c:pt idx="1501">
                  <c:v>3.002</c:v>
                </c:pt>
                <c:pt idx="1502">
                  <c:v>3.004</c:v>
                </c:pt>
                <c:pt idx="1503">
                  <c:v>3.006</c:v>
                </c:pt>
                <c:pt idx="1504">
                  <c:v>3.008</c:v>
                </c:pt>
                <c:pt idx="1505">
                  <c:v>3.01</c:v>
                </c:pt>
                <c:pt idx="1506">
                  <c:v>3.012</c:v>
                </c:pt>
                <c:pt idx="1507">
                  <c:v>3.014</c:v>
                </c:pt>
                <c:pt idx="1508">
                  <c:v>3.016</c:v>
                </c:pt>
                <c:pt idx="1509">
                  <c:v>3.018</c:v>
                </c:pt>
                <c:pt idx="1510">
                  <c:v>3.02</c:v>
                </c:pt>
                <c:pt idx="1511">
                  <c:v>3.022</c:v>
                </c:pt>
                <c:pt idx="1512">
                  <c:v>3.024</c:v>
                </c:pt>
                <c:pt idx="1513">
                  <c:v>3.026</c:v>
                </c:pt>
                <c:pt idx="1514">
                  <c:v>3.028</c:v>
                </c:pt>
                <c:pt idx="1515">
                  <c:v>3.03</c:v>
                </c:pt>
                <c:pt idx="1516">
                  <c:v>3.032</c:v>
                </c:pt>
                <c:pt idx="1517">
                  <c:v>3.034</c:v>
                </c:pt>
                <c:pt idx="1518">
                  <c:v>3.036</c:v>
                </c:pt>
                <c:pt idx="1519">
                  <c:v>3.038</c:v>
                </c:pt>
                <c:pt idx="1520">
                  <c:v>3.04</c:v>
                </c:pt>
                <c:pt idx="1521">
                  <c:v>3.042</c:v>
                </c:pt>
                <c:pt idx="1522">
                  <c:v>3.044</c:v>
                </c:pt>
                <c:pt idx="1523">
                  <c:v>3.046</c:v>
                </c:pt>
                <c:pt idx="1524">
                  <c:v>3.048</c:v>
                </c:pt>
                <c:pt idx="1525">
                  <c:v>3.05</c:v>
                </c:pt>
                <c:pt idx="1526">
                  <c:v>3.052</c:v>
                </c:pt>
                <c:pt idx="1527">
                  <c:v>3.054</c:v>
                </c:pt>
                <c:pt idx="1528">
                  <c:v>3.056</c:v>
                </c:pt>
                <c:pt idx="1529">
                  <c:v>3.058</c:v>
                </c:pt>
                <c:pt idx="1530">
                  <c:v>3.06</c:v>
                </c:pt>
                <c:pt idx="1531">
                  <c:v>3.062</c:v>
                </c:pt>
                <c:pt idx="1532">
                  <c:v>3.064</c:v>
                </c:pt>
                <c:pt idx="1533">
                  <c:v>3.066</c:v>
                </c:pt>
                <c:pt idx="1534">
                  <c:v>3.068</c:v>
                </c:pt>
                <c:pt idx="1535">
                  <c:v>3.07</c:v>
                </c:pt>
                <c:pt idx="1536">
                  <c:v>3.072</c:v>
                </c:pt>
                <c:pt idx="1537">
                  <c:v>3.074</c:v>
                </c:pt>
                <c:pt idx="1538">
                  <c:v>3.076</c:v>
                </c:pt>
                <c:pt idx="1539">
                  <c:v>3.078</c:v>
                </c:pt>
                <c:pt idx="1540">
                  <c:v>3.08</c:v>
                </c:pt>
                <c:pt idx="1541">
                  <c:v>3.082</c:v>
                </c:pt>
                <c:pt idx="1542">
                  <c:v>3.084</c:v>
                </c:pt>
                <c:pt idx="1543">
                  <c:v>3.086</c:v>
                </c:pt>
                <c:pt idx="1544">
                  <c:v>3.088</c:v>
                </c:pt>
                <c:pt idx="1545">
                  <c:v>3.09</c:v>
                </c:pt>
                <c:pt idx="1546">
                  <c:v>3.092</c:v>
                </c:pt>
                <c:pt idx="1547">
                  <c:v>3.094</c:v>
                </c:pt>
                <c:pt idx="1548">
                  <c:v>3.096</c:v>
                </c:pt>
                <c:pt idx="1549">
                  <c:v>3.098</c:v>
                </c:pt>
                <c:pt idx="1550">
                  <c:v>3.1</c:v>
                </c:pt>
                <c:pt idx="1551">
                  <c:v>3.102</c:v>
                </c:pt>
                <c:pt idx="1552">
                  <c:v>3.104</c:v>
                </c:pt>
                <c:pt idx="1553">
                  <c:v>3.106</c:v>
                </c:pt>
                <c:pt idx="1554">
                  <c:v>3.108</c:v>
                </c:pt>
                <c:pt idx="1555">
                  <c:v>3.11</c:v>
                </c:pt>
                <c:pt idx="1556">
                  <c:v>3.112</c:v>
                </c:pt>
                <c:pt idx="1557">
                  <c:v>3.114</c:v>
                </c:pt>
                <c:pt idx="1558">
                  <c:v>3.116</c:v>
                </c:pt>
                <c:pt idx="1559">
                  <c:v>3.118</c:v>
                </c:pt>
                <c:pt idx="1560">
                  <c:v>3.12</c:v>
                </c:pt>
                <c:pt idx="1561">
                  <c:v>3.122</c:v>
                </c:pt>
                <c:pt idx="1562">
                  <c:v>3.124</c:v>
                </c:pt>
                <c:pt idx="1563">
                  <c:v>3.126</c:v>
                </c:pt>
                <c:pt idx="1564">
                  <c:v>3.128</c:v>
                </c:pt>
                <c:pt idx="1565">
                  <c:v>3.13</c:v>
                </c:pt>
                <c:pt idx="1566">
                  <c:v>3.132</c:v>
                </c:pt>
                <c:pt idx="1567">
                  <c:v>3.134</c:v>
                </c:pt>
                <c:pt idx="1568">
                  <c:v>3.136</c:v>
                </c:pt>
                <c:pt idx="1569">
                  <c:v>3.138</c:v>
                </c:pt>
                <c:pt idx="1570">
                  <c:v>3.14</c:v>
                </c:pt>
                <c:pt idx="1571">
                  <c:v>3.142</c:v>
                </c:pt>
                <c:pt idx="1572">
                  <c:v>3.144</c:v>
                </c:pt>
                <c:pt idx="1573">
                  <c:v>3.146</c:v>
                </c:pt>
                <c:pt idx="1574">
                  <c:v>3.148</c:v>
                </c:pt>
                <c:pt idx="1575">
                  <c:v>3.15</c:v>
                </c:pt>
                <c:pt idx="1576">
                  <c:v>3.152</c:v>
                </c:pt>
                <c:pt idx="1577">
                  <c:v>3.154</c:v>
                </c:pt>
                <c:pt idx="1578">
                  <c:v>3.156</c:v>
                </c:pt>
                <c:pt idx="1579">
                  <c:v>3.158</c:v>
                </c:pt>
                <c:pt idx="1580">
                  <c:v>3.16</c:v>
                </c:pt>
                <c:pt idx="1581">
                  <c:v>3.162</c:v>
                </c:pt>
                <c:pt idx="1582">
                  <c:v>3.164</c:v>
                </c:pt>
                <c:pt idx="1583">
                  <c:v>3.166</c:v>
                </c:pt>
                <c:pt idx="1584">
                  <c:v>3.168</c:v>
                </c:pt>
                <c:pt idx="1585">
                  <c:v>3.17</c:v>
                </c:pt>
                <c:pt idx="1586">
                  <c:v>3.172</c:v>
                </c:pt>
                <c:pt idx="1587">
                  <c:v>3.174</c:v>
                </c:pt>
                <c:pt idx="1588">
                  <c:v>3.176</c:v>
                </c:pt>
                <c:pt idx="1589">
                  <c:v>3.178</c:v>
                </c:pt>
                <c:pt idx="1590">
                  <c:v>3.18</c:v>
                </c:pt>
                <c:pt idx="1591">
                  <c:v>3.182</c:v>
                </c:pt>
                <c:pt idx="1592">
                  <c:v>3.184</c:v>
                </c:pt>
                <c:pt idx="1593">
                  <c:v>3.186</c:v>
                </c:pt>
                <c:pt idx="1594">
                  <c:v>3.188</c:v>
                </c:pt>
                <c:pt idx="1595">
                  <c:v>3.19</c:v>
                </c:pt>
                <c:pt idx="1596">
                  <c:v>3.192</c:v>
                </c:pt>
                <c:pt idx="1597">
                  <c:v>3.194</c:v>
                </c:pt>
                <c:pt idx="1598">
                  <c:v>3.196</c:v>
                </c:pt>
                <c:pt idx="1599">
                  <c:v>3.198</c:v>
                </c:pt>
                <c:pt idx="1600">
                  <c:v>3.2</c:v>
                </c:pt>
                <c:pt idx="1601">
                  <c:v>3.202</c:v>
                </c:pt>
                <c:pt idx="1602">
                  <c:v>3.204</c:v>
                </c:pt>
                <c:pt idx="1603">
                  <c:v>3.206</c:v>
                </c:pt>
                <c:pt idx="1604">
                  <c:v>3.208</c:v>
                </c:pt>
                <c:pt idx="1605">
                  <c:v>3.21</c:v>
                </c:pt>
                <c:pt idx="1606">
                  <c:v>3.212</c:v>
                </c:pt>
                <c:pt idx="1607">
                  <c:v>3.214</c:v>
                </c:pt>
                <c:pt idx="1608">
                  <c:v>3.216</c:v>
                </c:pt>
                <c:pt idx="1609">
                  <c:v>3.218</c:v>
                </c:pt>
                <c:pt idx="1610">
                  <c:v>3.22</c:v>
                </c:pt>
                <c:pt idx="1611">
                  <c:v>3.222</c:v>
                </c:pt>
                <c:pt idx="1612">
                  <c:v>3.224</c:v>
                </c:pt>
                <c:pt idx="1613">
                  <c:v>3.226</c:v>
                </c:pt>
                <c:pt idx="1614">
                  <c:v>3.228</c:v>
                </c:pt>
                <c:pt idx="1615">
                  <c:v>3.23</c:v>
                </c:pt>
                <c:pt idx="1616">
                  <c:v>3.232</c:v>
                </c:pt>
                <c:pt idx="1617">
                  <c:v>3.234</c:v>
                </c:pt>
                <c:pt idx="1618">
                  <c:v>3.236</c:v>
                </c:pt>
                <c:pt idx="1619">
                  <c:v>3.238</c:v>
                </c:pt>
                <c:pt idx="1620">
                  <c:v>3.24</c:v>
                </c:pt>
                <c:pt idx="1621">
                  <c:v>3.242</c:v>
                </c:pt>
                <c:pt idx="1622">
                  <c:v>3.244</c:v>
                </c:pt>
                <c:pt idx="1623">
                  <c:v>3.246</c:v>
                </c:pt>
                <c:pt idx="1624">
                  <c:v>3.248</c:v>
                </c:pt>
                <c:pt idx="1625">
                  <c:v>3.25</c:v>
                </c:pt>
                <c:pt idx="1626">
                  <c:v>3.252</c:v>
                </c:pt>
                <c:pt idx="1627">
                  <c:v>3.254</c:v>
                </c:pt>
                <c:pt idx="1628">
                  <c:v>3.256</c:v>
                </c:pt>
                <c:pt idx="1629">
                  <c:v>3.258</c:v>
                </c:pt>
                <c:pt idx="1630">
                  <c:v>3.26</c:v>
                </c:pt>
                <c:pt idx="1631">
                  <c:v>3.262</c:v>
                </c:pt>
                <c:pt idx="1632">
                  <c:v>3.264</c:v>
                </c:pt>
                <c:pt idx="1633">
                  <c:v>3.266</c:v>
                </c:pt>
                <c:pt idx="1634">
                  <c:v>3.268</c:v>
                </c:pt>
                <c:pt idx="1635">
                  <c:v>3.27</c:v>
                </c:pt>
                <c:pt idx="1636">
                  <c:v>3.272</c:v>
                </c:pt>
                <c:pt idx="1637">
                  <c:v>3.274</c:v>
                </c:pt>
                <c:pt idx="1638">
                  <c:v>3.276</c:v>
                </c:pt>
                <c:pt idx="1639">
                  <c:v>3.278</c:v>
                </c:pt>
                <c:pt idx="1640">
                  <c:v>3.28</c:v>
                </c:pt>
                <c:pt idx="1641">
                  <c:v>3.282</c:v>
                </c:pt>
                <c:pt idx="1642">
                  <c:v>3.284</c:v>
                </c:pt>
                <c:pt idx="1643">
                  <c:v>3.286</c:v>
                </c:pt>
                <c:pt idx="1644">
                  <c:v>3.288</c:v>
                </c:pt>
                <c:pt idx="1645">
                  <c:v>3.29</c:v>
                </c:pt>
                <c:pt idx="1646">
                  <c:v>3.292</c:v>
                </c:pt>
                <c:pt idx="1647">
                  <c:v>3.294</c:v>
                </c:pt>
                <c:pt idx="1648">
                  <c:v>3.296</c:v>
                </c:pt>
                <c:pt idx="1649">
                  <c:v>3.298</c:v>
                </c:pt>
                <c:pt idx="1650">
                  <c:v>3.3</c:v>
                </c:pt>
                <c:pt idx="1651">
                  <c:v>3.302</c:v>
                </c:pt>
                <c:pt idx="1652">
                  <c:v>3.304</c:v>
                </c:pt>
                <c:pt idx="1653">
                  <c:v>3.306</c:v>
                </c:pt>
                <c:pt idx="1654">
                  <c:v>3.308</c:v>
                </c:pt>
                <c:pt idx="1655">
                  <c:v>3.31</c:v>
                </c:pt>
                <c:pt idx="1656">
                  <c:v>3.311999999999998</c:v>
                </c:pt>
                <c:pt idx="1657">
                  <c:v>3.314</c:v>
                </c:pt>
                <c:pt idx="1658">
                  <c:v>3.315999999999998</c:v>
                </c:pt>
                <c:pt idx="1659">
                  <c:v>3.318</c:v>
                </c:pt>
                <c:pt idx="1660">
                  <c:v>3.32</c:v>
                </c:pt>
                <c:pt idx="1661">
                  <c:v>3.322</c:v>
                </c:pt>
                <c:pt idx="1662">
                  <c:v>3.324</c:v>
                </c:pt>
                <c:pt idx="1663">
                  <c:v>3.326</c:v>
                </c:pt>
                <c:pt idx="1664">
                  <c:v>3.328</c:v>
                </c:pt>
                <c:pt idx="1665">
                  <c:v>3.33</c:v>
                </c:pt>
                <c:pt idx="1666">
                  <c:v>3.331999999999998</c:v>
                </c:pt>
                <c:pt idx="1667">
                  <c:v>3.334</c:v>
                </c:pt>
                <c:pt idx="1668">
                  <c:v>3.335999999999998</c:v>
                </c:pt>
                <c:pt idx="1669">
                  <c:v>3.338</c:v>
                </c:pt>
                <c:pt idx="1670">
                  <c:v>3.34</c:v>
                </c:pt>
                <c:pt idx="1671">
                  <c:v>3.342</c:v>
                </c:pt>
                <c:pt idx="1672">
                  <c:v>3.344</c:v>
                </c:pt>
                <c:pt idx="1673">
                  <c:v>3.346</c:v>
                </c:pt>
                <c:pt idx="1674">
                  <c:v>3.348</c:v>
                </c:pt>
                <c:pt idx="1675">
                  <c:v>3.35</c:v>
                </c:pt>
                <c:pt idx="1676">
                  <c:v>3.351999999999998</c:v>
                </c:pt>
                <c:pt idx="1677">
                  <c:v>3.354</c:v>
                </c:pt>
                <c:pt idx="1678">
                  <c:v>3.355999999999998</c:v>
                </c:pt>
                <c:pt idx="1679">
                  <c:v>3.358</c:v>
                </c:pt>
                <c:pt idx="1680">
                  <c:v>3.36</c:v>
                </c:pt>
                <c:pt idx="1681">
                  <c:v>3.362</c:v>
                </c:pt>
                <c:pt idx="1682">
                  <c:v>3.364</c:v>
                </c:pt>
                <c:pt idx="1683">
                  <c:v>3.366</c:v>
                </c:pt>
                <c:pt idx="1684">
                  <c:v>3.368</c:v>
                </c:pt>
                <c:pt idx="1685">
                  <c:v>3.37</c:v>
                </c:pt>
                <c:pt idx="1686">
                  <c:v>3.371999999999999</c:v>
                </c:pt>
                <c:pt idx="1687">
                  <c:v>3.374</c:v>
                </c:pt>
                <c:pt idx="1688">
                  <c:v>3.375999999999999</c:v>
                </c:pt>
                <c:pt idx="1689">
                  <c:v>3.378</c:v>
                </c:pt>
                <c:pt idx="1690">
                  <c:v>3.38</c:v>
                </c:pt>
                <c:pt idx="1691">
                  <c:v>3.382</c:v>
                </c:pt>
                <c:pt idx="1692">
                  <c:v>3.384</c:v>
                </c:pt>
                <c:pt idx="1693">
                  <c:v>3.386</c:v>
                </c:pt>
                <c:pt idx="1694">
                  <c:v>3.388</c:v>
                </c:pt>
                <c:pt idx="1695">
                  <c:v>3.39</c:v>
                </c:pt>
                <c:pt idx="1696">
                  <c:v>3.391999999999999</c:v>
                </c:pt>
                <c:pt idx="1697">
                  <c:v>3.394</c:v>
                </c:pt>
                <c:pt idx="1698">
                  <c:v>3.395999999999999</c:v>
                </c:pt>
                <c:pt idx="1699">
                  <c:v>3.398</c:v>
                </c:pt>
                <c:pt idx="1700">
                  <c:v>3.4</c:v>
                </c:pt>
                <c:pt idx="1701">
                  <c:v>3.402</c:v>
                </c:pt>
                <c:pt idx="1702">
                  <c:v>3.404</c:v>
                </c:pt>
                <c:pt idx="1703">
                  <c:v>3.406</c:v>
                </c:pt>
                <c:pt idx="1704">
                  <c:v>3.408</c:v>
                </c:pt>
                <c:pt idx="1705">
                  <c:v>3.41</c:v>
                </c:pt>
                <c:pt idx="1706">
                  <c:v>3.411999999999999</c:v>
                </c:pt>
                <c:pt idx="1707">
                  <c:v>3.414</c:v>
                </c:pt>
                <c:pt idx="1708">
                  <c:v>3.415999999999999</c:v>
                </c:pt>
                <c:pt idx="1709">
                  <c:v>3.418</c:v>
                </c:pt>
                <c:pt idx="1710">
                  <c:v>3.42</c:v>
                </c:pt>
                <c:pt idx="1711">
                  <c:v>3.422</c:v>
                </c:pt>
                <c:pt idx="1712">
                  <c:v>3.424</c:v>
                </c:pt>
                <c:pt idx="1713">
                  <c:v>3.426</c:v>
                </c:pt>
                <c:pt idx="1714">
                  <c:v>3.428</c:v>
                </c:pt>
                <c:pt idx="1715">
                  <c:v>3.43</c:v>
                </c:pt>
                <c:pt idx="1716">
                  <c:v>3.431999999999999</c:v>
                </c:pt>
                <c:pt idx="1717">
                  <c:v>3.434</c:v>
                </c:pt>
                <c:pt idx="1718">
                  <c:v>3.435999999999999</c:v>
                </c:pt>
                <c:pt idx="1719">
                  <c:v>3.438</c:v>
                </c:pt>
                <c:pt idx="1720">
                  <c:v>3.44</c:v>
                </c:pt>
                <c:pt idx="1721">
                  <c:v>3.442</c:v>
                </c:pt>
                <c:pt idx="1722">
                  <c:v>3.444</c:v>
                </c:pt>
                <c:pt idx="1723">
                  <c:v>3.446</c:v>
                </c:pt>
                <c:pt idx="1724">
                  <c:v>3.448</c:v>
                </c:pt>
                <c:pt idx="1725">
                  <c:v>3.45</c:v>
                </c:pt>
                <c:pt idx="1726">
                  <c:v>3.451999999999999</c:v>
                </c:pt>
                <c:pt idx="1727">
                  <c:v>3.454</c:v>
                </c:pt>
                <c:pt idx="1728">
                  <c:v>3.455999999999999</c:v>
                </c:pt>
                <c:pt idx="1729">
                  <c:v>3.458</c:v>
                </c:pt>
                <c:pt idx="1730">
                  <c:v>3.46</c:v>
                </c:pt>
                <c:pt idx="1731">
                  <c:v>3.462</c:v>
                </c:pt>
                <c:pt idx="1732">
                  <c:v>3.464</c:v>
                </c:pt>
                <c:pt idx="1733">
                  <c:v>3.466</c:v>
                </c:pt>
                <c:pt idx="1734">
                  <c:v>3.468</c:v>
                </c:pt>
                <c:pt idx="1735">
                  <c:v>3.47</c:v>
                </c:pt>
                <c:pt idx="1736">
                  <c:v>3.472</c:v>
                </c:pt>
                <c:pt idx="1737">
                  <c:v>3.474</c:v>
                </c:pt>
                <c:pt idx="1738">
                  <c:v>3.476</c:v>
                </c:pt>
                <c:pt idx="1739">
                  <c:v>3.478</c:v>
                </c:pt>
                <c:pt idx="1740">
                  <c:v>3.48</c:v>
                </c:pt>
                <c:pt idx="1741">
                  <c:v>3.482</c:v>
                </c:pt>
                <c:pt idx="1742">
                  <c:v>3.484</c:v>
                </c:pt>
                <c:pt idx="1743">
                  <c:v>3.486</c:v>
                </c:pt>
                <c:pt idx="1744">
                  <c:v>3.488</c:v>
                </c:pt>
                <c:pt idx="1745">
                  <c:v>3.49</c:v>
                </c:pt>
                <c:pt idx="1746">
                  <c:v>3.492</c:v>
                </c:pt>
                <c:pt idx="1747">
                  <c:v>3.494</c:v>
                </c:pt>
                <c:pt idx="1748">
                  <c:v>3.496</c:v>
                </c:pt>
                <c:pt idx="1749">
                  <c:v>3.498</c:v>
                </c:pt>
                <c:pt idx="1750">
                  <c:v>3.5</c:v>
                </c:pt>
                <c:pt idx="1751">
                  <c:v>3.502</c:v>
                </c:pt>
                <c:pt idx="1752">
                  <c:v>3.504</c:v>
                </c:pt>
                <c:pt idx="1753">
                  <c:v>3.506</c:v>
                </c:pt>
                <c:pt idx="1754">
                  <c:v>3.508</c:v>
                </c:pt>
                <c:pt idx="1755">
                  <c:v>3.51</c:v>
                </c:pt>
                <c:pt idx="1756">
                  <c:v>3.512</c:v>
                </c:pt>
                <c:pt idx="1757">
                  <c:v>3.514</c:v>
                </c:pt>
                <c:pt idx="1758">
                  <c:v>3.516</c:v>
                </c:pt>
                <c:pt idx="1759">
                  <c:v>3.518</c:v>
                </c:pt>
                <c:pt idx="1760">
                  <c:v>3.52</c:v>
                </c:pt>
                <c:pt idx="1761">
                  <c:v>3.522</c:v>
                </c:pt>
                <c:pt idx="1762">
                  <c:v>3.524</c:v>
                </c:pt>
                <c:pt idx="1763">
                  <c:v>3.526</c:v>
                </c:pt>
                <c:pt idx="1764">
                  <c:v>3.528</c:v>
                </c:pt>
                <c:pt idx="1765">
                  <c:v>3.53</c:v>
                </c:pt>
                <c:pt idx="1766">
                  <c:v>3.532</c:v>
                </c:pt>
                <c:pt idx="1767">
                  <c:v>3.534</c:v>
                </c:pt>
                <c:pt idx="1768">
                  <c:v>3.536</c:v>
                </c:pt>
                <c:pt idx="1769">
                  <c:v>3.538</c:v>
                </c:pt>
                <c:pt idx="1770">
                  <c:v>3.54</c:v>
                </c:pt>
                <c:pt idx="1771">
                  <c:v>3.542</c:v>
                </c:pt>
                <c:pt idx="1772">
                  <c:v>3.544</c:v>
                </c:pt>
                <c:pt idx="1773">
                  <c:v>3.546</c:v>
                </c:pt>
                <c:pt idx="1774">
                  <c:v>3.548</c:v>
                </c:pt>
                <c:pt idx="1775">
                  <c:v>3.55</c:v>
                </c:pt>
                <c:pt idx="1776">
                  <c:v>3.552</c:v>
                </c:pt>
                <c:pt idx="1777">
                  <c:v>3.554</c:v>
                </c:pt>
                <c:pt idx="1778">
                  <c:v>3.556</c:v>
                </c:pt>
                <c:pt idx="1779">
                  <c:v>3.558</c:v>
                </c:pt>
                <c:pt idx="1780">
                  <c:v>3.56</c:v>
                </c:pt>
                <c:pt idx="1781">
                  <c:v>3.562</c:v>
                </c:pt>
                <c:pt idx="1782">
                  <c:v>3.564</c:v>
                </c:pt>
                <c:pt idx="1783">
                  <c:v>3.566</c:v>
                </c:pt>
                <c:pt idx="1784">
                  <c:v>3.568</c:v>
                </c:pt>
                <c:pt idx="1785">
                  <c:v>3.57</c:v>
                </c:pt>
                <c:pt idx="1786">
                  <c:v>3.572</c:v>
                </c:pt>
                <c:pt idx="1787">
                  <c:v>3.574</c:v>
                </c:pt>
                <c:pt idx="1788">
                  <c:v>3.576</c:v>
                </c:pt>
                <c:pt idx="1789">
                  <c:v>3.578</c:v>
                </c:pt>
                <c:pt idx="1790">
                  <c:v>3.58</c:v>
                </c:pt>
                <c:pt idx="1791">
                  <c:v>3.582</c:v>
                </c:pt>
                <c:pt idx="1792">
                  <c:v>3.584</c:v>
                </c:pt>
                <c:pt idx="1793">
                  <c:v>3.586</c:v>
                </c:pt>
                <c:pt idx="1794">
                  <c:v>3.588</c:v>
                </c:pt>
                <c:pt idx="1795">
                  <c:v>3.59</c:v>
                </c:pt>
                <c:pt idx="1796">
                  <c:v>3.592</c:v>
                </c:pt>
                <c:pt idx="1797">
                  <c:v>3.594</c:v>
                </c:pt>
                <c:pt idx="1798">
                  <c:v>3.596</c:v>
                </c:pt>
                <c:pt idx="1799">
                  <c:v>3.598</c:v>
                </c:pt>
                <c:pt idx="1800">
                  <c:v>3.6</c:v>
                </c:pt>
                <c:pt idx="1801">
                  <c:v>3.602</c:v>
                </c:pt>
                <c:pt idx="1802">
                  <c:v>3.604</c:v>
                </c:pt>
                <c:pt idx="1803">
                  <c:v>3.606</c:v>
                </c:pt>
                <c:pt idx="1804">
                  <c:v>3.608</c:v>
                </c:pt>
                <c:pt idx="1805">
                  <c:v>3.61</c:v>
                </c:pt>
                <c:pt idx="1806">
                  <c:v>3.612</c:v>
                </c:pt>
                <c:pt idx="1807">
                  <c:v>3.614</c:v>
                </c:pt>
                <c:pt idx="1808">
                  <c:v>3.616</c:v>
                </c:pt>
                <c:pt idx="1809">
                  <c:v>3.618</c:v>
                </c:pt>
                <c:pt idx="1810">
                  <c:v>3.62</c:v>
                </c:pt>
                <c:pt idx="1811">
                  <c:v>3.622</c:v>
                </c:pt>
                <c:pt idx="1812">
                  <c:v>3.624</c:v>
                </c:pt>
                <c:pt idx="1813">
                  <c:v>3.626</c:v>
                </c:pt>
                <c:pt idx="1814">
                  <c:v>3.628</c:v>
                </c:pt>
                <c:pt idx="1815">
                  <c:v>3.63</c:v>
                </c:pt>
                <c:pt idx="1816">
                  <c:v>3.632</c:v>
                </c:pt>
                <c:pt idx="1817">
                  <c:v>3.634</c:v>
                </c:pt>
                <c:pt idx="1818">
                  <c:v>3.636</c:v>
                </c:pt>
                <c:pt idx="1819">
                  <c:v>3.638</c:v>
                </c:pt>
                <c:pt idx="1820">
                  <c:v>3.64</c:v>
                </c:pt>
                <c:pt idx="1821">
                  <c:v>3.642</c:v>
                </c:pt>
                <c:pt idx="1822">
                  <c:v>3.644</c:v>
                </c:pt>
                <c:pt idx="1823">
                  <c:v>3.646</c:v>
                </c:pt>
                <c:pt idx="1824">
                  <c:v>3.648</c:v>
                </c:pt>
                <c:pt idx="1825">
                  <c:v>3.65</c:v>
                </c:pt>
                <c:pt idx="1826">
                  <c:v>3.652</c:v>
                </c:pt>
                <c:pt idx="1827">
                  <c:v>3.654</c:v>
                </c:pt>
                <c:pt idx="1828">
                  <c:v>3.656</c:v>
                </c:pt>
                <c:pt idx="1829">
                  <c:v>3.658</c:v>
                </c:pt>
                <c:pt idx="1830">
                  <c:v>3.66</c:v>
                </c:pt>
                <c:pt idx="1831">
                  <c:v>3.662</c:v>
                </c:pt>
                <c:pt idx="1832">
                  <c:v>3.664</c:v>
                </c:pt>
                <c:pt idx="1833">
                  <c:v>3.666</c:v>
                </c:pt>
                <c:pt idx="1834">
                  <c:v>3.668</c:v>
                </c:pt>
                <c:pt idx="1835">
                  <c:v>3.67</c:v>
                </c:pt>
                <c:pt idx="1836">
                  <c:v>3.672</c:v>
                </c:pt>
                <c:pt idx="1837">
                  <c:v>3.674</c:v>
                </c:pt>
                <c:pt idx="1838">
                  <c:v>3.676</c:v>
                </c:pt>
                <c:pt idx="1839">
                  <c:v>3.678</c:v>
                </c:pt>
                <c:pt idx="1840">
                  <c:v>3.68</c:v>
                </c:pt>
                <c:pt idx="1841">
                  <c:v>3.682</c:v>
                </c:pt>
                <c:pt idx="1842">
                  <c:v>3.684</c:v>
                </c:pt>
                <c:pt idx="1843">
                  <c:v>3.686</c:v>
                </c:pt>
                <c:pt idx="1844">
                  <c:v>3.688</c:v>
                </c:pt>
                <c:pt idx="1845">
                  <c:v>3.69</c:v>
                </c:pt>
                <c:pt idx="1846">
                  <c:v>3.692</c:v>
                </c:pt>
                <c:pt idx="1847">
                  <c:v>3.694</c:v>
                </c:pt>
                <c:pt idx="1848">
                  <c:v>3.696</c:v>
                </c:pt>
                <c:pt idx="1849">
                  <c:v>3.698</c:v>
                </c:pt>
                <c:pt idx="1850">
                  <c:v>3.7</c:v>
                </c:pt>
                <c:pt idx="1851">
                  <c:v>3.702</c:v>
                </c:pt>
                <c:pt idx="1852">
                  <c:v>3.704</c:v>
                </c:pt>
                <c:pt idx="1853">
                  <c:v>3.706</c:v>
                </c:pt>
                <c:pt idx="1854">
                  <c:v>3.708</c:v>
                </c:pt>
                <c:pt idx="1855">
                  <c:v>3.71</c:v>
                </c:pt>
                <c:pt idx="1856">
                  <c:v>3.712</c:v>
                </c:pt>
                <c:pt idx="1857">
                  <c:v>3.714</c:v>
                </c:pt>
                <c:pt idx="1858">
                  <c:v>3.716</c:v>
                </c:pt>
                <c:pt idx="1859">
                  <c:v>3.718</c:v>
                </c:pt>
                <c:pt idx="1860">
                  <c:v>3.72</c:v>
                </c:pt>
                <c:pt idx="1861">
                  <c:v>3.722</c:v>
                </c:pt>
                <c:pt idx="1862">
                  <c:v>3.724</c:v>
                </c:pt>
                <c:pt idx="1863">
                  <c:v>3.726</c:v>
                </c:pt>
                <c:pt idx="1864">
                  <c:v>3.728</c:v>
                </c:pt>
                <c:pt idx="1865">
                  <c:v>3.73</c:v>
                </c:pt>
                <c:pt idx="1866">
                  <c:v>3.732</c:v>
                </c:pt>
                <c:pt idx="1867">
                  <c:v>3.734</c:v>
                </c:pt>
                <c:pt idx="1868">
                  <c:v>3.736</c:v>
                </c:pt>
                <c:pt idx="1869">
                  <c:v>3.738</c:v>
                </c:pt>
                <c:pt idx="1870">
                  <c:v>3.74</c:v>
                </c:pt>
                <c:pt idx="1871">
                  <c:v>3.742</c:v>
                </c:pt>
                <c:pt idx="1872">
                  <c:v>3.744</c:v>
                </c:pt>
                <c:pt idx="1873">
                  <c:v>3.746</c:v>
                </c:pt>
                <c:pt idx="1874">
                  <c:v>3.748</c:v>
                </c:pt>
                <c:pt idx="1875">
                  <c:v>3.75</c:v>
                </c:pt>
                <c:pt idx="1876">
                  <c:v>3.752</c:v>
                </c:pt>
                <c:pt idx="1877">
                  <c:v>3.754</c:v>
                </c:pt>
                <c:pt idx="1878">
                  <c:v>3.756</c:v>
                </c:pt>
                <c:pt idx="1879">
                  <c:v>3.758</c:v>
                </c:pt>
                <c:pt idx="1880">
                  <c:v>3.76</c:v>
                </c:pt>
                <c:pt idx="1881">
                  <c:v>3.762</c:v>
                </c:pt>
                <c:pt idx="1882">
                  <c:v>3.764</c:v>
                </c:pt>
                <c:pt idx="1883">
                  <c:v>3.766</c:v>
                </c:pt>
                <c:pt idx="1884">
                  <c:v>3.768</c:v>
                </c:pt>
                <c:pt idx="1885">
                  <c:v>3.77</c:v>
                </c:pt>
                <c:pt idx="1886">
                  <c:v>3.772</c:v>
                </c:pt>
                <c:pt idx="1887">
                  <c:v>3.774</c:v>
                </c:pt>
                <c:pt idx="1888">
                  <c:v>3.776</c:v>
                </c:pt>
                <c:pt idx="1889">
                  <c:v>3.778</c:v>
                </c:pt>
                <c:pt idx="1890">
                  <c:v>3.78</c:v>
                </c:pt>
                <c:pt idx="1891">
                  <c:v>3.782</c:v>
                </c:pt>
                <c:pt idx="1892">
                  <c:v>3.784</c:v>
                </c:pt>
                <c:pt idx="1893">
                  <c:v>3.786</c:v>
                </c:pt>
                <c:pt idx="1894">
                  <c:v>3.788</c:v>
                </c:pt>
                <c:pt idx="1895">
                  <c:v>3.79</c:v>
                </c:pt>
                <c:pt idx="1896">
                  <c:v>3.792</c:v>
                </c:pt>
                <c:pt idx="1897">
                  <c:v>3.794</c:v>
                </c:pt>
                <c:pt idx="1898">
                  <c:v>3.796</c:v>
                </c:pt>
                <c:pt idx="1899">
                  <c:v>3.798</c:v>
                </c:pt>
                <c:pt idx="1900">
                  <c:v>3.8</c:v>
                </c:pt>
                <c:pt idx="1901">
                  <c:v>3.802</c:v>
                </c:pt>
                <c:pt idx="1902">
                  <c:v>3.804</c:v>
                </c:pt>
                <c:pt idx="1903">
                  <c:v>3.806</c:v>
                </c:pt>
                <c:pt idx="1904">
                  <c:v>3.808</c:v>
                </c:pt>
                <c:pt idx="1905">
                  <c:v>3.81</c:v>
                </c:pt>
                <c:pt idx="1906">
                  <c:v>3.811999999999998</c:v>
                </c:pt>
                <c:pt idx="1907">
                  <c:v>3.814</c:v>
                </c:pt>
                <c:pt idx="1908">
                  <c:v>3.815999999999998</c:v>
                </c:pt>
                <c:pt idx="1909">
                  <c:v>3.818</c:v>
                </c:pt>
                <c:pt idx="1910">
                  <c:v>3.82</c:v>
                </c:pt>
                <c:pt idx="1911">
                  <c:v>3.822</c:v>
                </c:pt>
                <c:pt idx="1912">
                  <c:v>3.824</c:v>
                </c:pt>
                <c:pt idx="1913">
                  <c:v>3.826</c:v>
                </c:pt>
                <c:pt idx="1914">
                  <c:v>3.828</c:v>
                </c:pt>
                <c:pt idx="1915">
                  <c:v>3.83</c:v>
                </c:pt>
                <c:pt idx="1916">
                  <c:v>3.831999999999998</c:v>
                </c:pt>
                <c:pt idx="1917">
                  <c:v>3.834</c:v>
                </c:pt>
                <c:pt idx="1918">
                  <c:v>3.835999999999998</c:v>
                </c:pt>
                <c:pt idx="1919">
                  <c:v>3.838</c:v>
                </c:pt>
                <c:pt idx="1920">
                  <c:v>3.84</c:v>
                </c:pt>
                <c:pt idx="1921">
                  <c:v>3.842</c:v>
                </c:pt>
                <c:pt idx="1922">
                  <c:v>3.844</c:v>
                </c:pt>
                <c:pt idx="1923">
                  <c:v>3.846</c:v>
                </c:pt>
                <c:pt idx="1924">
                  <c:v>3.848</c:v>
                </c:pt>
                <c:pt idx="1925">
                  <c:v>3.85</c:v>
                </c:pt>
                <c:pt idx="1926">
                  <c:v>3.851999999999998</c:v>
                </c:pt>
                <c:pt idx="1927">
                  <c:v>3.854</c:v>
                </c:pt>
                <c:pt idx="1928">
                  <c:v>3.855999999999998</c:v>
                </c:pt>
                <c:pt idx="1929">
                  <c:v>3.858</c:v>
                </c:pt>
                <c:pt idx="1930">
                  <c:v>3.86</c:v>
                </c:pt>
                <c:pt idx="1931">
                  <c:v>3.862</c:v>
                </c:pt>
                <c:pt idx="1932">
                  <c:v>3.864</c:v>
                </c:pt>
                <c:pt idx="1933">
                  <c:v>3.866</c:v>
                </c:pt>
                <c:pt idx="1934">
                  <c:v>3.868</c:v>
                </c:pt>
                <c:pt idx="1935">
                  <c:v>3.87</c:v>
                </c:pt>
                <c:pt idx="1936">
                  <c:v>3.871999999999999</c:v>
                </c:pt>
                <c:pt idx="1937">
                  <c:v>3.874</c:v>
                </c:pt>
                <c:pt idx="1938">
                  <c:v>3.875999999999999</c:v>
                </c:pt>
                <c:pt idx="1939">
                  <c:v>3.878</c:v>
                </c:pt>
                <c:pt idx="1940">
                  <c:v>3.88</c:v>
                </c:pt>
                <c:pt idx="1941">
                  <c:v>3.882</c:v>
                </c:pt>
                <c:pt idx="1942">
                  <c:v>3.884</c:v>
                </c:pt>
                <c:pt idx="1943">
                  <c:v>3.886</c:v>
                </c:pt>
                <c:pt idx="1944">
                  <c:v>3.888</c:v>
                </c:pt>
                <c:pt idx="1945">
                  <c:v>3.89</c:v>
                </c:pt>
                <c:pt idx="1946">
                  <c:v>3.891999999999999</c:v>
                </c:pt>
                <c:pt idx="1947">
                  <c:v>3.894</c:v>
                </c:pt>
                <c:pt idx="1948">
                  <c:v>3.895999999999999</c:v>
                </c:pt>
                <c:pt idx="1949">
                  <c:v>3.898</c:v>
                </c:pt>
                <c:pt idx="1950">
                  <c:v>3.9</c:v>
                </c:pt>
                <c:pt idx="1951">
                  <c:v>3.902</c:v>
                </c:pt>
                <c:pt idx="1952">
                  <c:v>3.904</c:v>
                </c:pt>
                <c:pt idx="1953">
                  <c:v>3.906</c:v>
                </c:pt>
                <c:pt idx="1954">
                  <c:v>3.908</c:v>
                </c:pt>
                <c:pt idx="1955">
                  <c:v>3.91</c:v>
                </c:pt>
                <c:pt idx="1956">
                  <c:v>3.911999999999999</c:v>
                </c:pt>
                <c:pt idx="1957">
                  <c:v>3.914</c:v>
                </c:pt>
                <c:pt idx="1958">
                  <c:v>3.915999999999999</c:v>
                </c:pt>
                <c:pt idx="1959">
                  <c:v>3.918</c:v>
                </c:pt>
                <c:pt idx="1960">
                  <c:v>3.92</c:v>
                </c:pt>
                <c:pt idx="1961">
                  <c:v>3.922</c:v>
                </c:pt>
                <c:pt idx="1962">
                  <c:v>3.924</c:v>
                </c:pt>
                <c:pt idx="1963">
                  <c:v>3.926</c:v>
                </c:pt>
                <c:pt idx="1964">
                  <c:v>3.928</c:v>
                </c:pt>
                <c:pt idx="1965">
                  <c:v>3.93</c:v>
                </c:pt>
                <c:pt idx="1966">
                  <c:v>3.931999999999999</c:v>
                </c:pt>
                <c:pt idx="1967">
                  <c:v>3.934</c:v>
                </c:pt>
                <c:pt idx="1968">
                  <c:v>3.935999999999999</c:v>
                </c:pt>
                <c:pt idx="1969">
                  <c:v>3.938</c:v>
                </c:pt>
                <c:pt idx="1970">
                  <c:v>3.94</c:v>
                </c:pt>
                <c:pt idx="1971">
                  <c:v>3.942</c:v>
                </c:pt>
                <c:pt idx="1972">
                  <c:v>3.944</c:v>
                </c:pt>
                <c:pt idx="1973">
                  <c:v>3.946</c:v>
                </c:pt>
                <c:pt idx="1974">
                  <c:v>3.948</c:v>
                </c:pt>
                <c:pt idx="1975">
                  <c:v>3.95</c:v>
                </c:pt>
                <c:pt idx="1976">
                  <c:v>3.951999999999999</c:v>
                </c:pt>
                <c:pt idx="1977">
                  <c:v>3.954</c:v>
                </c:pt>
                <c:pt idx="1978">
                  <c:v>3.955999999999999</c:v>
                </c:pt>
                <c:pt idx="1979">
                  <c:v>3.958</c:v>
                </c:pt>
                <c:pt idx="1980">
                  <c:v>3.96</c:v>
                </c:pt>
                <c:pt idx="1981">
                  <c:v>3.962</c:v>
                </c:pt>
                <c:pt idx="1982">
                  <c:v>3.964</c:v>
                </c:pt>
                <c:pt idx="1983">
                  <c:v>3.966</c:v>
                </c:pt>
                <c:pt idx="1984">
                  <c:v>3.968</c:v>
                </c:pt>
                <c:pt idx="1985">
                  <c:v>3.97</c:v>
                </c:pt>
                <c:pt idx="1986">
                  <c:v>3.972</c:v>
                </c:pt>
                <c:pt idx="1987">
                  <c:v>3.974</c:v>
                </c:pt>
                <c:pt idx="1988">
                  <c:v>3.976</c:v>
                </c:pt>
                <c:pt idx="1989">
                  <c:v>3.978</c:v>
                </c:pt>
                <c:pt idx="1990">
                  <c:v>3.98</c:v>
                </c:pt>
                <c:pt idx="1991">
                  <c:v>3.982</c:v>
                </c:pt>
                <c:pt idx="1992">
                  <c:v>3.984</c:v>
                </c:pt>
                <c:pt idx="1993">
                  <c:v>3.986</c:v>
                </c:pt>
                <c:pt idx="1994">
                  <c:v>3.988</c:v>
                </c:pt>
                <c:pt idx="1995">
                  <c:v>3.99</c:v>
                </c:pt>
                <c:pt idx="1996">
                  <c:v>3.992</c:v>
                </c:pt>
                <c:pt idx="1997">
                  <c:v>3.994</c:v>
                </c:pt>
                <c:pt idx="1998">
                  <c:v>3.996</c:v>
                </c:pt>
                <c:pt idx="1999">
                  <c:v>3.998</c:v>
                </c:pt>
                <c:pt idx="2000">
                  <c:v>4.0</c:v>
                </c:pt>
                <c:pt idx="2001">
                  <c:v>4.002</c:v>
                </c:pt>
                <c:pt idx="2002">
                  <c:v>4.004</c:v>
                </c:pt>
                <c:pt idx="2003">
                  <c:v>4.006</c:v>
                </c:pt>
                <c:pt idx="2004">
                  <c:v>4.008</c:v>
                </c:pt>
                <c:pt idx="2005">
                  <c:v>4.01</c:v>
                </c:pt>
                <c:pt idx="2006">
                  <c:v>4.012</c:v>
                </c:pt>
                <c:pt idx="2007">
                  <c:v>4.013999999999998</c:v>
                </c:pt>
                <c:pt idx="2008">
                  <c:v>4.016</c:v>
                </c:pt>
                <c:pt idx="2009">
                  <c:v>4.017999999999997</c:v>
                </c:pt>
                <c:pt idx="2010">
                  <c:v>4.02</c:v>
                </c:pt>
                <c:pt idx="2011">
                  <c:v>4.021999999999998</c:v>
                </c:pt>
                <c:pt idx="2012">
                  <c:v>4.023999999999997</c:v>
                </c:pt>
                <c:pt idx="2013">
                  <c:v>4.025999999999997</c:v>
                </c:pt>
                <c:pt idx="2014">
                  <c:v>4.027999999999997</c:v>
                </c:pt>
                <c:pt idx="2015">
                  <c:v>4.03</c:v>
                </c:pt>
                <c:pt idx="2016">
                  <c:v>4.032</c:v>
                </c:pt>
                <c:pt idx="2017">
                  <c:v>4.034</c:v>
                </c:pt>
                <c:pt idx="2018">
                  <c:v>4.036</c:v>
                </c:pt>
                <c:pt idx="2019">
                  <c:v>4.038</c:v>
                </c:pt>
                <c:pt idx="2020">
                  <c:v>4.04</c:v>
                </c:pt>
                <c:pt idx="2021">
                  <c:v>4.042</c:v>
                </c:pt>
                <c:pt idx="2022">
                  <c:v>4.044</c:v>
                </c:pt>
                <c:pt idx="2023">
                  <c:v>4.046</c:v>
                </c:pt>
                <c:pt idx="2024">
                  <c:v>4.048</c:v>
                </c:pt>
                <c:pt idx="2025">
                  <c:v>4.05</c:v>
                </c:pt>
                <c:pt idx="2026">
                  <c:v>4.052</c:v>
                </c:pt>
                <c:pt idx="2027">
                  <c:v>4.053999999999998</c:v>
                </c:pt>
                <c:pt idx="2028">
                  <c:v>4.056</c:v>
                </c:pt>
                <c:pt idx="2029">
                  <c:v>4.057999999999997</c:v>
                </c:pt>
                <c:pt idx="2030">
                  <c:v>4.06</c:v>
                </c:pt>
                <c:pt idx="2031">
                  <c:v>4.061999999999998</c:v>
                </c:pt>
                <c:pt idx="2032">
                  <c:v>4.063999999999997</c:v>
                </c:pt>
                <c:pt idx="2033">
                  <c:v>4.065999999999997</c:v>
                </c:pt>
                <c:pt idx="2034">
                  <c:v>4.067999999999997</c:v>
                </c:pt>
                <c:pt idx="2035">
                  <c:v>4.07</c:v>
                </c:pt>
                <c:pt idx="2036">
                  <c:v>4.072</c:v>
                </c:pt>
                <c:pt idx="2037">
                  <c:v>4.074</c:v>
                </c:pt>
                <c:pt idx="2038">
                  <c:v>4.076</c:v>
                </c:pt>
                <c:pt idx="2039">
                  <c:v>4.078</c:v>
                </c:pt>
                <c:pt idx="2040">
                  <c:v>4.08</c:v>
                </c:pt>
                <c:pt idx="2041">
                  <c:v>4.082</c:v>
                </c:pt>
                <c:pt idx="2042">
                  <c:v>4.084</c:v>
                </c:pt>
                <c:pt idx="2043">
                  <c:v>4.086</c:v>
                </c:pt>
                <c:pt idx="2044">
                  <c:v>4.088</c:v>
                </c:pt>
                <c:pt idx="2045">
                  <c:v>4.09</c:v>
                </c:pt>
                <c:pt idx="2046">
                  <c:v>4.092</c:v>
                </c:pt>
                <c:pt idx="2047">
                  <c:v>4.093999999999999</c:v>
                </c:pt>
                <c:pt idx="2048">
                  <c:v>4.096</c:v>
                </c:pt>
                <c:pt idx="2049">
                  <c:v>4.097999999999997</c:v>
                </c:pt>
                <c:pt idx="2050">
                  <c:v>4.1</c:v>
                </c:pt>
                <c:pt idx="2051">
                  <c:v>4.101999999999999</c:v>
                </c:pt>
                <c:pt idx="2052">
                  <c:v>4.103999999999997</c:v>
                </c:pt>
                <c:pt idx="2053">
                  <c:v>4.105999999999997</c:v>
                </c:pt>
                <c:pt idx="2054">
                  <c:v>4.107999999999997</c:v>
                </c:pt>
                <c:pt idx="2055">
                  <c:v>4.109999999999999</c:v>
                </c:pt>
                <c:pt idx="2056">
                  <c:v>4.111999999999997</c:v>
                </c:pt>
                <c:pt idx="2057">
                  <c:v>4.113999999999997</c:v>
                </c:pt>
                <c:pt idx="2058">
                  <c:v>4.115999999999997</c:v>
                </c:pt>
                <c:pt idx="2059">
                  <c:v>4.117999999999997</c:v>
                </c:pt>
                <c:pt idx="2060">
                  <c:v>4.119999999999997</c:v>
                </c:pt>
                <c:pt idx="2061">
                  <c:v>4.121999999999997</c:v>
                </c:pt>
                <c:pt idx="2062">
                  <c:v>4.123999999999997</c:v>
                </c:pt>
                <c:pt idx="2063">
                  <c:v>4.125999999999997</c:v>
                </c:pt>
                <c:pt idx="2064">
                  <c:v>4.127999999999996</c:v>
                </c:pt>
                <c:pt idx="2065">
                  <c:v>4.13</c:v>
                </c:pt>
                <c:pt idx="2066">
                  <c:v>4.132</c:v>
                </c:pt>
                <c:pt idx="2067">
                  <c:v>4.133999999999999</c:v>
                </c:pt>
                <c:pt idx="2068">
                  <c:v>4.136</c:v>
                </c:pt>
                <c:pt idx="2069">
                  <c:v>4.137999999999997</c:v>
                </c:pt>
                <c:pt idx="2070">
                  <c:v>4.14</c:v>
                </c:pt>
                <c:pt idx="2071">
                  <c:v>4.141999999999999</c:v>
                </c:pt>
                <c:pt idx="2072">
                  <c:v>4.143999999999997</c:v>
                </c:pt>
                <c:pt idx="2073">
                  <c:v>4.145999999999997</c:v>
                </c:pt>
                <c:pt idx="2074">
                  <c:v>4.147999999999997</c:v>
                </c:pt>
                <c:pt idx="2075">
                  <c:v>4.149999999999999</c:v>
                </c:pt>
                <c:pt idx="2076">
                  <c:v>4.151999999999997</c:v>
                </c:pt>
                <c:pt idx="2077">
                  <c:v>4.153999999999997</c:v>
                </c:pt>
                <c:pt idx="2078">
                  <c:v>4.155999999999997</c:v>
                </c:pt>
                <c:pt idx="2079">
                  <c:v>4.157999999999997</c:v>
                </c:pt>
                <c:pt idx="2080">
                  <c:v>4.159999999999997</c:v>
                </c:pt>
                <c:pt idx="2081">
                  <c:v>4.161999999999997</c:v>
                </c:pt>
                <c:pt idx="2082">
                  <c:v>4.163999999999997</c:v>
                </c:pt>
                <c:pt idx="2083">
                  <c:v>4.165999999999997</c:v>
                </c:pt>
                <c:pt idx="2084">
                  <c:v>4.167999999999996</c:v>
                </c:pt>
                <c:pt idx="2085">
                  <c:v>4.17</c:v>
                </c:pt>
                <c:pt idx="2086">
                  <c:v>4.172</c:v>
                </c:pt>
                <c:pt idx="2087">
                  <c:v>4.173999999999999</c:v>
                </c:pt>
                <c:pt idx="2088">
                  <c:v>4.176</c:v>
                </c:pt>
                <c:pt idx="2089">
                  <c:v>4.177999999999997</c:v>
                </c:pt>
                <c:pt idx="2090">
                  <c:v>4.18</c:v>
                </c:pt>
                <c:pt idx="2091">
                  <c:v>4.181999999999999</c:v>
                </c:pt>
                <c:pt idx="2092">
                  <c:v>4.183999999999997</c:v>
                </c:pt>
                <c:pt idx="2093">
                  <c:v>4.185999999999997</c:v>
                </c:pt>
                <c:pt idx="2094">
                  <c:v>4.187999999999997</c:v>
                </c:pt>
                <c:pt idx="2095">
                  <c:v>4.189999999999999</c:v>
                </c:pt>
                <c:pt idx="2096">
                  <c:v>4.191999999999997</c:v>
                </c:pt>
                <c:pt idx="2097">
                  <c:v>4.193999999999997</c:v>
                </c:pt>
                <c:pt idx="2098">
                  <c:v>4.195999999999997</c:v>
                </c:pt>
                <c:pt idx="2099">
                  <c:v>4.197999999999997</c:v>
                </c:pt>
                <c:pt idx="2100">
                  <c:v>4.2</c:v>
                </c:pt>
                <c:pt idx="2101">
                  <c:v>4.202</c:v>
                </c:pt>
                <c:pt idx="2102">
                  <c:v>4.204</c:v>
                </c:pt>
                <c:pt idx="2103">
                  <c:v>4.206</c:v>
                </c:pt>
                <c:pt idx="2104">
                  <c:v>4.208</c:v>
                </c:pt>
                <c:pt idx="2105">
                  <c:v>4.21</c:v>
                </c:pt>
                <c:pt idx="2106">
                  <c:v>4.212</c:v>
                </c:pt>
                <c:pt idx="2107">
                  <c:v>4.214</c:v>
                </c:pt>
                <c:pt idx="2108">
                  <c:v>4.216</c:v>
                </c:pt>
                <c:pt idx="2109">
                  <c:v>4.218</c:v>
                </c:pt>
                <c:pt idx="2110">
                  <c:v>4.22</c:v>
                </c:pt>
                <c:pt idx="2111">
                  <c:v>4.222</c:v>
                </c:pt>
                <c:pt idx="2112">
                  <c:v>4.223999999999998</c:v>
                </c:pt>
                <c:pt idx="2113">
                  <c:v>4.226</c:v>
                </c:pt>
                <c:pt idx="2114">
                  <c:v>4.227999999999997</c:v>
                </c:pt>
                <c:pt idx="2115">
                  <c:v>4.23</c:v>
                </c:pt>
                <c:pt idx="2116">
                  <c:v>4.232</c:v>
                </c:pt>
                <c:pt idx="2117">
                  <c:v>4.234</c:v>
                </c:pt>
                <c:pt idx="2118">
                  <c:v>4.236</c:v>
                </c:pt>
                <c:pt idx="2119">
                  <c:v>4.238</c:v>
                </c:pt>
                <c:pt idx="2120">
                  <c:v>4.24</c:v>
                </c:pt>
                <c:pt idx="2121">
                  <c:v>4.242</c:v>
                </c:pt>
                <c:pt idx="2122">
                  <c:v>4.244</c:v>
                </c:pt>
                <c:pt idx="2123">
                  <c:v>4.246</c:v>
                </c:pt>
                <c:pt idx="2124">
                  <c:v>4.248</c:v>
                </c:pt>
                <c:pt idx="2125">
                  <c:v>4.25</c:v>
                </c:pt>
                <c:pt idx="2126">
                  <c:v>4.252</c:v>
                </c:pt>
                <c:pt idx="2127">
                  <c:v>4.254</c:v>
                </c:pt>
                <c:pt idx="2128">
                  <c:v>4.256</c:v>
                </c:pt>
                <c:pt idx="2129">
                  <c:v>4.258</c:v>
                </c:pt>
                <c:pt idx="2130">
                  <c:v>4.26</c:v>
                </c:pt>
                <c:pt idx="2131">
                  <c:v>4.262</c:v>
                </c:pt>
                <c:pt idx="2132">
                  <c:v>4.263999999999998</c:v>
                </c:pt>
                <c:pt idx="2133">
                  <c:v>4.266</c:v>
                </c:pt>
                <c:pt idx="2134">
                  <c:v>4.267999999999997</c:v>
                </c:pt>
                <c:pt idx="2135">
                  <c:v>4.27</c:v>
                </c:pt>
                <c:pt idx="2136">
                  <c:v>4.272</c:v>
                </c:pt>
                <c:pt idx="2137">
                  <c:v>4.274</c:v>
                </c:pt>
                <c:pt idx="2138">
                  <c:v>4.276</c:v>
                </c:pt>
                <c:pt idx="2139">
                  <c:v>4.278</c:v>
                </c:pt>
                <c:pt idx="2140">
                  <c:v>4.28</c:v>
                </c:pt>
                <c:pt idx="2141">
                  <c:v>4.282</c:v>
                </c:pt>
                <c:pt idx="2142">
                  <c:v>4.284</c:v>
                </c:pt>
                <c:pt idx="2143">
                  <c:v>4.286</c:v>
                </c:pt>
                <c:pt idx="2144">
                  <c:v>4.288</c:v>
                </c:pt>
                <c:pt idx="2145">
                  <c:v>4.29</c:v>
                </c:pt>
                <c:pt idx="2146">
                  <c:v>4.292</c:v>
                </c:pt>
                <c:pt idx="2147">
                  <c:v>4.294</c:v>
                </c:pt>
                <c:pt idx="2148">
                  <c:v>4.296</c:v>
                </c:pt>
                <c:pt idx="2149">
                  <c:v>4.298</c:v>
                </c:pt>
                <c:pt idx="2150">
                  <c:v>4.3</c:v>
                </c:pt>
                <c:pt idx="2151">
                  <c:v>4.302</c:v>
                </c:pt>
                <c:pt idx="2152">
                  <c:v>4.303999999999998</c:v>
                </c:pt>
                <c:pt idx="2153">
                  <c:v>4.306</c:v>
                </c:pt>
                <c:pt idx="2154">
                  <c:v>4.307999999999997</c:v>
                </c:pt>
                <c:pt idx="2155">
                  <c:v>4.31</c:v>
                </c:pt>
                <c:pt idx="2156">
                  <c:v>4.311999999999998</c:v>
                </c:pt>
                <c:pt idx="2157">
                  <c:v>4.313999999999997</c:v>
                </c:pt>
                <c:pt idx="2158">
                  <c:v>4.315999999999997</c:v>
                </c:pt>
                <c:pt idx="2159">
                  <c:v>4.317999999999997</c:v>
                </c:pt>
                <c:pt idx="2160">
                  <c:v>4.319999999999998</c:v>
                </c:pt>
                <c:pt idx="2161">
                  <c:v>4.321999999999997</c:v>
                </c:pt>
                <c:pt idx="2162">
                  <c:v>4.323999999999997</c:v>
                </c:pt>
                <c:pt idx="2163">
                  <c:v>4.325999999999997</c:v>
                </c:pt>
                <c:pt idx="2164">
                  <c:v>4.327999999999997</c:v>
                </c:pt>
                <c:pt idx="2165">
                  <c:v>4.33</c:v>
                </c:pt>
                <c:pt idx="2166">
                  <c:v>4.332</c:v>
                </c:pt>
                <c:pt idx="2167">
                  <c:v>4.334</c:v>
                </c:pt>
                <c:pt idx="2168">
                  <c:v>4.336</c:v>
                </c:pt>
                <c:pt idx="2169">
                  <c:v>4.338</c:v>
                </c:pt>
                <c:pt idx="2170">
                  <c:v>4.34</c:v>
                </c:pt>
                <c:pt idx="2171">
                  <c:v>4.342</c:v>
                </c:pt>
                <c:pt idx="2172">
                  <c:v>4.343999999999998</c:v>
                </c:pt>
                <c:pt idx="2173">
                  <c:v>4.346</c:v>
                </c:pt>
                <c:pt idx="2174">
                  <c:v>4.347999999999997</c:v>
                </c:pt>
                <c:pt idx="2175">
                  <c:v>4.35</c:v>
                </c:pt>
                <c:pt idx="2176">
                  <c:v>4.351999999999998</c:v>
                </c:pt>
                <c:pt idx="2177">
                  <c:v>4.353999999999997</c:v>
                </c:pt>
                <c:pt idx="2178">
                  <c:v>4.355999999999997</c:v>
                </c:pt>
                <c:pt idx="2179">
                  <c:v>4.357999999999997</c:v>
                </c:pt>
                <c:pt idx="2180">
                  <c:v>4.359999999999998</c:v>
                </c:pt>
                <c:pt idx="2181">
                  <c:v>4.361999999999997</c:v>
                </c:pt>
                <c:pt idx="2182">
                  <c:v>4.363999999999997</c:v>
                </c:pt>
                <c:pt idx="2183">
                  <c:v>4.365999999999997</c:v>
                </c:pt>
                <c:pt idx="2184">
                  <c:v>4.367999999999997</c:v>
                </c:pt>
                <c:pt idx="2185">
                  <c:v>4.37</c:v>
                </c:pt>
                <c:pt idx="2186">
                  <c:v>4.372</c:v>
                </c:pt>
                <c:pt idx="2187">
                  <c:v>4.374</c:v>
                </c:pt>
                <c:pt idx="2188">
                  <c:v>4.376</c:v>
                </c:pt>
                <c:pt idx="2189">
                  <c:v>4.378</c:v>
                </c:pt>
                <c:pt idx="2190">
                  <c:v>4.38</c:v>
                </c:pt>
                <c:pt idx="2191">
                  <c:v>4.382</c:v>
                </c:pt>
                <c:pt idx="2192">
                  <c:v>4.383999999999999</c:v>
                </c:pt>
                <c:pt idx="2193">
                  <c:v>4.386</c:v>
                </c:pt>
                <c:pt idx="2194">
                  <c:v>4.387999999999997</c:v>
                </c:pt>
                <c:pt idx="2195">
                  <c:v>4.39</c:v>
                </c:pt>
                <c:pt idx="2196">
                  <c:v>4.391999999999999</c:v>
                </c:pt>
                <c:pt idx="2197">
                  <c:v>4.393999999999997</c:v>
                </c:pt>
                <c:pt idx="2198">
                  <c:v>4.395999999999997</c:v>
                </c:pt>
                <c:pt idx="2199">
                  <c:v>4.397999999999997</c:v>
                </c:pt>
                <c:pt idx="2200">
                  <c:v>4.4</c:v>
                </c:pt>
                <c:pt idx="2201">
                  <c:v>4.402</c:v>
                </c:pt>
                <c:pt idx="2202">
                  <c:v>4.404</c:v>
                </c:pt>
                <c:pt idx="2203">
                  <c:v>4.406</c:v>
                </c:pt>
                <c:pt idx="2204">
                  <c:v>4.408</c:v>
                </c:pt>
                <c:pt idx="2205">
                  <c:v>4.41</c:v>
                </c:pt>
                <c:pt idx="2206">
                  <c:v>4.412</c:v>
                </c:pt>
                <c:pt idx="2207">
                  <c:v>4.414</c:v>
                </c:pt>
                <c:pt idx="2208">
                  <c:v>4.416</c:v>
                </c:pt>
                <c:pt idx="2209">
                  <c:v>4.418</c:v>
                </c:pt>
                <c:pt idx="2210">
                  <c:v>4.42</c:v>
                </c:pt>
                <c:pt idx="2211">
                  <c:v>4.422</c:v>
                </c:pt>
                <c:pt idx="2212">
                  <c:v>4.423999999999999</c:v>
                </c:pt>
                <c:pt idx="2213">
                  <c:v>4.426</c:v>
                </c:pt>
                <c:pt idx="2214">
                  <c:v>4.427999999999997</c:v>
                </c:pt>
                <c:pt idx="2215">
                  <c:v>4.43</c:v>
                </c:pt>
                <c:pt idx="2216">
                  <c:v>4.432</c:v>
                </c:pt>
                <c:pt idx="2217">
                  <c:v>4.434</c:v>
                </c:pt>
                <c:pt idx="2218">
                  <c:v>4.436</c:v>
                </c:pt>
                <c:pt idx="2219">
                  <c:v>4.438</c:v>
                </c:pt>
                <c:pt idx="2220">
                  <c:v>4.44</c:v>
                </c:pt>
                <c:pt idx="2221">
                  <c:v>4.442</c:v>
                </c:pt>
                <c:pt idx="2222">
                  <c:v>4.444</c:v>
                </c:pt>
                <c:pt idx="2223">
                  <c:v>4.446</c:v>
                </c:pt>
                <c:pt idx="2224">
                  <c:v>4.448</c:v>
                </c:pt>
                <c:pt idx="2225">
                  <c:v>4.45</c:v>
                </c:pt>
                <c:pt idx="2226">
                  <c:v>4.452</c:v>
                </c:pt>
                <c:pt idx="2227">
                  <c:v>4.454</c:v>
                </c:pt>
                <c:pt idx="2228">
                  <c:v>4.456</c:v>
                </c:pt>
                <c:pt idx="2229">
                  <c:v>4.458</c:v>
                </c:pt>
                <c:pt idx="2230">
                  <c:v>4.46</c:v>
                </c:pt>
                <c:pt idx="2231">
                  <c:v>4.462</c:v>
                </c:pt>
                <c:pt idx="2232">
                  <c:v>4.463999999999999</c:v>
                </c:pt>
                <c:pt idx="2233">
                  <c:v>4.466</c:v>
                </c:pt>
                <c:pt idx="2234">
                  <c:v>4.468</c:v>
                </c:pt>
                <c:pt idx="2235">
                  <c:v>4.47</c:v>
                </c:pt>
                <c:pt idx="2236">
                  <c:v>4.472</c:v>
                </c:pt>
                <c:pt idx="2237">
                  <c:v>4.474</c:v>
                </c:pt>
                <c:pt idx="2238">
                  <c:v>4.476</c:v>
                </c:pt>
                <c:pt idx="2239">
                  <c:v>4.478</c:v>
                </c:pt>
                <c:pt idx="2240">
                  <c:v>4.48</c:v>
                </c:pt>
                <c:pt idx="2241">
                  <c:v>4.482</c:v>
                </c:pt>
                <c:pt idx="2242">
                  <c:v>4.484</c:v>
                </c:pt>
                <c:pt idx="2243">
                  <c:v>4.486</c:v>
                </c:pt>
                <c:pt idx="2244">
                  <c:v>4.488</c:v>
                </c:pt>
                <c:pt idx="2245">
                  <c:v>4.49</c:v>
                </c:pt>
                <c:pt idx="2246">
                  <c:v>4.492</c:v>
                </c:pt>
                <c:pt idx="2247">
                  <c:v>4.494</c:v>
                </c:pt>
                <c:pt idx="2248">
                  <c:v>4.496</c:v>
                </c:pt>
                <c:pt idx="2249">
                  <c:v>4.498</c:v>
                </c:pt>
                <c:pt idx="2250">
                  <c:v>4.5</c:v>
                </c:pt>
                <c:pt idx="2251">
                  <c:v>4.502</c:v>
                </c:pt>
                <c:pt idx="2252">
                  <c:v>4.504</c:v>
                </c:pt>
                <c:pt idx="2253">
                  <c:v>4.506</c:v>
                </c:pt>
                <c:pt idx="2254">
                  <c:v>4.508</c:v>
                </c:pt>
                <c:pt idx="2255">
                  <c:v>4.51</c:v>
                </c:pt>
                <c:pt idx="2256">
                  <c:v>4.512</c:v>
                </c:pt>
                <c:pt idx="2257">
                  <c:v>4.513999999999998</c:v>
                </c:pt>
                <c:pt idx="2258">
                  <c:v>4.516</c:v>
                </c:pt>
                <c:pt idx="2259">
                  <c:v>4.517999999999997</c:v>
                </c:pt>
                <c:pt idx="2260">
                  <c:v>4.52</c:v>
                </c:pt>
                <c:pt idx="2261">
                  <c:v>4.521999999999998</c:v>
                </c:pt>
                <c:pt idx="2262">
                  <c:v>4.523999999999997</c:v>
                </c:pt>
                <c:pt idx="2263">
                  <c:v>4.525999999999997</c:v>
                </c:pt>
                <c:pt idx="2264">
                  <c:v>4.527999999999997</c:v>
                </c:pt>
                <c:pt idx="2265">
                  <c:v>4.53</c:v>
                </c:pt>
                <c:pt idx="2266">
                  <c:v>4.532</c:v>
                </c:pt>
                <c:pt idx="2267">
                  <c:v>4.534</c:v>
                </c:pt>
                <c:pt idx="2268">
                  <c:v>4.536</c:v>
                </c:pt>
                <c:pt idx="2269">
                  <c:v>4.538</c:v>
                </c:pt>
                <c:pt idx="2270">
                  <c:v>4.54</c:v>
                </c:pt>
                <c:pt idx="2271">
                  <c:v>4.542</c:v>
                </c:pt>
                <c:pt idx="2272">
                  <c:v>4.544</c:v>
                </c:pt>
                <c:pt idx="2273">
                  <c:v>4.546</c:v>
                </c:pt>
                <c:pt idx="2274">
                  <c:v>4.548</c:v>
                </c:pt>
                <c:pt idx="2275">
                  <c:v>4.55</c:v>
                </c:pt>
                <c:pt idx="2276">
                  <c:v>4.552</c:v>
                </c:pt>
                <c:pt idx="2277">
                  <c:v>4.553999999999998</c:v>
                </c:pt>
                <c:pt idx="2278">
                  <c:v>4.556</c:v>
                </c:pt>
                <c:pt idx="2279">
                  <c:v>4.557999999999997</c:v>
                </c:pt>
                <c:pt idx="2280">
                  <c:v>4.56</c:v>
                </c:pt>
                <c:pt idx="2281">
                  <c:v>4.561999999999998</c:v>
                </c:pt>
                <c:pt idx="2282">
                  <c:v>4.563999999999997</c:v>
                </c:pt>
                <c:pt idx="2283">
                  <c:v>4.565999999999997</c:v>
                </c:pt>
                <c:pt idx="2284">
                  <c:v>4.567999999999997</c:v>
                </c:pt>
                <c:pt idx="2285">
                  <c:v>4.57</c:v>
                </c:pt>
                <c:pt idx="2286">
                  <c:v>4.572</c:v>
                </c:pt>
                <c:pt idx="2287">
                  <c:v>4.574</c:v>
                </c:pt>
                <c:pt idx="2288">
                  <c:v>4.576</c:v>
                </c:pt>
                <c:pt idx="2289">
                  <c:v>4.578</c:v>
                </c:pt>
                <c:pt idx="2290">
                  <c:v>4.58</c:v>
                </c:pt>
                <c:pt idx="2291">
                  <c:v>4.582</c:v>
                </c:pt>
                <c:pt idx="2292">
                  <c:v>4.584</c:v>
                </c:pt>
                <c:pt idx="2293">
                  <c:v>4.586</c:v>
                </c:pt>
                <c:pt idx="2294">
                  <c:v>4.588</c:v>
                </c:pt>
                <c:pt idx="2295">
                  <c:v>4.59</c:v>
                </c:pt>
                <c:pt idx="2296">
                  <c:v>4.592</c:v>
                </c:pt>
                <c:pt idx="2297">
                  <c:v>4.593999999999999</c:v>
                </c:pt>
                <c:pt idx="2298">
                  <c:v>4.596</c:v>
                </c:pt>
                <c:pt idx="2299">
                  <c:v>4.597999999999997</c:v>
                </c:pt>
                <c:pt idx="2300">
                  <c:v>4.6</c:v>
                </c:pt>
                <c:pt idx="2301">
                  <c:v>4.601999999999998</c:v>
                </c:pt>
                <c:pt idx="2302">
                  <c:v>4.603999999999997</c:v>
                </c:pt>
                <c:pt idx="2303">
                  <c:v>4.605999999999997</c:v>
                </c:pt>
                <c:pt idx="2304">
                  <c:v>4.607999999999997</c:v>
                </c:pt>
                <c:pt idx="2305">
                  <c:v>4.609999999999998</c:v>
                </c:pt>
                <c:pt idx="2306">
                  <c:v>4.611999999999997</c:v>
                </c:pt>
                <c:pt idx="2307">
                  <c:v>4.613999999999997</c:v>
                </c:pt>
                <c:pt idx="2308">
                  <c:v>4.615999999999997</c:v>
                </c:pt>
                <c:pt idx="2309">
                  <c:v>4.617999999999997</c:v>
                </c:pt>
                <c:pt idx="2310">
                  <c:v>4.619999999999997</c:v>
                </c:pt>
                <c:pt idx="2311">
                  <c:v>4.621999999999997</c:v>
                </c:pt>
                <c:pt idx="2312">
                  <c:v>4.623999999999997</c:v>
                </c:pt>
                <c:pt idx="2313">
                  <c:v>4.625999999999997</c:v>
                </c:pt>
                <c:pt idx="2314">
                  <c:v>4.627999999999996</c:v>
                </c:pt>
                <c:pt idx="2315">
                  <c:v>4.63</c:v>
                </c:pt>
                <c:pt idx="2316">
                  <c:v>4.632</c:v>
                </c:pt>
                <c:pt idx="2317">
                  <c:v>4.633999999999998</c:v>
                </c:pt>
                <c:pt idx="2318">
                  <c:v>4.636</c:v>
                </c:pt>
                <c:pt idx="2319">
                  <c:v>4.637999999999997</c:v>
                </c:pt>
                <c:pt idx="2320">
                  <c:v>4.64</c:v>
                </c:pt>
                <c:pt idx="2321">
                  <c:v>4.641999999999998</c:v>
                </c:pt>
                <c:pt idx="2322">
                  <c:v>4.643999999999997</c:v>
                </c:pt>
                <c:pt idx="2323">
                  <c:v>4.645999999999997</c:v>
                </c:pt>
                <c:pt idx="2324">
                  <c:v>4.647999999999997</c:v>
                </c:pt>
                <c:pt idx="2325">
                  <c:v>4.649999999999998</c:v>
                </c:pt>
                <c:pt idx="2326">
                  <c:v>4.651999999999997</c:v>
                </c:pt>
                <c:pt idx="2327">
                  <c:v>4.653999999999997</c:v>
                </c:pt>
                <c:pt idx="2328">
                  <c:v>4.655999999999997</c:v>
                </c:pt>
                <c:pt idx="2329">
                  <c:v>4.657999999999997</c:v>
                </c:pt>
                <c:pt idx="2330">
                  <c:v>4.659999999999997</c:v>
                </c:pt>
                <c:pt idx="2331">
                  <c:v>4.661999999999997</c:v>
                </c:pt>
                <c:pt idx="2332">
                  <c:v>4.663999999999997</c:v>
                </c:pt>
                <c:pt idx="2333">
                  <c:v>4.665999999999997</c:v>
                </c:pt>
                <c:pt idx="2334">
                  <c:v>4.667999999999996</c:v>
                </c:pt>
                <c:pt idx="2335">
                  <c:v>4.67</c:v>
                </c:pt>
                <c:pt idx="2336">
                  <c:v>4.672</c:v>
                </c:pt>
                <c:pt idx="2337">
                  <c:v>4.673999999999999</c:v>
                </c:pt>
                <c:pt idx="2338">
                  <c:v>4.676</c:v>
                </c:pt>
                <c:pt idx="2339">
                  <c:v>4.677999999999997</c:v>
                </c:pt>
                <c:pt idx="2340">
                  <c:v>4.68</c:v>
                </c:pt>
                <c:pt idx="2341">
                  <c:v>4.681999999999999</c:v>
                </c:pt>
                <c:pt idx="2342">
                  <c:v>4.683999999999997</c:v>
                </c:pt>
                <c:pt idx="2343">
                  <c:v>4.685999999999997</c:v>
                </c:pt>
                <c:pt idx="2344">
                  <c:v>4.687999999999997</c:v>
                </c:pt>
                <c:pt idx="2345">
                  <c:v>4.689999999999999</c:v>
                </c:pt>
                <c:pt idx="2346">
                  <c:v>4.691999999999997</c:v>
                </c:pt>
                <c:pt idx="2347">
                  <c:v>4.693999999999997</c:v>
                </c:pt>
                <c:pt idx="2348">
                  <c:v>4.695999999999997</c:v>
                </c:pt>
                <c:pt idx="2349">
                  <c:v>4.697999999999997</c:v>
                </c:pt>
                <c:pt idx="2350">
                  <c:v>4.7</c:v>
                </c:pt>
                <c:pt idx="2351">
                  <c:v>4.702</c:v>
                </c:pt>
                <c:pt idx="2352">
                  <c:v>4.704</c:v>
                </c:pt>
                <c:pt idx="2353">
                  <c:v>4.706</c:v>
                </c:pt>
                <c:pt idx="2354">
                  <c:v>4.708</c:v>
                </c:pt>
                <c:pt idx="2355">
                  <c:v>4.71</c:v>
                </c:pt>
                <c:pt idx="2356">
                  <c:v>4.712</c:v>
                </c:pt>
                <c:pt idx="2357">
                  <c:v>4.713999999999999</c:v>
                </c:pt>
                <c:pt idx="2358">
                  <c:v>4.716</c:v>
                </c:pt>
                <c:pt idx="2359">
                  <c:v>4.718</c:v>
                </c:pt>
                <c:pt idx="2360">
                  <c:v>4.72</c:v>
                </c:pt>
                <c:pt idx="2361">
                  <c:v>4.721999999999999</c:v>
                </c:pt>
                <c:pt idx="2362">
                  <c:v>4.723999999999997</c:v>
                </c:pt>
                <c:pt idx="2363">
                  <c:v>4.726</c:v>
                </c:pt>
                <c:pt idx="2364">
                  <c:v>4.727999999999997</c:v>
                </c:pt>
                <c:pt idx="2365">
                  <c:v>4.73</c:v>
                </c:pt>
                <c:pt idx="2366">
                  <c:v>4.732</c:v>
                </c:pt>
                <c:pt idx="2367">
                  <c:v>4.734</c:v>
                </c:pt>
                <c:pt idx="2368">
                  <c:v>4.736</c:v>
                </c:pt>
                <c:pt idx="2369">
                  <c:v>4.738</c:v>
                </c:pt>
                <c:pt idx="2370">
                  <c:v>4.74</c:v>
                </c:pt>
                <c:pt idx="2371">
                  <c:v>4.742</c:v>
                </c:pt>
                <c:pt idx="2372">
                  <c:v>4.744</c:v>
                </c:pt>
                <c:pt idx="2373">
                  <c:v>4.746</c:v>
                </c:pt>
                <c:pt idx="2374">
                  <c:v>4.748</c:v>
                </c:pt>
                <c:pt idx="2375">
                  <c:v>4.75</c:v>
                </c:pt>
                <c:pt idx="2376">
                  <c:v>4.752</c:v>
                </c:pt>
                <c:pt idx="2377">
                  <c:v>4.753999999999999</c:v>
                </c:pt>
                <c:pt idx="2378">
                  <c:v>4.756</c:v>
                </c:pt>
                <c:pt idx="2379">
                  <c:v>4.758</c:v>
                </c:pt>
                <c:pt idx="2380">
                  <c:v>4.76</c:v>
                </c:pt>
                <c:pt idx="2381">
                  <c:v>4.761999999999999</c:v>
                </c:pt>
                <c:pt idx="2382">
                  <c:v>4.763999999999997</c:v>
                </c:pt>
                <c:pt idx="2383">
                  <c:v>4.766</c:v>
                </c:pt>
                <c:pt idx="2384">
                  <c:v>4.767999999999997</c:v>
                </c:pt>
                <c:pt idx="2385">
                  <c:v>4.769999999999999</c:v>
                </c:pt>
                <c:pt idx="2386">
                  <c:v>4.772</c:v>
                </c:pt>
                <c:pt idx="2387">
                  <c:v>4.774</c:v>
                </c:pt>
                <c:pt idx="2388">
                  <c:v>4.776</c:v>
                </c:pt>
                <c:pt idx="2389">
                  <c:v>4.778</c:v>
                </c:pt>
                <c:pt idx="2390">
                  <c:v>4.78</c:v>
                </c:pt>
                <c:pt idx="2391">
                  <c:v>4.782</c:v>
                </c:pt>
                <c:pt idx="2392">
                  <c:v>4.784</c:v>
                </c:pt>
                <c:pt idx="2393">
                  <c:v>4.786</c:v>
                </c:pt>
                <c:pt idx="2394">
                  <c:v>4.788</c:v>
                </c:pt>
                <c:pt idx="2395">
                  <c:v>4.79</c:v>
                </c:pt>
                <c:pt idx="2396">
                  <c:v>4.792</c:v>
                </c:pt>
                <c:pt idx="2397">
                  <c:v>4.794</c:v>
                </c:pt>
                <c:pt idx="2398">
                  <c:v>4.796</c:v>
                </c:pt>
                <c:pt idx="2399">
                  <c:v>4.798</c:v>
                </c:pt>
                <c:pt idx="2400">
                  <c:v>4.8</c:v>
                </c:pt>
                <c:pt idx="2401">
                  <c:v>4.802</c:v>
                </c:pt>
                <c:pt idx="2402">
                  <c:v>4.803999999999998</c:v>
                </c:pt>
                <c:pt idx="2403">
                  <c:v>4.806</c:v>
                </c:pt>
                <c:pt idx="2404">
                  <c:v>4.807999999999997</c:v>
                </c:pt>
                <c:pt idx="2405">
                  <c:v>4.81</c:v>
                </c:pt>
                <c:pt idx="2406">
                  <c:v>4.811999999999998</c:v>
                </c:pt>
                <c:pt idx="2407">
                  <c:v>4.813999999999997</c:v>
                </c:pt>
                <c:pt idx="2408">
                  <c:v>4.815999999999997</c:v>
                </c:pt>
                <c:pt idx="2409">
                  <c:v>4.817999999999997</c:v>
                </c:pt>
                <c:pt idx="2410">
                  <c:v>4.819999999999998</c:v>
                </c:pt>
                <c:pt idx="2411">
                  <c:v>4.821999999999997</c:v>
                </c:pt>
                <c:pt idx="2412">
                  <c:v>4.823999999999997</c:v>
                </c:pt>
                <c:pt idx="2413">
                  <c:v>4.825999999999997</c:v>
                </c:pt>
                <c:pt idx="2414">
                  <c:v>4.827999999999997</c:v>
                </c:pt>
                <c:pt idx="2415">
                  <c:v>4.83</c:v>
                </c:pt>
                <c:pt idx="2416">
                  <c:v>4.832</c:v>
                </c:pt>
                <c:pt idx="2417">
                  <c:v>4.834</c:v>
                </c:pt>
                <c:pt idx="2418">
                  <c:v>4.836</c:v>
                </c:pt>
                <c:pt idx="2419">
                  <c:v>4.838</c:v>
                </c:pt>
                <c:pt idx="2420">
                  <c:v>4.84</c:v>
                </c:pt>
                <c:pt idx="2421">
                  <c:v>4.842</c:v>
                </c:pt>
                <c:pt idx="2422">
                  <c:v>4.843999999999998</c:v>
                </c:pt>
                <c:pt idx="2423">
                  <c:v>4.846</c:v>
                </c:pt>
                <c:pt idx="2424">
                  <c:v>4.847999999999997</c:v>
                </c:pt>
                <c:pt idx="2425">
                  <c:v>4.85</c:v>
                </c:pt>
                <c:pt idx="2426">
                  <c:v>4.851999999999998</c:v>
                </c:pt>
                <c:pt idx="2427">
                  <c:v>4.853999999999997</c:v>
                </c:pt>
                <c:pt idx="2428">
                  <c:v>4.855999999999997</c:v>
                </c:pt>
                <c:pt idx="2429">
                  <c:v>4.857999999999997</c:v>
                </c:pt>
                <c:pt idx="2430">
                  <c:v>4.859999999999998</c:v>
                </c:pt>
                <c:pt idx="2431">
                  <c:v>4.861999999999997</c:v>
                </c:pt>
                <c:pt idx="2432">
                  <c:v>4.863999999999997</c:v>
                </c:pt>
                <c:pt idx="2433">
                  <c:v>4.865999999999997</c:v>
                </c:pt>
                <c:pt idx="2434">
                  <c:v>4.867999999999997</c:v>
                </c:pt>
                <c:pt idx="2435">
                  <c:v>4.87</c:v>
                </c:pt>
                <c:pt idx="2436">
                  <c:v>4.872</c:v>
                </c:pt>
                <c:pt idx="2437">
                  <c:v>4.874</c:v>
                </c:pt>
                <c:pt idx="2438">
                  <c:v>4.876</c:v>
                </c:pt>
                <c:pt idx="2439">
                  <c:v>4.878</c:v>
                </c:pt>
                <c:pt idx="2440">
                  <c:v>4.88</c:v>
                </c:pt>
                <c:pt idx="2441">
                  <c:v>4.882</c:v>
                </c:pt>
                <c:pt idx="2442">
                  <c:v>4.883999999999999</c:v>
                </c:pt>
                <c:pt idx="2443">
                  <c:v>4.886</c:v>
                </c:pt>
                <c:pt idx="2444">
                  <c:v>4.887999999999997</c:v>
                </c:pt>
                <c:pt idx="2445">
                  <c:v>4.89</c:v>
                </c:pt>
                <c:pt idx="2446">
                  <c:v>4.891999999999999</c:v>
                </c:pt>
                <c:pt idx="2447">
                  <c:v>4.893999999999997</c:v>
                </c:pt>
                <c:pt idx="2448">
                  <c:v>4.895999999999997</c:v>
                </c:pt>
                <c:pt idx="2449">
                  <c:v>4.897999999999997</c:v>
                </c:pt>
                <c:pt idx="2450">
                  <c:v>4.9</c:v>
                </c:pt>
                <c:pt idx="2451">
                  <c:v>4.902</c:v>
                </c:pt>
                <c:pt idx="2452">
                  <c:v>4.904</c:v>
                </c:pt>
                <c:pt idx="2453">
                  <c:v>4.906</c:v>
                </c:pt>
                <c:pt idx="2454">
                  <c:v>4.908</c:v>
                </c:pt>
                <c:pt idx="2455">
                  <c:v>4.91</c:v>
                </c:pt>
                <c:pt idx="2456">
                  <c:v>4.912</c:v>
                </c:pt>
                <c:pt idx="2457">
                  <c:v>4.914</c:v>
                </c:pt>
                <c:pt idx="2458">
                  <c:v>4.916</c:v>
                </c:pt>
                <c:pt idx="2459">
                  <c:v>4.918</c:v>
                </c:pt>
                <c:pt idx="2460">
                  <c:v>4.92</c:v>
                </c:pt>
                <c:pt idx="2461">
                  <c:v>4.922</c:v>
                </c:pt>
                <c:pt idx="2462">
                  <c:v>4.923999999999999</c:v>
                </c:pt>
                <c:pt idx="2463">
                  <c:v>4.926</c:v>
                </c:pt>
                <c:pt idx="2464">
                  <c:v>4.927999999999997</c:v>
                </c:pt>
                <c:pt idx="2465">
                  <c:v>4.93</c:v>
                </c:pt>
                <c:pt idx="2466">
                  <c:v>4.932</c:v>
                </c:pt>
                <c:pt idx="2467">
                  <c:v>4.934</c:v>
                </c:pt>
                <c:pt idx="2468">
                  <c:v>4.936</c:v>
                </c:pt>
                <c:pt idx="2469">
                  <c:v>4.938</c:v>
                </c:pt>
                <c:pt idx="2470">
                  <c:v>4.94</c:v>
                </c:pt>
                <c:pt idx="2471">
                  <c:v>4.942</c:v>
                </c:pt>
                <c:pt idx="2472">
                  <c:v>4.944</c:v>
                </c:pt>
                <c:pt idx="2473">
                  <c:v>4.946</c:v>
                </c:pt>
                <c:pt idx="2474">
                  <c:v>4.948</c:v>
                </c:pt>
                <c:pt idx="2475">
                  <c:v>4.95</c:v>
                </c:pt>
                <c:pt idx="2476">
                  <c:v>4.952</c:v>
                </c:pt>
                <c:pt idx="2477">
                  <c:v>4.954</c:v>
                </c:pt>
                <c:pt idx="2478">
                  <c:v>4.956</c:v>
                </c:pt>
                <c:pt idx="2479">
                  <c:v>4.958</c:v>
                </c:pt>
                <c:pt idx="2480">
                  <c:v>4.96</c:v>
                </c:pt>
                <c:pt idx="2481">
                  <c:v>4.962</c:v>
                </c:pt>
                <c:pt idx="2482">
                  <c:v>4.963999999999999</c:v>
                </c:pt>
                <c:pt idx="2483">
                  <c:v>4.966</c:v>
                </c:pt>
                <c:pt idx="2484">
                  <c:v>4.968</c:v>
                </c:pt>
                <c:pt idx="2485">
                  <c:v>4.97</c:v>
                </c:pt>
                <c:pt idx="2486">
                  <c:v>4.972</c:v>
                </c:pt>
                <c:pt idx="2487">
                  <c:v>4.974</c:v>
                </c:pt>
                <c:pt idx="2488">
                  <c:v>4.976</c:v>
                </c:pt>
                <c:pt idx="2489">
                  <c:v>4.978</c:v>
                </c:pt>
                <c:pt idx="2490">
                  <c:v>4.98</c:v>
                </c:pt>
                <c:pt idx="2491">
                  <c:v>4.982</c:v>
                </c:pt>
                <c:pt idx="2492">
                  <c:v>4.984</c:v>
                </c:pt>
                <c:pt idx="2493">
                  <c:v>4.986</c:v>
                </c:pt>
                <c:pt idx="2494">
                  <c:v>4.988</c:v>
                </c:pt>
                <c:pt idx="2495">
                  <c:v>4.99</c:v>
                </c:pt>
                <c:pt idx="2496">
                  <c:v>4.992</c:v>
                </c:pt>
                <c:pt idx="2497">
                  <c:v>4.994</c:v>
                </c:pt>
                <c:pt idx="2498">
                  <c:v>4.996</c:v>
                </c:pt>
                <c:pt idx="2499">
                  <c:v>4.998</c:v>
                </c:pt>
                <c:pt idx="2500">
                  <c:v>5.0</c:v>
                </c:pt>
              </c:numCache>
            </c:numRef>
          </c:xVal>
          <c:yVal>
            <c:numRef>
              <c:f>optl0105_l050!$F$2:$F$2502</c:f>
              <c:numCache>
                <c:formatCode>General</c:formatCode>
                <c:ptCount val="2501"/>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-0.08789063</c:v>
                </c:pt>
                <c:pt idx="83">
                  <c:v>-0.08789063</c:v>
                </c:pt>
                <c:pt idx="84">
                  <c:v>-0.08789063</c:v>
                </c:pt>
                <c:pt idx="85">
                  <c:v>-0.08789063</c:v>
                </c:pt>
                <c:pt idx="86">
                  <c:v>-0.08789063</c:v>
                </c:pt>
                <c:pt idx="87">
                  <c:v>-0.08789063</c:v>
                </c:pt>
                <c:pt idx="88">
                  <c:v>-0.08789063</c:v>
                </c:pt>
                <c:pt idx="89">
                  <c:v>-0.08789063</c:v>
                </c:pt>
                <c:pt idx="90">
                  <c:v>-0.08789063</c:v>
                </c:pt>
                <c:pt idx="91">
                  <c:v>-0.08789063</c:v>
                </c:pt>
                <c:pt idx="92">
                  <c:v>-0.08789063</c:v>
                </c:pt>
                <c:pt idx="93">
                  <c:v>-0.08789063</c:v>
                </c:pt>
                <c:pt idx="94">
                  <c:v>-0.08789063</c:v>
                </c:pt>
                <c:pt idx="95">
                  <c:v>-0.1757813</c:v>
                </c:pt>
                <c:pt idx="96">
                  <c:v>-0.1757813</c:v>
                </c:pt>
                <c:pt idx="97">
                  <c:v>-0.1757813</c:v>
                </c:pt>
                <c:pt idx="98">
                  <c:v>-0.1757813</c:v>
                </c:pt>
                <c:pt idx="99">
                  <c:v>-0.1757813</c:v>
                </c:pt>
                <c:pt idx="100">
                  <c:v>-0.1757813</c:v>
                </c:pt>
                <c:pt idx="101">
                  <c:v>-0.1757813</c:v>
                </c:pt>
                <c:pt idx="102">
                  <c:v>-0.1757813</c:v>
                </c:pt>
                <c:pt idx="103">
                  <c:v>-0.1757813</c:v>
                </c:pt>
                <c:pt idx="104">
                  <c:v>-0.2636719</c:v>
                </c:pt>
                <c:pt idx="105">
                  <c:v>-0.2636719</c:v>
                </c:pt>
                <c:pt idx="106">
                  <c:v>-0.2636719</c:v>
                </c:pt>
                <c:pt idx="107">
                  <c:v>-0.2636719</c:v>
                </c:pt>
                <c:pt idx="108">
                  <c:v>-0.2636719</c:v>
                </c:pt>
                <c:pt idx="109">
                  <c:v>-0.2636719</c:v>
                </c:pt>
                <c:pt idx="110">
                  <c:v>-0.2636719</c:v>
                </c:pt>
                <c:pt idx="111">
                  <c:v>-0.3515625</c:v>
                </c:pt>
                <c:pt idx="112">
                  <c:v>-0.3515625</c:v>
                </c:pt>
                <c:pt idx="113">
                  <c:v>-0.3515625</c:v>
                </c:pt>
                <c:pt idx="114">
                  <c:v>-0.3515625</c:v>
                </c:pt>
                <c:pt idx="115">
                  <c:v>-0.3515625</c:v>
                </c:pt>
                <c:pt idx="116">
                  <c:v>-0.3515625</c:v>
                </c:pt>
                <c:pt idx="117">
                  <c:v>-0.3515625</c:v>
                </c:pt>
                <c:pt idx="118">
                  <c:v>-0.4394531</c:v>
                </c:pt>
                <c:pt idx="119">
                  <c:v>-0.4394531</c:v>
                </c:pt>
                <c:pt idx="120">
                  <c:v>-0.4394531</c:v>
                </c:pt>
                <c:pt idx="121">
                  <c:v>-0.4394531</c:v>
                </c:pt>
                <c:pt idx="122">
                  <c:v>-0.4394531</c:v>
                </c:pt>
                <c:pt idx="123">
                  <c:v>-0.4394531</c:v>
                </c:pt>
                <c:pt idx="124">
                  <c:v>-0.4394531</c:v>
                </c:pt>
                <c:pt idx="125">
                  <c:v>-0.4394531</c:v>
                </c:pt>
                <c:pt idx="126">
                  <c:v>-0.4394531</c:v>
                </c:pt>
                <c:pt idx="127">
                  <c:v>-0.5273438</c:v>
                </c:pt>
                <c:pt idx="128">
                  <c:v>-0.5273438</c:v>
                </c:pt>
                <c:pt idx="129">
                  <c:v>-0.5273438</c:v>
                </c:pt>
                <c:pt idx="130">
                  <c:v>-0.5273438</c:v>
                </c:pt>
                <c:pt idx="131">
                  <c:v>-0.5273438</c:v>
                </c:pt>
                <c:pt idx="132">
                  <c:v>-0.5273438</c:v>
                </c:pt>
                <c:pt idx="133">
                  <c:v>-0.5273438</c:v>
                </c:pt>
                <c:pt idx="134">
                  <c:v>-0.5273438</c:v>
                </c:pt>
                <c:pt idx="135">
                  <c:v>-0.5273438</c:v>
                </c:pt>
                <c:pt idx="136">
                  <c:v>-0.5273438</c:v>
                </c:pt>
                <c:pt idx="137">
                  <c:v>-0.5273438</c:v>
                </c:pt>
                <c:pt idx="138">
                  <c:v>-0.5273438</c:v>
                </c:pt>
                <c:pt idx="139">
                  <c:v>-0.5273438</c:v>
                </c:pt>
                <c:pt idx="140">
                  <c:v>-0.5273438</c:v>
                </c:pt>
                <c:pt idx="141">
                  <c:v>-0.5273438</c:v>
                </c:pt>
                <c:pt idx="142">
                  <c:v>-0.5273438</c:v>
                </c:pt>
                <c:pt idx="143">
                  <c:v>-0.5273438</c:v>
                </c:pt>
                <c:pt idx="144">
                  <c:v>-0.5273438</c:v>
                </c:pt>
                <c:pt idx="145">
                  <c:v>-0.5273438</c:v>
                </c:pt>
                <c:pt idx="146">
                  <c:v>-0.5273438</c:v>
                </c:pt>
                <c:pt idx="147">
                  <c:v>-0.5273438</c:v>
                </c:pt>
                <c:pt idx="148">
                  <c:v>-0.5273438</c:v>
                </c:pt>
                <c:pt idx="149">
                  <c:v>-0.5273438</c:v>
                </c:pt>
                <c:pt idx="150">
                  <c:v>-0.5273438</c:v>
                </c:pt>
                <c:pt idx="151">
                  <c:v>-0.5273438</c:v>
                </c:pt>
                <c:pt idx="152">
                  <c:v>-0.5273438</c:v>
                </c:pt>
                <c:pt idx="153">
                  <c:v>-0.5273438</c:v>
                </c:pt>
                <c:pt idx="154">
                  <c:v>-0.5273438</c:v>
                </c:pt>
                <c:pt idx="155">
                  <c:v>-0.5273438</c:v>
                </c:pt>
                <c:pt idx="156">
                  <c:v>-0.5273438</c:v>
                </c:pt>
                <c:pt idx="157">
                  <c:v>-0.5273438</c:v>
                </c:pt>
                <c:pt idx="158">
                  <c:v>-0.5273438</c:v>
                </c:pt>
                <c:pt idx="159">
                  <c:v>-0.5273438</c:v>
                </c:pt>
                <c:pt idx="160">
                  <c:v>-0.5273438</c:v>
                </c:pt>
                <c:pt idx="161">
                  <c:v>-0.4394531</c:v>
                </c:pt>
                <c:pt idx="162">
                  <c:v>-0.4394531</c:v>
                </c:pt>
                <c:pt idx="163">
                  <c:v>-0.4394531</c:v>
                </c:pt>
                <c:pt idx="164">
                  <c:v>-0.4394531</c:v>
                </c:pt>
                <c:pt idx="165">
                  <c:v>-0.4394531</c:v>
                </c:pt>
                <c:pt idx="166">
                  <c:v>-0.4394531</c:v>
                </c:pt>
                <c:pt idx="167">
                  <c:v>-0.4394531</c:v>
                </c:pt>
                <c:pt idx="168">
                  <c:v>-0.4394531</c:v>
                </c:pt>
                <c:pt idx="169">
                  <c:v>-0.4394531</c:v>
                </c:pt>
                <c:pt idx="170">
                  <c:v>-0.4394531</c:v>
                </c:pt>
                <c:pt idx="171">
                  <c:v>-0.4394531</c:v>
                </c:pt>
                <c:pt idx="172">
                  <c:v>-0.4394531</c:v>
                </c:pt>
                <c:pt idx="173">
                  <c:v>-0.4394531</c:v>
                </c:pt>
                <c:pt idx="174">
                  <c:v>-0.4394531</c:v>
                </c:pt>
                <c:pt idx="175">
                  <c:v>-0.4394531</c:v>
                </c:pt>
                <c:pt idx="176">
                  <c:v>-0.4394531</c:v>
                </c:pt>
                <c:pt idx="177">
                  <c:v>-0.4394531</c:v>
                </c:pt>
                <c:pt idx="178">
                  <c:v>-0.3515625</c:v>
                </c:pt>
                <c:pt idx="179">
                  <c:v>-0.3515625</c:v>
                </c:pt>
                <c:pt idx="180">
                  <c:v>-0.3515625</c:v>
                </c:pt>
                <c:pt idx="181">
                  <c:v>-0.3515625</c:v>
                </c:pt>
                <c:pt idx="182">
                  <c:v>-0.3515625</c:v>
                </c:pt>
                <c:pt idx="183">
                  <c:v>-0.3515625</c:v>
                </c:pt>
                <c:pt idx="184">
                  <c:v>-0.3515625</c:v>
                </c:pt>
                <c:pt idx="185">
                  <c:v>-0.3515625</c:v>
                </c:pt>
                <c:pt idx="186">
                  <c:v>-0.3515625</c:v>
                </c:pt>
                <c:pt idx="187">
                  <c:v>-0.3515625</c:v>
                </c:pt>
                <c:pt idx="188">
                  <c:v>-0.2636719</c:v>
                </c:pt>
                <c:pt idx="189">
                  <c:v>-0.2636719</c:v>
                </c:pt>
                <c:pt idx="190">
                  <c:v>-0.2636719</c:v>
                </c:pt>
                <c:pt idx="191">
                  <c:v>-0.2636719</c:v>
                </c:pt>
                <c:pt idx="192">
                  <c:v>-0.2636719</c:v>
                </c:pt>
                <c:pt idx="193">
                  <c:v>-0.2636719</c:v>
                </c:pt>
                <c:pt idx="194">
                  <c:v>-0.2636719</c:v>
                </c:pt>
                <c:pt idx="195">
                  <c:v>-0.2636719</c:v>
                </c:pt>
                <c:pt idx="196">
                  <c:v>-0.1757813</c:v>
                </c:pt>
                <c:pt idx="197">
                  <c:v>-0.1757813</c:v>
                </c:pt>
                <c:pt idx="198">
                  <c:v>-0.1757813</c:v>
                </c:pt>
                <c:pt idx="199">
                  <c:v>-0.1757813</c:v>
                </c:pt>
                <c:pt idx="200">
                  <c:v>-0.1757813</c:v>
                </c:pt>
                <c:pt idx="201">
                  <c:v>-0.1757813</c:v>
                </c:pt>
                <c:pt idx="202">
                  <c:v>-0.1757813</c:v>
                </c:pt>
                <c:pt idx="203">
                  <c:v>-0.1757813</c:v>
                </c:pt>
                <c:pt idx="204">
                  <c:v>-0.1757813</c:v>
                </c:pt>
                <c:pt idx="205">
                  <c:v>-0.1757813</c:v>
                </c:pt>
                <c:pt idx="206">
                  <c:v>-0.1757813</c:v>
                </c:pt>
                <c:pt idx="207">
                  <c:v>-0.08789063</c:v>
                </c:pt>
                <c:pt idx="208">
                  <c:v>-0.08789063</c:v>
                </c:pt>
                <c:pt idx="209">
                  <c:v>-0.08789063</c:v>
                </c:pt>
                <c:pt idx="210">
                  <c:v>-0.08789063</c:v>
                </c:pt>
                <c:pt idx="211">
                  <c:v>-0.08789063</c:v>
                </c:pt>
                <c:pt idx="212">
                  <c:v>-0.08789063</c:v>
                </c:pt>
                <c:pt idx="213">
                  <c:v>-0.08789063</c:v>
                </c:pt>
                <c:pt idx="214">
                  <c:v>-0.08789063</c:v>
                </c:pt>
                <c:pt idx="215">
                  <c:v>-0.08789063</c:v>
                </c:pt>
                <c:pt idx="216">
                  <c:v>-0.08789063</c:v>
                </c:pt>
                <c:pt idx="217">
                  <c:v>-0.08789063</c:v>
                </c:pt>
                <c:pt idx="218">
                  <c:v>-0.08789063</c:v>
                </c:pt>
                <c:pt idx="219">
                  <c:v>-0.08789063</c:v>
                </c:pt>
                <c:pt idx="220">
                  <c:v>-0.08789063</c:v>
                </c:pt>
                <c:pt idx="221">
                  <c:v>-0.08789063</c:v>
                </c:pt>
                <c:pt idx="222">
                  <c:v>-0.08789063</c:v>
                </c:pt>
                <c:pt idx="223">
                  <c:v>-0.08789063</c:v>
                </c:pt>
                <c:pt idx="224">
                  <c:v>-0.08789063</c:v>
                </c:pt>
                <c:pt idx="225">
                  <c:v>-0.08789063</c:v>
                </c:pt>
                <c:pt idx="226">
                  <c:v>-0.08789063</c:v>
                </c:pt>
                <c:pt idx="227">
                  <c:v>-0.08789063</c:v>
                </c:pt>
                <c:pt idx="228">
                  <c:v>-0.08789063</c:v>
                </c:pt>
                <c:pt idx="229">
                  <c:v>-0.08789063</c:v>
                </c:pt>
                <c:pt idx="230">
                  <c:v>0.0</c:v>
                </c:pt>
                <c:pt idx="231">
                  <c:v>0.0</c:v>
                </c:pt>
                <c:pt idx="232">
                  <c:v>0.0</c:v>
                </c:pt>
                <c:pt idx="233">
                  <c:v>0.0</c:v>
                </c:pt>
                <c:pt idx="234">
                  <c:v>0.0</c:v>
                </c:pt>
                <c:pt idx="235">
                  <c:v>0.0</c:v>
                </c:pt>
                <c:pt idx="236">
                  <c:v>0.0</c:v>
                </c:pt>
                <c:pt idx="237">
                  <c:v>0.0</c:v>
                </c:pt>
                <c:pt idx="238">
                  <c:v>0.0</c:v>
                </c:pt>
                <c:pt idx="239">
                  <c:v>0.0</c:v>
                </c:pt>
                <c:pt idx="240">
                  <c:v>0.0</c:v>
                </c:pt>
                <c:pt idx="241">
                  <c:v>0.0</c:v>
                </c:pt>
                <c:pt idx="242">
                  <c:v>0.0</c:v>
                </c:pt>
                <c:pt idx="243">
                  <c:v>0.0</c:v>
                </c:pt>
                <c:pt idx="244">
                  <c:v>0.0</c:v>
                </c:pt>
                <c:pt idx="245">
                  <c:v>0.08789063</c:v>
                </c:pt>
                <c:pt idx="246">
                  <c:v>0.08789063</c:v>
                </c:pt>
                <c:pt idx="247">
                  <c:v>0.08789063</c:v>
                </c:pt>
                <c:pt idx="248">
                  <c:v>0.08789063</c:v>
                </c:pt>
                <c:pt idx="249">
                  <c:v>0.08789063</c:v>
                </c:pt>
                <c:pt idx="250">
                  <c:v>0.08789063</c:v>
                </c:pt>
                <c:pt idx="251">
                  <c:v>0.08789063</c:v>
                </c:pt>
                <c:pt idx="252">
                  <c:v>0.08789063</c:v>
                </c:pt>
                <c:pt idx="253">
                  <c:v>0.08789063</c:v>
                </c:pt>
                <c:pt idx="254">
                  <c:v>0.08789063</c:v>
                </c:pt>
                <c:pt idx="255">
                  <c:v>0.08789063</c:v>
                </c:pt>
                <c:pt idx="256">
                  <c:v>0.1757813</c:v>
                </c:pt>
                <c:pt idx="257">
                  <c:v>0.1757813</c:v>
                </c:pt>
                <c:pt idx="258">
                  <c:v>0.1757813</c:v>
                </c:pt>
                <c:pt idx="259">
                  <c:v>0.1757813</c:v>
                </c:pt>
                <c:pt idx="260">
                  <c:v>0.1757813</c:v>
                </c:pt>
                <c:pt idx="261">
                  <c:v>0.1757813</c:v>
                </c:pt>
                <c:pt idx="262">
                  <c:v>0.1757813</c:v>
                </c:pt>
                <c:pt idx="263">
                  <c:v>0.1757813</c:v>
                </c:pt>
                <c:pt idx="264">
                  <c:v>0.1757813</c:v>
                </c:pt>
                <c:pt idx="265">
                  <c:v>0.1757813</c:v>
                </c:pt>
                <c:pt idx="266">
                  <c:v>0.1757813</c:v>
                </c:pt>
                <c:pt idx="267">
                  <c:v>0.1757813</c:v>
                </c:pt>
                <c:pt idx="268">
                  <c:v>0.1757813</c:v>
                </c:pt>
                <c:pt idx="269">
                  <c:v>0.2636719</c:v>
                </c:pt>
                <c:pt idx="270">
                  <c:v>0.2636719</c:v>
                </c:pt>
                <c:pt idx="271">
                  <c:v>0.2636719</c:v>
                </c:pt>
                <c:pt idx="272">
                  <c:v>0.2636719</c:v>
                </c:pt>
                <c:pt idx="273">
                  <c:v>0.2636719</c:v>
                </c:pt>
                <c:pt idx="274">
                  <c:v>0.2636719</c:v>
                </c:pt>
                <c:pt idx="275">
                  <c:v>0.2636719</c:v>
                </c:pt>
                <c:pt idx="276">
                  <c:v>0.2636719</c:v>
                </c:pt>
                <c:pt idx="277">
                  <c:v>0.2636719</c:v>
                </c:pt>
                <c:pt idx="278">
                  <c:v>0.2636719</c:v>
                </c:pt>
                <c:pt idx="279">
                  <c:v>0.2636719</c:v>
                </c:pt>
                <c:pt idx="280">
                  <c:v>0.2636719</c:v>
                </c:pt>
                <c:pt idx="281">
                  <c:v>0.2636719</c:v>
                </c:pt>
                <c:pt idx="282">
                  <c:v>0.2636719</c:v>
                </c:pt>
                <c:pt idx="283">
                  <c:v>0.2636719</c:v>
                </c:pt>
                <c:pt idx="284">
                  <c:v>0.3515625</c:v>
                </c:pt>
                <c:pt idx="285">
                  <c:v>0.3515625</c:v>
                </c:pt>
                <c:pt idx="286">
                  <c:v>0.3515625</c:v>
                </c:pt>
                <c:pt idx="287">
                  <c:v>0.3515625</c:v>
                </c:pt>
                <c:pt idx="288">
                  <c:v>0.3515625</c:v>
                </c:pt>
                <c:pt idx="289">
                  <c:v>0.3515625</c:v>
                </c:pt>
                <c:pt idx="290">
                  <c:v>0.3515625</c:v>
                </c:pt>
                <c:pt idx="291">
                  <c:v>0.3515625</c:v>
                </c:pt>
                <c:pt idx="292">
                  <c:v>0.3515625</c:v>
                </c:pt>
                <c:pt idx="293">
                  <c:v>0.4394531</c:v>
                </c:pt>
                <c:pt idx="294">
                  <c:v>0.4394531</c:v>
                </c:pt>
                <c:pt idx="295">
                  <c:v>0.4394531</c:v>
                </c:pt>
                <c:pt idx="296">
                  <c:v>0.4394531</c:v>
                </c:pt>
                <c:pt idx="297">
                  <c:v>0.4394531</c:v>
                </c:pt>
                <c:pt idx="298">
                  <c:v>0.4394531</c:v>
                </c:pt>
                <c:pt idx="299">
                  <c:v>0.4394531</c:v>
                </c:pt>
                <c:pt idx="300">
                  <c:v>0.5273438</c:v>
                </c:pt>
                <c:pt idx="301">
                  <c:v>0.5273438</c:v>
                </c:pt>
                <c:pt idx="302">
                  <c:v>0.5273438</c:v>
                </c:pt>
                <c:pt idx="303">
                  <c:v>0.5273438</c:v>
                </c:pt>
                <c:pt idx="304">
                  <c:v>0.5273438</c:v>
                </c:pt>
                <c:pt idx="305">
                  <c:v>0.5273438</c:v>
                </c:pt>
                <c:pt idx="306">
                  <c:v>0.6152344</c:v>
                </c:pt>
                <c:pt idx="307">
                  <c:v>0.6152344</c:v>
                </c:pt>
                <c:pt idx="308">
                  <c:v>0.6152344</c:v>
                </c:pt>
                <c:pt idx="309">
                  <c:v>0.6152344</c:v>
                </c:pt>
                <c:pt idx="310">
                  <c:v>0.6152344</c:v>
                </c:pt>
                <c:pt idx="311">
                  <c:v>0.6152344</c:v>
                </c:pt>
                <c:pt idx="312">
                  <c:v>0.6152344</c:v>
                </c:pt>
                <c:pt idx="313">
                  <c:v>0.6152344</c:v>
                </c:pt>
                <c:pt idx="314">
                  <c:v>0.703125</c:v>
                </c:pt>
                <c:pt idx="315">
                  <c:v>0.703125</c:v>
                </c:pt>
                <c:pt idx="316">
                  <c:v>0.703125</c:v>
                </c:pt>
                <c:pt idx="317">
                  <c:v>0.703125</c:v>
                </c:pt>
                <c:pt idx="318">
                  <c:v>0.703125</c:v>
                </c:pt>
                <c:pt idx="319">
                  <c:v>0.703125</c:v>
                </c:pt>
                <c:pt idx="320">
                  <c:v>0.703125</c:v>
                </c:pt>
                <c:pt idx="321">
                  <c:v>0.703125</c:v>
                </c:pt>
                <c:pt idx="322">
                  <c:v>0.703125</c:v>
                </c:pt>
                <c:pt idx="323">
                  <c:v>0.7910156</c:v>
                </c:pt>
                <c:pt idx="324">
                  <c:v>0.7910156</c:v>
                </c:pt>
                <c:pt idx="325">
                  <c:v>0.7910156</c:v>
                </c:pt>
                <c:pt idx="326">
                  <c:v>0.7910156</c:v>
                </c:pt>
                <c:pt idx="327">
                  <c:v>0.7910156</c:v>
                </c:pt>
                <c:pt idx="328">
                  <c:v>0.7910156</c:v>
                </c:pt>
                <c:pt idx="329">
                  <c:v>0.7910156</c:v>
                </c:pt>
                <c:pt idx="330">
                  <c:v>0.7910156</c:v>
                </c:pt>
                <c:pt idx="331">
                  <c:v>0.7910156</c:v>
                </c:pt>
                <c:pt idx="332">
                  <c:v>0.8789063</c:v>
                </c:pt>
                <c:pt idx="333">
                  <c:v>0.8789063</c:v>
                </c:pt>
                <c:pt idx="334">
                  <c:v>0.8789063</c:v>
                </c:pt>
                <c:pt idx="335">
                  <c:v>0.8789063</c:v>
                </c:pt>
                <c:pt idx="336">
                  <c:v>0.8789063</c:v>
                </c:pt>
                <c:pt idx="337">
                  <c:v>0.8789063</c:v>
                </c:pt>
                <c:pt idx="338">
                  <c:v>0.8789063</c:v>
                </c:pt>
                <c:pt idx="339">
                  <c:v>0.8789063</c:v>
                </c:pt>
                <c:pt idx="340">
                  <c:v>0.8789063</c:v>
                </c:pt>
                <c:pt idx="341">
                  <c:v>0.8789063</c:v>
                </c:pt>
                <c:pt idx="342">
                  <c:v>0.9667969</c:v>
                </c:pt>
                <c:pt idx="343">
                  <c:v>0.9667969</c:v>
                </c:pt>
                <c:pt idx="344">
                  <c:v>0.9667969</c:v>
                </c:pt>
                <c:pt idx="345">
                  <c:v>0.9667969</c:v>
                </c:pt>
                <c:pt idx="346">
                  <c:v>0.9667969</c:v>
                </c:pt>
                <c:pt idx="347">
                  <c:v>0.9667969</c:v>
                </c:pt>
                <c:pt idx="348">
                  <c:v>0.9667969</c:v>
                </c:pt>
                <c:pt idx="349">
                  <c:v>0.9667969</c:v>
                </c:pt>
                <c:pt idx="350">
                  <c:v>0.9667969</c:v>
                </c:pt>
                <c:pt idx="351">
                  <c:v>1.054688</c:v>
                </c:pt>
                <c:pt idx="352">
                  <c:v>1.054688</c:v>
                </c:pt>
                <c:pt idx="353">
                  <c:v>1.054688</c:v>
                </c:pt>
                <c:pt idx="354">
                  <c:v>1.054688</c:v>
                </c:pt>
                <c:pt idx="355">
                  <c:v>1.054688</c:v>
                </c:pt>
                <c:pt idx="356">
                  <c:v>1.054688</c:v>
                </c:pt>
                <c:pt idx="357">
                  <c:v>1.054688</c:v>
                </c:pt>
                <c:pt idx="358">
                  <c:v>1.054688</c:v>
                </c:pt>
                <c:pt idx="359">
                  <c:v>1.054688</c:v>
                </c:pt>
                <c:pt idx="360">
                  <c:v>1.054688</c:v>
                </c:pt>
                <c:pt idx="361">
                  <c:v>1.054688</c:v>
                </c:pt>
                <c:pt idx="362">
                  <c:v>1.142578</c:v>
                </c:pt>
                <c:pt idx="363">
                  <c:v>1.142578</c:v>
                </c:pt>
                <c:pt idx="364">
                  <c:v>1.142578</c:v>
                </c:pt>
                <c:pt idx="365">
                  <c:v>1.142578</c:v>
                </c:pt>
                <c:pt idx="366">
                  <c:v>1.142578</c:v>
                </c:pt>
                <c:pt idx="367">
                  <c:v>1.142578</c:v>
                </c:pt>
                <c:pt idx="368">
                  <c:v>1.142578</c:v>
                </c:pt>
                <c:pt idx="369">
                  <c:v>1.142578</c:v>
                </c:pt>
                <c:pt idx="370">
                  <c:v>1.142578</c:v>
                </c:pt>
                <c:pt idx="371">
                  <c:v>1.142578</c:v>
                </c:pt>
                <c:pt idx="372">
                  <c:v>1.142578</c:v>
                </c:pt>
                <c:pt idx="373">
                  <c:v>1.142578</c:v>
                </c:pt>
                <c:pt idx="374">
                  <c:v>1.142578</c:v>
                </c:pt>
                <c:pt idx="375">
                  <c:v>1.142578</c:v>
                </c:pt>
                <c:pt idx="376">
                  <c:v>1.142578</c:v>
                </c:pt>
                <c:pt idx="377">
                  <c:v>1.142578</c:v>
                </c:pt>
                <c:pt idx="378">
                  <c:v>1.142578</c:v>
                </c:pt>
                <c:pt idx="379">
                  <c:v>1.142578</c:v>
                </c:pt>
                <c:pt idx="380">
                  <c:v>1.142578</c:v>
                </c:pt>
                <c:pt idx="381">
                  <c:v>1.142578</c:v>
                </c:pt>
                <c:pt idx="382">
                  <c:v>1.230469</c:v>
                </c:pt>
                <c:pt idx="383">
                  <c:v>1.230469</c:v>
                </c:pt>
                <c:pt idx="384">
                  <c:v>1.230469</c:v>
                </c:pt>
                <c:pt idx="385">
                  <c:v>1.230469</c:v>
                </c:pt>
                <c:pt idx="386">
                  <c:v>1.230469</c:v>
                </c:pt>
                <c:pt idx="387">
                  <c:v>1.230469</c:v>
                </c:pt>
                <c:pt idx="388">
                  <c:v>1.230469</c:v>
                </c:pt>
                <c:pt idx="389">
                  <c:v>1.230469</c:v>
                </c:pt>
                <c:pt idx="390">
                  <c:v>1.230469</c:v>
                </c:pt>
                <c:pt idx="391">
                  <c:v>1.230469</c:v>
                </c:pt>
                <c:pt idx="392">
                  <c:v>1.230469</c:v>
                </c:pt>
                <c:pt idx="393">
                  <c:v>1.230469</c:v>
                </c:pt>
                <c:pt idx="394">
                  <c:v>1.318359</c:v>
                </c:pt>
                <c:pt idx="395">
                  <c:v>1.318359</c:v>
                </c:pt>
                <c:pt idx="396">
                  <c:v>1.318359</c:v>
                </c:pt>
                <c:pt idx="397">
                  <c:v>1.318359</c:v>
                </c:pt>
                <c:pt idx="398">
                  <c:v>1.318359</c:v>
                </c:pt>
                <c:pt idx="399">
                  <c:v>1.318359</c:v>
                </c:pt>
                <c:pt idx="400">
                  <c:v>1.318359</c:v>
                </c:pt>
                <c:pt idx="401">
                  <c:v>1.318359</c:v>
                </c:pt>
                <c:pt idx="402">
                  <c:v>1.318359</c:v>
                </c:pt>
                <c:pt idx="403">
                  <c:v>1.40625</c:v>
                </c:pt>
                <c:pt idx="404">
                  <c:v>1.40625</c:v>
                </c:pt>
                <c:pt idx="405">
                  <c:v>1.40625</c:v>
                </c:pt>
                <c:pt idx="406">
                  <c:v>1.40625</c:v>
                </c:pt>
                <c:pt idx="407">
                  <c:v>1.40625</c:v>
                </c:pt>
                <c:pt idx="408">
                  <c:v>1.40625</c:v>
                </c:pt>
                <c:pt idx="409">
                  <c:v>1.494141</c:v>
                </c:pt>
                <c:pt idx="410">
                  <c:v>1.494141</c:v>
                </c:pt>
                <c:pt idx="411">
                  <c:v>1.494141</c:v>
                </c:pt>
                <c:pt idx="412">
                  <c:v>1.494141</c:v>
                </c:pt>
                <c:pt idx="413">
                  <c:v>1.494141</c:v>
                </c:pt>
                <c:pt idx="414">
                  <c:v>1.494141</c:v>
                </c:pt>
                <c:pt idx="415">
                  <c:v>1.582031</c:v>
                </c:pt>
                <c:pt idx="416">
                  <c:v>1.582031</c:v>
                </c:pt>
                <c:pt idx="417">
                  <c:v>1.582031</c:v>
                </c:pt>
                <c:pt idx="418">
                  <c:v>1.582031</c:v>
                </c:pt>
                <c:pt idx="419">
                  <c:v>1.669922</c:v>
                </c:pt>
                <c:pt idx="420">
                  <c:v>1.669922</c:v>
                </c:pt>
                <c:pt idx="421">
                  <c:v>1.669922</c:v>
                </c:pt>
                <c:pt idx="422">
                  <c:v>1.669922</c:v>
                </c:pt>
                <c:pt idx="423">
                  <c:v>1.669922</c:v>
                </c:pt>
                <c:pt idx="424">
                  <c:v>1.757813</c:v>
                </c:pt>
                <c:pt idx="425">
                  <c:v>1.757813</c:v>
                </c:pt>
                <c:pt idx="426">
                  <c:v>1.757813</c:v>
                </c:pt>
                <c:pt idx="427">
                  <c:v>1.757813</c:v>
                </c:pt>
                <c:pt idx="428">
                  <c:v>1.845703</c:v>
                </c:pt>
                <c:pt idx="429">
                  <c:v>1.845703</c:v>
                </c:pt>
                <c:pt idx="430">
                  <c:v>1.845703</c:v>
                </c:pt>
                <c:pt idx="431">
                  <c:v>1.845703</c:v>
                </c:pt>
                <c:pt idx="432">
                  <c:v>1.845703</c:v>
                </c:pt>
                <c:pt idx="433">
                  <c:v>1.933594</c:v>
                </c:pt>
                <c:pt idx="434">
                  <c:v>1.933594</c:v>
                </c:pt>
                <c:pt idx="435">
                  <c:v>1.933594</c:v>
                </c:pt>
                <c:pt idx="436">
                  <c:v>1.933594</c:v>
                </c:pt>
                <c:pt idx="437">
                  <c:v>2.021484</c:v>
                </c:pt>
                <c:pt idx="438">
                  <c:v>2.021484</c:v>
                </c:pt>
                <c:pt idx="439">
                  <c:v>2.021484</c:v>
                </c:pt>
                <c:pt idx="440">
                  <c:v>2.109375</c:v>
                </c:pt>
                <c:pt idx="441">
                  <c:v>2.109375</c:v>
                </c:pt>
                <c:pt idx="442">
                  <c:v>2.109375</c:v>
                </c:pt>
                <c:pt idx="443">
                  <c:v>2.109375</c:v>
                </c:pt>
                <c:pt idx="444">
                  <c:v>2.197265999999999</c:v>
                </c:pt>
                <c:pt idx="445">
                  <c:v>2.197265999999999</c:v>
                </c:pt>
                <c:pt idx="446">
                  <c:v>2.197265999999999</c:v>
                </c:pt>
                <c:pt idx="447">
                  <c:v>2.285156</c:v>
                </c:pt>
                <c:pt idx="448">
                  <c:v>2.285156</c:v>
                </c:pt>
                <c:pt idx="449">
                  <c:v>2.285156</c:v>
                </c:pt>
                <c:pt idx="450">
                  <c:v>2.285156</c:v>
                </c:pt>
                <c:pt idx="451">
                  <c:v>2.373047</c:v>
                </c:pt>
                <c:pt idx="452">
                  <c:v>2.373047</c:v>
                </c:pt>
                <c:pt idx="453">
                  <c:v>2.373047</c:v>
                </c:pt>
                <c:pt idx="454">
                  <c:v>2.460938</c:v>
                </c:pt>
                <c:pt idx="455">
                  <c:v>2.460938</c:v>
                </c:pt>
                <c:pt idx="456">
                  <c:v>2.460938</c:v>
                </c:pt>
                <c:pt idx="457">
                  <c:v>2.548828</c:v>
                </c:pt>
                <c:pt idx="458">
                  <c:v>2.548828</c:v>
                </c:pt>
                <c:pt idx="459">
                  <c:v>2.548828</c:v>
                </c:pt>
                <c:pt idx="460">
                  <c:v>2.636718999999997</c:v>
                </c:pt>
                <c:pt idx="461">
                  <c:v>2.636718999999997</c:v>
                </c:pt>
                <c:pt idx="462">
                  <c:v>2.636718999999997</c:v>
                </c:pt>
                <c:pt idx="463">
                  <c:v>2.636718999999997</c:v>
                </c:pt>
                <c:pt idx="464">
                  <c:v>2.724609</c:v>
                </c:pt>
                <c:pt idx="465">
                  <c:v>2.724609</c:v>
                </c:pt>
                <c:pt idx="466">
                  <c:v>2.724609</c:v>
                </c:pt>
                <c:pt idx="467">
                  <c:v>2.8125</c:v>
                </c:pt>
                <c:pt idx="468">
                  <c:v>2.8125</c:v>
                </c:pt>
                <c:pt idx="469">
                  <c:v>2.8125</c:v>
                </c:pt>
                <c:pt idx="470">
                  <c:v>2.900391</c:v>
                </c:pt>
                <c:pt idx="471">
                  <c:v>2.900391</c:v>
                </c:pt>
                <c:pt idx="472">
                  <c:v>2.900391</c:v>
                </c:pt>
                <c:pt idx="473">
                  <c:v>2.900391</c:v>
                </c:pt>
                <c:pt idx="474">
                  <c:v>2.988281</c:v>
                </c:pt>
                <c:pt idx="475">
                  <c:v>2.988281</c:v>
                </c:pt>
                <c:pt idx="476">
                  <c:v>2.988281</c:v>
                </c:pt>
                <c:pt idx="477">
                  <c:v>2.988281</c:v>
                </c:pt>
                <c:pt idx="478">
                  <c:v>3.076172</c:v>
                </c:pt>
                <c:pt idx="479">
                  <c:v>3.076172</c:v>
                </c:pt>
                <c:pt idx="480">
                  <c:v>3.076172</c:v>
                </c:pt>
                <c:pt idx="481">
                  <c:v>3.076172</c:v>
                </c:pt>
                <c:pt idx="482">
                  <c:v>3.164063</c:v>
                </c:pt>
                <c:pt idx="483">
                  <c:v>3.164063</c:v>
                </c:pt>
                <c:pt idx="484">
                  <c:v>3.164063</c:v>
                </c:pt>
                <c:pt idx="485">
                  <c:v>3.164063</c:v>
                </c:pt>
                <c:pt idx="486">
                  <c:v>3.251952999999999</c:v>
                </c:pt>
                <c:pt idx="487">
                  <c:v>3.251952999999999</c:v>
                </c:pt>
                <c:pt idx="488">
                  <c:v>3.251952999999999</c:v>
                </c:pt>
                <c:pt idx="489">
                  <c:v>3.251952999999999</c:v>
                </c:pt>
                <c:pt idx="490">
                  <c:v>3.251952999999999</c:v>
                </c:pt>
                <c:pt idx="491">
                  <c:v>3.251952999999999</c:v>
                </c:pt>
                <c:pt idx="492">
                  <c:v>3.339843999999997</c:v>
                </c:pt>
                <c:pt idx="493">
                  <c:v>3.339843999999997</c:v>
                </c:pt>
                <c:pt idx="494">
                  <c:v>3.339843999999997</c:v>
                </c:pt>
                <c:pt idx="495">
                  <c:v>3.339843999999997</c:v>
                </c:pt>
                <c:pt idx="496">
                  <c:v>3.339843999999997</c:v>
                </c:pt>
                <c:pt idx="497">
                  <c:v>3.339843999999997</c:v>
                </c:pt>
                <c:pt idx="498">
                  <c:v>3.427734</c:v>
                </c:pt>
                <c:pt idx="499">
                  <c:v>3.427734</c:v>
                </c:pt>
                <c:pt idx="500">
                  <c:v>3.427734</c:v>
                </c:pt>
                <c:pt idx="501">
                  <c:v>3.427734</c:v>
                </c:pt>
                <c:pt idx="502">
                  <c:v>3.427734</c:v>
                </c:pt>
                <c:pt idx="503">
                  <c:v>3.515625</c:v>
                </c:pt>
                <c:pt idx="504">
                  <c:v>3.515625</c:v>
                </c:pt>
                <c:pt idx="505">
                  <c:v>3.515625</c:v>
                </c:pt>
                <c:pt idx="506">
                  <c:v>3.515625</c:v>
                </c:pt>
                <c:pt idx="507">
                  <c:v>3.515625</c:v>
                </c:pt>
                <c:pt idx="508">
                  <c:v>3.603516</c:v>
                </c:pt>
                <c:pt idx="509">
                  <c:v>3.603516</c:v>
                </c:pt>
                <c:pt idx="510">
                  <c:v>3.603516</c:v>
                </c:pt>
                <c:pt idx="511">
                  <c:v>3.603516</c:v>
                </c:pt>
                <c:pt idx="512">
                  <c:v>3.691406</c:v>
                </c:pt>
                <c:pt idx="513">
                  <c:v>3.691406</c:v>
                </c:pt>
                <c:pt idx="514">
                  <c:v>3.691406</c:v>
                </c:pt>
                <c:pt idx="515">
                  <c:v>3.691406</c:v>
                </c:pt>
                <c:pt idx="516">
                  <c:v>3.691406</c:v>
                </c:pt>
                <c:pt idx="517">
                  <c:v>3.691406</c:v>
                </c:pt>
                <c:pt idx="518">
                  <c:v>3.779297</c:v>
                </c:pt>
                <c:pt idx="519">
                  <c:v>3.779297</c:v>
                </c:pt>
                <c:pt idx="520">
                  <c:v>3.779297</c:v>
                </c:pt>
                <c:pt idx="521">
                  <c:v>3.779297</c:v>
                </c:pt>
                <c:pt idx="522">
                  <c:v>3.779297</c:v>
                </c:pt>
                <c:pt idx="523">
                  <c:v>3.867188</c:v>
                </c:pt>
                <c:pt idx="524">
                  <c:v>3.867188</c:v>
                </c:pt>
                <c:pt idx="525">
                  <c:v>3.867188</c:v>
                </c:pt>
                <c:pt idx="526">
                  <c:v>3.867188</c:v>
                </c:pt>
                <c:pt idx="527">
                  <c:v>3.867188</c:v>
                </c:pt>
                <c:pt idx="528">
                  <c:v>3.955077999999999</c:v>
                </c:pt>
                <c:pt idx="529">
                  <c:v>3.955077999999999</c:v>
                </c:pt>
                <c:pt idx="530">
                  <c:v>3.955077999999999</c:v>
                </c:pt>
                <c:pt idx="531">
                  <c:v>3.955077999999999</c:v>
                </c:pt>
                <c:pt idx="532">
                  <c:v>3.955077999999999</c:v>
                </c:pt>
                <c:pt idx="533">
                  <c:v>3.955077999999999</c:v>
                </c:pt>
                <c:pt idx="534">
                  <c:v>4.042969</c:v>
                </c:pt>
                <c:pt idx="535">
                  <c:v>4.042969</c:v>
                </c:pt>
                <c:pt idx="536">
                  <c:v>4.042969</c:v>
                </c:pt>
                <c:pt idx="537">
                  <c:v>4.042969</c:v>
                </c:pt>
                <c:pt idx="538">
                  <c:v>4.042969</c:v>
                </c:pt>
                <c:pt idx="539">
                  <c:v>4.042969</c:v>
                </c:pt>
                <c:pt idx="540">
                  <c:v>4.130859</c:v>
                </c:pt>
                <c:pt idx="541">
                  <c:v>4.130859</c:v>
                </c:pt>
                <c:pt idx="542">
                  <c:v>4.130859</c:v>
                </c:pt>
                <c:pt idx="543">
                  <c:v>4.130859</c:v>
                </c:pt>
                <c:pt idx="544">
                  <c:v>4.130859</c:v>
                </c:pt>
                <c:pt idx="545">
                  <c:v>4.130859</c:v>
                </c:pt>
                <c:pt idx="546">
                  <c:v>4.21875</c:v>
                </c:pt>
                <c:pt idx="547">
                  <c:v>4.21875</c:v>
                </c:pt>
                <c:pt idx="548">
                  <c:v>4.21875</c:v>
                </c:pt>
                <c:pt idx="549">
                  <c:v>4.21875</c:v>
                </c:pt>
                <c:pt idx="550">
                  <c:v>4.21875</c:v>
                </c:pt>
                <c:pt idx="551">
                  <c:v>4.21875</c:v>
                </c:pt>
                <c:pt idx="552">
                  <c:v>4.306641</c:v>
                </c:pt>
                <c:pt idx="553">
                  <c:v>4.306641</c:v>
                </c:pt>
                <c:pt idx="554">
                  <c:v>4.306641</c:v>
                </c:pt>
                <c:pt idx="555">
                  <c:v>4.306641</c:v>
                </c:pt>
                <c:pt idx="556">
                  <c:v>4.306641</c:v>
                </c:pt>
                <c:pt idx="557">
                  <c:v>4.394530999999994</c:v>
                </c:pt>
                <c:pt idx="558">
                  <c:v>4.394530999999994</c:v>
                </c:pt>
                <c:pt idx="559">
                  <c:v>4.394530999999994</c:v>
                </c:pt>
                <c:pt idx="560">
                  <c:v>4.394530999999994</c:v>
                </c:pt>
                <c:pt idx="561">
                  <c:v>4.394530999999994</c:v>
                </c:pt>
                <c:pt idx="562">
                  <c:v>4.482422</c:v>
                </c:pt>
                <c:pt idx="563">
                  <c:v>4.482422</c:v>
                </c:pt>
                <c:pt idx="564">
                  <c:v>4.482422</c:v>
                </c:pt>
                <c:pt idx="565">
                  <c:v>4.482422</c:v>
                </c:pt>
                <c:pt idx="566">
                  <c:v>4.482422</c:v>
                </c:pt>
                <c:pt idx="567">
                  <c:v>4.570313</c:v>
                </c:pt>
                <c:pt idx="568">
                  <c:v>4.570313</c:v>
                </c:pt>
                <c:pt idx="569">
                  <c:v>4.570313</c:v>
                </c:pt>
                <c:pt idx="570">
                  <c:v>4.570313</c:v>
                </c:pt>
                <c:pt idx="571">
                  <c:v>4.658203</c:v>
                </c:pt>
                <c:pt idx="572">
                  <c:v>4.658203</c:v>
                </c:pt>
                <c:pt idx="573">
                  <c:v>4.658203</c:v>
                </c:pt>
                <c:pt idx="574">
                  <c:v>4.658203</c:v>
                </c:pt>
                <c:pt idx="575">
                  <c:v>4.658203</c:v>
                </c:pt>
                <c:pt idx="576">
                  <c:v>4.746094</c:v>
                </c:pt>
                <c:pt idx="577">
                  <c:v>4.746094</c:v>
                </c:pt>
                <c:pt idx="578">
                  <c:v>4.746094</c:v>
                </c:pt>
                <c:pt idx="579">
                  <c:v>4.746094</c:v>
                </c:pt>
                <c:pt idx="580">
                  <c:v>4.746094</c:v>
                </c:pt>
                <c:pt idx="581">
                  <c:v>4.833983999999997</c:v>
                </c:pt>
                <c:pt idx="582">
                  <c:v>4.833983999999997</c:v>
                </c:pt>
                <c:pt idx="583">
                  <c:v>4.833983999999997</c:v>
                </c:pt>
                <c:pt idx="584">
                  <c:v>4.833983999999997</c:v>
                </c:pt>
                <c:pt idx="585">
                  <c:v>4.833983999999997</c:v>
                </c:pt>
                <c:pt idx="586">
                  <c:v>4.833983999999997</c:v>
                </c:pt>
                <c:pt idx="587">
                  <c:v>4.921875</c:v>
                </c:pt>
                <c:pt idx="588">
                  <c:v>4.921875</c:v>
                </c:pt>
                <c:pt idx="589">
                  <c:v>4.921875</c:v>
                </c:pt>
                <c:pt idx="590">
                  <c:v>4.921875</c:v>
                </c:pt>
                <c:pt idx="591">
                  <c:v>4.921875</c:v>
                </c:pt>
                <c:pt idx="592">
                  <c:v>4.921875</c:v>
                </c:pt>
                <c:pt idx="593">
                  <c:v>5.009766</c:v>
                </c:pt>
                <c:pt idx="594">
                  <c:v>5.009766</c:v>
                </c:pt>
                <c:pt idx="595">
                  <c:v>5.009766</c:v>
                </c:pt>
                <c:pt idx="596">
                  <c:v>5.009766</c:v>
                </c:pt>
                <c:pt idx="597">
                  <c:v>5.009766</c:v>
                </c:pt>
                <c:pt idx="598">
                  <c:v>5.009766</c:v>
                </c:pt>
                <c:pt idx="599">
                  <c:v>5.097655999999997</c:v>
                </c:pt>
                <c:pt idx="600">
                  <c:v>5.097655999999997</c:v>
                </c:pt>
                <c:pt idx="601">
                  <c:v>5.097655999999997</c:v>
                </c:pt>
                <c:pt idx="602">
                  <c:v>5.097655999999997</c:v>
                </c:pt>
                <c:pt idx="603">
                  <c:v>5.097655999999997</c:v>
                </c:pt>
                <c:pt idx="604">
                  <c:v>5.097655999999997</c:v>
                </c:pt>
                <c:pt idx="605">
                  <c:v>5.097655999999997</c:v>
                </c:pt>
                <c:pt idx="606">
                  <c:v>5.097655999999997</c:v>
                </c:pt>
                <c:pt idx="607">
                  <c:v>5.185546999999997</c:v>
                </c:pt>
                <c:pt idx="608">
                  <c:v>5.185546999999997</c:v>
                </c:pt>
                <c:pt idx="609">
                  <c:v>5.185546999999997</c:v>
                </c:pt>
                <c:pt idx="610">
                  <c:v>5.185546999999997</c:v>
                </c:pt>
                <c:pt idx="611">
                  <c:v>5.185546999999997</c:v>
                </c:pt>
                <c:pt idx="612">
                  <c:v>5.185546999999997</c:v>
                </c:pt>
                <c:pt idx="613">
                  <c:v>5.185546999999997</c:v>
                </c:pt>
                <c:pt idx="614">
                  <c:v>5.185546999999997</c:v>
                </c:pt>
                <c:pt idx="615">
                  <c:v>5.185546999999997</c:v>
                </c:pt>
                <c:pt idx="616">
                  <c:v>5.273438</c:v>
                </c:pt>
                <c:pt idx="617">
                  <c:v>5.273438</c:v>
                </c:pt>
                <c:pt idx="618">
                  <c:v>5.273438</c:v>
                </c:pt>
                <c:pt idx="619">
                  <c:v>5.273438</c:v>
                </c:pt>
                <c:pt idx="620">
                  <c:v>5.273438</c:v>
                </c:pt>
                <c:pt idx="621">
                  <c:v>5.273438</c:v>
                </c:pt>
                <c:pt idx="622">
                  <c:v>5.273438</c:v>
                </c:pt>
                <c:pt idx="623">
                  <c:v>5.273438</c:v>
                </c:pt>
                <c:pt idx="624">
                  <c:v>5.273438</c:v>
                </c:pt>
                <c:pt idx="625">
                  <c:v>5.273438</c:v>
                </c:pt>
                <c:pt idx="626">
                  <c:v>5.273438</c:v>
                </c:pt>
                <c:pt idx="627">
                  <c:v>5.273438</c:v>
                </c:pt>
                <c:pt idx="628">
                  <c:v>5.273438</c:v>
                </c:pt>
                <c:pt idx="629">
                  <c:v>5.273438</c:v>
                </c:pt>
                <c:pt idx="630">
                  <c:v>5.273438</c:v>
                </c:pt>
                <c:pt idx="631">
                  <c:v>5.273438</c:v>
                </c:pt>
                <c:pt idx="632">
                  <c:v>5.273438</c:v>
                </c:pt>
                <c:pt idx="633">
                  <c:v>5.273438</c:v>
                </c:pt>
                <c:pt idx="634">
                  <c:v>5.273438</c:v>
                </c:pt>
                <c:pt idx="635">
                  <c:v>5.273438</c:v>
                </c:pt>
                <c:pt idx="636">
                  <c:v>5.273438</c:v>
                </c:pt>
                <c:pt idx="637">
                  <c:v>5.273438</c:v>
                </c:pt>
                <c:pt idx="638">
                  <c:v>5.273438</c:v>
                </c:pt>
                <c:pt idx="639">
                  <c:v>5.273438</c:v>
                </c:pt>
                <c:pt idx="640">
                  <c:v>5.273438</c:v>
                </c:pt>
                <c:pt idx="641">
                  <c:v>5.273438</c:v>
                </c:pt>
                <c:pt idx="642">
                  <c:v>5.185546999999997</c:v>
                </c:pt>
                <c:pt idx="643">
                  <c:v>5.185546999999997</c:v>
                </c:pt>
                <c:pt idx="644">
                  <c:v>5.185546999999997</c:v>
                </c:pt>
                <c:pt idx="645">
                  <c:v>5.185546999999997</c:v>
                </c:pt>
                <c:pt idx="646">
                  <c:v>5.185546999999997</c:v>
                </c:pt>
                <c:pt idx="647">
                  <c:v>5.185546999999997</c:v>
                </c:pt>
                <c:pt idx="648">
                  <c:v>5.185546999999997</c:v>
                </c:pt>
                <c:pt idx="649">
                  <c:v>5.185546999999997</c:v>
                </c:pt>
                <c:pt idx="650">
                  <c:v>5.097655999999997</c:v>
                </c:pt>
                <c:pt idx="651">
                  <c:v>5.097655999999997</c:v>
                </c:pt>
                <c:pt idx="652">
                  <c:v>5.097655999999997</c:v>
                </c:pt>
                <c:pt idx="653">
                  <c:v>5.097655999999997</c:v>
                </c:pt>
                <c:pt idx="654">
                  <c:v>5.097655999999997</c:v>
                </c:pt>
                <c:pt idx="655">
                  <c:v>5.097655999999997</c:v>
                </c:pt>
                <c:pt idx="656">
                  <c:v>5.097655999999997</c:v>
                </c:pt>
                <c:pt idx="657">
                  <c:v>5.009766</c:v>
                </c:pt>
                <c:pt idx="658">
                  <c:v>5.009766</c:v>
                </c:pt>
                <c:pt idx="659">
                  <c:v>5.009766</c:v>
                </c:pt>
                <c:pt idx="660">
                  <c:v>5.009766</c:v>
                </c:pt>
                <c:pt idx="661">
                  <c:v>5.009766</c:v>
                </c:pt>
                <c:pt idx="662">
                  <c:v>5.009766</c:v>
                </c:pt>
                <c:pt idx="663">
                  <c:v>4.921875</c:v>
                </c:pt>
                <c:pt idx="664">
                  <c:v>4.921875</c:v>
                </c:pt>
                <c:pt idx="665">
                  <c:v>4.921875</c:v>
                </c:pt>
                <c:pt idx="666">
                  <c:v>4.921875</c:v>
                </c:pt>
                <c:pt idx="667">
                  <c:v>4.833983999999997</c:v>
                </c:pt>
                <c:pt idx="668">
                  <c:v>4.833983999999997</c:v>
                </c:pt>
                <c:pt idx="669">
                  <c:v>4.833983999999997</c:v>
                </c:pt>
                <c:pt idx="670">
                  <c:v>4.833983999999997</c:v>
                </c:pt>
                <c:pt idx="671">
                  <c:v>4.833983999999997</c:v>
                </c:pt>
                <c:pt idx="672">
                  <c:v>4.746094</c:v>
                </c:pt>
                <c:pt idx="673">
                  <c:v>4.746094</c:v>
                </c:pt>
                <c:pt idx="674">
                  <c:v>4.746094</c:v>
                </c:pt>
                <c:pt idx="675">
                  <c:v>4.746094</c:v>
                </c:pt>
                <c:pt idx="676">
                  <c:v>4.746094</c:v>
                </c:pt>
                <c:pt idx="677">
                  <c:v>4.658203</c:v>
                </c:pt>
                <c:pt idx="678">
                  <c:v>4.658203</c:v>
                </c:pt>
                <c:pt idx="679">
                  <c:v>4.658203</c:v>
                </c:pt>
                <c:pt idx="680">
                  <c:v>4.658203</c:v>
                </c:pt>
                <c:pt idx="681">
                  <c:v>4.658203</c:v>
                </c:pt>
                <c:pt idx="682">
                  <c:v>4.570313</c:v>
                </c:pt>
                <c:pt idx="683">
                  <c:v>4.570313</c:v>
                </c:pt>
                <c:pt idx="684">
                  <c:v>4.570313</c:v>
                </c:pt>
                <c:pt idx="685">
                  <c:v>4.570313</c:v>
                </c:pt>
                <c:pt idx="686">
                  <c:v>4.570313</c:v>
                </c:pt>
                <c:pt idx="687">
                  <c:v>4.482422</c:v>
                </c:pt>
                <c:pt idx="688">
                  <c:v>4.482422</c:v>
                </c:pt>
                <c:pt idx="689">
                  <c:v>4.482422</c:v>
                </c:pt>
                <c:pt idx="690">
                  <c:v>4.482422</c:v>
                </c:pt>
                <c:pt idx="691">
                  <c:v>4.394530999999994</c:v>
                </c:pt>
                <c:pt idx="692">
                  <c:v>4.394530999999994</c:v>
                </c:pt>
                <c:pt idx="693">
                  <c:v>4.394530999999994</c:v>
                </c:pt>
                <c:pt idx="694">
                  <c:v>4.394530999999994</c:v>
                </c:pt>
                <c:pt idx="695">
                  <c:v>4.394530999999994</c:v>
                </c:pt>
                <c:pt idx="696">
                  <c:v>4.394530999999994</c:v>
                </c:pt>
                <c:pt idx="697">
                  <c:v>4.306641</c:v>
                </c:pt>
                <c:pt idx="698">
                  <c:v>4.306641</c:v>
                </c:pt>
                <c:pt idx="699">
                  <c:v>4.306641</c:v>
                </c:pt>
                <c:pt idx="700">
                  <c:v>4.306641</c:v>
                </c:pt>
                <c:pt idx="701">
                  <c:v>4.306641</c:v>
                </c:pt>
                <c:pt idx="702">
                  <c:v>4.21875</c:v>
                </c:pt>
                <c:pt idx="703">
                  <c:v>4.21875</c:v>
                </c:pt>
                <c:pt idx="704">
                  <c:v>4.21875</c:v>
                </c:pt>
                <c:pt idx="705">
                  <c:v>4.21875</c:v>
                </c:pt>
                <c:pt idx="706">
                  <c:v>4.21875</c:v>
                </c:pt>
                <c:pt idx="707">
                  <c:v>4.130859</c:v>
                </c:pt>
                <c:pt idx="708">
                  <c:v>4.130859</c:v>
                </c:pt>
                <c:pt idx="709">
                  <c:v>4.130859</c:v>
                </c:pt>
                <c:pt idx="710">
                  <c:v>4.130859</c:v>
                </c:pt>
                <c:pt idx="711">
                  <c:v>4.130859</c:v>
                </c:pt>
                <c:pt idx="712">
                  <c:v>4.042969</c:v>
                </c:pt>
                <c:pt idx="713">
                  <c:v>4.042969</c:v>
                </c:pt>
                <c:pt idx="714">
                  <c:v>4.042969</c:v>
                </c:pt>
                <c:pt idx="715">
                  <c:v>4.042969</c:v>
                </c:pt>
                <c:pt idx="716">
                  <c:v>4.042969</c:v>
                </c:pt>
                <c:pt idx="717">
                  <c:v>3.955077999999999</c:v>
                </c:pt>
                <c:pt idx="718">
                  <c:v>3.955077999999999</c:v>
                </c:pt>
                <c:pt idx="719">
                  <c:v>3.955077999999999</c:v>
                </c:pt>
                <c:pt idx="720">
                  <c:v>3.955077999999999</c:v>
                </c:pt>
                <c:pt idx="721">
                  <c:v>3.955077999999999</c:v>
                </c:pt>
                <c:pt idx="722">
                  <c:v>3.955077999999999</c:v>
                </c:pt>
                <c:pt idx="723">
                  <c:v>3.867188</c:v>
                </c:pt>
                <c:pt idx="724">
                  <c:v>3.867188</c:v>
                </c:pt>
                <c:pt idx="725">
                  <c:v>3.867188</c:v>
                </c:pt>
                <c:pt idx="726">
                  <c:v>3.867188</c:v>
                </c:pt>
                <c:pt idx="727">
                  <c:v>3.867188</c:v>
                </c:pt>
                <c:pt idx="728">
                  <c:v>3.867188</c:v>
                </c:pt>
                <c:pt idx="729">
                  <c:v>3.779297</c:v>
                </c:pt>
                <c:pt idx="730">
                  <c:v>3.779297</c:v>
                </c:pt>
                <c:pt idx="731">
                  <c:v>3.779297</c:v>
                </c:pt>
                <c:pt idx="732">
                  <c:v>3.779297</c:v>
                </c:pt>
                <c:pt idx="733">
                  <c:v>3.779297</c:v>
                </c:pt>
                <c:pt idx="734">
                  <c:v>3.691406</c:v>
                </c:pt>
                <c:pt idx="735">
                  <c:v>3.691406</c:v>
                </c:pt>
                <c:pt idx="736">
                  <c:v>3.691406</c:v>
                </c:pt>
                <c:pt idx="737">
                  <c:v>3.691406</c:v>
                </c:pt>
                <c:pt idx="738">
                  <c:v>3.691406</c:v>
                </c:pt>
                <c:pt idx="739">
                  <c:v>3.603516</c:v>
                </c:pt>
                <c:pt idx="740">
                  <c:v>3.603516</c:v>
                </c:pt>
                <c:pt idx="741">
                  <c:v>3.603516</c:v>
                </c:pt>
                <c:pt idx="742">
                  <c:v>3.603516</c:v>
                </c:pt>
                <c:pt idx="743">
                  <c:v>3.603516</c:v>
                </c:pt>
                <c:pt idx="744">
                  <c:v>3.603516</c:v>
                </c:pt>
                <c:pt idx="745">
                  <c:v>3.515625</c:v>
                </c:pt>
                <c:pt idx="746">
                  <c:v>3.515625</c:v>
                </c:pt>
                <c:pt idx="747">
                  <c:v>3.515625</c:v>
                </c:pt>
                <c:pt idx="748">
                  <c:v>3.515625</c:v>
                </c:pt>
                <c:pt idx="749">
                  <c:v>3.515625</c:v>
                </c:pt>
                <c:pt idx="750">
                  <c:v>3.427734</c:v>
                </c:pt>
                <c:pt idx="751">
                  <c:v>3.427734</c:v>
                </c:pt>
                <c:pt idx="752">
                  <c:v>3.427734</c:v>
                </c:pt>
                <c:pt idx="753">
                  <c:v>3.427734</c:v>
                </c:pt>
                <c:pt idx="754">
                  <c:v>3.427734</c:v>
                </c:pt>
                <c:pt idx="755">
                  <c:v>3.339843999999997</c:v>
                </c:pt>
                <c:pt idx="756">
                  <c:v>3.339843999999997</c:v>
                </c:pt>
                <c:pt idx="757">
                  <c:v>3.339843999999997</c:v>
                </c:pt>
                <c:pt idx="758">
                  <c:v>3.339843999999997</c:v>
                </c:pt>
                <c:pt idx="759">
                  <c:v>3.339843999999997</c:v>
                </c:pt>
                <c:pt idx="760">
                  <c:v>3.251952999999999</c:v>
                </c:pt>
                <c:pt idx="761">
                  <c:v>3.251952999999999</c:v>
                </c:pt>
                <c:pt idx="762">
                  <c:v>3.251952999999999</c:v>
                </c:pt>
                <c:pt idx="763">
                  <c:v>3.251952999999999</c:v>
                </c:pt>
                <c:pt idx="764">
                  <c:v>3.164063</c:v>
                </c:pt>
                <c:pt idx="765">
                  <c:v>3.164063</c:v>
                </c:pt>
                <c:pt idx="766">
                  <c:v>3.164063</c:v>
                </c:pt>
                <c:pt idx="767">
                  <c:v>3.164063</c:v>
                </c:pt>
                <c:pt idx="768">
                  <c:v>3.076172</c:v>
                </c:pt>
                <c:pt idx="769">
                  <c:v>3.076172</c:v>
                </c:pt>
                <c:pt idx="770">
                  <c:v>3.076172</c:v>
                </c:pt>
                <c:pt idx="771">
                  <c:v>3.076172</c:v>
                </c:pt>
                <c:pt idx="772">
                  <c:v>2.988281</c:v>
                </c:pt>
                <c:pt idx="773">
                  <c:v>2.988281</c:v>
                </c:pt>
                <c:pt idx="774">
                  <c:v>2.988281</c:v>
                </c:pt>
                <c:pt idx="775">
                  <c:v>2.988281</c:v>
                </c:pt>
                <c:pt idx="776">
                  <c:v>2.900391</c:v>
                </c:pt>
                <c:pt idx="777">
                  <c:v>2.900391</c:v>
                </c:pt>
                <c:pt idx="778">
                  <c:v>2.900391</c:v>
                </c:pt>
                <c:pt idx="779">
                  <c:v>2.8125</c:v>
                </c:pt>
                <c:pt idx="780">
                  <c:v>2.8125</c:v>
                </c:pt>
                <c:pt idx="781">
                  <c:v>2.8125</c:v>
                </c:pt>
                <c:pt idx="782">
                  <c:v>2.724609</c:v>
                </c:pt>
                <c:pt idx="783">
                  <c:v>2.724609</c:v>
                </c:pt>
                <c:pt idx="784">
                  <c:v>2.724609</c:v>
                </c:pt>
                <c:pt idx="785">
                  <c:v>2.636718999999997</c:v>
                </c:pt>
                <c:pt idx="786">
                  <c:v>2.636718999999997</c:v>
                </c:pt>
                <c:pt idx="787">
                  <c:v>2.636718999999997</c:v>
                </c:pt>
                <c:pt idx="788">
                  <c:v>2.636718999999997</c:v>
                </c:pt>
                <c:pt idx="789">
                  <c:v>2.548828</c:v>
                </c:pt>
                <c:pt idx="790">
                  <c:v>2.548828</c:v>
                </c:pt>
                <c:pt idx="791">
                  <c:v>2.548828</c:v>
                </c:pt>
                <c:pt idx="792">
                  <c:v>2.548828</c:v>
                </c:pt>
                <c:pt idx="793">
                  <c:v>2.460938</c:v>
                </c:pt>
                <c:pt idx="794">
                  <c:v>2.460938</c:v>
                </c:pt>
                <c:pt idx="795">
                  <c:v>2.460938</c:v>
                </c:pt>
                <c:pt idx="796">
                  <c:v>2.373047</c:v>
                </c:pt>
                <c:pt idx="797">
                  <c:v>2.373047</c:v>
                </c:pt>
                <c:pt idx="798">
                  <c:v>2.373047</c:v>
                </c:pt>
                <c:pt idx="799">
                  <c:v>2.285156</c:v>
                </c:pt>
                <c:pt idx="800">
                  <c:v>2.285156</c:v>
                </c:pt>
                <c:pt idx="801">
                  <c:v>2.285156</c:v>
                </c:pt>
                <c:pt idx="802">
                  <c:v>2.285156</c:v>
                </c:pt>
                <c:pt idx="803">
                  <c:v>2.197265999999999</c:v>
                </c:pt>
                <c:pt idx="804">
                  <c:v>2.197265999999999</c:v>
                </c:pt>
                <c:pt idx="805">
                  <c:v>2.197265999999999</c:v>
                </c:pt>
                <c:pt idx="806">
                  <c:v>2.197265999999999</c:v>
                </c:pt>
                <c:pt idx="807">
                  <c:v>2.109375</c:v>
                </c:pt>
                <c:pt idx="808">
                  <c:v>2.109375</c:v>
                </c:pt>
                <c:pt idx="809">
                  <c:v>2.109375</c:v>
                </c:pt>
                <c:pt idx="810">
                  <c:v>2.109375</c:v>
                </c:pt>
                <c:pt idx="811">
                  <c:v>2.021484</c:v>
                </c:pt>
                <c:pt idx="812">
                  <c:v>2.021484</c:v>
                </c:pt>
                <c:pt idx="813">
                  <c:v>2.021484</c:v>
                </c:pt>
                <c:pt idx="814">
                  <c:v>2.021484</c:v>
                </c:pt>
                <c:pt idx="815">
                  <c:v>1.933594</c:v>
                </c:pt>
                <c:pt idx="816">
                  <c:v>1.933594</c:v>
                </c:pt>
                <c:pt idx="817">
                  <c:v>1.933594</c:v>
                </c:pt>
                <c:pt idx="818">
                  <c:v>1.845703</c:v>
                </c:pt>
                <c:pt idx="819">
                  <c:v>1.845703</c:v>
                </c:pt>
                <c:pt idx="820">
                  <c:v>1.845703</c:v>
                </c:pt>
                <c:pt idx="821">
                  <c:v>1.845703</c:v>
                </c:pt>
                <c:pt idx="822">
                  <c:v>1.757813</c:v>
                </c:pt>
                <c:pt idx="823">
                  <c:v>1.757813</c:v>
                </c:pt>
                <c:pt idx="824">
                  <c:v>1.757813</c:v>
                </c:pt>
                <c:pt idx="825">
                  <c:v>1.757813</c:v>
                </c:pt>
                <c:pt idx="826">
                  <c:v>1.669922</c:v>
                </c:pt>
                <c:pt idx="827">
                  <c:v>1.669922</c:v>
                </c:pt>
                <c:pt idx="828">
                  <c:v>1.669922</c:v>
                </c:pt>
                <c:pt idx="829">
                  <c:v>1.669922</c:v>
                </c:pt>
                <c:pt idx="830">
                  <c:v>1.582031</c:v>
                </c:pt>
                <c:pt idx="831">
                  <c:v>1.582031</c:v>
                </c:pt>
                <c:pt idx="832">
                  <c:v>1.582031</c:v>
                </c:pt>
                <c:pt idx="833">
                  <c:v>1.582031</c:v>
                </c:pt>
                <c:pt idx="834">
                  <c:v>1.582031</c:v>
                </c:pt>
                <c:pt idx="835">
                  <c:v>1.494141</c:v>
                </c:pt>
                <c:pt idx="836">
                  <c:v>1.494141</c:v>
                </c:pt>
                <c:pt idx="837">
                  <c:v>1.494141</c:v>
                </c:pt>
                <c:pt idx="838">
                  <c:v>1.494141</c:v>
                </c:pt>
                <c:pt idx="839">
                  <c:v>1.494141</c:v>
                </c:pt>
                <c:pt idx="840">
                  <c:v>1.494141</c:v>
                </c:pt>
                <c:pt idx="841">
                  <c:v>1.40625</c:v>
                </c:pt>
                <c:pt idx="842">
                  <c:v>1.40625</c:v>
                </c:pt>
                <c:pt idx="843">
                  <c:v>1.40625</c:v>
                </c:pt>
                <c:pt idx="844">
                  <c:v>1.40625</c:v>
                </c:pt>
                <c:pt idx="845">
                  <c:v>1.40625</c:v>
                </c:pt>
                <c:pt idx="846">
                  <c:v>1.40625</c:v>
                </c:pt>
                <c:pt idx="847">
                  <c:v>1.318359</c:v>
                </c:pt>
                <c:pt idx="848">
                  <c:v>1.318359</c:v>
                </c:pt>
                <c:pt idx="849">
                  <c:v>1.318359</c:v>
                </c:pt>
                <c:pt idx="850">
                  <c:v>1.318359</c:v>
                </c:pt>
                <c:pt idx="851">
                  <c:v>1.318359</c:v>
                </c:pt>
                <c:pt idx="852">
                  <c:v>1.318359</c:v>
                </c:pt>
                <c:pt idx="853">
                  <c:v>1.318359</c:v>
                </c:pt>
                <c:pt idx="854">
                  <c:v>1.318359</c:v>
                </c:pt>
                <c:pt idx="855">
                  <c:v>1.318359</c:v>
                </c:pt>
                <c:pt idx="856">
                  <c:v>1.230469</c:v>
                </c:pt>
                <c:pt idx="857">
                  <c:v>1.230469</c:v>
                </c:pt>
                <c:pt idx="858">
                  <c:v>1.230469</c:v>
                </c:pt>
                <c:pt idx="859">
                  <c:v>1.230469</c:v>
                </c:pt>
                <c:pt idx="860">
                  <c:v>1.230469</c:v>
                </c:pt>
                <c:pt idx="861">
                  <c:v>1.230469</c:v>
                </c:pt>
                <c:pt idx="862">
                  <c:v>1.230469</c:v>
                </c:pt>
                <c:pt idx="863">
                  <c:v>1.230469</c:v>
                </c:pt>
                <c:pt idx="864">
                  <c:v>1.230469</c:v>
                </c:pt>
                <c:pt idx="865">
                  <c:v>1.230469</c:v>
                </c:pt>
                <c:pt idx="866">
                  <c:v>1.230469</c:v>
                </c:pt>
                <c:pt idx="867">
                  <c:v>1.230469</c:v>
                </c:pt>
                <c:pt idx="868">
                  <c:v>1.230469</c:v>
                </c:pt>
                <c:pt idx="869">
                  <c:v>1.142578</c:v>
                </c:pt>
                <c:pt idx="870">
                  <c:v>1.142578</c:v>
                </c:pt>
                <c:pt idx="871">
                  <c:v>1.142578</c:v>
                </c:pt>
                <c:pt idx="872">
                  <c:v>1.142578</c:v>
                </c:pt>
                <c:pt idx="873">
                  <c:v>1.142578</c:v>
                </c:pt>
                <c:pt idx="874">
                  <c:v>1.142578</c:v>
                </c:pt>
                <c:pt idx="875">
                  <c:v>1.142578</c:v>
                </c:pt>
                <c:pt idx="876">
                  <c:v>1.142578</c:v>
                </c:pt>
                <c:pt idx="877">
                  <c:v>1.142578</c:v>
                </c:pt>
                <c:pt idx="878">
                  <c:v>1.142578</c:v>
                </c:pt>
                <c:pt idx="879">
                  <c:v>1.054688</c:v>
                </c:pt>
                <c:pt idx="880">
                  <c:v>1.054688</c:v>
                </c:pt>
                <c:pt idx="881">
                  <c:v>1.054688</c:v>
                </c:pt>
                <c:pt idx="882">
                  <c:v>1.054688</c:v>
                </c:pt>
                <c:pt idx="883">
                  <c:v>1.054688</c:v>
                </c:pt>
                <c:pt idx="884">
                  <c:v>1.054688</c:v>
                </c:pt>
                <c:pt idx="885">
                  <c:v>1.054688</c:v>
                </c:pt>
                <c:pt idx="886">
                  <c:v>0.9667969</c:v>
                </c:pt>
                <c:pt idx="887">
                  <c:v>0.9667969</c:v>
                </c:pt>
                <c:pt idx="888">
                  <c:v>0.9667969</c:v>
                </c:pt>
                <c:pt idx="889">
                  <c:v>0.9667969</c:v>
                </c:pt>
                <c:pt idx="890">
                  <c:v>0.9667969</c:v>
                </c:pt>
                <c:pt idx="891">
                  <c:v>0.9667969</c:v>
                </c:pt>
                <c:pt idx="892">
                  <c:v>0.9667969</c:v>
                </c:pt>
                <c:pt idx="893">
                  <c:v>0.9667969</c:v>
                </c:pt>
                <c:pt idx="894">
                  <c:v>0.9667969</c:v>
                </c:pt>
                <c:pt idx="895">
                  <c:v>0.9667969</c:v>
                </c:pt>
                <c:pt idx="896">
                  <c:v>0.9667969</c:v>
                </c:pt>
                <c:pt idx="897">
                  <c:v>0.8789063</c:v>
                </c:pt>
                <c:pt idx="898">
                  <c:v>0.8789063</c:v>
                </c:pt>
                <c:pt idx="899">
                  <c:v>0.8789063</c:v>
                </c:pt>
                <c:pt idx="900">
                  <c:v>0.8789063</c:v>
                </c:pt>
                <c:pt idx="901">
                  <c:v>0.8789063</c:v>
                </c:pt>
                <c:pt idx="902">
                  <c:v>0.8789063</c:v>
                </c:pt>
                <c:pt idx="903">
                  <c:v>0.8789063</c:v>
                </c:pt>
                <c:pt idx="904">
                  <c:v>0.8789063</c:v>
                </c:pt>
                <c:pt idx="905">
                  <c:v>0.8789063</c:v>
                </c:pt>
                <c:pt idx="906">
                  <c:v>0.8789063</c:v>
                </c:pt>
                <c:pt idx="907">
                  <c:v>0.8789063</c:v>
                </c:pt>
                <c:pt idx="908">
                  <c:v>0.7910156</c:v>
                </c:pt>
                <c:pt idx="909">
                  <c:v>0.7910156</c:v>
                </c:pt>
                <c:pt idx="910">
                  <c:v>0.7910156</c:v>
                </c:pt>
                <c:pt idx="911">
                  <c:v>0.7910156</c:v>
                </c:pt>
                <c:pt idx="912">
                  <c:v>0.7910156</c:v>
                </c:pt>
                <c:pt idx="913">
                  <c:v>0.7910156</c:v>
                </c:pt>
                <c:pt idx="914">
                  <c:v>0.7910156</c:v>
                </c:pt>
                <c:pt idx="915">
                  <c:v>0.7910156</c:v>
                </c:pt>
                <c:pt idx="916">
                  <c:v>0.7910156</c:v>
                </c:pt>
                <c:pt idx="917">
                  <c:v>0.703125</c:v>
                </c:pt>
                <c:pt idx="918">
                  <c:v>0.703125</c:v>
                </c:pt>
                <c:pt idx="919">
                  <c:v>0.703125</c:v>
                </c:pt>
                <c:pt idx="920">
                  <c:v>0.703125</c:v>
                </c:pt>
                <c:pt idx="921">
                  <c:v>0.703125</c:v>
                </c:pt>
                <c:pt idx="922">
                  <c:v>0.703125</c:v>
                </c:pt>
                <c:pt idx="923">
                  <c:v>0.703125</c:v>
                </c:pt>
                <c:pt idx="924">
                  <c:v>0.703125</c:v>
                </c:pt>
                <c:pt idx="925">
                  <c:v>0.703125</c:v>
                </c:pt>
                <c:pt idx="926">
                  <c:v>0.6152344</c:v>
                </c:pt>
                <c:pt idx="927">
                  <c:v>0.6152344</c:v>
                </c:pt>
                <c:pt idx="928">
                  <c:v>0.6152344</c:v>
                </c:pt>
                <c:pt idx="929">
                  <c:v>0.6152344</c:v>
                </c:pt>
                <c:pt idx="930">
                  <c:v>0.6152344</c:v>
                </c:pt>
                <c:pt idx="931">
                  <c:v>0.6152344</c:v>
                </c:pt>
                <c:pt idx="932">
                  <c:v>0.6152344</c:v>
                </c:pt>
                <c:pt idx="933">
                  <c:v>0.5273438</c:v>
                </c:pt>
                <c:pt idx="934">
                  <c:v>0.5273438</c:v>
                </c:pt>
                <c:pt idx="935">
                  <c:v>0.5273438</c:v>
                </c:pt>
                <c:pt idx="936">
                  <c:v>0.5273438</c:v>
                </c:pt>
                <c:pt idx="937">
                  <c:v>0.5273438</c:v>
                </c:pt>
                <c:pt idx="938">
                  <c:v>0.5273438</c:v>
                </c:pt>
                <c:pt idx="939">
                  <c:v>0.5273438</c:v>
                </c:pt>
                <c:pt idx="940">
                  <c:v>0.5273438</c:v>
                </c:pt>
                <c:pt idx="941">
                  <c:v>0.4394531</c:v>
                </c:pt>
                <c:pt idx="942">
                  <c:v>0.4394531</c:v>
                </c:pt>
                <c:pt idx="943">
                  <c:v>0.4394531</c:v>
                </c:pt>
                <c:pt idx="944">
                  <c:v>0.4394531</c:v>
                </c:pt>
                <c:pt idx="945">
                  <c:v>0.4394531</c:v>
                </c:pt>
                <c:pt idx="946">
                  <c:v>0.4394531</c:v>
                </c:pt>
                <c:pt idx="947">
                  <c:v>0.4394531</c:v>
                </c:pt>
                <c:pt idx="948">
                  <c:v>0.4394531</c:v>
                </c:pt>
                <c:pt idx="949">
                  <c:v>0.3515625</c:v>
                </c:pt>
                <c:pt idx="950">
                  <c:v>0.3515625</c:v>
                </c:pt>
                <c:pt idx="951">
                  <c:v>0.3515625</c:v>
                </c:pt>
                <c:pt idx="952">
                  <c:v>0.3515625</c:v>
                </c:pt>
                <c:pt idx="953">
                  <c:v>0.3515625</c:v>
                </c:pt>
                <c:pt idx="954">
                  <c:v>0.3515625</c:v>
                </c:pt>
                <c:pt idx="955">
                  <c:v>0.3515625</c:v>
                </c:pt>
                <c:pt idx="956">
                  <c:v>0.3515625</c:v>
                </c:pt>
                <c:pt idx="957">
                  <c:v>0.2636719</c:v>
                </c:pt>
                <c:pt idx="958">
                  <c:v>0.2636719</c:v>
                </c:pt>
                <c:pt idx="959">
                  <c:v>0.2636719</c:v>
                </c:pt>
                <c:pt idx="960">
                  <c:v>0.2636719</c:v>
                </c:pt>
                <c:pt idx="961">
                  <c:v>0.2636719</c:v>
                </c:pt>
                <c:pt idx="962">
                  <c:v>0.2636719</c:v>
                </c:pt>
                <c:pt idx="963">
                  <c:v>0.2636719</c:v>
                </c:pt>
                <c:pt idx="964">
                  <c:v>0.2636719</c:v>
                </c:pt>
                <c:pt idx="965">
                  <c:v>0.1757813</c:v>
                </c:pt>
                <c:pt idx="966">
                  <c:v>0.1757813</c:v>
                </c:pt>
                <c:pt idx="967">
                  <c:v>0.1757813</c:v>
                </c:pt>
                <c:pt idx="968">
                  <c:v>0.1757813</c:v>
                </c:pt>
                <c:pt idx="969">
                  <c:v>0.1757813</c:v>
                </c:pt>
                <c:pt idx="970">
                  <c:v>0.1757813</c:v>
                </c:pt>
                <c:pt idx="971">
                  <c:v>0.1757813</c:v>
                </c:pt>
                <c:pt idx="972">
                  <c:v>0.1757813</c:v>
                </c:pt>
                <c:pt idx="973">
                  <c:v>0.1757813</c:v>
                </c:pt>
                <c:pt idx="974">
                  <c:v>0.1757813</c:v>
                </c:pt>
                <c:pt idx="975">
                  <c:v>0.08789063</c:v>
                </c:pt>
                <c:pt idx="976">
                  <c:v>0.08789063</c:v>
                </c:pt>
                <c:pt idx="977">
                  <c:v>0.08789063</c:v>
                </c:pt>
                <c:pt idx="978">
                  <c:v>0.08789063</c:v>
                </c:pt>
                <c:pt idx="979">
                  <c:v>0.08789063</c:v>
                </c:pt>
                <c:pt idx="980">
                  <c:v>0.08789063</c:v>
                </c:pt>
                <c:pt idx="981">
                  <c:v>0.08789063</c:v>
                </c:pt>
                <c:pt idx="982">
                  <c:v>0.08789063</c:v>
                </c:pt>
                <c:pt idx="983">
                  <c:v>0.08789063</c:v>
                </c:pt>
                <c:pt idx="984">
                  <c:v>0.08789063</c:v>
                </c:pt>
                <c:pt idx="985">
                  <c:v>0.08789063</c:v>
                </c:pt>
                <c:pt idx="986">
                  <c:v>0.08789063</c:v>
                </c:pt>
                <c:pt idx="987">
                  <c:v>0.08789063</c:v>
                </c:pt>
                <c:pt idx="988">
                  <c:v>0.0</c:v>
                </c:pt>
                <c:pt idx="989">
                  <c:v>0.0</c:v>
                </c:pt>
                <c:pt idx="990">
                  <c:v>0.0</c:v>
                </c:pt>
                <c:pt idx="991">
                  <c:v>0.0</c:v>
                </c:pt>
                <c:pt idx="992">
                  <c:v>0.0</c:v>
                </c:pt>
                <c:pt idx="993">
                  <c:v>0.0</c:v>
                </c:pt>
                <c:pt idx="994">
                  <c:v>0.0</c:v>
                </c:pt>
                <c:pt idx="995">
                  <c:v>0.0</c:v>
                </c:pt>
                <c:pt idx="996">
                  <c:v>0.0</c:v>
                </c:pt>
                <c:pt idx="997">
                  <c:v>0.0</c:v>
                </c:pt>
                <c:pt idx="998">
                  <c:v>0.0</c:v>
                </c:pt>
                <c:pt idx="999">
                  <c:v>0.0</c:v>
                </c:pt>
                <c:pt idx="1000">
                  <c:v>0.0</c:v>
                </c:pt>
                <c:pt idx="1001">
                  <c:v>0.0</c:v>
                </c:pt>
                <c:pt idx="1002">
                  <c:v>0.0</c:v>
                </c:pt>
                <c:pt idx="1003">
                  <c:v>0.0</c:v>
                </c:pt>
                <c:pt idx="1004">
                  <c:v>0.0</c:v>
                </c:pt>
                <c:pt idx="1005">
                  <c:v>-0.08789063</c:v>
                </c:pt>
                <c:pt idx="1006">
                  <c:v>-0.08789063</c:v>
                </c:pt>
                <c:pt idx="1007">
                  <c:v>-0.08789063</c:v>
                </c:pt>
                <c:pt idx="1008">
                  <c:v>-0.08789063</c:v>
                </c:pt>
                <c:pt idx="1009">
                  <c:v>-0.08789063</c:v>
                </c:pt>
                <c:pt idx="1010">
                  <c:v>-0.08789063</c:v>
                </c:pt>
                <c:pt idx="1011">
                  <c:v>-0.08789063</c:v>
                </c:pt>
                <c:pt idx="1012">
                  <c:v>-0.08789063</c:v>
                </c:pt>
                <c:pt idx="1013">
                  <c:v>-0.08789063</c:v>
                </c:pt>
                <c:pt idx="1014">
                  <c:v>-0.08789063</c:v>
                </c:pt>
                <c:pt idx="1015">
                  <c:v>-0.08789063</c:v>
                </c:pt>
                <c:pt idx="1016">
                  <c:v>-0.08789063</c:v>
                </c:pt>
                <c:pt idx="1017">
                  <c:v>-0.08789063</c:v>
                </c:pt>
                <c:pt idx="1018">
                  <c:v>-0.08789063</c:v>
                </c:pt>
                <c:pt idx="1019">
                  <c:v>-0.08789063</c:v>
                </c:pt>
                <c:pt idx="1020">
                  <c:v>-0.08789063</c:v>
                </c:pt>
                <c:pt idx="1021">
                  <c:v>-0.08789063</c:v>
                </c:pt>
                <c:pt idx="1022">
                  <c:v>-0.08789063</c:v>
                </c:pt>
                <c:pt idx="1023">
                  <c:v>-0.08789063</c:v>
                </c:pt>
                <c:pt idx="1024">
                  <c:v>-0.08789063</c:v>
                </c:pt>
                <c:pt idx="1025">
                  <c:v>-0.08789063</c:v>
                </c:pt>
                <c:pt idx="1026">
                  <c:v>-0.08789063</c:v>
                </c:pt>
                <c:pt idx="1027">
                  <c:v>-0.1757813</c:v>
                </c:pt>
                <c:pt idx="1028">
                  <c:v>-0.1757813</c:v>
                </c:pt>
                <c:pt idx="1029">
                  <c:v>-0.1757813</c:v>
                </c:pt>
                <c:pt idx="1030">
                  <c:v>-0.1757813</c:v>
                </c:pt>
                <c:pt idx="1031">
                  <c:v>-0.1757813</c:v>
                </c:pt>
                <c:pt idx="1032">
                  <c:v>-0.1757813</c:v>
                </c:pt>
                <c:pt idx="1033">
                  <c:v>-0.1757813</c:v>
                </c:pt>
                <c:pt idx="1034">
                  <c:v>-0.1757813</c:v>
                </c:pt>
                <c:pt idx="1035">
                  <c:v>-0.1757813</c:v>
                </c:pt>
                <c:pt idx="1036">
                  <c:v>-0.1757813</c:v>
                </c:pt>
                <c:pt idx="1037">
                  <c:v>-0.1757813</c:v>
                </c:pt>
                <c:pt idx="1038">
                  <c:v>-0.1757813</c:v>
                </c:pt>
                <c:pt idx="1039">
                  <c:v>-0.1757813</c:v>
                </c:pt>
                <c:pt idx="1040">
                  <c:v>-0.1757813</c:v>
                </c:pt>
                <c:pt idx="1041">
                  <c:v>-0.1757813</c:v>
                </c:pt>
                <c:pt idx="1042">
                  <c:v>-0.1757813</c:v>
                </c:pt>
                <c:pt idx="1043">
                  <c:v>-0.1757813</c:v>
                </c:pt>
                <c:pt idx="1044">
                  <c:v>-0.1757813</c:v>
                </c:pt>
                <c:pt idx="1045">
                  <c:v>-0.1757813</c:v>
                </c:pt>
                <c:pt idx="1046">
                  <c:v>-0.1757813</c:v>
                </c:pt>
                <c:pt idx="1047">
                  <c:v>-0.1757813</c:v>
                </c:pt>
                <c:pt idx="1048">
                  <c:v>-0.1757813</c:v>
                </c:pt>
                <c:pt idx="1049">
                  <c:v>-0.1757813</c:v>
                </c:pt>
                <c:pt idx="1050">
                  <c:v>-0.1757813</c:v>
                </c:pt>
                <c:pt idx="1051">
                  <c:v>-0.1757813</c:v>
                </c:pt>
                <c:pt idx="1052">
                  <c:v>-0.1757813</c:v>
                </c:pt>
                <c:pt idx="1053">
                  <c:v>-0.1757813</c:v>
                </c:pt>
                <c:pt idx="1054">
                  <c:v>-0.1757813</c:v>
                </c:pt>
                <c:pt idx="1055">
                  <c:v>-0.1757813</c:v>
                </c:pt>
                <c:pt idx="1056">
                  <c:v>-0.1757813</c:v>
                </c:pt>
                <c:pt idx="1057">
                  <c:v>-0.1757813</c:v>
                </c:pt>
                <c:pt idx="1058">
                  <c:v>-0.1757813</c:v>
                </c:pt>
                <c:pt idx="1059">
                  <c:v>-0.1757813</c:v>
                </c:pt>
                <c:pt idx="1060">
                  <c:v>-0.1757813</c:v>
                </c:pt>
                <c:pt idx="1061">
                  <c:v>-0.2636719</c:v>
                </c:pt>
                <c:pt idx="1062">
                  <c:v>-0.2636719</c:v>
                </c:pt>
                <c:pt idx="1063">
                  <c:v>-0.2636719</c:v>
                </c:pt>
                <c:pt idx="1064">
                  <c:v>-0.2636719</c:v>
                </c:pt>
                <c:pt idx="1065">
                  <c:v>-0.2636719</c:v>
                </c:pt>
                <c:pt idx="1066">
                  <c:v>-0.2636719</c:v>
                </c:pt>
                <c:pt idx="1067">
                  <c:v>-0.2636719</c:v>
                </c:pt>
                <c:pt idx="1068">
                  <c:v>-0.2636719</c:v>
                </c:pt>
                <c:pt idx="1069">
                  <c:v>-0.2636719</c:v>
                </c:pt>
                <c:pt idx="1070">
                  <c:v>-0.2636719</c:v>
                </c:pt>
                <c:pt idx="1071">
                  <c:v>-0.2636719</c:v>
                </c:pt>
                <c:pt idx="1072">
                  <c:v>-0.2636719</c:v>
                </c:pt>
                <c:pt idx="1073">
                  <c:v>-0.2636719</c:v>
                </c:pt>
                <c:pt idx="1074">
                  <c:v>-0.2636719</c:v>
                </c:pt>
                <c:pt idx="1075">
                  <c:v>-0.2636719</c:v>
                </c:pt>
                <c:pt idx="1076">
                  <c:v>-0.2636719</c:v>
                </c:pt>
                <c:pt idx="1077">
                  <c:v>-0.2636719</c:v>
                </c:pt>
                <c:pt idx="1078">
                  <c:v>-0.2636719</c:v>
                </c:pt>
                <c:pt idx="1079">
                  <c:v>-0.2636719</c:v>
                </c:pt>
                <c:pt idx="1080">
                  <c:v>-0.2636719</c:v>
                </c:pt>
                <c:pt idx="1081">
                  <c:v>-0.2636719</c:v>
                </c:pt>
                <c:pt idx="1082">
                  <c:v>-0.2636719</c:v>
                </c:pt>
                <c:pt idx="1083">
                  <c:v>-0.2636719</c:v>
                </c:pt>
                <c:pt idx="1084">
                  <c:v>-0.2636719</c:v>
                </c:pt>
                <c:pt idx="1085">
                  <c:v>-0.2636719</c:v>
                </c:pt>
                <c:pt idx="1086">
                  <c:v>-0.2636719</c:v>
                </c:pt>
                <c:pt idx="1087">
                  <c:v>-0.2636719</c:v>
                </c:pt>
                <c:pt idx="1088">
                  <c:v>-0.2636719</c:v>
                </c:pt>
                <c:pt idx="1089">
                  <c:v>-0.2636719</c:v>
                </c:pt>
                <c:pt idx="1090">
                  <c:v>-0.2636719</c:v>
                </c:pt>
                <c:pt idx="1091">
                  <c:v>-0.2636719</c:v>
                </c:pt>
                <c:pt idx="1092">
                  <c:v>-0.2636719</c:v>
                </c:pt>
                <c:pt idx="1093">
                  <c:v>-0.2636719</c:v>
                </c:pt>
                <c:pt idx="1094">
                  <c:v>-0.2636719</c:v>
                </c:pt>
                <c:pt idx="1095">
                  <c:v>-0.2636719</c:v>
                </c:pt>
                <c:pt idx="1096">
                  <c:v>-0.2636719</c:v>
                </c:pt>
                <c:pt idx="1097">
                  <c:v>-0.2636719</c:v>
                </c:pt>
                <c:pt idx="1098">
                  <c:v>-0.2636719</c:v>
                </c:pt>
                <c:pt idx="1099">
                  <c:v>-0.2636719</c:v>
                </c:pt>
                <c:pt idx="1100">
                  <c:v>-0.2636719</c:v>
                </c:pt>
                <c:pt idx="1101">
                  <c:v>-0.2636719</c:v>
                </c:pt>
                <c:pt idx="1102">
                  <c:v>-0.2636719</c:v>
                </c:pt>
                <c:pt idx="1103">
                  <c:v>-0.2636719</c:v>
                </c:pt>
                <c:pt idx="1104">
                  <c:v>-0.2636719</c:v>
                </c:pt>
                <c:pt idx="1105">
                  <c:v>-0.2636719</c:v>
                </c:pt>
                <c:pt idx="1106">
                  <c:v>-0.2636719</c:v>
                </c:pt>
                <c:pt idx="1107">
                  <c:v>-0.2636719</c:v>
                </c:pt>
                <c:pt idx="1108">
                  <c:v>-0.2636719</c:v>
                </c:pt>
                <c:pt idx="1109">
                  <c:v>-0.2636719</c:v>
                </c:pt>
                <c:pt idx="1110">
                  <c:v>-0.2636719</c:v>
                </c:pt>
                <c:pt idx="1111">
                  <c:v>-0.2636719</c:v>
                </c:pt>
                <c:pt idx="1112">
                  <c:v>-0.2636719</c:v>
                </c:pt>
                <c:pt idx="1113">
                  <c:v>-0.2636719</c:v>
                </c:pt>
                <c:pt idx="1114">
                  <c:v>-0.2636719</c:v>
                </c:pt>
                <c:pt idx="1115">
                  <c:v>-0.2636719</c:v>
                </c:pt>
                <c:pt idx="1116">
                  <c:v>-0.2636719</c:v>
                </c:pt>
                <c:pt idx="1117">
                  <c:v>-0.2636719</c:v>
                </c:pt>
                <c:pt idx="1118">
                  <c:v>-0.2636719</c:v>
                </c:pt>
                <c:pt idx="1119">
                  <c:v>-0.2636719</c:v>
                </c:pt>
                <c:pt idx="1120">
                  <c:v>-0.2636719</c:v>
                </c:pt>
                <c:pt idx="1121">
                  <c:v>-0.2636719</c:v>
                </c:pt>
                <c:pt idx="1122">
                  <c:v>-0.2636719</c:v>
                </c:pt>
                <c:pt idx="1123">
                  <c:v>-0.2636719</c:v>
                </c:pt>
                <c:pt idx="1124">
                  <c:v>-0.2636719</c:v>
                </c:pt>
                <c:pt idx="1125">
                  <c:v>-0.2636719</c:v>
                </c:pt>
                <c:pt idx="1126">
                  <c:v>-0.2636719</c:v>
                </c:pt>
                <c:pt idx="1127">
                  <c:v>-0.2636719</c:v>
                </c:pt>
                <c:pt idx="1128">
                  <c:v>-0.2636719</c:v>
                </c:pt>
                <c:pt idx="1129">
                  <c:v>-0.2636719</c:v>
                </c:pt>
                <c:pt idx="1130">
                  <c:v>-0.2636719</c:v>
                </c:pt>
                <c:pt idx="1131">
                  <c:v>-0.2636719</c:v>
                </c:pt>
                <c:pt idx="1132">
                  <c:v>-0.2636719</c:v>
                </c:pt>
                <c:pt idx="1133">
                  <c:v>-0.1757813</c:v>
                </c:pt>
                <c:pt idx="1134">
                  <c:v>-0.1757813</c:v>
                </c:pt>
                <c:pt idx="1135">
                  <c:v>-0.1757813</c:v>
                </c:pt>
                <c:pt idx="1136">
                  <c:v>-0.1757813</c:v>
                </c:pt>
                <c:pt idx="1137">
                  <c:v>-0.1757813</c:v>
                </c:pt>
                <c:pt idx="1138">
                  <c:v>-0.1757813</c:v>
                </c:pt>
                <c:pt idx="1139">
                  <c:v>-0.1757813</c:v>
                </c:pt>
                <c:pt idx="1140">
                  <c:v>-0.1757813</c:v>
                </c:pt>
                <c:pt idx="1141">
                  <c:v>-0.1757813</c:v>
                </c:pt>
                <c:pt idx="1142">
                  <c:v>-0.1757813</c:v>
                </c:pt>
                <c:pt idx="1143">
                  <c:v>-0.08789063</c:v>
                </c:pt>
                <c:pt idx="1144">
                  <c:v>-0.08789063</c:v>
                </c:pt>
                <c:pt idx="1145">
                  <c:v>-0.08789063</c:v>
                </c:pt>
                <c:pt idx="1146">
                  <c:v>-0.08789063</c:v>
                </c:pt>
                <c:pt idx="1147">
                  <c:v>-0.08789063</c:v>
                </c:pt>
                <c:pt idx="1148">
                  <c:v>-0.08789063</c:v>
                </c:pt>
                <c:pt idx="1149">
                  <c:v>-0.08789063</c:v>
                </c:pt>
                <c:pt idx="1150">
                  <c:v>0.0</c:v>
                </c:pt>
                <c:pt idx="1151">
                  <c:v>0.0</c:v>
                </c:pt>
                <c:pt idx="1152">
                  <c:v>0.0</c:v>
                </c:pt>
                <c:pt idx="1153">
                  <c:v>0.0</c:v>
                </c:pt>
                <c:pt idx="1154">
                  <c:v>0.0</c:v>
                </c:pt>
                <c:pt idx="1155">
                  <c:v>0.0</c:v>
                </c:pt>
                <c:pt idx="1156">
                  <c:v>0.0</c:v>
                </c:pt>
                <c:pt idx="1157">
                  <c:v>0.08789063</c:v>
                </c:pt>
                <c:pt idx="1158">
                  <c:v>0.08789063</c:v>
                </c:pt>
                <c:pt idx="1159">
                  <c:v>0.08789063</c:v>
                </c:pt>
                <c:pt idx="1160">
                  <c:v>0.08789063</c:v>
                </c:pt>
                <c:pt idx="1161">
                  <c:v>0.08789063</c:v>
                </c:pt>
                <c:pt idx="1162">
                  <c:v>0.08789063</c:v>
                </c:pt>
                <c:pt idx="1163">
                  <c:v>0.1757813</c:v>
                </c:pt>
                <c:pt idx="1164">
                  <c:v>0.1757813</c:v>
                </c:pt>
                <c:pt idx="1165">
                  <c:v>0.1757813</c:v>
                </c:pt>
                <c:pt idx="1166">
                  <c:v>0.1757813</c:v>
                </c:pt>
                <c:pt idx="1167">
                  <c:v>0.1757813</c:v>
                </c:pt>
                <c:pt idx="1168">
                  <c:v>0.1757813</c:v>
                </c:pt>
                <c:pt idx="1169">
                  <c:v>0.2636719</c:v>
                </c:pt>
                <c:pt idx="1170">
                  <c:v>0.2636719</c:v>
                </c:pt>
                <c:pt idx="1171">
                  <c:v>0.2636719</c:v>
                </c:pt>
                <c:pt idx="1172">
                  <c:v>0.2636719</c:v>
                </c:pt>
                <c:pt idx="1173">
                  <c:v>0.2636719</c:v>
                </c:pt>
                <c:pt idx="1174">
                  <c:v>0.3515625</c:v>
                </c:pt>
                <c:pt idx="1175">
                  <c:v>0.3515625</c:v>
                </c:pt>
                <c:pt idx="1176">
                  <c:v>0.3515625</c:v>
                </c:pt>
                <c:pt idx="1177">
                  <c:v>0.3515625</c:v>
                </c:pt>
                <c:pt idx="1178">
                  <c:v>0.3515625</c:v>
                </c:pt>
                <c:pt idx="1179">
                  <c:v>0.3515625</c:v>
                </c:pt>
                <c:pt idx="1180">
                  <c:v>0.3515625</c:v>
                </c:pt>
                <c:pt idx="1181">
                  <c:v>0.3515625</c:v>
                </c:pt>
                <c:pt idx="1182">
                  <c:v>0.3515625</c:v>
                </c:pt>
                <c:pt idx="1183">
                  <c:v>0.3515625</c:v>
                </c:pt>
                <c:pt idx="1184">
                  <c:v>0.3515625</c:v>
                </c:pt>
                <c:pt idx="1185">
                  <c:v>0.4394531</c:v>
                </c:pt>
                <c:pt idx="1186">
                  <c:v>0.4394531</c:v>
                </c:pt>
                <c:pt idx="1187">
                  <c:v>0.4394531</c:v>
                </c:pt>
                <c:pt idx="1188">
                  <c:v>0.4394531</c:v>
                </c:pt>
                <c:pt idx="1189">
                  <c:v>0.4394531</c:v>
                </c:pt>
                <c:pt idx="1190">
                  <c:v>0.4394531</c:v>
                </c:pt>
                <c:pt idx="1191">
                  <c:v>0.4394531</c:v>
                </c:pt>
                <c:pt idx="1192">
                  <c:v>0.4394531</c:v>
                </c:pt>
                <c:pt idx="1193">
                  <c:v>0.4394531</c:v>
                </c:pt>
                <c:pt idx="1194">
                  <c:v>0.4394531</c:v>
                </c:pt>
                <c:pt idx="1195">
                  <c:v>0.4394531</c:v>
                </c:pt>
                <c:pt idx="1196">
                  <c:v>0.4394531</c:v>
                </c:pt>
                <c:pt idx="1197">
                  <c:v>0.5273438</c:v>
                </c:pt>
                <c:pt idx="1198">
                  <c:v>0.5273438</c:v>
                </c:pt>
                <c:pt idx="1199">
                  <c:v>0.5273438</c:v>
                </c:pt>
                <c:pt idx="1200">
                  <c:v>0.5273438</c:v>
                </c:pt>
                <c:pt idx="1201">
                  <c:v>0.5273438</c:v>
                </c:pt>
                <c:pt idx="1202">
                  <c:v>0.5273438</c:v>
                </c:pt>
                <c:pt idx="1203">
                  <c:v>0.5273438</c:v>
                </c:pt>
                <c:pt idx="1204">
                  <c:v>0.5273438</c:v>
                </c:pt>
                <c:pt idx="1205">
                  <c:v>0.5273438</c:v>
                </c:pt>
                <c:pt idx="1206">
                  <c:v>0.5273438</c:v>
                </c:pt>
                <c:pt idx="1207">
                  <c:v>0.5273438</c:v>
                </c:pt>
                <c:pt idx="1208">
                  <c:v>0.5273438</c:v>
                </c:pt>
                <c:pt idx="1209">
                  <c:v>0.5273438</c:v>
                </c:pt>
                <c:pt idx="1210">
                  <c:v>0.5273438</c:v>
                </c:pt>
                <c:pt idx="1211">
                  <c:v>0.5273438</c:v>
                </c:pt>
                <c:pt idx="1212">
                  <c:v>0.5273438</c:v>
                </c:pt>
                <c:pt idx="1213">
                  <c:v>0.5273438</c:v>
                </c:pt>
                <c:pt idx="1214">
                  <c:v>0.5273438</c:v>
                </c:pt>
                <c:pt idx="1215">
                  <c:v>0.5273438</c:v>
                </c:pt>
                <c:pt idx="1216">
                  <c:v>0.5273438</c:v>
                </c:pt>
                <c:pt idx="1217">
                  <c:v>0.5273438</c:v>
                </c:pt>
                <c:pt idx="1218">
                  <c:v>0.5273438</c:v>
                </c:pt>
                <c:pt idx="1219">
                  <c:v>0.5273438</c:v>
                </c:pt>
                <c:pt idx="1220">
                  <c:v>0.5273438</c:v>
                </c:pt>
                <c:pt idx="1221">
                  <c:v>0.5273438</c:v>
                </c:pt>
                <c:pt idx="1222">
                  <c:v>0.5273438</c:v>
                </c:pt>
                <c:pt idx="1223">
                  <c:v>0.5273438</c:v>
                </c:pt>
                <c:pt idx="1224">
                  <c:v>0.5273438</c:v>
                </c:pt>
                <c:pt idx="1225">
                  <c:v>0.5273438</c:v>
                </c:pt>
                <c:pt idx="1226">
                  <c:v>0.5273438</c:v>
                </c:pt>
                <c:pt idx="1227">
                  <c:v>0.5273438</c:v>
                </c:pt>
                <c:pt idx="1228">
                  <c:v>0.5273438</c:v>
                </c:pt>
                <c:pt idx="1229">
                  <c:v>0.5273438</c:v>
                </c:pt>
                <c:pt idx="1230">
                  <c:v>0.5273438</c:v>
                </c:pt>
                <c:pt idx="1231">
                  <c:v>0.5273438</c:v>
                </c:pt>
                <c:pt idx="1232">
                  <c:v>0.5273438</c:v>
                </c:pt>
                <c:pt idx="1233">
                  <c:v>0.5273438</c:v>
                </c:pt>
                <c:pt idx="1234">
                  <c:v>0.5273438</c:v>
                </c:pt>
                <c:pt idx="1235">
                  <c:v>0.5273438</c:v>
                </c:pt>
                <c:pt idx="1236">
                  <c:v>0.5273438</c:v>
                </c:pt>
                <c:pt idx="1237">
                  <c:v>0.5273438</c:v>
                </c:pt>
                <c:pt idx="1238">
                  <c:v>0.5273438</c:v>
                </c:pt>
                <c:pt idx="1239">
                  <c:v>0.5273438</c:v>
                </c:pt>
                <c:pt idx="1240">
                  <c:v>0.5273438</c:v>
                </c:pt>
                <c:pt idx="1241">
                  <c:v>0.5273438</c:v>
                </c:pt>
                <c:pt idx="1242">
                  <c:v>0.5273438</c:v>
                </c:pt>
                <c:pt idx="1243">
                  <c:v>0.5273438</c:v>
                </c:pt>
                <c:pt idx="1244">
                  <c:v>0.5273438</c:v>
                </c:pt>
                <c:pt idx="1245">
                  <c:v>0.5273438</c:v>
                </c:pt>
                <c:pt idx="1246">
                  <c:v>0.5273438</c:v>
                </c:pt>
                <c:pt idx="1247">
                  <c:v>0.5273438</c:v>
                </c:pt>
                <c:pt idx="1248">
                  <c:v>0.5273438</c:v>
                </c:pt>
                <c:pt idx="1249">
                  <c:v>0.5273438</c:v>
                </c:pt>
                <c:pt idx="1250">
                  <c:v>0.5273438</c:v>
                </c:pt>
                <c:pt idx="1251">
                  <c:v>0.5273438</c:v>
                </c:pt>
                <c:pt idx="1252">
                  <c:v>0.5273438</c:v>
                </c:pt>
                <c:pt idx="1253">
                  <c:v>0.5273438</c:v>
                </c:pt>
                <c:pt idx="1254">
                  <c:v>0.5273438</c:v>
                </c:pt>
                <c:pt idx="1255">
                  <c:v>0.5273438</c:v>
                </c:pt>
                <c:pt idx="1256">
                  <c:v>0.5273438</c:v>
                </c:pt>
                <c:pt idx="1257">
                  <c:v>0.5273438</c:v>
                </c:pt>
                <c:pt idx="1258">
                  <c:v>0.5273438</c:v>
                </c:pt>
                <c:pt idx="1259">
                  <c:v>0.5273438</c:v>
                </c:pt>
                <c:pt idx="1260">
                  <c:v>0.5273438</c:v>
                </c:pt>
                <c:pt idx="1261">
                  <c:v>0.5273438</c:v>
                </c:pt>
                <c:pt idx="1262">
                  <c:v>0.5273438</c:v>
                </c:pt>
                <c:pt idx="1263">
                  <c:v>0.5273438</c:v>
                </c:pt>
                <c:pt idx="1264">
                  <c:v>0.5273438</c:v>
                </c:pt>
                <c:pt idx="1265">
                  <c:v>0.5273438</c:v>
                </c:pt>
                <c:pt idx="1266">
                  <c:v>0.5273438</c:v>
                </c:pt>
                <c:pt idx="1267">
                  <c:v>0.5273438</c:v>
                </c:pt>
                <c:pt idx="1268">
                  <c:v>0.5273438</c:v>
                </c:pt>
                <c:pt idx="1269">
                  <c:v>0.5273438</c:v>
                </c:pt>
                <c:pt idx="1270">
                  <c:v>0.5273438</c:v>
                </c:pt>
                <c:pt idx="1271">
                  <c:v>0.5273438</c:v>
                </c:pt>
                <c:pt idx="1272">
                  <c:v>0.5273438</c:v>
                </c:pt>
                <c:pt idx="1273">
                  <c:v>0.5273438</c:v>
                </c:pt>
                <c:pt idx="1274">
                  <c:v>0.5273438</c:v>
                </c:pt>
                <c:pt idx="1275">
                  <c:v>0.5273438</c:v>
                </c:pt>
                <c:pt idx="1276">
                  <c:v>0.5273438</c:v>
                </c:pt>
                <c:pt idx="1277">
                  <c:v>0.5273438</c:v>
                </c:pt>
                <c:pt idx="1278">
                  <c:v>0.5273438</c:v>
                </c:pt>
                <c:pt idx="1279">
                  <c:v>0.5273438</c:v>
                </c:pt>
                <c:pt idx="1280">
                  <c:v>0.5273438</c:v>
                </c:pt>
                <c:pt idx="1281">
                  <c:v>0.5273438</c:v>
                </c:pt>
                <c:pt idx="1282">
                  <c:v>0.5273438</c:v>
                </c:pt>
                <c:pt idx="1283">
                  <c:v>0.5273438</c:v>
                </c:pt>
                <c:pt idx="1284">
                  <c:v>0.5273438</c:v>
                </c:pt>
                <c:pt idx="1285">
                  <c:v>0.5273438</c:v>
                </c:pt>
                <c:pt idx="1286">
                  <c:v>0.5273438</c:v>
                </c:pt>
                <c:pt idx="1287">
                  <c:v>0.5273438</c:v>
                </c:pt>
                <c:pt idx="1288">
                  <c:v>0.5273438</c:v>
                </c:pt>
                <c:pt idx="1289">
                  <c:v>0.5273438</c:v>
                </c:pt>
                <c:pt idx="1290">
                  <c:v>0.5273438</c:v>
                </c:pt>
                <c:pt idx="1291">
                  <c:v>0.5273438</c:v>
                </c:pt>
                <c:pt idx="1292">
                  <c:v>0.5273438</c:v>
                </c:pt>
                <c:pt idx="1293">
                  <c:v>0.5273438</c:v>
                </c:pt>
                <c:pt idx="1294">
                  <c:v>0.5273438</c:v>
                </c:pt>
                <c:pt idx="1295">
                  <c:v>0.5273438</c:v>
                </c:pt>
                <c:pt idx="1296">
                  <c:v>0.5273438</c:v>
                </c:pt>
                <c:pt idx="1297">
                  <c:v>0.5273438</c:v>
                </c:pt>
                <c:pt idx="1298">
                  <c:v>0.5273438</c:v>
                </c:pt>
                <c:pt idx="1299">
                  <c:v>0.5273438</c:v>
                </c:pt>
                <c:pt idx="1300">
                  <c:v>0.5273438</c:v>
                </c:pt>
                <c:pt idx="1301">
                  <c:v>0.5273438</c:v>
                </c:pt>
                <c:pt idx="1302">
                  <c:v>0.5273438</c:v>
                </c:pt>
                <c:pt idx="1303">
                  <c:v>0.5273438</c:v>
                </c:pt>
                <c:pt idx="1304">
                  <c:v>0.5273438</c:v>
                </c:pt>
                <c:pt idx="1305">
                  <c:v>0.4394531</c:v>
                </c:pt>
                <c:pt idx="1306">
                  <c:v>0.4394531</c:v>
                </c:pt>
                <c:pt idx="1307">
                  <c:v>0.4394531</c:v>
                </c:pt>
                <c:pt idx="1308">
                  <c:v>0.4394531</c:v>
                </c:pt>
                <c:pt idx="1309">
                  <c:v>0.4394531</c:v>
                </c:pt>
                <c:pt idx="1310">
                  <c:v>0.4394531</c:v>
                </c:pt>
                <c:pt idx="1311">
                  <c:v>0.4394531</c:v>
                </c:pt>
                <c:pt idx="1312">
                  <c:v>0.4394531</c:v>
                </c:pt>
                <c:pt idx="1313">
                  <c:v>0.4394531</c:v>
                </c:pt>
                <c:pt idx="1314">
                  <c:v>0.4394531</c:v>
                </c:pt>
                <c:pt idx="1315">
                  <c:v>0.4394531</c:v>
                </c:pt>
                <c:pt idx="1316">
                  <c:v>0.4394531</c:v>
                </c:pt>
                <c:pt idx="1317">
                  <c:v>0.4394531</c:v>
                </c:pt>
                <c:pt idx="1318">
                  <c:v>0.4394531</c:v>
                </c:pt>
                <c:pt idx="1319">
                  <c:v>0.4394531</c:v>
                </c:pt>
                <c:pt idx="1320">
                  <c:v>0.4394531</c:v>
                </c:pt>
                <c:pt idx="1321">
                  <c:v>0.4394531</c:v>
                </c:pt>
                <c:pt idx="1322">
                  <c:v>0.4394531</c:v>
                </c:pt>
                <c:pt idx="1323">
                  <c:v>0.4394531</c:v>
                </c:pt>
                <c:pt idx="1324">
                  <c:v>0.4394531</c:v>
                </c:pt>
                <c:pt idx="1325">
                  <c:v>0.4394531</c:v>
                </c:pt>
                <c:pt idx="1326">
                  <c:v>0.4394531</c:v>
                </c:pt>
                <c:pt idx="1327">
                  <c:v>0.4394531</c:v>
                </c:pt>
                <c:pt idx="1328">
                  <c:v>0.4394531</c:v>
                </c:pt>
                <c:pt idx="1329">
                  <c:v>0.4394531</c:v>
                </c:pt>
                <c:pt idx="1330">
                  <c:v>0.4394531</c:v>
                </c:pt>
                <c:pt idx="1331">
                  <c:v>0.4394531</c:v>
                </c:pt>
                <c:pt idx="1332">
                  <c:v>0.4394531</c:v>
                </c:pt>
                <c:pt idx="1333">
                  <c:v>0.4394531</c:v>
                </c:pt>
                <c:pt idx="1334">
                  <c:v>0.4394531</c:v>
                </c:pt>
                <c:pt idx="1335">
                  <c:v>0.4394531</c:v>
                </c:pt>
                <c:pt idx="1336">
                  <c:v>0.4394531</c:v>
                </c:pt>
                <c:pt idx="1337">
                  <c:v>0.4394531</c:v>
                </c:pt>
                <c:pt idx="1338">
                  <c:v>0.4394531</c:v>
                </c:pt>
                <c:pt idx="1339">
                  <c:v>0.4394531</c:v>
                </c:pt>
                <c:pt idx="1340">
                  <c:v>0.4394531</c:v>
                </c:pt>
                <c:pt idx="1341">
                  <c:v>0.4394531</c:v>
                </c:pt>
                <c:pt idx="1342">
                  <c:v>0.4394531</c:v>
                </c:pt>
                <c:pt idx="1343">
                  <c:v>0.4394531</c:v>
                </c:pt>
                <c:pt idx="1344">
                  <c:v>0.4394531</c:v>
                </c:pt>
                <c:pt idx="1345">
                  <c:v>0.4394531</c:v>
                </c:pt>
                <c:pt idx="1346">
                  <c:v>0.4394531</c:v>
                </c:pt>
                <c:pt idx="1347">
                  <c:v>0.4394531</c:v>
                </c:pt>
                <c:pt idx="1348">
                  <c:v>0.4394531</c:v>
                </c:pt>
                <c:pt idx="1349">
                  <c:v>0.3515625</c:v>
                </c:pt>
                <c:pt idx="1350">
                  <c:v>0.3515625</c:v>
                </c:pt>
                <c:pt idx="1351">
                  <c:v>0.3515625</c:v>
                </c:pt>
                <c:pt idx="1352">
                  <c:v>0.3515625</c:v>
                </c:pt>
                <c:pt idx="1353">
                  <c:v>0.3515625</c:v>
                </c:pt>
                <c:pt idx="1354">
                  <c:v>0.3515625</c:v>
                </c:pt>
                <c:pt idx="1355">
                  <c:v>0.3515625</c:v>
                </c:pt>
                <c:pt idx="1356">
                  <c:v>0.3515625</c:v>
                </c:pt>
                <c:pt idx="1357">
                  <c:v>0.3515625</c:v>
                </c:pt>
                <c:pt idx="1358">
                  <c:v>0.3515625</c:v>
                </c:pt>
                <c:pt idx="1359">
                  <c:v>0.3515625</c:v>
                </c:pt>
                <c:pt idx="1360">
                  <c:v>0.3515625</c:v>
                </c:pt>
                <c:pt idx="1361">
                  <c:v>0.3515625</c:v>
                </c:pt>
                <c:pt idx="1362">
                  <c:v>0.3515625</c:v>
                </c:pt>
                <c:pt idx="1363">
                  <c:v>0.3515625</c:v>
                </c:pt>
                <c:pt idx="1364">
                  <c:v>0.3515625</c:v>
                </c:pt>
                <c:pt idx="1365">
                  <c:v>0.3515625</c:v>
                </c:pt>
                <c:pt idx="1366">
                  <c:v>0.3515625</c:v>
                </c:pt>
                <c:pt idx="1367">
                  <c:v>0.3515625</c:v>
                </c:pt>
                <c:pt idx="1368">
                  <c:v>0.3515625</c:v>
                </c:pt>
                <c:pt idx="1369">
                  <c:v>0.3515625</c:v>
                </c:pt>
                <c:pt idx="1370">
                  <c:v>0.3515625</c:v>
                </c:pt>
                <c:pt idx="1371">
                  <c:v>0.3515625</c:v>
                </c:pt>
                <c:pt idx="1372">
                  <c:v>0.3515625</c:v>
                </c:pt>
                <c:pt idx="1373">
                  <c:v>0.3515625</c:v>
                </c:pt>
                <c:pt idx="1374">
                  <c:v>0.3515625</c:v>
                </c:pt>
                <c:pt idx="1375">
                  <c:v>0.3515625</c:v>
                </c:pt>
                <c:pt idx="1376">
                  <c:v>0.3515625</c:v>
                </c:pt>
                <c:pt idx="1377">
                  <c:v>0.3515625</c:v>
                </c:pt>
                <c:pt idx="1378">
                  <c:v>0.3515625</c:v>
                </c:pt>
                <c:pt idx="1379">
                  <c:v>0.3515625</c:v>
                </c:pt>
                <c:pt idx="1380">
                  <c:v>0.3515625</c:v>
                </c:pt>
                <c:pt idx="1381">
                  <c:v>0.3515625</c:v>
                </c:pt>
                <c:pt idx="1382">
                  <c:v>0.3515625</c:v>
                </c:pt>
                <c:pt idx="1383">
                  <c:v>0.3515625</c:v>
                </c:pt>
                <c:pt idx="1384">
                  <c:v>0.3515625</c:v>
                </c:pt>
                <c:pt idx="1385">
                  <c:v>0.2636719</c:v>
                </c:pt>
                <c:pt idx="1386">
                  <c:v>0.2636719</c:v>
                </c:pt>
                <c:pt idx="1387">
                  <c:v>0.2636719</c:v>
                </c:pt>
                <c:pt idx="1388">
                  <c:v>0.2636719</c:v>
                </c:pt>
                <c:pt idx="1389">
                  <c:v>0.2636719</c:v>
                </c:pt>
                <c:pt idx="1390">
                  <c:v>0.2636719</c:v>
                </c:pt>
                <c:pt idx="1391">
                  <c:v>0.2636719</c:v>
                </c:pt>
                <c:pt idx="1392">
                  <c:v>0.2636719</c:v>
                </c:pt>
                <c:pt idx="1393">
                  <c:v>0.2636719</c:v>
                </c:pt>
                <c:pt idx="1394">
                  <c:v>0.2636719</c:v>
                </c:pt>
                <c:pt idx="1395">
                  <c:v>0.2636719</c:v>
                </c:pt>
                <c:pt idx="1396">
                  <c:v>0.2636719</c:v>
                </c:pt>
                <c:pt idx="1397">
                  <c:v>0.2636719</c:v>
                </c:pt>
                <c:pt idx="1398">
                  <c:v>0.2636719</c:v>
                </c:pt>
                <c:pt idx="1399">
                  <c:v>0.2636719</c:v>
                </c:pt>
                <c:pt idx="1400">
                  <c:v>0.1757813</c:v>
                </c:pt>
                <c:pt idx="1401">
                  <c:v>0.1757813</c:v>
                </c:pt>
                <c:pt idx="1402">
                  <c:v>0.1757813</c:v>
                </c:pt>
                <c:pt idx="1403">
                  <c:v>0.1757813</c:v>
                </c:pt>
                <c:pt idx="1404">
                  <c:v>0.1757813</c:v>
                </c:pt>
                <c:pt idx="1405">
                  <c:v>0.1757813</c:v>
                </c:pt>
                <c:pt idx="1406">
                  <c:v>0.1757813</c:v>
                </c:pt>
                <c:pt idx="1407">
                  <c:v>0.1757813</c:v>
                </c:pt>
                <c:pt idx="1408">
                  <c:v>0.1757813</c:v>
                </c:pt>
                <c:pt idx="1409">
                  <c:v>0.1757813</c:v>
                </c:pt>
                <c:pt idx="1410">
                  <c:v>0.1757813</c:v>
                </c:pt>
                <c:pt idx="1411">
                  <c:v>0.1757813</c:v>
                </c:pt>
                <c:pt idx="1412">
                  <c:v>0.1757813</c:v>
                </c:pt>
                <c:pt idx="1413">
                  <c:v>0.1757813</c:v>
                </c:pt>
                <c:pt idx="1414">
                  <c:v>0.1757813</c:v>
                </c:pt>
                <c:pt idx="1415">
                  <c:v>0.1757813</c:v>
                </c:pt>
                <c:pt idx="1416">
                  <c:v>0.1757813</c:v>
                </c:pt>
                <c:pt idx="1417">
                  <c:v>0.1757813</c:v>
                </c:pt>
                <c:pt idx="1418">
                  <c:v>0.1757813</c:v>
                </c:pt>
                <c:pt idx="1419">
                  <c:v>0.1757813</c:v>
                </c:pt>
                <c:pt idx="1420">
                  <c:v>0.1757813</c:v>
                </c:pt>
                <c:pt idx="1421">
                  <c:v>0.1757813</c:v>
                </c:pt>
                <c:pt idx="1422">
                  <c:v>0.1757813</c:v>
                </c:pt>
                <c:pt idx="1423">
                  <c:v>0.1757813</c:v>
                </c:pt>
                <c:pt idx="1424">
                  <c:v>0.1757813</c:v>
                </c:pt>
                <c:pt idx="1425">
                  <c:v>0.1757813</c:v>
                </c:pt>
                <c:pt idx="1426">
                  <c:v>0.1757813</c:v>
                </c:pt>
                <c:pt idx="1427">
                  <c:v>0.1757813</c:v>
                </c:pt>
                <c:pt idx="1428">
                  <c:v>0.1757813</c:v>
                </c:pt>
                <c:pt idx="1429">
                  <c:v>0.1757813</c:v>
                </c:pt>
                <c:pt idx="1430">
                  <c:v>0.08789063</c:v>
                </c:pt>
                <c:pt idx="1431">
                  <c:v>0.08789063</c:v>
                </c:pt>
                <c:pt idx="1432">
                  <c:v>0.08789063</c:v>
                </c:pt>
                <c:pt idx="1433">
                  <c:v>0.08789063</c:v>
                </c:pt>
                <c:pt idx="1434">
                  <c:v>0.08789063</c:v>
                </c:pt>
                <c:pt idx="1435">
                  <c:v>0.08789063</c:v>
                </c:pt>
                <c:pt idx="1436">
                  <c:v>0.08789063</c:v>
                </c:pt>
                <c:pt idx="1437">
                  <c:v>0.08789063</c:v>
                </c:pt>
                <c:pt idx="1438">
                  <c:v>0.08789063</c:v>
                </c:pt>
                <c:pt idx="1439">
                  <c:v>0.08789063</c:v>
                </c:pt>
                <c:pt idx="1440">
                  <c:v>0.08789063</c:v>
                </c:pt>
                <c:pt idx="1441">
                  <c:v>0.08789063</c:v>
                </c:pt>
                <c:pt idx="1442">
                  <c:v>0.08789063</c:v>
                </c:pt>
                <c:pt idx="1443">
                  <c:v>0.08789063</c:v>
                </c:pt>
                <c:pt idx="1444">
                  <c:v>0.08789063</c:v>
                </c:pt>
                <c:pt idx="1445">
                  <c:v>0.08789063</c:v>
                </c:pt>
                <c:pt idx="1446">
                  <c:v>0.08789063</c:v>
                </c:pt>
                <c:pt idx="1447">
                  <c:v>0.08789063</c:v>
                </c:pt>
                <c:pt idx="1448">
                  <c:v>0.08789063</c:v>
                </c:pt>
                <c:pt idx="1449">
                  <c:v>0.0</c:v>
                </c:pt>
                <c:pt idx="1450">
                  <c:v>0.0</c:v>
                </c:pt>
                <c:pt idx="1451">
                  <c:v>0.0</c:v>
                </c:pt>
                <c:pt idx="1452">
                  <c:v>0.0</c:v>
                </c:pt>
                <c:pt idx="1453">
                  <c:v>0.0</c:v>
                </c:pt>
                <c:pt idx="1454">
                  <c:v>0.0</c:v>
                </c:pt>
                <c:pt idx="1455">
                  <c:v>0.0</c:v>
                </c:pt>
                <c:pt idx="1456">
                  <c:v>0.0</c:v>
                </c:pt>
                <c:pt idx="1457">
                  <c:v>0.0</c:v>
                </c:pt>
                <c:pt idx="1458">
                  <c:v>0.0</c:v>
                </c:pt>
                <c:pt idx="1459">
                  <c:v>0.0</c:v>
                </c:pt>
                <c:pt idx="1460">
                  <c:v>0.0</c:v>
                </c:pt>
                <c:pt idx="1461">
                  <c:v>0.0</c:v>
                </c:pt>
                <c:pt idx="1462">
                  <c:v>0.0</c:v>
                </c:pt>
                <c:pt idx="1463">
                  <c:v>0.0</c:v>
                </c:pt>
                <c:pt idx="1464">
                  <c:v>0.0</c:v>
                </c:pt>
                <c:pt idx="1465">
                  <c:v>0.0</c:v>
                </c:pt>
                <c:pt idx="1466">
                  <c:v>0.0</c:v>
                </c:pt>
                <c:pt idx="1467">
                  <c:v>0.0</c:v>
                </c:pt>
                <c:pt idx="1468">
                  <c:v>0.0</c:v>
                </c:pt>
                <c:pt idx="1469">
                  <c:v>0.0</c:v>
                </c:pt>
                <c:pt idx="1470">
                  <c:v>0.0</c:v>
                </c:pt>
                <c:pt idx="1471">
                  <c:v>0.0</c:v>
                </c:pt>
                <c:pt idx="1472">
                  <c:v>0.0</c:v>
                </c:pt>
                <c:pt idx="1473">
                  <c:v>0.0</c:v>
                </c:pt>
                <c:pt idx="1474">
                  <c:v>0.0</c:v>
                </c:pt>
                <c:pt idx="1475">
                  <c:v>0.0</c:v>
                </c:pt>
                <c:pt idx="1476">
                  <c:v>0.0</c:v>
                </c:pt>
                <c:pt idx="1477">
                  <c:v>0.0</c:v>
                </c:pt>
                <c:pt idx="1478">
                  <c:v>0.0</c:v>
                </c:pt>
                <c:pt idx="1479">
                  <c:v>0.0</c:v>
                </c:pt>
                <c:pt idx="1480">
                  <c:v>-0.08789063</c:v>
                </c:pt>
                <c:pt idx="1481">
                  <c:v>-0.08789063</c:v>
                </c:pt>
                <c:pt idx="1482">
                  <c:v>-0.08789063</c:v>
                </c:pt>
                <c:pt idx="1483">
                  <c:v>-0.08789063</c:v>
                </c:pt>
                <c:pt idx="1484">
                  <c:v>-0.08789063</c:v>
                </c:pt>
                <c:pt idx="1485">
                  <c:v>-0.08789063</c:v>
                </c:pt>
                <c:pt idx="1486">
                  <c:v>-0.08789063</c:v>
                </c:pt>
                <c:pt idx="1487">
                  <c:v>-0.08789063</c:v>
                </c:pt>
                <c:pt idx="1488">
                  <c:v>-0.08789063</c:v>
                </c:pt>
                <c:pt idx="1489">
                  <c:v>-0.08789063</c:v>
                </c:pt>
                <c:pt idx="1490">
                  <c:v>-0.08789063</c:v>
                </c:pt>
                <c:pt idx="1491">
                  <c:v>-0.08789063</c:v>
                </c:pt>
                <c:pt idx="1492">
                  <c:v>-0.08789063</c:v>
                </c:pt>
                <c:pt idx="1493">
                  <c:v>-0.08789063</c:v>
                </c:pt>
                <c:pt idx="1494">
                  <c:v>-0.08789063</c:v>
                </c:pt>
                <c:pt idx="1495">
                  <c:v>-0.08789063</c:v>
                </c:pt>
                <c:pt idx="1496">
                  <c:v>-0.08789063</c:v>
                </c:pt>
                <c:pt idx="1497">
                  <c:v>-0.08789063</c:v>
                </c:pt>
                <c:pt idx="1498">
                  <c:v>-0.08789063</c:v>
                </c:pt>
                <c:pt idx="1499">
                  <c:v>-0.08789063</c:v>
                </c:pt>
                <c:pt idx="1500">
                  <c:v>-0.08789063</c:v>
                </c:pt>
                <c:pt idx="1501">
                  <c:v>-0.1757813</c:v>
                </c:pt>
                <c:pt idx="1502">
                  <c:v>-0.1757813</c:v>
                </c:pt>
                <c:pt idx="1503">
                  <c:v>-0.1757813</c:v>
                </c:pt>
                <c:pt idx="1504">
                  <c:v>-0.1757813</c:v>
                </c:pt>
                <c:pt idx="1505">
                  <c:v>-0.1757813</c:v>
                </c:pt>
                <c:pt idx="1506">
                  <c:v>-0.1757813</c:v>
                </c:pt>
                <c:pt idx="1507">
                  <c:v>-0.1757813</c:v>
                </c:pt>
                <c:pt idx="1508">
                  <c:v>-0.1757813</c:v>
                </c:pt>
                <c:pt idx="1509">
                  <c:v>-0.1757813</c:v>
                </c:pt>
                <c:pt idx="1510">
                  <c:v>-0.1757813</c:v>
                </c:pt>
                <c:pt idx="1511">
                  <c:v>-0.1757813</c:v>
                </c:pt>
                <c:pt idx="1512">
                  <c:v>-0.1757813</c:v>
                </c:pt>
                <c:pt idx="1513">
                  <c:v>-0.1757813</c:v>
                </c:pt>
                <c:pt idx="1514">
                  <c:v>-0.1757813</c:v>
                </c:pt>
                <c:pt idx="1515">
                  <c:v>-0.1757813</c:v>
                </c:pt>
                <c:pt idx="1516">
                  <c:v>-0.1757813</c:v>
                </c:pt>
                <c:pt idx="1517">
                  <c:v>-0.1757813</c:v>
                </c:pt>
                <c:pt idx="1518">
                  <c:v>-0.1757813</c:v>
                </c:pt>
                <c:pt idx="1519">
                  <c:v>-0.1757813</c:v>
                </c:pt>
                <c:pt idx="1520">
                  <c:v>-0.1757813</c:v>
                </c:pt>
                <c:pt idx="1521">
                  <c:v>-0.1757813</c:v>
                </c:pt>
                <c:pt idx="1522">
                  <c:v>-0.1757813</c:v>
                </c:pt>
                <c:pt idx="1523">
                  <c:v>-0.1757813</c:v>
                </c:pt>
                <c:pt idx="1524">
                  <c:v>-0.1757813</c:v>
                </c:pt>
                <c:pt idx="1525">
                  <c:v>-0.1757813</c:v>
                </c:pt>
                <c:pt idx="1526">
                  <c:v>-0.1757813</c:v>
                </c:pt>
                <c:pt idx="1527">
                  <c:v>-0.1757813</c:v>
                </c:pt>
                <c:pt idx="1528">
                  <c:v>-0.1757813</c:v>
                </c:pt>
                <c:pt idx="1529">
                  <c:v>-0.1757813</c:v>
                </c:pt>
                <c:pt idx="1530">
                  <c:v>-0.1757813</c:v>
                </c:pt>
                <c:pt idx="1531">
                  <c:v>-0.1757813</c:v>
                </c:pt>
                <c:pt idx="1532">
                  <c:v>-0.1757813</c:v>
                </c:pt>
                <c:pt idx="1533">
                  <c:v>-0.1757813</c:v>
                </c:pt>
                <c:pt idx="1534">
                  <c:v>-0.1757813</c:v>
                </c:pt>
                <c:pt idx="1535">
                  <c:v>-0.1757813</c:v>
                </c:pt>
                <c:pt idx="1536">
                  <c:v>-0.1757813</c:v>
                </c:pt>
                <c:pt idx="1537">
                  <c:v>-0.1757813</c:v>
                </c:pt>
                <c:pt idx="1538">
                  <c:v>-0.1757813</c:v>
                </c:pt>
                <c:pt idx="1539">
                  <c:v>-0.1757813</c:v>
                </c:pt>
                <c:pt idx="1540">
                  <c:v>-0.1757813</c:v>
                </c:pt>
                <c:pt idx="1541">
                  <c:v>-0.1757813</c:v>
                </c:pt>
                <c:pt idx="1542">
                  <c:v>-0.1757813</c:v>
                </c:pt>
                <c:pt idx="1543">
                  <c:v>-0.1757813</c:v>
                </c:pt>
                <c:pt idx="1544">
                  <c:v>-0.2636719</c:v>
                </c:pt>
                <c:pt idx="1545">
                  <c:v>-0.2636719</c:v>
                </c:pt>
                <c:pt idx="1546">
                  <c:v>-0.2636719</c:v>
                </c:pt>
                <c:pt idx="1547">
                  <c:v>-0.2636719</c:v>
                </c:pt>
                <c:pt idx="1548">
                  <c:v>-0.2636719</c:v>
                </c:pt>
                <c:pt idx="1549">
                  <c:v>-0.2636719</c:v>
                </c:pt>
                <c:pt idx="1550">
                  <c:v>-0.2636719</c:v>
                </c:pt>
                <c:pt idx="1551">
                  <c:v>-0.2636719</c:v>
                </c:pt>
                <c:pt idx="1552">
                  <c:v>-0.2636719</c:v>
                </c:pt>
                <c:pt idx="1553">
                  <c:v>-0.2636719</c:v>
                </c:pt>
                <c:pt idx="1554">
                  <c:v>-0.2636719</c:v>
                </c:pt>
                <c:pt idx="1555">
                  <c:v>-0.2636719</c:v>
                </c:pt>
                <c:pt idx="1556">
                  <c:v>-0.2636719</c:v>
                </c:pt>
                <c:pt idx="1557">
                  <c:v>-0.2636719</c:v>
                </c:pt>
                <c:pt idx="1558">
                  <c:v>-0.2636719</c:v>
                </c:pt>
                <c:pt idx="1559">
                  <c:v>-0.2636719</c:v>
                </c:pt>
                <c:pt idx="1560">
                  <c:v>-0.2636719</c:v>
                </c:pt>
                <c:pt idx="1561">
                  <c:v>-0.2636719</c:v>
                </c:pt>
                <c:pt idx="1562">
                  <c:v>-0.2636719</c:v>
                </c:pt>
                <c:pt idx="1563">
                  <c:v>-0.2636719</c:v>
                </c:pt>
                <c:pt idx="1564">
                  <c:v>-0.2636719</c:v>
                </c:pt>
                <c:pt idx="1565">
                  <c:v>-0.2636719</c:v>
                </c:pt>
                <c:pt idx="1566">
                  <c:v>-0.2636719</c:v>
                </c:pt>
                <c:pt idx="1567">
                  <c:v>-0.2636719</c:v>
                </c:pt>
                <c:pt idx="1568">
                  <c:v>-0.2636719</c:v>
                </c:pt>
                <c:pt idx="1569">
                  <c:v>-0.2636719</c:v>
                </c:pt>
                <c:pt idx="1570">
                  <c:v>-0.2636719</c:v>
                </c:pt>
                <c:pt idx="1571">
                  <c:v>-0.2636719</c:v>
                </c:pt>
                <c:pt idx="1572">
                  <c:v>-0.2636719</c:v>
                </c:pt>
                <c:pt idx="1573">
                  <c:v>-0.2636719</c:v>
                </c:pt>
                <c:pt idx="1574">
                  <c:v>-0.2636719</c:v>
                </c:pt>
                <c:pt idx="1575">
                  <c:v>-0.2636719</c:v>
                </c:pt>
                <c:pt idx="1576">
                  <c:v>-0.2636719</c:v>
                </c:pt>
                <c:pt idx="1577">
                  <c:v>-0.2636719</c:v>
                </c:pt>
                <c:pt idx="1578">
                  <c:v>-0.2636719</c:v>
                </c:pt>
                <c:pt idx="1579">
                  <c:v>-0.2636719</c:v>
                </c:pt>
                <c:pt idx="1580">
                  <c:v>-0.2636719</c:v>
                </c:pt>
                <c:pt idx="1581">
                  <c:v>-0.2636719</c:v>
                </c:pt>
                <c:pt idx="1582">
                  <c:v>-0.2636719</c:v>
                </c:pt>
                <c:pt idx="1583">
                  <c:v>-0.2636719</c:v>
                </c:pt>
                <c:pt idx="1584">
                  <c:v>-0.2636719</c:v>
                </c:pt>
                <c:pt idx="1585">
                  <c:v>-0.2636719</c:v>
                </c:pt>
                <c:pt idx="1586">
                  <c:v>-0.2636719</c:v>
                </c:pt>
                <c:pt idx="1587">
                  <c:v>-0.2636719</c:v>
                </c:pt>
                <c:pt idx="1588">
                  <c:v>-0.2636719</c:v>
                </c:pt>
                <c:pt idx="1589">
                  <c:v>-0.2636719</c:v>
                </c:pt>
                <c:pt idx="1590">
                  <c:v>-0.2636719</c:v>
                </c:pt>
                <c:pt idx="1591">
                  <c:v>-0.2636719</c:v>
                </c:pt>
                <c:pt idx="1592">
                  <c:v>-0.2636719</c:v>
                </c:pt>
                <c:pt idx="1593">
                  <c:v>-0.2636719</c:v>
                </c:pt>
                <c:pt idx="1594">
                  <c:v>-0.2636719</c:v>
                </c:pt>
                <c:pt idx="1595">
                  <c:v>-0.2636719</c:v>
                </c:pt>
                <c:pt idx="1596">
                  <c:v>-0.2636719</c:v>
                </c:pt>
                <c:pt idx="1597">
                  <c:v>-0.2636719</c:v>
                </c:pt>
                <c:pt idx="1598">
                  <c:v>-0.2636719</c:v>
                </c:pt>
                <c:pt idx="1599">
                  <c:v>-0.2636719</c:v>
                </c:pt>
                <c:pt idx="1600">
                  <c:v>-0.2636719</c:v>
                </c:pt>
                <c:pt idx="1601">
                  <c:v>-0.2636719</c:v>
                </c:pt>
                <c:pt idx="1602">
                  <c:v>-0.2636719</c:v>
                </c:pt>
                <c:pt idx="1603">
                  <c:v>-0.2636719</c:v>
                </c:pt>
                <c:pt idx="1604">
                  <c:v>-0.2636719</c:v>
                </c:pt>
                <c:pt idx="1605">
                  <c:v>-0.2636719</c:v>
                </c:pt>
                <c:pt idx="1606">
                  <c:v>-0.2636719</c:v>
                </c:pt>
                <c:pt idx="1607">
                  <c:v>-0.2636719</c:v>
                </c:pt>
                <c:pt idx="1608">
                  <c:v>-0.2636719</c:v>
                </c:pt>
                <c:pt idx="1609">
                  <c:v>-0.2636719</c:v>
                </c:pt>
                <c:pt idx="1610">
                  <c:v>-0.2636719</c:v>
                </c:pt>
                <c:pt idx="1611">
                  <c:v>-0.2636719</c:v>
                </c:pt>
                <c:pt idx="1612">
                  <c:v>-0.2636719</c:v>
                </c:pt>
                <c:pt idx="1613">
                  <c:v>-0.2636719</c:v>
                </c:pt>
                <c:pt idx="1614">
                  <c:v>-0.2636719</c:v>
                </c:pt>
                <c:pt idx="1615">
                  <c:v>-0.2636719</c:v>
                </c:pt>
                <c:pt idx="1616">
                  <c:v>-0.2636719</c:v>
                </c:pt>
                <c:pt idx="1617">
                  <c:v>-0.2636719</c:v>
                </c:pt>
                <c:pt idx="1618">
                  <c:v>-0.2636719</c:v>
                </c:pt>
                <c:pt idx="1619">
                  <c:v>-0.2636719</c:v>
                </c:pt>
                <c:pt idx="1620">
                  <c:v>-0.2636719</c:v>
                </c:pt>
                <c:pt idx="1621">
                  <c:v>-0.2636719</c:v>
                </c:pt>
                <c:pt idx="1622">
                  <c:v>-0.2636719</c:v>
                </c:pt>
                <c:pt idx="1623">
                  <c:v>-0.2636719</c:v>
                </c:pt>
                <c:pt idx="1624">
                  <c:v>-0.2636719</c:v>
                </c:pt>
                <c:pt idx="1625">
                  <c:v>-0.2636719</c:v>
                </c:pt>
                <c:pt idx="1626">
                  <c:v>-0.2636719</c:v>
                </c:pt>
                <c:pt idx="1627">
                  <c:v>-0.2636719</c:v>
                </c:pt>
                <c:pt idx="1628">
                  <c:v>-0.2636719</c:v>
                </c:pt>
                <c:pt idx="1629">
                  <c:v>-0.2636719</c:v>
                </c:pt>
                <c:pt idx="1630">
                  <c:v>-0.2636719</c:v>
                </c:pt>
                <c:pt idx="1631">
                  <c:v>-0.2636719</c:v>
                </c:pt>
                <c:pt idx="1632">
                  <c:v>-0.2636719</c:v>
                </c:pt>
                <c:pt idx="1633">
                  <c:v>-0.2636719</c:v>
                </c:pt>
                <c:pt idx="1634">
                  <c:v>-0.2636719</c:v>
                </c:pt>
                <c:pt idx="1635">
                  <c:v>-0.2636719</c:v>
                </c:pt>
                <c:pt idx="1636">
                  <c:v>-0.2636719</c:v>
                </c:pt>
                <c:pt idx="1637">
                  <c:v>-0.2636719</c:v>
                </c:pt>
                <c:pt idx="1638">
                  <c:v>-0.2636719</c:v>
                </c:pt>
                <c:pt idx="1639">
                  <c:v>-0.2636719</c:v>
                </c:pt>
                <c:pt idx="1640">
                  <c:v>-0.2636719</c:v>
                </c:pt>
                <c:pt idx="1641">
                  <c:v>-0.2636719</c:v>
                </c:pt>
                <c:pt idx="1642">
                  <c:v>-0.2636719</c:v>
                </c:pt>
                <c:pt idx="1643">
                  <c:v>-0.2636719</c:v>
                </c:pt>
                <c:pt idx="1644">
                  <c:v>-0.2636719</c:v>
                </c:pt>
                <c:pt idx="1645">
                  <c:v>-0.2636719</c:v>
                </c:pt>
                <c:pt idx="1646">
                  <c:v>-0.2636719</c:v>
                </c:pt>
                <c:pt idx="1647">
                  <c:v>-0.2636719</c:v>
                </c:pt>
                <c:pt idx="1648">
                  <c:v>-0.2636719</c:v>
                </c:pt>
                <c:pt idx="1649">
                  <c:v>-0.2636719</c:v>
                </c:pt>
                <c:pt idx="1650">
                  <c:v>-0.2636719</c:v>
                </c:pt>
                <c:pt idx="1651">
                  <c:v>-0.2636719</c:v>
                </c:pt>
                <c:pt idx="1652">
                  <c:v>-0.2636719</c:v>
                </c:pt>
                <c:pt idx="1653">
                  <c:v>-0.2636719</c:v>
                </c:pt>
                <c:pt idx="1654">
                  <c:v>-0.2636719</c:v>
                </c:pt>
                <c:pt idx="1655">
                  <c:v>-0.2636719</c:v>
                </c:pt>
                <c:pt idx="1656">
                  <c:v>-0.1757813</c:v>
                </c:pt>
                <c:pt idx="1657">
                  <c:v>-0.1757813</c:v>
                </c:pt>
                <c:pt idx="1658">
                  <c:v>-0.1757813</c:v>
                </c:pt>
                <c:pt idx="1659">
                  <c:v>-0.1757813</c:v>
                </c:pt>
                <c:pt idx="1660">
                  <c:v>-0.1757813</c:v>
                </c:pt>
                <c:pt idx="1661">
                  <c:v>-0.1757813</c:v>
                </c:pt>
                <c:pt idx="1662">
                  <c:v>-0.1757813</c:v>
                </c:pt>
                <c:pt idx="1663">
                  <c:v>-0.1757813</c:v>
                </c:pt>
                <c:pt idx="1664">
                  <c:v>-0.1757813</c:v>
                </c:pt>
                <c:pt idx="1665">
                  <c:v>-0.1757813</c:v>
                </c:pt>
                <c:pt idx="1666">
                  <c:v>-0.1757813</c:v>
                </c:pt>
                <c:pt idx="1667">
                  <c:v>-0.1757813</c:v>
                </c:pt>
                <c:pt idx="1668">
                  <c:v>-0.1757813</c:v>
                </c:pt>
                <c:pt idx="1669">
                  <c:v>-0.1757813</c:v>
                </c:pt>
                <c:pt idx="1670">
                  <c:v>-0.1757813</c:v>
                </c:pt>
                <c:pt idx="1671">
                  <c:v>-0.1757813</c:v>
                </c:pt>
                <c:pt idx="1672">
                  <c:v>-0.1757813</c:v>
                </c:pt>
                <c:pt idx="1673">
                  <c:v>-0.1757813</c:v>
                </c:pt>
                <c:pt idx="1674">
                  <c:v>-0.1757813</c:v>
                </c:pt>
                <c:pt idx="1675">
                  <c:v>-0.1757813</c:v>
                </c:pt>
                <c:pt idx="1676">
                  <c:v>-0.1757813</c:v>
                </c:pt>
                <c:pt idx="1677">
                  <c:v>-0.1757813</c:v>
                </c:pt>
                <c:pt idx="1678">
                  <c:v>-0.1757813</c:v>
                </c:pt>
                <c:pt idx="1679">
                  <c:v>-0.1757813</c:v>
                </c:pt>
                <c:pt idx="1680">
                  <c:v>-0.1757813</c:v>
                </c:pt>
                <c:pt idx="1681">
                  <c:v>-0.1757813</c:v>
                </c:pt>
                <c:pt idx="1682">
                  <c:v>-0.1757813</c:v>
                </c:pt>
                <c:pt idx="1683">
                  <c:v>-0.1757813</c:v>
                </c:pt>
                <c:pt idx="1684">
                  <c:v>-0.1757813</c:v>
                </c:pt>
                <c:pt idx="1685">
                  <c:v>-0.1757813</c:v>
                </c:pt>
                <c:pt idx="1686">
                  <c:v>-0.1757813</c:v>
                </c:pt>
                <c:pt idx="1687">
                  <c:v>-0.1757813</c:v>
                </c:pt>
                <c:pt idx="1688">
                  <c:v>-0.1757813</c:v>
                </c:pt>
                <c:pt idx="1689">
                  <c:v>-0.1757813</c:v>
                </c:pt>
                <c:pt idx="1690">
                  <c:v>-0.08789063</c:v>
                </c:pt>
                <c:pt idx="1691">
                  <c:v>-0.08789063</c:v>
                </c:pt>
                <c:pt idx="1692">
                  <c:v>-0.08789063</c:v>
                </c:pt>
                <c:pt idx="1693">
                  <c:v>-0.08789063</c:v>
                </c:pt>
                <c:pt idx="1694">
                  <c:v>-0.08789063</c:v>
                </c:pt>
                <c:pt idx="1695">
                  <c:v>-0.08789063</c:v>
                </c:pt>
                <c:pt idx="1696">
                  <c:v>-0.08789063</c:v>
                </c:pt>
                <c:pt idx="1697">
                  <c:v>-0.08789063</c:v>
                </c:pt>
                <c:pt idx="1698">
                  <c:v>-0.08789063</c:v>
                </c:pt>
                <c:pt idx="1699">
                  <c:v>-0.08789063</c:v>
                </c:pt>
                <c:pt idx="1700">
                  <c:v>-0.08789063</c:v>
                </c:pt>
                <c:pt idx="1701">
                  <c:v>-0.08789063</c:v>
                </c:pt>
                <c:pt idx="1702">
                  <c:v>-0.08789063</c:v>
                </c:pt>
                <c:pt idx="1703">
                  <c:v>-0.08789063</c:v>
                </c:pt>
                <c:pt idx="1704">
                  <c:v>-0.08789063</c:v>
                </c:pt>
                <c:pt idx="1705">
                  <c:v>-0.08789063</c:v>
                </c:pt>
                <c:pt idx="1706">
                  <c:v>-0.08789063</c:v>
                </c:pt>
                <c:pt idx="1707">
                  <c:v>-0.08789063</c:v>
                </c:pt>
                <c:pt idx="1708">
                  <c:v>-0.08789063</c:v>
                </c:pt>
                <c:pt idx="1709">
                  <c:v>-0.08789063</c:v>
                </c:pt>
                <c:pt idx="1710">
                  <c:v>-0.08789063</c:v>
                </c:pt>
                <c:pt idx="1711">
                  <c:v>-0.08789063</c:v>
                </c:pt>
                <c:pt idx="1712">
                  <c:v>-0.08789063</c:v>
                </c:pt>
                <c:pt idx="1713">
                  <c:v>-0.08789063</c:v>
                </c:pt>
                <c:pt idx="1714">
                  <c:v>-0.08789063</c:v>
                </c:pt>
                <c:pt idx="1715">
                  <c:v>-0.08789063</c:v>
                </c:pt>
                <c:pt idx="1716">
                  <c:v>-0.08789063</c:v>
                </c:pt>
                <c:pt idx="1717">
                  <c:v>0.0</c:v>
                </c:pt>
                <c:pt idx="1718">
                  <c:v>0.0</c:v>
                </c:pt>
                <c:pt idx="1719">
                  <c:v>0.0</c:v>
                </c:pt>
                <c:pt idx="1720">
                  <c:v>0.0</c:v>
                </c:pt>
                <c:pt idx="1721">
                  <c:v>0.0</c:v>
                </c:pt>
                <c:pt idx="1722">
                  <c:v>0.0</c:v>
                </c:pt>
                <c:pt idx="1723">
                  <c:v>0.0</c:v>
                </c:pt>
                <c:pt idx="1724">
                  <c:v>0.0</c:v>
                </c:pt>
                <c:pt idx="1725">
                  <c:v>0.0</c:v>
                </c:pt>
                <c:pt idx="1726">
                  <c:v>0.0</c:v>
                </c:pt>
                <c:pt idx="1727">
                  <c:v>0.0</c:v>
                </c:pt>
                <c:pt idx="1728">
                  <c:v>0.0</c:v>
                </c:pt>
                <c:pt idx="1729">
                  <c:v>0.0</c:v>
                </c:pt>
                <c:pt idx="1730">
                  <c:v>0.0</c:v>
                </c:pt>
                <c:pt idx="1731">
                  <c:v>0.0</c:v>
                </c:pt>
                <c:pt idx="1732">
                  <c:v>0.0</c:v>
                </c:pt>
                <c:pt idx="1733">
                  <c:v>0.0</c:v>
                </c:pt>
                <c:pt idx="1734">
                  <c:v>0.0</c:v>
                </c:pt>
                <c:pt idx="1735">
                  <c:v>0.0</c:v>
                </c:pt>
                <c:pt idx="1736">
                  <c:v>0.0</c:v>
                </c:pt>
                <c:pt idx="1737">
                  <c:v>0.0</c:v>
                </c:pt>
                <c:pt idx="1738">
                  <c:v>0.0</c:v>
                </c:pt>
                <c:pt idx="1739">
                  <c:v>0.0</c:v>
                </c:pt>
                <c:pt idx="1740">
                  <c:v>0.0</c:v>
                </c:pt>
                <c:pt idx="1741">
                  <c:v>0.0</c:v>
                </c:pt>
                <c:pt idx="1742">
                  <c:v>0.0</c:v>
                </c:pt>
                <c:pt idx="1743">
                  <c:v>0.0</c:v>
                </c:pt>
                <c:pt idx="1744">
                  <c:v>0.0</c:v>
                </c:pt>
                <c:pt idx="1745">
                  <c:v>0.0</c:v>
                </c:pt>
                <c:pt idx="1746">
                  <c:v>0.08789063</c:v>
                </c:pt>
                <c:pt idx="1747">
                  <c:v>0.08789063</c:v>
                </c:pt>
                <c:pt idx="1748">
                  <c:v>0.08789063</c:v>
                </c:pt>
                <c:pt idx="1749">
                  <c:v>0.08789063</c:v>
                </c:pt>
                <c:pt idx="1750">
                  <c:v>0.08789063</c:v>
                </c:pt>
                <c:pt idx="1751">
                  <c:v>0.08789063</c:v>
                </c:pt>
                <c:pt idx="1752">
                  <c:v>0.08789063</c:v>
                </c:pt>
                <c:pt idx="1753">
                  <c:v>0.08789063</c:v>
                </c:pt>
                <c:pt idx="1754">
                  <c:v>0.08789063</c:v>
                </c:pt>
                <c:pt idx="1755">
                  <c:v>0.08789063</c:v>
                </c:pt>
                <c:pt idx="1756">
                  <c:v>0.08789063</c:v>
                </c:pt>
                <c:pt idx="1757">
                  <c:v>0.08789063</c:v>
                </c:pt>
                <c:pt idx="1758">
                  <c:v>0.08789063</c:v>
                </c:pt>
                <c:pt idx="1759">
                  <c:v>0.08789063</c:v>
                </c:pt>
                <c:pt idx="1760">
                  <c:v>0.08789063</c:v>
                </c:pt>
                <c:pt idx="1761">
                  <c:v>0.08789063</c:v>
                </c:pt>
                <c:pt idx="1762">
                  <c:v>0.08789063</c:v>
                </c:pt>
                <c:pt idx="1763">
                  <c:v>0.08789063</c:v>
                </c:pt>
                <c:pt idx="1764">
                  <c:v>0.08789063</c:v>
                </c:pt>
                <c:pt idx="1765">
                  <c:v>0.08789063</c:v>
                </c:pt>
                <c:pt idx="1766">
                  <c:v>0.08789063</c:v>
                </c:pt>
                <c:pt idx="1767">
                  <c:v>0.1757813</c:v>
                </c:pt>
                <c:pt idx="1768">
                  <c:v>0.1757813</c:v>
                </c:pt>
                <c:pt idx="1769">
                  <c:v>0.1757813</c:v>
                </c:pt>
                <c:pt idx="1770">
                  <c:v>0.1757813</c:v>
                </c:pt>
                <c:pt idx="1771">
                  <c:v>0.1757813</c:v>
                </c:pt>
                <c:pt idx="1772">
                  <c:v>0.1757813</c:v>
                </c:pt>
                <c:pt idx="1773">
                  <c:v>0.1757813</c:v>
                </c:pt>
                <c:pt idx="1774">
                  <c:v>0.1757813</c:v>
                </c:pt>
                <c:pt idx="1775">
                  <c:v>0.1757813</c:v>
                </c:pt>
                <c:pt idx="1776">
                  <c:v>0.1757813</c:v>
                </c:pt>
                <c:pt idx="1777">
                  <c:v>0.1757813</c:v>
                </c:pt>
                <c:pt idx="1778">
                  <c:v>0.1757813</c:v>
                </c:pt>
                <c:pt idx="1779">
                  <c:v>0.1757813</c:v>
                </c:pt>
                <c:pt idx="1780">
                  <c:v>0.1757813</c:v>
                </c:pt>
                <c:pt idx="1781">
                  <c:v>0.1757813</c:v>
                </c:pt>
                <c:pt idx="1782">
                  <c:v>0.1757813</c:v>
                </c:pt>
                <c:pt idx="1783">
                  <c:v>0.1757813</c:v>
                </c:pt>
                <c:pt idx="1784">
                  <c:v>0.1757813</c:v>
                </c:pt>
                <c:pt idx="1785">
                  <c:v>0.1757813</c:v>
                </c:pt>
                <c:pt idx="1786">
                  <c:v>0.1757813</c:v>
                </c:pt>
                <c:pt idx="1787">
                  <c:v>0.1757813</c:v>
                </c:pt>
                <c:pt idx="1788">
                  <c:v>0.1757813</c:v>
                </c:pt>
                <c:pt idx="1789">
                  <c:v>0.1757813</c:v>
                </c:pt>
                <c:pt idx="1790">
                  <c:v>0.1757813</c:v>
                </c:pt>
                <c:pt idx="1791">
                  <c:v>0.1757813</c:v>
                </c:pt>
                <c:pt idx="1792">
                  <c:v>0.1757813</c:v>
                </c:pt>
                <c:pt idx="1793">
                  <c:v>0.1757813</c:v>
                </c:pt>
                <c:pt idx="1794">
                  <c:v>0.2636719</c:v>
                </c:pt>
                <c:pt idx="1795">
                  <c:v>0.2636719</c:v>
                </c:pt>
                <c:pt idx="1796">
                  <c:v>0.2636719</c:v>
                </c:pt>
                <c:pt idx="1797">
                  <c:v>0.2636719</c:v>
                </c:pt>
                <c:pt idx="1798">
                  <c:v>0.2636719</c:v>
                </c:pt>
                <c:pt idx="1799">
                  <c:v>0.2636719</c:v>
                </c:pt>
                <c:pt idx="1800">
                  <c:v>0.2636719</c:v>
                </c:pt>
                <c:pt idx="1801">
                  <c:v>0.2636719</c:v>
                </c:pt>
                <c:pt idx="1802">
                  <c:v>0.2636719</c:v>
                </c:pt>
                <c:pt idx="1803">
                  <c:v>0.2636719</c:v>
                </c:pt>
                <c:pt idx="1804">
                  <c:v>0.2636719</c:v>
                </c:pt>
                <c:pt idx="1805">
                  <c:v>0.2636719</c:v>
                </c:pt>
                <c:pt idx="1806">
                  <c:v>0.2636719</c:v>
                </c:pt>
                <c:pt idx="1807">
                  <c:v>0.2636719</c:v>
                </c:pt>
                <c:pt idx="1808">
                  <c:v>0.2636719</c:v>
                </c:pt>
                <c:pt idx="1809">
                  <c:v>0.2636719</c:v>
                </c:pt>
                <c:pt idx="1810">
                  <c:v>0.2636719</c:v>
                </c:pt>
                <c:pt idx="1811">
                  <c:v>0.2636719</c:v>
                </c:pt>
                <c:pt idx="1812">
                  <c:v>0.2636719</c:v>
                </c:pt>
                <c:pt idx="1813">
                  <c:v>0.2636719</c:v>
                </c:pt>
                <c:pt idx="1814">
                  <c:v>0.2636719</c:v>
                </c:pt>
                <c:pt idx="1815">
                  <c:v>0.2636719</c:v>
                </c:pt>
                <c:pt idx="1816">
                  <c:v>0.2636719</c:v>
                </c:pt>
                <c:pt idx="1817">
                  <c:v>0.3515625</c:v>
                </c:pt>
                <c:pt idx="1818">
                  <c:v>0.3515625</c:v>
                </c:pt>
                <c:pt idx="1819">
                  <c:v>0.3515625</c:v>
                </c:pt>
                <c:pt idx="1820">
                  <c:v>0.3515625</c:v>
                </c:pt>
                <c:pt idx="1821">
                  <c:v>0.3515625</c:v>
                </c:pt>
                <c:pt idx="1822">
                  <c:v>0.3515625</c:v>
                </c:pt>
                <c:pt idx="1823">
                  <c:v>0.3515625</c:v>
                </c:pt>
                <c:pt idx="1824">
                  <c:v>0.3515625</c:v>
                </c:pt>
                <c:pt idx="1825">
                  <c:v>0.3515625</c:v>
                </c:pt>
                <c:pt idx="1826">
                  <c:v>0.3515625</c:v>
                </c:pt>
                <c:pt idx="1827">
                  <c:v>0.3515625</c:v>
                </c:pt>
                <c:pt idx="1828">
                  <c:v>0.3515625</c:v>
                </c:pt>
                <c:pt idx="1829">
                  <c:v>0.3515625</c:v>
                </c:pt>
                <c:pt idx="1830">
                  <c:v>0.3515625</c:v>
                </c:pt>
                <c:pt idx="1831">
                  <c:v>0.3515625</c:v>
                </c:pt>
                <c:pt idx="1832">
                  <c:v>0.3515625</c:v>
                </c:pt>
                <c:pt idx="1833">
                  <c:v>0.3515625</c:v>
                </c:pt>
                <c:pt idx="1834">
                  <c:v>0.3515625</c:v>
                </c:pt>
                <c:pt idx="1835">
                  <c:v>0.3515625</c:v>
                </c:pt>
                <c:pt idx="1836">
                  <c:v>0.3515625</c:v>
                </c:pt>
                <c:pt idx="1837">
                  <c:v>0.3515625</c:v>
                </c:pt>
                <c:pt idx="1838">
                  <c:v>0.3515625</c:v>
                </c:pt>
                <c:pt idx="1839">
                  <c:v>0.3515625</c:v>
                </c:pt>
                <c:pt idx="1840">
                  <c:v>0.3515625</c:v>
                </c:pt>
                <c:pt idx="1841">
                  <c:v>0.3515625</c:v>
                </c:pt>
                <c:pt idx="1842">
                  <c:v>0.3515625</c:v>
                </c:pt>
                <c:pt idx="1843">
                  <c:v>0.3515625</c:v>
                </c:pt>
                <c:pt idx="1844">
                  <c:v>0.3515625</c:v>
                </c:pt>
                <c:pt idx="1845">
                  <c:v>0.3515625</c:v>
                </c:pt>
                <c:pt idx="1846">
                  <c:v>0.3515625</c:v>
                </c:pt>
                <c:pt idx="1847">
                  <c:v>0.3515625</c:v>
                </c:pt>
                <c:pt idx="1848">
                  <c:v>0.3515625</c:v>
                </c:pt>
                <c:pt idx="1849">
                  <c:v>0.3515625</c:v>
                </c:pt>
                <c:pt idx="1850">
                  <c:v>0.3515625</c:v>
                </c:pt>
                <c:pt idx="1851">
                  <c:v>0.4394531</c:v>
                </c:pt>
                <c:pt idx="1852">
                  <c:v>0.4394531</c:v>
                </c:pt>
                <c:pt idx="1853">
                  <c:v>0.4394531</c:v>
                </c:pt>
                <c:pt idx="1854">
                  <c:v>0.4394531</c:v>
                </c:pt>
                <c:pt idx="1855">
                  <c:v>0.4394531</c:v>
                </c:pt>
                <c:pt idx="1856">
                  <c:v>0.4394531</c:v>
                </c:pt>
                <c:pt idx="1857">
                  <c:v>0.4394531</c:v>
                </c:pt>
                <c:pt idx="1858">
                  <c:v>0.4394531</c:v>
                </c:pt>
                <c:pt idx="1859">
                  <c:v>0.4394531</c:v>
                </c:pt>
                <c:pt idx="1860">
                  <c:v>0.4394531</c:v>
                </c:pt>
                <c:pt idx="1861">
                  <c:v>0.4394531</c:v>
                </c:pt>
                <c:pt idx="1862">
                  <c:v>0.4394531</c:v>
                </c:pt>
                <c:pt idx="1863">
                  <c:v>0.4394531</c:v>
                </c:pt>
                <c:pt idx="1864">
                  <c:v>0.4394531</c:v>
                </c:pt>
                <c:pt idx="1865">
                  <c:v>0.4394531</c:v>
                </c:pt>
                <c:pt idx="1866">
                  <c:v>0.4394531</c:v>
                </c:pt>
                <c:pt idx="1867">
                  <c:v>0.4394531</c:v>
                </c:pt>
                <c:pt idx="1868">
                  <c:v>0.4394531</c:v>
                </c:pt>
                <c:pt idx="1869">
                  <c:v>0.4394531</c:v>
                </c:pt>
                <c:pt idx="1870">
                  <c:v>0.4394531</c:v>
                </c:pt>
                <c:pt idx="1871">
                  <c:v>0.4394531</c:v>
                </c:pt>
                <c:pt idx="1872">
                  <c:v>0.4394531</c:v>
                </c:pt>
                <c:pt idx="1873">
                  <c:v>0.4394531</c:v>
                </c:pt>
                <c:pt idx="1874">
                  <c:v>0.4394531</c:v>
                </c:pt>
                <c:pt idx="1875">
                  <c:v>0.4394531</c:v>
                </c:pt>
                <c:pt idx="1876">
                  <c:v>0.4394531</c:v>
                </c:pt>
                <c:pt idx="1877">
                  <c:v>0.4394531</c:v>
                </c:pt>
                <c:pt idx="1878">
                  <c:v>0.4394531</c:v>
                </c:pt>
                <c:pt idx="1879">
                  <c:v>0.4394531</c:v>
                </c:pt>
                <c:pt idx="1880">
                  <c:v>0.4394531</c:v>
                </c:pt>
                <c:pt idx="1881">
                  <c:v>0.4394531</c:v>
                </c:pt>
                <c:pt idx="1882">
                  <c:v>0.4394531</c:v>
                </c:pt>
                <c:pt idx="1883">
                  <c:v>0.4394531</c:v>
                </c:pt>
                <c:pt idx="1884">
                  <c:v>0.4394531</c:v>
                </c:pt>
                <c:pt idx="1885">
                  <c:v>0.4394531</c:v>
                </c:pt>
                <c:pt idx="1886">
                  <c:v>0.4394531</c:v>
                </c:pt>
                <c:pt idx="1887">
                  <c:v>0.4394531</c:v>
                </c:pt>
                <c:pt idx="1888">
                  <c:v>0.4394531</c:v>
                </c:pt>
                <c:pt idx="1889">
                  <c:v>0.4394531</c:v>
                </c:pt>
                <c:pt idx="1890">
                  <c:v>0.4394531</c:v>
                </c:pt>
                <c:pt idx="1891">
                  <c:v>0.4394531</c:v>
                </c:pt>
                <c:pt idx="1892">
                  <c:v>0.4394531</c:v>
                </c:pt>
                <c:pt idx="1893">
                  <c:v>0.4394531</c:v>
                </c:pt>
                <c:pt idx="1894">
                  <c:v>0.4394531</c:v>
                </c:pt>
                <c:pt idx="1895">
                  <c:v>0.4394531</c:v>
                </c:pt>
                <c:pt idx="1896">
                  <c:v>0.5273438</c:v>
                </c:pt>
                <c:pt idx="1897">
                  <c:v>0.5273438</c:v>
                </c:pt>
                <c:pt idx="1898">
                  <c:v>0.5273438</c:v>
                </c:pt>
                <c:pt idx="1899">
                  <c:v>0.5273438</c:v>
                </c:pt>
                <c:pt idx="1900">
                  <c:v>0.5273438</c:v>
                </c:pt>
                <c:pt idx="1901">
                  <c:v>0.5273438</c:v>
                </c:pt>
                <c:pt idx="1902">
                  <c:v>0.5273438</c:v>
                </c:pt>
                <c:pt idx="1903">
                  <c:v>0.5273438</c:v>
                </c:pt>
                <c:pt idx="1904">
                  <c:v>0.5273438</c:v>
                </c:pt>
                <c:pt idx="1905">
                  <c:v>0.5273438</c:v>
                </c:pt>
                <c:pt idx="1906">
                  <c:v>0.5273438</c:v>
                </c:pt>
                <c:pt idx="1907">
                  <c:v>0.5273438</c:v>
                </c:pt>
                <c:pt idx="1908">
                  <c:v>0.5273438</c:v>
                </c:pt>
                <c:pt idx="1909">
                  <c:v>0.5273438</c:v>
                </c:pt>
                <c:pt idx="1910">
                  <c:v>0.5273438</c:v>
                </c:pt>
                <c:pt idx="1911">
                  <c:v>0.5273438</c:v>
                </c:pt>
                <c:pt idx="1912">
                  <c:v>0.5273438</c:v>
                </c:pt>
                <c:pt idx="1913">
                  <c:v>0.5273438</c:v>
                </c:pt>
                <c:pt idx="1914">
                  <c:v>0.5273438</c:v>
                </c:pt>
                <c:pt idx="1915">
                  <c:v>0.5273438</c:v>
                </c:pt>
                <c:pt idx="1916">
                  <c:v>0.5273438</c:v>
                </c:pt>
                <c:pt idx="1917">
                  <c:v>0.5273438</c:v>
                </c:pt>
                <c:pt idx="1918">
                  <c:v>0.5273438</c:v>
                </c:pt>
                <c:pt idx="1919">
                  <c:v>0.5273438</c:v>
                </c:pt>
                <c:pt idx="1920">
                  <c:v>0.5273438</c:v>
                </c:pt>
                <c:pt idx="1921">
                  <c:v>0.5273438</c:v>
                </c:pt>
                <c:pt idx="1922">
                  <c:v>0.5273438</c:v>
                </c:pt>
                <c:pt idx="1923">
                  <c:v>0.5273438</c:v>
                </c:pt>
                <c:pt idx="1924">
                  <c:v>0.5273438</c:v>
                </c:pt>
                <c:pt idx="1925">
                  <c:v>0.5273438</c:v>
                </c:pt>
                <c:pt idx="1926">
                  <c:v>0.5273438</c:v>
                </c:pt>
                <c:pt idx="1927">
                  <c:v>0.5273438</c:v>
                </c:pt>
                <c:pt idx="1928">
                  <c:v>0.5273438</c:v>
                </c:pt>
                <c:pt idx="1929">
                  <c:v>0.5273438</c:v>
                </c:pt>
                <c:pt idx="1930">
                  <c:v>0.5273438</c:v>
                </c:pt>
                <c:pt idx="1931">
                  <c:v>0.5273438</c:v>
                </c:pt>
                <c:pt idx="1932">
                  <c:v>0.5273438</c:v>
                </c:pt>
                <c:pt idx="1933">
                  <c:v>0.5273438</c:v>
                </c:pt>
                <c:pt idx="1934">
                  <c:v>0.5273438</c:v>
                </c:pt>
                <c:pt idx="1935">
                  <c:v>0.5273438</c:v>
                </c:pt>
                <c:pt idx="1936">
                  <c:v>0.5273438</c:v>
                </c:pt>
                <c:pt idx="1937">
                  <c:v>0.5273438</c:v>
                </c:pt>
                <c:pt idx="1938">
                  <c:v>0.5273438</c:v>
                </c:pt>
                <c:pt idx="1939">
                  <c:v>0.5273438</c:v>
                </c:pt>
                <c:pt idx="1940">
                  <c:v>0.5273438</c:v>
                </c:pt>
                <c:pt idx="1941">
                  <c:v>0.5273438</c:v>
                </c:pt>
                <c:pt idx="1942">
                  <c:v>0.5273438</c:v>
                </c:pt>
                <c:pt idx="1943">
                  <c:v>0.5273438</c:v>
                </c:pt>
                <c:pt idx="1944">
                  <c:v>0.5273438</c:v>
                </c:pt>
                <c:pt idx="1945">
                  <c:v>0.5273438</c:v>
                </c:pt>
                <c:pt idx="1946">
                  <c:v>0.5273438</c:v>
                </c:pt>
                <c:pt idx="1947">
                  <c:v>0.5273438</c:v>
                </c:pt>
                <c:pt idx="1948">
                  <c:v>0.5273438</c:v>
                </c:pt>
                <c:pt idx="1949">
                  <c:v>0.5273438</c:v>
                </c:pt>
                <c:pt idx="1950">
                  <c:v>0.5273438</c:v>
                </c:pt>
                <c:pt idx="1951">
                  <c:v>0.5273438</c:v>
                </c:pt>
                <c:pt idx="1952">
                  <c:v>0.5273438</c:v>
                </c:pt>
                <c:pt idx="1953">
                  <c:v>0.5273438</c:v>
                </c:pt>
                <c:pt idx="1954">
                  <c:v>0.5273438</c:v>
                </c:pt>
                <c:pt idx="1955">
                  <c:v>0.5273438</c:v>
                </c:pt>
                <c:pt idx="1956">
                  <c:v>0.5273438</c:v>
                </c:pt>
                <c:pt idx="1957">
                  <c:v>0.5273438</c:v>
                </c:pt>
                <c:pt idx="1958">
                  <c:v>0.5273438</c:v>
                </c:pt>
                <c:pt idx="1959">
                  <c:v>0.5273438</c:v>
                </c:pt>
                <c:pt idx="1960">
                  <c:v>0.5273438</c:v>
                </c:pt>
                <c:pt idx="1961">
                  <c:v>0.5273438</c:v>
                </c:pt>
                <c:pt idx="1962">
                  <c:v>0.5273438</c:v>
                </c:pt>
                <c:pt idx="1963">
                  <c:v>0.5273438</c:v>
                </c:pt>
                <c:pt idx="1964">
                  <c:v>0.5273438</c:v>
                </c:pt>
                <c:pt idx="1965">
                  <c:v>0.5273438</c:v>
                </c:pt>
                <c:pt idx="1966">
                  <c:v>0.5273438</c:v>
                </c:pt>
                <c:pt idx="1967">
                  <c:v>0.5273438</c:v>
                </c:pt>
                <c:pt idx="1968">
                  <c:v>0.5273438</c:v>
                </c:pt>
                <c:pt idx="1969">
                  <c:v>0.5273438</c:v>
                </c:pt>
                <c:pt idx="1970">
                  <c:v>0.5273438</c:v>
                </c:pt>
                <c:pt idx="1971">
                  <c:v>0.5273438</c:v>
                </c:pt>
                <c:pt idx="1972">
                  <c:v>0.5273438</c:v>
                </c:pt>
                <c:pt idx="1973">
                  <c:v>0.5273438</c:v>
                </c:pt>
                <c:pt idx="1974">
                  <c:v>0.5273438</c:v>
                </c:pt>
                <c:pt idx="1975">
                  <c:v>0.5273438</c:v>
                </c:pt>
                <c:pt idx="1976">
                  <c:v>0.5273438</c:v>
                </c:pt>
                <c:pt idx="1977">
                  <c:v>0.5273438</c:v>
                </c:pt>
                <c:pt idx="1978">
                  <c:v>0.5273438</c:v>
                </c:pt>
                <c:pt idx="1979">
                  <c:v>0.4394531</c:v>
                </c:pt>
                <c:pt idx="1980">
                  <c:v>0.4394531</c:v>
                </c:pt>
                <c:pt idx="1981">
                  <c:v>0.4394531</c:v>
                </c:pt>
                <c:pt idx="1982">
                  <c:v>0.4394531</c:v>
                </c:pt>
                <c:pt idx="1983">
                  <c:v>0.4394531</c:v>
                </c:pt>
                <c:pt idx="1984">
                  <c:v>0.4394531</c:v>
                </c:pt>
                <c:pt idx="1985">
                  <c:v>0.4394531</c:v>
                </c:pt>
                <c:pt idx="1986">
                  <c:v>0.4394531</c:v>
                </c:pt>
                <c:pt idx="1987">
                  <c:v>0.4394531</c:v>
                </c:pt>
                <c:pt idx="1988">
                  <c:v>0.4394531</c:v>
                </c:pt>
                <c:pt idx="1989">
                  <c:v>0.4394531</c:v>
                </c:pt>
                <c:pt idx="1990">
                  <c:v>0.4394531</c:v>
                </c:pt>
                <c:pt idx="1991">
                  <c:v>0.4394531</c:v>
                </c:pt>
                <c:pt idx="1992">
                  <c:v>0.4394531</c:v>
                </c:pt>
                <c:pt idx="1993">
                  <c:v>0.4394531</c:v>
                </c:pt>
                <c:pt idx="1994">
                  <c:v>0.4394531</c:v>
                </c:pt>
                <c:pt idx="1995">
                  <c:v>0.4394531</c:v>
                </c:pt>
                <c:pt idx="1996">
                  <c:v>0.4394531</c:v>
                </c:pt>
                <c:pt idx="1997">
                  <c:v>0.4394531</c:v>
                </c:pt>
                <c:pt idx="1998">
                  <c:v>0.4394531</c:v>
                </c:pt>
                <c:pt idx="1999">
                  <c:v>0.4394531</c:v>
                </c:pt>
                <c:pt idx="2000">
                  <c:v>0.4394531</c:v>
                </c:pt>
                <c:pt idx="2001">
                  <c:v>0.4394531</c:v>
                </c:pt>
                <c:pt idx="2002">
                  <c:v>0.4394531</c:v>
                </c:pt>
                <c:pt idx="2003">
                  <c:v>0.4394531</c:v>
                </c:pt>
                <c:pt idx="2004">
                  <c:v>0.4394531</c:v>
                </c:pt>
                <c:pt idx="2005">
                  <c:v>0.4394531</c:v>
                </c:pt>
                <c:pt idx="2006">
                  <c:v>0.4394531</c:v>
                </c:pt>
                <c:pt idx="2007">
                  <c:v>0.4394531</c:v>
                </c:pt>
                <c:pt idx="2008">
                  <c:v>0.4394531</c:v>
                </c:pt>
                <c:pt idx="2009">
                  <c:v>0.4394531</c:v>
                </c:pt>
                <c:pt idx="2010">
                  <c:v>0.4394531</c:v>
                </c:pt>
                <c:pt idx="2011">
                  <c:v>0.4394531</c:v>
                </c:pt>
                <c:pt idx="2012">
                  <c:v>0.4394531</c:v>
                </c:pt>
                <c:pt idx="2013">
                  <c:v>0.4394531</c:v>
                </c:pt>
                <c:pt idx="2014">
                  <c:v>0.4394531</c:v>
                </c:pt>
                <c:pt idx="2015">
                  <c:v>0.4394531</c:v>
                </c:pt>
                <c:pt idx="2016">
                  <c:v>0.4394531</c:v>
                </c:pt>
                <c:pt idx="2017">
                  <c:v>0.4394531</c:v>
                </c:pt>
                <c:pt idx="2018">
                  <c:v>0.4394531</c:v>
                </c:pt>
                <c:pt idx="2019">
                  <c:v>0.4394531</c:v>
                </c:pt>
                <c:pt idx="2020">
                  <c:v>0.4394531</c:v>
                </c:pt>
                <c:pt idx="2021">
                  <c:v>0.4394531</c:v>
                </c:pt>
                <c:pt idx="2022">
                  <c:v>0.4394531</c:v>
                </c:pt>
                <c:pt idx="2023">
                  <c:v>0.3515625</c:v>
                </c:pt>
                <c:pt idx="2024">
                  <c:v>0.3515625</c:v>
                </c:pt>
                <c:pt idx="2025">
                  <c:v>0.3515625</c:v>
                </c:pt>
                <c:pt idx="2026">
                  <c:v>0.3515625</c:v>
                </c:pt>
                <c:pt idx="2027">
                  <c:v>0.3515625</c:v>
                </c:pt>
                <c:pt idx="2028">
                  <c:v>0.3515625</c:v>
                </c:pt>
                <c:pt idx="2029">
                  <c:v>0.3515625</c:v>
                </c:pt>
                <c:pt idx="2030">
                  <c:v>0.3515625</c:v>
                </c:pt>
                <c:pt idx="2031">
                  <c:v>0.3515625</c:v>
                </c:pt>
                <c:pt idx="2032">
                  <c:v>0.3515625</c:v>
                </c:pt>
                <c:pt idx="2033">
                  <c:v>0.3515625</c:v>
                </c:pt>
                <c:pt idx="2034">
                  <c:v>0.3515625</c:v>
                </c:pt>
                <c:pt idx="2035">
                  <c:v>0.3515625</c:v>
                </c:pt>
                <c:pt idx="2036">
                  <c:v>0.3515625</c:v>
                </c:pt>
                <c:pt idx="2037">
                  <c:v>0.3515625</c:v>
                </c:pt>
                <c:pt idx="2038">
                  <c:v>0.3515625</c:v>
                </c:pt>
                <c:pt idx="2039">
                  <c:v>0.3515625</c:v>
                </c:pt>
                <c:pt idx="2040">
                  <c:v>0.3515625</c:v>
                </c:pt>
                <c:pt idx="2041">
                  <c:v>0.3515625</c:v>
                </c:pt>
                <c:pt idx="2042">
                  <c:v>0.3515625</c:v>
                </c:pt>
                <c:pt idx="2043">
                  <c:v>0.3515625</c:v>
                </c:pt>
                <c:pt idx="2044">
                  <c:v>0.3515625</c:v>
                </c:pt>
                <c:pt idx="2045">
                  <c:v>0.3515625</c:v>
                </c:pt>
                <c:pt idx="2046">
                  <c:v>0.3515625</c:v>
                </c:pt>
                <c:pt idx="2047">
                  <c:v>0.3515625</c:v>
                </c:pt>
                <c:pt idx="2048">
                  <c:v>0.3515625</c:v>
                </c:pt>
                <c:pt idx="2049">
                  <c:v>0.3515625</c:v>
                </c:pt>
                <c:pt idx="2050">
                  <c:v>0.3515625</c:v>
                </c:pt>
                <c:pt idx="2051">
                  <c:v>0.3515625</c:v>
                </c:pt>
                <c:pt idx="2052">
                  <c:v>0.3515625</c:v>
                </c:pt>
                <c:pt idx="2053">
                  <c:v>0.3515625</c:v>
                </c:pt>
                <c:pt idx="2054">
                  <c:v>0.2636719</c:v>
                </c:pt>
                <c:pt idx="2055">
                  <c:v>0.2636719</c:v>
                </c:pt>
                <c:pt idx="2056">
                  <c:v>0.2636719</c:v>
                </c:pt>
                <c:pt idx="2057">
                  <c:v>0.2636719</c:v>
                </c:pt>
                <c:pt idx="2058">
                  <c:v>0.2636719</c:v>
                </c:pt>
                <c:pt idx="2059">
                  <c:v>0.2636719</c:v>
                </c:pt>
                <c:pt idx="2060">
                  <c:v>0.2636719</c:v>
                </c:pt>
                <c:pt idx="2061">
                  <c:v>0.2636719</c:v>
                </c:pt>
                <c:pt idx="2062">
                  <c:v>0.2636719</c:v>
                </c:pt>
                <c:pt idx="2063">
                  <c:v>0.2636719</c:v>
                </c:pt>
                <c:pt idx="2064">
                  <c:v>0.2636719</c:v>
                </c:pt>
                <c:pt idx="2065">
                  <c:v>0.2636719</c:v>
                </c:pt>
                <c:pt idx="2066">
                  <c:v>0.2636719</c:v>
                </c:pt>
                <c:pt idx="2067">
                  <c:v>0.2636719</c:v>
                </c:pt>
                <c:pt idx="2068">
                  <c:v>0.2636719</c:v>
                </c:pt>
                <c:pt idx="2069">
                  <c:v>0.2636719</c:v>
                </c:pt>
                <c:pt idx="2070">
                  <c:v>0.2636719</c:v>
                </c:pt>
                <c:pt idx="2071">
                  <c:v>0.2636719</c:v>
                </c:pt>
                <c:pt idx="2072">
                  <c:v>0.2636719</c:v>
                </c:pt>
                <c:pt idx="2073">
                  <c:v>0.2636719</c:v>
                </c:pt>
                <c:pt idx="2074">
                  <c:v>0.2636719</c:v>
                </c:pt>
                <c:pt idx="2075">
                  <c:v>0.2636719</c:v>
                </c:pt>
                <c:pt idx="2076">
                  <c:v>0.2636719</c:v>
                </c:pt>
                <c:pt idx="2077">
                  <c:v>0.2636719</c:v>
                </c:pt>
                <c:pt idx="2078">
                  <c:v>0.1757813</c:v>
                </c:pt>
                <c:pt idx="2079">
                  <c:v>0.1757813</c:v>
                </c:pt>
                <c:pt idx="2080">
                  <c:v>0.1757813</c:v>
                </c:pt>
                <c:pt idx="2081">
                  <c:v>0.1757813</c:v>
                </c:pt>
                <c:pt idx="2082">
                  <c:v>0.1757813</c:v>
                </c:pt>
                <c:pt idx="2083">
                  <c:v>0.1757813</c:v>
                </c:pt>
                <c:pt idx="2084">
                  <c:v>0.1757813</c:v>
                </c:pt>
                <c:pt idx="2085">
                  <c:v>0.1757813</c:v>
                </c:pt>
                <c:pt idx="2086">
                  <c:v>0.1757813</c:v>
                </c:pt>
                <c:pt idx="2087">
                  <c:v>0.1757813</c:v>
                </c:pt>
                <c:pt idx="2088">
                  <c:v>0.1757813</c:v>
                </c:pt>
                <c:pt idx="2089">
                  <c:v>0.1757813</c:v>
                </c:pt>
                <c:pt idx="2090">
                  <c:v>0.1757813</c:v>
                </c:pt>
                <c:pt idx="2091">
                  <c:v>0.1757813</c:v>
                </c:pt>
                <c:pt idx="2092">
                  <c:v>0.1757813</c:v>
                </c:pt>
                <c:pt idx="2093">
                  <c:v>0.1757813</c:v>
                </c:pt>
                <c:pt idx="2094">
                  <c:v>0.1757813</c:v>
                </c:pt>
                <c:pt idx="2095">
                  <c:v>0.1757813</c:v>
                </c:pt>
                <c:pt idx="2096">
                  <c:v>0.1757813</c:v>
                </c:pt>
                <c:pt idx="2097">
                  <c:v>0.1757813</c:v>
                </c:pt>
                <c:pt idx="2098">
                  <c:v>0.1757813</c:v>
                </c:pt>
                <c:pt idx="2099">
                  <c:v>0.1757813</c:v>
                </c:pt>
                <c:pt idx="2100">
                  <c:v>0.1757813</c:v>
                </c:pt>
                <c:pt idx="2101">
                  <c:v>0.1757813</c:v>
                </c:pt>
                <c:pt idx="2102">
                  <c:v>0.1757813</c:v>
                </c:pt>
                <c:pt idx="2103">
                  <c:v>0.1757813</c:v>
                </c:pt>
                <c:pt idx="2104">
                  <c:v>0.1757813</c:v>
                </c:pt>
                <c:pt idx="2105">
                  <c:v>0.08789063</c:v>
                </c:pt>
                <c:pt idx="2106">
                  <c:v>0.08789063</c:v>
                </c:pt>
                <c:pt idx="2107">
                  <c:v>0.08789063</c:v>
                </c:pt>
                <c:pt idx="2108">
                  <c:v>0.08789063</c:v>
                </c:pt>
                <c:pt idx="2109">
                  <c:v>0.08789063</c:v>
                </c:pt>
                <c:pt idx="2110">
                  <c:v>0.08789063</c:v>
                </c:pt>
                <c:pt idx="2111">
                  <c:v>0.08789063</c:v>
                </c:pt>
                <c:pt idx="2112">
                  <c:v>0.08789063</c:v>
                </c:pt>
                <c:pt idx="2113">
                  <c:v>0.08789063</c:v>
                </c:pt>
                <c:pt idx="2114">
                  <c:v>0.08789063</c:v>
                </c:pt>
                <c:pt idx="2115">
                  <c:v>0.08789063</c:v>
                </c:pt>
                <c:pt idx="2116">
                  <c:v>0.08789063</c:v>
                </c:pt>
                <c:pt idx="2117">
                  <c:v>0.08789063</c:v>
                </c:pt>
                <c:pt idx="2118">
                  <c:v>0.08789063</c:v>
                </c:pt>
                <c:pt idx="2119">
                  <c:v>0.08789063</c:v>
                </c:pt>
                <c:pt idx="2120">
                  <c:v>0.08789063</c:v>
                </c:pt>
                <c:pt idx="2121">
                  <c:v>0.08789063</c:v>
                </c:pt>
                <c:pt idx="2122">
                  <c:v>0.08789063</c:v>
                </c:pt>
                <c:pt idx="2123">
                  <c:v>0.08789063</c:v>
                </c:pt>
                <c:pt idx="2124">
                  <c:v>0.08789063</c:v>
                </c:pt>
                <c:pt idx="2125">
                  <c:v>0.08789063</c:v>
                </c:pt>
                <c:pt idx="2126">
                  <c:v>0.08789063</c:v>
                </c:pt>
                <c:pt idx="2127">
                  <c:v>0.08789063</c:v>
                </c:pt>
                <c:pt idx="2128">
                  <c:v>0.0</c:v>
                </c:pt>
                <c:pt idx="2129">
                  <c:v>0.0</c:v>
                </c:pt>
                <c:pt idx="2130">
                  <c:v>0.0</c:v>
                </c:pt>
                <c:pt idx="2131">
                  <c:v>0.0</c:v>
                </c:pt>
                <c:pt idx="2132">
                  <c:v>0.0</c:v>
                </c:pt>
                <c:pt idx="2133">
                  <c:v>0.0</c:v>
                </c:pt>
                <c:pt idx="2134">
                  <c:v>0.0</c:v>
                </c:pt>
                <c:pt idx="2135">
                  <c:v>0.0</c:v>
                </c:pt>
                <c:pt idx="2136">
                  <c:v>0.0</c:v>
                </c:pt>
                <c:pt idx="2137">
                  <c:v>0.0</c:v>
                </c:pt>
                <c:pt idx="2138">
                  <c:v>0.0</c:v>
                </c:pt>
                <c:pt idx="2139">
                  <c:v>0.0</c:v>
                </c:pt>
                <c:pt idx="2140">
                  <c:v>0.0</c:v>
                </c:pt>
                <c:pt idx="2141">
                  <c:v>0.0</c:v>
                </c:pt>
                <c:pt idx="2142">
                  <c:v>0.0</c:v>
                </c:pt>
                <c:pt idx="2143">
                  <c:v>0.0</c:v>
                </c:pt>
                <c:pt idx="2144">
                  <c:v>0.0</c:v>
                </c:pt>
                <c:pt idx="2145">
                  <c:v>0.0</c:v>
                </c:pt>
                <c:pt idx="2146">
                  <c:v>0.0</c:v>
                </c:pt>
                <c:pt idx="2147">
                  <c:v>0.0</c:v>
                </c:pt>
                <c:pt idx="2148">
                  <c:v>0.0</c:v>
                </c:pt>
                <c:pt idx="2149">
                  <c:v>0.0</c:v>
                </c:pt>
                <c:pt idx="2150">
                  <c:v>0.0</c:v>
                </c:pt>
                <c:pt idx="2151">
                  <c:v>0.0</c:v>
                </c:pt>
                <c:pt idx="2152">
                  <c:v>0.0</c:v>
                </c:pt>
                <c:pt idx="2153">
                  <c:v>0.0</c:v>
                </c:pt>
                <c:pt idx="2154">
                  <c:v>0.0</c:v>
                </c:pt>
                <c:pt idx="2155">
                  <c:v>0.0</c:v>
                </c:pt>
                <c:pt idx="2156">
                  <c:v>0.0</c:v>
                </c:pt>
                <c:pt idx="2157">
                  <c:v>-0.08789063</c:v>
                </c:pt>
                <c:pt idx="2158">
                  <c:v>-0.08789063</c:v>
                </c:pt>
                <c:pt idx="2159">
                  <c:v>-0.08789063</c:v>
                </c:pt>
                <c:pt idx="2160">
                  <c:v>-0.08789063</c:v>
                </c:pt>
                <c:pt idx="2161">
                  <c:v>-0.08789063</c:v>
                </c:pt>
                <c:pt idx="2162">
                  <c:v>-0.08789063</c:v>
                </c:pt>
                <c:pt idx="2163">
                  <c:v>-0.08789063</c:v>
                </c:pt>
                <c:pt idx="2164">
                  <c:v>-0.08789063</c:v>
                </c:pt>
                <c:pt idx="2165">
                  <c:v>-0.08789063</c:v>
                </c:pt>
                <c:pt idx="2166">
                  <c:v>-0.08789063</c:v>
                </c:pt>
                <c:pt idx="2167">
                  <c:v>-0.08789063</c:v>
                </c:pt>
                <c:pt idx="2168">
                  <c:v>-0.08789063</c:v>
                </c:pt>
                <c:pt idx="2169">
                  <c:v>-0.08789063</c:v>
                </c:pt>
                <c:pt idx="2170">
                  <c:v>-0.08789063</c:v>
                </c:pt>
                <c:pt idx="2171">
                  <c:v>-0.08789063</c:v>
                </c:pt>
                <c:pt idx="2172">
                  <c:v>-0.08789063</c:v>
                </c:pt>
                <c:pt idx="2173">
                  <c:v>-0.08789063</c:v>
                </c:pt>
                <c:pt idx="2174">
                  <c:v>-0.08789063</c:v>
                </c:pt>
                <c:pt idx="2175">
                  <c:v>-0.08789063</c:v>
                </c:pt>
                <c:pt idx="2176">
                  <c:v>-0.08789063</c:v>
                </c:pt>
                <c:pt idx="2177">
                  <c:v>-0.08789063</c:v>
                </c:pt>
                <c:pt idx="2178">
                  <c:v>-0.08789063</c:v>
                </c:pt>
                <c:pt idx="2179">
                  <c:v>-0.08789063</c:v>
                </c:pt>
                <c:pt idx="2180">
                  <c:v>-0.08789063</c:v>
                </c:pt>
                <c:pt idx="2181">
                  <c:v>-0.08789063</c:v>
                </c:pt>
                <c:pt idx="2182">
                  <c:v>-0.08789063</c:v>
                </c:pt>
                <c:pt idx="2183">
                  <c:v>-0.08789063</c:v>
                </c:pt>
                <c:pt idx="2184">
                  <c:v>-0.08789063</c:v>
                </c:pt>
                <c:pt idx="2185">
                  <c:v>-0.1757813</c:v>
                </c:pt>
                <c:pt idx="2186">
                  <c:v>-0.1757813</c:v>
                </c:pt>
                <c:pt idx="2187">
                  <c:v>-0.1757813</c:v>
                </c:pt>
                <c:pt idx="2188">
                  <c:v>-0.1757813</c:v>
                </c:pt>
                <c:pt idx="2189">
                  <c:v>-0.1757813</c:v>
                </c:pt>
                <c:pt idx="2190">
                  <c:v>-0.1757813</c:v>
                </c:pt>
                <c:pt idx="2191">
                  <c:v>-0.1757813</c:v>
                </c:pt>
                <c:pt idx="2192">
                  <c:v>-0.1757813</c:v>
                </c:pt>
                <c:pt idx="2193">
                  <c:v>-0.1757813</c:v>
                </c:pt>
                <c:pt idx="2194">
                  <c:v>-0.1757813</c:v>
                </c:pt>
                <c:pt idx="2195">
                  <c:v>-0.1757813</c:v>
                </c:pt>
                <c:pt idx="2196">
                  <c:v>-0.1757813</c:v>
                </c:pt>
                <c:pt idx="2197">
                  <c:v>-0.1757813</c:v>
                </c:pt>
                <c:pt idx="2198">
                  <c:v>-0.1757813</c:v>
                </c:pt>
                <c:pt idx="2199">
                  <c:v>-0.1757813</c:v>
                </c:pt>
                <c:pt idx="2200">
                  <c:v>-0.1757813</c:v>
                </c:pt>
                <c:pt idx="2201">
                  <c:v>-0.1757813</c:v>
                </c:pt>
                <c:pt idx="2202">
                  <c:v>-0.1757813</c:v>
                </c:pt>
                <c:pt idx="2203">
                  <c:v>-0.1757813</c:v>
                </c:pt>
                <c:pt idx="2204">
                  <c:v>-0.1757813</c:v>
                </c:pt>
                <c:pt idx="2205">
                  <c:v>-0.1757813</c:v>
                </c:pt>
                <c:pt idx="2206">
                  <c:v>-0.1757813</c:v>
                </c:pt>
                <c:pt idx="2207">
                  <c:v>-0.1757813</c:v>
                </c:pt>
                <c:pt idx="2208">
                  <c:v>-0.1757813</c:v>
                </c:pt>
                <c:pt idx="2209">
                  <c:v>-0.1757813</c:v>
                </c:pt>
                <c:pt idx="2210">
                  <c:v>-0.1757813</c:v>
                </c:pt>
                <c:pt idx="2211">
                  <c:v>-0.1757813</c:v>
                </c:pt>
                <c:pt idx="2212">
                  <c:v>-0.1757813</c:v>
                </c:pt>
                <c:pt idx="2213">
                  <c:v>-0.1757813</c:v>
                </c:pt>
                <c:pt idx="2214">
                  <c:v>-0.1757813</c:v>
                </c:pt>
                <c:pt idx="2215">
                  <c:v>-0.1757813</c:v>
                </c:pt>
                <c:pt idx="2216">
                  <c:v>-0.1757813</c:v>
                </c:pt>
                <c:pt idx="2217">
                  <c:v>-0.1757813</c:v>
                </c:pt>
                <c:pt idx="2218">
                  <c:v>-0.1757813</c:v>
                </c:pt>
                <c:pt idx="2219">
                  <c:v>-0.1757813</c:v>
                </c:pt>
                <c:pt idx="2220">
                  <c:v>-0.1757813</c:v>
                </c:pt>
                <c:pt idx="2221">
                  <c:v>-0.1757813</c:v>
                </c:pt>
                <c:pt idx="2222">
                  <c:v>-0.1757813</c:v>
                </c:pt>
                <c:pt idx="2223">
                  <c:v>-0.1757813</c:v>
                </c:pt>
                <c:pt idx="2224">
                  <c:v>-0.1757813</c:v>
                </c:pt>
                <c:pt idx="2225">
                  <c:v>-0.1757813</c:v>
                </c:pt>
                <c:pt idx="2226">
                  <c:v>-0.1757813</c:v>
                </c:pt>
                <c:pt idx="2227">
                  <c:v>-0.2636719</c:v>
                </c:pt>
                <c:pt idx="2228">
                  <c:v>-0.2636719</c:v>
                </c:pt>
                <c:pt idx="2229">
                  <c:v>-0.2636719</c:v>
                </c:pt>
                <c:pt idx="2230">
                  <c:v>-0.2636719</c:v>
                </c:pt>
                <c:pt idx="2231">
                  <c:v>-0.2636719</c:v>
                </c:pt>
                <c:pt idx="2232">
                  <c:v>-0.2636719</c:v>
                </c:pt>
                <c:pt idx="2233">
                  <c:v>-0.2636719</c:v>
                </c:pt>
                <c:pt idx="2234">
                  <c:v>-0.2636719</c:v>
                </c:pt>
                <c:pt idx="2235">
                  <c:v>-0.2636719</c:v>
                </c:pt>
                <c:pt idx="2236">
                  <c:v>-0.2636719</c:v>
                </c:pt>
                <c:pt idx="2237">
                  <c:v>-0.2636719</c:v>
                </c:pt>
                <c:pt idx="2238">
                  <c:v>-0.2636719</c:v>
                </c:pt>
                <c:pt idx="2239">
                  <c:v>-0.2636719</c:v>
                </c:pt>
                <c:pt idx="2240">
                  <c:v>-0.2636719</c:v>
                </c:pt>
                <c:pt idx="2241">
                  <c:v>-0.2636719</c:v>
                </c:pt>
                <c:pt idx="2242">
                  <c:v>-0.2636719</c:v>
                </c:pt>
                <c:pt idx="2243">
                  <c:v>-0.2636719</c:v>
                </c:pt>
                <c:pt idx="2244">
                  <c:v>-0.2636719</c:v>
                </c:pt>
                <c:pt idx="2245">
                  <c:v>-0.2636719</c:v>
                </c:pt>
                <c:pt idx="2246">
                  <c:v>-0.2636719</c:v>
                </c:pt>
                <c:pt idx="2247">
                  <c:v>-0.2636719</c:v>
                </c:pt>
                <c:pt idx="2248">
                  <c:v>-0.2636719</c:v>
                </c:pt>
                <c:pt idx="2249">
                  <c:v>-0.2636719</c:v>
                </c:pt>
                <c:pt idx="2250">
                  <c:v>-0.2636719</c:v>
                </c:pt>
                <c:pt idx="2251">
                  <c:v>-0.2636719</c:v>
                </c:pt>
                <c:pt idx="2252">
                  <c:v>-0.2636719</c:v>
                </c:pt>
                <c:pt idx="2253">
                  <c:v>-0.2636719</c:v>
                </c:pt>
                <c:pt idx="2254">
                  <c:v>-0.2636719</c:v>
                </c:pt>
                <c:pt idx="2255">
                  <c:v>-0.2636719</c:v>
                </c:pt>
                <c:pt idx="2256">
                  <c:v>-0.2636719</c:v>
                </c:pt>
                <c:pt idx="2257">
                  <c:v>-0.2636719</c:v>
                </c:pt>
                <c:pt idx="2258">
                  <c:v>-0.2636719</c:v>
                </c:pt>
                <c:pt idx="2259">
                  <c:v>-0.2636719</c:v>
                </c:pt>
                <c:pt idx="2260">
                  <c:v>-0.2636719</c:v>
                </c:pt>
                <c:pt idx="2261">
                  <c:v>-0.2636719</c:v>
                </c:pt>
                <c:pt idx="2262">
                  <c:v>-0.2636719</c:v>
                </c:pt>
                <c:pt idx="2263">
                  <c:v>-0.2636719</c:v>
                </c:pt>
                <c:pt idx="2264">
                  <c:v>-0.2636719</c:v>
                </c:pt>
                <c:pt idx="2265">
                  <c:v>-0.2636719</c:v>
                </c:pt>
                <c:pt idx="2266">
                  <c:v>-0.2636719</c:v>
                </c:pt>
                <c:pt idx="2267">
                  <c:v>-0.2636719</c:v>
                </c:pt>
                <c:pt idx="2268">
                  <c:v>-0.2636719</c:v>
                </c:pt>
                <c:pt idx="2269">
                  <c:v>-0.2636719</c:v>
                </c:pt>
                <c:pt idx="2270">
                  <c:v>-0.2636719</c:v>
                </c:pt>
                <c:pt idx="2271">
                  <c:v>-0.2636719</c:v>
                </c:pt>
                <c:pt idx="2272">
                  <c:v>-0.2636719</c:v>
                </c:pt>
                <c:pt idx="2273">
                  <c:v>-0.2636719</c:v>
                </c:pt>
                <c:pt idx="2274">
                  <c:v>-0.2636719</c:v>
                </c:pt>
                <c:pt idx="2275">
                  <c:v>-0.2636719</c:v>
                </c:pt>
                <c:pt idx="2276">
                  <c:v>-0.2636719</c:v>
                </c:pt>
                <c:pt idx="2277">
                  <c:v>-0.2636719</c:v>
                </c:pt>
                <c:pt idx="2278">
                  <c:v>-0.2636719</c:v>
                </c:pt>
                <c:pt idx="2279">
                  <c:v>-0.2636719</c:v>
                </c:pt>
                <c:pt idx="2280">
                  <c:v>-0.2636719</c:v>
                </c:pt>
                <c:pt idx="2281">
                  <c:v>-0.2636719</c:v>
                </c:pt>
                <c:pt idx="2282">
                  <c:v>-0.2636719</c:v>
                </c:pt>
                <c:pt idx="2283">
                  <c:v>-0.2636719</c:v>
                </c:pt>
                <c:pt idx="2284">
                  <c:v>-0.2636719</c:v>
                </c:pt>
                <c:pt idx="2285">
                  <c:v>-0.2636719</c:v>
                </c:pt>
                <c:pt idx="2286">
                  <c:v>-0.2636719</c:v>
                </c:pt>
                <c:pt idx="2287">
                  <c:v>-0.2636719</c:v>
                </c:pt>
                <c:pt idx="2288">
                  <c:v>-0.2636719</c:v>
                </c:pt>
                <c:pt idx="2289">
                  <c:v>-0.2636719</c:v>
                </c:pt>
                <c:pt idx="2290">
                  <c:v>-0.2636719</c:v>
                </c:pt>
                <c:pt idx="2291">
                  <c:v>-0.2636719</c:v>
                </c:pt>
                <c:pt idx="2292">
                  <c:v>-0.2636719</c:v>
                </c:pt>
                <c:pt idx="2293">
                  <c:v>-0.2636719</c:v>
                </c:pt>
                <c:pt idx="2294">
                  <c:v>-0.2636719</c:v>
                </c:pt>
                <c:pt idx="2295">
                  <c:v>-0.2636719</c:v>
                </c:pt>
                <c:pt idx="2296">
                  <c:v>-0.2636719</c:v>
                </c:pt>
                <c:pt idx="2297">
                  <c:v>-0.2636719</c:v>
                </c:pt>
                <c:pt idx="2298">
                  <c:v>-0.2636719</c:v>
                </c:pt>
                <c:pt idx="2299">
                  <c:v>-0.2636719</c:v>
                </c:pt>
                <c:pt idx="2300">
                  <c:v>-0.2636719</c:v>
                </c:pt>
                <c:pt idx="2301">
                  <c:v>-0.2636719</c:v>
                </c:pt>
                <c:pt idx="2302">
                  <c:v>-0.2636719</c:v>
                </c:pt>
                <c:pt idx="2303">
                  <c:v>-0.2636719</c:v>
                </c:pt>
                <c:pt idx="2304">
                  <c:v>-0.2636719</c:v>
                </c:pt>
                <c:pt idx="2305">
                  <c:v>-0.2636719</c:v>
                </c:pt>
                <c:pt idx="2306">
                  <c:v>-0.2636719</c:v>
                </c:pt>
                <c:pt idx="2307">
                  <c:v>-0.2636719</c:v>
                </c:pt>
                <c:pt idx="2308">
                  <c:v>-0.2636719</c:v>
                </c:pt>
                <c:pt idx="2309">
                  <c:v>-0.2636719</c:v>
                </c:pt>
                <c:pt idx="2310">
                  <c:v>-0.2636719</c:v>
                </c:pt>
                <c:pt idx="2311">
                  <c:v>-0.2636719</c:v>
                </c:pt>
                <c:pt idx="2312">
                  <c:v>-0.2636719</c:v>
                </c:pt>
                <c:pt idx="2313">
                  <c:v>-0.2636719</c:v>
                </c:pt>
                <c:pt idx="2314">
                  <c:v>-0.2636719</c:v>
                </c:pt>
                <c:pt idx="2315">
                  <c:v>-0.2636719</c:v>
                </c:pt>
                <c:pt idx="2316">
                  <c:v>-0.2636719</c:v>
                </c:pt>
                <c:pt idx="2317">
                  <c:v>-0.2636719</c:v>
                </c:pt>
                <c:pt idx="2318">
                  <c:v>-0.2636719</c:v>
                </c:pt>
                <c:pt idx="2319">
                  <c:v>-0.2636719</c:v>
                </c:pt>
                <c:pt idx="2320">
                  <c:v>-0.2636719</c:v>
                </c:pt>
                <c:pt idx="2321">
                  <c:v>-0.2636719</c:v>
                </c:pt>
                <c:pt idx="2322">
                  <c:v>-0.2636719</c:v>
                </c:pt>
                <c:pt idx="2323">
                  <c:v>-0.2636719</c:v>
                </c:pt>
                <c:pt idx="2324">
                  <c:v>-0.1757813</c:v>
                </c:pt>
                <c:pt idx="2325">
                  <c:v>-0.1757813</c:v>
                </c:pt>
                <c:pt idx="2326">
                  <c:v>-0.1757813</c:v>
                </c:pt>
                <c:pt idx="2327">
                  <c:v>-0.1757813</c:v>
                </c:pt>
                <c:pt idx="2328">
                  <c:v>-0.1757813</c:v>
                </c:pt>
                <c:pt idx="2329">
                  <c:v>-0.1757813</c:v>
                </c:pt>
                <c:pt idx="2330">
                  <c:v>-0.1757813</c:v>
                </c:pt>
                <c:pt idx="2331">
                  <c:v>-0.1757813</c:v>
                </c:pt>
                <c:pt idx="2332">
                  <c:v>-0.1757813</c:v>
                </c:pt>
                <c:pt idx="2333">
                  <c:v>-0.1757813</c:v>
                </c:pt>
                <c:pt idx="2334">
                  <c:v>-0.1757813</c:v>
                </c:pt>
                <c:pt idx="2335">
                  <c:v>-0.1757813</c:v>
                </c:pt>
                <c:pt idx="2336">
                  <c:v>-0.1757813</c:v>
                </c:pt>
                <c:pt idx="2337">
                  <c:v>-0.1757813</c:v>
                </c:pt>
                <c:pt idx="2338">
                  <c:v>-0.1757813</c:v>
                </c:pt>
                <c:pt idx="2339">
                  <c:v>-0.1757813</c:v>
                </c:pt>
                <c:pt idx="2340">
                  <c:v>-0.1757813</c:v>
                </c:pt>
                <c:pt idx="2341">
                  <c:v>-0.1757813</c:v>
                </c:pt>
                <c:pt idx="2342">
                  <c:v>-0.1757813</c:v>
                </c:pt>
                <c:pt idx="2343">
                  <c:v>-0.1757813</c:v>
                </c:pt>
                <c:pt idx="2344">
                  <c:v>-0.1757813</c:v>
                </c:pt>
                <c:pt idx="2345">
                  <c:v>-0.1757813</c:v>
                </c:pt>
                <c:pt idx="2346">
                  <c:v>-0.1757813</c:v>
                </c:pt>
                <c:pt idx="2347">
                  <c:v>-0.1757813</c:v>
                </c:pt>
                <c:pt idx="2348">
                  <c:v>-0.1757813</c:v>
                </c:pt>
                <c:pt idx="2349">
                  <c:v>-0.1757813</c:v>
                </c:pt>
                <c:pt idx="2350">
                  <c:v>-0.1757813</c:v>
                </c:pt>
                <c:pt idx="2351">
                  <c:v>-0.1757813</c:v>
                </c:pt>
                <c:pt idx="2352">
                  <c:v>-0.1757813</c:v>
                </c:pt>
                <c:pt idx="2353">
                  <c:v>-0.1757813</c:v>
                </c:pt>
                <c:pt idx="2354">
                  <c:v>-0.1757813</c:v>
                </c:pt>
                <c:pt idx="2355">
                  <c:v>-0.1757813</c:v>
                </c:pt>
                <c:pt idx="2356">
                  <c:v>-0.1757813</c:v>
                </c:pt>
                <c:pt idx="2357">
                  <c:v>-0.1757813</c:v>
                </c:pt>
                <c:pt idx="2358">
                  <c:v>-0.1757813</c:v>
                </c:pt>
                <c:pt idx="2359">
                  <c:v>-0.1757813</c:v>
                </c:pt>
                <c:pt idx="2360">
                  <c:v>-0.1757813</c:v>
                </c:pt>
                <c:pt idx="2361">
                  <c:v>-0.1757813</c:v>
                </c:pt>
                <c:pt idx="2362">
                  <c:v>-0.1757813</c:v>
                </c:pt>
                <c:pt idx="2363">
                  <c:v>-0.1757813</c:v>
                </c:pt>
                <c:pt idx="2364">
                  <c:v>-0.1757813</c:v>
                </c:pt>
                <c:pt idx="2365">
                  <c:v>-0.08789063</c:v>
                </c:pt>
                <c:pt idx="2366">
                  <c:v>-0.08789063</c:v>
                </c:pt>
                <c:pt idx="2367">
                  <c:v>-0.08789063</c:v>
                </c:pt>
                <c:pt idx="2368">
                  <c:v>-0.08789063</c:v>
                </c:pt>
                <c:pt idx="2369">
                  <c:v>-0.08789063</c:v>
                </c:pt>
                <c:pt idx="2370">
                  <c:v>-0.08789063</c:v>
                </c:pt>
                <c:pt idx="2371">
                  <c:v>-0.08789063</c:v>
                </c:pt>
                <c:pt idx="2372">
                  <c:v>-0.08789063</c:v>
                </c:pt>
                <c:pt idx="2373">
                  <c:v>-0.08789063</c:v>
                </c:pt>
                <c:pt idx="2374">
                  <c:v>-0.08789063</c:v>
                </c:pt>
                <c:pt idx="2375">
                  <c:v>-0.08789063</c:v>
                </c:pt>
                <c:pt idx="2376">
                  <c:v>-0.08789063</c:v>
                </c:pt>
                <c:pt idx="2377">
                  <c:v>-0.08789063</c:v>
                </c:pt>
                <c:pt idx="2378">
                  <c:v>-0.08789063</c:v>
                </c:pt>
                <c:pt idx="2379">
                  <c:v>-0.08789063</c:v>
                </c:pt>
                <c:pt idx="2380">
                  <c:v>-0.08789063</c:v>
                </c:pt>
                <c:pt idx="2381">
                  <c:v>-0.08789063</c:v>
                </c:pt>
                <c:pt idx="2382">
                  <c:v>-0.08789063</c:v>
                </c:pt>
                <c:pt idx="2383">
                  <c:v>-0.08789063</c:v>
                </c:pt>
                <c:pt idx="2384">
                  <c:v>-0.08789063</c:v>
                </c:pt>
                <c:pt idx="2385">
                  <c:v>-0.08789063</c:v>
                </c:pt>
                <c:pt idx="2386">
                  <c:v>-0.08789063</c:v>
                </c:pt>
                <c:pt idx="2387">
                  <c:v>-0.08789063</c:v>
                </c:pt>
                <c:pt idx="2388">
                  <c:v>-0.08789063</c:v>
                </c:pt>
                <c:pt idx="2389">
                  <c:v>-0.08789063</c:v>
                </c:pt>
                <c:pt idx="2390">
                  <c:v>-0.08789063</c:v>
                </c:pt>
                <c:pt idx="2391">
                  <c:v>-0.08789063</c:v>
                </c:pt>
                <c:pt idx="2392">
                  <c:v>-0.08789063</c:v>
                </c:pt>
                <c:pt idx="2393">
                  <c:v>0.0</c:v>
                </c:pt>
                <c:pt idx="2394">
                  <c:v>0.0</c:v>
                </c:pt>
                <c:pt idx="2395">
                  <c:v>0.0</c:v>
                </c:pt>
                <c:pt idx="2396">
                  <c:v>0.0</c:v>
                </c:pt>
                <c:pt idx="2397">
                  <c:v>0.0</c:v>
                </c:pt>
                <c:pt idx="2398">
                  <c:v>0.0</c:v>
                </c:pt>
                <c:pt idx="2399">
                  <c:v>0.0</c:v>
                </c:pt>
                <c:pt idx="2400">
                  <c:v>0.0</c:v>
                </c:pt>
                <c:pt idx="2401">
                  <c:v>0.0</c:v>
                </c:pt>
                <c:pt idx="2402">
                  <c:v>0.0</c:v>
                </c:pt>
                <c:pt idx="2403">
                  <c:v>0.0</c:v>
                </c:pt>
                <c:pt idx="2404">
                  <c:v>0.0</c:v>
                </c:pt>
                <c:pt idx="2405">
                  <c:v>0.0</c:v>
                </c:pt>
                <c:pt idx="2406">
                  <c:v>0.0</c:v>
                </c:pt>
                <c:pt idx="2407">
                  <c:v>0.0</c:v>
                </c:pt>
                <c:pt idx="2408">
                  <c:v>0.0</c:v>
                </c:pt>
                <c:pt idx="2409">
                  <c:v>0.0</c:v>
                </c:pt>
                <c:pt idx="2410">
                  <c:v>0.0</c:v>
                </c:pt>
                <c:pt idx="2411">
                  <c:v>0.0</c:v>
                </c:pt>
                <c:pt idx="2412">
                  <c:v>0.0</c:v>
                </c:pt>
                <c:pt idx="2413">
                  <c:v>0.0</c:v>
                </c:pt>
                <c:pt idx="2414">
                  <c:v>0.0</c:v>
                </c:pt>
                <c:pt idx="2415">
                  <c:v>0.0</c:v>
                </c:pt>
                <c:pt idx="2416">
                  <c:v>0.0</c:v>
                </c:pt>
                <c:pt idx="2417">
                  <c:v>0.0</c:v>
                </c:pt>
                <c:pt idx="2418">
                  <c:v>0.0</c:v>
                </c:pt>
                <c:pt idx="2419">
                  <c:v>0.0</c:v>
                </c:pt>
                <c:pt idx="2420">
                  <c:v>0.0</c:v>
                </c:pt>
                <c:pt idx="2421">
                  <c:v>0.0</c:v>
                </c:pt>
                <c:pt idx="2422">
                  <c:v>0.08789063</c:v>
                </c:pt>
                <c:pt idx="2423">
                  <c:v>0.08789063</c:v>
                </c:pt>
                <c:pt idx="2424">
                  <c:v>0.08789063</c:v>
                </c:pt>
                <c:pt idx="2425">
                  <c:v>0.08789063</c:v>
                </c:pt>
                <c:pt idx="2426">
                  <c:v>0.08789063</c:v>
                </c:pt>
                <c:pt idx="2427">
                  <c:v>0.08789063</c:v>
                </c:pt>
                <c:pt idx="2428">
                  <c:v>0.08789063</c:v>
                </c:pt>
                <c:pt idx="2429">
                  <c:v>0.08789063</c:v>
                </c:pt>
                <c:pt idx="2430">
                  <c:v>0.08789063</c:v>
                </c:pt>
                <c:pt idx="2431">
                  <c:v>0.08789063</c:v>
                </c:pt>
                <c:pt idx="2432">
                  <c:v>0.08789063</c:v>
                </c:pt>
                <c:pt idx="2433">
                  <c:v>0.08789063</c:v>
                </c:pt>
                <c:pt idx="2434">
                  <c:v>0.08789063</c:v>
                </c:pt>
                <c:pt idx="2435">
                  <c:v>0.08789063</c:v>
                </c:pt>
                <c:pt idx="2436">
                  <c:v>0.08789063</c:v>
                </c:pt>
                <c:pt idx="2437">
                  <c:v>0.08789063</c:v>
                </c:pt>
                <c:pt idx="2438">
                  <c:v>0.08789063</c:v>
                </c:pt>
                <c:pt idx="2439">
                  <c:v>0.08789063</c:v>
                </c:pt>
                <c:pt idx="2440">
                  <c:v>0.08789063</c:v>
                </c:pt>
                <c:pt idx="2441">
                  <c:v>0.08789063</c:v>
                </c:pt>
                <c:pt idx="2442">
                  <c:v>0.08789063</c:v>
                </c:pt>
                <c:pt idx="2443">
                  <c:v>0.08789063</c:v>
                </c:pt>
                <c:pt idx="2444">
                  <c:v>0.08789063</c:v>
                </c:pt>
                <c:pt idx="2445">
                  <c:v>0.08789063</c:v>
                </c:pt>
                <c:pt idx="2446">
                  <c:v>0.1757813</c:v>
                </c:pt>
                <c:pt idx="2447">
                  <c:v>0.1757813</c:v>
                </c:pt>
                <c:pt idx="2448">
                  <c:v>0.1757813</c:v>
                </c:pt>
                <c:pt idx="2449">
                  <c:v>0.1757813</c:v>
                </c:pt>
                <c:pt idx="2450">
                  <c:v>0.1757813</c:v>
                </c:pt>
                <c:pt idx="2451">
                  <c:v>0.1757813</c:v>
                </c:pt>
                <c:pt idx="2452">
                  <c:v>0.1757813</c:v>
                </c:pt>
                <c:pt idx="2453">
                  <c:v>0.1757813</c:v>
                </c:pt>
                <c:pt idx="2454">
                  <c:v>0.1757813</c:v>
                </c:pt>
                <c:pt idx="2455">
                  <c:v>0.1757813</c:v>
                </c:pt>
                <c:pt idx="2456">
                  <c:v>0.1757813</c:v>
                </c:pt>
                <c:pt idx="2457">
                  <c:v>0.1757813</c:v>
                </c:pt>
                <c:pt idx="2458">
                  <c:v>0.1757813</c:v>
                </c:pt>
                <c:pt idx="2459">
                  <c:v>0.1757813</c:v>
                </c:pt>
                <c:pt idx="2460">
                  <c:v>0.1757813</c:v>
                </c:pt>
                <c:pt idx="2461">
                  <c:v>0.1757813</c:v>
                </c:pt>
                <c:pt idx="2462">
                  <c:v>0.1757813</c:v>
                </c:pt>
                <c:pt idx="2463">
                  <c:v>0.1757813</c:v>
                </c:pt>
                <c:pt idx="2464">
                  <c:v>0.1757813</c:v>
                </c:pt>
                <c:pt idx="2465">
                  <c:v>0.1757813</c:v>
                </c:pt>
                <c:pt idx="2466">
                  <c:v>0.1757813</c:v>
                </c:pt>
                <c:pt idx="2467">
                  <c:v>0.1757813</c:v>
                </c:pt>
                <c:pt idx="2468">
                  <c:v>0.1757813</c:v>
                </c:pt>
                <c:pt idx="2469">
                  <c:v>0.1757813</c:v>
                </c:pt>
                <c:pt idx="2470">
                  <c:v>0.1757813</c:v>
                </c:pt>
                <c:pt idx="2471">
                  <c:v>0.1757813</c:v>
                </c:pt>
                <c:pt idx="2472">
                  <c:v>0.1757813</c:v>
                </c:pt>
                <c:pt idx="2473">
                  <c:v>0.2636719</c:v>
                </c:pt>
                <c:pt idx="2474">
                  <c:v>0.2636719</c:v>
                </c:pt>
                <c:pt idx="2475">
                  <c:v>0.2636719</c:v>
                </c:pt>
                <c:pt idx="2476">
                  <c:v>0.2636719</c:v>
                </c:pt>
                <c:pt idx="2477">
                  <c:v>0.2636719</c:v>
                </c:pt>
                <c:pt idx="2478">
                  <c:v>0.2636719</c:v>
                </c:pt>
                <c:pt idx="2479">
                  <c:v>0.2636719</c:v>
                </c:pt>
                <c:pt idx="2480">
                  <c:v>0.2636719</c:v>
                </c:pt>
                <c:pt idx="2481">
                  <c:v>0.2636719</c:v>
                </c:pt>
                <c:pt idx="2482">
                  <c:v>0.2636719</c:v>
                </c:pt>
                <c:pt idx="2483">
                  <c:v>0.2636719</c:v>
                </c:pt>
                <c:pt idx="2484">
                  <c:v>0.2636719</c:v>
                </c:pt>
                <c:pt idx="2485">
                  <c:v>0.2636719</c:v>
                </c:pt>
                <c:pt idx="2486">
                  <c:v>0.2636719</c:v>
                </c:pt>
                <c:pt idx="2487">
                  <c:v>0.2636719</c:v>
                </c:pt>
                <c:pt idx="2488">
                  <c:v>0.2636719</c:v>
                </c:pt>
                <c:pt idx="2489">
                  <c:v>0.2636719</c:v>
                </c:pt>
                <c:pt idx="2490">
                  <c:v>0.2636719</c:v>
                </c:pt>
                <c:pt idx="2491">
                  <c:v>0.2636719</c:v>
                </c:pt>
                <c:pt idx="2492">
                  <c:v>0.2636719</c:v>
                </c:pt>
                <c:pt idx="2493">
                  <c:v>0.2636719</c:v>
                </c:pt>
                <c:pt idx="2494">
                  <c:v>0.2636719</c:v>
                </c:pt>
                <c:pt idx="2495">
                  <c:v>0.2636719</c:v>
                </c:pt>
                <c:pt idx="2496">
                  <c:v>0.2636719</c:v>
                </c:pt>
                <c:pt idx="2497">
                  <c:v>0.2636719</c:v>
                </c:pt>
                <c:pt idx="2498">
                  <c:v>0.3515625</c:v>
                </c:pt>
                <c:pt idx="2499">
                  <c:v>0.3515625</c:v>
                </c:pt>
                <c:pt idx="2500">
                  <c:v>0.3515625</c:v>
                </c:pt>
              </c:numCache>
            </c:numRef>
          </c:yVal>
          <c:smooth val="1"/>
        </c:ser>
        <c:ser>
          <c:idx val="1"/>
          <c:order val="1"/>
          <c:tx>
            <c:strRef>
              <c:f>optl0105_l050!$I$1</c:f>
              <c:strCache>
                <c:ptCount val="1"/>
                <c:pt idx="0">
                  <c:v>θ1</c:v>
                </c:pt>
              </c:strCache>
            </c:strRef>
          </c:tx>
          <c:marker>
            <c:symbol val="none"/>
          </c:marker>
          <c:xVal>
            <c:numRef>
              <c:f>optl0105_l050!$A$2:$A$2502</c:f>
              <c:numCache>
                <c:formatCode>General</c:formatCode>
                <c:ptCount val="2501"/>
                <c:pt idx="0">
                  <c:v>0.0</c:v>
                </c:pt>
                <c:pt idx="1">
                  <c:v>0.00199998</c:v>
                </c:pt>
                <c:pt idx="2">
                  <c:v>0.00399999</c:v>
                </c:pt>
                <c:pt idx="3">
                  <c:v>0.00599997</c:v>
                </c:pt>
                <c:pt idx="4">
                  <c:v>0.00799998</c:v>
                </c:pt>
                <c:pt idx="5">
                  <c:v>0.00999999</c:v>
                </c:pt>
                <c:pt idx="6">
                  <c:v>0.01199997</c:v>
                </c:pt>
                <c:pt idx="7">
                  <c:v>0.01399998</c:v>
                </c:pt>
                <c:pt idx="8">
                  <c:v>0.01599999</c:v>
                </c:pt>
                <c:pt idx="9">
                  <c:v>0.01799997</c:v>
                </c:pt>
                <c:pt idx="10">
                  <c:v>0.01999998</c:v>
                </c:pt>
                <c:pt idx="11">
                  <c:v>0.02199999</c:v>
                </c:pt>
                <c:pt idx="12">
                  <c:v>0.02399997</c:v>
                </c:pt>
                <c:pt idx="13">
                  <c:v>0.02599998</c:v>
                </c:pt>
                <c:pt idx="14">
                  <c:v>0.02799999</c:v>
                </c:pt>
                <c:pt idx="15">
                  <c:v>0.02999997</c:v>
                </c:pt>
                <c:pt idx="16">
                  <c:v>0.03199998</c:v>
                </c:pt>
                <c:pt idx="17">
                  <c:v>0.03399999</c:v>
                </c:pt>
                <c:pt idx="18">
                  <c:v>0.03599997</c:v>
                </c:pt>
                <c:pt idx="19">
                  <c:v>0.03799998</c:v>
                </c:pt>
                <c:pt idx="20">
                  <c:v>0.03999999</c:v>
                </c:pt>
                <c:pt idx="21">
                  <c:v>0.04199997</c:v>
                </c:pt>
                <c:pt idx="22">
                  <c:v>0.04399998</c:v>
                </c:pt>
                <c:pt idx="23">
                  <c:v>0.04599999</c:v>
                </c:pt>
                <c:pt idx="24">
                  <c:v>0.04799997</c:v>
                </c:pt>
                <c:pt idx="25">
                  <c:v>0.04999998</c:v>
                </c:pt>
                <c:pt idx="26">
                  <c:v>0.05199999</c:v>
                </c:pt>
                <c:pt idx="27">
                  <c:v>0.05399997</c:v>
                </c:pt>
                <c:pt idx="28">
                  <c:v>0.05599998</c:v>
                </c:pt>
                <c:pt idx="29">
                  <c:v>0.05799999</c:v>
                </c:pt>
                <c:pt idx="30">
                  <c:v>0.05999997</c:v>
                </c:pt>
                <c:pt idx="31">
                  <c:v>0.06199998</c:v>
                </c:pt>
                <c:pt idx="32">
                  <c:v>0.06399999</c:v>
                </c:pt>
                <c:pt idx="33">
                  <c:v>0.06599997</c:v>
                </c:pt>
                <c:pt idx="34">
                  <c:v>0.06799998</c:v>
                </c:pt>
                <c:pt idx="35">
                  <c:v>0.06999999</c:v>
                </c:pt>
                <c:pt idx="36">
                  <c:v>0.07199997</c:v>
                </c:pt>
                <c:pt idx="37">
                  <c:v>0.07399998</c:v>
                </c:pt>
                <c:pt idx="38">
                  <c:v>0.07599999</c:v>
                </c:pt>
                <c:pt idx="39">
                  <c:v>0.07799997</c:v>
                </c:pt>
                <c:pt idx="40">
                  <c:v>0.07999998</c:v>
                </c:pt>
                <c:pt idx="41">
                  <c:v>0.08199999</c:v>
                </c:pt>
                <c:pt idx="42">
                  <c:v>0.08399997</c:v>
                </c:pt>
                <c:pt idx="43">
                  <c:v>0.08599998</c:v>
                </c:pt>
                <c:pt idx="44">
                  <c:v>0.08799999</c:v>
                </c:pt>
                <c:pt idx="45">
                  <c:v>0.08999997</c:v>
                </c:pt>
                <c:pt idx="46">
                  <c:v>0.09199998</c:v>
                </c:pt>
                <c:pt idx="47">
                  <c:v>0.09399999</c:v>
                </c:pt>
                <c:pt idx="48">
                  <c:v>0.09599997</c:v>
                </c:pt>
                <c:pt idx="49">
                  <c:v>0.09799998</c:v>
                </c:pt>
                <c:pt idx="50">
                  <c:v>0.09999999</c:v>
                </c:pt>
                <c:pt idx="51">
                  <c:v>0.102</c:v>
                </c:pt>
                <c:pt idx="52">
                  <c:v>0.104</c:v>
                </c:pt>
                <c:pt idx="53">
                  <c:v>0.106</c:v>
                </c:pt>
                <c:pt idx="54">
                  <c:v>0.108</c:v>
                </c:pt>
                <c:pt idx="55">
                  <c:v>0.11</c:v>
                </c:pt>
                <c:pt idx="56">
                  <c:v>0.112</c:v>
                </c:pt>
                <c:pt idx="57">
                  <c:v>0.114</c:v>
                </c:pt>
                <c:pt idx="58">
                  <c:v>0.116</c:v>
                </c:pt>
                <c:pt idx="59">
                  <c:v>0.118</c:v>
                </c:pt>
                <c:pt idx="60">
                  <c:v>0.12</c:v>
                </c:pt>
                <c:pt idx="61">
                  <c:v>0.122</c:v>
                </c:pt>
                <c:pt idx="62">
                  <c:v>0.124</c:v>
                </c:pt>
                <c:pt idx="63">
                  <c:v>0.126</c:v>
                </c:pt>
                <c:pt idx="64">
                  <c:v>0.128</c:v>
                </c:pt>
                <c:pt idx="65">
                  <c:v>0.13</c:v>
                </c:pt>
                <c:pt idx="66">
                  <c:v>0.132</c:v>
                </c:pt>
                <c:pt idx="67">
                  <c:v>0.134</c:v>
                </c:pt>
                <c:pt idx="68">
                  <c:v>0.136</c:v>
                </c:pt>
                <c:pt idx="69">
                  <c:v>0.138</c:v>
                </c:pt>
                <c:pt idx="70">
                  <c:v>0.14</c:v>
                </c:pt>
                <c:pt idx="71">
                  <c:v>0.142</c:v>
                </c:pt>
                <c:pt idx="72">
                  <c:v>0.144</c:v>
                </c:pt>
                <c:pt idx="73">
                  <c:v>0.146</c:v>
                </c:pt>
                <c:pt idx="74">
                  <c:v>0.148</c:v>
                </c:pt>
                <c:pt idx="75">
                  <c:v>0.15</c:v>
                </c:pt>
                <c:pt idx="76">
                  <c:v>0.152</c:v>
                </c:pt>
                <c:pt idx="77">
                  <c:v>0.154</c:v>
                </c:pt>
                <c:pt idx="78">
                  <c:v>0.156</c:v>
                </c:pt>
                <c:pt idx="79">
                  <c:v>0.158</c:v>
                </c:pt>
                <c:pt idx="80">
                  <c:v>0.16</c:v>
                </c:pt>
                <c:pt idx="81">
                  <c:v>0.162</c:v>
                </c:pt>
                <c:pt idx="82">
                  <c:v>0.164</c:v>
                </c:pt>
                <c:pt idx="83">
                  <c:v>0.166</c:v>
                </c:pt>
                <c:pt idx="84">
                  <c:v>0.168</c:v>
                </c:pt>
                <c:pt idx="85">
                  <c:v>0.17</c:v>
                </c:pt>
                <c:pt idx="86">
                  <c:v>0.172</c:v>
                </c:pt>
                <c:pt idx="87">
                  <c:v>0.174</c:v>
                </c:pt>
                <c:pt idx="88">
                  <c:v>0.176</c:v>
                </c:pt>
                <c:pt idx="89">
                  <c:v>0.178</c:v>
                </c:pt>
                <c:pt idx="90">
                  <c:v>0.18</c:v>
                </c:pt>
                <c:pt idx="91">
                  <c:v>0.182</c:v>
                </c:pt>
                <c:pt idx="92">
                  <c:v>0.184</c:v>
                </c:pt>
                <c:pt idx="93">
                  <c:v>0.186</c:v>
                </c:pt>
                <c:pt idx="94">
                  <c:v>0.188</c:v>
                </c:pt>
                <c:pt idx="95">
                  <c:v>0.19</c:v>
                </c:pt>
                <c:pt idx="96">
                  <c:v>0.192</c:v>
                </c:pt>
                <c:pt idx="97">
                  <c:v>0.194</c:v>
                </c:pt>
                <c:pt idx="98">
                  <c:v>0.196</c:v>
                </c:pt>
                <c:pt idx="99">
                  <c:v>0.198</c:v>
                </c:pt>
                <c:pt idx="100">
                  <c:v>0.2</c:v>
                </c:pt>
                <c:pt idx="101">
                  <c:v>0.202</c:v>
                </c:pt>
                <c:pt idx="102">
                  <c:v>0.204</c:v>
                </c:pt>
                <c:pt idx="103">
                  <c:v>0.206</c:v>
                </c:pt>
                <c:pt idx="104">
                  <c:v>0.208</c:v>
                </c:pt>
                <c:pt idx="105">
                  <c:v>0.21</c:v>
                </c:pt>
                <c:pt idx="106">
                  <c:v>0.212</c:v>
                </c:pt>
                <c:pt idx="107">
                  <c:v>0.214</c:v>
                </c:pt>
                <c:pt idx="108">
                  <c:v>0.216</c:v>
                </c:pt>
                <c:pt idx="109">
                  <c:v>0.218</c:v>
                </c:pt>
                <c:pt idx="110">
                  <c:v>0.22</c:v>
                </c:pt>
                <c:pt idx="111">
                  <c:v>0.222</c:v>
                </c:pt>
                <c:pt idx="112">
                  <c:v>0.224</c:v>
                </c:pt>
                <c:pt idx="113">
                  <c:v>0.226</c:v>
                </c:pt>
                <c:pt idx="114">
                  <c:v>0.228</c:v>
                </c:pt>
                <c:pt idx="115">
                  <c:v>0.23</c:v>
                </c:pt>
                <c:pt idx="116">
                  <c:v>0.232</c:v>
                </c:pt>
                <c:pt idx="117">
                  <c:v>0.234</c:v>
                </c:pt>
                <c:pt idx="118">
                  <c:v>0.236</c:v>
                </c:pt>
                <c:pt idx="119">
                  <c:v>0.238</c:v>
                </c:pt>
                <c:pt idx="120">
                  <c:v>0.24</c:v>
                </c:pt>
                <c:pt idx="121">
                  <c:v>0.242</c:v>
                </c:pt>
                <c:pt idx="122">
                  <c:v>0.244</c:v>
                </c:pt>
                <c:pt idx="123">
                  <c:v>0.246</c:v>
                </c:pt>
                <c:pt idx="124">
                  <c:v>0.248</c:v>
                </c:pt>
                <c:pt idx="125">
                  <c:v>0.25</c:v>
                </c:pt>
                <c:pt idx="126">
                  <c:v>0.252</c:v>
                </c:pt>
                <c:pt idx="127">
                  <c:v>0.254</c:v>
                </c:pt>
                <c:pt idx="128">
                  <c:v>0.256</c:v>
                </c:pt>
                <c:pt idx="129">
                  <c:v>0.258</c:v>
                </c:pt>
                <c:pt idx="130">
                  <c:v>0.26</c:v>
                </c:pt>
                <c:pt idx="131">
                  <c:v>0.262</c:v>
                </c:pt>
                <c:pt idx="132">
                  <c:v>0.264</c:v>
                </c:pt>
                <c:pt idx="133">
                  <c:v>0.266</c:v>
                </c:pt>
                <c:pt idx="134">
                  <c:v>0.268</c:v>
                </c:pt>
                <c:pt idx="135">
                  <c:v>0.27</c:v>
                </c:pt>
                <c:pt idx="136">
                  <c:v>0.272</c:v>
                </c:pt>
                <c:pt idx="137">
                  <c:v>0.274</c:v>
                </c:pt>
                <c:pt idx="138">
                  <c:v>0.276</c:v>
                </c:pt>
                <c:pt idx="139">
                  <c:v>0.278</c:v>
                </c:pt>
                <c:pt idx="140">
                  <c:v>0.28</c:v>
                </c:pt>
                <c:pt idx="141">
                  <c:v>0.282</c:v>
                </c:pt>
                <c:pt idx="142">
                  <c:v>0.284</c:v>
                </c:pt>
                <c:pt idx="143">
                  <c:v>0.286</c:v>
                </c:pt>
                <c:pt idx="144">
                  <c:v>0.288</c:v>
                </c:pt>
                <c:pt idx="145">
                  <c:v>0.29</c:v>
                </c:pt>
                <c:pt idx="146">
                  <c:v>0.292</c:v>
                </c:pt>
                <c:pt idx="147">
                  <c:v>0.294</c:v>
                </c:pt>
                <c:pt idx="148">
                  <c:v>0.296</c:v>
                </c:pt>
                <c:pt idx="149">
                  <c:v>0.298</c:v>
                </c:pt>
                <c:pt idx="150">
                  <c:v>0.3</c:v>
                </c:pt>
                <c:pt idx="151">
                  <c:v>0.302</c:v>
                </c:pt>
                <c:pt idx="152">
                  <c:v>0.304</c:v>
                </c:pt>
                <c:pt idx="153">
                  <c:v>0.306</c:v>
                </c:pt>
                <c:pt idx="154">
                  <c:v>0.308</c:v>
                </c:pt>
                <c:pt idx="155">
                  <c:v>0.31</c:v>
                </c:pt>
                <c:pt idx="156">
                  <c:v>0.312</c:v>
                </c:pt>
                <c:pt idx="157">
                  <c:v>0.314</c:v>
                </c:pt>
                <c:pt idx="158">
                  <c:v>0.316</c:v>
                </c:pt>
                <c:pt idx="159">
                  <c:v>0.318</c:v>
                </c:pt>
                <c:pt idx="160">
                  <c:v>0.32</c:v>
                </c:pt>
                <c:pt idx="161">
                  <c:v>0.322</c:v>
                </c:pt>
                <c:pt idx="162">
                  <c:v>0.324</c:v>
                </c:pt>
                <c:pt idx="163">
                  <c:v>0.326</c:v>
                </c:pt>
                <c:pt idx="164">
                  <c:v>0.328</c:v>
                </c:pt>
                <c:pt idx="165">
                  <c:v>0.33</c:v>
                </c:pt>
                <c:pt idx="166">
                  <c:v>0.332</c:v>
                </c:pt>
                <c:pt idx="167">
                  <c:v>0.334</c:v>
                </c:pt>
                <c:pt idx="168">
                  <c:v>0.336</c:v>
                </c:pt>
                <c:pt idx="169">
                  <c:v>0.338</c:v>
                </c:pt>
                <c:pt idx="170">
                  <c:v>0.34</c:v>
                </c:pt>
                <c:pt idx="171">
                  <c:v>0.342</c:v>
                </c:pt>
                <c:pt idx="172">
                  <c:v>0.344</c:v>
                </c:pt>
                <c:pt idx="173">
                  <c:v>0.346</c:v>
                </c:pt>
                <c:pt idx="174">
                  <c:v>0.348</c:v>
                </c:pt>
                <c:pt idx="175">
                  <c:v>0.35</c:v>
                </c:pt>
                <c:pt idx="176">
                  <c:v>0.352</c:v>
                </c:pt>
                <c:pt idx="177">
                  <c:v>0.354</c:v>
                </c:pt>
                <c:pt idx="178">
                  <c:v>0.356</c:v>
                </c:pt>
                <c:pt idx="179">
                  <c:v>0.358</c:v>
                </c:pt>
                <c:pt idx="180">
                  <c:v>0.36</c:v>
                </c:pt>
                <c:pt idx="181">
                  <c:v>0.362</c:v>
                </c:pt>
                <c:pt idx="182">
                  <c:v>0.364</c:v>
                </c:pt>
                <c:pt idx="183">
                  <c:v>0.366</c:v>
                </c:pt>
                <c:pt idx="184">
                  <c:v>0.368</c:v>
                </c:pt>
                <c:pt idx="185">
                  <c:v>0.37</c:v>
                </c:pt>
                <c:pt idx="186">
                  <c:v>0.372</c:v>
                </c:pt>
                <c:pt idx="187">
                  <c:v>0.374</c:v>
                </c:pt>
                <c:pt idx="188">
                  <c:v>0.376</c:v>
                </c:pt>
                <c:pt idx="189">
                  <c:v>0.378</c:v>
                </c:pt>
                <c:pt idx="190">
                  <c:v>0.38</c:v>
                </c:pt>
                <c:pt idx="191">
                  <c:v>0.382</c:v>
                </c:pt>
                <c:pt idx="192">
                  <c:v>0.384</c:v>
                </c:pt>
                <c:pt idx="193">
                  <c:v>0.386</c:v>
                </c:pt>
                <c:pt idx="194">
                  <c:v>0.388</c:v>
                </c:pt>
                <c:pt idx="195">
                  <c:v>0.39</c:v>
                </c:pt>
                <c:pt idx="196">
                  <c:v>0.392</c:v>
                </c:pt>
                <c:pt idx="197">
                  <c:v>0.394</c:v>
                </c:pt>
                <c:pt idx="198">
                  <c:v>0.396</c:v>
                </c:pt>
                <c:pt idx="199">
                  <c:v>0.398</c:v>
                </c:pt>
                <c:pt idx="200">
                  <c:v>0.4</c:v>
                </c:pt>
                <c:pt idx="201">
                  <c:v>0.402</c:v>
                </c:pt>
                <c:pt idx="202">
                  <c:v>0.404</c:v>
                </c:pt>
                <c:pt idx="203">
                  <c:v>0.406</c:v>
                </c:pt>
                <c:pt idx="204">
                  <c:v>0.408</c:v>
                </c:pt>
                <c:pt idx="205">
                  <c:v>0.41</c:v>
                </c:pt>
                <c:pt idx="206">
                  <c:v>0.412</c:v>
                </c:pt>
                <c:pt idx="207">
                  <c:v>0.414</c:v>
                </c:pt>
                <c:pt idx="208">
                  <c:v>0.416</c:v>
                </c:pt>
                <c:pt idx="209">
                  <c:v>0.418</c:v>
                </c:pt>
                <c:pt idx="210">
                  <c:v>0.42</c:v>
                </c:pt>
                <c:pt idx="211">
                  <c:v>0.422</c:v>
                </c:pt>
                <c:pt idx="212">
                  <c:v>0.424</c:v>
                </c:pt>
                <c:pt idx="213">
                  <c:v>0.426</c:v>
                </c:pt>
                <c:pt idx="214">
                  <c:v>0.428</c:v>
                </c:pt>
                <c:pt idx="215">
                  <c:v>0.43</c:v>
                </c:pt>
                <c:pt idx="216">
                  <c:v>0.432</c:v>
                </c:pt>
                <c:pt idx="217">
                  <c:v>0.434</c:v>
                </c:pt>
                <c:pt idx="218">
                  <c:v>0.436</c:v>
                </c:pt>
                <c:pt idx="219">
                  <c:v>0.438</c:v>
                </c:pt>
                <c:pt idx="220">
                  <c:v>0.44</c:v>
                </c:pt>
                <c:pt idx="221">
                  <c:v>0.442</c:v>
                </c:pt>
                <c:pt idx="222">
                  <c:v>0.444</c:v>
                </c:pt>
                <c:pt idx="223">
                  <c:v>0.446</c:v>
                </c:pt>
                <c:pt idx="224">
                  <c:v>0.448</c:v>
                </c:pt>
                <c:pt idx="225">
                  <c:v>0.45</c:v>
                </c:pt>
                <c:pt idx="226">
                  <c:v>0.452</c:v>
                </c:pt>
                <c:pt idx="227">
                  <c:v>0.454</c:v>
                </c:pt>
                <c:pt idx="228">
                  <c:v>0.456</c:v>
                </c:pt>
                <c:pt idx="229">
                  <c:v>0.458</c:v>
                </c:pt>
                <c:pt idx="230">
                  <c:v>0.46</c:v>
                </c:pt>
                <c:pt idx="231">
                  <c:v>0.462</c:v>
                </c:pt>
                <c:pt idx="232">
                  <c:v>0.464</c:v>
                </c:pt>
                <c:pt idx="233">
                  <c:v>0.466</c:v>
                </c:pt>
                <c:pt idx="234">
                  <c:v>0.468</c:v>
                </c:pt>
                <c:pt idx="235">
                  <c:v>0.47</c:v>
                </c:pt>
                <c:pt idx="236">
                  <c:v>0.472</c:v>
                </c:pt>
                <c:pt idx="237">
                  <c:v>0.474</c:v>
                </c:pt>
                <c:pt idx="238">
                  <c:v>0.476</c:v>
                </c:pt>
                <c:pt idx="239">
                  <c:v>0.478</c:v>
                </c:pt>
                <c:pt idx="240">
                  <c:v>0.48</c:v>
                </c:pt>
                <c:pt idx="241">
                  <c:v>0.482</c:v>
                </c:pt>
                <c:pt idx="242">
                  <c:v>0.484</c:v>
                </c:pt>
                <c:pt idx="243">
                  <c:v>0.486</c:v>
                </c:pt>
                <c:pt idx="244">
                  <c:v>0.488</c:v>
                </c:pt>
                <c:pt idx="245">
                  <c:v>0.49</c:v>
                </c:pt>
                <c:pt idx="246">
                  <c:v>0.492</c:v>
                </c:pt>
                <c:pt idx="247">
                  <c:v>0.494</c:v>
                </c:pt>
                <c:pt idx="248">
                  <c:v>0.496</c:v>
                </c:pt>
                <c:pt idx="249">
                  <c:v>0.498</c:v>
                </c:pt>
                <c:pt idx="250">
                  <c:v>0.5</c:v>
                </c:pt>
                <c:pt idx="251">
                  <c:v>0.502</c:v>
                </c:pt>
                <c:pt idx="252">
                  <c:v>0.504</c:v>
                </c:pt>
                <c:pt idx="253">
                  <c:v>0.506</c:v>
                </c:pt>
                <c:pt idx="254">
                  <c:v>0.508</c:v>
                </c:pt>
                <c:pt idx="255">
                  <c:v>0.51</c:v>
                </c:pt>
                <c:pt idx="256">
                  <c:v>0.512</c:v>
                </c:pt>
                <c:pt idx="257">
                  <c:v>0.514</c:v>
                </c:pt>
                <c:pt idx="258">
                  <c:v>0.516</c:v>
                </c:pt>
                <c:pt idx="259">
                  <c:v>0.518</c:v>
                </c:pt>
                <c:pt idx="260">
                  <c:v>0.52</c:v>
                </c:pt>
                <c:pt idx="261">
                  <c:v>0.522</c:v>
                </c:pt>
                <c:pt idx="262">
                  <c:v>0.524</c:v>
                </c:pt>
                <c:pt idx="263">
                  <c:v>0.526</c:v>
                </c:pt>
                <c:pt idx="264">
                  <c:v>0.528</c:v>
                </c:pt>
                <c:pt idx="265">
                  <c:v>0.53</c:v>
                </c:pt>
                <c:pt idx="266">
                  <c:v>0.532</c:v>
                </c:pt>
                <c:pt idx="267">
                  <c:v>0.534</c:v>
                </c:pt>
                <c:pt idx="268">
                  <c:v>0.536</c:v>
                </c:pt>
                <c:pt idx="269">
                  <c:v>0.538</c:v>
                </c:pt>
                <c:pt idx="270">
                  <c:v>0.54</c:v>
                </c:pt>
                <c:pt idx="271">
                  <c:v>0.542</c:v>
                </c:pt>
                <c:pt idx="272">
                  <c:v>0.544</c:v>
                </c:pt>
                <c:pt idx="273">
                  <c:v>0.546</c:v>
                </c:pt>
                <c:pt idx="274">
                  <c:v>0.548</c:v>
                </c:pt>
                <c:pt idx="275">
                  <c:v>0.55</c:v>
                </c:pt>
                <c:pt idx="276">
                  <c:v>0.552</c:v>
                </c:pt>
                <c:pt idx="277">
                  <c:v>0.554</c:v>
                </c:pt>
                <c:pt idx="278">
                  <c:v>0.556</c:v>
                </c:pt>
                <c:pt idx="279">
                  <c:v>0.558</c:v>
                </c:pt>
                <c:pt idx="280">
                  <c:v>0.56</c:v>
                </c:pt>
                <c:pt idx="281">
                  <c:v>0.562</c:v>
                </c:pt>
                <c:pt idx="282">
                  <c:v>0.564</c:v>
                </c:pt>
                <c:pt idx="283">
                  <c:v>0.566</c:v>
                </c:pt>
                <c:pt idx="284">
                  <c:v>0.568</c:v>
                </c:pt>
                <c:pt idx="285">
                  <c:v>0.57</c:v>
                </c:pt>
                <c:pt idx="286">
                  <c:v>0.572</c:v>
                </c:pt>
                <c:pt idx="287">
                  <c:v>0.574</c:v>
                </c:pt>
                <c:pt idx="288">
                  <c:v>0.576</c:v>
                </c:pt>
                <c:pt idx="289">
                  <c:v>0.578</c:v>
                </c:pt>
                <c:pt idx="290">
                  <c:v>0.58</c:v>
                </c:pt>
                <c:pt idx="291">
                  <c:v>0.582</c:v>
                </c:pt>
                <c:pt idx="292">
                  <c:v>0.584</c:v>
                </c:pt>
                <c:pt idx="293">
                  <c:v>0.586</c:v>
                </c:pt>
                <c:pt idx="294">
                  <c:v>0.588</c:v>
                </c:pt>
                <c:pt idx="295">
                  <c:v>0.59</c:v>
                </c:pt>
                <c:pt idx="296">
                  <c:v>0.592</c:v>
                </c:pt>
                <c:pt idx="297">
                  <c:v>0.594</c:v>
                </c:pt>
                <c:pt idx="298">
                  <c:v>0.596</c:v>
                </c:pt>
                <c:pt idx="299">
                  <c:v>0.598</c:v>
                </c:pt>
                <c:pt idx="300">
                  <c:v>0.6</c:v>
                </c:pt>
                <c:pt idx="301">
                  <c:v>0.602</c:v>
                </c:pt>
                <c:pt idx="302">
                  <c:v>0.604</c:v>
                </c:pt>
                <c:pt idx="303">
                  <c:v>0.606</c:v>
                </c:pt>
                <c:pt idx="304">
                  <c:v>0.608</c:v>
                </c:pt>
                <c:pt idx="305">
                  <c:v>0.61</c:v>
                </c:pt>
                <c:pt idx="306">
                  <c:v>0.612</c:v>
                </c:pt>
                <c:pt idx="307">
                  <c:v>0.614</c:v>
                </c:pt>
                <c:pt idx="308">
                  <c:v>0.616</c:v>
                </c:pt>
                <c:pt idx="309">
                  <c:v>0.618</c:v>
                </c:pt>
                <c:pt idx="310">
                  <c:v>0.62</c:v>
                </c:pt>
                <c:pt idx="311">
                  <c:v>0.622</c:v>
                </c:pt>
                <c:pt idx="312">
                  <c:v>0.624</c:v>
                </c:pt>
                <c:pt idx="313">
                  <c:v>0.626</c:v>
                </c:pt>
                <c:pt idx="314">
                  <c:v>0.628</c:v>
                </c:pt>
                <c:pt idx="315">
                  <c:v>0.63</c:v>
                </c:pt>
                <c:pt idx="316">
                  <c:v>0.632</c:v>
                </c:pt>
                <c:pt idx="317">
                  <c:v>0.634</c:v>
                </c:pt>
                <c:pt idx="318">
                  <c:v>0.636</c:v>
                </c:pt>
                <c:pt idx="319">
                  <c:v>0.638</c:v>
                </c:pt>
                <c:pt idx="320">
                  <c:v>0.64</c:v>
                </c:pt>
                <c:pt idx="321">
                  <c:v>0.642</c:v>
                </c:pt>
                <c:pt idx="322">
                  <c:v>0.644</c:v>
                </c:pt>
                <c:pt idx="323">
                  <c:v>0.646</c:v>
                </c:pt>
                <c:pt idx="324">
                  <c:v>0.648</c:v>
                </c:pt>
                <c:pt idx="325">
                  <c:v>0.65</c:v>
                </c:pt>
                <c:pt idx="326">
                  <c:v>0.652</c:v>
                </c:pt>
                <c:pt idx="327">
                  <c:v>0.654</c:v>
                </c:pt>
                <c:pt idx="328">
                  <c:v>0.656</c:v>
                </c:pt>
                <c:pt idx="329">
                  <c:v>0.658</c:v>
                </c:pt>
                <c:pt idx="330">
                  <c:v>0.66</c:v>
                </c:pt>
                <c:pt idx="331">
                  <c:v>0.662</c:v>
                </c:pt>
                <c:pt idx="332">
                  <c:v>0.664</c:v>
                </c:pt>
                <c:pt idx="333">
                  <c:v>0.666</c:v>
                </c:pt>
                <c:pt idx="334">
                  <c:v>0.668</c:v>
                </c:pt>
                <c:pt idx="335">
                  <c:v>0.67</c:v>
                </c:pt>
                <c:pt idx="336">
                  <c:v>0.672</c:v>
                </c:pt>
                <c:pt idx="337">
                  <c:v>0.674</c:v>
                </c:pt>
                <c:pt idx="338">
                  <c:v>0.676</c:v>
                </c:pt>
                <c:pt idx="339">
                  <c:v>0.678</c:v>
                </c:pt>
                <c:pt idx="340">
                  <c:v>0.68</c:v>
                </c:pt>
                <c:pt idx="341">
                  <c:v>0.682</c:v>
                </c:pt>
                <c:pt idx="342">
                  <c:v>0.684</c:v>
                </c:pt>
                <c:pt idx="343">
                  <c:v>0.686</c:v>
                </c:pt>
                <c:pt idx="344">
                  <c:v>0.688</c:v>
                </c:pt>
                <c:pt idx="345">
                  <c:v>0.69</c:v>
                </c:pt>
                <c:pt idx="346">
                  <c:v>0.692</c:v>
                </c:pt>
                <c:pt idx="347">
                  <c:v>0.694</c:v>
                </c:pt>
                <c:pt idx="348">
                  <c:v>0.696</c:v>
                </c:pt>
                <c:pt idx="349">
                  <c:v>0.698</c:v>
                </c:pt>
                <c:pt idx="350">
                  <c:v>0.7</c:v>
                </c:pt>
                <c:pt idx="351">
                  <c:v>0.702</c:v>
                </c:pt>
                <c:pt idx="352">
                  <c:v>0.704</c:v>
                </c:pt>
                <c:pt idx="353">
                  <c:v>0.706</c:v>
                </c:pt>
                <c:pt idx="354">
                  <c:v>0.708</c:v>
                </c:pt>
                <c:pt idx="355">
                  <c:v>0.71</c:v>
                </c:pt>
                <c:pt idx="356">
                  <c:v>0.712</c:v>
                </c:pt>
                <c:pt idx="357">
                  <c:v>0.714</c:v>
                </c:pt>
                <c:pt idx="358">
                  <c:v>0.716</c:v>
                </c:pt>
                <c:pt idx="359">
                  <c:v>0.718</c:v>
                </c:pt>
                <c:pt idx="360">
                  <c:v>0.72</c:v>
                </c:pt>
                <c:pt idx="361">
                  <c:v>0.722</c:v>
                </c:pt>
                <c:pt idx="362">
                  <c:v>0.724</c:v>
                </c:pt>
                <c:pt idx="363">
                  <c:v>0.726</c:v>
                </c:pt>
                <c:pt idx="364">
                  <c:v>0.728</c:v>
                </c:pt>
                <c:pt idx="365">
                  <c:v>0.73</c:v>
                </c:pt>
                <c:pt idx="366">
                  <c:v>0.732</c:v>
                </c:pt>
                <c:pt idx="367">
                  <c:v>0.734</c:v>
                </c:pt>
                <c:pt idx="368">
                  <c:v>0.736</c:v>
                </c:pt>
                <c:pt idx="369">
                  <c:v>0.738</c:v>
                </c:pt>
                <c:pt idx="370">
                  <c:v>0.74</c:v>
                </c:pt>
                <c:pt idx="371">
                  <c:v>0.742</c:v>
                </c:pt>
                <c:pt idx="372">
                  <c:v>0.744</c:v>
                </c:pt>
                <c:pt idx="373">
                  <c:v>0.746</c:v>
                </c:pt>
                <c:pt idx="374">
                  <c:v>0.748</c:v>
                </c:pt>
                <c:pt idx="375">
                  <c:v>0.75</c:v>
                </c:pt>
                <c:pt idx="376">
                  <c:v>0.752</c:v>
                </c:pt>
                <c:pt idx="377">
                  <c:v>0.754</c:v>
                </c:pt>
                <c:pt idx="378">
                  <c:v>0.756</c:v>
                </c:pt>
                <c:pt idx="379">
                  <c:v>0.758</c:v>
                </c:pt>
                <c:pt idx="380">
                  <c:v>0.76</c:v>
                </c:pt>
                <c:pt idx="381">
                  <c:v>0.762</c:v>
                </c:pt>
                <c:pt idx="382">
                  <c:v>0.764</c:v>
                </c:pt>
                <c:pt idx="383">
                  <c:v>0.766</c:v>
                </c:pt>
                <c:pt idx="384">
                  <c:v>0.768</c:v>
                </c:pt>
                <c:pt idx="385">
                  <c:v>0.77</c:v>
                </c:pt>
                <c:pt idx="386">
                  <c:v>0.772</c:v>
                </c:pt>
                <c:pt idx="387">
                  <c:v>0.774</c:v>
                </c:pt>
                <c:pt idx="388">
                  <c:v>0.776</c:v>
                </c:pt>
                <c:pt idx="389">
                  <c:v>0.778</c:v>
                </c:pt>
                <c:pt idx="390">
                  <c:v>0.78</c:v>
                </c:pt>
                <c:pt idx="391">
                  <c:v>0.782</c:v>
                </c:pt>
                <c:pt idx="392">
                  <c:v>0.784</c:v>
                </c:pt>
                <c:pt idx="393">
                  <c:v>0.786</c:v>
                </c:pt>
                <c:pt idx="394">
                  <c:v>0.788</c:v>
                </c:pt>
                <c:pt idx="395">
                  <c:v>0.79</c:v>
                </c:pt>
                <c:pt idx="396">
                  <c:v>0.792</c:v>
                </c:pt>
                <c:pt idx="397">
                  <c:v>0.794</c:v>
                </c:pt>
                <c:pt idx="398">
                  <c:v>0.796</c:v>
                </c:pt>
                <c:pt idx="399">
                  <c:v>0.798</c:v>
                </c:pt>
                <c:pt idx="400">
                  <c:v>0.8</c:v>
                </c:pt>
                <c:pt idx="401">
                  <c:v>0.802</c:v>
                </c:pt>
                <c:pt idx="402">
                  <c:v>0.804</c:v>
                </c:pt>
                <c:pt idx="403">
                  <c:v>0.806</c:v>
                </c:pt>
                <c:pt idx="404">
                  <c:v>0.808</c:v>
                </c:pt>
                <c:pt idx="405">
                  <c:v>0.81</c:v>
                </c:pt>
                <c:pt idx="406">
                  <c:v>0.812</c:v>
                </c:pt>
                <c:pt idx="407">
                  <c:v>0.814</c:v>
                </c:pt>
                <c:pt idx="408">
                  <c:v>0.816</c:v>
                </c:pt>
                <c:pt idx="409">
                  <c:v>0.818</c:v>
                </c:pt>
                <c:pt idx="410">
                  <c:v>0.82</c:v>
                </c:pt>
                <c:pt idx="411">
                  <c:v>0.822</c:v>
                </c:pt>
                <c:pt idx="412">
                  <c:v>0.824</c:v>
                </c:pt>
                <c:pt idx="413">
                  <c:v>0.826</c:v>
                </c:pt>
                <c:pt idx="414">
                  <c:v>0.828</c:v>
                </c:pt>
                <c:pt idx="415">
                  <c:v>0.83</c:v>
                </c:pt>
                <c:pt idx="416">
                  <c:v>0.832</c:v>
                </c:pt>
                <c:pt idx="417">
                  <c:v>0.834</c:v>
                </c:pt>
                <c:pt idx="418">
                  <c:v>0.836</c:v>
                </c:pt>
                <c:pt idx="419">
                  <c:v>0.838</c:v>
                </c:pt>
                <c:pt idx="420">
                  <c:v>0.84</c:v>
                </c:pt>
                <c:pt idx="421">
                  <c:v>0.842</c:v>
                </c:pt>
                <c:pt idx="422">
                  <c:v>0.844</c:v>
                </c:pt>
                <c:pt idx="423">
                  <c:v>0.846</c:v>
                </c:pt>
                <c:pt idx="424">
                  <c:v>0.848</c:v>
                </c:pt>
                <c:pt idx="425">
                  <c:v>0.85</c:v>
                </c:pt>
                <c:pt idx="426">
                  <c:v>0.852</c:v>
                </c:pt>
                <c:pt idx="427">
                  <c:v>0.854</c:v>
                </c:pt>
                <c:pt idx="428">
                  <c:v>0.856</c:v>
                </c:pt>
                <c:pt idx="429">
                  <c:v>0.858</c:v>
                </c:pt>
                <c:pt idx="430">
                  <c:v>0.86</c:v>
                </c:pt>
                <c:pt idx="431">
                  <c:v>0.862</c:v>
                </c:pt>
                <c:pt idx="432">
                  <c:v>0.864</c:v>
                </c:pt>
                <c:pt idx="433">
                  <c:v>0.866</c:v>
                </c:pt>
                <c:pt idx="434">
                  <c:v>0.868</c:v>
                </c:pt>
                <c:pt idx="435">
                  <c:v>0.87</c:v>
                </c:pt>
                <c:pt idx="436">
                  <c:v>0.872</c:v>
                </c:pt>
                <c:pt idx="437">
                  <c:v>0.874</c:v>
                </c:pt>
                <c:pt idx="438">
                  <c:v>0.876</c:v>
                </c:pt>
                <c:pt idx="439">
                  <c:v>0.878</c:v>
                </c:pt>
                <c:pt idx="440">
                  <c:v>0.88</c:v>
                </c:pt>
                <c:pt idx="441">
                  <c:v>0.882</c:v>
                </c:pt>
                <c:pt idx="442">
                  <c:v>0.884</c:v>
                </c:pt>
                <c:pt idx="443">
                  <c:v>0.886</c:v>
                </c:pt>
                <c:pt idx="444">
                  <c:v>0.888</c:v>
                </c:pt>
                <c:pt idx="445">
                  <c:v>0.89</c:v>
                </c:pt>
                <c:pt idx="446">
                  <c:v>0.892</c:v>
                </c:pt>
                <c:pt idx="447">
                  <c:v>0.894</c:v>
                </c:pt>
                <c:pt idx="448">
                  <c:v>0.896</c:v>
                </c:pt>
                <c:pt idx="449">
                  <c:v>0.898</c:v>
                </c:pt>
                <c:pt idx="450">
                  <c:v>0.9</c:v>
                </c:pt>
                <c:pt idx="451">
                  <c:v>0.902</c:v>
                </c:pt>
                <c:pt idx="452">
                  <c:v>0.904</c:v>
                </c:pt>
                <c:pt idx="453">
                  <c:v>0.906</c:v>
                </c:pt>
                <c:pt idx="454">
                  <c:v>0.908</c:v>
                </c:pt>
                <c:pt idx="455">
                  <c:v>0.91</c:v>
                </c:pt>
                <c:pt idx="456">
                  <c:v>0.912</c:v>
                </c:pt>
                <c:pt idx="457">
                  <c:v>0.914</c:v>
                </c:pt>
                <c:pt idx="458">
                  <c:v>0.916</c:v>
                </c:pt>
                <c:pt idx="459">
                  <c:v>0.918</c:v>
                </c:pt>
                <c:pt idx="460">
                  <c:v>0.92</c:v>
                </c:pt>
                <c:pt idx="461">
                  <c:v>0.922</c:v>
                </c:pt>
                <c:pt idx="462">
                  <c:v>0.924</c:v>
                </c:pt>
                <c:pt idx="463">
                  <c:v>0.926</c:v>
                </c:pt>
                <c:pt idx="464">
                  <c:v>0.928</c:v>
                </c:pt>
                <c:pt idx="465">
                  <c:v>0.93</c:v>
                </c:pt>
                <c:pt idx="466">
                  <c:v>0.932</c:v>
                </c:pt>
                <c:pt idx="467">
                  <c:v>0.934</c:v>
                </c:pt>
                <c:pt idx="468">
                  <c:v>0.936</c:v>
                </c:pt>
                <c:pt idx="469">
                  <c:v>0.938</c:v>
                </c:pt>
                <c:pt idx="470">
                  <c:v>0.94</c:v>
                </c:pt>
                <c:pt idx="471">
                  <c:v>0.942</c:v>
                </c:pt>
                <c:pt idx="472">
                  <c:v>0.944</c:v>
                </c:pt>
                <c:pt idx="473">
                  <c:v>0.946</c:v>
                </c:pt>
                <c:pt idx="474">
                  <c:v>0.948</c:v>
                </c:pt>
                <c:pt idx="475">
                  <c:v>0.95</c:v>
                </c:pt>
                <c:pt idx="476">
                  <c:v>0.952</c:v>
                </c:pt>
                <c:pt idx="477">
                  <c:v>0.954</c:v>
                </c:pt>
                <c:pt idx="478">
                  <c:v>0.956</c:v>
                </c:pt>
                <c:pt idx="479">
                  <c:v>0.958</c:v>
                </c:pt>
                <c:pt idx="480">
                  <c:v>0.96</c:v>
                </c:pt>
                <c:pt idx="481">
                  <c:v>0.962</c:v>
                </c:pt>
                <c:pt idx="482">
                  <c:v>0.964</c:v>
                </c:pt>
                <c:pt idx="483">
                  <c:v>0.966</c:v>
                </c:pt>
                <c:pt idx="484">
                  <c:v>0.968</c:v>
                </c:pt>
                <c:pt idx="485">
                  <c:v>0.97</c:v>
                </c:pt>
                <c:pt idx="486">
                  <c:v>0.972</c:v>
                </c:pt>
                <c:pt idx="487">
                  <c:v>0.974</c:v>
                </c:pt>
                <c:pt idx="488">
                  <c:v>0.976</c:v>
                </c:pt>
                <c:pt idx="489">
                  <c:v>0.978</c:v>
                </c:pt>
                <c:pt idx="490">
                  <c:v>0.98</c:v>
                </c:pt>
                <c:pt idx="491">
                  <c:v>0.982</c:v>
                </c:pt>
                <c:pt idx="492">
                  <c:v>0.984</c:v>
                </c:pt>
                <c:pt idx="493">
                  <c:v>0.986</c:v>
                </c:pt>
                <c:pt idx="494">
                  <c:v>0.988</c:v>
                </c:pt>
                <c:pt idx="495">
                  <c:v>0.99</c:v>
                </c:pt>
                <c:pt idx="496">
                  <c:v>0.992</c:v>
                </c:pt>
                <c:pt idx="497">
                  <c:v>0.994</c:v>
                </c:pt>
                <c:pt idx="498">
                  <c:v>0.996</c:v>
                </c:pt>
                <c:pt idx="499">
                  <c:v>0.998</c:v>
                </c:pt>
                <c:pt idx="500">
                  <c:v>1.0</c:v>
                </c:pt>
                <c:pt idx="501">
                  <c:v>1.002</c:v>
                </c:pt>
                <c:pt idx="502">
                  <c:v>1.004</c:v>
                </c:pt>
                <c:pt idx="503">
                  <c:v>1.006</c:v>
                </c:pt>
                <c:pt idx="504">
                  <c:v>1.008</c:v>
                </c:pt>
                <c:pt idx="505">
                  <c:v>1.01</c:v>
                </c:pt>
                <c:pt idx="506">
                  <c:v>1.012</c:v>
                </c:pt>
                <c:pt idx="507">
                  <c:v>1.014</c:v>
                </c:pt>
                <c:pt idx="508">
                  <c:v>1.016</c:v>
                </c:pt>
                <c:pt idx="509">
                  <c:v>1.018</c:v>
                </c:pt>
                <c:pt idx="510">
                  <c:v>1.02</c:v>
                </c:pt>
                <c:pt idx="511">
                  <c:v>1.022</c:v>
                </c:pt>
                <c:pt idx="512">
                  <c:v>1.024</c:v>
                </c:pt>
                <c:pt idx="513">
                  <c:v>1.026</c:v>
                </c:pt>
                <c:pt idx="514">
                  <c:v>1.028</c:v>
                </c:pt>
                <c:pt idx="515">
                  <c:v>1.03</c:v>
                </c:pt>
                <c:pt idx="516">
                  <c:v>1.032</c:v>
                </c:pt>
                <c:pt idx="517">
                  <c:v>1.034</c:v>
                </c:pt>
                <c:pt idx="518">
                  <c:v>1.036</c:v>
                </c:pt>
                <c:pt idx="519">
                  <c:v>1.038</c:v>
                </c:pt>
                <c:pt idx="520">
                  <c:v>1.04</c:v>
                </c:pt>
                <c:pt idx="521">
                  <c:v>1.042</c:v>
                </c:pt>
                <c:pt idx="522">
                  <c:v>1.044</c:v>
                </c:pt>
                <c:pt idx="523">
                  <c:v>1.046</c:v>
                </c:pt>
                <c:pt idx="524">
                  <c:v>1.048</c:v>
                </c:pt>
                <c:pt idx="525">
                  <c:v>1.05</c:v>
                </c:pt>
                <c:pt idx="526">
                  <c:v>1.052</c:v>
                </c:pt>
                <c:pt idx="527">
                  <c:v>1.054</c:v>
                </c:pt>
                <c:pt idx="528">
                  <c:v>1.056</c:v>
                </c:pt>
                <c:pt idx="529">
                  <c:v>1.058</c:v>
                </c:pt>
                <c:pt idx="530">
                  <c:v>1.06</c:v>
                </c:pt>
                <c:pt idx="531">
                  <c:v>1.062</c:v>
                </c:pt>
                <c:pt idx="532">
                  <c:v>1.064</c:v>
                </c:pt>
                <c:pt idx="533">
                  <c:v>1.066</c:v>
                </c:pt>
                <c:pt idx="534">
                  <c:v>1.068</c:v>
                </c:pt>
                <c:pt idx="535">
                  <c:v>1.07</c:v>
                </c:pt>
                <c:pt idx="536">
                  <c:v>1.072</c:v>
                </c:pt>
                <c:pt idx="537">
                  <c:v>1.074</c:v>
                </c:pt>
                <c:pt idx="538">
                  <c:v>1.076</c:v>
                </c:pt>
                <c:pt idx="539">
                  <c:v>1.078</c:v>
                </c:pt>
                <c:pt idx="540">
                  <c:v>1.08</c:v>
                </c:pt>
                <c:pt idx="541">
                  <c:v>1.082</c:v>
                </c:pt>
                <c:pt idx="542">
                  <c:v>1.084</c:v>
                </c:pt>
                <c:pt idx="543">
                  <c:v>1.086</c:v>
                </c:pt>
                <c:pt idx="544">
                  <c:v>1.088</c:v>
                </c:pt>
                <c:pt idx="545">
                  <c:v>1.09</c:v>
                </c:pt>
                <c:pt idx="546">
                  <c:v>1.092</c:v>
                </c:pt>
                <c:pt idx="547">
                  <c:v>1.094</c:v>
                </c:pt>
                <c:pt idx="548">
                  <c:v>1.096</c:v>
                </c:pt>
                <c:pt idx="549">
                  <c:v>1.098</c:v>
                </c:pt>
                <c:pt idx="550">
                  <c:v>1.1</c:v>
                </c:pt>
                <c:pt idx="551">
                  <c:v>1.102</c:v>
                </c:pt>
                <c:pt idx="552">
                  <c:v>1.104</c:v>
                </c:pt>
                <c:pt idx="553">
                  <c:v>1.106</c:v>
                </c:pt>
                <c:pt idx="554">
                  <c:v>1.108</c:v>
                </c:pt>
                <c:pt idx="555">
                  <c:v>1.11</c:v>
                </c:pt>
                <c:pt idx="556">
                  <c:v>1.112</c:v>
                </c:pt>
                <c:pt idx="557">
                  <c:v>1.114</c:v>
                </c:pt>
                <c:pt idx="558">
                  <c:v>1.116</c:v>
                </c:pt>
                <c:pt idx="559">
                  <c:v>1.118</c:v>
                </c:pt>
                <c:pt idx="560">
                  <c:v>1.12</c:v>
                </c:pt>
                <c:pt idx="561">
                  <c:v>1.122</c:v>
                </c:pt>
                <c:pt idx="562">
                  <c:v>1.124</c:v>
                </c:pt>
                <c:pt idx="563">
                  <c:v>1.126</c:v>
                </c:pt>
                <c:pt idx="564">
                  <c:v>1.128</c:v>
                </c:pt>
                <c:pt idx="565">
                  <c:v>1.13</c:v>
                </c:pt>
                <c:pt idx="566">
                  <c:v>1.132</c:v>
                </c:pt>
                <c:pt idx="567">
                  <c:v>1.134</c:v>
                </c:pt>
                <c:pt idx="568">
                  <c:v>1.136</c:v>
                </c:pt>
                <c:pt idx="569">
                  <c:v>1.138</c:v>
                </c:pt>
                <c:pt idx="570">
                  <c:v>1.14</c:v>
                </c:pt>
                <c:pt idx="571">
                  <c:v>1.142</c:v>
                </c:pt>
                <c:pt idx="572">
                  <c:v>1.144</c:v>
                </c:pt>
                <c:pt idx="573">
                  <c:v>1.146</c:v>
                </c:pt>
                <c:pt idx="574">
                  <c:v>1.148</c:v>
                </c:pt>
                <c:pt idx="575">
                  <c:v>1.15</c:v>
                </c:pt>
                <c:pt idx="576">
                  <c:v>1.152</c:v>
                </c:pt>
                <c:pt idx="577">
                  <c:v>1.154</c:v>
                </c:pt>
                <c:pt idx="578">
                  <c:v>1.156</c:v>
                </c:pt>
                <c:pt idx="579">
                  <c:v>1.158</c:v>
                </c:pt>
                <c:pt idx="580">
                  <c:v>1.16</c:v>
                </c:pt>
                <c:pt idx="581">
                  <c:v>1.162</c:v>
                </c:pt>
                <c:pt idx="582">
                  <c:v>1.164</c:v>
                </c:pt>
                <c:pt idx="583">
                  <c:v>1.166</c:v>
                </c:pt>
                <c:pt idx="584">
                  <c:v>1.168</c:v>
                </c:pt>
                <c:pt idx="585">
                  <c:v>1.17</c:v>
                </c:pt>
                <c:pt idx="586">
                  <c:v>1.172</c:v>
                </c:pt>
                <c:pt idx="587">
                  <c:v>1.174</c:v>
                </c:pt>
                <c:pt idx="588">
                  <c:v>1.176</c:v>
                </c:pt>
                <c:pt idx="589">
                  <c:v>1.178</c:v>
                </c:pt>
                <c:pt idx="590">
                  <c:v>1.18</c:v>
                </c:pt>
                <c:pt idx="591">
                  <c:v>1.182</c:v>
                </c:pt>
                <c:pt idx="592">
                  <c:v>1.184</c:v>
                </c:pt>
                <c:pt idx="593">
                  <c:v>1.186</c:v>
                </c:pt>
                <c:pt idx="594">
                  <c:v>1.188</c:v>
                </c:pt>
                <c:pt idx="595">
                  <c:v>1.19</c:v>
                </c:pt>
                <c:pt idx="596">
                  <c:v>1.192</c:v>
                </c:pt>
                <c:pt idx="597">
                  <c:v>1.194</c:v>
                </c:pt>
                <c:pt idx="598">
                  <c:v>1.196</c:v>
                </c:pt>
                <c:pt idx="599">
                  <c:v>1.198</c:v>
                </c:pt>
                <c:pt idx="600">
                  <c:v>1.2</c:v>
                </c:pt>
                <c:pt idx="601">
                  <c:v>1.202</c:v>
                </c:pt>
                <c:pt idx="602">
                  <c:v>1.204</c:v>
                </c:pt>
                <c:pt idx="603">
                  <c:v>1.206</c:v>
                </c:pt>
                <c:pt idx="604">
                  <c:v>1.208</c:v>
                </c:pt>
                <c:pt idx="605">
                  <c:v>1.21</c:v>
                </c:pt>
                <c:pt idx="606">
                  <c:v>1.212</c:v>
                </c:pt>
                <c:pt idx="607">
                  <c:v>1.214</c:v>
                </c:pt>
                <c:pt idx="608">
                  <c:v>1.216</c:v>
                </c:pt>
                <c:pt idx="609">
                  <c:v>1.218</c:v>
                </c:pt>
                <c:pt idx="610">
                  <c:v>1.22</c:v>
                </c:pt>
                <c:pt idx="611">
                  <c:v>1.222</c:v>
                </c:pt>
                <c:pt idx="612">
                  <c:v>1.224</c:v>
                </c:pt>
                <c:pt idx="613">
                  <c:v>1.226</c:v>
                </c:pt>
                <c:pt idx="614">
                  <c:v>1.228</c:v>
                </c:pt>
                <c:pt idx="615">
                  <c:v>1.23</c:v>
                </c:pt>
                <c:pt idx="616">
                  <c:v>1.232</c:v>
                </c:pt>
                <c:pt idx="617">
                  <c:v>1.234</c:v>
                </c:pt>
                <c:pt idx="618">
                  <c:v>1.236</c:v>
                </c:pt>
                <c:pt idx="619">
                  <c:v>1.238</c:v>
                </c:pt>
                <c:pt idx="620">
                  <c:v>1.24</c:v>
                </c:pt>
                <c:pt idx="621">
                  <c:v>1.242</c:v>
                </c:pt>
                <c:pt idx="622">
                  <c:v>1.244</c:v>
                </c:pt>
                <c:pt idx="623">
                  <c:v>1.246</c:v>
                </c:pt>
                <c:pt idx="624">
                  <c:v>1.248</c:v>
                </c:pt>
                <c:pt idx="625">
                  <c:v>1.25</c:v>
                </c:pt>
                <c:pt idx="626">
                  <c:v>1.252</c:v>
                </c:pt>
                <c:pt idx="627">
                  <c:v>1.254</c:v>
                </c:pt>
                <c:pt idx="628">
                  <c:v>1.256</c:v>
                </c:pt>
                <c:pt idx="629">
                  <c:v>1.258</c:v>
                </c:pt>
                <c:pt idx="630">
                  <c:v>1.26</c:v>
                </c:pt>
                <c:pt idx="631">
                  <c:v>1.262</c:v>
                </c:pt>
                <c:pt idx="632">
                  <c:v>1.264</c:v>
                </c:pt>
                <c:pt idx="633">
                  <c:v>1.266</c:v>
                </c:pt>
                <c:pt idx="634">
                  <c:v>1.268</c:v>
                </c:pt>
                <c:pt idx="635">
                  <c:v>1.27</c:v>
                </c:pt>
                <c:pt idx="636">
                  <c:v>1.272</c:v>
                </c:pt>
                <c:pt idx="637">
                  <c:v>1.274</c:v>
                </c:pt>
                <c:pt idx="638">
                  <c:v>1.276</c:v>
                </c:pt>
                <c:pt idx="639">
                  <c:v>1.278</c:v>
                </c:pt>
                <c:pt idx="640">
                  <c:v>1.28</c:v>
                </c:pt>
                <c:pt idx="641">
                  <c:v>1.282</c:v>
                </c:pt>
                <c:pt idx="642">
                  <c:v>1.284</c:v>
                </c:pt>
                <c:pt idx="643">
                  <c:v>1.286</c:v>
                </c:pt>
                <c:pt idx="644">
                  <c:v>1.288</c:v>
                </c:pt>
                <c:pt idx="645">
                  <c:v>1.29</c:v>
                </c:pt>
                <c:pt idx="646">
                  <c:v>1.292</c:v>
                </c:pt>
                <c:pt idx="647">
                  <c:v>1.294</c:v>
                </c:pt>
                <c:pt idx="648">
                  <c:v>1.296</c:v>
                </c:pt>
                <c:pt idx="649">
                  <c:v>1.298</c:v>
                </c:pt>
                <c:pt idx="650">
                  <c:v>1.3</c:v>
                </c:pt>
                <c:pt idx="651">
                  <c:v>1.302</c:v>
                </c:pt>
                <c:pt idx="652">
                  <c:v>1.304</c:v>
                </c:pt>
                <c:pt idx="653">
                  <c:v>1.306</c:v>
                </c:pt>
                <c:pt idx="654">
                  <c:v>1.308</c:v>
                </c:pt>
                <c:pt idx="655">
                  <c:v>1.31</c:v>
                </c:pt>
                <c:pt idx="656">
                  <c:v>1.312</c:v>
                </c:pt>
                <c:pt idx="657">
                  <c:v>1.314</c:v>
                </c:pt>
                <c:pt idx="658">
                  <c:v>1.316</c:v>
                </c:pt>
                <c:pt idx="659">
                  <c:v>1.318</c:v>
                </c:pt>
                <c:pt idx="660">
                  <c:v>1.32</c:v>
                </c:pt>
                <c:pt idx="661">
                  <c:v>1.322</c:v>
                </c:pt>
                <c:pt idx="662">
                  <c:v>1.324</c:v>
                </c:pt>
                <c:pt idx="663">
                  <c:v>1.326</c:v>
                </c:pt>
                <c:pt idx="664">
                  <c:v>1.328</c:v>
                </c:pt>
                <c:pt idx="665">
                  <c:v>1.33</c:v>
                </c:pt>
                <c:pt idx="666">
                  <c:v>1.332</c:v>
                </c:pt>
                <c:pt idx="667">
                  <c:v>1.334</c:v>
                </c:pt>
                <c:pt idx="668">
                  <c:v>1.336</c:v>
                </c:pt>
                <c:pt idx="669">
                  <c:v>1.338</c:v>
                </c:pt>
                <c:pt idx="670">
                  <c:v>1.34</c:v>
                </c:pt>
                <c:pt idx="671">
                  <c:v>1.342</c:v>
                </c:pt>
                <c:pt idx="672">
                  <c:v>1.344</c:v>
                </c:pt>
                <c:pt idx="673">
                  <c:v>1.346</c:v>
                </c:pt>
                <c:pt idx="674">
                  <c:v>1.348</c:v>
                </c:pt>
                <c:pt idx="675">
                  <c:v>1.35</c:v>
                </c:pt>
                <c:pt idx="676">
                  <c:v>1.352</c:v>
                </c:pt>
                <c:pt idx="677">
                  <c:v>1.354</c:v>
                </c:pt>
                <c:pt idx="678">
                  <c:v>1.356</c:v>
                </c:pt>
                <c:pt idx="679">
                  <c:v>1.358</c:v>
                </c:pt>
                <c:pt idx="680">
                  <c:v>1.36</c:v>
                </c:pt>
                <c:pt idx="681">
                  <c:v>1.362</c:v>
                </c:pt>
                <c:pt idx="682">
                  <c:v>1.364</c:v>
                </c:pt>
                <c:pt idx="683">
                  <c:v>1.366</c:v>
                </c:pt>
                <c:pt idx="684">
                  <c:v>1.368</c:v>
                </c:pt>
                <c:pt idx="685">
                  <c:v>1.37</c:v>
                </c:pt>
                <c:pt idx="686">
                  <c:v>1.372</c:v>
                </c:pt>
                <c:pt idx="687">
                  <c:v>1.374</c:v>
                </c:pt>
                <c:pt idx="688">
                  <c:v>1.376</c:v>
                </c:pt>
                <c:pt idx="689">
                  <c:v>1.378</c:v>
                </c:pt>
                <c:pt idx="690">
                  <c:v>1.38</c:v>
                </c:pt>
                <c:pt idx="691">
                  <c:v>1.382</c:v>
                </c:pt>
                <c:pt idx="692">
                  <c:v>1.384</c:v>
                </c:pt>
                <c:pt idx="693">
                  <c:v>1.386</c:v>
                </c:pt>
                <c:pt idx="694">
                  <c:v>1.388</c:v>
                </c:pt>
                <c:pt idx="695">
                  <c:v>1.39</c:v>
                </c:pt>
                <c:pt idx="696">
                  <c:v>1.392</c:v>
                </c:pt>
                <c:pt idx="697">
                  <c:v>1.394</c:v>
                </c:pt>
                <c:pt idx="698">
                  <c:v>1.396</c:v>
                </c:pt>
                <c:pt idx="699">
                  <c:v>1.398</c:v>
                </c:pt>
                <c:pt idx="700">
                  <c:v>1.4</c:v>
                </c:pt>
                <c:pt idx="701">
                  <c:v>1.401999999999999</c:v>
                </c:pt>
                <c:pt idx="702">
                  <c:v>1.403999999999999</c:v>
                </c:pt>
                <c:pt idx="703">
                  <c:v>1.405999999999999</c:v>
                </c:pt>
                <c:pt idx="704">
                  <c:v>1.407999999999999</c:v>
                </c:pt>
                <c:pt idx="705">
                  <c:v>1.41</c:v>
                </c:pt>
                <c:pt idx="706">
                  <c:v>1.411999999999999</c:v>
                </c:pt>
                <c:pt idx="707">
                  <c:v>1.413999999999999</c:v>
                </c:pt>
                <c:pt idx="708">
                  <c:v>1.415999999999999</c:v>
                </c:pt>
                <c:pt idx="709">
                  <c:v>1.417999999999999</c:v>
                </c:pt>
                <c:pt idx="710">
                  <c:v>1.42</c:v>
                </c:pt>
                <c:pt idx="711">
                  <c:v>1.421999999999999</c:v>
                </c:pt>
                <c:pt idx="712">
                  <c:v>1.423999999999999</c:v>
                </c:pt>
                <c:pt idx="713">
                  <c:v>1.425999999999999</c:v>
                </c:pt>
                <c:pt idx="714">
                  <c:v>1.427999999999999</c:v>
                </c:pt>
                <c:pt idx="715">
                  <c:v>1.43</c:v>
                </c:pt>
                <c:pt idx="716">
                  <c:v>1.431999999999999</c:v>
                </c:pt>
                <c:pt idx="717">
                  <c:v>1.433999999999999</c:v>
                </c:pt>
                <c:pt idx="718">
                  <c:v>1.435999999999999</c:v>
                </c:pt>
                <c:pt idx="719">
                  <c:v>1.437999999999999</c:v>
                </c:pt>
                <c:pt idx="720">
                  <c:v>1.44</c:v>
                </c:pt>
                <c:pt idx="721">
                  <c:v>1.441999999999999</c:v>
                </c:pt>
                <c:pt idx="722">
                  <c:v>1.444</c:v>
                </c:pt>
                <c:pt idx="723">
                  <c:v>1.446</c:v>
                </c:pt>
                <c:pt idx="724">
                  <c:v>1.448</c:v>
                </c:pt>
                <c:pt idx="725">
                  <c:v>1.45</c:v>
                </c:pt>
                <c:pt idx="726">
                  <c:v>1.452</c:v>
                </c:pt>
                <c:pt idx="727">
                  <c:v>1.454</c:v>
                </c:pt>
                <c:pt idx="728">
                  <c:v>1.456</c:v>
                </c:pt>
                <c:pt idx="729">
                  <c:v>1.458</c:v>
                </c:pt>
                <c:pt idx="730">
                  <c:v>1.46</c:v>
                </c:pt>
                <c:pt idx="731">
                  <c:v>1.462</c:v>
                </c:pt>
                <c:pt idx="732">
                  <c:v>1.464</c:v>
                </c:pt>
                <c:pt idx="733">
                  <c:v>1.466</c:v>
                </c:pt>
                <c:pt idx="734">
                  <c:v>1.468</c:v>
                </c:pt>
                <c:pt idx="735">
                  <c:v>1.47</c:v>
                </c:pt>
                <c:pt idx="736">
                  <c:v>1.472</c:v>
                </c:pt>
                <c:pt idx="737">
                  <c:v>1.474</c:v>
                </c:pt>
                <c:pt idx="738">
                  <c:v>1.476</c:v>
                </c:pt>
                <c:pt idx="739">
                  <c:v>1.478</c:v>
                </c:pt>
                <c:pt idx="740">
                  <c:v>1.48</c:v>
                </c:pt>
                <c:pt idx="741">
                  <c:v>1.482</c:v>
                </c:pt>
                <c:pt idx="742">
                  <c:v>1.484</c:v>
                </c:pt>
                <c:pt idx="743">
                  <c:v>1.486</c:v>
                </c:pt>
                <c:pt idx="744">
                  <c:v>1.488</c:v>
                </c:pt>
                <c:pt idx="745">
                  <c:v>1.49</c:v>
                </c:pt>
                <c:pt idx="746">
                  <c:v>1.492</c:v>
                </c:pt>
                <c:pt idx="747">
                  <c:v>1.494</c:v>
                </c:pt>
                <c:pt idx="748">
                  <c:v>1.496</c:v>
                </c:pt>
                <c:pt idx="749">
                  <c:v>1.498</c:v>
                </c:pt>
                <c:pt idx="750">
                  <c:v>1.5</c:v>
                </c:pt>
                <c:pt idx="751">
                  <c:v>1.502</c:v>
                </c:pt>
                <c:pt idx="752">
                  <c:v>1.504</c:v>
                </c:pt>
                <c:pt idx="753">
                  <c:v>1.506</c:v>
                </c:pt>
                <c:pt idx="754">
                  <c:v>1.508</c:v>
                </c:pt>
                <c:pt idx="755">
                  <c:v>1.51</c:v>
                </c:pt>
                <c:pt idx="756">
                  <c:v>1.512</c:v>
                </c:pt>
                <c:pt idx="757">
                  <c:v>1.514</c:v>
                </c:pt>
                <c:pt idx="758">
                  <c:v>1.516</c:v>
                </c:pt>
                <c:pt idx="759">
                  <c:v>1.518</c:v>
                </c:pt>
                <c:pt idx="760">
                  <c:v>1.52</c:v>
                </c:pt>
                <c:pt idx="761">
                  <c:v>1.522</c:v>
                </c:pt>
                <c:pt idx="762">
                  <c:v>1.524</c:v>
                </c:pt>
                <c:pt idx="763">
                  <c:v>1.526</c:v>
                </c:pt>
                <c:pt idx="764">
                  <c:v>1.528</c:v>
                </c:pt>
                <c:pt idx="765">
                  <c:v>1.53</c:v>
                </c:pt>
                <c:pt idx="766">
                  <c:v>1.532</c:v>
                </c:pt>
                <c:pt idx="767">
                  <c:v>1.534</c:v>
                </c:pt>
                <c:pt idx="768">
                  <c:v>1.536</c:v>
                </c:pt>
                <c:pt idx="769">
                  <c:v>1.538</c:v>
                </c:pt>
                <c:pt idx="770">
                  <c:v>1.54</c:v>
                </c:pt>
                <c:pt idx="771">
                  <c:v>1.542</c:v>
                </c:pt>
                <c:pt idx="772">
                  <c:v>1.544</c:v>
                </c:pt>
                <c:pt idx="773">
                  <c:v>1.546</c:v>
                </c:pt>
                <c:pt idx="774">
                  <c:v>1.548</c:v>
                </c:pt>
                <c:pt idx="775">
                  <c:v>1.55</c:v>
                </c:pt>
                <c:pt idx="776">
                  <c:v>1.552</c:v>
                </c:pt>
                <c:pt idx="777">
                  <c:v>1.554</c:v>
                </c:pt>
                <c:pt idx="778">
                  <c:v>1.556</c:v>
                </c:pt>
                <c:pt idx="779">
                  <c:v>1.558</c:v>
                </c:pt>
                <c:pt idx="780">
                  <c:v>1.56</c:v>
                </c:pt>
                <c:pt idx="781">
                  <c:v>1.562</c:v>
                </c:pt>
                <c:pt idx="782">
                  <c:v>1.564</c:v>
                </c:pt>
                <c:pt idx="783">
                  <c:v>1.566</c:v>
                </c:pt>
                <c:pt idx="784">
                  <c:v>1.568</c:v>
                </c:pt>
                <c:pt idx="785">
                  <c:v>1.57</c:v>
                </c:pt>
                <c:pt idx="786">
                  <c:v>1.572</c:v>
                </c:pt>
                <c:pt idx="787">
                  <c:v>1.574</c:v>
                </c:pt>
                <c:pt idx="788">
                  <c:v>1.576</c:v>
                </c:pt>
                <c:pt idx="789">
                  <c:v>1.578</c:v>
                </c:pt>
                <c:pt idx="790">
                  <c:v>1.58</c:v>
                </c:pt>
                <c:pt idx="791">
                  <c:v>1.582</c:v>
                </c:pt>
                <c:pt idx="792">
                  <c:v>1.584</c:v>
                </c:pt>
                <c:pt idx="793">
                  <c:v>1.586</c:v>
                </c:pt>
                <c:pt idx="794">
                  <c:v>1.588</c:v>
                </c:pt>
                <c:pt idx="795">
                  <c:v>1.59</c:v>
                </c:pt>
                <c:pt idx="796">
                  <c:v>1.592</c:v>
                </c:pt>
                <c:pt idx="797">
                  <c:v>1.594</c:v>
                </c:pt>
                <c:pt idx="798">
                  <c:v>1.596</c:v>
                </c:pt>
                <c:pt idx="799">
                  <c:v>1.598</c:v>
                </c:pt>
                <c:pt idx="800">
                  <c:v>1.6</c:v>
                </c:pt>
                <c:pt idx="801">
                  <c:v>1.602</c:v>
                </c:pt>
                <c:pt idx="802">
                  <c:v>1.604</c:v>
                </c:pt>
                <c:pt idx="803">
                  <c:v>1.606</c:v>
                </c:pt>
                <c:pt idx="804">
                  <c:v>1.608</c:v>
                </c:pt>
                <c:pt idx="805">
                  <c:v>1.61</c:v>
                </c:pt>
                <c:pt idx="806">
                  <c:v>1.612</c:v>
                </c:pt>
                <c:pt idx="807">
                  <c:v>1.614</c:v>
                </c:pt>
                <c:pt idx="808">
                  <c:v>1.616</c:v>
                </c:pt>
                <c:pt idx="809">
                  <c:v>1.618</c:v>
                </c:pt>
                <c:pt idx="810">
                  <c:v>1.62</c:v>
                </c:pt>
                <c:pt idx="811">
                  <c:v>1.622</c:v>
                </c:pt>
                <c:pt idx="812">
                  <c:v>1.624</c:v>
                </c:pt>
                <c:pt idx="813">
                  <c:v>1.626</c:v>
                </c:pt>
                <c:pt idx="814">
                  <c:v>1.628</c:v>
                </c:pt>
                <c:pt idx="815">
                  <c:v>1.63</c:v>
                </c:pt>
                <c:pt idx="816">
                  <c:v>1.632</c:v>
                </c:pt>
                <c:pt idx="817">
                  <c:v>1.634</c:v>
                </c:pt>
                <c:pt idx="818">
                  <c:v>1.636</c:v>
                </c:pt>
                <c:pt idx="819">
                  <c:v>1.638</c:v>
                </c:pt>
                <c:pt idx="820">
                  <c:v>1.64</c:v>
                </c:pt>
                <c:pt idx="821">
                  <c:v>1.642</c:v>
                </c:pt>
                <c:pt idx="822">
                  <c:v>1.644</c:v>
                </c:pt>
                <c:pt idx="823">
                  <c:v>1.646</c:v>
                </c:pt>
                <c:pt idx="824">
                  <c:v>1.648</c:v>
                </c:pt>
                <c:pt idx="825">
                  <c:v>1.65</c:v>
                </c:pt>
                <c:pt idx="826">
                  <c:v>1.652</c:v>
                </c:pt>
                <c:pt idx="827">
                  <c:v>1.654</c:v>
                </c:pt>
                <c:pt idx="828">
                  <c:v>1.656</c:v>
                </c:pt>
                <c:pt idx="829">
                  <c:v>1.658</c:v>
                </c:pt>
                <c:pt idx="830">
                  <c:v>1.66</c:v>
                </c:pt>
                <c:pt idx="831">
                  <c:v>1.662</c:v>
                </c:pt>
                <c:pt idx="832">
                  <c:v>1.664</c:v>
                </c:pt>
                <c:pt idx="833">
                  <c:v>1.666</c:v>
                </c:pt>
                <c:pt idx="834">
                  <c:v>1.668</c:v>
                </c:pt>
                <c:pt idx="835">
                  <c:v>1.67</c:v>
                </c:pt>
                <c:pt idx="836">
                  <c:v>1.672</c:v>
                </c:pt>
                <c:pt idx="837">
                  <c:v>1.674</c:v>
                </c:pt>
                <c:pt idx="838">
                  <c:v>1.676</c:v>
                </c:pt>
                <c:pt idx="839">
                  <c:v>1.678</c:v>
                </c:pt>
                <c:pt idx="840">
                  <c:v>1.68</c:v>
                </c:pt>
                <c:pt idx="841">
                  <c:v>1.682</c:v>
                </c:pt>
                <c:pt idx="842">
                  <c:v>1.684</c:v>
                </c:pt>
                <c:pt idx="843">
                  <c:v>1.686</c:v>
                </c:pt>
                <c:pt idx="844">
                  <c:v>1.688</c:v>
                </c:pt>
                <c:pt idx="845">
                  <c:v>1.69</c:v>
                </c:pt>
                <c:pt idx="846">
                  <c:v>1.692</c:v>
                </c:pt>
                <c:pt idx="847">
                  <c:v>1.694</c:v>
                </c:pt>
                <c:pt idx="848">
                  <c:v>1.696</c:v>
                </c:pt>
                <c:pt idx="849">
                  <c:v>1.698</c:v>
                </c:pt>
                <c:pt idx="850">
                  <c:v>1.7</c:v>
                </c:pt>
                <c:pt idx="851">
                  <c:v>1.702</c:v>
                </c:pt>
                <c:pt idx="852">
                  <c:v>1.704</c:v>
                </c:pt>
                <c:pt idx="853">
                  <c:v>1.706</c:v>
                </c:pt>
                <c:pt idx="854">
                  <c:v>1.708</c:v>
                </c:pt>
                <c:pt idx="855">
                  <c:v>1.71</c:v>
                </c:pt>
                <c:pt idx="856">
                  <c:v>1.712</c:v>
                </c:pt>
                <c:pt idx="857">
                  <c:v>1.714</c:v>
                </c:pt>
                <c:pt idx="858">
                  <c:v>1.716</c:v>
                </c:pt>
                <c:pt idx="859">
                  <c:v>1.718</c:v>
                </c:pt>
                <c:pt idx="860">
                  <c:v>1.72</c:v>
                </c:pt>
                <c:pt idx="861">
                  <c:v>1.722</c:v>
                </c:pt>
                <c:pt idx="862">
                  <c:v>1.724</c:v>
                </c:pt>
                <c:pt idx="863">
                  <c:v>1.726</c:v>
                </c:pt>
                <c:pt idx="864">
                  <c:v>1.728</c:v>
                </c:pt>
                <c:pt idx="865">
                  <c:v>1.73</c:v>
                </c:pt>
                <c:pt idx="866">
                  <c:v>1.732</c:v>
                </c:pt>
                <c:pt idx="867">
                  <c:v>1.734</c:v>
                </c:pt>
                <c:pt idx="868">
                  <c:v>1.736</c:v>
                </c:pt>
                <c:pt idx="869">
                  <c:v>1.738</c:v>
                </c:pt>
                <c:pt idx="870">
                  <c:v>1.74</c:v>
                </c:pt>
                <c:pt idx="871">
                  <c:v>1.742</c:v>
                </c:pt>
                <c:pt idx="872">
                  <c:v>1.744</c:v>
                </c:pt>
                <c:pt idx="873">
                  <c:v>1.746</c:v>
                </c:pt>
                <c:pt idx="874">
                  <c:v>1.748</c:v>
                </c:pt>
                <c:pt idx="875">
                  <c:v>1.75</c:v>
                </c:pt>
                <c:pt idx="876">
                  <c:v>1.752</c:v>
                </c:pt>
                <c:pt idx="877">
                  <c:v>1.754</c:v>
                </c:pt>
                <c:pt idx="878">
                  <c:v>1.756</c:v>
                </c:pt>
                <c:pt idx="879">
                  <c:v>1.758</c:v>
                </c:pt>
                <c:pt idx="880">
                  <c:v>1.76</c:v>
                </c:pt>
                <c:pt idx="881">
                  <c:v>1.762</c:v>
                </c:pt>
                <c:pt idx="882">
                  <c:v>1.764</c:v>
                </c:pt>
                <c:pt idx="883">
                  <c:v>1.766</c:v>
                </c:pt>
                <c:pt idx="884">
                  <c:v>1.768</c:v>
                </c:pt>
                <c:pt idx="885">
                  <c:v>1.77</c:v>
                </c:pt>
                <c:pt idx="886">
                  <c:v>1.772</c:v>
                </c:pt>
                <c:pt idx="887">
                  <c:v>1.774</c:v>
                </c:pt>
                <c:pt idx="888">
                  <c:v>1.776</c:v>
                </c:pt>
                <c:pt idx="889">
                  <c:v>1.778</c:v>
                </c:pt>
                <c:pt idx="890">
                  <c:v>1.78</c:v>
                </c:pt>
                <c:pt idx="891">
                  <c:v>1.782</c:v>
                </c:pt>
                <c:pt idx="892">
                  <c:v>1.784</c:v>
                </c:pt>
                <c:pt idx="893">
                  <c:v>1.786</c:v>
                </c:pt>
                <c:pt idx="894">
                  <c:v>1.788</c:v>
                </c:pt>
                <c:pt idx="895">
                  <c:v>1.79</c:v>
                </c:pt>
                <c:pt idx="896">
                  <c:v>1.792</c:v>
                </c:pt>
                <c:pt idx="897">
                  <c:v>1.794</c:v>
                </c:pt>
                <c:pt idx="898">
                  <c:v>1.796</c:v>
                </c:pt>
                <c:pt idx="899">
                  <c:v>1.798</c:v>
                </c:pt>
                <c:pt idx="900">
                  <c:v>1.8</c:v>
                </c:pt>
                <c:pt idx="901">
                  <c:v>1.802</c:v>
                </c:pt>
                <c:pt idx="902">
                  <c:v>1.804</c:v>
                </c:pt>
                <c:pt idx="903">
                  <c:v>1.806</c:v>
                </c:pt>
                <c:pt idx="904">
                  <c:v>1.808</c:v>
                </c:pt>
                <c:pt idx="905">
                  <c:v>1.81</c:v>
                </c:pt>
                <c:pt idx="906">
                  <c:v>1.812</c:v>
                </c:pt>
                <c:pt idx="907">
                  <c:v>1.814</c:v>
                </c:pt>
                <c:pt idx="908">
                  <c:v>1.816</c:v>
                </c:pt>
                <c:pt idx="909">
                  <c:v>1.818</c:v>
                </c:pt>
                <c:pt idx="910">
                  <c:v>1.82</c:v>
                </c:pt>
                <c:pt idx="911">
                  <c:v>1.822</c:v>
                </c:pt>
                <c:pt idx="912">
                  <c:v>1.824</c:v>
                </c:pt>
                <c:pt idx="913">
                  <c:v>1.826</c:v>
                </c:pt>
                <c:pt idx="914">
                  <c:v>1.828</c:v>
                </c:pt>
                <c:pt idx="915">
                  <c:v>1.83</c:v>
                </c:pt>
                <c:pt idx="916">
                  <c:v>1.832</c:v>
                </c:pt>
                <c:pt idx="917">
                  <c:v>1.834</c:v>
                </c:pt>
                <c:pt idx="918">
                  <c:v>1.836</c:v>
                </c:pt>
                <c:pt idx="919">
                  <c:v>1.838</c:v>
                </c:pt>
                <c:pt idx="920">
                  <c:v>1.84</c:v>
                </c:pt>
                <c:pt idx="921">
                  <c:v>1.842</c:v>
                </c:pt>
                <c:pt idx="922">
                  <c:v>1.844</c:v>
                </c:pt>
                <c:pt idx="923">
                  <c:v>1.846</c:v>
                </c:pt>
                <c:pt idx="924">
                  <c:v>1.848</c:v>
                </c:pt>
                <c:pt idx="925">
                  <c:v>1.85</c:v>
                </c:pt>
                <c:pt idx="926">
                  <c:v>1.852</c:v>
                </c:pt>
                <c:pt idx="927">
                  <c:v>1.854</c:v>
                </c:pt>
                <c:pt idx="928">
                  <c:v>1.856</c:v>
                </c:pt>
                <c:pt idx="929">
                  <c:v>1.858</c:v>
                </c:pt>
                <c:pt idx="930">
                  <c:v>1.86</c:v>
                </c:pt>
                <c:pt idx="931">
                  <c:v>1.862</c:v>
                </c:pt>
                <c:pt idx="932">
                  <c:v>1.864</c:v>
                </c:pt>
                <c:pt idx="933">
                  <c:v>1.866</c:v>
                </c:pt>
                <c:pt idx="934">
                  <c:v>1.868</c:v>
                </c:pt>
                <c:pt idx="935">
                  <c:v>1.87</c:v>
                </c:pt>
                <c:pt idx="936">
                  <c:v>1.872</c:v>
                </c:pt>
                <c:pt idx="937">
                  <c:v>1.874</c:v>
                </c:pt>
                <c:pt idx="938">
                  <c:v>1.876</c:v>
                </c:pt>
                <c:pt idx="939">
                  <c:v>1.878</c:v>
                </c:pt>
                <c:pt idx="940">
                  <c:v>1.88</c:v>
                </c:pt>
                <c:pt idx="941">
                  <c:v>1.882</c:v>
                </c:pt>
                <c:pt idx="942">
                  <c:v>1.884</c:v>
                </c:pt>
                <c:pt idx="943">
                  <c:v>1.886</c:v>
                </c:pt>
                <c:pt idx="944">
                  <c:v>1.888</c:v>
                </c:pt>
                <c:pt idx="945">
                  <c:v>1.89</c:v>
                </c:pt>
                <c:pt idx="946">
                  <c:v>1.892</c:v>
                </c:pt>
                <c:pt idx="947">
                  <c:v>1.894</c:v>
                </c:pt>
                <c:pt idx="948">
                  <c:v>1.896</c:v>
                </c:pt>
                <c:pt idx="949">
                  <c:v>1.898</c:v>
                </c:pt>
                <c:pt idx="950">
                  <c:v>1.9</c:v>
                </c:pt>
                <c:pt idx="951">
                  <c:v>1.901999999999999</c:v>
                </c:pt>
                <c:pt idx="952">
                  <c:v>1.903999999999999</c:v>
                </c:pt>
                <c:pt idx="953">
                  <c:v>1.905999999999999</c:v>
                </c:pt>
                <c:pt idx="954">
                  <c:v>1.907999999999999</c:v>
                </c:pt>
                <c:pt idx="955">
                  <c:v>1.91</c:v>
                </c:pt>
                <c:pt idx="956">
                  <c:v>1.911999999999999</c:v>
                </c:pt>
                <c:pt idx="957">
                  <c:v>1.913999999999999</c:v>
                </c:pt>
                <c:pt idx="958">
                  <c:v>1.915999999999999</c:v>
                </c:pt>
                <c:pt idx="959">
                  <c:v>1.917999999999999</c:v>
                </c:pt>
                <c:pt idx="960">
                  <c:v>1.92</c:v>
                </c:pt>
                <c:pt idx="961">
                  <c:v>1.921999999999999</c:v>
                </c:pt>
                <c:pt idx="962">
                  <c:v>1.923999999999999</c:v>
                </c:pt>
                <c:pt idx="963">
                  <c:v>1.925999999999999</c:v>
                </c:pt>
                <c:pt idx="964">
                  <c:v>1.927999999999999</c:v>
                </c:pt>
                <c:pt idx="965">
                  <c:v>1.93</c:v>
                </c:pt>
                <c:pt idx="966">
                  <c:v>1.931999999999999</c:v>
                </c:pt>
                <c:pt idx="967">
                  <c:v>1.933999999999999</c:v>
                </c:pt>
                <c:pt idx="968">
                  <c:v>1.935999999999999</c:v>
                </c:pt>
                <c:pt idx="969">
                  <c:v>1.937999999999999</c:v>
                </c:pt>
                <c:pt idx="970">
                  <c:v>1.94</c:v>
                </c:pt>
                <c:pt idx="971">
                  <c:v>1.941999999999999</c:v>
                </c:pt>
                <c:pt idx="972">
                  <c:v>1.944</c:v>
                </c:pt>
                <c:pt idx="973">
                  <c:v>1.946</c:v>
                </c:pt>
                <c:pt idx="974">
                  <c:v>1.948</c:v>
                </c:pt>
                <c:pt idx="975">
                  <c:v>1.95</c:v>
                </c:pt>
                <c:pt idx="976">
                  <c:v>1.952</c:v>
                </c:pt>
                <c:pt idx="977">
                  <c:v>1.954</c:v>
                </c:pt>
                <c:pt idx="978">
                  <c:v>1.956</c:v>
                </c:pt>
                <c:pt idx="979">
                  <c:v>1.958</c:v>
                </c:pt>
                <c:pt idx="980">
                  <c:v>1.96</c:v>
                </c:pt>
                <c:pt idx="981">
                  <c:v>1.962</c:v>
                </c:pt>
                <c:pt idx="982">
                  <c:v>1.964</c:v>
                </c:pt>
                <c:pt idx="983">
                  <c:v>1.966</c:v>
                </c:pt>
                <c:pt idx="984">
                  <c:v>1.968</c:v>
                </c:pt>
                <c:pt idx="985">
                  <c:v>1.97</c:v>
                </c:pt>
                <c:pt idx="986">
                  <c:v>1.972</c:v>
                </c:pt>
                <c:pt idx="987">
                  <c:v>1.974</c:v>
                </c:pt>
                <c:pt idx="988">
                  <c:v>1.976</c:v>
                </c:pt>
                <c:pt idx="989">
                  <c:v>1.978</c:v>
                </c:pt>
                <c:pt idx="990">
                  <c:v>1.98</c:v>
                </c:pt>
                <c:pt idx="991">
                  <c:v>1.982</c:v>
                </c:pt>
                <c:pt idx="992">
                  <c:v>1.984</c:v>
                </c:pt>
                <c:pt idx="993">
                  <c:v>1.986</c:v>
                </c:pt>
                <c:pt idx="994">
                  <c:v>1.988</c:v>
                </c:pt>
                <c:pt idx="995">
                  <c:v>1.99</c:v>
                </c:pt>
                <c:pt idx="996">
                  <c:v>1.992</c:v>
                </c:pt>
                <c:pt idx="997">
                  <c:v>1.994</c:v>
                </c:pt>
                <c:pt idx="998">
                  <c:v>1.996</c:v>
                </c:pt>
                <c:pt idx="999">
                  <c:v>1.998</c:v>
                </c:pt>
                <c:pt idx="1000">
                  <c:v>2.0</c:v>
                </c:pt>
                <c:pt idx="1001">
                  <c:v>2.002</c:v>
                </c:pt>
                <c:pt idx="1002">
                  <c:v>2.004</c:v>
                </c:pt>
                <c:pt idx="1003">
                  <c:v>2.006</c:v>
                </c:pt>
                <c:pt idx="1004">
                  <c:v>2.008</c:v>
                </c:pt>
                <c:pt idx="1005">
                  <c:v>2.01</c:v>
                </c:pt>
                <c:pt idx="1006">
                  <c:v>2.012</c:v>
                </c:pt>
                <c:pt idx="1007">
                  <c:v>2.014</c:v>
                </c:pt>
                <c:pt idx="1008">
                  <c:v>2.016</c:v>
                </c:pt>
                <c:pt idx="1009">
                  <c:v>2.018</c:v>
                </c:pt>
                <c:pt idx="1010">
                  <c:v>2.02</c:v>
                </c:pt>
                <c:pt idx="1011">
                  <c:v>2.022</c:v>
                </c:pt>
                <c:pt idx="1012">
                  <c:v>2.024</c:v>
                </c:pt>
                <c:pt idx="1013">
                  <c:v>2.026</c:v>
                </c:pt>
                <c:pt idx="1014">
                  <c:v>2.028</c:v>
                </c:pt>
                <c:pt idx="1015">
                  <c:v>2.03</c:v>
                </c:pt>
                <c:pt idx="1016">
                  <c:v>2.032</c:v>
                </c:pt>
                <c:pt idx="1017">
                  <c:v>2.034</c:v>
                </c:pt>
                <c:pt idx="1018">
                  <c:v>2.036</c:v>
                </c:pt>
                <c:pt idx="1019">
                  <c:v>2.038</c:v>
                </c:pt>
                <c:pt idx="1020">
                  <c:v>2.04</c:v>
                </c:pt>
                <c:pt idx="1021">
                  <c:v>2.042</c:v>
                </c:pt>
                <c:pt idx="1022">
                  <c:v>2.044</c:v>
                </c:pt>
                <c:pt idx="1023">
                  <c:v>2.046</c:v>
                </c:pt>
                <c:pt idx="1024">
                  <c:v>2.048</c:v>
                </c:pt>
                <c:pt idx="1025">
                  <c:v>2.05</c:v>
                </c:pt>
                <c:pt idx="1026">
                  <c:v>2.052</c:v>
                </c:pt>
                <c:pt idx="1027">
                  <c:v>2.054</c:v>
                </c:pt>
                <c:pt idx="1028">
                  <c:v>2.056</c:v>
                </c:pt>
                <c:pt idx="1029">
                  <c:v>2.058</c:v>
                </c:pt>
                <c:pt idx="1030">
                  <c:v>2.06</c:v>
                </c:pt>
                <c:pt idx="1031">
                  <c:v>2.062</c:v>
                </c:pt>
                <c:pt idx="1032">
                  <c:v>2.064</c:v>
                </c:pt>
                <c:pt idx="1033">
                  <c:v>2.066</c:v>
                </c:pt>
                <c:pt idx="1034">
                  <c:v>2.068</c:v>
                </c:pt>
                <c:pt idx="1035">
                  <c:v>2.07</c:v>
                </c:pt>
                <c:pt idx="1036">
                  <c:v>2.072</c:v>
                </c:pt>
                <c:pt idx="1037">
                  <c:v>2.074</c:v>
                </c:pt>
                <c:pt idx="1038">
                  <c:v>2.076</c:v>
                </c:pt>
                <c:pt idx="1039">
                  <c:v>2.078</c:v>
                </c:pt>
                <c:pt idx="1040">
                  <c:v>2.08</c:v>
                </c:pt>
                <c:pt idx="1041">
                  <c:v>2.082</c:v>
                </c:pt>
                <c:pt idx="1042">
                  <c:v>2.084</c:v>
                </c:pt>
                <c:pt idx="1043">
                  <c:v>2.086</c:v>
                </c:pt>
                <c:pt idx="1044">
                  <c:v>2.088</c:v>
                </c:pt>
                <c:pt idx="1045">
                  <c:v>2.09</c:v>
                </c:pt>
                <c:pt idx="1046">
                  <c:v>2.092</c:v>
                </c:pt>
                <c:pt idx="1047">
                  <c:v>2.094</c:v>
                </c:pt>
                <c:pt idx="1048">
                  <c:v>2.096</c:v>
                </c:pt>
                <c:pt idx="1049">
                  <c:v>2.098</c:v>
                </c:pt>
                <c:pt idx="1050">
                  <c:v>2.1</c:v>
                </c:pt>
                <c:pt idx="1051">
                  <c:v>2.102</c:v>
                </c:pt>
                <c:pt idx="1052">
                  <c:v>2.104</c:v>
                </c:pt>
                <c:pt idx="1053">
                  <c:v>2.106</c:v>
                </c:pt>
                <c:pt idx="1054">
                  <c:v>2.108</c:v>
                </c:pt>
                <c:pt idx="1055">
                  <c:v>2.11</c:v>
                </c:pt>
                <c:pt idx="1056">
                  <c:v>2.112</c:v>
                </c:pt>
                <c:pt idx="1057">
                  <c:v>2.114</c:v>
                </c:pt>
                <c:pt idx="1058">
                  <c:v>2.116</c:v>
                </c:pt>
                <c:pt idx="1059">
                  <c:v>2.118</c:v>
                </c:pt>
                <c:pt idx="1060">
                  <c:v>2.12</c:v>
                </c:pt>
                <c:pt idx="1061">
                  <c:v>2.122</c:v>
                </c:pt>
                <c:pt idx="1062">
                  <c:v>2.124</c:v>
                </c:pt>
                <c:pt idx="1063">
                  <c:v>2.126</c:v>
                </c:pt>
                <c:pt idx="1064">
                  <c:v>2.128</c:v>
                </c:pt>
                <c:pt idx="1065">
                  <c:v>2.13</c:v>
                </c:pt>
                <c:pt idx="1066">
                  <c:v>2.132</c:v>
                </c:pt>
                <c:pt idx="1067">
                  <c:v>2.134</c:v>
                </c:pt>
                <c:pt idx="1068">
                  <c:v>2.136</c:v>
                </c:pt>
                <c:pt idx="1069">
                  <c:v>2.138</c:v>
                </c:pt>
                <c:pt idx="1070">
                  <c:v>2.14</c:v>
                </c:pt>
                <c:pt idx="1071">
                  <c:v>2.142</c:v>
                </c:pt>
                <c:pt idx="1072">
                  <c:v>2.144</c:v>
                </c:pt>
                <c:pt idx="1073">
                  <c:v>2.146</c:v>
                </c:pt>
                <c:pt idx="1074">
                  <c:v>2.148</c:v>
                </c:pt>
                <c:pt idx="1075">
                  <c:v>2.15</c:v>
                </c:pt>
                <c:pt idx="1076">
                  <c:v>2.152</c:v>
                </c:pt>
                <c:pt idx="1077">
                  <c:v>2.154</c:v>
                </c:pt>
                <c:pt idx="1078">
                  <c:v>2.156</c:v>
                </c:pt>
                <c:pt idx="1079">
                  <c:v>2.158</c:v>
                </c:pt>
                <c:pt idx="1080">
                  <c:v>2.16</c:v>
                </c:pt>
                <c:pt idx="1081">
                  <c:v>2.162</c:v>
                </c:pt>
                <c:pt idx="1082">
                  <c:v>2.164</c:v>
                </c:pt>
                <c:pt idx="1083">
                  <c:v>2.166</c:v>
                </c:pt>
                <c:pt idx="1084">
                  <c:v>2.168</c:v>
                </c:pt>
                <c:pt idx="1085">
                  <c:v>2.17</c:v>
                </c:pt>
                <c:pt idx="1086">
                  <c:v>2.172</c:v>
                </c:pt>
                <c:pt idx="1087">
                  <c:v>2.174</c:v>
                </c:pt>
                <c:pt idx="1088">
                  <c:v>2.176</c:v>
                </c:pt>
                <c:pt idx="1089">
                  <c:v>2.178</c:v>
                </c:pt>
                <c:pt idx="1090">
                  <c:v>2.18</c:v>
                </c:pt>
                <c:pt idx="1091">
                  <c:v>2.182</c:v>
                </c:pt>
                <c:pt idx="1092">
                  <c:v>2.184</c:v>
                </c:pt>
                <c:pt idx="1093">
                  <c:v>2.186</c:v>
                </c:pt>
                <c:pt idx="1094">
                  <c:v>2.188</c:v>
                </c:pt>
                <c:pt idx="1095">
                  <c:v>2.19</c:v>
                </c:pt>
                <c:pt idx="1096">
                  <c:v>2.192</c:v>
                </c:pt>
                <c:pt idx="1097">
                  <c:v>2.194</c:v>
                </c:pt>
                <c:pt idx="1098">
                  <c:v>2.196</c:v>
                </c:pt>
                <c:pt idx="1099">
                  <c:v>2.198</c:v>
                </c:pt>
                <c:pt idx="1100">
                  <c:v>2.2</c:v>
                </c:pt>
                <c:pt idx="1101">
                  <c:v>2.202</c:v>
                </c:pt>
                <c:pt idx="1102">
                  <c:v>2.204</c:v>
                </c:pt>
                <c:pt idx="1103">
                  <c:v>2.206</c:v>
                </c:pt>
                <c:pt idx="1104">
                  <c:v>2.208</c:v>
                </c:pt>
                <c:pt idx="1105">
                  <c:v>2.21</c:v>
                </c:pt>
                <c:pt idx="1106">
                  <c:v>2.212</c:v>
                </c:pt>
                <c:pt idx="1107">
                  <c:v>2.214</c:v>
                </c:pt>
                <c:pt idx="1108">
                  <c:v>2.216</c:v>
                </c:pt>
                <c:pt idx="1109">
                  <c:v>2.218</c:v>
                </c:pt>
                <c:pt idx="1110">
                  <c:v>2.22</c:v>
                </c:pt>
                <c:pt idx="1111">
                  <c:v>2.222</c:v>
                </c:pt>
                <c:pt idx="1112">
                  <c:v>2.224</c:v>
                </c:pt>
                <c:pt idx="1113">
                  <c:v>2.226</c:v>
                </c:pt>
                <c:pt idx="1114">
                  <c:v>2.228</c:v>
                </c:pt>
                <c:pt idx="1115">
                  <c:v>2.23</c:v>
                </c:pt>
                <c:pt idx="1116">
                  <c:v>2.232</c:v>
                </c:pt>
                <c:pt idx="1117">
                  <c:v>2.234</c:v>
                </c:pt>
                <c:pt idx="1118">
                  <c:v>2.236</c:v>
                </c:pt>
                <c:pt idx="1119">
                  <c:v>2.238</c:v>
                </c:pt>
                <c:pt idx="1120">
                  <c:v>2.24</c:v>
                </c:pt>
                <c:pt idx="1121">
                  <c:v>2.242</c:v>
                </c:pt>
                <c:pt idx="1122">
                  <c:v>2.244</c:v>
                </c:pt>
                <c:pt idx="1123">
                  <c:v>2.246</c:v>
                </c:pt>
                <c:pt idx="1124">
                  <c:v>2.248</c:v>
                </c:pt>
                <c:pt idx="1125">
                  <c:v>2.25</c:v>
                </c:pt>
                <c:pt idx="1126">
                  <c:v>2.252</c:v>
                </c:pt>
                <c:pt idx="1127">
                  <c:v>2.254</c:v>
                </c:pt>
                <c:pt idx="1128">
                  <c:v>2.256</c:v>
                </c:pt>
                <c:pt idx="1129">
                  <c:v>2.258</c:v>
                </c:pt>
                <c:pt idx="1130">
                  <c:v>2.26</c:v>
                </c:pt>
                <c:pt idx="1131">
                  <c:v>2.262</c:v>
                </c:pt>
                <c:pt idx="1132">
                  <c:v>2.264</c:v>
                </c:pt>
                <c:pt idx="1133">
                  <c:v>2.266</c:v>
                </c:pt>
                <c:pt idx="1134">
                  <c:v>2.268</c:v>
                </c:pt>
                <c:pt idx="1135">
                  <c:v>2.27</c:v>
                </c:pt>
                <c:pt idx="1136">
                  <c:v>2.272</c:v>
                </c:pt>
                <c:pt idx="1137">
                  <c:v>2.274</c:v>
                </c:pt>
                <c:pt idx="1138">
                  <c:v>2.276</c:v>
                </c:pt>
                <c:pt idx="1139">
                  <c:v>2.278</c:v>
                </c:pt>
                <c:pt idx="1140">
                  <c:v>2.28</c:v>
                </c:pt>
                <c:pt idx="1141">
                  <c:v>2.282</c:v>
                </c:pt>
                <c:pt idx="1142">
                  <c:v>2.284</c:v>
                </c:pt>
                <c:pt idx="1143">
                  <c:v>2.286</c:v>
                </c:pt>
                <c:pt idx="1144">
                  <c:v>2.288</c:v>
                </c:pt>
                <c:pt idx="1145">
                  <c:v>2.29</c:v>
                </c:pt>
                <c:pt idx="1146">
                  <c:v>2.292</c:v>
                </c:pt>
                <c:pt idx="1147">
                  <c:v>2.294</c:v>
                </c:pt>
                <c:pt idx="1148">
                  <c:v>2.296</c:v>
                </c:pt>
                <c:pt idx="1149">
                  <c:v>2.298</c:v>
                </c:pt>
                <c:pt idx="1150">
                  <c:v>2.3</c:v>
                </c:pt>
                <c:pt idx="1151">
                  <c:v>2.302</c:v>
                </c:pt>
                <c:pt idx="1152">
                  <c:v>2.304</c:v>
                </c:pt>
                <c:pt idx="1153">
                  <c:v>2.306</c:v>
                </c:pt>
                <c:pt idx="1154">
                  <c:v>2.308</c:v>
                </c:pt>
                <c:pt idx="1155">
                  <c:v>2.31</c:v>
                </c:pt>
                <c:pt idx="1156">
                  <c:v>2.311999999999998</c:v>
                </c:pt>
                <c:pt idx="1157">
                  <c:v>2.314</c:v>
                </c:pt>
                <c:pt idx="1158">
                  <c:v>2.315999999999998</c:v>
                </c:pt>
                <c:pt idx="1159">
                  <c:v>2.318</c:v>
                </c:pt>
                <c:pt idx="1160">
                  <c:v>2.319999999999998</c:v>
                </c:pt>
                <c:pt idx="1161">
                  <c:v>2.322</c:v>
                </c:pt>
                <c:pt idx="1162">
                  <c:v>2.324</c:v>
                </c:pt>
                <c:pt idx="1163">
                  <c:v>2.326</c:v>
                </c:pt>
                <c:pt idx="1164">
                  <c:v>2.328</c:v>
                </c:pt>
                <c:pt idx="1165">
                  <c:v>2.33</c:v>
                </c:pt>
                <c:pt idx="1166">
                  <c:v>2.331999999999998</c:v>
                </c:pt>
                <c:pt idx="1167">
                  <c:v>2.334</c:v>
                </c:pt>
                <c:pt idx="1168">
                  <c:v>2.335999999999998</c:v>
                </c:pt>
                <c:pt idx="1169">
                  <c:v>2.338</c:v>
                </c:pt>
                <c:pt idx="1170">
                  <c:v>2.34</c:v>
                </c:pt>
                <c:pt idx="1171">
                  <c:v>2.342</c:v>
                </c:pt>
                <c:pt idx="1172">
                  <c:v>2.344</c:v>
                </c:pt>
                <c:pt idx="1173">
                  <c:v>2.346</c:v>
                </c:pt>
                <c:pt idx="1174">
                  <c:v>2.348</c:v>
                </c:pt>
                <c:pt idx="1175">
                  <c:v>2.35</c:v>
                </c:pt>
                <c:pt idx="1176">
                  <c:v>2.351999999999998</c:v>
                </c:pt>
                <c:pt idx="1177">
                  <c:v>2.354</c:v>
                </c:pt>
                <c:pt idx="1178">
                  <c:v>2.355999999999998</c:v>
                </c:pt>
                <c:pt idx="1179">
                  <c:v>2.358</c:v>
                </c:pt>
                <c:pt idx="1180">
                  <c:v>2.36</c:v>
                </c:pt>
                <c:pt idx="1181">
                  <c:v>2.362</c:v>
                </c:pt>
                <c:pt idx="1182">
                  <c:v>2.364</c:v>
                </c:pt>
                <c:pt idx="1183">
                  <c:v>2.366</c:v>
                </c:pt>
                <c:pt idx="1184">
                  <c:v>2.368</c:v>
                </c:pt>
                <c:pt idx="1185">
                  <c:v>2.37</c:v>
                </c:pt>
                <c:pt idx="1186">
                  <c:v>2.371999999999999</c:v>
                </c:pt>
                <c:pt idx="1187">
                  <c:v>2.374</c:v>
                </c:pt>
                <c:pt idx="1188">
                  <c:v>2.375999999999999</c:v>
                </c:pt>
                <c:pt idx="1189">
                  <c:v>2.378</c:v>
                </c:pt>
                <c:pt idx="1190">
                  <c:v>2.38</c:v>
                </c:pt>
                <c:pt idx="1191">
                  <c:v>2.382</c:v>
                </c:pt>
                <c:pt idx="1192">
                  <c:v>2.384</c:v>
                </c:pt>
                <c:pt idx="1193">
                  <c:v>2.386</c:v>
                </c:pt>
                <c:pt idx="1194">
                  <c:v>2.388</c:v>
                </c:pt>
                <c:pt idx="1195">
                  <c:v>2.39</c:v>
                </c:pt>
                <c:pt idx="1196">
                  <c:v>2.391999999999999</c:v>
                </c:pt>
                <c:pt idx="1197">
                  <c:v>2.394</c:v>
                </c:pt>
                <c:pt idx="1198">
                  <c:v>2.395999999999999</c:v>
                </c:pt>
                <c:pt idx="1199">
                  <c:v>2.398</c:v>
                </c:pt>
                <c:pt idx="1200">
                  <c:v>2.4</c:v>
                </c:pt>
                <c:pt idx="1201">
                  <c:v>2.402</c:v>
                </c:pt>
                <c:pt idx="1202">
                  <c:v>2.404</c:v>
                </c:pt>
                <c:pt idx="1203">
                  <c:v>2.406</c:v>
                </c:pt>
                <c:pt idx="1204">
                  <c:v>2.408</c:v>
                </c:pt>
                <c:pt idx="1205">
                  <c:v>2.41</c:v>
                </c:pt>
                <c:pt idx="1206">
                  <c:v>2.411999999999999</c:v>
                </c:pt>
                <c:pt idx="1207">
                  <c:v>2.414</c:v>
                </c:pt>
                <c:pt idx="1208">
                  <c:v>2.415999999999999</c:v>
                </c:pt>
                <c:pt idx="1209">
                  <c:v>2.418</c:v>
                </c:pt>
                <c:pt idx="1210">
                  <c:v>2.42</c:v>
                </c:pt>
                <c:pt idx="1211">
                  <c:v>2.422</c:v>
                </c:pt>
                <c:pt idx="1212">
                  <c:v>2.424</c:v>
                </c:pt>
                <c:pt idx="1213">
                  <c:v>2.426</c:v>
                </c:pt>
                <c:pt idx="1214">
                  <c:v>2.428</c:v>
                </c:pt>
                <c:pt idx="1215">
                  <c:v>2.43</c:v>
                </c:pt>
                <c:pt idx="1216">
                  <c:v>2.431999999999999</c:v>
                </c:pt>
                <c:pt idx="1217">
                  <c:v>2.434</c:v>
                </c:pt>
                <c:pt idx="1218">
                  <c:v>2.435999999999999</c:v>
                </c:pt>
                <c:pt idx="1219">
                  <c:v>2.438</c:v>
                </c:pt>
                <c:pt idx="1220">
                  <c:v>2.44</c:v>
                </c:pt>
                <c:pt idx="1221">
                  <c:v>2.442</c:v>
                </c:pt>
                <c:pt idx="1222">
                  <c:v>2.444</c:v>
                </c:pt>
                <c:pt idx="1223">
                  <c:v>2.446</c:v>
                </c:pt>
                <c:pt idx="1224">
                  <c:v>2.448</c:v>
                </c:pt>
                <c:pt idx="1225">
                  <c:v>2.45</c:v>
                </c:pt>
                <c:pt idx="1226">
                  <c:v>2.451999999999999</c:v>
                </c:pt>
                <c:pt idx="1227">
                  <c:v>2.454</c:v>
                </c:pt>
                <c:pt idx="1228">
                  <c:v>2.455999999999999</c:v>
                </c:pt>
                <c:pt idx="1229">
                  <c:v>2.458</c:v>
                </c:pt>
                <c:pt idx="1230">
                  <c:v>2.46</c:v>
                </c:pt>
                <c:pt idx="1231">
                  <c:v>2.462</c:v>
                </c:pt>
                <c:pt idx="1232">
                  <c:v>2.464</c:v>
                </c:pt>
                <c:pt idx="1233">
                  <c:v>2.466</c:v>
                </c:pt>
                <c:pt idx="1234">
                  <c:v>2.468</c:v>
                </c:pt>
                <c:pt idx="1235">
                  <c:v>2.47</c:v>
                </c:pt>
                <c:pt idx="1236">
                  <c:v>2.472</c:v>
                </c:pt>
                <c:pt idx="1237">
                  <c:v>2.474</c:v>
                </c:pt>
                <c:pt idx="1238">
                  <c:v>2.476</c:v>
                </c:pt>
                <c:pt idx="1239">
                  <c:v>2.478</c:v>
                </c:pt>
                <c:pt idx="1240">
                  <c:v>2.48</c:v>
                </c:pt>
                <c:pt idx="1241">
                  <c:v>2.482</c:v>
                </c:pt>
                <c:pt idx="1242">
                  <c:v>2.484</c:v>
                </c:pt>
                <c:pt idx="1243">
                  <c:v>2.486</c:v>
                </c:pt>
                <c:pt idx="1244">
                  <c:v>2.488</c:v>
                </c:pt>
                <c:pt idx="1245">
                  <c:v>2.49</c:v>
                </c:pt>
                <c:pt idx="1246">
                  <c:v>2.492</c:v>
                </c:pt>
                <c:pt idx="1247">
                  <c:v>2.494</c:v>
                </c:pt>
                <c:pt idx="1248">
                  <c:v>2.496</c:v>
                </c:pt>
                <c:pt idx="1249">
                  <c:v>2.498</c:v>
                </c:pt>
                <c:pt idx="1250">
                  <c:v>2.5</c:v>
                </c:pt>
                <c:pt idx="1251">
                  <c:v>2.502</c:v>
                </c:pt>
                <c:pt idx="1252">
                  <c:v>2.504</c:v>
                </c:pt>
                <c:pt idx="1253">
                  <c:v>2.506</c:v>
                </c:pt>
                <c:pt idx="1254">
                  <c:v>2.508</c:v>
                </c:pt>
                <c:pt idx="1255">
                  <c:v>2.51</c:v>
                </c:pt>
                <c:pt idx="1256">
                  <c:v>2.512</c:v>
                </c:pt>
                <c:pt idx="1257">
                  <c:v>2.514</c:v>
                </c:pt>
                <c:pt idx="1258">
                  <c:v>2.516</c:v>
                </c:pt>
                <c:pt idx="1259">
                  <c:v>2.518</c:v>
                </c:pt>
                <c:pt idx="1260">
                  <c:v>2.52</c:v>
                </c:pt>
                <c:pt idx="1261">
                  <c:v>2.522</c:v>
                </c:pt>
                <c:pt idx="1262">
                  <c:v>2.524</c:v>
                </c:pt>
                <c:pt idx="1263">
                  <c:v>2.526</c:v>
                </c:pt>
                <c:pt idx="1264">
                  <c:v>2.528</c:v>
                </c:pt>
                <c:pt idx="1265">
                  <c:v>2.53</c:v>
                </c:pt>
                <c:pt idx="1266">
                  <c:v>2.532</c:v>
                </c:pt>
                <c:pt idx="1267">
                  <c:v>2.534</c:v>
                </c:pt>
                <c:pt idx="1268">
                  <c:v>2.536</c:v>
                </c:pt>
                <c:pt idx="1269">
                  <c:v>2.538</c:v>
                </c:pt>
                <c:pt idx="1270">
                  <c:v>2.54</c:v>
                </c:pt>
                <c:pt idx="1271">
                  <c:v>2.542</c:v>
                </c:pt>
                <c:pt idx="1272">
                  <c:v>2.544</c:v>
                </c:pt>
                <c:pt idx="1273">
                  <c:v>2.546</c:v>
                </c:pt>
                <c:pt idx="1274">
                  <c:v>2.548</c:v>
                </c:pt>
                <c:pt idx="1275">
                  <c:v>2.55</c:v>
                </c:pt>
                <c:pt idx="1276">
                  <c:v>2.552</c:v>
                </c:pt>
                <c:pt idx="1277">
                  <c:v>2.554</c:v>
                </c:pt>
                <c:pt idx="1278">
                  <c:v>2.556</c:v>
                </c:pt>
                <c:pt idx="1279">
                  <c:v>2.558</c:v>
                </c:pt>
                <c:pt idx="1280">
                  <c:v>2.56</c:v>
                </c:pt>
                <c:pt idx="1281">
                  <c:v>2.562</c:v>
                </c:pt>
                <c:pt idx="1282">
                  <c:v>2.564</c:v>
                </c:pt>
                <c:pt idx="1283">
                  <c:v>2.566</c:v>
                </c:pt>
                <c:pt idx="1284">
                  <c:v>2.568</c:v>
                </c:pt>
                <c:pt idx="1285">
                  <c:v>2.57</c:v>
                </c:pt>
                <c:pt idx="1286">
                  <c:v>2.572</c:v>
                </c:pt>
                <c:pt idx="1287">
                  <c:v>2.574</c:v>
                </c:pt>
                <c:pt idx="1288">
                  <c:v>2.576</c:v>
                </c:pt>
                <c:pt idx="1289">
                  <c:v>2.578</c:v>
                </c:pt>
                <c:pt idx="1290">
                  <c:v>2.58</c:v>
                </c:pt>
                <c:pt idx="1291">
                  <c:v>2.582</c:v>
                </c:pt>
                <c:pt idx="1292">
                  <c:v>2.584</c:v>
                </c:pt>
                <c:pt idx="1293">
                  <c:v>2.586</c:v>
                </c:pt>
                <c:pt idx="1294">
                  <c:v>2.588</c:v>
                </c:pt>
                <c:pt idx="1295">
                  <c:v>2.59</c:v>
                </c:pt>
                <c:pt idx="1296">
                  <c:v>2.592</c:v>
                </c:pt>
                <c:pt idx="1297">
                  <c:v>2.594</c:v>
                </c:pt>
                <c:pt idx="1298">
                  <c:v>2.596</c:v>
                </c:pt>
                <c:pt idx="1299">
                  <c:v>2.598</c:v>
                </c:pt>
                <c:pt idx="1300">
                  <c:v>2.6</c:v>
                </c:pt>
                <c:pt idx="1301">
                  <c:v>2.602</c:v>
                </c:pt>
                <c:pt idx="1302">
                  <c:v>2.604</c:v>
                </c:pt>
                <c:pt idx="1303">
                  <c:v>2.606</c:v>
                </c:pt>
                <c:pt idx="1304">
                  <c:v>2.608</c:v>
                </c:pt>
                <c:pt idx="1305">
                  <c:v>2.61</c:v>
                </c:pt>
                <c:pt idx="1306">
                  <c:v>2.612</c:v>
                </c:pt>
                <c:pt idx="1307">
                  <c:v>2.614</c:v>
                </c:pt>
                <c:pt idx="1308">
                  <c:v>2.616</c:v>
                </c:pt>
                <c:pt idx="1309">
                  <c:v>2.618</c:v>
                </c:pt>
                <c:pt idx="1310">
                  <c:v>2.62</c:v>
                </c:pt>
                <c:pt idx="1311">
                  <c:v>2.622</c:v>
                </c:pt>
                <c:pt idx="1312">
                  <c:v>2.624</c:v>
                </c:pt>
                <c:pt idx="1313">
                  <c:v>2.626</c:v>
                </c:pt>
                <c:pt idx="1314">
                  <c:v>2.628</c:v>
                </c:pt>
                <c:pt idx="1315">
                  <c:v>2.63</c:v>
                </c:pt>
                <c:pt idx="1316">
                  <c:v>2.632</c:v>
                </c:pt>
                <c:pt idx="1317">
                  <c:v>2.634</c:v>
                </c:pt>
                <c:pt idx="1318">
                  <c:v>2.636</c:v>
                </c:pt>
                <c:pt idx="1319">
                  <c:v>2.638</c:v>
                </c:pt>
                <c:pt idx="1320">
                  <c:v>2.64</c:v>
                </c:pt>
                <c:pt idx="1321">
                  <c:v>2.642</c:v>
                </c:pt>
                <c:pt idx="1322">
                  <c:v>2.644</c:v>
                </c:pt>
                <c:pt idx="1323">
                  <c:v>2.646</c:v>
                </c:pt>
                <c:pt idx="1324">
                  <c:v>2.648</c:v>
                </c:pt>
                <c:pt idx="1325">
                  <c:v>2.65</c:v>
                </c:pt>
                <c:pt idx="1326">
                  <c:v>2.652</c:v>
                </c:pt>
                <c:pt idx="1327">
                  <c:v>2.654</c:v>
                </c:pt>
                <c:pt idx="1328">
                  <c:v>2.656</c:v>
                </c:pt>
                <c:pt idx="1329">
                  <c:v>2.658</c:v>
                </c:pt>
                <c:pt idx="1330">
                  <c:v>2.66</c:v>
                </c:pt>
                <c:pt idx="1331">
                  <c:v>2.662</c:v>
                </c:pt>
                <c:pt idx="1332">
                  <c:v>2.664</c:v>
                </c:pt>
                <c:pt idx="1333">
                  <c:v>2.666</c:v>
                </c:pt>
                <c:pt idx="1334">
                  <c:v>2.668</c:v>
                </c:pt>
                <c:pt idx="1335">
                  <c:v>2.67</c:v>
                </c:pt>
                <c:pt idx="1336">
                  <c:v>2.672</c:v>
                </c:pt>
                <c:pt idx="1337">
                  <c:v>2.674</c:v>
                </c:pt>
                <c:pt idx="1338">
                  <c:v>2.676</c:v>
                </c:pt>
                <c:pt idx="1339">
                  <c:v>2.678</c:v>
                </c:pt>
                <c:pt idx="1340">
                  <c:v>2.68</c:v>
                </c:pt>
                <c:pt idx="1341">
                  <c:v>2.682</c:v>
                </c:pt>
                <c:pt idx="1342">
                  <c:v>2.684</c:v>
                </c:pt>
                <c:pt idx="1343">
                  <c:v>2.686</c:v>
                </c:pt>
                <c:pt idx="1344">
                  <c:v>2.688</c:v>
                </c:pt>
                <c:pt idx="1345">
                  <c:v>2.69</c:v>
                </c:pt>
                <c:pt idx="1346">
                  <c:v>2.692</c:v>
                </c:pt>
                <c:pt idx="1347">
                  <c:v>2.694</c:v>
                </c:pt>
                <c:pt idx="1348">
                  <c:v>2.696</c:v>
                </c:pt>
                <c:pt idx="1349">
                  <c:v>2.698</c:v>
                </c:pt>
                <c:pt idx="1350">
                  <c:v>2.7</c:v>
                </c:pt>
                <c:pt idx="1351">
                  <c:v>2.702</c:v>
                </c:pt>
                <c:pt idx="1352">
                  <c:v>2.704</c:v>
                </c:pt>
                <c:pt idx="1353">
                  <c:v>2.706</c:v>
                </c:pt>
                <c:pt idx="1354">
                  <c:v>2.708</c:v>
                </c:pt>
                <c:pt idx="1355">
                  <c:v>2.71</c:v>
                </c:pt>
                <c:pt idx="1356">
                  <c:v>2.712</c:v>
                </c:pt>
                <c:pt idx="1357">
                  <c:v>2.714</c:v>
                </c:pt>
                <c:pt idx="1358">
                  <c:v>2.716</c:v>
                </c:pt>
                <c:pt idx="1359">
                  <c:v>2.718</c:v>
                </c:pt>
                <c:pt idx="1360">
                  <c:v>2.72</c:v>
                </c:pt>
                <c:pt idx="1361">
                  <c:v>2.722</c:v>
                </c:pt>
                <c:pt idx="1362">
                  <c:v>2.724</c:v>
                </c:pt>
                <c:pt idx="1363">
                  <c:v>2.726</c:v>
                </c:pt>
                <c:pt idx="1364">
                  <c:v>2.728</c:v>
                </c:pt>
                <c:pt idx="1365">
                  <c:v>2.73</c:v>
                </c:pt>
                <c:pt idx="1366">
                  <c:v>2.732</c:v>
                </c:pt>
                <c:pt idx="1367">
                  <c:v>2.734</c:v>
                </c:pt>
                <c:pt idx="1368">
                  <c:v>2.736</c:v>
                </c:pt>
                <c:pt idx="1369">
                  <c:v>2.738</c:v>
                </c:pt>
                <c:pt idx="1370">
                  <c:v>2.74</c:v>
                </c:pt>
                <c:pt idx="1371">
                  <c:v>2.742</c:v>
                </c:pt>
                <c:pt idx="1372">
                  <c:v>2.744</c:v>
                </c:pt>
                <c:pt idx="1373">
                  <c:v>2.746</c:v>
                </c:pt>
                <c:pt idx="1374">
                  <c:v>2.748</c:v>
                </c:pt>
                <c:pt idx="1375">
                  <c:v>2.75</c:v>
                </c:pt>
                <c:pt idx="1376">
                  <c:v>2.752</c:v>
                </c:pt>
                <c:pt idx="1377">
                  <c:v>2.754</c:v>
                </c:pt>
                <c:pt idx="1378">
                  <c:v>2.756</c:v>
                </c:pt>
                <c:pt idx="1379">
                  <c:v>2.758</c:v>
                </c:pt>
                <c:pt idx="1380">
                  <c:v>2.76</c:v>
                </c:pt>
                <c:pt idx="1381">
                  <c:v>2.762</c:v>
                </c:pt>
                <c:pt idx="1382">
                  <c:v>2.764</c:v>
                </c:pt>
                <c:pt idx="1383">
                  <c:v>2.766</c:v>
                </c:pt>
                <c:pt idx="1384">
                  <c:v>2.768</c:v>
                </c:pt>
                <c:pt idx="1385">
                  <c:v>2.77</c:v>
                </c:pt>
                <c:pt idx="1386">
                  <c:v>2.772</c:v>
                </c:pt>
                <c:pt idx="1387">
                  <c:v>2.774</c:v>
                </c:pt>
                <c:pt idx="1388">
                  <c:v>2.776</c:v>
                </c:pt>
                <c:pt idx="1389">
                  <c:v>2.778</c:v>
                </c:pt>
                <c:pt idx="1390">
                  <c:v>2.78</c:v>
                </c:pt>
                <c:pt idx="1391">
                  <c:v>2.782</c:v>
                </c:pt>
                <c:pt idx="1392">
                  <c:v>2.784</c:v>
                </c:pt>
                <c:pt idx="1393">
                  <c:v>2.786</c:v>
                </c:pt>
                <c:pt idx="1394">
                  <c:v>2.788</c:v>
                </c:pt>
                <c:pt idx="1395">
                  <c:v>2.79</c:v>
                </c:pt>
                <c:pt idx="1396">
                  <c:v>2.792</c:v>
                </c:pt>
                <c:pt idx="1397">
                  <c:v>2.794</c:v>
                </c:pt>
                <c:pt idx="1398">
                  <c:v>2.796</c:v>
                </c:pt>
                <c:pt idx="1399">
                  <c:v>2.798</c:v>
                </c:pt>
                <c:pt idx="1400">
                  <c:v>2.8</c:v>
                </c:pt>
                <c:pt idx="1401">
                  <c:v>2.802</c:v>
                </c:pt>
                <c:pt idx="1402">
                  <c:v>2.804</c:v>
                </c:pt>
                <c:pt idx="1403">
                  <c:v>2.806</c:v>
                </c:pt>
                <c:pt idx="1404">
                  <c:v>2.808</c:v>
                </c:pt>
                <c:pt idx="1405">
                  <c:v>2.81</c:v>
                </c:pt>
                <c:pt idx="1406">
                  <c:v>2.811999999999998</c:v>
                </c:pt>
                <c:pt idx="1407">
                  <c:v>2.814</c:v>
                </c:pt>
                <c:pt idx="1408">
                  <c:v>2.815999999999998</c:v>
                </c:pt>
                <c:pt idx="1409">
                  <c:v>2.818</c:v>
                </c:pt>
                <c:pt idx="1410">
                  <c:v>2.82</c:v>
                </c:pt>
                <c:pt idx="1411">
                  <c:v>2.822</c:v>
                </c:pt>
                <c:pt idx="1412">
                  <c:v>2.824</c:v>
                </c:pt>
                <c:pt idx="1413">
                  <c:v>2.826</c:v>
                </c:pt>
                <c:pt idx="1414">
                  <c:v>2.828</c:v>
                </c:pt>
                <c:pt idx="1415">
                  <c:v>2.83</c:v>
                </c:pt>
                <c:pt idx="1416">
                  <c:v>2.831999999999998</c:v>
                </c:pt>
                <c:pt idx="1417">
                  <c:v>2.834</c:v>
                </c:pt>
                <c:pt idx="1418">
                  <c:v>2.835999999999998</c:v>
                </c:pt>
                <c:pt idx="1419">
                  <c:v>2.838</c:v>
                </c:pt>
                <c:pt idx="1420">
                  <c:v>2.84</c:v>
                </c:pt>
                <c:pt idx="1421">
                  <c:v>2.842</c:v>
                </c:pt>
                <c:pt idx="1422">
                  <c:v>2.844</c:v>
                </c:pt>
                <c:pt idx="1423">
                  <c:v>2.846</c:v>
                </c:pt>
                <c:pt idx="1424">
                  <c:v>2.848</c:v>
                </c:pt>
                <c:pt idx="1425">
                  <c:v>2.85</c:v>
                </c:pt>
                <c:pt idx="1426">
                  <c:v>2.851999999999998</c:v>
                </c:pt>
                <c:pt idx="1427">
                  <c:v>2.854</c:v>
                </c:pt>
                <c:pt idx="1428">
                  <c:v>2.855999999999998</c:v>
                </c:pt>
                <c:pt idx="1429">
                  <c:v>2.858</c:v>
                </c:pt>
                <c:pt idx="1430">
                  <c:v>2.86</c:v>
                </c:pt>
                <c:pt idx="1431">
                  <c:v>2.862</c:v>
                </c:pt>
                <c:pt idx="1432">
                  <c:v>2.864</c:v>
                </c:pt>
                <c:pt idx="1433">
                  <c:v>2.866</c:v>
                </c:pt>
                <c:pt idx="1434">
                  <c:v>2.868</c:v>
                </c:pt>
                <c:pt idx="1435">
                  <c:v>2.87</c:v>
                </c:pt>
                <c:pt idx="1436">
                  <c:v>2.871999999999999</c:v>
                </c:pt>
                <c:pt idx="1437">
                  <c:v>2.874</c:v>
                </c:pt>
                <c:pt idx="1438">
                  <c:v>2.875999999999999</c:v>
                </c:pt>
                <c:pt idx="1439">
                  <c:v>2.878</c:v>
                </c:pt>
                <c:pt idx="1440">
                  <c:v>2.88</c:v>
                </c:pt>
                <c:pt idx="1441">
                  <c:v>2.882</c:v>
                </c:pt>
                <c:pt idx="1442">
                  <c:v>2.884</c:v>
                </c:pt>
                <c:pt idx="1443">
                  <c:v>2.886</c:v>
                </c:pt>
                <c:pt idx="1444">
                  <c:v>2.888</c:v>
                </c:pt>
                <c:pt idx="1445">
                  <c:v>2.89</c:v>
                </c:pt>
                <c:pt idx="1446">
                  <c:v>2.891999999999999</c:v>
                </c:pt>
                <c:pt idx="1447">
                  <c:v>2.894</c:v>
                </c:pt>
                <c:pt idx="1448">
                  <c:v>2.895999999999999</c:v>
                </c:pt>
                <c:pt idx="1449">
                  <c:v>2.898</c:v>
                </c:pt>
                <c:pt idx="1450">
                  <c:v>2.9</c:v>
                </c:pt>
                <c:pt idx="1451">
                  <c:v>2.902</c:v>
                </c:pt>
                <c:pt idx="1452">
                  <c:v>2.904</c:v>
                </c:pt>
                <c:pt idx="1453">
                  <c:v>2.906</c:v>
                </c:pt>
                <c:pt idx="1454">
                  <c:v>2.908</c:v>
                </c:pt>
                <c:pt idx="1455">
                  <c:v>2.91</c:v>
                </c:pt>
                <c:pt idx="1456">
                  <c:v>2.911999999999999</c:v>
                </c:pt>
                <c:pt idx="1457">
                  <c:v>2.914</c:v>
                </c:pt>
                <c:pt idx="1458">
                  <c:v>2.915999999999999</c:v>
                </c:pt>
                <c:pt idx="1459">
                  <c:v>2.918</c:v>
                </c:pt>
                <c:pt idx="1460">
                  <c:v>2.92</c:v>
                </c:pt>
                <c:pt idx="1461">
                  <c:v>2.922</c:v>
                </c:pt>
                <c:pt idx="1462">
                  <c:v>2.924</c:v>
                </c:pt>
                <c:pt idx="1463">
                  <c:v>2.926</c:v>
                </c:pt>
                <c:pt idx="1464">
                  <c:v>2.928</c:v>
                </c:pt>
                <c:pt idx="1465">
                  <c:v>2.93</c:v>
                </c:pt>
                <c:pt idx="1466">
                  <c:v>2.931999999999999</c:v>
                </c:pt>
                <c:pt idx="1467">
                  <c:v>2.934</c:v>
                </c:pt>
                <c:pt idx="1468">
                  <c:v>2.935999999999999</c:v>
                </c:pt>
                <c:pt idx="1469">
                  <c:v>2.938</c:v>
                </c:pt>
                <c:pt idx="1470">
                  <c:v>2.94</c:v>
                </c:pt>
                <c:pt idx="1471">
                  <c:v>2.942</c:v>
                </c:pt>
                <c:pt idx="1472">
                  <c:v>2.944</c:v>
                </c:pt>
                <c:pt idx="1473">
                  <c:v>2.946</c:v>
                </c:pt>
                <c:pt idx="1474">
                  <c:v>2.948</c:v>
                </c:pt>
                <c:pt idx="1475">
                  <c:v>2.95</c:v>
                </c:pt>
                <c:pt idx="1476">
                  <c:v>2.951999999999999</c:v>
                </c:pt>
                <c:pt idx="1477">
                  <c:v>2.954</c:v>
                </c:pt>
                <c:pt idx="1478">
                  <c:v>2.955999999999999</c:v>
                </c:pt>
                <c:pt idx="1479">
                  <c:v>2.958</c:v>
                </c:pt>
                <c:pt idx="1480">
                  <c:v>2.96</c:v>
                </c:pt>
                <c:pt idx="1481">
                  <c:v>2.962</c:v>
                </c:pt>
                <c:pt idx="1482">
                  <c:v>2.964</c:v>
                </c:pt>
                <c:pt idx="1483">
                  <c:v>2.966</c:v>
                </c:pt>
                <c:pt idx="1484">
                  <c:v>2.968</c:v>
                </c:pt>
                <c:pt idx="1485">
                  <c:v>2.97</c:v>
                </c:pt>
                <c:pt idx="1486">
                  <c:v>2.972</c:v>
                </c:pt>
                <c:pt idx="1487">
                  <c:v>2.974</c:v>
                </c:pt>
                <c:pt idx="1488">
                  <c:v>2.976</c:v>
                </c:pt>
                <c:pt idx="1489">
                  <c:v>2.978</c:v>
                </c:pt>
                <c:pt idx="1490">
                  <c:v>2.98</c:v>
                </c:pt>
                <c:pt idx="1491">
                  <c:v>2.982</c:v>
                </c:pt>
                <c:pt idx="1492">
                  <c:v>2.984</c:v>
                </c:pt>
                <c:pt idx="1493">
                  <c:v>2.986</c:v>
                </c:pt>
                <c:pt idx="1494">
                  <c:v>2.988</c:v>
                </c:pt>
                <c:pt idx="1495">
                  <c:v>2.99</c:v>
                </c:pt>
                <c:pt idx="1496">
                  <c:v>2.992</c:v>
                </c:pt>
                <c:pt idx="1497">
                  <c:v>2.994</c:v>
                </c:pt>
                <c:pt idx="1498">
                  <c:v>2.996</c:v>
                </c:pt>
                <c:pt idx="1499">
                  <c:v>2.998</c:v>
                </c:pt>
                <c:pt idx="1500">
                  <c:v>3.0</c:v>
                </c:pt>
                <c:pt idx="1501">
                  <c:v>3.002</c:v>
                </c:pt>
                <c:pt idx="1502">
                  <c:v>3.004</c:v>
                </c:pt>
                <c:pt idx="1503">
                  <c:v>3.006</c:v>
                </c:pt>
                <c:pt idx="1504">
                  <c:v>3.008</c:v>
                </c:pt>
                <c:pt idx="1505">
                  <c:v>3.01</c:v>
                </c:pt>
                <c:pt idx="1506">
                  <c:v>3.012</c:v>
                </c:pt>
                <c:pt idx="1507">
                  <c:v>3.014</c:v>
                </c:pt>
                <c:pt idx="1508">
                  <c:v>3.016</c:v>
                </c:pt>
                <c:pt idx="1509">
                  <c:v>3.018</c:v>
                </c:pt>
                <c:pt idx="1510">
                  <c:v>3.02</c:v>
                </c:pt>
                <c:pt idx="1511">
                  <c:v>3.022</c:v>
                </c:pt>
                <c:pt idx="1512">
                  <c:v>3.024</c:v>
                </c:pt>
                <c:pt idx="1513">
                  <c:v>3.026</c:v>
                </c:pt>
                <c:pt idx="1514">
                  <c:v>3.028</c:v>
                </c:pt>
                <c:pt idx="1515">
                  <c:v>3.03</c:v>
                </c:pt>
                <c:pt idx="1516">
                  <c:v>3.032</c:v>
                </c:pt>
                <c:pt idx="1517">
                  <c:v>3.034</c:v>
                </c:pt>
                <c:pt idx="1518">
                  <c:v>3.036</c:v>
                </c:pt>
                <c:pt idx="1519">
                  <c:v>3.038</c:v>
                </c:pt>
                <c:pt idx="1520">
                  <c:v>3.04</c:v>
                </c:pt>
                <c:pt idx="1521">
                  <c:v>3.042</c:v>
                </c:pt>
                <c:pt idx="1522">
                  <c:v>3.044</c:v>
                </c:pt>
                <c:pt idx="1523">
                  <c:v>3.046</c:v>
                </c:pt>
                <c:pt idx="1524">
                  <c:v>3.048</c:v>
                </c:pt>
                <c:pt idx="1525">
                  <c:v>3.05</c:v>
                </c:pt>
                <c:pt idx="1526">
                  <c:v>3.052</c:v>
                </c:pt>
                <c:pt idx="1527">
                  <c:v>3.054</c:v>
                </c:pt>
                <c:pt idx="1528">
                  <c:v>3.056</c:v>
                </c:pt>
                <c:pt idx="1529">
                  <c:v>3.058</c:v>
                </c:pt>
                <c:pt idx="1530">
                  <c:v>3.06</c:v>
                </c:pt>
                <c:pt idx="1531">
                  <c:v>3.062</c:v>
                </c:pt>
                <c:pt idx="1532">
                  <c:v>3.064</c:v>
                </c:pt>
                <c:pt idx="1533">
                  <c:v>3.066</c:v>
                </c:pt>
                <c:pt idx="1534">
                  <c:v>3.068</c:v>
                </c:pt>
                <c:pt idx="1535">
                  <c:v>3.07</c:v>
                </c:pt>
                <c:pt idx="1536">
                  <c:v>3.072</c:v>
                </c:pt>
                <c:pt idx="1537">
                  <c:v>3.074</c:v>
                </c:pt>
                <c:pt idx="1538">
                  <c:v>3.076</c:v>
                </c:pt>
                <c:pt idx="1539">
                  <c:v>3.078</c:v>
                </c:pt>
                <c:pt idx="1540">
                  <c:v>3.08</c:v>
                </c:pt>
                <c:pt idx="1541">
                  <c:v>3.082</c:v>
                </c:pt>
                <c:pt idx="1542">
                  <c:v>3.084</c:v>
                </c:pt>
                <c:pt idx="1543">
                  <c:v>3.086</c:v>
                </c:pt>
                <c:pt idx="1544">
                  <c:v>3.088</c:v>
                </c:pt>
                <c:pt idx="1545">
                  <c:v>3.09</c:v>
                </c:pt>
                <c:pt idx="1546">
                  <c:v>3.092</c:v>
                </c:pt>
                <c:pt idx="1547">
                  <c:v>3.094</c:v>
                </c:pt>
                <c:pt idx="1548">
                  <c:v>3.096</c:v>
                </c:pt>
                <c:pt idx="1549">
                  <c:v>3.098</c:v>
                </c:pt>
                <c:pt idx="1550">
                  <c:v>3.1</c:v>
                </c:pt>
                <c:pt idx="1551">
                  <c:v>3.102</c:v>
                </c:pt>
                <c:pt idx="1552">
                  <c:v>3.104</c:v>
                </c:pt>
                <c:pt idx="1553">
                  <c:v>3.106</c:v>
                </c:pt>
                <c:pt idx="1554">
                  <c:v>3.108</c:v>
                </c:pt>
                <c:pt idx="1555">
                  <c:v>3.11</c:v>
                </c:pt>
                <c:pt idx="1556">
                  <c:v>3.112</c:v>
                </c:pt>
                <c:pt idx="1557">
                  <c:v>3.114</c:v>
                </c:pt>
                <c:pt idx="1558">
                  <c:v>3.116</c:v>
                </c:pt>
                <c:pt idx="1559">
                  <c:v>3.118</c:v>
                </c:pt>
                <c:pt idx="1560">
                  <c:v>3.12</c:v>
                </c:pt>
                <c:pt idx="1561">
                  <c:v>3.122</c:v>
                </c:pt>
                <c:pt idx="1562">
                  <c:v>3.124</c:v>
                </c:pt>
                <c:pt idx="1563">
                  <c:v>3.126</c:v>
                </c:pt>
                <c:pt idx="1564">
                  <c:v>3.128</c:v>
                </c:pt>
                <c:pt idx="1565">
                  <c:v>3.13</c:v>
                </c:pt>
                <c:pt idx="1566">
                  <c:v>3.132</c:v>
                </c:pt>
                <c:pt idx="1567">
                  <c:v>3.134</c:v>
                </c:pt>
                <c:pt idx="1568">
                  <c:v>3.136</c:v>
                </c:pt>
                <c:pt idx="1569">
                  <c:v>3.138</c:v>
                </c:pt>
                <c:pt idx="1570">
                  <c:v>3.14</c:v>
                </c:pt>
                <c:pt idx="1571">
                  <c:v>3.142</c:v>
                </c:pt>
                <c:pt idx="1572">
                  <c:v>3.144</c:v>
                </c:pt>
                <c:pt idx="1573">
                  <c:v>3.146</c:v>
                </c:pt>
                <c:pt idx="1574">
                  <c:v>3.148</c:v>
                </c:pt>
                <c:pt idx="1575">
                  <c:v>3.15</c:v>
                </c:pt>
                <c:pt idx="1576">
                  <c:v>3.152</c:v>
                </c:pt>
                <c:pt idx="1577">
                  <c:v>3.154</c:v>
                </c:pt>
                <c:pt idx="1578">
                  <c:v>3.156</c:v>
                </c:pt>
                <c:pt idx="1579">
                  <c:v>3.158</c:v>
                </c:pt>
                <c:pt idx="1580">
                  <c:v>3.16</c:v>
                </c:pt>
                <c:pt idx="1581">
                  <c:v>3.162</c:v>
                </c:pt>
                <c:pt idx="1582">
                  <c:v>3.164</c:v>
                </c:pt>
                <c:pt idx="1583">
                  <c:v>3.166</c:v>
                </c:pt>
                <c:pt idx="1584">
                  <c:v>3.168</c:v>
                </c:pt>
                <c:pt idx="1585">
                  <c:v>3.17</c:v>
                </c:pt>
                <c:pt idx="1586">
                  <c:v>3.172</c:v>
                </c:pt>
                <c:pt idx="1587">
                  <c:v>3.174</c:v>
                </c:pt>
                <c:pt idx="1588">
                  <c:v>3.176</c:v>
                </c:pt>
                <c:pt idx="1589">
                  <c:v>3.178</c:v>
                </c:pt>
                <c:pt idx="1590">
                  <c:v>3.18</c:v>
                </c:pt>
                <c:pt idx="1591">
                  <c:v>3.182</c:v>
                </c:pt>
                <c:pt idx="1592">
                  <c:v>3.184</c:v>
                </c:pt>
                <c:pt idx="1593">
                  <c:v>3.186</c:v>
                </c:pt>
                <c:pt idx="1594">
                  <c:v>3.188</c:v>
                </c:pt>
                <c:pt idx="1595">
                  <c:v>3.19</c:v>
                </c:pt>
                <c:pt idx="1596">
                  <c:v>3.192</c:v>
                </c:pt>
                <c:pt idx="1597">
                  <c:v>3.194</c:v>
                </c:pt>
                <c:pt idx="1598">
                  <c:v>3.196</c:v>
                </c:pt>
                <c:pt idx="1599">
                  <c:v>3.198</c:v>
                </c:pt>
                <c:pt idx="1600">
                  <c:v>3.2</c:v>
                </c:pt>
                <c:pt idx="1601">
                  <c:v>3.202</c:v>
                </c:pt>
                <c:pt idx="1602">
                  <c:v>3.204</c:v>
                </c:pt>
                <c:pt idx="1603">
                  <c:v>3.206</c:v>
                </c:pt>
                <c:pt idx="1604">
                  <c:v>3.208</c:v>
                </c:pt>
                <c:pt idx="1605">
                  <c:v>3.21</c:v>
                </c:pt>
                <c:pt idx="1606">
                  <c:v>3.212</c:v>
                </c:pt>
                <c:pt idx="1607">
                  <c:v>3.214</c:v>
                </c:pt>
                <c:pt idx="1608">
                  <c:v>3.216</c:v>
                </c:pt>
                <c:pt idx="1609">
                  <c:v>3.218</c:v>
                </c:pt>
                <c:pt idx="1610">
                  <c:v>3.22</c:v>
                </c:pt>
                <c:pt idx="1611">
                  <c:v>3.222</c:v>
                </c:pt>
                <c:pt idx="1612">
                  <c:v>3.224</c:v>
                </c:pt>
                <c:pt idx="1613">
                  <c:v>3.226</c:v>
                </c:pt>
                <c:pt idx="1614">
                  <c:v>3.228</c:v>
                </c:pt>
                <c:pt idx="1615">
                  <c:v>3.23</c:v>
                </c:pt>
                <c:pt idx="1616">
                  <c:v>3.232</c:v>
                </c:pt>
                <c:pt idx="1617">
                  <c:v>3.234</c:v>
                </c:pt>
                <c:pt idx="1618">
                  <c:v>3.236</c:v>
                </c:pt>
                <c:pt idx="1619">
                  <c:v>3.238</c:v>
                </c:pt>
                <c:pt idx="1620">
                  <c:v>3.24</c:v>
                </c:pt>
                <c:pt idx="1621">
                  <c:v>3.242</c:v>
                </c:pt>
                <c:pt idx="1622">
                  <c:v>3.244</c:v>
                </c:pt>
                <c:pt idx="1623">
                  <c:v>3.246</c:v>
                </c:pt>
                <c:pt idx="1624">
                  <c:v>3.248</c:v>
                </c:pt>
                <c:pt idx="1625">
                  <c:v>3.25</c:v>
                </c:pt>
                <c:pt idx="1626">
                  <c:v>3.252</c:v>
                </c:pt>
                <c:pt idx="1627">
                  <c:v>3.254</c:v>
                </c:pt>
                <c:pt idx="1628">
                  <c:v>3.256</c:v>
                </c:pt>
                <c:pt idx="1629">
                  <c:v>3.258</c:v>
                </c:pt>
                <c:pt idx="1630">
                  <c:v>3.26</c:v>
                </c:pt>
                <c:pt idx="1631">
                  <c:v>3.262</c:v>
                </c:pt>
                <c:pt idx="1632">
                  <c:v>3.264</c:v>
                </c:pt>
                <c:pt idx="1633">
                  <c:v>3.266</c:v>
                </c:pt>
                <c:pt idx="1634">
                  <c:v>3.268</c:v>
                </c:pt>
                <c:pt idx="1635">
                  <c:v>3.27</c:v>
                </c:pt>
                <c:pt idx="1636">
                  <c:v>3.272</c:v>
                </c:pt>
                <c:pt idx="1637">
                  <c:v>3.274</c:v>
                </c:pt>
                <c:pt idx="1638">
                  <c:v>3.276</c:v>
                </c:pt>
                <c:pt idx="1639">
                  <c:v>3.278</c:v>
                </c:pt>
                <c:pt idx="1640">
                  <c:v>3.28</c:v>
                </c:pt>
                <c:pt idx="1641">
                  <c:v>3.282</c:v>
                </c:pt>
                <c:pt idx="1642">
                  <c:v>3.284</c:v>
                </c:pt>
                <c:pt idx="1643">
                  <c:v>3.286</c:v>
                </c:pt>
                <c:pt idx="1644">
                  <c:v>3.288</c:v>
                </c:pt>
                <c:pt idx="1645">
                  <c:v>3.29</c:v>
                </c:pt>
                <c:pt idx="1646">
                  <c:v>3.292</c:v>
                </c:pt>
                <c:pt idx="1647">
                  <c:v>3.294</c:v>
                </c:pt>
                <c:pt idx="1648">
                  <c:v>3.296</c:v>
                </c:pt>
                <c:pt idx="1649">
                  <c:v>3.298</c:v>
                </c:pt>
                <c:pt idx="1650">
                  <c:v>3.3</c:v>
                </c:pt>
                <c:pt idx="1651">
                  <c:v>3.302</c:v>
                </c:pt>
                <c:pt idx="1652">
                  <c:v>3.304</c:v>
                </c:pt>
                <c:pt idx="1653">
                  <c:v>3.306</c:v>
                </c:pt>
                <c:pt idx="1654">
                  <c:v>3.308</c:v>
                </c:pt>
                <c:pt idx="1655">
                  <c:v>3.31</c:v>
                </c:pt>
                <c:pt idx="1656">
                  <c:v>3.311999999999998</c:v>
                </c:pt>
                <c:pt idx="1657">
                  <c:v>3.314</c:v>
                </c:pt>
                <c:pt idx="1658">
                  <c:v>3.315999999999998</c:v>
                </c:pt>
                <c:pt idx="1659">
                  <c:v>3.318</c:v>
                </c:pt>
                <c:pt idx="1660">
                  <c:v>3.32</c:v>
                </c:pt>
                <c:pt idx="1661">
                  <c:v>3.322</c:v>
                </c:pt>
                <c:pt idx="1662">
                  <c:v>3.324</c:v>
                </c:pt>
                <c:pt idx="1663">
                  <c:v>3.326</c:v>
                </c:pt>
                <c:pt idx="1664">
                  <c:v>3.328</c:v>
                </c:pt>
                <c:pt idx="1665">
                  <c:v>3.33</c:v>
                </c:pt>
                <c:pt idx="1666">
                  <c:v>3.331999999999998</c:v>
                </c:pt>
                <c:pt idx="1667">
                  <c:v>3.334</c:v>
                </c:pt>
                <c:pt idx="1668">
                  <c:v>3.335999999999998</c:v>
                </c:pt>
                <c:pt idx="1669">
                  <c:v>3.338</c:v>
                </c:pt>
                <c:pt idx="1670">
                  <c:v>3.34</c:v>
                </c:pt>
                <c:pt idx="1671">
                  <c:v>3.342</c:v>
                </c:pt>
                <c:pt idx="1672">
                  <c:v>3.344</c:v>
                </c:pt>
                <c:pt idx="1673">
                  <c:v>3.346</c:v>
                </c:pt>
                <c:pt idx="1674">
                  <c:v>3.348</c:v>
                </c:pt>
                <c:pt idx="1675">
                  <c:v>3.35</c:v>
                </c:pt>
                <c:pt idx="1676">
                  <c:v>3.351999999999998</c:v>
                </c:pt>
                <c:pt idx="1677">
                  <c:v>3.354</c:v>
                </c:pt>
                <c:pt idx="1678">
                  <c:v>3.355999999999998</c:v>
                </c:pt>
                <c:pt idx="1679">
                  <c:v>3.358</c:v>
                </c:pt>
                <c:pt idx="1680">
                  <c:v>3.36</c:v>
                </c:pt>
                <c:pt idx="1681">
                  <c:v>3.362</c:v>
                </c:pt>
                <c:pt idx="1682">
                  <c:v>3.364</c:v>
                </c:pt>
                <c:pt idx="1683">
                  <c:v>3.366</c:v>
                </c:pt>
                <c:pt idx="1684">
                  <c:v>3.368</c:v>
                </c:pt>
                <c:pt idx="1685">
                  <c:v>3.37</c:v>
                </c:pt>
                <c:pt idx="1686">
                  <c:v>3.371999999999999</c:v>
                </c:pt>
                <c:pt idx="1687">
                  <c:v>3.374</c:v>
                </c:pt>
                <c:pt idx="1688">
                  <c:v>3.375999999999999</c:v>
                </c:pt>
                <c:pt idx="1689">
                  <c:v>3.378</c:v>
                </c:pt>
                <c:pt idx="1690">
                  <c:v>3.38</c:v>
                </c:pt>
                <c:pt idx="1691">
                  <c:v>3.382</c:v>
                </c:pt>
                <c:pt idx="1692">
                  <c:v>3.384</c:v>
                </c:pt>
                <c:pt idx="1693">
                  <c:v>3.386</c:v>
                </c:pt>
                <c:pt idx="1694">
                  <c:v>3.388</c:v>
                </c:pt>
                <c:pt idx="1695">
                  <c:v>3.39</c:v>
                </c:pt>
                <c:pt idx="1696">
                  <c:v>3.391999999999999</c:v>
                </c:pt>
                <c:pt idx="1697">
                  <c:v>3.394</c:v>
                </c:pt>
                <c:pt idx="1698">
                  <c:v>3.395999999999999</c:v>
                </c:pt>
                <c:pt idx="1699">
                  <c:v>3.398</c:v>
                </c:pt>
                <c:pt idx="1700">
                  <c:v>3.4</c:v>
                </c:pt>
                <c:pt idx="1701">
                  <c:v>3.402</c:v>
                </c:pt>
                <c:pt idx="1702">
                  <c:v>3.404</c:v>
                </c:pt>
                <c:pt idx="1703">
                  <c:v>3.406</c:v>
                </c:pt>
                <c:pt idx="1704">
                  <c:v>3.408</c:v>
                </c:pt>
                <c:pt idx="1705">
                  <c:v>3.41</c:v>
                </c:pt>
                <c:pt idx="1706">
                  <c:v>3.411999999999999</c:v>
                </c:pt>
                <c:pt idx="1707">
                  <c:v>3.414</c:v>
                </c:pt>
                <c:pt idx="1708">
                  <c:v>3.415999999999999</c:v>
                </c:pt>
                <c:pt idx="1709">
                  <c:v>3.418</c:v>
                </c:pt>
                <c:pt idx="1710">
                  <c:v>3.42</c:v>
                </c:pt>
                <c:pt idx="1711">
                  <c:v>3.422</c:v>
                </c:pt>
                <c:pt idx="1712">
                  <c:v>3.424</c:v>
                </c:pt>
                <c:pt idx="1713">
                  <c:v>3.426</c:v>
                </c:pt>
                <c:pt idx="1714">
                  <c:v>3.428</c:v>
                </c:pt>
                <c:pt idx="1715">
                  <c:v>3.43</c:v>
                </c:pt>
                <c:pt idx="1716">
                  <c:v>3.431999999999999</c:v>
                </c:pt>
                <c:pt idx="1717">
                  <c:v>3.434</c:v>
                </c:pt>
                <c:pt idx="1718">
                  <c:v>3.435999999999999</c:v>
                </c:pt>
                <c:pt idx="1719">
                  <c:v>3.438</c:v>
                </c:pt>
                <c:pt idx="1720">
                  <c:v>3.44</c:v>
                </c:pt>
                <c:pt idx="1721">
                  <c:v>3.442</c:v>
                </c:pt>
                <c:pt idx="1722">
                  <c:v>3.444</c:v>
                </c:pt>
                <c:pt idx="1723">
                  <c:v>3.446</c:v>
                </c:pt>
                <c:pt idx="1724">
                  <c:v>3.448</c:v>
                </c:pt>
                <c:pt idx="1725">
                  <c:v>3.45</c:v>
                </c:pt>
                <c:pt idx="1726">
                  <c:v>3.451999999999999</c:v>
                </c:pt>
                <c:pt idx="1727">
                  <c:v>3.454</c:v>
                </c:pt>
                <c:pt idx="1728">
                  <c:v>3.455999999999999</c:v>
                </c:pt>
                <c:pt idx="1729">
                  <c:v>3.458</c:v>
                </c:pt>
                <c:pt idx="1730">
                  <c:v>3.46</c:v>
                </c:pt>
                <c:pt idx="1731">
                  <c:v>3.462</c:v>
                </c:pt>
                <c:pt idx="1732">
                  <c:v>3.464</c:v>
                </c:pt>
                <c:pt idx="1733">
                  <c:v>3.466</c:v>
                </c:pt>
                <c:pt idx="1734">
                  <c:v>3.468</c:v>
                </c:pt>
                <c:pt idx="1735">
                  <c:v>3.47</c:v>
                </c:pt>
                <c:pt idx="1736">
                  <c:v>3.472</c:v>
                </c:pt>
                <c:pt idx="1737">
                  <c:v>3.474</c:v>
                </c:pt>
                <c:pt idx="1738">
                  <c:v>3.476</c:v>
                </c:pt>
                <c:pt idx="1739">
                  <c:v>3.478</c:v>
                </c:pt>
                <c:pt idx="1740">
                  <c:v>3.48</c:v>
                </c:pt>
                <c:pt idx="1741">
                  <c:v>3.482</c:v>
                </c:pt>
                <c:pt idx="1742">
                  <c:v>3.484</c:v>
                </c:pt>
                <c:pt idx="1743">
                  <c:v>3.486</c:v>
                </c:pt>
                <c:pt idx="1744">
                  <c:v>3.488</c:v>
                </c:pt>
                <c:pt idx="1745">
                  <c:v>3.49</c:v>
                </c:pt>
                <c:pt idx="1746">
                  <c:v>3.492</c:v>
                </c:pt>
                <c:pt idx="1747">
                  <c:v>3.494</c:v>
                </c:pt>
                <c:pt idx="1748">
                  <c:v>3.496</c:v>
                </c:pt>
                <c:pt idx="1749">
                  <c:v>3.498</c:v>
                </c:pt>
                <c:pt idx="1750">
                  <c:v>3.5</c:v>
                </c:pt>
                <c:pt idx="1751">
                  <c:v>3.502</c:v>
                </c:pt>
                <c:pt idx="1752">
                  <c:v>3.504</c:v>
                </c:pt>
                <c:pt idx="1753">
                  <c:v>3.506</c:v>
                </c:pt>
                <c:pt idx="1754">
                  <c:v>3.508</c:v>
                </c:pt>
                <c:pt idx="1755">
                  <c:v>3.51</c:v>
                </c:pt>
                <c:pt idx="1756">
                  <c:v>3.512</c:v>
                </c:pt>
                <c:pt idx="1757">
                  <c:v>3.514</c:v>
                </c:pt>
                <c:pt idx="1758">
                  <c:v>3.516</c:v>
                </c:pt>
                <c:pt idx="1759">
                  <c:v>3.518</c:v>
                </c:pt>
                <c:pt idx="1760">
                  <c:v>3.52</c:v>
                </c:pt>
                <c:pt idx="1761">
                  <c:v>3.522</c:v>
                </c:pt>
                <c:pt idx="1762">
                  <c:v>3.524</c:v>
                </c:pt>
                <c:pt idx="1763">
                  <c:v>3.526</c:v>
                </c:pt>
                <c:pt idx="1764">
                  <c:v>3.528</c:v>
                </c:pt>
                <c:pt idx="1765">
                  <c:v>3.53</c:v>
                </c:pt>
                <c:pt idx="1766">
                  <c:v>3.532</c:v>
                </c:pt>
                <c:pt idx="1767">
                  <c:v>3.534</c:v>
                </c:pt>
                <c:pt idx="1768">
                  <c:v>3.536</c:v>
                </c:pt>
                <c:pt idx="1769">
                  <c:v>3.538</c:v>
                </c:pt>
                <c:pt idx="1770">
                  <c:v>3.54</c:v>
                </c:pt>
                <c:pt idx="1771">
                  <c:v>3.542</c:v>
                </c:pt>
                <c:pt idx="1772">
                  <c:v>3.544</c:v>
                </c:pt>
                <c:pt idx="1773">
                  <c:v>3.546</c:v>
                </c:pt>
                <c:pt idx="1774">
                  <c:v>3.548</c:v>
                </c:pt>
                <c:pt idx="1775">
                  <c:v>3.55</c:v>
                </c:pt>
                <c:pt idx="1776">
                  <c:v>3.552</c:v>
                </c:pt>
                <c:pt idx="1777">
                  <c:v>3.554</c:v>
                </c:pt>
                <c:pt idx="1778">
                  <c:v>3.556</c:v>
                </c:pt>
                <c:pt idx="1779">
                  <c:v>3.558</c:v>
                </c:pt>
                <c:pt idx="1780">
                  <c:v>3.56</c:v>
                </c:pt>
                <c:pt idx="1781">
                  <c:v>3.562</c:v>
                </c:pt>
                <c:pt idx="1782">
                  <c:v>3.564</c:v>
                </c:pt>
                <c:pt idx="1783">
                  <c:v>3.566</c:v>
                </c:pt>
                <c:pt idx="1784">
                  <c:v>3.568</c:v>
                </c:pt>
                <c:pt idx="1785">
                  <c:v>3.57</c:v>
                </c:pt>
                <c:pt idx="1786">
                  <c:v>3.572</c:v>
                </c:pt>
                <c:pt idx="1787">
                  <c:v>3.574</c:v>
                </c:pt>
                <c:pt idx="1788">
                  <c:v>3.576</c:v>
                </c:pt>
                <c:pt idx="1789">
                  <c:v>3.578</c:v>
                </c:pt>
                <c:pt idx="1790">
                  <c:v>3.58</c:v>
                </c:pt>
                <c:pt idx="1791">
                  <c:v>3.582</c:v>
                </c:pt>
                <c:pt idx="1792">
                  <c:v>3.584</c:v>
                </c:pt>
                <c:pt idx="1793">
                  <c:v>3.586</c:v>
                </c:pt>
                <c:pt idx="1794">
                  <c:v>3.588</c:v>
                </c:pt>
                <c:pt idx="1795">
                  <c:v>3.59</c:v>
                </c:pt>
                <c:pt idx="1796">
                  <c:v>3.592</c:v>
                </c:pt>
                <c:pt idx="1797">
                  <c:v>3.594</c:v>
                </c:pt>
                <c:pt idx="1798">
                  <c:v>3.596</c:v>
                </c:pt>
                <c:pt idx="1799">
                  <c:v>3.598</c:v>
                </c:pt>
                <c:pt idx="1800">
                  <c:v>3.6</c:v>
                </c:pt>
                <c:pt idx="1801">
                  <c:v>3.602</c:v>
                </c:pt>
                <c:pt idx="1802">
                  <c:v>3.604</c:v>
                </c:pt>
                <c:pt idx="1803">
                  <c:v>3.606</c:v>
                </c:pt>
                <c:pt idx="1804">
                  <c:v>3.608</c:v>
                </c:pt>
                <c:pt idx="1805">
                  <c:v>3.61</c:v>
                </c:pt>
                <c:pt idx="1806">
                  <c:v>3.612</c:v>
                </c:pt>
                <c:pt idx="1807">
                  <c:v>3.614</c:v>
                </c:pt>
                <c:pt idx="1808">
                  <c:v>3.616</c:v>
                </c:pt>
                <c:pt idx="1809">
                  <c:v>3.618</c:v>
                </c:pt>
                <c:pt idx="1810">
                  <c:v>3.62</c:v>
                </c:pt>
                <c:pt idx="1811">
                  <c:v>3.622</c:v>
                </c:pt>
                <c:pt idx="1812">
                  <c:v>3.624</c:v>
                </c:pt>
                <c:pt idx="1813">
                  <c:v>3.626</c:v>
                </c:pt>
                <c:pt idx="1814">
                  <c:v>3.628</c:v>
                </c:pt>
                <c:pt idx="1815">
                  <c:v>3.63</c:v>
                </c:pt>
                <c:pt idx="1816">
                  <c:v>3.632</c:v>
                </c:pt>
                <c:pt idx="1817">
                  <c:v>3.634</c:v>
                </c:pt>
                <c:pt idx="1818">
                  <c:v>3.636</c:v>
                </c:pt>
                <c:pt idx="1819">
                  <c:v>3.638</c:v>
                </c:pt>
                <c:pt idx="1820">
                  <c:v>3.64</c:v>
                </c:pt>
                <c:pt idx="1821">
                  <c:v>3.642</c:v>
                </c:pt>
                <c:pt idx="1822">
                  <c:v>3.644</c:v>
                </c:pt>
                <c:pt idx="1823">
                  <c:v>3.646</c:v>
                </c:pt>
                <c:pt idx="1824">
                  <c:v>3.648</c:v>
                </c:pt>
                <c:pt idx="1825">
                  <c:v>3.65</c:v>
                </c:pt>
                <c:pt idx="1826">
                  <c:v>3.652</c:v>
                </c:pt>
                <c:pt idx="1827">
                  <c:v>3.654</c:v>
                </c:pt>
                <c:pt idx="1828">
                  <c:v>3.656</c:v>
                </c:pt>
                <c:pt idx="1829">
                  <c:v>3.658</c:v>
                </c:pt>
                <c:pt idx="1830">
                  <c:v>3.66</c:v>
                </c:pt>
                <c:pt idx="1831">
                  <c:v>3.662</c:v>
                </c:pt>
                <c:pt idx="1832">
                  <c:v>3.664</c:v>
                </c:pt>
                <c:pt idx="1833">
                  <c:v>3.666</c:v>
                </c:pt>
                <c:pt idx="1834">
                  <c:v>3.668</c:v>
                </c:pt>
                <c:pt idx="1835">
                  <c:v>3.67</c:v>
                </c:pt>
                <c:pt idx="1836">
                  <c:v>3.672</c:v>
                </c:pt>
                <c:pt idx="1837">
                  <c:v>3.674</c:v>
                </c:pt>
                <c:pt idx="1838">
                  <c:v>3.676</c:v>
                </c:pt>
                <c:pt idx="1839">
                  <c:v>3.678</c:v>
                </c:pt>
                <c:pt idx="1840">
                  <c:v>3.68</c:v>
                </c:pt>
                <c:pt idx="1841">
                  <c:v>3.682</c:v>
                </c:pt>
                <c:pt idx="1842">
                  <c:v>3.684</c:v>
                </c:pt>
                <c:pt idx="1843">
                  <c:v>3.686</c:v>
                </c:pt>
                <c:pt idx="1844">
                  <c:v>3.688</c:v>
                </c:pt>
                <c:pt idx="1845">
                  <c:v>3.69</c:v>
                </c:pt>
                <c:pt idx="1846">
                  <c:v>3.692</c:v>
                </c:pt>
                <c:pt idx="1847">
                  <c:v>3.694</c:v>
                </c:pt>
                <c:pt idx="1848">
                  <c:v>3.696</c:v>
                </c:pt>
                <c:pt idx="1849">
                  <c:v>3.698</c:v>
                </c:pt>
                <c:pt idx="1850">
                  <c:v>3.7</c:v>
                </c:pt>
                <c:pt idx="1851">
                  <c:v>3.702</c:v>
                </c:pt>
                <c:pt idx="1852">
                  <c:v>3.704</c:v>
                </c:pt>
                <c:pt idx="1853">
                  <c:v>3.706</c:v>
                </c:pt>
                <c:pt idx="1854">
                  <c:v>3.708</c:v>
                </c:pt>
                <c:pt idx="1855">
                  <c:v>3.71</c:v>
                </c:pt>
                <c:pt idx="1856">
                  <c:v>3.712</c:v>
                </c:pt>
                <c:pt idx="1857">
                  <c:v>3.714</c:v>
                </c:pt>
                <c:pt idx="1858">
                  <c:v>3.716</c:v>
                </c:pt>
                <c:pt idx="1859">
                  <c:v>3.718</c:v>
                </c:pt>
                <c:pt idx="1860">
                  <c:v>3.72</c:v>
                </c:pt>
                <c:pt idx="1861">
                  <c:v>3.722</c:v>
                </c:pt>
                <c:pt idx="1862">
                  <c:v>3.724</c:v>
                </c:pt>
                <c:pt idx="1863">
                  <c:v>3.726</c:v>
                </c:pt>
                <c:pt idx="1864">
                  <c:v>3.728</c:v>
                </c:pt>
                <c:pt idx="1865">
                  <c:v>3.73</c:v>
                </c:pt>
                <c:pt idx="1866">
                  <c:v>3.732</c:v>
                </c:pt>
                <c:pt idx="1867">
                  <c:v>3.734</c:v>
                </c:pt>
                <c:pt idx="1868">
                  <c:v>3.736</c:v>
                </c:pt>
                <c:pt idx="1869">
                  <c:v>3.738</c:v>
                </c:pt>
                <c:pt idx="1870">
                  <c:v>3.74</c:v>
                </c:pt>
                <c:pt idx="1871">
                  <c:v>3.742</c:v>
                </c:pt>
                <c:pt idx="1872">
                  <c:v>3.744</c:v>
                </c:pt>
                <c:pt idx="1873">
                  <c:v>3.746</c:v>
                </c:pt>
                <c:pt idx="1874">
                  <c:v>3.748</c:v>
                </c:pt>
                <c:pt idx="1875">
                  <c:v>3.75</c:v>
                </c:pt>
                <c:pt idx="1876">
                  <c:v>3.752</c:v>
                </c:pt>
                <c:pt idx="1877">
                  <c:v>3.754</c:v>
                </c:pt>
                <c:pt idx="1878">
                  <c:v>3.756</c:v>
                </c:pt>
                <c:pt idx="1879">
                  <c:v>3.758</c:v>
                </c:pt>
                <c:pt idx="1880">
                  <c:v>3.76</c:v>
                </c:pt>
                <c:pt idx="1881">
                  <c:v>3.762</c:v>
                </c:pt>
                <c:pt idx="1882">
                  <c:v>3.764</c:v>
                </c:pt>
                <c:pt idx="1883">
                  <c:v>3.766</c:v>
                </c:pt>
                <c:pt idx="1884">
                  <c:v>3.768</c:v>
                </c:pt>
                <c:pt idx="1885">
                  <c:v>3.77</c:v>
                </c:pt>
                <c:pt idx="1886">
                  <c:v>3.772</c:v>
                </c:pt>
                <c:pt idx="1887">
                  <c:v>3.774</c:v>
                </c:pt>
                <c:pt idx="1888">
                  <c:v>3.776</c:v>
                </c:pt>
                <c:pt idx="1889">
                  <c:v>3.778</c:v>
                </c:pt>
                <c:pt idx="1890">
                  <c:v>3.78</c:v>
                </c:pt>
                <c:pt idx="1891">
                  <c:v>3.782</c:v>
                </c:pt>
                <c:pt idx="1892">
                  <c:v>3.784</c:v>
                </c:pt>
                <c:pt idx="1893">
                  <c:v>3.786</c:v>
                </c:pt>
                <c:pt idx="1894">
                  <c:v>3.788</c:v>
                </c:pt>
                <c:pt idx="1895">
                  <c:v>3.79</c:v>
                </c:pt>
                <c:pt idx="1896">
                  <c:v>3.792</c:v>
                </c:pt>
                <c:pt idx="1897">
                  <c:v>3.794</c:v>
                </c:pt>
                <c:pt idx="1898">
                  <c:v>3.796</c:v>
                </c:pt>
                <c:pt idx="1899">
                  <c:v>3.798</c:v>
                </c:pt>
                <c:pt idx="1900">
                  <c:v>3.8</c:v>
                </c:pt>
                <c:pt idx="1901">
                  <c:v>3.802</c:v>
                </c:pt>
                <c:pt idx="1902">
                  <c:v>3.804</c:v>
                </c:pt>
                <c:pt idx="1903">
                  <c:v>3.806</c:v>
                </c:pt>
                <c:pt idx="1904">
                  <c:v>3.808</c:v>
                </c:pt>
                <c:pt idx="1905">
                  <c:v>3.81</c:v>
                </c:pt>
                <c:pt idx="1906">
                  <c:v>3.811999999999998</c:v>
                </c:pt>
                <c:pt idx="1907">
                  <c:v>3.814</c:v>
                </c:pt>
                <c:pt idx="1908">
                  <c:v>3.815999999999998</c:v>
                </c:pt>
                <c:pt idx="1909">
                  <c:v>3.818</c:v>
                </c:pt>
                <c:pt idx="1910">
                  <c:v>3.82</c:v>
                </c:pt>
                <c:pt idx="1911">
                  <c:v>3.822</c:v>
                </c:pt>
                <c:pt idx="1912">
                  <c:v>3.824</c:v>
                </c:pt>
                <c:pt idx="1913">
                  <c:v>3.826</c:v>
                </c:pt>
                <c:pt idx="1914">
                  <c:v>3.828</c:v>
                </c:pt>
                <c:pt idx="1915">
                  <c:v>3.83</c:v>
                </c:pt>
                <c:pt idx="1916">
                  <c:v>3.831999999999998</c:v>
                </c:pt>
                <c:pt idx="1917">
                  <c:v>3.834</c:v>
                </c:pt>
                <c:pt idx="1918">
                  <c:v>3.835999999999998</c:v>
                </c:pt>
                <c:pt idx="1919">
                  <c:v>3.838</c:v>
                </c:pt>
                <c:pt idx="1920">
                  <c:v>3.84</c:v>
                </c:pt>
                <c:pt idx="1921">
                  <c:v>3.842</c:v>
                </c:pt>
                <c:pt idx="1922">
                  <c:v>3.844</c:v>
                </c:pt>
                <c:pt idx="1923">
                  <c:v>3.846</c:v>
                </c:pt>
                <c:pt idx="1924">
                  <c:v>3.848</c:v>
                </c:pt>
                <c:pt idx="1925">
                  <c:v>3.85</c:v>
                </c:pt>
                <c:pt idx="1926">
                  <c:v>3.851999999999998</c:v>
                </c:pt>
                <c:pt idx="1927">
                  <c:v>3.854</c:v>
                </c:pt>
                <c:pt idx="1928">
                  <c:v>3.855999999999998</c:v>
                </c:pt>
                <c:pt idx="1929">
                  <c:v>3.858</c:v>
                </c:pt>
                <c:pt idx="1930">
                  <c:v>3.86</c:v>
                </c:pt>
                <c:pt idx="1931">
                  <c:v>3.862</c:v>
                </c:pt>
                <c:pt idx="1932">
                  <c:v>3.864</c:v>
                </c:pt>
                <c:pt idx="1933">
                  <c:v>3.866</c:v>
                </c:pt>
                <c:pt idx="1934">
                  <c:v>3.868</c:v>
                </c:pt>
                <c:pt idx="1935">
                  <c:v>3.87</c:v>
                </c:pt>
                <c:pt idx="1936">
                  <c:v>3.871999999999999</c:v>
                </c:pt>
                <c:pt idx="1937">
                  <c:v>3.874</c:v>
                </c:pt>
                <c:pt idx="1938">
                  <c:v>3.875999999999999</c:v>
                </c:pt>
                <c:pt idx="1939">
                  <c:v>3.878</c:v>
                </c:pt>
                <c:pt idx="1940">
                  <c:v>3.88</c:v>
                </c:pt>
                <c:pt idx="1941">
                  <c:v>3.882</c:v>
                </c:pt>
                <c:pt idx="1942">
                  <c:v>3.884</c:v>
                </c:pt>
                <c:pt idx="1943">
                  <c:v>3.886</c:v>
                </c:pt>
                <c:pt idx="1944">
                  <c:v>3.888</c:v>
                </c:pt>
                <c:pt idx="1945">
                  <c:v>3.89</c:v>
                </c:pt>
                <c:pt idx="1946">
                  <c:v>3.891999999999999</c:v>
                </c:pt>
                <c:pt idx="1947">
                  <c:v>3.894</c:v>
                </c:pt>
                <c:pt idx="1948">
                  <c:v>3.895999999999999</c:v>
                </c:pt>
                <c:pt idx="1949">
                  <c:v>3.898</c:v>
                </c:pt>
                <c:pt idx="1950">
                  <c:v>3.9</c:v>
                </c:pt>
                <c:pt idx="1951">
                  <c:v>3.902</c:v>
                </c:pt>
                <c:pt idx="1952">
                  <c:v>3.904</c:v>
                </c:pt>
                <c:pt idx="1953">
                  <c:v>3.906</c:v>
                </c:pt>
                <c:pt idx="1954">
                  <c:v>3.908</c:v>
                </c:pt>
                <c:pt idx="1955">
                  <c:v>3.91</c:v>
                </c:pt>
                <c:pt idx="1956">
                  <c:v>3.911999999999999</c:v>
                </c:pt>
                <c:pt idx="1957">
                  <c:v>3.914</c:v>
                </c:pt>
                <c:pt idx="1958">
                  <c:v>3.915999999999999</c:v>
                </c:pt>
                <c:pt idx="1959">
                  <c:v>3.918</c:v>
                </c:pt>
                <c:pt idx="1960">
                  <c:v>3.92</c:v>
                </c:pt>
                <c:pt idx="1961">
                  <c:v>3.922</c:v>
                </c:pt>
                <c:pt idx="1962">
                  <c:v>3.924</c:v>
                </c:pt>
                <c:pt idx="1963">
                  <c:v>3.926</c:v>
                </c:pt>
                <c:pt idx="1964">
                  <c:v>3.928</c:v>
                </c:pt>
                <c:pt idx="1965">
                  <c:v>3.93</c:v>
                </c:pt>
                <c:pt idx="1966">
                  <c:v>3.931999999999999</c:v>
                </c:pt>
                <c:pt idx="1967">
                  <c:v>3.934</c:v>
                </c:pt>
                <c:pt idx="1968">
                  <c:v>3.935999999999999</c:v>
                </c:pt>
                <c:pt idx="1969">
                  <c:v>3.938</c:v>
                </c:pt>
                <c:pt idx="1970">
                  <c:v>3.94</c:v>
                </c:pt>
                <c:pt idx="1971">
                  <c:v>3.942</c:v>
                </c:pt>
                <c:pt idx="1972">
                  <c:v>3.944</c:v>
                </c:pt>
                <c:pt idx="1973">
                  <c:v>3.946</c:v>
                </c:pt>
                <c:pt idx="1974">
                  <c:v>3.948</c:v>
                </c:pt>
                <c:pt idx="1975">
                  <c:v>3.95</c:v>
                </c:pt>
                <c:pt idx="1976">
                  <c:v>3.951999999999999</c:v>
                </c:pt>
                <c:pt idx="1977">
                  <c:v>3.954</c:v>
                </c:pt>
                <c:pt idx="1978">
                  <c:v>3.955999999999999</c:v>
                </c:pt>
                <c:pt idx="1979">
                  <c:v>3.958</c:v>
                </c:pt>
                <c:pt idx="1980">
                  <c:v>3.96</c:v>
                </c:pt>
                <c:pt idx="1981">
                  <c:v>3.962</c:v>
                </c:pt>
                <c:pt idx="1982">
                  <c:v>3.964</c:v>
                </c:pt>
                <c:pt idx="1983">
                  <c:v>3.966</c:v>
                </c:pt>
                <c:pt idx="1984">
                  <c:v>3.968</c:v>
                </c:pt>
                <c:pt idx="1985">
                  <c:v>3.97</c:v>
                </c:pt>
                <c:pt idx="1986">
                  <c:v>3.972</c:v>
                </c:pt>
                <c:pt idx="1987">
                  <c:v>3.974</c:v>
                </c:pt>
                <c:pt idx="1988">
                  <c:v>3.976</c:v>
                </c:pt>
                <c:pt idx="1989">
                  <c:v>3.978</c:v>
                </c:pt>
                <c:pt idx="1990">
                  <c:v>3.98</c:v>
                </c:pt>
                <c:pt idx="1991">
                  <c:v>3.982</c:v>
                </c:pt>
                <c:pt idx="1992">
                  <c:v>3.984</c:v>
                </c:pt>
                <c:pt idx="1993">
                  <c:v>3.986</c:v>
                </c:pt>
                <c:pt idx="1994">
                  <c:v>3.988</c:v>
                </c:pt>
                <c:pt idx="1995">
                  <c:v>3.99</c:v>
                </c:pt>
                <c:pt idx="1996">
                  <c:v>3.992</c:v>
                </c:pt>
                <c:pt idx="1997">
                  <c:v>3.994</c:v>
                </c:pt>
                <c:pt idx="1998">
                  <c:v>3.996</c:v>
                </c:pt>
                <c:pt idx="1999">
                  <c:v>3.998</c:v>
                </c:pt>
                <c:pt idx="2000">
                  <c:v>4.0</c:v>
                </c:pt>
                <c:pt idx="2001">
                  <c:v>4.002</c:v>
                </c:pt>
                <c:pt idx="2002">
                  <c:v>4.004</c:v>
                </c:pt>
                <c:pt idx="2003">
                  <c:v>4.006</c:v>
                </c:pt>
                <c:pt idx="2004">
                  <c:v>4.008</c:v>
                </c:pt>
                <c:pt idx="2005">
                  <c:v>4.01</c:v>
                </c:pt>
                <c:pt idx="2006">
                  <c:v>4.012</c:v>
                </c:pt>
                <c:pt idx="2007">
                  <c:v>4.013999999999998</c:v>
                </c:pt>
                <c:pt idx="2008">
                  <c:v>4.016</c:v>
                </c:pt>
                <c:pt idx="2009">
                  <c:v>4.017999999999997</c:v>
                </c:pt>
                <c:pt idx="2010">
                  <c:v>4.02</c:v>
                </c:pt>
                <c:pt idx="2011">
                  <c:v>4.021999999999998</c:v>
                </c:pt>
                <c:pt idx="2012">
                  <c:v>4.023999999999997</c:v>
                </c:pt>
                <c:pt idx="2013">
                  <c:v>4.025999999999997</c:v>
                </c:pt>
                <c:pt idx="2014">
                  <c:v>4.027999999999997</c:v>
                </c:pt>
                <c:pt idx="2015">
                  <c:v>4.03</c:v>
                </c:pt>
                <c:pt idx="2016">
                  <c:v>4.032</c:v>
                </c:pt>
                <c:pt idx="2017">
                  <c:v>4.034</c:v>
                </c:pt>
                <c:pt idx="2018">
                  <c:v>4.036</c:v>
                </c:pt>
                <c:pt idx="2019">
                  <c:v>4.038</c:v>
                </c:pt>
                <c:pt idx="2020">
                  <c:v>4.04</c:v>
                </c:pt>
                <c:pt idx="2021">
                  <c:v>4.042</c:v>
                </c:pt>
                <c:pt idx="2022">
                  <c:v>4.044</c:v>
                </c:pt>
                <c:pt idx="2023">
                  <c:v>4.046</c:v>
                </c:pt>
                <c:pt idx="2024">
                  <c:v>4.048</c:v>
                </c:pt>
                <c:pt idx="2025">
                  <c:v>4.05</c:v>
                </c:pt>
                <c:pt idx="2026">
                  <c:v>4.052</c:v>
                </c:pt>
                <c:pt idx="2027">
                  <c:v>4.053999999999998</c:v>
                </c:pt>
                <c:pt idx="2028">
                  <c:v>4.056</c:v>
                </c:pt>
                <c:pt idx="2029">
                  <c:v>4.057999999999997</c:v>
                </c:pt>
                <c:pt idx="2030">
                  <c:v>4.06</c:v>
                </c:pt>
                <c:pt idx="2031">
                  <c:v>4.061999999999998</c:v>
                </c:pt>
                <c:pt idx="2032">
                  <c:v>4.063999999999997</c:v>
                </c:pt>
                <c:pt idx="2033">
                  <c:v>4.065999999999997</c:v>
                </c:pt>
                <c:pt idx="2034">
                  <c:v>4.067999999999997</c:v>
                </c:pt>
                <c:pt idx="2035">
                  <c:v>4.07</c:v>
                </c:pt>
                <c:pt idx="2036">
                  <c:v>4.072</c:v>
                </c:pt>
                <c:pt idx="2037">
                  <c:v>4.074</c:v>
                </c:pt>
                <c:pt idx="2038">
                  <c:v>4.076</c:v>
                </c:pt>
                <c:pt idx="2039">
                  <c:v>4.078</c:v>
                </c:pt>
                <c:pt idx="2040">
                  <c:v>4.08</c:v>
                </c:pt>
                <c:pt idx="2041">
                  <c:v>4.082</c:v>
                </c:pt>
                <c:pt idx="2042">
                  <c:v>4.084</c:v>
                </c:pt>
                <c:pt idx="2043">
                  <c:v>4.086</c:v>
                </c:pt>
                <c:pt idx="2044">
                  <c:v>4.088</c:v>
                </c:pt>
                <c:pt idx="2045">
                  <c:v>4.09</c:v>
                </c:pt>
                <c:pt idx="2046">
                  <c:v>4.092</c:v>
                </c:pt>
                <c:pt idx="2047">
                  <c:v>4.093999999999999</c:v>
                </c:pt>
                <c:pt idx="2048">
                  <c:v>4.096</c:v>
                </c:pt>
                <c:pt idx="2049">
                  <c:v>4.097999999999997</c:v>
                </c:pt>
                <c:pt idx="2050">
                  <c:v>4.1</c:v>
                </c:pt>
                <c:pt idx="2051">
                  <c:v>4.101999999999999</c:v>
                </c:pt>
                <c:pt idx="2052">
                  <c:v>4.103999999999997</c:v>
                </c:pt>
                <c:pt idx="2053">
                  <c:v>4.105999999999997</c:v>
                </c:pt>
                <c:pt idx="2054">
                  <c:v>4.107999999999997</c:v>
                </c:pt>
                <c:pt idx="2055">
                  <c:v>4.109999999999999</c:v>
                </c:pt>
                <c:pt idx="2056">
                  <c:v>4.111999999999997</c:v>
                </c:pt>
                <c:pt idx="2057">
                  <c:v>4.113999999999997</c:v>
                </c:pt>
                <c:pt idx="2058">
                  <c:v>4.115999999999997</c:v>
                </c:pt>
                <c:pt idx="2059">
                  <c:v>4.117999999999997</c:v>
                </c:pt>
                <c:pt idx="2060">
                  <c:v>4.119999999999997</c:v>
                </c:pt>
                <c:pt idx="2061">
                  <c:v>4.121999999999997</c:v>
                </c:pt>
                <c:pt idx="2062">
                  <c:v>4.123999999999997</c:v>
                </c:pt>
                <c:pt idx="2063">
                  <c:v>4.125999999999997</c:v>
                </c:pt>
                <c:pt idx="2064">
                  <c:v>4.127999999999996</c:v>
                </c:pt>
                <c:pt idx="2065">
                  <c:v>4.13</c:v>
                </c:pt>
                <c:pt idx="2066">
                  <c:v>4.132</c:v>
                </c:pt>
                <c:pt idx="2067">
                  <c:v>4.133999999999999</c:v>
                </c:pt>
                <c:pt idx="2068">
                  <c:v>4.136</c:v>
                </c:pt>
                <c:pt idx="2069">
                  <c:v>4.137999999999997</c:v>
                </c:pt>
                <c:pt idx="2070">
                  <c:v>4.14</c:v>
                </c:pt>
                <c:pt idx="2071">
                  <c:v>4.141999999999999</c:v>
                </c:pt>
                <c:pt idx="2072">
                  <c:v>4.143999999999997</c:v>
                </c:pt>
                <c:pt idx="2073">
                  <c:v>4.145999999999997</c:v>
                </c:pt>
                <c:pt idx="2074">
                  <c:v>4.147999999999997</c:v>
                </c:pt>
                <c:pt idx="2075">
                  <c:v>4.149999999999999</c:v>
                </c:pt>
                <c:pt idx="2076">
                  <c:v>4.151999999999997</c:v>
                </c:pt>
                <c:pt idx="2077">
                  <c:v>4.153999999999997</c:v>
                </c:pt>
                <c:pt idx="2078">
                  <c:v>4.155999999999997</c:v>
                </c:pt>
                <c:pt idx="2079">
                  <c:v>4.157999999999997</c:v>
                </c:pt>
                <c:pt idx="2080">
                  <c:v>4.159999999999997</c:v>
                </c:pt>
                <c:pt idx="2081">
                  <c:v>4.161999999999997</c:v>
                </c:pt>
                <c:pt idx="2082">
                  <c:v>4.163999999999997</c:v>
                </c:pt>
                <c:pt idx="2083">
                  <c:v>4.165999999999997</c:v>
                </c:pt>
                <c:pt idx="2084">
                  <c:v>4.167999999999996</c:v>
                </c:pt>
                <c:pt idx="2085">
                  <c:v>4.17</c:v>
                </c:pt>
                <c:pt idx="2086">
                  <c:v>4.172</c:v>
                </c:pt>
                <c:pt idx="2087">
                  <c:v>4.173999999999999</c:v>
                </c:pt>
                <c:pt idx="2088">
                  <c:v>4.176</c:v>
                </c:pt>
                <c:pt idx="2089">
                  <c:v>4.177999999999997</c:v>
                </c:pt>
                <c:pt idx="2090">
                  <c:v>4.18</c:v>
                </c:pt>
                <c:pt idx="2091">
                  <c:v>4.181999999999999</c:v>
                </c:pt>
                <c:pt idx="2092">
                  <c:v>4.183999999999997</c:v>
                </c:pt>
                <c:pt idx="2093">
                  <c:v>4.185999999999997</c:v>
                </c:pt>
                <c:pt idx="2094">
                  <c:v>4.187999999999997</c:v>
                </c:pt>
                <c:pt idx="2095">
                  <c:v>4.189999999999999</c:v>
                </c:pt>
                <c:pt idx="2096">
                  <c:v>4.191999999999997</c:v>
                </c:pt>
                <c:pt idx="2097">
                  <c:v>4.193999999999997</c:v>
                </c:pt>
                <c:pt idx="2098">
                  <c:v>4.195999999999997</c:v>
                </c:pt>
                <c:pt idx="2099">
                  <c:v>4.197999999999997</c:v>
                </c:pt>
                <c:pt idx="2100">
                  <c:v>4.2</c:v>
                </c:pt>
                <c:pt idx="2101">
                  <c:v>4.202</c:v>
                </c:pt>
                <c:pt idx="2102">
                  <c:v>4.204</c:v>
                </c:pt>
                <c:pt idx="2103">
                  <c:v>4.206</c:v>
                </c:pt>
                <c:pt idx="2104">
                  <c:v>4.208</c:v>
                </c:pt>
                <c:pt idx="2105">
                  <c:v>4.21</c:v>
                </c:pt>
                <c:pt idx="2106">
                  <c:v>4.212</c:v>
                </c:pt>
                <c:pt idx="2107">
                  <c:v>4.214</c:v>
                </c:pt>
                <c:pt idx="2108">
                  <c:v>4.216</c:v>
                </c:pt>
                <c:pt idx="2109">
                  <c:v>4.218</c:v>
                </c:pt>
                <c:pt idx="2110">
                  <c:v>4.22</c:v>
                </c:pt>
                <c:pt idx="2111">
                  <c:v>4.222</c:v>
                </c:pt>
                <c:pt idx="2112">
                  <c:v>4.223999999999998</c:v>
                </c:pt>
                <c:pt idx="2113">
                  <c:v>4.226</c:v>
                </c:pt>
                <c:pt idx="2114">
                  <c:v>4.227999999999997</c:v>
                </c:pt>
                <c:pt idx="2115">
                  <c:v>4.23</c:v>
                </c:pt>
                <c:pt idx="2116">
                  <c:v>4.232</c:v>
                </c:pt>
                <c:pt idx="2117">
                  <c:v>4.234</c:v>
                </c:pt>
                <c:pt idx="2118">
                  <c:v>4.236</c:v>
                </c:pt>
                <c:pt idx="2119">
                  <c:v>4.238</c:v>
                </c:pt>
                <c:pt idx="2120">
                  <c:v>4.24</c:v>
                </c:pt>
                <c:pt idx="2121">
                  <c:v>4.242</c:v>
                </c:pt>
                <c:pt idx="2122">
                  <c:v>4.244</c:v>
                </c:pt>
                <c:pt idx="2123">
                  <c:v>4.246</c:v>
                </c:pt>
                <c:pt idx="2124">
                  <c:v>4.248</c:v>
                </c:pt>
                <c:pt idx="2125">
                  <c:v>4.25</c:v>
                </c:pt>
                <c:pt idx="2126">
                  <c:v>4.252</c:v>
                </c:pt>
                <c:pt idx="2127">
                  <c:v>4.254</c:v>
                </c:pt>
                <c:pt idx="2128">
                  <c:v>4.256</c:v>
                </c:pt>
                <c:pt idx="2129">
                  <c:v>4.258</c:v>
                </c:pt>
                <c:pt idx="2130">
                  <c:v>4.26</c:v>
                </c:pt>
                <c:pt idx="2131">
                  <c:v>4.262</c:v>
                </c:pt>
                <c:pt idx="2132">
                  <c:v>4.263999999999998</c:v>
                </c:pt>
                <c:pt idx="2133">
                  <c:v>4.266</c:v>
                </c:pt>
                <c:pt idx="2134">
                  <c:v>4.267999999999997</c:v>
                </c:pt>
                <c:pt idx="2135">
                  <c:v>4.27</c:v>
                </c:pt>
                <c:pt idx="2136">
                  <c:v>4.272</c:v>
                </c:pt>
                <c:pt idx="2137">
                  <c:v>4.274</c:v>
                </c:pt>
                <c:pt idx="2138">
                  <c:v>4.276</c:v>
                </c:pt>
                <c:pt idx="2139">
                  <c:v>4.278</c:v>
                </c:pt>
                <c:pt idx="2140">
                  <c:v>4.28</c:v>
                </c:pt>
                <c:pt idx="2141">
                  <c:v>4.282</c:v>
                </c:pt>
                <c:pt idx="2142">
                  <c:v>4.284</c:v>
                </c:pt>
                <c:pt idx="2143">
                  <c:v>4.286</c:v>
                </c:pt>
                <c:pt idx="2144">
                  <c:v>4.288</c:v>
                </c:pt>
                <c:pt idx="2145">
                  <c:v>4.29</c:v>
                </c:pt>
                <c:pt idx="2146">
                  <c:v>4.292</c:v>
                </c:pt>
                <c:pt idx="2147">
                  <c:v>4.294</c:v>
                </c:pt>
                <c:pt idx="2148">
                  <c:v>4.296</c:v>
                </c:pt>
                <c:pt idx="2149">
                  <c:v>4.298</c:v>
                </c:pt>
                <c:pt idx="2150">
                  <c:v>4.3</c:v>
                </c:pt>
                <c:pt idx="2151">
                  <c:v>4.302</c:v>
                </c:pt>
                <c:pt idx="2152">
                  <c:v>4.303999999999998</c:v>
                </c:pt>
                <c:pt idx="2153">
                  <c:v>4.306</c:v>
                </c:pt>
                <c:pt idx="2154">
                  <c:v>4.307999999999997</c:v>
                </c:pt>
                <c:pt idx="2155">
                  <c:v>4.31</c:v>
                </c:pt>
                <c:pt idx="2156">
                  <c:v>4.311999999999998</c:v>
                </c:pt>
                <c:pt idx="2157">
                  <c:v>4.313999999999997</c:v>
                </c:pt>
                <c:pt idx="2158">
                  <c:v>4.315999999999997</c:v>
                </c:pt>
                <c:pt idx="2159">
                  <c:v>4.317999999999997</c:v>
                </c:pt>
                <c:pt idx="2160">
                  <c:v>4.319999999999998</c:v>
                </c:pt>
                <c:pt idx="2161">
                  <c:v>4.321999999999997</c:v>
                </c:pt>
                <c:pt idx="2162">
                  <c:v>4.323999999999997</c:v>
                </c:pt>
                <c:pt idx="2163">
                  <c:v>4.325999999999997</c:v>
                </c:pt>
                <c:pt idx="2164">
                  <c:v>4.327999999999997</c:v>
                </c:pt>
                <c:pt idx="2165">
                  <c:v>4.33</c:v>
                </c:pt>
                <c:pt idx="2166">
                  <c:v>4.332</c:v>
                </c:pt>
                <c:pt idx="2167">
                  <c:v>4.334</c:v>
                </c:pt>
                <c:pt idx="2168">
                  <c:v>4.336</c:v>
                </c:pt>
                <c:pt idx="2169">
                  <c:v>4.338</c:v>
                </c:pt>
                <c:pt idx="2170">
                  <c:v>4.34</c:v>
                </c:pt>
                <c:pt idx="2171">
                  <c:v>4.342</c:v>
                </c:pt>
                <c:pt idx="2172">
                  <c:v>4.343999999999998</c:v>
                </c:pt>
                <c:pt idx="2173">
                  <c:v>4.346</c:v>
                </c:pt>
                <c:pt idx="2174">
                  <c:v>4.347999999999997</c:v>
                </c:pt>
                <c:pt idx="2175">
                  <c:v>4.35</c:v>
                </c:pt>
                <c:pt idx="2176">
                  <c:v>4.351999999999998</c:v>
                </c:pt>
                <c:pt idx="2177">
                  <c:v>4.353999999999997</c:v>
                </c:pt>
                <c:pt idx="2178">
                  <c:v>4.355999999999997</c:v>
                </c:pt>
                <c:pt idx="2179">
                  <c:v>4.357999999999997</c:v>
                </c:pt>
                <c:pt idx="2180">
                  <c:v>4.359999999999998</c:v>
                </c:pt>
                <c:pt idx="2181">
                  <c:v>4.361999999999997</c:v>
                </c:pt>
                <c:pt idx="2182">
                  <c:v>4.363999999999997</c:v>
                </c:pt>
                <c:pt idx="2183">
                  <c:v>4.365999999999997</c:v>
                </c:pt>
                <c:pt idx="2184">
                  <c:v>4.367999999999997</c:v>
                </c:pt>
                <c:pt idx="2185">
                  <c:v>4.37</c:v>
                </c:pt>
                <c:pt idx="2186">
                  <c:v>4.372</c:v>
                </c:pt>
                <c:pt idx="2187">
                  <c:v>4.374</c:v>
                </c:pt>
                <c:pt idx="2188">
                  <c:v>4.376</c:v>
                </c:pt>
                <c:pt idx="2189">
                  <c:v>4.378</c:v>
                </c:pt>
                <c:pt idx="2190">
                  <c:v>4.38</c:v>
                </c:pt>
                <c:pt idx="2191">
                  <c:v>4.382</c:v>
                </c:pt>
                <c:pt idx="2192">
                  <c:v>4.383999999999999</c:v>
                </c:pt>
                <c:pt idx="2193">
                  <c:v>4.386</c:v>
                </c:pt>
                <c:pt idx="2194">
                  <c:v>4.387999999999997</c:v>
                </c:pt>
                <c:pt idx="2195">
                  <c:v>4.39</c:v>
                </c:pt>
                <c:pt idx="2196">
                  <c:v>4.391999999999999</c:v>
                </c:pt>
                <c:pt idx="2197">
                  <c:v>4.393999999999997</c:v>
                </c:pt>
                <c:pt idx="2198">
                  <c:v>4.395999999999997</c:v>
                </c:pt>
                <c:pt idx="2199">
                  <c:v>4.397999999999997</c:v>
                </c:pt>
                <c:pt idx="2200">
                  <c:v>4.4</c:v>
                </c:pt>
                <c:pt idx="2201">
                  <c:v>4.402</c:v>
                </c:pt>
                <c:pt idx="2202">
                  <c:v>4.404</c:v>
                </c:pt>
                <c:pt idx="2203">
                  <c:v>4.406</c:v>
                </c:pt>
                <c:pt idx="2204">
                  <c:v>4.408</c:v>
                </c:pt>
                <c:pt idx="2205">
                  <c:v>4.41</c:v>
                </c:pt>
                <c:pt idx="2206">
                  <c:v>4.412</c:v>
                </c:pt>
                <c:pt idx="2207">
                  <c:v>4.414</c:v>
                </c:pt>
                <c:pt idx="2208">
                  <c:v>4.416</c:v>
                </c:pt>
                <c:pt idx="2209">
                  <c:v>4.418</c:v>
                </c:pt>
                <c:pt idx="2210">
                  <c:v>4.42</c:v>
                </c:pt>
                <c:pt idx="2211">
                  <c:v>4.422</c:v>
                </c:pt>
                <c:pt idx="2212">
                  <c:v>4.423999999999999</c:v>
                </c:pt>
                <c:pt idx="2213">
                  <c:v>4.426</c:v>
                </c:pt>
                <c:pt idx="2214">
                  <c:v>4.427999999999997</c:v>
                </c:pt>
                <c:pt idx="2215">
                  <c:v>4.43</c:v>
                </c:pt>
                <c:pt idx="2216">
                  <c:v>4.432</c:v>
                </c:pt>
                <c:pt idx="2217">
                  <c:v>4.434</c:v>
                </c:pt>
                <c:pt idx="2218">
                  <c:v>4.436</c:v>
                </c:pt>
                <c:pt idx="2219">
                  <c:v>4.438</c:v>
                </c:pt>
                <c:pt idx="2220">
                  <c:v>4.44</c:v>
                </c:pt>
                <c:pt idx="2221">
                  <c:v>4.442</c:v>
                </c:pt>
                <c:pt idx="2222">
                  <c:v>4.444</c:v>
                </c:pt>
                <c:pt idx="2223">
                  <c:v>4.446</c:v>
                </c:pt>
                <c:pt idx="2224">
                  <c:v>4.448</c:v>
                </c:pt>
                <c:pt idx="2225">
                  <c:v>4.45</c:v>
                </c:pt>
                <c:pt idx="2226">
                  <c:v>4.452</c:v>
                </c:pt>
                <c:pt idx="2227">
                  <c:v>4.454</c:v>
                </c:pt>
                <c:pt idx="2228">
                  <c:v>4.456</c:v>
                </c:pt>
                <c:pt idx="2229">
                  <c:v>4.458</c:v>
                </c:pt>
                <c:pt idx="2230">
                  <c:v>4.46</c:v>
                </c:pt>
                <c:pt idx="2231">
                  <c:v>4.462</c:v>
                </c:pt>
                <c:pt idx="2232">
                  <c:v>4.463999999999999</c:v>
                </c:pt>
                <c:pt idx="2233">
                  <c:v>4.466</c:v>
                </c:pt>
                <c:pt idx="2234">
                  <c:v>4.468</c:v>
                </c:pt>
                <c:pt idx="2235">
                  <c:v>4.47</c:v>
                </c:pt>
                <c:pt idx="2236">
                  <c:v>4.472</c:v>
                </c:pt>
                <c:pt idx="2237">
                  <c:v>4.474</c:v>
                </c:pt>
                <c:pt idx="2238">
                  <c:v>4.476</c:v>
                </c:pt>
                <c:pt idx="2239">
                  <c:v>4.478</c:v>
                </c:pt>
                <c:pt idx="2240">
                  <c:v>4.48</c:v>
                </c:pt>
                <c:pt idx="2241">
                  <c:v>4.482</c:v>
                </c:pt>
                <c:pt idx="2242">
                  <c:v>4.484</c:v>
                </c:pt>
                <c:pt idx="2243">
                  <c:v>4.486</c:v>
                </c:pt>
                <c:pt idx="2244">
                  <c:v>4.488</c:v>
                </c:pt>
                <c:pt idx="2245">
                  <c:v>4.49</c:v>
                </c:pt>
                <c:pt idx="2246">
                  <c:v>4.492</c:v>
                </c:pt>
                <c:pt idx="2247">
                  <c:v>4.494</c:v>
                </c:pt>
                <c:pt idx="2248">
                  <c:v>4.496</c:v>
                </c:pt>
                <c:pt idx="2249">
                  <c:v>4.498</c:v>
                </c:pt>
                <c:pt idx="2250">
                  <c:v>4.5</c:v>
                </c:pt>
                <c:pt idx="2251">
                  <c:v>4.502</c:v>
                </c:pt>
                <c:pt idx="2252">
                  <c:v>4.504</c:v>
                </c:pt>
                <c:pt idx="2253">
                  <c:v>4.506</c:v>
                </c:pt>
                <c:pt idx="2254">
                  <c:v>4.508</c:v>
                </c:pt>
                <c:pt idx="2255">
                  <c:v>4.51</c:v>
                </c:pt>
                <c:pt idx="2256">
                  <c:v>4.512</c:v>
                </c:pt>
                <c:pt idx="2257">
                  <c:v>4.513999999999998</c:v>
                </c:pt>
                <c:pt idx="2258">
                  <c:v>4.516</c:v>
                </c:pt>
                <c:pt idx="2259">
                  <c:v>4.517999999999997</c:v>
                </c:pt>
                <c:pt idx="2260">
                  <c:v>4.52</c:v>
                </c:pt>
                <c:pt idx="2261">
                  <c:v>4.521999999999998</c:v>
                </c:pt>
                <c:pt idx="2262">
                  <c:v>4.523999999999997</c:v>
                </c:pt>
                <c:pt idx="2263">
                  <c:v>4.525999999999997</c:v>
                </c:pt>
                <c:pt idx="2264">
                  <c:v>4.527999999999997</c:v>
                </c:pt>
                <c:pt idx="2265">
                  <c:v>4.53</c:v>
                </c:pt>
                <c:pt idx="2266">
                  <c:v>4.532</c:v>
                </c:pt>
                <c:pt idx="2267">
                  <c:v>4.534</c:v>
                </c:pt>
                <c:pt idx="2268">
                  <c:v>4.536</c:v>
                </c:pt>
                <c:pt idx="2269">
                  <c:v>4.538</c:v>
                </c:pt>
                <c:pt idx="2270">
                  <c:v>4.54</c:v>
                </c:pt>
                <c:pt idx="2271">
                  <c:v>4.542</c:v>
                </c:pt>
                <c:pt idx="2272">
                  <c:v>4.544</c:v>
                </c:pt>
                <c:pt idx="2273">
                  <c:v>4.546</c:v>
                </c:pt>
                <c:pt idx="2274">
                  <c:v>4.548</c:v>
                </c:pt>
                <c:pt idx="2275">
                  <c:v>4.55</c:v>
                </c:pt>
                <c:pt idx="2276">
                  <c:v>4.552</c:v>
                </c:pt>
                <c:pt idx="2277">
                  <c:v>4.553999999999998</c:v>
                </c:pt>
                <c:pt idx="2278">
                  <c:v>4.556</c:v>
                </c:pt>
                <c:pt idx="2279">
                  <c:v>4.557999999999997</c:v>
                </c:pt>
                <c:pt idx="2280">
                  <c:v>4.56</c:v>
                </c:pt>
                <c:pt idx="2281">
                  <c:v>4.561999999999998</c:v>
                </c:pt>
                <c:pt idx="2282">
                  <c:v>4.563999999999997</c:v>
                </c:pt>
                <c:pt idx="2283">
                  <c:v>4.565999999999997</c:v>
                </c:pt>
                <c:pt idx="2284">
                  <c:v>4.567999999999997</c:v>
                </c:pt>
                <c:pt idx="2285">
                  <c:v>4.57</c:v>
                </c:pt>
                <c:pt idx="2286">
                  <c:v>4.572</c:v>
                </c:pt>
                <c:pt idx="2287">
                  <c:v>4.574</c:v>
                </c:pt>
                <c:pt idx="2288">
                  <c:v>4.576</c:v>
                </c:pt>
                <c:pt idx="2289">
                  <c:v>4.578</c:v>
                </c:pt>
                <c:pt idx="2290">
                  <c:v>4.58</c:v>
                </c:pt>
                <c:pt idx="2291">
                  <c:v>4.582</c:v>
                </c:pt>
                <c:pt idx="2292">
                  <c:v>4.584</c:v>
                </c:pt>
                <c:pt idx="2293">
                  <c:v>4.586</c:v>
                </c:pt>
                <c:pt idx="2294">
                  <c:v>4.588</c:v>
                </c:pt>
                <c:pt idx="2295">
                  <c:v>4.59</c:v>
                </c:pt>
                <c:pt idx="2296">
                  <c:v>4.592</c:v>
                </c:pt>
                <c:pt idx="2297">
                  <c:v>4.593999999999999</c:v>
                </c:pt>
                <c:pt idx="2298">
                  <c:v>4.596</c:v>
                </c:pt>
                <c:pt idx="2299">
                  <c:v>4.597999999999997</c:v>
                </c:pt>
                <c:pt idx="2300">
                  <c:v>4.6</c:v>
                </c:pt>
                <c:pt idx="2301">
                  <c:v>4.601999999999998</c:v>
                </c:pt>
                <c:pt idx="2302">
                  <c:v>4.603999999999997</c:v>
                </c:pt>
                <c:pt idx="2303">
                  <c:v>4.605999999999997</c:v>
                </c:pt>
                <c:pt idx="2304">
                  <c:v>4.607999999999997</c:v>
                </c:pt>
                <c:pt idx="2305">
                  <c:v>4.609999999999998</c:v>
                </c:pt>
                <c:pt idx="2306">
                  <c:v>4.611999999999997</c:v>
                </c:pt>
                <c:pt idx="2307">
                  <c:v>4.613999999999997</c:v>
                </c:pt>
                <c:pt idx="2308">
                  <c:v>4.615999999999997</c:v>
                </c:pt>
                <c:pt idx="2309">
                  <c:v>4.617999999999997</c:v>
                </c:pt>
                <c:pt idx="2310">
                  <c:v>4.619999999999997</c:v>
                </c:pt>
                <c:pt idx="2311">
                  <c:v>4.621999999999997</c:v>
                </c:pt>
                <c:pt idx="2312">
                  <c:v>4.623999999999997</c:v>
                </c:pt>
                <c:pt idx="2313">
                  <c:v>4.625999999999997</c:v>
                </c:pt>
                <c:pt idx="2314">
                  <c:v>4.627999999999996</c:v>
                </c:pt>
                <c:pt idx="2315">
                  <c:v>4.63</c:v>
                </c:pt>
                <c:pt idx="2316">
                  <c:v>4.632</c:v>
                </c:pt>
                <c:pt idx="2317">
                  <c:v>4.633999999999998</c:v>
                </c:pt>
                <c:pt idx="2318">
                  <c:v>4.636</c:v>
                </c:pt>
                <c:pt idx="2319">
                  <c:v>4.637999999999997</c:v>
                </c:pt>
                <c:pt idx="2320">
                  <c:v>4.64</c:v>
                </c:pt>
                <c:pt idx="2321">
                  <c:v>4.641999999999998</c:v>
                </c:pt>
                <c:pt idx="2322">
                  <c:v>4.643999999999997</c:v>
                </c:pt>
                <c:pt idx="2323">
                  <c:v>4.645999999999997</c:v>
                </c:pt>
                <c:pt idx="2324">
                  <c:v>4.647999999999997</c:v>
                </c:pt>
                <c:pt idx="2325">
                  <c:v>4.649999999999998</c:v>
                </c:pt>
                <c:pt idx="2326">
                  <c:v>4.651999999999997</c:v>
                </c:pt>
                <c:pt idx="2327">
                  <c:v>4.653999999999997</c:v>
                </c:pt>
                <c:pt idx="2328">
                  <c:v>4.655999999999997</c:v>
                </c:pt>
                <c:pt idx="2329">
                  <c:v>4.657999999999997</c:v>
                </c:pt>
                <c:pt idx="2330">
                  <c:v>4.659999999999997</c:v>
                </c:pt>
                <c:pt idx="2331">
                  <c:v>4.661999999999997</c:v>
                </c:pt>
                <c:pt idx="2332">
                  <c:v>4.663999999999997</c:v>
                </c:pt>
                <c:pt idx="2333">
                  <c:v>4.665999999999997</c:v>
                </c:pt>
                <c:pt idx="2334">
                  <c:v>4.667999999999996</c:v>
                </c:pt>
                <c:pt idx="2335">
                  <c:v>4.67</c:v>
                </c:pt>
                <c:pt idx="2336">
                  <c:v>4.672</c:v>
                </c:pt>
                <c:pt idx="2337">
                  <c:v>4.673999999999999</c:v>
                </c:pt>
                <c:pt idx="2338">
                  <c:v>4.676</c:v>
                </c:pt>
                <c:pt idx="2339">
                  <c:v>4.677999999999997</c:v>
                </c:pt>
                <c:pt idx="2340">
                  <c:v>4.68</c:v>
                </c:pt>
                <c:pt idx="2341">
                  <c:v>4.681999999999999</c:v>
                </c:pt>
                <c:pt idx="2342">
                  <c:v>4.683999999999997</c:v>
                </c:pt>
                <c:pt idx="2343">
                  <c:v>4.685999999999997</c:v>
                </c:pt>
                <c:pt idx="2344">
                  <c:v>4.687999999999997</c:v>
                </c:pt>
                <c:pt idx="2345">
                  <c:v>4.689999999999999</c:v>
                </c:pt>
                <c:pt idx="2346">
                  <c:v>4.691999999999997</c:v>
                </c:pt>
                <c:pt idx="2347">
                  <c:v>4.693999999999997</c:v>
                </c:pt>
                <c:pt idx="2348">
                  <c:v>4.695999999999997</c:v>
                </c:pt>
                <c:pt idx="2349">
                  <c:v>4.697999999999997</c:v>
                </c:pt>
                <c:pt idx="2350">
                  <c:v>4.7</c:v>
                </c:pt>
                <c:pt idx="2351">
                  <c:v>4.702</c:v>
                </c:pt>
                <c:pt idx="2352">
                  <c:v>4.704</c:v>
                </c:pt>
                <c:pt idx="2353">
                  <c:v>4.706</c:v>
                </c:pt>
                <c:pt idx="2354">
                  <c:v>4.708</c:v>
                </c:pt>
                <c:pt idx="2355">
                  <c:v>4.71</c:v>
                </c:pt>
                <c:pt idx="2356">
                  <c:v>4.712</c:v>
                </c:pt>
                <c:pt idx="2357">
                  <c:v>4.713999999999999</c:v>
                </c:pt>
                <c:pt idx="2358">
                  <c:v>4.716</c:v>
                </c:pt>
                <c:pt idx="2359">
                  <c:v>4.718</c:v>
                </c:pt>
                <c:pt idx="2360">
                  <c:v>4.72</c:v>
                </c:pt>
                <c:pt idx="2361">
                  <c:v>4.721999999999999</c:v>
                </c:pt>
                <c:pt idx="2362">
                  <c:v>4.723999999999997</c:v>
                </c:pt>
                <c:pt idx="2363">
                  <c:v>4.726</c:v>
                </c:pt>
                <c:pt idx="2364">
                  <c:v>4.727999999999997</c:v>
                </c:pt>
                <c:pt idx="2365">
                  <c:v>4.73</c:v>
                </c:pt>
                <c:pt idx="2366">
                  <c:v>4.732</c:v>
                </c:pt>
                <c:pt idx="2367">
                  <c:v>4.734</c:v>
                </c:pt>
                <c:pt idx="2368">
                  <c:v>4.736</c:v>
                </c:pt>
                <c:pt idx="2369">
                  <c:v>4.738</c:v>
                </c:pt>
                <c:pt idx="2370">
                  <c:v>4.74</c:v>
                </c:pt>
                <c:pt idx="2371">
                  <c:v>4.742</c:v>
                </c:pt>
                <c:pt idx="2372">
                  <c:v>4.744</c:v>
                </c:pt>
                <c:pt idx="2373">
                  <c:v>4.746</c:v>
                </c:pt>
                <c:pt idx="2374">
                  <c:v>4.748</c:v>
                </c:pt>
                <c:pt idx="2375">
                  <c:v>4.75</c:v>
                </c:pt>
                <c:pt idx="2376">
                  <c:v>4.752</c:v>
                </c:pt>
                <c:pt idx="2377">
                  <c:v>4.753999999999999</c:v>
                </c:pt>
                <c:pt idx="2378">
                  <c:v>4.756</c:v>
                </c:pt>
                <c:pt idx="2379">
                  <c:v>4.758</c:v>
                </c:pt>
                <c:pt idx="2380">
                  <c:v>4.76</c:v>
                </c:pt>
                <c:pt idx="2381">
                  <c:v>4.761999999999999</c:v>
                </c:pt>
                <c:pt idx="2382">
                  <c:v>4.763999999999997</c:v>
                </c:pt>
                <c:pt idx="2383">
                  <c:v>4.766</c:v>
                </c:pt>
                <c:pt idx="2384">
                  <c:v>4.767999999999997</c:v>
                </c:pt>
                <c:pt idx="2385">
                  <c:v>4.769999999999999</c:v>
                </c:pt>
                <c:pt idx="2386">
                  <c:v>4.772</c:v>
                </c:pt>
                <c:pt idx="2387">
                  <c:v>4.774</c:v>
                </c:pt>
                <c:pt idx="2388">
                  <c:v>4.776</c:v>
                </c:pt>
                <c:pt idx="2389">
                  <c:v>4.778</c:v>
                </c:pt>
                <c:pt idx="2390">
                  <c:v>4.78</c:v>
                </c:pt>
                <c:pt idx="2391">
                  <c:v>4.782</c:v>
                </c:pt>
                <c:pt idx="2392">
                  <c:v>4.784</c:v>
                </c:pt>
                <c:pt idx="2393">
                  <c:v>4.786</c:v>
                </c:pt>
                <c:pt idx="2394">
                  <c:v>4.788</c:v>
                </c:pt>
                <c:pt idx="2395">
                  <c:v>4.79</c:v>
                </c:pt>
                <c:pt idx="2396">
                  <c:v>4.792</c:v>
                </c:pt>
                <c:pt idx="2397">
                  <c:v>4.794</c:v>
                </c:pt>
                <c:pt idx="2398">
                  <c:v>4.796</c:v>
                </c:pt>
                <c:pt idx="2399">
                  <c:v>4.798</c:v>
                </c:pt>
                <c:pt idx="2400">
                  <c:v>4.8</c:v>
                </c:pt>
                <c:pt idx="2401">
                  <c:v>4.802</c:v>
                </c:pt>
                <c:pt idx="2402">
                  <c:v>4.803999999999998</c:v>
                </c:pt>
                <c:pt idx="2403">
                  <c:v>4.806</c:v>
                </c:pt>
                <c:pt idx="2404">
                  <c:v>4.807999999999997</c:v>
                </c:pt>
                <c:pt idx="2405">
                  <c:v>4.81</c:v>
                </c:pt>
                <c:pt idx="2406">
                  <c:v>4.811999999999998</c:v>
                </c:pt>
                <c:pt idx="2407">
                  <c:v>4.813999999999997</c:v>
                </c:pt>
                <c:pt idx="2408">
                  <c:v>4.815999999999997</c:v>
                </c:pt>
                <c:pt idx="2409">
                  <c:v>4.817999999999997</c:v>
                </c:pt>
                <c:pt idx="2410">
                  <c:v>4.819999999999998</c:v>
                </c:pt>
                <c:pt idx="2411">
                  <c:v>4.821999999999997</c:v>
                </c:pt>
                <c:pt idx="2412">
                  <c:v>4.823999999999997</c:v>
                </c:pt>
                <c:pt idx="2413">
                  <c:v>4.825999999999997</c:v>
                </c:pt>
                <c:pt idx="2414">
                  <c:v>4.827999999999997</c:v>
                </c:pt>
                <c:pt idx="2415">
                  <c:v>4.83</c:v>
                </c:pt>
                <c:pt idx="2416">
                  <c:v>4.832</c:v>
                </c:pt>
                <c:pt idx="2417">
                  <c:v>4.834</c:v>
                </c:pt>
                <c:pt idx="2418">
                  <c:v>4.836</c:v>
                </c:pt>
                <c:pt idx="2419">
                  <c:v>4.838</c:v>
                </c:pt>
                <c:pt idx="2420">
                  <c:v>4.84</c:v>
                </c:pt>
                <c:pt idx="2421">
                  <c:v>4.842</c:v>
                </c:pt>
                <c:pt idx="2422">
                  <c:v>4.843999999999998</c:v>
                </c:pt>
                <c:pt idx="2423">
                  <c:v>4.846</c:v>
                </c:pt>
                <c:pt idx="2424">
                  <c:v>4.847999999999997</c:v>
                </c:pt>
                <c:pt idx="2425">
                  <c:v>4.85</c:v>
                </c:pt>
                <c:pt idx="2426">
                  <c:v>4.851999999999998</c:v>
                </c:pt>
                <c:pt idx="2427">
                  <c:v>4.853999999999997</c:v>
                </c:pt>
                <c:pt idx="2428">
                  <c:v>4.855999999999997</c:v>
                </c:pt>
                <c:pt idx="2429">
                  <c:v>4.857999999999997</c:v>
                </c:pt>
                <c:pt idx="2430">
                  <c:v>4.859999999999998</c:v>
                </c:pt>
                <c:pt idx="2431">
                  <c:v>4.861999999999997</c:v>
                </c:pt>
                <c:pt idx="2432">
                  <c:v>4.863999999999997</c:v>
                </c:pt>
                <c:pt idx="2433">
                  <c:v>4.865999999999997</c:v>
                </c:pt>
                <c:pt idx="2434">
                  <c:v>4.867999999999997</c:v>
                </c:pt>
                <c:pt idx="2435">
                  <c:v>4.87</c:v>
                </c:pt>
                <c:pt idx="2436">
                  <c:v>4.872</c:v>
                </c:pt>
                <c:pt idx="2437">
                  <c:v>4.874</c:v>
                </c:pt>
                <c:pt idx="2438">
                  <c:v>4.876</c:v>
                </c:pt>
                <c:pt idx="2439">
                  <c:v>4.878</c:v>
                </c:pt>
                <c:pt idx="2440">
                  <c:v>4.88</c:v>
                </c:pt>
                <c:pt idx="2441">
                  <c:v>4.882</c:v>
                </c:pt>
                <c:pt idx="2442">
                  <c:v>4.883999999999999</c:v>
                </c:pt>
                <c:pt idx="2443">
                  <c:v>4.886</c:v>
                </c:pt>
                <c:pt idx="2444">
                  <c:v>4.887999999999997</c:v>
                </c:pt>
                <c:pt idx="2445">
                  <c:v>4.89</c:v>
                </c:pt>
                <c:pt idx="2446">
                  <c:v>4.891999999999999</c:v>
                </c:pt>
                <c:pt idx="2447">
                  <c:v>4.893999999999997</c:v>
                </c:pt>
                <c:pt idx="2448">
                  <c:v>4.895999999999997</c:v>
                </c:pt>
                <c:pt idx="2449">
                  <c:v>4.897999999999997</c:v>
                </c:pt>
                <c:pt idx="2450">
                  <c:v>4.9</c:v>
                </c:pt>
                <c:pt idx="2451">
                  <c:v>4.902</c:v>
                </c:pt>
                <c:pt idx="2452">
                  <c:v>4.904</c:v>
                </c:pt>
                <c:pt idx="2453">
                  <c:v>4.906</c:v>
                </c:pt>
                <c:pt idx="2454">
                  <c:v>4.908</c:v>
                </c:pt>
                <c:pt idx="2455">
                  <c:v>4.91</c:v>
                </c:pt>
                <c:pt idx="2456">
                  <c:v>4.912</c:v>
                </c:pt>
                <c:pt idx="2457">
                  <c:v>4.914</c:v>
                </c:pt>
                <c:pt idx="2458">
                  <c:v>4.916</c:v>
                </c:pt>
                <c:pt idx="2459">
                  <c:v>4.918</c:v>
                </c:pt>
                <c:pt idx="2460">
                  <c:v>4.92</c:v>
                </c:pt>
                <c:pt idx="2461">
                  <c:v>4.922</c:v>
                </c:pt>
                <c:pt idx="2462">
                  <c:v>4.923999999999999</c:v>
                </c:pt>
                <c:pt idx="2463">
                  <c:v>4.926</c:v>
                </c:pt>
                <c:pt idx="2464">
                  <c:v>4.927999999999997</c:v>
                </c:pt>
                <c:pt idx="2465">
                  <c:v>4.93</c:v>
                </c:pt>
                <c:pt idx="2466">
                  <c:v>4.932</c:v>
                </c:pt>
                <c:pt idx="2467">
                  <c:v>4.934</c:v>
                </c:pt>
                <c:pt idx="2468">
                  <c:v>4.936</c:v>
                </c:pt>
                <c:pt idx="2469">
                  <c:v>4.938</c:v>
                </c:pt>
                <c:pt idx="2470">
                  <c:v>4.94</c:v>
                </c:pt>
                <c:pt idx="2471">
                  <c:v>4.942</c:v>
                </c:pt>
                <c:pt idx="2472">
                  <c:v>4.944</c:v>
                </c:pt>
                <c:pt idx="2473">
                  <c:v>4.946</c:v>
                </c:pt>
                <c:pt idx="2474">
                  <c:v>4.948</c:v>
                </c:pt>
                <c:pt idx="2475">
                  <c:v>4.95</c:v>
                </c:pt>
                <c:pt idx="2476">
                  <c:v>4.952</c:v>
                </c:pt>
                <c:pt idx="2477">
                  <c:v>4.954</c:v>
                </c:pt>
                <c:pt idx="2478">
                  <c:v>4.956</c:v>
                </c:pt>
                <c:pt idx="2479">
                  <c:v>4.958</c:v>
                </c:pt>
                <c:pt idx="2480">
                  <c:v>4.96</c:v>
                </c:pt>
                <c:pt idx="2481">
                  <c:v>4.962</c:v>
                </c:pt>
                <c:pt idx="2482">
                  <c:v>4.963999999999999</c:v>
                </c:pt>
                <c:pt idx="2483">
                  <c:v>4.966</c:v>
                </c:pt>
                <c:pt idx="2484">
                  <c:v>4.968</c:v>
                </c:pt>
                <c:pt idx="2485">
                  <c:v>4.97</c:v>
                </c:pt>
                <c:pt idx="2486">
                  <c:v>4.972</c:v>
                </c:pt>
                <c:pt idx="2487">
                  <c:v>4.974</c:v>
                </c:pt>
                <c:pt idx="2488">
                  <c:v>4.976</c:v>
                </c:pt>
                <c:pt idx="2489">
                  <c:v>4.978</c:v>
                </c:pt>
                <c:pt idx="2490">
                  <c:v>4.98</c:v>
                </c:pt>
                <c:pt idx="2491">
                  <c:v>4.982</c:v>
                </c:pt>
                <c:pt idx="2492">
                  <c:v>4.984</c:v>
                </c:pt>
                <c:pt idx="2493">
                  <c:v>4.986</c:v>
                </c:pt>
                <c:pt idx="2494">
                  <c:v>4.988</c:v>
                </c:pt>
                <c:pt idx="2495">
                  <c:v>4.99</c:v>
                </c:pt>
                <c:pt idx="2496">
                  <c:v>4.992</c:v>
                </c:pt>
                <c:pt idx="2497">
                  <c:v>4.994</c:v>
                </c:pt>
                <c:pt idx="2498">
                  <c:v>4.996</c:v>
                </c:pt>
                <c:pt idx="2499">
                  <c:v>4.998</c:v>
                </c:pt>
                <c:pt idx="2500">
                  <c:v>5.0</c:v>
                </c:pt>
              </c:numCache>
            </c:numRef>
          </c:xVal>
          <c:yVal>
            <c:numRef>
              <c:f>optl0105_l050!$I$2:$I$2502</c:f>
              <c:numCache>
                <c:formatCode>0.00E+00</c:formatCode>
                <c:ptCount val="2501"/>
                <c:pt idx="0">
                  <c:v>0.0</c:v>
                </c:pt>
                <c:pt idx="1">
                  <c:v>-8.06E-12</c:v>
                </c:pt>
                <c:pt idx="2">
                  <c:v>-2.84E-10</c:v>
                </c:pt>
                <c:pt idx="3">
                  <c:v>-2.36E-9</c:v>
                </c:pt>
                <c:pt idx="4">
                  <c:v>-1.1E-8</c:v>
                </c:pt>
                <c:pt idx="5">
                  <c:v>-3.74E-8</c:v>
                </c:pt>
                <c:pt idx="6">
                  <c:v>-1.03E-7</c:v>
                </c:pt>
                <c:pt idx="7">
                  <c:v>-2.43E-7</c:v>
                </c:pt>
                <c:pt idx="8">
                  <c:v>-5.16E-7</c:v>
                </c:pt>
                <c:pt idx="9">
                  <c:v>-1.01E-6</c:v>
                </c:pt>
                <c:pt idx="10">
                  <c:v>-1.83E-6</c:v>
                </c:pt>
                <c:pt idx="11">
                  <c:v>-3.15E-6</c:v>
                </c:pt>
                <c:pt idx="12">
                  <c:v>-5.18E-6</c:v>
                </c:pt>
                <c:pt idx="13">
                  <c:v>-8.19E-6</c:v>
                </c:pt>
                <c:pt idx="14">
                  <c:v>-1.25E-5</c:v>
                </c:pt>
                <c:pt idx="15">
                  <c:v>-1.86E-5</c:v>
                </c:pt>
                <c:pt idx="16">
                  <c:v>-2.69E-5</c:v>
                </c:pt>
                <c:pt idx="17">
                  <c:v>-3.8E-5</c:v>
                </c:pt>
                <c:pt idx="18">
                  <c:v>-5.27E-5</c:v>
                </c:pt>
                <c:pt idx="19">
                  <c:v>-7.17E-5</c:v>
                </c:pt>
                <c:pt idx="20">
                  <c:v>-9.61E-5</c:v>
                </c:pt>
                <c:pt idx="21">
                  <c:v>-0.000127</c:v>
                </c:pt>
                <c:pt idx="22">
                  <c:v>-0.000165</c:v>
                </c:pt>
                <c:pt idx="23">
                  <c:v>-0.000213</c:v>
                </c:pt>
                <c:pt idx="24">
                  <c:v>-0.000271</c:v>
                </c:pt>
                <c:pt idx="25">
                  <c:v>-0.000341</c:v>
                </c:pt>
                <c:pt idx="26">
                  <c:v>-0.000425</c:v>
                </c:pt>
                <c:pt idx="27">
                  <c:v>-0.000525</c:v>
                </c:pt>
                <c:pt idx="28">
                  <c:v>-0.000644</c:v>
                </c:pt>
                <c:pt idx="29">
                  <c:v>-0.000783</c:v>
                </c:pt>
                <c:pt idx="30">
                  <c:v>-0.000946</c:v>
                </c:pt>
                <c:pt idx="31">
                  <c:v>-0.00113</c:v>
                </c:pt>
                <c:pt idx="32">
                  <c:v>-0.00135</c:v>
                </c:pt>
                <c:pt idx="33">
                  <c:v>-0.0016</c:v>
                </c:pt>
                <c:pt idx="34">
                  <c:v>-0.00188</c:v>
                </c:pt>
                <c:pt idx="35">
                  <c:v>-0.00221</c:v>
                </c:pt>
                <c:pt idx="36">
                  <c:v>-0.00257</c:v>
                </c:pt>
                <c:pt idx="37">
                  <c:v>-0.00298</c:v>
                </c:pt>
                <c:pt idx="38">
                  <c:v>-0.00344</c:v>
                </c:pt>
                <c:pt idx="39">
                  <c:v>-0.00396</c:v>
                </c:pt>
                <c:pt idx="40">
                  <c:v>-0.00453</c:v>
                </c:pt>
                <c:pt idx="41">
                  <c:v>-0.00516</c:v>
                </c:pt>
                <c:pt idx="42">
                  <c:v>-0.00586</c:v>
                </c:pt>
                <c:pt idx="43">
                  <c:v>-0.00662</c:v>
                </c:pt>
                <c:pt idx="44">
                  <c:v>-0.00747</c:v>
                </c:pt>
                <c:pt idx="45">
                  <c:v>-0.00839</c:v>
                </c:pt>
                <c:pt idx="46">
                  <c:v>-0.00939</c:v>
                </c:pt>
                <c:pt idx="47">
                  <c:v>-0.0105</c:v>
                </c:pt>
                <c:pt idx="48">
                  <c:v>-0.0117</c:v>
                </c:pt>
                <c:pt idx="49">
                  <c:v>-0.0129</c:v>
                </c:pt>
                <c:pt idx="50">
                  <c:v>-0.0143</c:v>
                </c:pt>
                <c:pt idx="51">
                  <c:v>-0.0158</c:v>
                </c:pt>
                <c:pt idx="52">
                  <c:v>-0.0174</c:v>
                </c:pt>
                <c:pt idx="53">
                  <c:v>-0.0191</c:v>
                </c:pt>
                <c:pt idx="54">
                  <c:v>-0.0209</c:v>
                </c:pt>
                <c:pt idx="55">
                  <c:v>-0.0229</c:v>
                </c:pt>
                <c:pt idx="56">
                  <c:v>-0.0249</c:v>
                </c:pt>
                <c:pt idx="57">
                  <c:v>-0.0271</c:v>
                </c:pt>
                <c:pt idx="58">
                  <c:v>-0.0294</c:v>
                </c:pt>
                <c:pt idx="59">
                  <c:v>-0.0319</c:v>
                </c:pt>
                <c:pt idx="60">
                  <c:v>-0.0344</c:v>
                </c:pt>
                <c:pt idx="61">
                  <c:v>-0.0372</c:v>
                </c:pt>
                <c:pt idx="62">
                  <c:v>-0.04</c:v>
                </c:pt>
                <c:pt idx="63">
                  <c:v>-0.043</c:v>
                </c:pt>
                <c:pt idx="64">
                  <c:v>-0.0461</c:v>
                </c:pt>
                <c:pt idx="65">
                  <c:v>-0.0494</c:v>
                </c:pt>
                <c:pt idx="66">
                  <c:v>-0.0528</c:v>
                </c:pt>
                <c:pt idx="67">
                  <c:v>-0.0564</c:v>
                </c:pt>
                <c:pt idx="68">
                  <c:v>-0.0601</c:v>
                </c:pt>
                <c:pt idx="69">
                  <c:v>-0.0639</c:v>
                </c:pt>
                <c:pt idx="70">
                  <c:v>-0.0679</c:v>
                </c:pt>
                <c:pt idx="71">
                  <c:v>-0.072</c:v>
                </c:pt>
                <c:pt idx="72">
                  <c:v>-0.0762</c:v>
                </c:pt>
                <c:pt idx="73">
                  <c:v>-0.0806</c:v>
                </c:pt>
                <c:pt idx="74">
                  <c:v>-0.0851</c:v>
                </c:pt>
                <c:pt idx="75">
                  <c:v>-0.0897</c:v>
                </c:pt>
                <c:pt idx="76">
                  <c:v>-0.0945</c:v>
                </c:pt>
                <c:pt idx="77">
                  <c:v>-0.0994</c:v>
                </c:pt>
                <c:pt idx="78">
                  <c:v>-0.104</c:v>
                </c:pt>
                <c:pt idx="79">
                  <c:v>-0.11</c:v>
                </c:pt>
                <c:pt idx="80">
                  <c:v>-0.115</c:v>
                </c:pt>
                <c:pt idx="81">
                  <c:v>-0.12</c:v>
                </c:pt>
                <c:pt idx="82">
                  <c:v>-0.125</c:v>
                </c:pt>
                <c:pt idx="83">
                  <c:v>-0.131</c:v>
                </c:pt>
                <c:pt idx="84">
                  <c:v>-0.137</c:v>
                </c:pt>
                <c:pt idx="85">
                  <c:v>-0.142</c:v>
                </c:pt>
                <c:pt idx="86">
                  <c:v>-0.148</c:v>
                </c:pt>
                <c:pt idx="87">
                  <c:v>-0.154</c:v>
                </c:pt>
                <c:pt idx="88">
                  <c:v>-0.16</c:v>
                </c:pt>
                <c:pt idx="89">
                  <c:v>-0.165</c:v>
                </c:pt>
                <c:pt idx="90">
                  <c:v>-0.171</c:v>
                </c:pt>
                <c:pt idx="91">
                  <c:v>-0.177</c:v>
                </c:pt>
                <c:pt idx="92">
                  <c:v>-0.183</c:v>
                </c:pt>
                <c:pt idx="93">
                  <c:v>-0.189</c:v>
                </c:pt>
                <c:pt idx="94">
                  <c:v>-0.195</c:v>
                </c:pt>
                <c:pt idx="95">
                  <c:v>-0.201</c:v>
                </c:pt>
                <c:pt idx="96">
                  <c:v>-0.207</c:v>
                </c:pt>
                <c:pt idx="97">
                  <c:v>-0.213</c:v>
                </c:pt>
                <c:pt idx="98">
                  <c:v>-0.219</c:v>
                </c:pt>
                <c:pt idx="99">
                  <c:v>-0.225</c:v>
                </c:pt>
                <c:pt idx="100">
                  <c:v>-0.231</c:v>
                </c:pt>
                <c:pt idx="101">
                  <c:v>-0.237</c:v>
                </c:pt>
                <c:pt idx="102">
                  <c:v>-0.243</c:v>
                </c:pt>
                <c:pt idx="103">
                  <c:v>-0.248</c:v>
                </c:pt>
                <c:pt idx="104">
                  <c:v>-0.254</c:v>
                </c:pt>
                <c:pt idx="105">
                  <c:v>-0.26</c:v>
                </c:pt>
                <c:pt idx="106">
                  <c:v>-0.265</c:v>
                </c:pt>
                <c:pt idx="107">
                  <c:v>-0.27</c:v>
                </c:pt>
                <c:pt idx="108">
                  <c:v>-0.276</c:v>
                </c:pt>
                <c:pt idx="109">
                  <c:v>-0.281</c:v>
                </c:pt>
                <c:pt idx="110">
                  <c:v>-0.286</c:v>
                </c:pt>
                <c:pt idx="111">
                  <c:v>-0.291</c:v>
                </c:pt>
                <c:pt idx="112">
                  <c:v>-0.296</c:v>
                </c:pt>
                <c:pt idx="113">
                  <c:v>-0.3</c:v>
                </c:pt>
                <c:pt idx="114">
                  <c:v>-0.305</c:v>
                </c:pt>
                <c:pt idx="115">
                  <c:v>-0.309</c:v>
                </c:pt>
                <c:pt idx="116">
                  <c:v>-0.313</c:v>
                </c:pt>
                <c:pt idx="117">
                  <c:v>-0.317</c:v>
                </c:pt>
                <c:pt idx="118">
                  <c:v>-0.321</c:v>
                </c:pt>
                <c:pt idx="119">
                  <c:v>-0.324</c:v>
                </c:pt>
                <c:pt idx="120">
                  <c:v>-0.328</c:v>
                </c:pt>
                <c:pt idx="121">
                  <c:v>-0.331</c:v>
                </c:pt>
                <c:pt idx="122">
                  <c:v>-0.334</c:v>
                </c:pt>
                <c:pt idx="123">
                  <c:v>-0.337</c:v>
                </c:pt>
                <c:pt idx="124">
                  <c:v>-0.34</c:v>
                </c:pt>
                <c:pt idx="125">
                  <c:v>-0.342</c:v>
                </c:pt>
                <c:pt idx="126">
                  <c:v>-0.345</c:v>
                </c:pt>
                <c:pt idx="127">
                  <c:v>-0.347</c:v>
                </c:pt>
                <c:pt idx="128">
                  <c:v>-0.349</c:v>
                </c:pt>
                <c:pt idx="129">
                  <c:v>-0.35</c:v>
                </c:pt>
                <c:pt idx="130">
                  <c:v>-0.352</c:v>
                </c:pt>
                <c:pt idx="131">
                  <c:v>-0.353</c:v>
                </c:pt>
                <c:pt idx="132">
                  <c:v>-0.354</c:v>
                </c:pt>
                <c:pt idx="133">
                  <c:v>-0.355</c:v>
                </c:pt>
                <c:pt idx="134">
                  <c:v>-0.356</c:v>
                </c:pt>
                <c:pt idx="135">
                  <c:v>-0.356</c:v>
                </c:pt>
                <c:pt idx="136">
                  <c:v>-0.357</c:v>
                </c:pt>
                <c:pt idx="137">
                  <c:v>-0.357</c:v>
                </c:pt>
                <c:pt idx="138">
                  <c:v>-0.356</c:v>
                </c:pt>
                <c:pt idx="139">
                  <c:v>-0.356</c:v>
                </c:pt>
                <c:pt idx="140">
                  <c:v>-0.356</c:v>
                </c:pt>
                <c:pt idx="141">
                  <c:v>-0.355</c:v>
                </c:pt>
                <c:pt idx="142">
                  <c:v>-0.354</c:v>
                </c:pt>
                <c:pt idx="143">
                  <c:v>-0.353</c:v>
                </c:pt>
                <c:pt idx="144">
                  <c:v>-0.352</c:v>
                </c:pt>
                <c:pt idx="145">
                  <c:v>-0.35</c:v>
                </c:pt>
                <c:pt idx="146">
                  <c:v>-0.348</c:v>
                </c:pt>
                <c:pt idx="147">
                  <c:v>-0.347</c:v>
                </c:pt>
                <c:pt idx="148">
                  <c:v>-0.344</c:v>
                </c:pt>
                <c:pt idx="149">
                  <c:v>-0.342</c:v>
                </c:pt>
                <c:pt idx="150">
                  <c:v>-0.34</c:v>
                </c:pt>
                <c:pt idx="151">
                  <c:v>-0.337</c:v>
                </c:pt>
                <c:pt idx="152">
                  <c:v>-0.335</c:v>
                </c:pt>
                <c:pt idx="153">
                  <c:v>-0.332</c:v>
                </c:pt>
                <c:pt idx="154">
                  <c:v>-0.329</c:v>
                </c:pt>
                <c:pt idx="155">
                  <c:v>-0.326</c:v>
                </c:pt>
                <c:pt idx="156">
                  <c:v>-0.323</c:v>
                </c:pt>
                <c:pt idx="157">
                  <c:v>-0.319</c:v>
                </c:pt>
                <c:pt idx="158">
                  <c:v>-0.316</c:v>
                </c:pt>
                <c:pt idx="159">
                  <c:v>-0.312</c:v>
                </c:pt>
                <c:pt idx="160">
                  <c:v>-0.308</c:v>
                </c:pt>
                <c:pt idx="161">
                  <c:v>-0.305</c:v>
                </c:pt>
                <c:pt idx="162">
                  <c:v>-0.301</c:v>
                </c:pt>
                <c:pt idx="163">
                  <c:v>-0.296</c:v>
                </c:pt>
                <c:pt idx="164">
                  <c:v>-0.292</c:v>
                </c:pt>
                <c:pt idx="165">
                  <c:v>-0.288</c:v>
                </c:pt>
                <c:pt idx="166">
                  <c:v>-0.284</c:v>
                </c:pt>
                <c:pt idx="167">
                  <c:v>-0.279</c:v>
                </c:pt>
                <c:pt idx="168">
                  <c:v>-0.275</c:v>
                </c:pt>
                <c:pt idx="169">
                  <c:v>-0.27</c:v>
                </c:pt>
                <c:pt idx="170">
                  <c:v>-0.266</c:v>
                </c:pt>
                <c:pt idx="171">
                  <c:v>-0.261</c:v>
                </c:pt>
                <c:pt idx="172">
                  <c:v>-0.256</c:v>
                </c:pt>
                <c:pt idx="173">
                  <c:v>-0.251</c:v>
                </c:pt>
                <c:pt idx="174">
                  <c:v>-0.246</c:v>
                </c:pt>
                <c:pt idx="175">
                  <c:v>-0.241</c:v>
                </c:pt>
                <c:pt idx="176">
                  <c:v>-0.236</c:v>
                </c:pt>
                <c:pt idx="177">
                  <c:v>-0.232</c:v>
                </c:pt>
                <c:pt idx="178">
                  <c:v>-0.226</c:v>
                </c:pt>
                <c:pt idx="179">
                  <c:v>-0.221</c:v>
                </c:pt>
                <c:pt idx="180">
                  <c:v>-0.216</c:v>
                </c:pt>
                <c:pt idx="181">
                  <c:v>-0.211</c:v>
                </c:pt>
                <c:pt idx="182">
                  <c:v>-0.206</c:v>
                </c:pt>
                <c:pt idx="183">
                  <c:v>-0.201</c:v>
                </c:pt>
                <c:pt idx="184">
                  <c:v>-0.196</c:v>
                </c:pt>
                <c:pt idx="185">
                  <c:v>-0.191</c:v>
                </c:pt>
                <c:pt idx="186">
                  <c:v>-0.186</c:v>
                </c:pt>
                <c:pt idx="187">
                  <c:v>-0.18</c:v>
                </c:pt>
                <c:pt idx="188">
                  <c:v>-0.175</c:v>
                </c:pt>
                <c:pt idx="189">
                  <c:v>-0.17</c:v>
                </c:pt>
                <c:pt idx="190">
                  <c:v>-0.165</c:v>
                </c:pt>
                <c:pt idx="191">
                  <c:v>-0.16</c:v>
                </c:pt>
                <c:pt idx="192">
                  <c:v>-0.155</c:v>
                </c:pt>
                <c:pt idx="193">
                  <c:v>-0.15</c:v>
                </c:pt>
                <c:pt idx="194">
                  <c:v>-0.145</c:v>
                </c:pt>
                <c:pt idx="195">
                  <c:v>-0.14</c:v>
                </c:pt>
                <c:pt idx="196">
                  <c:v>-0.135</c:v>
                </c:pt>
                <c:pt idx="197">
                  <c:v>-0.13</c:v>
                </c:pt>
                <c:pt idx="198">
                  <c:v>-0.125</c:v>
                </c:pt>
                <c:pt idx="199">
                  <c:v>-0.12</c:v>
                </c:pt>
                <c:pt idx="200">
                  <c:v>-0.115</c:v>
                </c:pt>
                <c:pt idx="201">
                  <c:v>-0.11</c:v>
                </c:pt>
                <c:pt idx="202">
                  <c:v>-0.105</c:v>
                </c:pt>
                <c:pt idx="203">
                  <c:v>-0.0998</c:v>
                </c:pt>
                <c:pt idx="204">
                  <c:v>-0.095</c:v>
                </c:pt>
                <c:pt idx="205">
                  <c:v>-0.0902</c:v>
                </c:pt>
                <c:pt idx="206">
                  <c:v>-0.0854</c:v>
                </c:pt>
                <c:pt idx="207">
                  <c:v>-0.0806</c:v>
                </c:pt>
                <c:pt idx="208">
                  <c:v>-0.0758</c:v>
                </c:pt>
                <c:pt idx="209">
                  <c:v>-0.0711</c:v>
                </c:pt>
                <c:pt idx="210">
                  <c:v>-0.0664</c:v>
                </c:pt>
                <c:pt idx="211">
                  <c:v>-0.0617</c:v>
                </c:pt>
                <c:pt idx="212">
                  <c:v>-0.0571</c:v>
                </c:pt>
                <c:pt idx="213">
                  <c:v>-0.0525</c:v>
                </c:pt>
                <c:pt idx="214">
                  <c:v>-0.0479</c:v>
                </c:pt>
                <c:pt idx="215">
                  <c:v>-0.0433</c:v>
                </c:pt>
                <c:pt idx="216">
                  <c:v>-0.0387</c:v>
                </c:pt>
                <c:pt idx="217">
                  <c:v>-0.0342</c:v>
                </c:pt>
                <c:pt idx="218">
                  <c:v>-0.0297</c:v>
                </c:pt>
                <c:pt idx="219">
                  <c:v>-0.0252</c:v>
                </c:pt>
                <c:pt idx="220">
                  <c:v>-0.0207</c:v>
                </c:pt>
                <c:pt idx="221">
                  <c:v>-0.0162</c:v>
                </c:pt>
                <c:pt idx="222">
                  <c:v>-0.0118</c:v>
                </c:pt>
                <c:pt idx="223">
                  <c:v>-0.00736</c:v>
                </c:pt>
                <c:pt idx="224">
                  <c:v>-0.00294</c:v>
                </c:pt>
                <c:pt idx="225">
                  <c:v>0.00147</c:v>
                </c:pt>
                <c:pt idx="226">
                  <c:v>0.00587</c:v>
                </c:pt>
                <c:pt idx="227">
                  <c:v>0.0103</c:v>
                </c:pt>
                <c:pt idx="228">
                  <c:v>0.0147</c:v>
                </c:pt>
                <c:pt idx="229">
                  <c:v>0.019</c:v>
                </c:pt>
                <c:pt idx="230">
                  <c:v>0.0234</c:v>
                </c:pt>
                <c:pt idx="231">
                  <c:v>0.0278</c:v>
                </c:pt>
                <c:pt idx="232">
                  <c:v>0.0322</c:v>
                </c:pt>
                <c:pt idx="233">
                  <c:v>0.0366</c:v>
                </c:pt>
                <c:pt idx="234">
                  <c:v>0.041</c:v>
                </c:pt>
                <c:pt idx="235">
                  <c:v>0.0454</c:v>
                </c:pt>
                <c:pt idx="236">
                  <c:v>0.0498</c:v>
                </c:pt>
                <c:pt idx="237">
                  <c:v>0.0542</c:v>
                </c:pt>
                <c:pt idx="238">
                  <c:v>0.0586</c:v>
                </c:pt>
                <c:pt idx="239">
                  <c:v>0.0631</c:v>
                </c:pt>
                <c:pt idx="240">
                  <c:v>0.0675</c:v>
                </c:pt>
                <c:pt idx="241">
                  <c:v>0.072</c:v>
                </c:pt>
                <c:pt idx="242">
                  <c:v>0.0765</c:v>
                </c:pt>
                <c:pt idx="243">
                  <c:v>0.081</c:v>
                </c:pt>
                <c:pt idx="244">
                  <c:v>0.0855</c:v>
                </c:pt>
                <c:pt idx="245">
                  <c:v>0.0901</c:v>
                </c:pt>
                <c:pt idx="246">
                  <c:v>0.0947</c:v>
                </c:pt>
                <c:pt idx="247">
                  <c:v>0.0993</c:v>
                </c:pt>
                <c:pt idx="248">
                  <c:v>0.104</c:v>
                </c:pt>
                <c:pt idx="249">
                  <c:v>0.109</c:v>
                </c:pt>
                <c:pt idx="250">
                  <c:v>0.113</c:v>
                </c:pt>
                <c:pt idx="251">
                  <c:v>0.118</c:v>
                </c:pt>
                <c:pt idx="252">
                  <c:v>0.123</c:v>
                </c:pt>
                <c:pt idx="253">
                  <c:v>0.128</c:v>
                </c:pt>
                <c:pt idx="254">
                  <c:v>0.133</c:v>
                </c:pt>
                <c:pt idx="255">
                  <c:v>0.137</c:v>
                </c:pt>
                <c:pt idx="256">
                  <c:v>0.142</c:v>
                </c:pt>
                <c:pt idx="257">
                  <c:v>0.147</c:v>
                </c:pt>
                <c:pt idx="258">
                  <c:v>0.152</c:v>
                </c:pt>
                <c:pt idx="259">
                  <c:v>0.157</c:v>
                </c:pt>
                <c:pt idx="260">
                  <c:v>0.162</c:v>
                </c:pt>
                <c:pt idx="261">
                  <c:v>0.168</c:v>
                </c:pt>
                <c:pt idx="262">
                  <c:v>0.173</c:v>
                </c:pt>
                <c:pt idx="263">
                  <c:v>0.178</c:v>
                </c:pt>
                <c:pt idx="264">
                  <c:v>0.183</c:v>
                </c:pt>
                <c:pt idx="265">
                  <c:v>0.189</c:v>
                </c:pt>
                <c:pt idx="266">
                  <c:v>0.194</c:v>
                </c:pt>
                <c:pt idx="267">
                  <c:v>0.199</c:v>
                </c:pt>
                <c:pt idx="268">
                  <c:v>0.205</c:v>
                </c:pt>
                <c:pt idx="269">
                  <c:v>0.21</c:v>
                </c:pt>
                <c:pt idx="270">
                  <c:v>0.216</c:v>
                </c:pt>
                <c:pt idx="271">
                  <c:v>0.222</c:v>
                </c:pt>
                <c:pt idx="272">
                  <c:v>0.227</c:v>
                </c:pt>
                <c:pt idx="273">
                  <c:v>0.233</c:v>
                </c:pt>
                <c:pt idx="274">
                  <c:v>0.239</c:v>
                </c:pt>
                <c:pt idx="275">
                  <c:v>0.245</c:v>
                </c:pt>
                <c:pt idx="276">
                  <c:v>0.25</c:v>
                </c:pt>
                <c:pt idx="277">
                  <c:v>0.256</c:v>
                </c:pt>
                <c:pt idx="278">
                  <c:v>0.262</c:v>
                </c:pt>
                <c:pt idx="279">
                  <c:v>0.268</c:v>
                </c:pt>
                <c:pt idx="280">
                  <c:v>0.274</c:v>
                </c:pt>
                <c:pt idx="281">
                  <c:v>0.28</c:v>
                </c:pt>
                <c:pt idx="282">
                  <c:v>0.286</c:v>
                </c:pt>
                <c:pt idx="283">
                  <c:v>0.293</c:v>
                </c:pt>
                <c:pt idx="284">
                  <c:v>0.299</c:v>
                </c:pt>
                <c:pt idx="285">
                  <c:v>0.305</c:v>
                </c:pt>
                <c:pt idx="286">
                  <c:v>0.311</c:v>
                </c:pt>
                <c:pt idx="287">
                  <c:v>0.318</c:v>
                </c:pt>
                <c:pt idx="288">
                  <c:v>0.324</c:v>
                </c:pt>
                <c:pt idx="289">
                  <c:v>0.33</c:v>
                </c:pt>
                <c:pt idx="290">
                  <c:v>0.337</c:v>
                </c:pt>
                <c:pt idx="291">
                  <c:v>0.343</c:v>
                </c:pt>
                <c:pt idx="292">
                  <c:v>0.349</c:v>
                </c:pt>
                <c:pt idx="293">
                  <c:v>0.356</c:v>
                </c:pt>
                <c:pt idx="294">
                  <c:v>0.362</c:v>
                </c:pt>
                <c:pt idx="295">
                  <c:v>0.369</c:v>
                </c:pt>
                <c:pt idx="296">
                  <c:v>0.375</c:v>
                </c:pt>
                <c:pt idx="297">
                  <c:v>0.382</c:v>
                </c:pt>
                <c:pt idx="298">
                  <c:v>0.388</c:v>
                </c:pt>
                <c:pt idx="299">
                  <c:v>0.395</c:v>
                </c:pt>
                <c:pt idx="300">
                  <c:v>0.401</c:v>
                </c:pt>
                <c:pt idx="301">
                  <c:v>0.408</c:v>
                </c:pt>
                <c:pt idx="302">
                  <c:v>0.414</c:v>
                </c:pt>
                <c:pt idx="303">
                  <c:v>0.421</c:v>
                </c:pt>
                <c:pt idx="304">
                  <c:v>0.427</c:v>
                </c:pt>
                <c:pt idx="305">
                  <c:v>0.433</c:v>
                </c:pt>
                <c:pt idx="306">
                  <c:v>0.44</c:v>
                </c:pt>
                <c:pt idx="307">
                  <c:v>0.446</c:v>
                </c:pt>
                <c:pt idx="308">
                  <c:v>0.453</c:v>
                </c:pt>
                <c:pt idx="309">
                  <c:v>0.459</c:v>
                </c:pt>
                <c:pt idx="310">
                  <c:v>0.466</c:v>
                </c:pt>
                <c:pt idx="311">
                  <c:v>0.472</c:v>
                </c:pt>
                <c:pt idx="312">
                  <c:v>0.478</c:v>
                </c:pt>
                <c:pt idx="313">
                  <c:v>0.484</c:v>
                </c:pt>
                <c:pt idx="314">
                  <c:v>0.491</c:v>
                </c:pt>
                <c:pt idx="315">
                  <c:v>0.497</c:v>
                </c:pt>
                <c:pt idx="316">
                  <c:v>0.503</c:v>
                </c:pt>
                <c:pt idx="317">
                  <c:v>0.509</c:v>
                </c:pt>
                <c:pt idx="318">
                  <c:v>0.515</c:v>
                </c:pt>
                <c:pt idx="319">
                  <c:v>0.521</c:v>
                </c:pt>
                <c:pt idx="320">
                  <c:v>0.527</c:v>
                </c:pt>
                <c:pt idx="321">
                  <c:v>0.533</c:v>
                </c:pt>
                <c:pt idx="322">
                  <c:v>0.539</c:v>
                </c:pt>
                <c:pt idx="323">
                  <c:v>0.545</c:v>
                </c:pt>
                <c:pt idx="324">
                  <c:v>0.55</c:v>
                </c:pt>
                <c:pt idx="325">
                  <c:v>0.556</c:v>
                </c:pt>
                <c:pt idx="326">
                  <c:v>0.562</c:v>
                </c:pt>
                <c:pt idx="327">
                  <c:v>0.567</c:v>
                </c:pt>
                <c:pt idx="328">
                  <c:v>0.573</c:v>
                </c:pt>
                <c:pt idx="329">
                  <c:v>0.578</c:v>
                </c:pt>
                <c:pt idx="330">
                  <c:v>0.584</c:v>
                </c:pt>
                <c:pt idx="331">
                  <c:v>0.589</c:v>
                </c:pt>
                <c:pt idx="332">
                  <c:v>0.594</c:v>
                </c:pt>
                <c:pt idx="333">
                  <c:v>0.6</c:v>
                </c:pt>
                <c:pt idx="334">
                  <c:v>0.605</c:v>
                </c:pt>
                <c:pt idx="335">
                  <c:v>0.61</c:v>
                </c:pt>
                <c:pt idx="336">
                  <c:v>0.615</c:v>
                </c:pt>
                <c:pt idx="337">
                  <c:v>0.62</c:v>
                </c:pt>
                <c:pt idx="338">
                  <c:v>0.625</c:v>
                </c:pt>
                <c:pt idx="339">
                  <c:v>0.63</c:v>
                </c:pt>
                <c:pt idx="340">
                  <c:v>0.635</c:v>
                </c:pt>
                <c:pt idx="341">
                  <c:v>0.639</c:v>
                </c:pt>
                <c:pt idx="342">
                  <c:v>0.644</c:v>
                </c:pt>
                <c:pt idx="343">
                  <c:v>0.649</c:v>
                </c:pt>
                <c:pt idx="344">
                  <c:v>0.654</c:v>
                </c:pt>
                <c:pt idx="345">
                  <c:v>0.658</c:v>
                </c:pt>
                <c:pt idx="346">
                  <c:v>0.663</c:v>
                </c:pt>
                <c:pt idx="347">
                  <c:v>0.667</c:v>
                </c:pt>
                <c:pt idx="348">
                  <c:v>0.672</c:v>
                </c:pt>
                <c:pt idx="349">
                  <c:v>0.676</c:v>
                </c:pt>
                <c:pt idx="350">
                  <c:v>0.681</c:v>
                </c:pt>
                <c:pt idx="351">
                  <c:v>0.685</c:v>
                </c:pt>
                <c:pt idx="352">
                  <c:v>0.69</c:v>
                </c:pt>
                <c:pt idx="353">
                  <c:v>0.694</c:v>
                </c:pt>
                <c:pt idx="354">
                  <c:v>0.699</c:v>
                </c:pt>
                <c:pt idx="355">
                  <c:v>0.703</c:v>
                </c:pt>
                <c:pt idx="356">
                  <c:v>0.708</c:v>
                </c:pt>
                <c:pt idx="357">
                  <c:v>0.713</c:v>
                </c:pt>
                <c:pt idx="358">
                  <c:v>0.717</c:v>
                </c:pt>
                <c:pt idx="359">
                  <c:v>0.722</c:v>
                </c:pt>
                <c:pt idx="360">
                  <c:v>0.726</c:v>
                </c:pt>
                <c:pt idx="361">
                  <c:v>0.731</c:v>
                </c:pt>
                <c:pt idx="362">
                  <c:v>0.736</c:v>
                </c:pt>
                <c:pt idx="363">
                  <c:v>0.741</c:v>
                </c:pt>
                <c:pt idx="364">
                  <c:v>0.745</c:v>
                </c:pt>
                <c:pt idx="365">
                  <c:v>0.75</c:v>
                </c:pt>
                <c:pt idx="366">
                  <c:v>0.755</c:v>
                </c:pt>
                <c:pt idx="367">
                  <c:v>0.76</c:v>
                </c:pt>
                <c:pt idx="368">
                  <c:v>0.766</c:v>
                </c:pt>
                <c:pt idx="369">
                  <c:v>0.771</c:v>
                </c:pt>
                <c:pt idx="370">
                  <c:v>0.776</c:v>
                </c:pt>
                <c:pt idx="371">
                  <c:v>0.782</c:v>
                </c:pt>
                <c:pt idx="372">
                  <c:v>0.788</c:v>
                </c:pt>
                <c:pt idx="373">
                  <c:v>0.793</c:v>
                </c:pt>
                <c:pt idx="374">
                  <c:v>0.799</c:v>
                </c:pt>
                <c:pt idx="375">
                  <c:v>0.805</c:v>
                </c:pt>
                <c:pt idx="376">
                  <c:v>0.812</c:v>
                </c:pt>
                <c:pt idx="377">
                  <c:v>0.818</c:v>
                </c:pt>
                <c:pt idx="378">
                  <c:v>0.825</c:v>
                </c:pt>
                <c:pt idx="379">
                  <c:v>0.831</c:v>
                </c:pt>
                <c:pt idx="380">
                  <c:v>0.838</c:v>
                </c:pt>
                <c:pt idx="381">
                  <c:v>0.845</c:v>
                </c:pt>
                <c:pt idx="382">
                  <c:v>0.853</c:v>
                </c:pt>
                <c:pt idx="383">
                  <c:v>0.86</c:v>
                </c:pt>
                <c:pt idx="384">
                  <c:v>0.868</c:v>
                </c:pt>
                <c:pt idx="385">
                  <c:v>0.876</c:v>
                </c:pt>
                <c:pt idx="386">
                  <c:v>0.884</c:v>
                </c:pt>
                <c:pt idx="387">
                  <c:v>0.892</c:v>
                </c:pt>
                <c:pt idx="388">
                  <c:v>0.901</c:v>
                </c:pt>
                <c:pt idx="389">
                  <c:v>0.91</c:v>
                </c:pt>
                <c:pt idx="390">
                  <c:v>0.919</c:v>
                </c:pt>
                <c:pt idx="391">
                  <c:v>0.929</c:v>
                </c:pt>
                <c:pt idx="392">
                  <c:v>0.938</c:v>
                </c:pt>
                <c:pt idx="393">
                  <c:v>0.948</c:v>
                </c:pt>
                <c:pt idx="394">
                  <c:v>0.958</c:v>
                </c:pt>
                <c:pt idx="395">
                  <c:v>0.969</c:v>
                </c:pt>
                <c:pt idx="396">
                  <c:v>0.98</c:v>
                </c:pt>
                <c:pt idx="397">
                  <c:v>0.991</c:v>
                </c:pt>
                <c:pt idx="398">
                  <c:v>1.0</c:v>
                </c:pt>
                <c:pt idx="399">
                  <c:v>1.01</c:v>
                </c:pt>
                <c:pt idx="400">
                  <c:v>1.03</c:v>
                </c:pt>
                <c:pt idx="401">
                  <c:v>1.04</c:v>
                </c:pt>
                <c:pt idx="402">
                  <c:v>1.05</c:v>
                </c:pt>
                <c:pt idx="403">
                  <c:v>1.06</c:v>
                </c:pt>
                <c:pt idx="404">
                  <c:v>1.08</c:v>
                </c:pt>
                <c:pt idx="405">
                  <c:v>1.09</c:v>
                </c:pt>
                <c:pt idx="406">
                  <c:v>1.1</c:v>
                </c:pt>
                <c:pt idx="407">
                  <c:v>1.12</c:v>
                </c:pt>
                <c:pt idx="408">
                  <c:v>1.13</c:v>
                </c:pt>
                <c:pt idx="409">
                  <c:v>1.15</c:v>
                </c:pt>
                <c:pt idx="410">
                  <c:v>1.16</c:v>
                </c:pt>
                <c:pt idx="411">
                  <c:v>1.18</c:v>
                </c:pt>
                <c:pt idx="412">
                  <c:v>1.19</c:v>
                </c:pt>
                <c:pt idx="413">
                  <c:v>1.21</c:v>
                </c:pt>
                <c:pt idx="414">
                  <c:v>1.22</c:v>
                </c:pt>
                <c:pt idx="415">
                  <c:v>1.24</c:v>
                </c:pt>
                <c:pt idx="416">
                  <c:v>1.26</c:v>
                </c:pt>
                <c:pt idx="417">
                  <c:v>1.28</c:v>
                </c:pt>
                <c:pt idx="418">
                  <c:v>1.29</c:v>
                </c:pt>
                <c:pt idx="419">
                  <c:v>1.31</c:v>
                </c:pt>
                <c:pt idx="420">
                  <c:v>1.33</c:v>
                </c:pt>
                <c:pt idx="421">
                  <c:v>1.35</c:v>
                </c:pt>
                <c:pt idx="422">
                  <c:v>1.36</c:v>
                </c:pt>
                <c:pt idx="423">
                  <c:v>1.38</c:v>
                </c:pt>
                <c:pt idx="424">
                  <c:v>1.4</c:v>
                </c:pt>
                <c:pt idx="425">
                  <c:v>1.42</c:v>
                </c:pt>
                <c:pt idx="426">
                  <c:v>1.44</c:v>
                </c:pt>
                <c:pt idx="427">
                  <c:v>1.46</c:v>
                </c:pt>
                <c:pt idx="428">
                  <c:v>1.48</c:v>
                </c:pt>
                <c:pt idx="429">
                  <c:v>1.5</c:v>
                </c:pt>
                <c:pt idx="430">
                  <c:v>1.52</c:v>
                </c:pt>
                <c:pt idx="431">
                  <c:v>1.54</c:v>
                </c:pt>
                <c:pt idx="432">
                  <c:v>1.56</c:v>
                </c:pt>
                <c:pt idx="433">
                  <c:v>1.59</c:v>
                </c:pt>
                <c:pt idx="434">
                  <c:v>1.61</c:v>
                </c:pt>
                <c:pt idx="435">
                  <c:v>1.63</c:v>
                </c:pt>
                <c:pt idx="436">
                  <c:v>1.65</c:v>
                </c:pt>
                <c:pt idx="437">
                  <c:v>1.67</c:v>
                </c:pt>
                <c:pt idx="438">
                  <c:v>1.69</c:v>
                </c:pt>
                <c:pt idx="439">
                  <c:v>1.72</c:v>
                </c:pt>
                <c:pt idx="440">
                  <c:v>1.74</c:v>
                </c:pt>
                <c:pt idx="441">
                  <c:v>1.76</c:v>
                </c:pt>
                <c:pt idx="442">
                  <c:v>1.78</c:v>
                </c:pt>
                <c:pt idx="443">
                  <c:v>1.81</c:v>
                </c:pt>
                <c:pt idx="444">
                  <c:v>1.83</c:v>
                </c:pt>
                <c:pt idx="445">
                  <c:v>1.85</c:v>
                </c:pt>
                <c:pt idx="446">
                  <c:v>1.88</c:v>
                </c:pt>
                <c:pt idx="447">
                  <c:v>1.9</c:v>
                </c:pt>
                <c:pt idx="448">
                  <c:v>1.92</c:v>
                </c:pt>
                <c:pt idx="449">
                  <c:v>1.95</c:v>
                </c:pt>
                <c:pt idx="450">
                  <c:v>1.97</c:v>
                </c:pt>
                <c:pt idx="451">
                  <c:v>1.99</c:v>
                </c:pt>
                <c:pt idx="452">
                  <c:v>2.02</c:v>
                </c:pt>
                <c:pt idx="453">
                  <c:v>2.04</c:v>
                </c:pt>
                <c:pt idx="454">
                  <c:v>2.07</c:v>
                </c:pt>
                <c:pt idx="455">
                  <c:v>2.09</c:v>
                </c:pt>
                <c:pt idx="456">
                  <c:v>2.11</c:v>
                </c:pt>
                <c:pt idx="457">
                  <c:v>2.14</c:v>
                </c:pt>
                <c:pt idx="458">
                  <c:v>2.16</c:v>
                </c:pt>
                <c:pt idx="459">
                  <c:v>2.18</c:v>
                </c:pt>
                <c:pt idx="460">
                  <c:v>2.21</c:v>
                </c:pt>
                <c:pt idx="461">
                  <c:v>2.23</c:v>
                </c:pt>
                <c:pt idx="462">
                  <c:v>2.26</c:v>
                </c:pt>
                <c:pt idx="463">
                  <c:v>2.28</c:v>
                </c:pt>
                <c:pt idx="464">
                  <c:v>2.3</c:v>
                </c:pt>
                <c:pt idx="465">
                  <c:v>2.33</c:v>
                </c:pt>
                <c:pt idx="466">
                  <c:v>2.35</c:v>
                </c:pt>
                <c:pt idx="467">
                  <c:v>2.37</c:v>
                </c:pt>
                <c:pt idx="468">
                  <c:v>2.4</c:v>
                </c:pt>
                <c:pt idx="469">
                  <c:v>2.42</c:v>
                </c:pt>
                <c:pt idx="470">
                  <c:v>2.44</c:v>
                </c:pt>
                <c:pt idx="471">
                  <c:v>2.47</c:v>
                </c:pt>
                <c:pt idx="472">
                  <c:v>2.49</c:v>
                </c:pt>
                <c:pt idx="473">
                  <c:v>2.51</c:v>
                </c:pt>
                <c:pt idx="474">
                  <c:v>2.54</c:v>
                </c:pt>
                <c:pt idx="475">
                  <c:v>2.56</c:v>
                </c:pt>
                <c:pt idx="476">
                  <c:v>2.58</c:v>
                </c:pt>
                <c:pt idx="477">
                  <c:v>2.6</c:v>
                </c:pt>
                <c:pt idx="478">
                  <c:v>2.63</c:v>
                </c:pt>
                <c:pt idx="479">
                  <c:v>2.65</c:v>
                </c:pt>
                <c:pt idx="480">
                  <c:v>2.67</c:v>
                </c:pt>
                <c:pt idx="481">
                  <c:v>2.69</c:v>
                </c:pt>
                <c:pt idx="482">
                  <c:v>2.72</c:v>
                </c:pt>
                <c:pt idx="483">
                  <c:v>2.74</c:v>
                </c:pt>
                <c:pt idx="484">
                  <c:v>2.76</c:v>
                </c:pt>
                <c:pt idx="485">
                  <c:v>2.78</c:v>
                </c:pt>
                <c:pt idx="486">
                  <c:v>2.8</c:v>
                </c:pt>
                <c:pt idx="487">
                  <c:v>2.82</c:v>
                </c:pt>
                <c:pt idx="488">
                  <c:v>2.84</c:v>
                </c:pt>
                <c:pt idx="489">
                  <c:v>2.86</c:v>
                </c:pt>
                <c:pt idx="490">
                  <c:v>2.89</c:v>
                </c:pt>
                <c:pt idx="491">
                  <c:v>2.91</c:v>
                </c:pt>
                <c:pt idx="492">
                  <c:v>2.93</c:v>
                </c:pt>
                <c:pt idx="493">
                  <c:v>2.95</c:v>
                </c:pt>
                <c:pt idx="494">
                  <c:v>2.97</c:v>
                </c:pt>
                <c:pt idx="495">
                  <c:v>2.99</c:v>
                </c:pt>
                <c:pt idx="496">
                  <c:v>3.01</c:v>
                </c:pt>
                <c:pt idx="497">
                  <c:v>3.03</c:v>
                </c:pt>
                <c:pt idx="498">
                  <c:v>3.05</c:v>
                </c:pt>
                <c:pt idx="499">
                  <c:v>3.07</c:v>
                </c:pt>
                <c:pt idx="500">
                  <c:v>3.08</c:v>
                </c:pt>
                <c:pt idx="501">
                  <c:v>3.1</c:v>
                </c:pt>
                <c:pt idx="502">
                  <c:v>3.12</c:v>
                </c:pt>
                <c:pt idx="503">
                  <c:v>3.14</c:v>
                </c:pt>
                <c:pt idx="504">
                  <c:v>3.16</c:v>
                </c:pt>
                <c:pt idx="505">
                  <c:v>3.18</c:v>
                </c:pt>
                <c:pt idx="506">
                  <c:v>3.2</c:v>
                </c:pt>
                <c:pt idx="507">
                  <c:v>3.22</c:v>
                </c:pt>
                <c:pt idx="508">
                  <c:v>3.24</c:v>
                </c:pt>
                <c:pt idx="509">
                  <c:v>3.25</c:v>
                </c:pt>
                <c:pt idx="510">
                  <c:v>3.27</c:v>
                </c:pt>
                <c:pt idx="511">
                  <c:v>3.29</c:v>
                </c:pt>
                <c:pt idx="512">
                  <c:v>3.31</c:v>
                </c:pt>
                <c:pt idx="513">
                  <c:v>3.33</c:v>
                </c:pt>
                <c:pt idx="514">
                  <c:v>3.34</c:v>
                </c:pt>
                <c:pt idx="515">
                  <c:v>3.36</c:v>
                </c:pt>
                <c:pt idx="516">
                  <c:v>3.38</c:v>
                </c:pt>
                <c:pt idx="517">
                  <c:v>3.4</c:v>
                </c:pt>
                <c:pt idx="518">
                  <c:v>3.41</c:v>
                </c:pt>
                <c:pt idx="519">
                  <c:v>3.43</c:v>
                </c:pt>
                <c:pt idx="520">
                  <c:v>3.45</c:v>
                </c:pt>
                <c:pt idx="521">
                  <c:v>3.47</c:v>
                </c:pt>
                <c:pt idx="522">
                  <c:v>3.48</c:v>
                </c:pt>
                <c:pt idx="523">
                  <c:v>3.5</c:v>
                </c:pt>
                <c:pt idx="524">
                  <c:v>3.52</c:v>
                </c:pt>
                <c:pt idx="525">
                  <c:v>3.53</c:v>
                </c:pt>
                <c:pt idx="526">
                  <c:v>3.55</c:v>
                </c:pt>
                <c:pt idx="527">
                  <c:v>3.57</c:v>
                </c:pt>
                <c:pt idx="528">
                  <c:v>3.59</c:v>
                </c:pt>
                <c:pt idx="529">
                  <c:v>3.6</c:v>
                </c:pt>
                <c:pt idx="530">
                  <c:v>3.62</c:v>
                </c:pt>
                <c:pt idx="531">
                  <c:v>3.64</c:v>
                </c:pt>
                <c:pt idx="532">
                  <c:v>3.65</c:v>
                </c:pt>
                <c:pt idx="533">
                  <c:v>3.67</c:v>
                </c:pt>
                <c:pt idx="534">
                  <c:v>3.69</c:v>
                </c:pt>
                <c:pt idx="535">
                  <c:v>3.7</c:v>
                </c:pt>
                <c:pt idx="536">
                  <c:v>3.72</c:v>
                </c:pt>
                <c:pt idx="537">
                  <c:v>3.74</c:v>
                </c:pt>
                <c:pt idx="538">
                  <c:v>3.76</c:v>
                </c:pt>
                <c:pt idx="539">
                  <c:v>3.77</c:v>
                </c:pt>
                <c:pt idx="540">
                  <c:v>3.79</c:v>
                </c:pt>
                <c:pt idx="541">
                  <c:v>3.81</c:v>
                </c:pt>
                <c:pt idx="542">
                  <c:v>3.82</c:v>
                </c:pt>
                <c:pt idx="543">
                  <c:v>3.84</c:v>
                </c:pt>
                <c:pt idx="544">
                  <c:v>3.86</c:v>
                </c:pt>
                <c:pt idx="545">
                  <c:v>3.88</c:v>
                </c:pt>
                <c:pt idx="546">
                  <c:v>3.89</c:v>
                </c:pt>
                <c:pt idx="547">
                  <c:v>3.91</c:v>
                </c:pt>
                <c:pt idx="548">
                  <c:v>3.93</c:v>
                </c:pt>
                <c:pt idx="549">
                  <c:v>3.95</c:v>
                </c:pt>
                <c:pt idx="550">
                  <c:v>3.96</c:v>
                </c:pt>
                <c:pt idx="551">
                  <c:v>3.98</c:v>
                </c:pt>
                <c:pt idx="552">
                  <c:v>4.0</c:v>
                </c:pt>
                <c:pt idx="553">
                  <c:v>4.02</c:v>
                </c:pt>
                <c:pt idx="554">
                  <c:v>4.04</c:v>
                </c:pt>
                <c:pt idx="555">
                  <c:v>4.05</c:v>
                </c:pt>
                <c:pt idx="556">
                  <c:v>4.07</c:v>
                </c:pt>
                <c:pt idx="557">
                  <c:v>4.09</c:v>
                </c:pt>
                <c:pt idx="558">
                  <c:v>4.109999999999999</c:v>
                </c:pt>
                <c:pt idx="559">
                  <c:v>4.119999999999997</c:v>
                </c:pt>
                <c:pt idx="560">
                  <c:v>4.14</c:v>
                </c:pt>
                <c:pt idx="561">
                  <c:v>4.159999999999997</c:v>
                </c:pt>
                <c:pt idx="562">
                  <c:v>4.18</c:v>
                </c:pt>
                <c:pt idx="563">
                  <c:v>4.2</c:v>
                </c:pt>
                <c:pt idx="564">
                  <c:v>4.22</c:v>
                </c:pt>
                <c:pt idx="565">
                  <c:v>4.23</c:v>
                </c:pt>
                <c:pt idx="566">
                  <c:v>4.25</c:v>
                </c:pt>
                <c:pt idx="567">
                  <c:v>4.27</c:v>
                </c:pt>
                <c:pt idx="568">
                  <c:v>4.29</c:v>
                </c:pt>
                <c:pt idx="569">
                  <c:v>4.31</c:v>
                </c:pt>
                <c:pt idx="570">
                  <c:v>4.319999999999998</c:v>
                </c:pt>
                <c:pt idx="571">
                  <c:v>4.34</c:v>
                </c:pt>
                <c:pt idx="572">
                  <c:v>4.359999999999998</c:v>
                </c:pt>
                <c:pt idx="573">
                  <c:v>4.38</c:v>
                </c:pt>
                <c:pt idx="574">
                  <c:v>4.4</c:v>
                </c:pt>
                <c:pt idx="575">
                  <c:v>4.42</c:v>
                </c:pt>
                <c:pt idx="576">
                  <c:v>4.43</c:v>
                </c:pt>
                <c:pt idx="577">
                  <c:v>4.45</c:v>
                </c:pt>
                <c:pt idx="578">
                  <c:v>4.47</c:v>
                </c:pt>
                <c:pt idx="579">
                  <c:v>4.49</c:v>
                </c:pt>
                <c:pt idx="580">
                  <c:v>4.51</c:v>
                </c:pt>
                <c:pt idx="581">
                  <c:v>4.52</c:v>
                </c:pt>
                <c:pt idx="582">
                  <c:v>4.54</c:v>
                </c:pt>
                <c:pt idx="583">
                  <c:v>4.56</c:v>
                </c:pt>
                <c:pt idx="584">
                  <c:v>4.58</c:v>
                </c:pt>
                <c:pt idx="585">
                  <c:v>4.59</c:v>
                </c:pt>
                <c:pt idx="586">
                  <c:v>4.609999999999998</c:v>
                </c:pt>
                <c:pt idx="587">
                  <c:v>4.63</c:v>
                </c:pt>
                <c:pt idx="588">
                  <c:v>4.649999999999998</c:v>
                </c:pt>
                <c:pt idx="589">
                  <c:v>4.659999999999997</c:v>
                </c:pt>
                <c:pt idx="590">
                  <c:v>4.68</c:v>
                </c:pt>
                <c:pt idx="591">
                  <c:v>4.7</c:v>
                </c:pt>
                <c:pt idx="592">
                  <c:v>4.71</c:v>
                </c:pt>
                <c:pt idx="593">
                  <c:v>4.73</c:v>
                </c:pt>
                <c:pt idx="594">
                  <c:v>4.75</c:v>
                </c:pt>
                <c:pt idx="595">
                  <c:v>4.76</c:v>
                </c:pt>
                <c:pt idx="596">
                  <c:v>4.78</c:v>
                </c:pt>
                <c:pt idx="597">
                  <c:v>4.79</c:v>
                </c:pt>
                <c:pt idx="598">
                  <c:v>4.81</c:v>
                </c:pt>
                <c:pt idx="599">
                  <c:v>4.819999999999998</c:v>
                </c:pt>
                <c:pt idx="600">
                  <c:v>4.84</c:v>
                </c:pt>
                <c:pt idx="601">
                  <c:v>4.85</c:v>
                </c:pt>
                <c:pt idx="602">
                  <c:v>4.87</c:v>
                </c:pt>
                <c:pt idx="603">
                  <c:v>4.88</c:v>
                </c:pt>
                <c:pt idx="604">
                  <c:v>4.9</c:v>
                </c:pt>
                <c:pt idx="605">
                  <c:v>4.91</c:v>
                </c:pt>
                <c:pt idx="606">
                  <c:v>4.92</c:v>
                </c:pt>
                <c:pt idx="607">
                  <c:v>4.94</c:v>
                </c:pt>
                <c:pt idx="608">
                  <c:v>4.95</c:v>
                </c:pt>
                <c:pt idx="609">
                  <c:v>4.96</c:v>
                </c:pt>
                <c:pt idx="610">
                  <c:v>4.98</c:v>
                </c:pt>
                <c:pt idx="611">
                  <c:v>4.99</c:v>
                </c:pt>
                <c:pt idx="612">
                  <c:v>5.0</c:v>
                </c:pt>
                <c:pt idx="613">
                  <c:v>5.01</c:v>
                </c:pt>
                <c:pt idx="614">
                  <c:v>5.02</c:v>
                </c:pt>
                <c:pt idx="615">
                  <c:v>5.04</c:v>
                </c:pt>
                <c:pt idx="616">
                  <c:v>5.05</c:v>
                </c:pt>
                <c:pt idx="617">
                  <c:v>5.06</c:v>
                </c:pt>
                <c:pt idx="618">
                  <c:v>5.07</c:v>
                </c:pt>
                <c:pt idx="619">
                  <c:v>5.08</c:v>
                </c:pt>
                <c:pt idx="620">
                  <c:v>5.09</c:v>
                </c:pt>
                <c:pt idx="621">
                  <c:v>5.1</c:v>
                </c:pt>
                <c:pt idx="622">
                  <c:v>5.1</c:v>
                </c:pt>
                <c:pt idx="623">
                  <c:v>5.109999999999999</c:v>
                </c:pt>
                <c:pt idx="624">
                  <c:v>5.119999999999997</c:v>
                </c:pt>
                <c:pt idx="625">
                  <c:v>5.13</c:v>
                </c:pt>
                <c:pt idx="626">
                  <c:v>5.14</c:v>
                </c:pt>
                <c:pt idx="627">
                  <c:v>5.14</c:v>
                </c:pt>
                <c:pt idx="628">
                  <c:v>5.149999999999999</c:v>
                </c:pt>
                <c:pt idx="629">
                  <c:v>5.159999999999997</c:v>
                </c:pt>
                <c:pt idx="630">
                  <c:v>5.159999999999997</c:v>
                </c:pt>
                <c:pt idx="631">
                  <c:v>5.17</c:v>
                </c:pt>
                <c:pt idx="632">
                  <c:v>5.17</c:v>
                </c:pt>
                <c:pt idx="633">
                  <c:v>5.18</c:v>
                </c:pt>
                <c:pt idx="634">
                  <c:v>5.18</c:v>
                </c:pt>
                <c:pt idx="635">
                  <c:v>5.189999999999999</c:v>
                </c:pt>
                <c:pt idx="636">
                  <c:v>5.189999999999999</c:v>
                </c:pt>
                <c:pt idx="637">
                  <c:v>5.2</c:v>
                </c:pt>
                <c:pt idx="638">
                  <c:v>5.2</c:v>
                </c:pt>
                <c:pt idx="639">
                  <c:v>5.2</c:v>
                </c:pt>
                <c:pt idx="640">
                  <c:v>5.21</c:v>
                </c:pt>
                <c:pt idx="641">
                  <c:v>5.21</c:v>
                </c:pt>
                <c:pt idx="642">
                  <c:v>5.21</c:v>
                </c:pt>
                <c:pt idx="643">
                  <c:v>5.21</c:v>
                </c:pt>
                <c:pt idx="644">
                  <c:v>5.21</c:v>
                </c:pt>
                <c:pt idx="645">
                  <c:v>5.22</c:v>
                </c:pt>
                <c:pt idx="646">
                  <c:v>5.22</c:v>
                </c:pt>
                <c:pt idx="647">
                  <c:v>5.22</c:v>
                </c:pt>
                <c:pt idx="648">
                  <c:v>5.22</c:v>
                </c:pt>
                <c:pt idx="649">
                  <c:v>5.22</c:v>
                </c:pt>
                <c:pt idx="650">
                  <c:v>5.22</c:v>
                </c:pt>
                <c:pt idx="651">
                  <c:v>5.22</c:v>
                </c:pt>
                <c:pt idx="652">
                  <c:v>5.22</c:v>
                </c:pt>
                <c:pt idx="653">
                  <c:v>5.22</c:v>
                </c:pt>
                <c:pt idx="654">
                  <c:v>5.21</c:v>
                </c:pt>
                <c:pt idx="655">
                  <c:v>5.21</c:v>
                </c:pt>
                <c:pt idx="656">
                  <c:v>5.21</c:v>
                </c:pt>
                <c:pt idx="657">
                  <c:v>5.21</c:v>
                </c:pt>
                <c:pt idx="658">
                  <c:v>5.21</c:v>
                </c:pt>
                <c:pt idx="659">
                  <c:v>5.2</c:v>
                </c:pt>
                <c:pt idx="660">
                  <c:v>5.2</c:v>
                </c:pt>
                <c:pt idx="661">
                  <c:v>5.2</c:v>
                </c:pt>
                <c:pt idx="662">
                  <c:v>5.2</c:v>
                </c:pt>
                <c:pt idx="663">
                  <c:v>5.189999999999999</c:v>
                </c:pt>
                <c:pt idx="664">
                  <c:v>5.189999999999999</c:v>
                </c:pt>
                <c:pt idx="665">
                  <c:v>5.189999999999999</c:v>
                </c:pt>
                <c:pt idx="666">
                  <c:v>5.18</c:v>
                </c:pt>
                <c:pt idx="667">
                  <c:v>5.18</c:v>
                </c:pt>
                <c:pt idx="668">
                  <c:v>5.17</c:v>
                </c:pt>
                <c:pt idx="669">
                  <c:v>5.17</c:v>
                </c:pt>
                <c:pt idx="670">
                  <c:v>5.17</c:v>
                </c:pt>
                <c:pt idx="671">
                  <c:v>5.159999999999997</c:v>
                </c:pt>
                <c:pt idx="672">
                  <c:v>5.159999999999997</c:v>
                </c:pt>
                <c:pt idx="673">
                  <c:v>5.149999999999999</c:v>
                </c:pt>
                <c:pt idx="674">
                  <c:v>5.149999999999999</c:v>
                </c:pt>
                <c:pt idx="675">
                  <c:v>5.14</c:v>
                </c:pt>
                <c:pt idx="676">
                  <c:v>5.14</c:v>
                </c:pt>
                <c:pt idx="677">
                  <c:v>5.13</c:v>
                </c:pt>
                <c:pt idx="678">
                  <c:v>5.13</c:v>
                </c:pt>
                <c:pt idx="679">
                  <c:v>5.119999999999997</c:v>
                </c:pt>
                <c:pt idx="680">
                  <c:v>5.119999999999997</c:v>
                </c:pt>
                <c:pt idx="681">
                  <c:v>5.109999999999999</c:v>
                </c:pt>
                <c:pt idx="682">
                  <c:v>5.1</c:v>
                </c:pt>
                <c:pt idx="683">
                  <c:v>5.1</c:v>
                </c:pt>
                <c:pt idx="684">
                  <c:v>5.09</c:v>
                </c:pt>
                <c:pt idx="685">
                  <c:v>5.09</c:v>
                </c:pt>
                <c:pt idx="686">
                  <c:v>5.08</c:v>
                </c:pt>
                <c:pt idx="687">
                  <c:v>5.07</c:v>
                </c:pt>
                <c:pt idx="688">
                  <c:v>5.07</c:v>
                </c:pt>
                <c:pt idx="689">
                  <c:v>5.06</c:v>
                </c:pt>
                <c:pt idx="690">
                  <c:v>5.05</c:v>
                </c:pt>
                <c:pt idx="691">
                  <c:v>5.05</c:v>
                </c:pt>
                <c:pt idx="692">
                  <c:v>5.04</c:v>
                </c:pt>
                <c:pt idx="693">
                  <c:v>5.03</c:v>
                </c:pt>
                <c:pt idx="694">
                  <c:v>5.03</c:v>
                </c:pt>
                <c:pt idx="695">
                  <c:v>5.02</c:v>
                </c:pt>
                <c:pt idx="696">
                  <c:v>5.01</c:v>
                </c:pt>
                <c:pt idx="697">
                  <c:v>5.01</c:v>
                </c:pt>
                <c:pt idx="698">
                  <c:v>5.0</c:v>
                </c:pt>
                <c:pt idx="699">
                  <c:v>4.99</c:v>
                </c:pt>
                <c:pt idx="700">
                  <c:v>4.99</c:v>
                </c:pt>
                <c:pt idx="701">
                  <c:v>4.98</c:v>
                </c:pt>
                <c:pt idx="702">
                  <c:v>4.97</c:v>
                </c:pt>
                <c:pt idx="703">
                  <c:v>4.96</c:v>
                </c:pt>
                <c:pt idx="704">
                  <c:v>4.96</c:v>
                </c:pt>
                <c:pt idx="705">
                  <c:v>4.95</c:v>
                </c:pt>
                <c:pt idx="706">
                  <c:v>4.94</c:v>
                </c:pt>
                <c:pt idx="707">
                  <c:v>4.93</c:v>
                </c:pt>
                <c:pt idx="708">
                  <c:v>4.93</c:v>
                </c:pt>
                <c:pt idx="709">
                  <c:v>4.92</c:v>
                </c:pt>
                <c:pt idx="710">
                  <c:v>4.91</c:v>
                </c:pt>
                <c:pt idx="711">
                  <c:v>4.9</c:v>
                </c:pt>
                <c:pt idx="712">
                  <c:v>4.9</c:v>
                </c:pt>
                <c:pt idx="713">
                  <c:v>4.89</c:v>
                </c:pt>
                <c:pt idx="714">
                  <c:v>4.88</c:v>
                </c:pt>
                <c:pt idx="715">
                  <c:v>4.87</c:v>
                </c:pt>
                <c:pt idx="716">
                  <c:v>4.859999999999998</c:v>
                </c:pt>
                <c:pt idx="717">
                  <c:v>4.85</c:v>
                </c:pt>
                <c:pt idx="718">
                  <c:v>4.84</c:v>
                </c:pt>
                <c:pt idx="719">
                  <c:v>4.84</c:v>
                </c:pt>
                <c:pt idx="720">
                  <c:v>4.83</c:v>
                </c:pt>
                <c:pt idx="721">
                  <c:v>4.819999999999998</c:v>
                </c:pt>
                <c:pt idx="722">
                  <c:v>4.81</c:v>
                </c:pt>
                <c:pt idx="723">
                  <c:v>4.8</c:v>
                </c:pt>
                <c:pt idx="724">
                  <c:v>4.79</c:v>
                </c:pt>
                <c:pt idx="725">
                  <c:v>4.78</c:v>
                </c:pt>
                <c:pt idx="726">
                  <c:v>4.769999999999999</c:v>
                </c:pt>
                <c:pt idx="727">
                  <c:v>4.76</c:v>
                </c:pt>
                <c:pt idx="728">
                  <c:v>4.75</c:v>
                </c:pt>
                <c:pt idx="729">
                  <c:v>4.74</c:v>
                </c:pt>
                <c:pt idx="730">
                  <c:v>4.73</c:v>
                </c:pt>
                <c:pt idx="731">
                  <c:v>4.72</c:v>
                </c:pt>
                <c:pt idx="732">
                  <c:v>4.71</c:v>
                </c:pt>
                <c:pt idx="733">
                  <c:v>4.7</c:v>
                </c:pt>
                <c:pt idx="734">
                  <c:v>4.689999999999999</c:v>
                </c:pt>
                <c:pt idx="735">
                  <c:v>4.68</c:v>
                </c:pt>
                <c:pt idx="736">
                  <c:v>4.659999999999997</c:v>
                </c:pt>
                <c:pt idx="737">
                  <c:v>4.649999999999998</c:v>
                </c:pt>
                <c:pt idx="738">
                  <c:v>4.64</c:v>
                </c:pt>
                <c:pt idx="739">
                  <c:v>4.63</c:v>
                </c:pt>
                <c:pt idx="740">
                  <c:v>4.619999999999997</c:v>
                </c:pt>
                <c:pt idx="741">
                  <c:v>4.6</c:v>
                </c:pt>
                <c:pt idx="742">
                  <c:v>4.59</c:v>
                </c:pt>
                <c:pt idx="743">
                  <c:v>4.58</c:v>
                </c:pt>
                <c:pt idx="744">
                  <c:v>4.56</c:v>
                </c:pt>
                <c:pt idx="745">
                  <c:v>4.55</c:v>
                </c:pt>
                <c:pt idx="746">
                  <c:v>4.54</c:v>
                </c:pt>
                <c:pt idx="747">
                  <c:v>4.52</c:v>
                </c:pt>
                <c:pt idx="748">
                  <c:v>4.51</c:v>
                </c:pt>
                <c:pt idx="749">
                  <c:v>4.49</c:v>
                </c:pt>
                <c:pt idx="750">
                  <c:v>4.48</c:v>
                </c:pt>
                <c:pt idx="751">
                  <c:v>4.46</c:v>
                </c:pt>
                <c:pt idx="752">
                  <c:v>4.45</c:v>
                </c:pt>
                <c:pt idx="753">
                  <c:v>4.43</c:v>
                </c:pt>
                <c:pt idx="754">
                  <c:v>4.42</c:v>
                </c:pt>
                <c:pt idx="755">
                  <c:v>4.4</c:v>
                </c:pt>
                <c:pt idx="756">
                  <c:v>4.38</c:v>
                </c:pt>
                <c:pt idx="757">
                  <c:v>4.37</c:v>
                </c:pt>
                <c:pt idx="758">
                  <c:v>4.35</c:v>
                </c:pt>
                <c:pt idx="759">
                  <c:v>4.33</c:v>
                </c:pt>
                <c:pt idx="760">
                  <c:v>4.319999999999998</c:v>
                </c:pt>
                <c:pt idx="761">
                  <c:v>4.3</c:v>
                </c:pt>
                <c:pt idx="762">
                  <c:v>4.28</c:v>
                </c:pt>
                <c:pt idx="763">
                  <c:v>4.26</c:v>
                </c:pt>
                <c:pt idx="764">
                  <c:v>4.24</c:v>
                </c:pt>
                <c:pt idx="765">
                  <c:v>4.22</c:v>
                </c:pt>
                <c:pt idx="766">
                  <c:v>4.2</c:v>
                </c:pt>
                <c:pt idx="767">
                  <c:v>4.189999999999999</c:v>
                </c:pt>
                <c:pt idx="768">
                  <c:v>4.17</c:v>
                </c:pt>
                <c:pt idx="769">
                  <c:v>4.149999999999999</c:v>
                </c:pt>
                <c:pt idx="770">
                  <c:v>4.13</c:v>
                </c:pt>
                <c:pt idx="771">
                  <c:v>4.1</c:v>
                </c:pt>
                <c:pt idx="772">
                  <c:v>4.08</c:v>
                </c:pt>
                <c:pt idx="773">
                  <c:v>4.06</c:v>
                </c:pt>
                <c:pt idx="774">
                  <c:v>4.04</c:v>
                </c:pt>
                <c:pt idx="775">
                  <c:v>4.02</c:v>
                </c:pt>
                <c:pt idx="776">
                  <c:v>4.0</c:v>
                </c:pt>
                <c:pt idx="777">
                  <c:v>3.98</c:v>
                </c:pt>
                <c:pt idx="778">
                  <c:v>3.95</c:v>
                </c:pt>
                <c:pt idx="779">
                  <c:v>3.93</c:v>
                </c:pt>
                <c:pt idx="780">
                  <c:v>3.91</c:v>
                </c:pt>
                <c:pt idx="781">
                  <c:v>3.89</c:v>
                </c:pt>
                <c:pt idx="782">
                  <c:v>3.86</c:v>
                </c:pt>
                <c:pt idx="783">
                  <c:v>3.84</c:v>
                </c:pt>
                <c:pt idx="784">
                  <c:v>3.82</c:v>
                </c:pt>
                <c:pt idx="785">
                  <c:v>3.79</c:v>
                </c:pt>
                <c:pt idx="786">
                  <c:v>3.77</c:v>
                </c:pt>
                <c:pt idx="787">
                  <c:v>3.75</c:v>
                </c:pt>
                <c:pt idx="788">
                  <c:v>3.72</c:v>
                </c:pt>
                <c:pt idx="789">
                  <c:v>3.7</c:v>
                </c:pt>
                <c:pt idx="790">
                  <c:v>3.67</c:v>
                </c:pt>
                <c:pt idx="791">
                  <c:v>3.65</c:v>
                </c:pt>
                <c:pt idx="792">
                  <c:v>3.62</c:v>
                </c:pt>
                <c:pt idx="793">
                  <c:v>3.6</c:v>
                </c:pt>
                <c:pt idx="794">
                  <c:v>3.57</c:v>
                </c:pt>
                <c:pt idx="795">
                  <c:v>3.55</c:v>
                </c:pt>
                <c:pt idx="796">
                  <c:v>3.52</c:v>
                </c:pt>
                <c:pt idx="797">
                  <c:v>3.5</c:v>
                </c:pt>
                <c:pt idx="798">
                  <c:v>3.47</c:v>
                </c:pt>
                <c:pt idx="799">
                  <c:v>3.45</c:v>
                </c:pt>
                <c:pt idx="800">
                  <c:v>3.42</c:v>
                </c:pt>
                <c:pt idx="801">
                  <c:v>3.39</c:v>
                </c:pt>
                <c:pt idx="802">
                  <c:v>3.37</c:v>
                </c:pt>
                <c:pt idx="803">
                  <c:v>3.34</c:v>
                </c:pt>
                <c:pt idx="804">
                  <c:v>3.32</c:v>
                </c:pt>
                <c:pt idx="805">
                  <c:v>3.29</c:v>
                </c:pt>
                <c:pt idx="806">
                  <c:v>3.27</c:v>
                </c:pt>
                <c:pt idx="807">
                  <c:v>3.24</c:v>
                </c:pt>
                <c:pt idx="808">
                  <c:v>3.21</c:v>
                </c:pt>
                <c:pt idx="809">
                  <c:v>3.19</c:v>
                </c:pt>
                <c:pt idx="810">
                  <c:v>3.16</c:v>
                </c:pt>
                <c:pt idx="811">
                  <c:v>3.14</c:v>
                </c:pt>
                <c:pt idx="812">
                  <c:v>3.11</c:v>
                </c:pt>
                <c:pt idx="813">
                  <c:v>3.08</c:v>
                </c:pt>
                <c:pt idx="814">
                  <c:v>3.06</c:v>
                </c:pt>
                <c:pt idx="815">
                  <c:v>3.03</c:v>
                </c:pt>
                <c:pt idx="816">
                  <c:v>3.01</c:v>
                </c:pt>
                <c:pt idx="817">
                  <c:v>2.98</c:v>
                </c:pt>
                <c:pt idx="818">
                  <c:v>2.96</c:v>
                </c:pt>
                <c:pt idx="819">
                  <c:v>2.93</c:v>
                </c:pt>
                <c:pt idx="820">
                  <c:v>2.9</c:v>
                </c:pt>
                <c:pt idx="821">
                  <c:v>2.88</c:v>
                </c:pt>
                <c:pt idx="822">
                  <c:v>2.85</c:v>
                </c:pt>
                <c:pt idx="823">
                  <c:v>2.83</c:v>
                </c:pt>
                <c:pt idx="824">
                  <c:v>2.8</c:v>
                </c:pt>
                <c:pt idx="825">
                  <c:v>2.78</c:v>
                </c:pt>
                <c:pt idx="826">
                  <c:v>2.75</c:v>
                </c:pt>
                <c:pt idx="827">
                  <c:v>2.73</c:v>
                </c:pt>
                <c:pt idx="828">
                  <c:v>2.71</c:v>
                </c:pt>
                <c:pt idx="829">
                  <c:v>2.68</c:v>
                </c:pt>
                <c:pt idx="830">
                  <c:v>2.66</c:v>
                </c:pt>
                <c:pt idx="831">
                  <c:v>2.63</c:v>
                </c:pt>
                <c:pt idx="832">
                  <c:v>2.61</c:v>
                </c:pt>
                <c:pt idx="833">
                  <c:v>2.58</c:v>
                </c:pt>
                <c:pt idx="834">
                  <c:v>2.56</c:v>
                </c:pt>
                <c:pt idx="835">
                  <c:v>2.54</c:v>
                </c:pt>
                <c:pt idx="836">
                  <c:v>2.51</c:v>
                </c:pt>
                <c:pt idx="837">
                  <c:v>2.49</c:v>
                </c:pt>
                <c:pt idx="838">
                  <c:v>2.47</c:v>
                </c:pt>
                <c:pt idx="839">
                  <c:v>2.45</c:v>
                </c:pt>
                <c:pt idx="840">
                  <c:v>2.42</c:v>
                </c:pt>
                <c:pt idx="841">
                  <c:v>2.4</c:v>
                </c:pt>
                <c:pt idx="842">
                  <c:v>2.38</c:v>
                </c:pt>
                <c:pt idx="843">
                  <c:v>2.36</c:v>
                </c:pt>
                <c:pt idx="844">
                  <c:v>2.33</c:v>
                </c:pt>
                <c:pt idx="845">
                  <c:v>2.31</c:v>
                </c:pt>
                <c:pt idx="846">
                  <c:v>2.29</c:v>
                </c:pt>
                <c:pt idx="847">
                  <c:v>2.27</c:v>
                </c:pt>
                <c:pt idx="848">
                  <c:v>2.25</c:v>
                </c:pt>
                <c:pt idx="849">
                  <c:v>2.23</c:v>
                </c:pt>
                <c:pt idx="850">
                  <c:v>2.2</c:v>
                </c:pt>
                <c:pt idx="851">
                  <c:v>2.18</c:v>
                </c:pt>
                <c:pt idx="852">
                  <c:v>2.16</c:v>
                </c:pt>
                <c:pt idx="853">
                  <c:v>2.14</c:v>
                </c:pt>
                <c:pt idx="854">
                  <c:v>2.12</c:v>
                </c:pt>
                <c:pt idx="855">
                  <c:v>2.1</c:v>
                </c:pt>
                <c:pt idx="856">
                  <c:v>2.08</c:v>
                </c:pt>
                <c:pt idx="857">
                  <c:v>2.06</c:v>
                </c:pt>
                <c:pt idx="858">
                  <c:v>2.04</c:v>
                </c:pt>
                <c:pt idx="859">
                  <c:v>2.02</c:v>
                </c:pt>
                <c:pt idx="860">
                  <c:v>2.0</c:v>
                </c:pt>
                <c:pt idx="861">
                  <c:v>1.98</c:v>
                </c:pt>
                <c:pt idx="862">
                  <c:v>1.96</c:v>
                </c:pt>
                <c:pt idx="863">
                  <c:v>1.94</c:v>
                </c:pt>
                <c:pt idx="864">
                  <c:v>1.92</c:v>
                </c:pt>
                <c:pt idx="865">
                  <c:v>1.9</c:v>
                </c:pt>
                <c:pt idx="866">
                  <c:v>1.89</c:v>
                </c:pt>
                <c:pt idx="867">
                  <c:v>1.87</c:v>
                </c:pt>
                <c:pt idx="868">
                  <c:v>1.85</c:v>
                </c:pt>
                <c:pt idx="869">
                  <c:v>1.83</c:v>
                </c:pt>
                <c:pt idx="870">
                  <c:v>1.81</c:v>
                </c:pt>
                <c:pt idx="871">
                  <c:v>1.79</c:v>
                </c:pt>
                <c:pt idx="872">
                  <c:v>1.77</c:v>
                </c:pt>
                <c:pt idx="873">
                  <c:v>1.75</c:v>
                </c:pt>
                <c:pt idx="874">
                  <c:v>1.73</c:v>
                </c:pt>
                <c:pt idx="875">
                  <c:v>1.72</c:v>
                </c:pt>
                <c:pt idx="876">
                  <c:v>1.7</c:v>
                </c:pt>
                <c:pt idx="877">
                  <c:v>1.68</c:v>
                </c:pt>
                <c:pt idx="878">
                  <c:v>1.66</c:v>
                </c:pt>
                <c:pt idx="879">
                  <c:v>1.64</c:v>
                </c:pt>
                <c:pt idx="880">
                  <c:v>1.62</c:v>
                </c:pt>
                <c:pt idx="881">
                  <c:v>1.61</c:v>
                </c:pt>
                <c:pt idx="882">
                  <c:v>1.59</c:v>
                </c:pt>
                <c:pt idx="883">
                  <c:v>1.57</c:v>
                </c:pt>
                <c:pt idx="884">
                  <c:v>1.55</c:v>
                </c:pt>
                <c:pt idx="885">
                  <c:v>1.53</c:v>
                </c:pt>
                <c:pt idx="886">
                  <c:v>1.51</c:v>
                </c:pt>
                <c:pt idx="887">
                  <c:v>1.5</c:v>
                </c:pt>
                <c:pt idx="888">
                  <c:v>1.48</c:v>
                </c:pt>
                <c:pt idx="889">
                  <c:v>1.46</c:v>
                </c:pt>
                <c:pt idx="890">
                  <c:v>1.44</c:v>
                </c:pt>
                <c:pt idx="891">
                  <c:v>1.42</c:v>
                </c:pt>
                <c:pt idx="892">
                  <c:v>1.4</c:v>
                </c:pt>
                <c:pt idx="893">
                  <c:v>1.38</c:v>
                </c:pt>
                <c:pt idx="894">
                  <c:v>1.36</c:v>
                </c:pt>
                <c:pt idx="895">
                  <c:v>1.35</c:v>
                </c:pt>
                <c:pt idx="896">
                  <c:v>1.33</c:v>
                </c:pt>
                <c:pt idx="897">
                  <c:v>1.31</c:v>
                </c:pt>
                <c:pt idx="898">
                  <c:v>1.29</c:v>
                </c:pt>
                <c:pt idx="899">
                  <c:v>1.27</c:v>
                </c:pt>
                <c:pt idx="900">
                  <c:v>1.25</c:v>
                </c:pt>
                <c:pt idx="901">
                  <c:v>1.23</c:v>
                </c:pt>
                <c:pt idx="902">
                  <c:v>1.21</c:v>
                </c:pt>
                <c:pt idx="903">
                  <c:v>1.19</c:v>
                </c:pt>
                <c:pt idx="904">
                  <c:v>1.17</c:v>
                </c:pt>
                <c:pt idx="905">
                  <c:v>1.15</c:v>
                </c:pt>
                <c:pt idx="906">
                  <c:v>1.13</c:v>
                </c:pt>
                <c:pt idx="907">
                  <c:v>1.11</c:v>
                </c:pt>
                <c:pt idx="908">
                  <c:v>1.09</c:v>
                </c:pt>
                <c:pt idx="909">
                  <c:v>1.08</c:v>
                </c:pt>
                <c:pt idx="910">
                  <c:v>1.06</c:v>
                </c:pt>
                <c:pt idx="911">
                  <c:v>1.04</c:v>
                </c:pt>
                <c:pt idx="912">
                  <c:v>1.02</c:v>
                </c:pt>
                <c:pt idx="913">
                  <c:v>0.995</c:v>
                </c:pt>
                <c:pt idx="914">
                  <c:v>0.974</c:v>
                </c:pt>
                <c:pt idx="915">
                  <c:v>0.954</c:v>
                </c:pt>
                <c:pt idx="916">
                  <c:v>0.934</c:v>
                </c:pt>
                <c:pt idx="917">
                  <c:v>0.913</c:v>
                </c:pt>
                <c:pt idx="918">
                  <c:v>0.893</c:v>
                </c:pt>
                <c:pt idx="919">
                  <c:v>0.872</c:v>
                </c:pt>
                <c:pt idx="920">
                  <c:v>0.852</c:v>
                </c:pt>
                <c:pt idx="921">
                  <c:v>0.831</c:v>
                </c:pt>
                <c:pt idx="922">
                  <c:v>0.81</c:v>
                </c:pt>
                <c:pt idx="923">
                  <c:v>0.79</c:v>
                </c:pt>
                <c:pt idx="924">
                  <c:v>0.769</c:v>
                </c:pt>
                <c:pt idx="925">
                  <c:v>0.748</c:v>
                </c:pt>
                <c:pt idx="926">
                  <c:v>0.727</c:v>
                </c:pt>
                <c:pt idx="927">
                  <c:v>0.706</c:v>
                </c:pt>
                <c:pt idx="928">
                  <c:v>0.685</c:v>
                </c:pt>
                <c:pt idx="929">
                  <c:v>0.664</c:v>
                </c:pt>
                <c:pt idx="930">
                  <c:v>0.643</c:v>
                </c:pt>
                <c:pt idx="931">
                  <c:v>0.622</c:v>
                </c:pt>
                <c:pt idx="932">
                  <c:v>0.601</c:v>
                </c:pt>
                <c:pt idx="933">
                  <c:v>0.58</c:v>
                </c:pt>
                <c:pt idx="934">
                  <c:v>0.559</c:v>
                </c:pt>
                <c:pt idx="935">
                  <c:v>0.538</c:v>
                </c:pt>
                <c:pt idx="936">
                  <c:v>0.517</c:v>
                </c:pt>
                <c:pt idx="937">
                  <c:v>0.496</c:v>
                </c:pt>
                <c:pt idx="938">
                  <c:v>0.474</c:v>
                </c:pt>
                <c:pt idx="939">
                  <c:v>0.453</c:v>
                </c:pt>
                <c:pt idx="940">
                  <c:v>0.432</c:v>
                </c:pt>
                <c:pt idx="941">
                  <c:v>0.411</c:v>
                </c:pt>
                <c:pt idx="942">
                  <c:v>0.39</c:v>
                </c:pt>
                <c:pt idx="943">
                  <c:v>0.369</c:v>
                </c:pt>
                <c:pt idx="944">
                  <c:v>0.348</c:v>
                </c:pt>
                <c:pt idx="945">
                  <c:v>0.327</c:v>
                </c:pt>
                <c:pt idx="946">
                  <c:v>0.306</c:v>
                </c:pt>
                <c:pt idx="947">
                  <c:v>0.286</c:v>
                </c:pt>
                <c:pt idx="948">
                  <c:v>0.265</c:v>
                </c:pt>
                <c:pt idx="949">
                  <c:v>0.244</c:v>
                </c:pt>
                <c:pt idx="950">
                  <c:v>0.223</c:v>
                </c:pt>
                <c:pt idx="951">
                  <c:v>0.203</c:v>
                </c:pt>
                <c:pt idx="952">
                  <c:v>0.182</c:v>
                </c:pt>
                <c:pt idx="953">
                  <c:v>0.162</c:v>
                </c:pt>
                <c:pt idx="954">
                  <c:v>0.141</c:v>
                </c:pt>
                <c:pt idx="955">
                  <c:v>0.121</c:v>
                </c:pt>
                <c:pt idx="956">
                  <c:v>0.101</c:v>
                </c:pt>
                <c:pt idx="957">
                  <c:v>0.0807</c:v>
                </c:pt>
                <c:pt idx="958">
                  <c:v>0.0607</c:v>
                </c:pt>
                <c:pt idx="959">
                  <c:v>0.0407</c:v>
                </c:pt>
                <c:pt idx="960">
                  <c:v>0.0208</c:v>
                </c:pt>
                <c:pt idx="961">
                  <c:v>0.00106</c:v>
                </c:pt>
                <c:pt idx="962">
                  <c:v>-0.0186</c:v>
                </c:pt>
                <c:pt idx="963">
                  <c:v>-0.0382</c:v>
                </c:pt>
                <c:pt idx="964">
                  <c:v>-0.0576</c:v>
                </c:pt>
                <c:pt idx="965">
                  <c:v>-0.077</c:v>
                </c:pt>
                <c:pt idx="966">
                  <c:v>-0.0962</c:v>
                </c:pt>
                <c:pt idx="967">
                  <c:v>-0.115</c:v>
                </c:pt>
                <c:pt idx="968">
                  <c:v>-0.134</c:v>
                </c:pt>
                <c:pt idx="969">
                  <c:v>-0.153</c:v>
                </c:pt>
                <c:pt idx="970">
                  <c:v>-0.172</c:v>
                </c:pt>
                <c:pt idx="971">
                  <c:v>-0.191</c:v>
                </c:pt>
                <c:pt idx="972">
                  <c:v>-0.209</c:v>
                </c:pt>
                <c:pt idx="973">
                  <c:v>-0.228</c:v>
                </c:pt>
                <c:pt idx="974">
                  <c:v>-0.246</c:v>
                </c:pt>
                <c:pt idx="975">
                  <c:v>-0.264</c:v>
                </c:pt>
                <c:pt idx="976">
                  <c:v>-0.282</c:v>
                </c:pt>
                <c:pt idx="977">
                  <c:v>-0.3</c:v>
                </c:pt>
                <c:pt idx="978">
                  <c:v>-0.318</c:v>
                </c:pt>
                <c:pt idx="979">
                  <c:v>-0.335</c:v>
                </c:pt>
                <c:pt idx="980">
                  <c:v>-0.353</c:v>
                </c:pt>
                <c:pt idx="981">
                  <c:v>-0.37</c:v>
                </c:pt>
                <c:pt idx="982">
                  <c:v>-0.387</c:v>
                </c:pt>
                <c:pt idx="983">
                  <c:v>-0.404</c:v>
                </c:pt>
                <c:pt idx="984">
                  <c:v>-0.421</c:v>
                </c:pt>
                <c:pt idx="985">
                  <c:v>-0.438</c:v>
                </c:pt>
                <c:pt idx="986">
                  <c:v>-0.455</c:v>
                </c:pt>
                <c:pt idx="987">
                  <c:v>-0.471</c:v>
                </c:pt>
                <c:pt idx="988">
                  <c:v>-0.488</c:v>
                </c:pt>
                <c:pt idx="989">
                  <c:v>-0.504</c:v>
                </c:pt>
                <c:pt idx="990">
                  <c:v>-0.52</c:v>
                </c:pt>
                <c:pt idx="991">
                  <c:v>-0.536</c:v>
                </c:pt>
                <c:pt idx="992">
                  <c:v>-0.552</c:v>
                </c:pt>
                <c:pt idx="993">
                  <c:v>-0.568</c:v>
                </c:pt>
                <c:pt idx="994">
                  <c:v>-0.583</c:v>
                </c:pt>
                <c:pt idx="995">
                  <c:v>-0.599</c:v>
                </c:pt>
                <c:pt idx="996">
                  <c:v>-0.614</c:v>
                </c:pt>
                <c:pt idx="997">
                  <c:v>-0.629</c:v>
                </c:pt>
                <c:pt idx="998">
                  <c:v>-0.645</c:v>
                </c:pt>
                <c:pt idx="999">
                  <c:v>-0.66</c:v>
                </c:pt>
                <c:pt idx="1000">
                  <c:v>-0.674</c:v>
                </c:pt>
                <c:pt idx="1001">
                  <c:v>-0.689</c:v>
                </c:pt>
                <c:pt idx="1002">
                  <c:v>-0.704</c:v>
                </c:pt>
                <c:pt idx="1003">
                  <c:v>-0.718</c:v>
                </c:pt>
                <c:pt idx="1004">
                  <c:v>-0.733</c:v>
                </c:pt>
                <c:pt idx="1005">
                  <c:v>-0.747</c:v>
                </c:pt>
                <c:pt idx="1006">
                  <c:v>-0.761</c:v>
                </c:pt>
                <c:pt idx="1007">
                  <c:v>-0.775</c:v>
                </c:pt>
                <c:pt idx="1008">
                  <c:v>-0.789</c:v>
                </c:pt>
                <c:pt idx="1009">
                  <c:v>-0.803</c:v>
                </c:pt>
                <c:pt idx="1010">
                  <c:v>-0.817</c:v>
                </c:pt>
                <c:pt idx="1011">
                  <c:v>-0.83</c:v>
                </c:pt>
                <c:pt idx="1012">
                  <c:v>-0.844</c:v>
                </c:pt>
                <c:pt idx="1013">
                  <c:v>-0.857</c:v>
                </c:pt>
                <c:pt idx="1014">
                  <c:v>-0.87</c:v>
                </c:pt>
                <c:pt idx="1015">
                  <c:v>-0.884</c:v>
                </c:pt>
                <c:pt idx="1016">
                  <c:v>-0.897</c:v>
                </c:pt>
                <c:pt idx="1017">
                  <c:v>-0.91</c:v>
                </c:pt>
                <c:pt idx="1018">
                  <c:v>-0.923</c:v>
                </c:pt>
                <c:pt idx="1019">
                  <c:v>-0.935</c:v>
                </c:pt>
                <c:pt idx="1020">
                  <c:v>-0.948</c:v>
                </c:pt>
                <c:pt idx="1021">
                  <c:v>-0.961</c:v>
                </c:pt>
                <c:pt idx="1022">
                  <c:v>-0.973</c:v>
                </c:pt>
                <c:pt idx="1023">
                  <c:v>-0.986</c:v>
                </c:pt>
                <c:pt idx="1024">
                  <c:v>-0.998</c:v>
                </c:pt>
                <c:pt idx="1025">
                  <c:v>-1.01</c:v>
                </c:pt>
                <c:pt idx="1026">
                  <c:v>-1.02</c:v>
                </c:pt>
                <c:pt idx="1027">
                  <c:v>-1.04</c:v>
                </c:pt>
                <c:pt idx="1028">
                  <c:v>-1.05</c:v>
                </c:pt>
                <c:pt idx="1029">
                  <c:v>-1.06</c:v>
                </c:pt>
                <c:pt idx="1030">
                  <c:v>-1.07</c:v>
                </c:pt>
                <c:pt idx="1031">
                  <c:v>-1.08</c:v>
                </c:pt>
                <c:pt idx="1032">
                  <c:v>-1.09</c:v>
                </c:pt>
                <c:pt idx="1033">
                  <c:v>-1.11</c:v>
                </c:pt>
                <c:pt idx="1034">
                  <c:v>-1.12</c:v>
                </c:pt>
                <c:pt idx="1035">
                  <c:v>-1.13</c:v>
                </c:pt>
                <c:pt idx="1036">
                  <c:v>-1.14</c:v>
                </c:pt>
                <c:pt idx="1037">
                  <c:v>-1.15</c:v>
                </c:pt>
                <c:pt idx="1038">
                  <c:v>-1.16</c:v>
                </c:pt>
                <c:pt idx="1039">
                  <c:v>-1.18</c:v>
                </c:pt>
                <c:pt idx="1040">
                  <c:v>-1.19</c:v>
                </c:pt>
                <c:pt idx="1041">
                  <c:v>-1.2</c:v>
                </c:pt>
                <c:pt idx="1042">
                  <c:v>-1.21</c:v>
                </c:pt>
                <c:pt idx="1043">
                  <c:v>-1.22</c:v>
                </c:pt>
                <c:pt idx="1044">
                  <c:v>-1.23</c:v>
                </c:pt>
                <c:pt idx="1045">
                  <c:v>-1.24</c:v>
                </c:pt>
                <c:pt idx="1046">
                  <c:v>-1.25</c:v>
                </c:pt>
                <c:pt idx="1047">
                  <c:v>-1.26</c:v>
                </c:pt>
                <c:pt idx="1048">
                  <c:v>-1.27</c:v>
                </c:pt>
                <c:pt idx="1049">
                  <c:v>-1.28</c:v>
                </c:pt>
                <c:pt idx="1050">
                  <c:v>-1.29</c:v>
                </c:pt>
                <c:pt idx="1051">
                  <c:v>-1.31</c:v>
                </c:pt>
                <c:pt idx="1052">
                  <c:v>-1.32</c:v>
                </c:pt>
                <c:pt idx="1053">
                  <c:v>-1.33</c:v>
                </c:pt>
                <c:pt idx="1054">
                  <c:v>-1.34</c:v>
                </c:pt>
                <c:pt idx="1055">
                  <c:v>-1.35</c:v>
                </c:pt>
                <c:pt idx="1056">
                  <c:v>-1.36</c:v>
                </c:pt>
                <c:pt idx="1057">
                  <c:v>-1.37</c:v>
                </c:pt>
                <c:pt idx="1058">
                  <c:v>-1.38</c:v>
                </c:pt>
                <c:pt idx="1059">
                  <c:v>-1.39</c:v>
                </c:pt>
                <c:pt idx="1060">
                  <c:v>-1.4</c:v>
                </c:pt>
                <c:pt idx="1061">
                  <c:v>-1.41</c:v>
                </c:pt>
                <c:pt idx="1062">
                  <c:v>-1.41</c:v>
                </c:pt>
                <c:pt idx="1063">
                  <c:v>-1.42</c:v>
                </c:pt>
                <c:pt idx="1064">
                  <c:v>-1.43</c:v>
                </c:pt>
                <c:pt idx="1065">
                  <c:v>-1.44</c:v>
                </c:pt>
                <c:pt idx="1066">
                  <c:v>-1.45</c:v>
                </c:pt>
                <c:pt idx="1067">
                  <c:v>-1.46</c:v>
                </c:pt>
                <c:pt idx="1068">
                  <c:v>-1.47</c:v>
                </c:pt>
                <c:pt idx="1069">
                  <c:v>-1.48</c:v>
                </c:pt>
                <c:pt idx="1070">
                  <c:v>-1.49</c:v>
                </c:pt>
                <c:pt idx="1071">
                  <c:v>-1.5</c:v>
                </c:pt>
                <c:pt idx="1072">
                  <c:v>-1.5</c:v>
                </c:pt>
                <c:pt idx="1073">
                  <c:v>-1.51</c:v>
                </c:pt>
                <c:pt idx="1074">
                  <c:v>-1.52</c:v>
                </c:pt>
                <c:pt idx="1075">
                  <c:v>-1.53</c:v>
                </c:pt>
                <c:pt idx="1076">
                  <c:v>-1.54</c:v>
                </c:pt>
                <c:pt idx="1077">
                  <c:v>-1.54</c:v>
                </c:pt>
                <c:pt idx="1078">
                  <c:v>-1.55</c:v>
                </c:pt>
                <c:pt idx="1079">
                  <c:v>-1.56</c:v>
                </c:pt>
                <c:pt idx="1080">
                  <c:v>-1.57</c:v>
                </c:pt>
                <c:pt idx="1081">
                  <c:v>-1.57</c:v>
                </c:pt>
                <c:pt idx="1082">
                  <c:v>-1.58</c:v>
                </c:pt>
                <c:pt idx="1083">
                  <c:v>-1.59</c:v>
                </c:pt>
                <c:pt idx="1084">
                  <c:v>-1.59</c:v>
                </c:pt>
                <c:pt idx="1085">
                  <c:v>-1.6</c:v>
                </c:pt>
                <c:pt idx="1086">
                  <c:v>-1.6</c:v>
                </c:pt>
                <c:pt idx="1087">
                  <c:v>-1.61</c:v>
                </c:pt>
                <c:pt idx="1088">
                  <c:v>-1.62</c:v>
                </c:pt>
                <c:pt idx="1089">
                  <c:v>-1.62</c:v>
                </c:pt>
                <c:pt idx="1090">
                  <c:v>-1.63</c:v>
                </c:pt>
                <c:pt idx="1091">
                  <c:v>-1.63</c:v>
                </c:pt>
                <c:pt idx="1092">
                  <c:v>-1.64</c:v>
                </c:pt>
                <c:pt idx="1093">
                  <c:v>-1.64</c:v>
                </c:pt>
                <c:pt idx="1094">
                  <c:v>-1.65</c:v>
                </c:pt>
                <c:pt idx="1095">
                  <c:v>-1.65</c:v>
                </c:pt>
                <c:pt idx="1096">
                  <c:v>-1.65</c:v>
                </c:pt>
                <c:pt idx="1097">
                  <c:v>-1.66</c:v>
                </c:pt>
                <c:pt idx="1098">
                  <c:v>-1.66</c:v>
                </c:pt>
                <c:pt idx="1099">
                  <c:v>-1.66</c:v>
                </c:pt>
                <c:pt idx="1100">
                  <c:v>-1.67</c:v>
                </c:pt>
                <c:pt idx="1101">
                  <c:v>-1.67</c:v>
                </c:pt>
                <c:pt idx="1102">
                  <c:v>-1.67</c:v>
                </c:pt>
                <c:pt idx="1103">
                  <c:v>-1.67</c:v>
                </c:pt>
                <c:pt idx="1104">
                  <c:v>-1.67</c:v>
                </c:pt>
                <c:pt idx="1105">
                  <c:v>-1.67</c:v>
                </c:pt>
                <c:pt idx="1106">
                  <c:v>-1.67</c:v>
                </c:pt>
                <c:pt idx="1107">
                  <c:v>-1.68</c:v>
                </c:pt>
                <c:pt idx="1108">
                  <c:v>-1.68</c:v>
                </c:pt>
                <c:pt idx="1109">
                  <c:v>-1.68</c:v>
                </c:pt>
                <c:pt idx="1110">
                  <c:v>-1.68</c:v>
                </c:pt>
                <c:pt idx="1111">
                  <c:v>-1.67</c:v>
                </c:pt>
                <c:pt idx="1112">
                  <c:v>-1.67</c:v>
                </c:pt>
                <c:pt idx="1113">
                  <c:v>-1.67</c:v>
                </c:pt>
                <c:pt idx="1114">
                  <c:v>-1.67</c:v>
                </c:pt>
                <c:pt idx="1115">
                  <c:v>-1.67</c:v>
                </c:pt>
                <c:pt idx="1116">
                  <c:v>-1.67</c:v>
                </c:pt>
                <c:pt idx="1117">
                  <c:v>-1.66</c:v>
                </c:pt>
                <c:pt idx="1118">
                  <c:v>-1.66</c:v>
                </c:pt>
                <c:pt idx="1119">
                  <c:v>-1.66</c:v>
                </c:pt>
                <c:pt idx="1120">
                  <c:v>-1.65</c:v>
                </c:pt>
                <c:pt idx="1121">
                  <c:v>-1.65</c:v>
                </c:pt>
                <c:pt idx="1122">
                  <c:v>-1.65</c:v>
                </c:pt>
                <c:pt idx="1123">
                  <c:v>-1.64</c:v>
                </c:pt>
                <c:pt idx="1124">
                  <c:v>-1.64</c:v>
                </c:pt>
                <c:pt idx="1125">
                  <c:v>-1.63</c:v>
                </c:pt>
                <c:pt idx="1126">
                  <c:v>-1.62</c:v>
                </c:pt>
                <c:pt idx="1127">
                  <c:v>-1.62</c:v>
                </c:pt>
                <c:pt idx="1128">
                  <c:v>-1.61</c:v>
                </c:pt>
                <c:pt idx="1129">
                  <c:v>-1.61</c:v>
                </c:pt>
                <c:pt idx="1130">
                  <c:v>-1.6</c:v>
                </c:pt>
                <c:pt idx="1131">
                  <c:v>-1.59</c:v>
                </c:pt>
                <c:pt idx="1132">
                  <c:v>-1.58</c:v>
                </c:pt>
                <c:pt idx="1133">
                  <c:v>-1.58</c:v>
                </c:pt>
                <c:pt idx="1134">
                  <c:v>-1.57</c:v>
                </c:pt>
                <c:pt idx="1135">
                  <c:v>-1.56</c:v>
                </c:pt>
                <c:pt idx="1136">
                  <c:v>-1.55</c:v>
                </c:pt>
                <c:pt idx="1137">
                  <c:v>-1.54</c:v>
                </c:pt>
                <c:pt idx="1138">
                  <c:v>-1.53</c:v>
                </c:pt>
                <c:pt idx="1139">
                  <c:v>-1.52</c:v>
                </c:pt>
                <c:pt idx="1140">
                  <c:v>-1.51</c:v>
                </c:pt>
                <c:pt idx="1141">
                  <c:v>-1.5</c:v>
                </c:pt>
                <c:pt idx="1142">
                  <c:v>-1.49</c:v>
                </c:pt>
                <c:pt idx="1143">
                  <c:v>-1.48</c:v>
                </c:pt>
                <c:pt idx="1144">
                  <c:v>-1.47</c:v>
                </c:pt>
                <c:pt idx="1145">
                  <c:v>-1.46</c:v>
                </c:pt>
                <c:pt idx="1146">
                  <c:v>-1.45</c:v>
                </c:pt>
                <c:pt idx="1147">
                  <c:v>-1.44</c:v>
                </c:pt>
                <c:pt idx="1148">
                  <c:v>-1.43</c:v>
                </c:pt>
                <c:pt idx="1149">
                  <c:v>-1.42</c:v>
                </c:pt>
                <c:pt idx="1150">
                  <c:v>-1.4</c:v>
                </c:pt>
                <c:pt idx="1151">
                  <c:v>-1.39</c:v>
                </c:pt>
                <c:pt idx="1152">
                  <c:v>-1.38</c:v>
                </c:pt>
                <c:pt idx="1153">
                  <c:v>-1.37</c:v>
                </c:pt>
                <c:pt idx="1154">
                  <c:v>-1.35</c:v>
                </c:pt>
                <c:pt idx="1155">
                  <c:v>-1.34</c:v>
                </c:pt>
                <c:pt idx="1156">
                  <c:v>-1.33</c:v>
                </c:pt>
                <c:pt idx="1157">
                  <c:v>-1.32</c:v>
                </c:pt>
                <c:pt idx="1158">
                  <c:v>-1.3</c:v>
                </c:pt>
                <c:pt idx="1159">
                  <c:v>-1.29</c:v>
                </c:pt>
                <c:pt idx="1160">
                  <c:v>-1.28</c:v>
                </c:pt>
                <c:pt idx="1161">
                  <c:v>-1.26</c:v>
                </c:pt>
                <c:pt idx="1162">
                  <c:v>-1.25</c:v>
                </c:pt>
                <c:pt idx="1163">
                  <c:v>-1.24</c:v>
                </c:pt>
                <c:pt idx="1164">
                  <c:v>-1.22</c:v>
                </c:pt>
                <c:pt idx="1165">
                  <c:v>-1.21</c:v>
                </c:pt>
                <c:pt idx="1166">
                  <c:v>-1.2</c:v>
                </c:pt>
                <c:pt idx="1167">
                  <c:v>-1.18</c:v>
                </c:pt>
                <c:pt idx="1168">
                  <c:v>-1.17</c:v>
                </c:pt>
                <c:pt idx="1169">
                  <c:v>-1.16</c:v>
                </c:pt>
                <c:pt idx="1170">
                  <c:v>-1.14</c:v>
                </c:pt>
                <c:pt idx="1171">
                  <c:v>-1.13</c:v>
                </c:pt>
                <c:pt idx="1172">
                  <c:v>-1.11</c:v>
                </c:pt>
                <c:pt idx="1173">
                  <c:v>-1.1</c:v>
                </c:pt>
                <c:pt idx="1174">
                  <c:v>-1.09</c:v>
                </c:pt>
                <c:pt idx="1175">
                  <c:v>-1.07</c:v>
                </c:pt>
                <c:pt idx="1176">
                  <c:v>-1.06</c:v>
                </c:pt>
                <c:pt idx="1177">
                  <c:v>-1.05</c:v>
                </c:pt>
                <c:pt idx="1178">
                  <c:v>-1.03</c:v>
                </c:pt>
                <c:pt idx="1179">
                  <c:v>-1.02</c:v>
                </c:pt>
                <c:pt idx="1180">
                  <c:v>-1.01</c:v>
                </c:pt>
                <c:pt idx="1181">
                  <c:v>-0.993</c:v>
                </c:pt>
                <c:pt idx="1182">
                  <c:v>-0.98</c:v>
                </c:pt>
                <c:pt idx="1183">
                  <c:v>-0.967</c:v>
                </c:pt>
                <c:pt idx="1184">
                  <c:v>-0.954</c:v>
                </c:pt>
                <c:pt idx="1185">
                  <c:v>-0.941</c:v>
                </c:pt>
                <c:pt idx="1186">
                  <c:v>-0.928</c:v>
                </c:pt>
                <c:pt idx="1187">
                  <c:v>-0.915</c:v>
                </c:pt>
                <c:pt idx="1188">
                  <c:v>-0.903</c:v>
                </c:pt>
                <c:pt idx="1189">
                  <c:v>-0.89</c:v>
                </c:pt>
                <c:pt idx="1190">
                  <c:v>-0.877</c:v>
                </c:pt>
                <c:pt idx="1191">
                  <c:v>-0.865</c:v>
                </c:pt>
                <c:pt idx="1192">
                  <c:v>-0.852</c:v>
                </c:pt>
                <c:pt idx="1193">
                  <c:v>-0.84</c:v>
                </c:pt>
                <c:pt idx="1194">
                  <c:v>-0.827</c:v>
                </c:pt>
                <c:pt idx="1195">
                  <c:v>-0.815</c:v>
                </c:pt>
                <c:pt idx="1196">
                  <c:v>-0.803</c:v>
                </c:pt>
                <c:pt idx="1197">
                  <c:v>-0.791</c:v>
                </c:pt>
                <c:pt idx="1198">
                  <c:v>-0.779</c:v>
                </c:pt>
                <c:pt idx="1199">
                  <c:v>-0.767</c:v>
                </c:pt>
                <c:pt idx="1200">
                  <c:v>-0.755</c:v>
                </c:pt>
                <c:pt idx="1201">
                  <c:v>-0.743</c:v>
                </c:pt>
                <c:pt idx="1202">
                  <c:v>-0.731</c:v>
                </c:pt>
                <c:pt idx="1203">
                  <c:v>-0.72</c:v>
                </c:pt>
                <c:pt idx="1204">
                  <c:v>-0.708</c:v>
                </c:pt>
                <c:pt idx="1205">
                  <c:v>-0.696</c:v>
                </c:pt>
                <c:pt idx="1206">
                  <c:v>-0.685</c:v>
                </c:pt>
                <c:pt idx="1207">
                  <c:v>-0.673</c:v>
                </c:pt>
                <c:pt idx="1208">
                  <c:v>-0.662</c:v>
                </c:pt>
                <c:pt idx="1209">
                  <c:v>-0.65</c:v>
                </c:pt>
                <c:pt idx="1210">
                  <c:v>-0.639</c:v>
                </c:pt>
                <c:pt idx="1211">
                  <c:v>-0.628</c:v>
                </c:pt>
                <c:pt idx="1212">
                  <c:v>-0.616</c:v>
                </c:pt>
                <c:pt idx="1213">
                  <c:v>-0.605</c:v>
                </c:pt>
                <c:pt idx="1214">
                  <c:v>-0.594</c:v>
                </c:pt>
                <c:pt idx="1215">
                  <c:v>-0.582</c:v>
                </c:pt>
                <c:pt idx="1216">
                  <c:v>-0.571</c:v>
                </c:pt>
                <c:pt idx="1217">
                  <c:v>-0.56</c:v>
                </c:pt>
                <c:pt idx="1218">
                  <c:v>-0.549</c:v>
                </c:pt>
                <c:pt idx="1219">
                  <c:v>-0.538</c:v>
                </c:pt>
                <c:pt idx="1220">
                  <c:v>-0.527</c:v>
                </c:pt>
                <c:pt idx="1221">
                  <c:v>-0.516</c:v>
                </c:pt>
                <c:pt idx="1222">
                  <c:v>-0.505</c:v>
                </c:pt>
                <c:pt idx="1223">
                  <c:v>-0.493</c:v>
                </c:pt>
                <c:pt idx="1224">
                  <c:v>-0.482</c:v>
                </c:pt>
                <c:pt idx="1225">
                  <c:v>-0.471</c:v>
                </c:pt>
                <c:pt idx="1226">
                  <c:v>-0.46</c:v>
                </c:pt>
                <c:pt idx="1227">
                  <c:v>-0.449</c:v>
                </c:pt>
                <c:pt idx="1228">
                  <c:v>-0.438</c:v>
                </c:pt>
                <c:pt idx="1229">
                  <c:v>-0.427</c:v>
                </c:pt>
                <c:pt idx="1230">
                  <c:v>-0.416</c:v>
                </c:pt>
                <c:pt idx="1231">
                  <c:v>-0.405</c:v>
                </c:pt>
                <c:pt idx="1232">
                  <c:v>-0.394</c:v>
                </c:pt>
                <c:pt idx="1233">
                  <c:v>-0.383</c:v>
                </c:pt>
                <c:pt idx="1234">
                  <c:v>-0.372</c:v>
                </c:pt>
                <c:pt idx="1235">
                  <c:v>-0.361</c:v>
                </c:pt>
                <c:pt idx="1236">
                  <c:v>-0.35</c:v>
                </c:pt>
                <c:pt idx="1237">
                  <c:v>-0.339</c:v>
                </c:pt>
                <c:pt idx="1238">
                  <c:v>-0.327</c:v>
                </c:pt>
                <c:pt idx="1239">
                  <c:v>-0.316</c:v>
                </c:pt>
                <c:pt idx="1240">
                  <c:v>-0.305</c:v>
                </c:pt>
                <c:pt idx="1241">
                  <c:v>-0.294</c:v>
                </c:pt>
                <c:pt idx="1242">
                  <c:v>-0.283</c:v>
                </c:pt>
                <c:pt idx="1243">
                  <c:v>-0.272</c:v>
                </c:pt>
                <c:pt idx="1244">
                  <c:v>-0.261</c:v>
                </c:pt>
                <c:pt idx="1245">
                  <c:v>-0.25</c:v>
                </c:pt>
                <c:pt idx="1246">
                  <c:v>-0.238</c:v>
                </c:pt>
                <c:pt idx="1247">
                  <c:v>-0.227</c:v>
                </c:pt>
                <c:pt idx="1248">
                  <c:v>-0.216</c:v>
                </c:pt>
                <c:pt idx="1249">
                  <c:v>-0.205</c:v>
                </c:pt>
                <c:pt idx="1250">
                  <c:v>-0.194</c:v>
                </c:pt>
                <c:pt idx="1251">
                  <c:v>-0.182</c:v>
                </c:pt>
                <c:pt idx="1252">
                  <c:v>-0.171</c:v>
                </c:pt>
                <c:pt idx="1253">
                  <c:v>-0.16</c:v>
                </c:pt>
                <c:pt idx="1254">
                  <c:v>-0.148</c:v>
                </c:pt>
                <c:pt idx="1255">
                  <c:v>-0.137</c:v>
                </c:pt>
                <c:pt idx="1256">
                  <c:v>-0.126</c:v>
                </c:pt>
                <c:pt idx="1257">
                  <c:v>-0.114</c:v>
                </c:pt>
                <c:pt idx="1258">
                  <c:v>-0.103</c:v>
                </c:pt>
                <c:pt idx="1259">
                  <c:v>-0.0917</c:v>
                </c:pt>
                <c:pt idx="1260">
                  <c:v>-0.0804</c:v>
                </c:pt>
                <c:pt idx="1261">
                  <c:v>-0.069</c:v>
                </c:pt>
                <c:pt idx="1262">
                  <c:v>-0.0577</c:v>
                </c:pt>
                <c:pt idx="1263">
                  <c:v>-0.0463</c:v>
                </c:pt>
                <c:pt idx="1264">
                  <c:v>-0.0349</c:v>
                </c:pt>
                <c:pt idx="1265">
                  <c:v>-0.0235</c:v>
                </c:pt>
                <c:pt idx="1266">
                  <c:v>-0.0122</c:v>
                </c:pt>
                <c:pt idx="1267">
                  <c:v>-0.00077</c:v>
                </c:pt>
                <c:pt idx="1268">
                  <c:v>0.0106</c:v>
                </c:pt>
                <c:pt idx="1269">
                  <c:v>0.022</c:v>
                </c:pt>
                <c:pt idx="1270">
                  <c:v>0.0334</c:v>
                </c:pt>
                <c:pt idx="1271">
                  <c:v>0.0447</c:v>
                </c:pt>
                <c:pt idx="1272">
                  <c:v>0.0561</c:v>
                </c:pt>
                <c:pt idx="1273">
                  <c:v>0.0675</c:v>
                </c:pt>
                <c:pt idx="1274">
                  <c:v>0.0788</c:v>
                </c:pt>
                <c:pt idx="1275">
                  <c:v>0.0902</c:v>
                </c:pt>
                <c:pt idx="1276">
                  <c:v>0.102</c:v>
                </c:pt>
                <c:pt idx="1277">
                  <c:v>0.113</c:v>
                </c:pt>
                <c:pt idx="1278">
                  <c:v>0.124</c:v>
                </c:pt>
                <c:pt idx="1279">
                  <c:v>0.136</c:v>
                </c:pt>
                <c:pt idx="1280">
                  <c:v>0.147</c:v>
                </c:pt>
                <c:pt idx="1281">
                  <c:v>0.158</c:v>
                </c:pt>
                <c:pt idx="1282">
                  <c:v>0.169</c:v>
                </c:pt>
                <c:pt idx="1283">
                  <c:v>0.181</c:v>
                </c:pt>
                <c:pt idx="1284">
                  <c:v>0.192</c:v>
                </c:pt>
                <c:pt idx="1285">
                  <c:v>0.203</c:v>
                </c:pt>
                <c:pt idx="1286">
                  <c:v>0.214</c:v>
                </c:pt>
                <c:pt idx="1287">
                  <c:v>0.226</c:v>
                </c:pt>
                <c:pt idx="1288">
                  <c:v>0.237</c:v>
                </c:pt>
                <c:pt idx="1289">
                  <c:v>0.248</c:v>
                </c:pt>
                <c:pt idx="1290">
                  <c:v>0.259</c:v>
                </c:pt>
                <c:pt idx="1291">
                  <c:v>0.27</c:v>
                </c:pt>
                <c:pt idx="1292">
                  <c:v>0.281</c:v>
                </c:pt>
                <c:pt idx="1293">
                  <c:v>0.292</c:v>
                </c:pt>
                <c:pt idx="1294">
                  <c:v>0.304</c:v>
                </c:pt>
                <c:pt idx="1295">
                  <c:v>0.315</c:v>
                </c:pt>
                <c:pt idx="1296">
                  <c:v>0.326</c:v>
                </c:pt>
                <c:pt idx="1297">
                  <c:v>0.337</c:v>
                </c:pt>
                <c:pt idx="1298">
                  <c:v>0.347</c:v>
                </c:pt>
                <c:pt idx="1299">
                  <c:v>0.358</c:v>
                </c:pt>
                <c:pt idx="1300">
                  <c:v>0.369</c:v>
                </c:pt>
                <c:pt idx="1301">
                  <c:v>0.38</c:v>
                </c:pt>
                <c:pt idx="1302">
                  <c:v>0.391</c:v>
                </c:pt>
                <c:pt idx="1303">
                  <c:v>0.402</c:v>
                </c:pt>
                <c:pt idx="1304">
                  <c:v>0.413</c:v>
                </c:pt>
                <c:pt idx="1305">
                  <c:v>0.423</c:v>
                </c:pt>
                <c:pt idx="1306">
                  <c:v>0.434</c:v>
                </c:pt>
                <c:pt idx="1307">
                  <c:v>0.445</c:v>
                </c:pt>
                <c:pt idx="1308">
                  <c:v>0.455</c:v>
                </c:pt>
                <c:pt idx="1309">
                  <c:v>0.466</c:v>
                </c:pt>
                <c:pt idx="1310">
                  <c:v>0.476</c:v>
                </c:pt>
                <c:pt idx="1311">
                  <c:v>0.487</c:v>
                </c:pt>
                <c:pt idx="1312">
                  <c:v>0.497</c:v>
                </c:pt>
                <c:pt idx="1313">
                  <c:v>0.508</c:v>
                </c:pt>
                <c:pt idx="1314">
                  <c:v>0.518</c:v>
                </c:pt>
                <c:pt idx="1315">
                  <c:v>0.529</c:v>
                </c:pt>
                <c:pt idx="1316">
                  <c:v>0.539</c:v>
                </c:pt>
                <c:pt idx="1317">
                  <c:v>0.549</c:v>
                </c:pt>
                <c:pt idx="1318">
                  <c:v>0.559</c:v>
                </c:pt>
                <c:pt idx="1319">
                  <c:v>0.57</c:v>
                </c:pt>
                <c:pt idx="1320">
                  <c:v>0.58</c:v>
                </c:pt>
                <c:pt idx="1321">
                  <c:v>0.59</c:v>
                </c:pt>
                <c:pt idx="1322">
                  <c:v>0.6</c:v>
                </c:pt>
                <c:pt idx="1323">
                  <c:v>0.61</c:v>
                </c:pt>
                <c:pt idx="1324">
                  <c:v>0.62</c:v>
                </c:pt>
                <c:pt idx="1325">
                  <c:v>0.63</c:v>
                </c:pt>
                <c:pt idx="1326">
                  <c:v>0.64</c:v>
                </c:pt>
                <c:pt idx="1327">
                  <c:v>0.649</c:v>
                </c:pt>
                <c:pt idx="1328">
                  <c:v>0.659</c:v>
                </c:pt>
                <c:pt idx="1329">
                  <c:v>0.669</c:v>
                </c:pt>
                <c:pt idx="1330">
                  <c:v>0.678</c:v>
                </c:pt>
                <c:pt idx="1331">
                  <c:v>0.688</c:v>
                </c:pt>
                <c:pt idx="1332">
                  <c:v>0.697</c:v>
                </c:pt>
                <c:pt idx="1333">
                  <c:v>0.707</c:v>
                </c:pt>
                <c:pt idx="1334">
                  <c:v>0.716</c:v>
                </c:pt>
                <c:pt idx="1335">
                  <c:v>0.726</c:v>
                </c:pt>
                <c:pt idx="1336">
                  <c:v>0.735</c:v>
                </c:pt>
                <c:pt idx="1337">
                  <c:v>0.744</c:v>
                </c:pt>
                <c:pt idx="1338">
                  <c:v>0.753</c:v>
                </c:pt>
                <c:pt idx="1339">
                  <c:v>0.762</c:v>
                </c:pt>
                <c:pt idx="1340">
                  <c:v>0.771</c:v>
                </c:pt>
                <c:pt idx="1341">
                  <c:v>0.78</c:v>
                </c:pt>
                <c:pt idx="1342">
                  <c:v>0.789</c:v>
                </c:pt>
                <c:pt idx="1343">
                  <c:v>0.798</c:v>
                </c:pt>
                <c:pt idx="1344">
                  <c:v>0.807</c:v>
                </c:pt>
                <c:pt idx="1345">
                  <c:v>0.816</c:v>
                </c:pt>
                <c:pt idx="1346">
                  <c:v>0.824</c:v>
                </c:pt>
                <c:pt idx="1347">
                  <c:v>0.833</c:v>
                </c:pt>
                <c:pt idx="1348">
                  <c:v>0.841</c:v>
                </c:pt>
                <c:pt idx="1349">
                  <c:v>0.85</c:v>
                </c:pt>
                <c:pt idx="1350">
                  <c:v>0.858</c:v>
                </c:pt>
                <c:pt idx="1351">
                  <c:v>0.866</c:v>
                </c:pt>
                <c:pt idx="1352">
                  <c:v>0.875</c:v>
                </c:pt>
                <c:pt idx="1353">
                  <c:v>0.883</c:v>
                </c:pt>
                <c:pt idx="1354">
                  <c:v>0.891</c:v>
                </c:pt>
                <c:pt idx="1355">
                  <c:v>0.899</c:v>
                </c:pt>
                <c:pt idx="1356">
                  <c:v>0.907</c:v>
                </c:pt>
                <c:pt idx="1357">
                  <c:v>0.915</c:v>
                </c:pt>
                <c:pt idx="1358">
                  <c:v>0.923</c:v>
                </c:pt>
                <c:pt idx="1359">
                  <c:v>0.93</c:v>
                </c:pt>
                <c:pt idx="1360">
                  <c:v>0.938</c:v>
                </c:pt>
                <c:pt idx="1361">
                  <c:v>0.945</c:v>
                </c:pt>
                <c:pt idx="1362">
                  <c:v>0.953</c:v>
                </c:pt>
                <c:pt idx="1363">
                  <c:v>0.96</c:v>
                </c:pt>
                <c:pt idx="1364">
                  <c:v>0.968</c:v>
                </c:pt>
                <c:pt idx="1365">
                  <c:v>0.975</c:v>
                </c:pt>
                <c:pt idx="1366">
                  <c:v>0.982</c:v>
                </c:pt>
                <c:pt idx="1367">
                  <c:v>0.989</c:v>
                </c:pt>
                <c:pt idx="1368">
                  <c:v>0.996</c:v>
                </c:pt>
                <c:pt idx="1369">
                  <c:v>1.0</c:v>
                </c:pt>
                <c:pt idx="1370">
                  <c:v>1.01</c:v>
                </c:pt>
                <c:pt idx="1371">
                  <c:v>1.02</c:v>
                </c:pt>
                <c:pt idx="1372">
                  <c:v>1.02</c:v>
                </c:pt>
                <c:pt idx="1373">
                  <c:v>1.03</c:v>
                </c:pt>
                <c:pt idx="1374">
                  <c:v>1.04</c:v>
                </c:pt>
                <c:pt idx="1375">
                  <c:v>1.04</c:v>
                </c:pt>
                <c:pt idx="1376">
                  <c:v>1.05</c:v>
                </c:pt>
                <c:pt idx="1377">
                  <c:v>1.06</c:v>
                </c:pt>
                <c:pt idx="1378">
                  <c:v>1.06</c:v>
                </c:pt>
                <c:pt idx="1379">
                  <c:v>1.07</c:v>
                </c:pt>
                <c:pt idx="1380">
                  <c:v>1.07</c:v>
                </c:pt>
                <c:pt idx="1381">
                  <c:v>1.08</c:v>
                </c:pt>
                <c:pt idx="1382">
                  <c:v>1.09</c:v>
                </c:pt>
                <c:pt idx="1383">
                  <c:v>1.09</c:v>
                </c:pt>
                <c:pt idx="1384">
                  <c:v>1.1</c:v>
                </c:pt>
                <c:pt idx="1385">
                  <c:v>1.1</c:v>
                </c:pt>
                <c:pt idx="1386">
                  <c:v>1.11</c:v>
                </c:pt>
                <c:pt idx="1387">
                  <c:v>1.11</c:v>
                </c:pt>
                <c:pt idx="1388">
                  <c:v>1.12</c:v>
                </c:pt>
                <c:pt idx="1389">
                  <c:v>1.12</c:v>
                </c:pt>
                <c:pt idx="1390">
                  <c:v>1.13</c:v>
                </c:pt>
                <c:pt idx="1391">
                  <c:v>1.13</c:v>
                </c:pt>
                <c:pt idx="1392">
                  <c:v>1.14</c:v>
                </c:pt>
                <c:pt idx="1393">
                  <c:v>1.14</c:v>
                </c:pt>
                <c:pt idx="1394">
                  <c:v>1.15</c:v>
                </c:pt>
                <c:pt idx="1395">
                  <c:v>1.15</c:v>
                </c:pt>
                <c:pt idx="1396">
                  <c:v>1.16</c:v>
                </c:pt>
                <c:pt idx="1397">
                  <c:v>1.16</c:v>
                </c:pt>
                <c:pt idx="1398">
                  <c:v>1.17</c:v>
                </c:pt>
                <c:pt idx="1399">
                  <c:v>1.17</c:v>
                </c:pt>
                <c:pt idx="1400">
                  <c:v>1.18</c:v>
                </c:pt>
                <c:pt idx="1401">
                  <c:v>1.18</c:v>
                </c:pt>
                <c:pt idx="1402">
                  <c:v>1.18</c:v>
                </c:pt>
                <c:pt idx="1403">
                  <c:v>1.19</c:v>
                </c:pt>
                <c:pt idx="1404">
                  <c:v>1.19</c:v>
                </c:pt>
                <c:pt idx="1405">
                  <c:v>1.2</c:v>
                </c:pt>
                <c:pt idx="1406">
                  <c:v>1.2</c:v>
                </c:pt>
                <c:pt idx="1407">
                  <c:v>1.2</c:v>
                </c:pt>
                <c:pt idx="1408">
                  <c:v>1.21</c:v>
                </c:pt>
                <c:pt idx="1409">
                  <c:v>1.21</c:v>
                </c:pt>
                <c:pt idx="1410">
                  <c:v>1.21</c:v>
                </c:pt>
                <c:pt idx="1411">
                  <c:v>1.22</c:v>
                </c:pt>
                <c:pt idx="1412">
                  <c:v>1.22</c:v>
                </c:pt>
                <c:pt idx="1413">
                  <c:v>1.22</c:v>
                </c:pt>
                <c:pt idx="1414">
                  <c:v>1.22</c:v>
                </c:pt>
                <c:pt idx="1415">
                  <c:v>1.23</c:v>
                </c:pt>
                <c:pt idx="1416">
                  <c:v>1.23</c:v>
                </c:pt>
                <c:pt idx="1417">
                  <c:v>1.23</c:v>
                </c:pt>
                <c:pt idx="1418">
                  <c:v>1.23</c:v>
                </c:pt>
                <c:pt idx="1419">
                  <c:v>1.24</c:v>
                </c:pt>
                <c:pt idx="1420">
                  <c:v>1.24</c:v>
                </c:pt>
                <c:pt idx="1421">
                  <c:v>1.24</c:v>
                </c:pt>
                <c:pt idx="1422">
                  <c:v>1.24</c:v>
                </c:pt>
                <c:pt idx="1423">
                  <c:v>1.24</c:v>
                </c:pt>
                <c:pt idx="1424">
                  <c:v>1.25</c:v>
                </c:pt>
                <c:pt idx="1425">
                  <c:v>1.25</c:v>
                </c:pt>
                <c:pt idx="1426">
                  <c:v>1.25</c:v>
                </c:pt>
                <c:pt idx="1427">
                  <c:v>1.25</c:v>
                </c:pt>
                <c:pt idx="1428">
                  <c:v>1.25</c:v>
                </c:pt>
                <c:pt idx="1429">
                  <c:v>1.25</c:v>
                </c:pt>
                <c:pt idx="1430">
                  <c:v>1.26</c:v>
                </c:pt>
                <c:pt idx="1431">
                  <c:v>1.26</c:v>
                </c:pt>
                <c:pt idx="1432">
                  <c:v>1.26</c:v>
                </c:pt>
                <c:pt idx="1433">
                  <c:v>1.26</c:v>
                </c:pt>
                <c:pt idx="1434">
                  <c:v>1.26</c:v>
                </c:pt>
                <c:pt idx="1435">
                  <c:v>1.26</c:v>
                </c:pt>
                <c:pt idx="1436">
                  <c:v>1.26</c:v>
                </c:pt>
                <c:pt idx="1437">
                  <c:v>1.26</c:v>
                </c:pt>
                <c:pt idx="1438">
                  <c:v>1.26</c:v>
                </c:pt>
                <c:pt idx="1439">
                  <c:v>1.26</c:v>
                </c:pt>
                <c:pt idx="1440">
                  <c:v>1.26</c:v>
                </c:pt>
                <c:pt idx="1441">
                  <c:v>1.26</c:v>
                </c:pt>
                <c:pt idx="1442">
                  <c:v>1.26</c:v>
                </c:pt>
                <c:pt idx="1443">
                  <c:v>1.26</c:v>
                </c:pt>
                <c:pt idx="1444">
                  <c:v>1.26</c:v>
                </c:pt>
                <c:pt idx="1445">
                  <c:v>1.26</c:v>
                </c:pt>
                <c:pt idx="1446">
                  <c:v>1.26</c:v>
                </c:pt>
                <c:pt idx="1447">
                  <c:v>1.26</c:v>
                </c:pt>
                <c:pt idx="1448">
                  <c:v>1.26</c:v>
                </c:pt>
                <c:pt idx="1449">
                  <c:v>1.26</c:v>
                </c:pt>
                <c:pt idx="1450">
                  <c:v>1.26</c:v>
                </c:pt>
                <c:pt idx="1451">
                  <c:v>1.26</c:v>
                </c:pt>
                <c:pt idx="1452">
                  <c:v>1.26</c:v>
                </c:pt>
                <c:pt idx="1453">
                  <c:v>1.25</c:v>
                </c:pt>
                <c:pt idx="1454">
                  <c:v>1.25</c:v>
                </c:pt>
                <c:pt idx="1455">
                  <c:v>1.25</c:v>
                </c:pt>
                <c:pt idx="1456">
                  <c:v>1.25</c:v>
                </c:pt>
                <c:pt idx="1457">
                  <c:v>1.25</c:v>
                </c:pt>
                <c:pt idx="1458">
                  <c:v>1.25</c:v>
                </c:pt>
                <c:pt idx="1459">
                  <c:v>1.25</c:v>
                </c:pt>
                <c:pt idx="1460">
                  <c:v>1.24</c:v>
                </c:pt>
                <c:pt idx="1461">
                  <c:v>1.24</c:v>
                </c:pt>
                <c:pt idx="1462">
                  <c:v>1.24</c:v>
                </c:pt>
                <c:pt idx="1463">
                  <c:v>1.24</c:v>
                </c:pt>
                <c:pt idx="1464">
                  <c:v>1.23</c:v>
                </c:pt>
                <c:pt idx="1465">
                  <c:v>1.23</c:v>
                </c:pt>
                <c:pt idx="1466">
                  <c:v>1.23</c:v>
                </c:pt>
                <c:pt idx="1467">
                  <c:v>1.23</c:v>
                </c:pt>
                <c:pt idx="1468">
                  <c:v>1.22</c:v>
                </c:pt>
                <c:pt idx="1469">
                  <c:v>1.22</c:v>
                </c:pt>
                <c:pt idx="1470">
                  <c:v>1.22</c:v>
                </c:pt>
                <c:pt idx="1471">
                  <c:v>1.22</c:v>
                </c:pt>
                <c:pt idx="1472">
                  <c:v>1.21</c:v>
                </c:pt>
                <c:pt idx="1473">
                  <c:v>1.21</c:v>
                </c:pt>
                <c:pt idx="1474">
                  <c:v>1.21</c:v>
                </c:pt>
                <c:pt idx="1475">
                  <c:v>1.2</c:v>
                </c:pt>
                <c:pt idx="1476">
                  <c:v>1.2</c:v>
                </c:pt>
                <c:pt idx="1477">
                  <c:v>1.2</c:v>
                </c:pt>
                <c:pt idx="1478">
                  <c:v>1.19</c:v>
                </c:pt>
                <c:pt idx="1479">
                  <c:v>1.19</c:v>
                </c:pt>
                <c:pt idx="1480">
                  <c:v>1.18</c:v>
                </c:pt>
                <c:pt idx="1481">
                  <c:v>1.18</c:v>
                </c:pt>
                <c:pt idx="1482">
                  <c:v>1.18</c:v>
                </c:pt>
                <c:pt idx="1483">
                  <c:v>1.17</c:v>
                </c:pt>
                <c:pt idx="1484">
                  <c:v>1.17</c:v>
                </c:pt>
                <c:pt idx="1485">
                  <c:v>1.16</c:v>
                </c:pt>
                <c:pt idx="1486">
                  <c:v>1.16</c:v>
                </c:pt>
                <c:pt idx="1487">
                  <c:v>1.15</c:v>
                </c:pt>
                <c:pt idx="1488">
                  <c:v>1.15</c:v>
                </c:pt>
                <c:pt idx="1489">
                  <c:v>1.15</c:v>
                </c:pt>
                <c:pt idx="1490">
                  <c:v>1.14</c:v>
                </c:pt>
                <c:pt idx="1491">
                  <c:v>1.14</c:v>
                </c:pt>
                <c:pt idx="1492">
                  <c:v>1.13</c:v>
                </c:pt>
                <c:pt idx="1493">
                  <c:v>1.13</c:v>
                </c:pt>
                <c:pt idx="1494">
                  <c:v>1.12</c:v>
                </c:pt>
                <c:pt idx="1495">
                  <c:v>1.12</c:v>
                </c:pt>
                <c:pt idx="1496">
                  <c:v>1.11</c:v>
                </c:pt>
                <c:pt idx="1497">
                  <c:v>1.1</c:v>
                </c:pt>
                <c:pt idx="1498">
                  <c:v>1.1</c:v>
                </c:pt>
                <c:pt idx="1499">
                  <c:v>1.09</c:v>
                </c:pt>
                <c:pt idx="1500">
                  <c:v>1.09</c:v>
                </c:pt>
                <c:pt idx="1501">
                  <c:v>1.08</c:v>
                </c:pt>
                <c:pt idx="1502">
                  <c:v>1.08</c:v>
                </c:pt>
                <c:pt idx="1503">
                  <c:v>1.07</c:v>
                </c:pt>
                <c:pt idx="1504">
                  <c:v>1.06</c:v>
                </c:pt>
                <c:pt idx="1505">
                  <c:v>1.06</c:v>
                </c:pt>
                <c:pt idx="1506">
                  <c:v>1.05</c:v>
                </c:pt>
                <c:pt idx="1507">
                  <c:v>1.05</c:v>
                </c:pt>
                <c:pt idx="1508">
                  <c:v>1.04</c:v>
                </c:pt>
                <c:pt idx="1509">
                  <c:v>1.03</c:v>
                </c:pt>
                <c:pt idx="1510">
                  <c:v>1.03</c:v>
                </c:pt>
                <c:pt idx="1511">
                  <c:v>1.02</c:v>
                </c:pt>
                <c:pt idx="1512">
                  <c:v>1.01</c:v>
                </c:pt>
                <c:pt idx="1513">
                  <c:v>1.01</c:v>
                </c:pt>
                <c:pt idx="1514">
                  <c:v>0.998</c:v>
                </c:pt>
                <c:pt idx="1515">
                  <c:v>0.991</c:v>
                </c:pt>
                <c:pt idx="1516">
                  <c:v>0.984</c:v>
                </c:pt>
                <c:pt idx="1517">
                  <c:v>0.977</c:v>
                </c:pt>
                <c:pt idx="1518">
                  <c:v>0.969</c:v>
                </c:pt>
                <c:pt idx="1519">
                  <c:v>0.962</c:v>
                </c:pt>
                <c:pt idx="1520">
                  <c:v>0.955</c:v>
                </c:pt>
                <c:pt idx="1521">
                  <c:v>0.947</c:v>
                </c:pt>
                <c:pt idx="1522">
                  <c:v>0.94</c:v>
                </c:pt>
                <c:pt idx="1523">
                  <c:v>0.932</c:v>
                </c:pt>
                <c:pt idx="1524">
                  <c:v>0.924</c:v>
                </c:pt>
                <c:pt idx="1525">
                  <c:v>0.917</c:v>
                </c:pt>
                <c:pt idx="1526">
                  <c:v>0.909</c:v>
                </c:pt>
                <c:pt idx="1527">
                  <c:v>0.901</c:v>
                </c:pt>
                <c:pt idx="1528">
                  <c:v>0.893</c:v>
                </c:pt>
                <c:pt idx="1529">
                  <c:v>0.885</c:v>
                </c:pt>
                <c:pt idx="1530">
                  <c:v>0.877</c:v>
                </c:pt>
                <c:pt idx="1531">
                  <c:v>0.868</c:v>
                </c:pt>
                <c:pt idx="1532">
                  <c:v>0.86</c:v>
                </c:pt>
                <c:pt idx="1533">
                  <c:v>0.852</c:v>
                </c:pt>
                <c:pt idx="1534">
                  <c:v>0.843</c:v>
                </c:pt>
                <c:pt idx="1535">
                  <c:v>0.835</c:v>
                </c:pt>
                <c:pt idx="1536">
                  <c:v>0.826</c:v>
                </c:pt>
                <c:pt idx="1537">
                  <c:v>0.818</c:v>
                </c:pt>
                <c:pt idx="1538">
                  <c:v>0.809</c:v>
                </c:pt>
                <c:pt idx="1539">
                  <c:v>0.8</c:v>
                </c:pt>
                <c:pt idx="1540">
                  <c:v>0.791</c:v>
                </c:pt>
                <c:pt idx="1541">
                  <c:v>0.782</c:v>
                </c:pt>
                <c:pt idx="1542">
                  <c:v>0.774</c:v>
                </c:pt>
                <c:pt idx="1543">
                  <c:v>0.764</c:v>
                </c:pt>
                <c:pt idx="1544">
                  <c:v>0.755</c:v>
                </c:pt>
                <c:pt idx="1545">
                  <c:v>0.746</c:v>
                </c:pt>
                <c:pt idx="1546">
                  <c:v>0.737</c:v>
                </c:pt>
                <c:pt idx="1547">
                  <c:v>0.728</c:v>
                </c:pt>
                <c:pt idx="1548">
                  <c:v>0.718</c:v>
                </c:pt>
                <c:pt idx="1549">
                  <c:v>0.709</c:v>
                </c:pt>
                <c:pt idx="1550">
                  <c:v>0.7</c:v>
                </c:pt>
                <c:pt idx="1551">
                  <c:v>0.69</c:v>
                </c:pt>
                <c:pt idx="1552">
                  <c:v>0.681</c:v>
                </c:pt>
                <c:pt idx="1553">
                  <c:v>0.671</c:v>
                </c:pt>
                <c:pt idx="1554">
                  <c:v>0.661</c:v>
                </c:pt>
                <c:pt idx="1555">
                  <c:v>0.652</c:v>
                </c:pt>
                <c:pt idx="1556">
                  <c:v>0.642</c:v>
                </c:pt>
                <c:pt idx="1557">
                  <c:v>0.632</c:v>
                </c:pt>
                <c:pt idx="1558">
                  <c:v>0.622</c:v>
                </c:pt>
                <c:pt idx="1559">
                  <c:v>0.612</c:v>
                </c:pt>
                <c:pt idx="1560">
                  <c:v>0.602</c:v>
                </c:pt>
                <c:pt idx="1561">
                  <c:v>0.592</c:v>
                </c:pt>
                <c:pt idx="1562">
                  <c:v>0.582</c:v>
                </c:pt>
                <c:pt idx="1563">
                  <c:v>0.572</c:v>
                </c:pt>
                <c:pt idx="1564">
                  <c:v>0.562</c:v>
                </c:pt>
                <c:pt idx="1565">
                  <c:v>0.552</c:v>
                </c:pt>
                <c:pt idx="1566">
                  <c:v>0.541</c:v>
                </c:pt>
                <c:pt idx="1567">
                  <c:v>0.531</c:v>
                </c:pt>
                <c:pt idx="1568">
                  <c:v>0.521</c:v>
                </c:pt>
                <c:pt idx="1569">
                  <c:v>0.51</c:v>
                </c:pt>
                <c:pt idx="1570">
                  <c:v>0.5</c:v>
                </c:pt>
                <c:pt idx="1571">
                  <c:v>0.49</c:v>
                </c:pt>
                <c:pt idx="1572">
                  <c:v>0.479</c:v>
                </c:pt>
                <c:pt idx="1573">
                  <c:v>0.468</c:v>
                </c:pt>
                <c:pt idx="1574">
                  <c:v>0.458</c:v>
                </c:pt>
                <c:pt idx="1575">
                  <c:v>0.447</c:v>
                </c:pt>
                <c:pt idx="1576">
                  <c:v>0.437</c:v>
                </c:pt>
                <c:pt idx="1577">
                  <c:v>0.426</c:v>
                </c:pt>
                <c:pt idx="1578">
                  <c:v>0.415</c:v>
                </c:pt>
                <c:pt idx="1579">
                  <c:v>0.404</c:v>
                </c:pt>
                <c:pt idx="1580">
                  <c:v>0.394</c:v>
                </c:pt>
                <c:pt idx="1581">
                  <c:v>0.383</c:v>
                </c:pt>
                <c:pt idx="1582">
                  <c:v>0.372</c:v>
                </c:pt>
                <c:pt idx="1583">
                  <c:v>0.361</c:v>
                </c:pt>
                <c:pt idx="1584">
                  <c:v>0.35</c:v>
                </c:pt>
                <c:pt idx="1585">
                  <c:v>0.339</c:v>
                </c:pt>
                <c:pt idx="1586">
                  <c:v>0.328</c:v>
                </c:pt>
                <c:pt idx="1587">
                  <c:v>0.317</c:v>
                </c:pt>
                <c:pt idx="1588">
                  <c:v>0.306</c:v>
                </c:pt>
                <c:pt idx="1589">
                  <c:v>0.295</c:v>
                </c:pt>
                <c:pt idx="1590">
                  <c:v>0.284</c:v>
                </c:pt>
                <c:pt idx="1591">
                  <c:v>0.273</c:v>
                </c:pt>
                <c:pt idx="1592">
                  <c:v>0.262</c:v>
                </c:pt>
                <c:pt idx="1593">
                  <c:v>0.251</c:v>
                </c:pt>
                <c:pt idx="1594">
                  <c:v>0.24</c:v>
                </c:pt>
                <c:pt idx="1595">
                  <c:v>0.228</c:v>
                </c:pt>
                <c:pt idx="1596">
                  <c:v>0.217</c:v>
                </c:pt>
                <c:pt idx="1597">
                  <c:v>0.206</c:v>
                </c:pt>
                <c:pt idx="1598">
                  <c:v>0.195</c:v>
                </c:pt>
                <c:pt idx="1599">
                  <c:v>0.184</c:v>
                </c:pt>
                <c:pt idx="1600">
                  <c:v>0.172</c:v>
                </c:pt>
                <c:pt idx="1601">
                  <c:v>0.161</c:v>
                </c:pt>
                <c:pt idx="1602">
                  <c:v>0.15</c:v>
                </c:pt>
                <c:pt idx="1603">
                  <c:v>0.138</c:v>
                </c:pt>
                <c:pt idx="1604">
                  <c:v>0.127</c:v>
                </c:pt>
                <c:pt idx="1605">
                  <c:v>0.116</c:v>
                </c:pt>
                <c:pt idx="1606">
                  <c:v>0.104</c:v>
                </c:pt>
                <c:pt idx="1607">
                  <c:v>0.093</c:v>
                </c:pt>
                <c:pt idx="1608">
                  <c:v>0.0817</c:v>
                </c:pt>
                <c:pt idx="1609">
                  <c:v>0.0703</c:v>
                </c:pt>
                <c:pt idx="1610">
                  <c:v>0.0589</c:v>
                </c:pt>
                <c:pt idx="1611">
                  <c:v>0.0476</c:v>
                </c:pt>
                <c:pt idx="1612">
                  <c:v>0.0362</c:v>
                </c:pt>
                <c:pt idx="1613">
                  <c:v>0.0248</c:v>
                </c:pt>
                <c:pt idx="1614">
                  <c:v>0.0135</c:v>
                </c:pt>
                <c:pt idx="1615">
                  <c:v>0.00208</c:v>
                </c:pt>
                <c:pt idx="1616">
                  <c:v>-0.0093</c:v>
                </c:pt>
                <c:pt idx="1617">
                  <c:v>-0.0207</c:v>
                </c:pt>
                <c:pt idx="1618">
                  <c:v>-0.0321</c:v>
                </c:pt>
                <c:pt idx="1619">
                  <c:v>-0.0434</c:v>
                </c:pt>
                <c:pt idx="1620">
                  <c:v>-0.0548</c:v>
                </c:pt>
                <c:pt idx="1621">
                  <c:v>-0.0662</c:v>
                </c:pt>
                <c:pt idx="1622">
                  <c:v>-0.0775</c:v>
                </c:pt>
                <c:pt idx="1623">
                  <c:v>-0.0889</c:v>
                </c:pt>
                <c:pt idx="1624">
                  <c:v>-0.1</c:v>
                </c:pt>
                <c:pt idx="1625">
                  <c:v>-0.112</c:v>
                </c:pt>
                <c:pt idx="1626">
                  <c:v>-0.123</c:v>
                </c:pt>
                <c:pt idx="1627">
                  <c:v>-0.134</c:v>
                </c:pt>
                <c:pt idx="1628">
                  <c:v>-0.146</c:v>
                </c:pt>
                <c:pt idx="1629">
                  <c:v>-0.157</c:v>
                </c:pt>
                <c:pt idx="1630">
                  <c:v>-0.168</c:v>
                </c:pt>
                <c:pt idx="1631">
                  <c:v>-0.179</c:v>
                </c:pt>
                <c:pt idx="1632">
                  <c:v>-0.191</c:v>
                </c:pt>
                <c:pt idx="1633">
                  <c:v>-0.202</c:v>
                </c:pt>
                <c:pt idx="1634">
                  <c:v>-0.213</c:v>
                </c:pt>
                <c:pt idx="1635">
                  <c:v>-0.224</c:v>
                </c:pt>
                <c:pt idx="1636">
                  <c:v>-0.236</c:v>
                </c:pt>
                <c:pt idx="1637">
                  <c:v>-0.247</c:v>
                </c:pt>
                <c:pt idx="1638">
                  <c:v>-0.258</c:v>
                </c:pt>
                <c:pt idx="1639">
                  <c:v>-0.269</c:v>
                </c:pt>
                <c:pt idx="1640">
                  <c:v>-0.28</c:v>
                </c:pt>
                <c:pt idx="1641">
                  <c:v>-0.291</c:v>
                </c:pt>
                <c:pt idx="1642">
                  <c:v>-0.302</c:v>
                </c:pt>
                <c:pt idx="1643">
                  <c:v>-0.313</c:v>
                </c:pt>
                <c:pt idx="1644">
                  <c:v>-0.324</c:v>
                </c:pt>
                <c:pt idx="1645">
                  <c:v>-0.335</c:v>
                </c:pt>
                <c:pt idx="1646">
                  <c:v>-0.346</c:v>
                </c:pt>
                <c:pt idx="1647">
                  <c:v>-0.357</c:v>
                </c:pt>
                <c:pt idx="1648">
                  <c:v>-0.368</c:v>
                </c:pt>
                <c:pt idx="1649">
                  <c:v>-0.379</c:v>
                </c:pt>
                <c:pt idx="1650">
                  <c:v>-0.39</c:v>
                </c:pt>
                <c:pt idx="1651">
                  <c:v>-0.401</c:v>
                </c:pt>
                <c:pt idx="1652">
                  <c:v>-0.411</c:v>
                </c:pt>
                <c:pt idx="1653">
                  <c:v>-0.422</c:v>
                </c:pt>
                <c:pt idx="1654">
                  <c:v>-0.433</c:v>
                </c:pt>
                <c:pt idx="1655">
                  <c:v>-0.443</c:v>
                </c:pt>
                <c:pt idx="1656">
                  <c:v>-0.454</c:v>
                </c:pt>
                <c:pt idx="1657">
                  <c:v>-0.465</c:v>
                </c:pt>
                <c:pt idx="1658">
                  <c:v>-0.475</c:v>
                </c:pt>
                <c:pt idx="1659">
                  <c:v>-0.486</c:v>
                </c:pt>
                <c:pt idx="1660">
                  <c:v>-0.496</c:v>
                </c:pt>
                <c:pt idx="1661">
                  <c:v>-0.507</c:v>
                </c:pt>
                <c:pt idx="1662">
                  <c:v>-0.517</c:v>
                </c:pt>
                <c:pt idx="1663">
                  <c:v>-0.527</c:v>
                </c:pt>
                <c:pt idx="1664">
                  <c:v>-0.538</c:v>
                </c:pt>
                <c:pt idx="1665">
                  <c:v>-0.548</c:v>
                </c:pt>
                <c:pt idx="1666">
                  <c:v>-0.558</c:v>
                </c:pt>
                <c:pt idx="1667">
                  <c:v>-0.568</c:v>
                </c:pt>
                <c:pt idx="1668">
                  <c:v>-0.579</c:v>
                </c:pt>
                <c:pt idx="1669">
                  <c:v>-0.589</c:v>
                </c:pt>
                <c:pt idx="1670">
                  <c:v>-0.599</c:v>
                </c:pt>
                <c:pt idx="1671">
                  <c:v>-0.609</c:v>
                </c:pt>
                <c:pt idx="1672">
                  <c:v>-0.619</c:v>
                </c:pt>
                <c:pt idx="1673">
                  <c:v>-0.628</c:v>
                </c:pt>
                <c:pt idx="1674">
                  <c:v>-0.638</c:v>
                </c:pt>
                <c:pt idx="1675">
                  <c:v>-0.648</c:v>
                </c:pt>
                <c:pt idx="1676">
                  <c:v>-0.658</c:v>
                </c:pt>
                <c:pt idx="1677">
                  <c:v>-0.667</c:v>
                </c:pt>
                <c:pt idx="1678">
                  <c:v>-0.677</c:v>
                </c:pt>
                <c:pt idx="1679">
                  <c:v>-0.687</c:v>
                </c:pt>
                <c:pt idx="1680">
                  <c:v>-0.696</c:v>
                </c:pt>
                <c:pt idx="1681">
                  <c:v>-0.706</c:v>
                </c:pt>
                <c:pt idx="1682">
                  <c:v>-0.715</c:v>
                </c:pt>
                <c:pt idx="1683">
                  <c:v>-0.724</c:v>
                </c:pt>
                <c:pt idx="1684">
                  <c:v>-0.734</c:v>
                </c:pt>
                <c:pt idx="1685">
                  <c:v>-0.743</c:v>
                </c:pt>
                <c:pt idx="1686">
                  <c:v>-0.752</c:v>
                </c:pt>
                <c:pt idx="1687">
                  <c:v>-0.761</c:v>
                </c:pt>
                <c:pt idx="1688">
                  <c:v>-0.77</c:v>
                </c:pt>
                <c:pt idx="1689">
                  <c:v>-0.779</c:v>
                </c:pt>
                <c:pt idx="1690">
                  <c:v>-0.788</c:v>
                </c:pt>
                <c:pt idx="1691">
                  <c:v>-0.797</c:v>
                </c:pt>
                <c:pt idx="1692">
                  <c:v>-0.806</c:v>
                </c:pt>
                <c:pt idx="1693">
                  <c:v>-0.814</c:v>
                </c:pt>
                <c:pt idx="1694">
                  <c:v>-0.823</c:v>
                </c:pt>
                <c:pt idx="1695">
                  <c:v>-0.832</c:v>
                </c:pt>
                <c:pt idx="1696">
                  <c:v>-0.84</c:v>
                </c:pt>
                <c:pt idx="1697">
                  <c:v>-0.849</c:v>
                </c:pt>
                <c:pt idx="1698">
                  <c:v>-0.857</c:v>
                </c:pt>
                <c:pt idx="1699">
                  <c:v>-0.865</c:v>
                </c:pt>
                <c:pt idx="1700">
                  <c:v>-0.874</c:v>
                </c:pt>
                <c:pt idx="1701">
                  <c:v>-0.882</c:v>
                </c:pt>
                <c:pt idx="1702">
                  <c:v>-0.89</c:v>
                </c:pt>
                <c:pt idx="1703">
                  <c:v>-0.898</c:v>
                </c:pt>
                <c:pt idx="1704">
                  <c:v>-0.906</c:v>
                </c:pt>
                <c:pt idx="1705">
                  <c:v>-0.914</c:v>
                </c:pt>
                <c:pt idx="1706">
                  <c:v>-0.922</c:v>
                </c:pt>
                <c:pt idx="1707">
                  <c:v>-0.929</c:v>
                </c:pt>
                <c:pt idx="1708">
                  <c:v>-0.937</c:v>
                </c:pt>
                <c:pt idx="1709">
                  <c:v>-0.944</c:v>
                </c:pt>
                <c:pt idx="1710">
                  <c:v>-0.952</c:v>
                </c:pt>
                <c:pt idx="1711">
                  <c:v>-0.959</c:v>
                </c:pt>
                <c:pt idx="1712">
                  <c:v>-0.967</c:v>
                </c:pt>
                <c:pt idx="1713">
                  <c:v>-0.974</c:v>
                </c:pt>
                <c:pt idx="1714">
                  <c:v>-0.981</c:v>
                </c:pt>
                <c:pt idx="1715">
                  <c:v>-0.988</c:v>
                </c:pt>
                <c:pt idx="1716">
                  <c:v>-0.995</c:v>
                </c:pt>
                <c:pt idx="1717">
                  <c:v>-1.0</c:v>
                </c:pt>
                <c:pt idx="1718">
                  <c:v>-1.01</c:v>
                </c:pt>
                <c:pt idx="1719">
                  <c:v>-1.02</c:v>
                </c:pt>
                <c:pt idx="1720">
                  <c:v>-1.02</c:v>
                </c:pt>
                <c:pt idx="1721">
                  <c:v>-1.03</c:v>
                </c:pt>
                <c:pt idx="1722">
                  <c:v>-1.04</c:v>
                </c:pt>
                <c:pt idx="1723">
                  <c:v>-1.04</c:v>
                </c:pt>
                <c:pt idx="1724">
                  <c:v>-1.05</c:v>
                </c:pt>
                <c:pt idx="1725">
                  <c:v>-1.06</c:v>
                </c:pt>
                <c:pt idx="1726">
                  <c:v>-1.06</c:v>
                </c:pt>
                <c:pt idx="1727">
                  <c:v>-1.07</c:v>
                </c:pt>
                <c:pt idx="1728">
                  <c:v>-1.07</c:v>
                </c:pt>
                <c:pt idx="1729">
                  <c:v>-1.08</c:v>
                </c:pt>
                <c:pt idx="1730">
                  <c:v>-1.09</c:v>
                </c:pt>
                <c:pt idx="1731">
                  <c:v>-1.09</c:v>
                </c:pt>
                <c:pt idx="1732">
                  <c:v>-1.1</c:v>
                </c:pt>
                <c:pt idx="1733">
                  <c:v>-1.1</c:v>
                </c:pt>
                <c:pt idx="1734">
                  <c:v>-1.11</c:v>
                </c:pt>
                <c:pt idx="1735">
                  <c:v>-1.11</c:v>
                </c:pt>
                <c:pt idx="1736">
                  <c:v>-1.12</c:v>
                </c:pt>
                <c:pt idx="1737">
                  <c:v>-1.12</c:v>
                </c:pt>
                <c:pt idx="1738">
                  <c:v>-1.13</c:v>
                </c:pt>
                <c:pt idx="1739">
                  <c:v>-1.13</c:v>
                </c:pt>
                <c:pt idx="1740">
                  <c:v>-1.14</c:v>
                </c:pt>
                <c:pt idx="1741">
                  <c:v>-1.14</c:v>
                </c:pt>
                <c:pt idx="1742">
                  <c:v>-1.15</c:v>
                </c:pt>
                <c:pt idx="1743">
                  <c:v>-1.15</c:v>
                </c:pt>
                <c:pt idx="1744">
                  <c:v>-1.16</c:v>
                </c:pt>
                <c:pt idx="1745">
                  <c:v>-1.16</c:v>
                </c:pt>
                <c:pt idx="1746">
                  <c:v>-1.17</c:v>
                </c:pt>
                <c:pt idx="1747">
                  <c:v>-1.17</c:v>
                </c:pt>
                <c:pt idx="1748">
                  <c:v>-1.17</c:v>
                </c:pt>
                <c:pt idx="1749">
                  <c:v>-1.18</c:v>
                </c:pt>
                <c:pt idx="1750">
                  <c:v>-1.18</c:v>
                </c:pt>
                <c:pt idx="1751">
                  <c:v>-1.19</c:v>
                </c:pt>
                <c:pt idx="1752">
                  <c:v>-1.19</c:v>
                </c:pt>
                <c:pt idx="1753">
                  <c:v>-1.19</c:v>
                </c:pt>
                <c:pt idx="1754">
                  <c:v>-1.2</c:v>
                </c:pt>
                <c:pt idx="1755">
                  <c:v>-1.2</c:v>
                </c:pt>
                <c:pt idx="1756">
                  <c:v>-1.2</c:v>
                </c:pt>
                <c:pt idx="1757">
                  <c:v>-1.21</c:v>
                </c:pt>
                <c:pt idx="1758">
                  <c:v>-1.21</c:v>
                </c:pt>
                <c:pt idx="1759">
                  <c:v>-1.21</c:v>
                </c:pt>
                <c:pt idx="1760">
                  <c:v>-1.22</c:v>
                </c:pt>
                <c:pt idx="1761">
                  <c:v>-1.22</c:v>
                </c:pt>
                <c:pt idx="1762">
                  <c:v>-1.22</c:v>
                </c:pt>
                <c:pt idx="1763">
                  <c:v>-1.23</c:v>
                </c:pt>
                <c:pt idx="1764">
                  <c:v>-1.23</c:v>
                </c:pt>
                <c:pt idx="1765">
                  <c:v>-1.23</c:v>
                </c:pt>
                <c:pt idx="1766">
                  <c:v>-1.23</c:v>
                </c:pt>
                <c:pt idx="1767">
                  <c:v>-1.24</c:v>
                </c:pt>
                <c:pt idx="1768">
                  <c:v>-1.24</c:v>
                </c:pt>
                <c:pt idx="1769">
                  <c:v>-1.24</c:v>
                </c:pt>
                <c:pt idx="1770">
                  <c:v>-1.24</c:v>
                </c:pt>
                <c:pt idx="1771">
                  <c:v>-1.24</c:v>
                </c:pt>
                <c:pt idx="1772">
                  <c:v>-1.25</c:v>
                </c:pt>
                <c:pt idx="1773">
                  <c:v>-1.25</c:v>
                </c:pt>
                <c:pt idx="1774">
                  <c:v>-1.25</c:v>
                </c:pt>
                <c:pt idx="1775">
                  <c:v>-1.25</c:v>
                </c:pt>
                <c:pt idx="1776">
                  <c:v>-1.25</c:v>
                </c:pt>
                <c:pt idx="1777">
                  <c:v>-1.25</c:v>
                </c:pt>
                <c:pt idx="1778">
                  <c:v>-1.25</c:v>
                </c:pt>
                <c:pt idx="1779">
                  <c:v>-1.26</c:v>
                </c:pt>
                <c:pt idx="1780">
                  <c:v>-1.26</c:v>
                </c:pt>
                <c:pt idx="1781">
                  <c:v>-1.26</c:v>
                </c:pt>
                <c:pt idx="1782">
                  <c:v>-1.26</c:v>
                </c:pt>
                <c:pt idx="1783">
                  <c:v>-1.26</c:v>
                </c:pt>
                <c:pt idx="1784">
                  <c:v>-1.26</c:v>
                </c:pt>
                <c:pt idx="1785">
                  <c:v>-1.26</c:v>
                </c:pt>
                <c:pt idx="1786">
                  <c:v>-1.26</c:v>
                </c:pt>
                <c:pt idx="1787">
                  <c:v>-1.26</c:v>
                </c:pt>
                <c:pt idx="1788">
                  <c:v>-1.26</c:v>
                </c:pt>
                <c:pt idx="1789">
                  <c:v>-1.26</c:v>
                </c:pt>
                <c:pt idx="1790">
                  <c:v>-1.26</c:v>
                </c:pt>
                <c:pt idx="1791">
                  <c:v>-1.26</c:v>
                </c:pt>
                <c:pt idx="1792">
                  <c:v>-1.26</c:v>
                </c:pt>
                <c:pt idx="1793">
                  <c:v>-1.26</c:v>
                </c:pt>
                <c:pt idx="1794">
                  <c:v>-1.26</c:v>
                </c:pt>
                <c:pt idx="1795">
                  <c:v>-1.26</c:v>
                </c:pt>
                <c:pt idx="1796">
                  <c:v>-1.26</c:v>
                </c:pt>
                <c:pt idx="1797">
                  <c:v>-1.26</c:v>
                </c:pt>
                <c:pt idx="1798">
                  <c:v>-1.26</c:v>
                </c:pt>
                <c:pt idx="1799">
                  <c:v>-1.26</c:v>
                </c:pt>
                <c:pt idx="1800">
                  <c:v>-1.26</c:v>
                </c:pt>
                <c:pt idx="1801">
                  <c:v>-1.25</c:v>
                </c:pt>
                <c:pt idx="1802">
                  <c:v>-1.25</c:v>
                </c:pt>
                <c:pt idx="1803">
                  <c:v>-1.25</c:v>
                </c:pt>
                <c:pt idx="1804">
                  <c:v>-1.25</c:v>
                </c:pt>
                <c:pt idx="1805">
                  <c:v>-1.25</c:v>
                </c:pt>
                <c:pt idx="1806">
                  <c:v>-1.25</c:v>
                </c:pt>
                <c:pt idx="1807">
                  <c:v>-1.25</c:v>
                </c:pt>
                <c:pt idx="1808">
                  <c:v>-1.24</c:v>
                </c:pt>
                <c:pt idx="1809">
                  <c:v>-1.24</c:v>
                </c:pt>
                <c:pt idx="1810">
                  <c:v>-1.24</c:v>
                </c:pt>
                <c:pt idx="1811">
                  <c:v>-1.24</c:v>
                </c:pt>
                <c:pt idx="1812">
                  <c:v>-1.23</c:v>
                </c:pt>
                <c:pt idx="1813">
                  <c:v>-1.23</c:v>
                </c:pt>
                <c:pt idx="1814">
                  <c:v>-1.23</c:v>
                </c:pt>
                <c:pt idx="1815">
                  <c:v>-1.23</c:v>
                </c:pt>
                <c:pt idx="1816">
                  <c:v>-1.22</c:v>
                </c:pt>
                <c:pt idx="1817">
                  <c:v>-1.22</c:v>
                </c:pt>
                <c:pt idx="1818">
                  <c:v>-1.22</c:v>
                </c:pt>
                <c:pt idx="1819">
                  <c:v>-1.22</c:v>
                </c:pt>
                <c:pt idx="1820">
                  <c:v>-1.21</c:v>
                </c:pt>
                <c:pt idx="1821">
                  <c:v>-1.21</c:v>
                </c:pt>
                <c:pt idx="1822">
                  <c:v>-1.21</c:v>
                </c:pt>
                <c:pt idx="1823">
                  <c:v>-1.2</c:v>
                </c:pt>
                <c:pt idx="1824">
                  <c:v>-1.2</c:v>
                </c:pt>
                <c:pt idx="1825">
                  <c:v>-1.2</c:v>
                </c:pt>
                <c:pt idx="1826">
                  <c:v>-1.19</c:v>
                </c:pt>
                <c:pt idx="1827">
                  <c:v>-1.19</c:v>
                </c:pt>
                <c:pt idx="1828">
                  <c:v>-1.18</c:v>
                </c:pt>
                <c:pt idx="1829">
                  <c:v>-1.18</c:v>
                </c:pt>
                <c:pt idx="1830">
                  <c:v>-1.18</c:v>
                </c:pt>
                <c:pt idx="1831">
                  <c:v>-1.17</c:v>
                </c:pt>
                <c:pt idx="1832">
                  <c:v>-1.17</c:v>
                </c:pt>
                <c:pt idx="1833">
                  <c:v>-1.16</c:v>
                </c:pt>
                <c:pt idx="1834">
                  <c:v>-1.16</c:v>
                </c:pt>
                <c:pt idx="1835">
                  <c:v>-1.16</c:v>
                </c:pt>
                <c:pt idx="1836">
                  <c:v>-1.15</c:v>
                </c:pt>
                <c:pt idx="1837">
                  <c:v>-1.15</c:v>
                </c:pt>
                <c:pt idx="1838">
                  <c:v>-1.14</c:v>
                </c:pt>
                <c:pt idx="1839">
                  <c:v>-1.14</c:v>
                </c:pt>
                <c:pt idx="1840">
                  <c:v>-1.13</c:v>
                </c:pt>
                <c:pt idx="1841">
                  <c:v>-1.13</c:v>
                </c:pt>
                <c:pt idx="1842">
                  <c:v>-1.12</c:v>
                </c:pt>
                <c:pt idx="1843">
                  <c:v>-1.12</c:v>
                </c:pt>
                <c:pt idx="1844">
                  <c:v>-1.11</c:v>
                </c:pt>
                <c:pt idx="1845">
                  <c:v>-1.1</c:v>
                </c:pt>
                <c:pt idx="1846">
                  <c:v>-1.1</c:v>
                </c:pt>
                <c:pt idx="1847">
                  <c:v>-1.09</c:v>
                </c:pt>
                <c:pt idx="1848">
                  <c:v>-1.09</c:v>
                </c:pt>
                <c:pt idx="1849">
                  <c:v>-1.08</c:v>
                </c:pt>
                <c:pt idx="1850">
                  <c:v>-1.08</c:v>
                </c:pt>
                <c:pt idx="1851">
                  <c:v>-1.07</c:v>
                </c:pt>
                <c:pt idx="1852">
                  <c:v>-1.06</c:v>
                </c:pt>
                <c:pt idx="1853">
                  <c:v>-1.06</c:v>
                </c:pt>
                <c:pt idx="1854">
                  <c:v>-1.05</c:v>
                </c:pt>
                <c:pt idx="1855">
                  <c:v>-1.05</c:v>
                </c:pt>
                <c:pt idx="1856">
                  <c:v>-1.04</c:v>
                </c:pt>
                <c:pt idx="1857">
                  <c:v>-1.03</c:v>
                </c:pt>
                <c:pt idx="1858">
                  <c:v>-1.03</c:v>
                </c:pt>
                <c:pt idx="1859">
                  <c:v>-1.02</c:v>
                </c:pt>
                <c:pt idx="1860">
                  <c:v>-1.01</c:v>
                </c:pt>
                <c:pt idx="1861">
                  <c:v>-1.01</c:v>
                </c:pt>
                <c:pt idx="1862">
                  <c:v>-0.999</c:v>
                </c:pt>
                <c:pt idx="1863">
                  <c:v>-0.992</c:v>
                </c:pt>
                <c:pt idx="1864">
                  <c:v>-0.985</c:v>
                </c:pt>
                <c:pt idx="1865">
                  <c:v>-0.977</c:v>
                </c:pt>
                <c:pt idx="1866">
                  <c:v>-0.97</c:v>
                </c:pt>
                <c:pt idx="1867">
                  <c:v>-0.963</c:v>
                </c:pt>
                <c:pt idx="1868">
                  <c:v>-0.955</c:v>
                </c:pt>
                <c:pt idx="1869">
                  <c:v>-0.948</c:v>
                </c:pt>
                <c:pt idx="1870">
                  <c:v>-0.94</c:v>
                </c:pt>
                <c:pt idx="1871">
                  <c:v>-0.933</c:v>
                </c:pt>
                <c:pt idx="1872">
                  <c:v>-0.925</c:v>
                </c:pt>
                <c:pt idx="1873">
                  <c:v>-0.917</c:v>
                </c:pt>
                <c:pt idx="1874">
                  <c:v>-0.91</c:v>
                </c:pt>
                <c:pt idx="1875">
                  <c:v>-0.902</c:v>
                </c:pt>
                <c:pt idx="1876">
                  <c:v>-0.894</c:v>
                </c:pt>
                <c:pt idx="1877">
                  <c:v>-0.886</c:v>
                </c:pt>
                <c:pt idx="1878">
                  <c:v>-0.877</c:v>
                </c:pt>
                <c:pt idx="1879">
                  <c:v>-0.869</c:v>
                </c:pt>
                <c:pt idx="1880">
                  <c:v>-0.861</c:v>
                </c:pt>
                <c:pt idx="1881">
                  <c:v>-0.853</c:v>
                </c:pt>
                <c:pt idx="1882">
                  <c:v>-0.844</c:v>
                </c:pt>
                <c:pt idx="1883">
                  <c:v>-0.836</c:v>
                </c:pt>
                <c:pt idx="1884">
                  <c:v>-0.827</c:v>
                </c:pt>
                <c:pt idx="1885">
                  <c:v>-0.819</c:v>
                </c:pt>
                <c:pt idx="1886">
                  <c:v>-0.81</c:v>
                </c:pt>
                <c:pt idx="1887">
                  <c:v>-0.801</c:v>
                </c:pt>
                <c:pt idx="1888">
                  <c:v>-0.792</c:v>
                </c:pt>
                <c:pt idx="1889">
                  <c:v>-0.783</c:v>
                </c:pt>
                <c:pt idx="1890">
                  <c:v>-0.774</c:v>
                </c:pt>
                <c:pt idx="1891">
                  <c:v>-0.765</c:v>
                </c:pt>
                <c:pt idx="1892">
                  <c:v>-0.756</c:v>
                </c:pt>
                <c:pt idx="1893">
                  <c:v>-0.747</c:v>
                </c:pt>
                <c:pt idx="1894">
                  <c:v>-0.738</c:v>
                </c:pt>
                <c:pt idx="1895">
                  <c:v>-0.729</c:v>
                </c:pt>
                <c:pt idx="1896">
                  <c:v>-0.719</c:v>
                </c:pt>
                <c:pt idx="1897">
                  <c:v>-0.71</c:v>
                </c:pt>
                <c:pt idx="1898">
                  <c:v>-0.701</c:v>
                </c:pt>
                <c:pt idx="1899">
                  <c:v>-0.691</c:v>
                </c:pt>
                <c:pt idx="1900">
                  <c:v>-0.682</c:v>
                </c:pt>
                <c:pt idx="1901">
                  <c:v>-0.672</c:v>
                </c:pt>
                <c:pt idx="1902">
                  <c:v>-0.662</c:v>
                </c:pt>
                <c:pt idx="1903">
                  <c:v>-0.653</c:v>
                </c:pt>
                <c:pt idx="1904">
                  <c:v>-0.643</c:v>
                </c:pt>
                <c:pt idx="1905">
                  <c:v>-0.633</c:v>
                </c:pt>
                <c:pt idx="1906">
                  <c:v>-0.623</c:v>
                </c:pt>
                <c:pt idx="1907">
                  <c:v>-0.613</c:v>
                </c:pt>
                <c:pt idx="1908">
                  <c:v>-0.603</c:v>
                </c:pt>
                <c:pt idx="1909">
                  <c:v>-0.593</c:v>
                </c:pt>
                <c:pt idx="1910">
                  <c:v>-0.583</c:v>
                </c:pt>
                <c:pt idx="1911">
                  <c:v>-0.573</c:v>
                </c:pt>
                <c:pt idx="1912">
                  <c:v>-0.563</c:v>
                </c:pt>
                <c:pt idx="1913">
                  <c:v>-0.553</c:v>
                </c:pt>
                <c:pt idx="1914">
                  <c:v>-0.543</c:v>
                </c:pt>
                <c:pt idx="1915">
                  <c:v>-0.532</c:v>
                </c:pt>
                <c:pt idx="1916">
                  <c:v>-0.522</c:v>
                </c:pt>
                <c:pt idx="1917">
                  <c:v>-0.512</c:v>
                </c:pt>
                <c:pt idx="1918">
                  <c:v>-0.501</c:v>
                </c:pt>
                <c:pt idx="1919">
                  <c:v>-0.491</c:v>
                </c:pt>
                <c:pt idx="1920">
                  <c:v>-0.48</c:v>
                </c:pt>
                <c:pt idx="1921">
                  <c:v>-0.47</c:v>
                </c:pt>
                <c:pt idx="1922">
                  <c:v>-0.459</c:v>
                </c:pt>
                <c:pt idx="1923">
                  <c:v>-0.448</c:v>
                </c:pt>
                <c:pt idx="1924">
                  <c:v>-0.438</c:v>
                </c:pt>
                <c:pt idx="1925">
                  <c:v>-0.427</c:v>
                </c:pt>
                <c:pt idx="1926">
                  <c:v>-0.416</c:v>
                </c:pt>
                <c:pt idx="1927">
                  <c:v>-0.406</c:v>
                </c:pt>
                <c:pt idx="1928">
                  <c:v>-0.395</c:v>
                </c:pt>
                <c:pt idx="1929">
                  <c:v>-0.384</c:v>
                </c:pt>
                <c:pt idx="1930">
                  <c:v>-0.373</c:v>
                </c:pt>
                <c:pt idx="1931">
                  <c:v>-0.362</c:v>
                </c:pt>
                <c:pt idx="1932">
                  <c:v>-0.351</c:v>
                </c:pt>
                <c:pt idx="1933">
                  <c:v>-0.34</c:v>
                </c:pt>
                <c:pt idx="1934">
                  <c:v>-0.329</c:v>
                </c:pt>
                <c:pt idx="1935">
                  <c:v>-0.318</c:v>
                </c:pt>
                <c:pt idx="1936">
                  <c:v>-0.307</c:v>
                </c:pt>
                <c:pt idx="1937">
                  <c:v>-0.296</c:v>
                </c:pt>
                <c:pt idx="1938">
                  <c:v>-0.285</c:v>
                </c:pt>
                <c:pt idx="1939">
                  <c:v>-0.274</c:v>
                </c:pt>
                <c:pt idx="1940">
                  <c:v>-0.263</c:v>
                </c:pt>
                <c:pt idx="1941">
                  <c:v>-0.252</c:v>
                </c:pt>
                <c:pt idx="1942">
                  <c:v>-0.241</c:v>
                </c:pt>
                <c:pt idx="1943">
                  <c:v>-0.23</c:v>
                </c:pt>
                <c:pt idx="1944">
                  <c:v>-0.218</c:v>
                </c:pt>
                <c:pt idx="1945">
                  <c:v>-0.207</c:v>
                </c:pt>
                <c:pt idx="1946">
                  <c:v>-0.196</c:v>
                </c:pt>
                <c:pt idx="1947">
                  <c:v>-0.185</c:v>
                </c:pt>
                <c:pt idx="1948">
                  <c:v>-0.174</c:v>
                </c:pt>
                <c:pt idx="1949">
                  <c:v>-0.162</c:v>
                </c:pt>
                <c:pt idx="1950">
                  <c:v>-0.151</c:v>
                </c:pt>
                <c:pt idx="1951">
                  <c:v>-0.14</c:v>
                </c:pt>
                <c:pt idx="1952">
                  <c:v>-0.128</c:v>
                </c:pt>
                <c:pt idx="1953">
                  <c:v>-0.117</c:v>
                </c:pt>
                <c:pt idx="1954">
                  <c:v>-0.106</c:v>
                </c:pt>
                <c:pt idx="1955">
                  <c:v>-0.0943</c:v>
                </c:pt>
                <c:pt idx="1956">
                  <c:v>-0.083</c:v>
                </c:pt>
                <c:pt idx="1957">
                  <c:v>-0.0716</c:v>
                </c:pt>
                <c:pt idx="1958">
                  <c:v>-0.0603</c:v>
                </c:pt>
                <c:pt idx="1959">
                  <c:v>-0.0489</c:v>
                </c:pt>
                <c:pt idx="1960">
                  <c:v>-0.0375</c:v>
                </c:pt>
                <c:pt idx="1961">
                  <c:v>-0.0262</c:v>
                </c:pt>
                <c:pt idx="1962">
                  <c:v>-0.0148</c:v>
                </c:pt>
                <c:pt idx="1963">
                  <c:v>-0.0034</c:v>
                </c:pt>
                <c:pt idx="1964">
                  <c:v>0.00797</c:v>
                </c:pt>
                <c:pt idx="1965">
                  <c:v>0.0194</c:v>
                </c:pt>
                <c:pt idx="1966">
                  <c:v>0.0307</c:v>
                </c:pt>
                <c:pt idx="1967">
                  <c:v>0.0421</c:v>
                </c:pt>
                <c:pt idx="1968">
                  <c:v>0.0535</c:v>
                </c:pt>
                <c:pt idx="1969">
                  <c:v>0.0648</c:v>
                </c:pt>
                <c:pt idx="1970">
                  <c:v>0.0762</c:v>
                </c:pt>
                <c:pt idx="1971">
                  <c:v>0.0875</c:v>
                </c:pt>
                <c:pt idx="1972">
                  <c:v>0.0989</c:v>
                </c:pt>
                <c:pt idx="1973">
                  <c:v>0.11</c:v>
                </c:pt>
                <c:pt idx="1974">
                  <c:v>0.122</c:v>
                </c:pt>
                <c:pt idx="1975">
                  <c:v>0.133</c:v>
                </c:pt>
                <c:pt idx="1976">
                  <c:v>0.144</c:v>
                </c:pt>
                <c:pt idx="1977">
                  <c:v>0.156</c:v>
                </c:pt>
                <c:pt idx="1978">
                  <c:v>0.167</c:v>
                </c:pt>
                <c:pt idx="1979">
                  <c:v>0.178</c:v>
                </c:pt>
                <c:pt idx="1980">
                  <c:v>0.189</c:v>
                </c:pt>
                <c:pt idx="1981">
                  <c:v>0.201</c:v>
                </c:pt>
                <c:pt idx="1982">
                  <c:v>0.212</c:v>
                </c:pt>
                <c:pt idx="1983">
                  <c:v>0.223</c:v>
                </c:pt>
                <c:pt idx="1984">
                  <c:v>0.234</c:v>
                </c:pt>
                <c:pt idx="1985">
                  <c:v>0.245</c:v>
                </c:pt>
                <c:pt idx="1986">
                  <c:v>0.256</c:v>
                </c:pt>
                <c:pt idx="1987">
                  <c:v>0.268</c:v>
                </c:pt>
                <c:pt idx="1988">
                  <c:v>0.279</c:v>
                </c:pt>
                <c:pt idx="1989">
                  <c:v>0.29</c:v>
                </c:pt>
                <c:pt idx="1990">
                  <c:v>0.301</c:v>
                </c:pt>
                <c:pt idx="1991">
                  <c:v>0.312</c:v>
                </c:pt>
                <c:pt idx="1992">
                  <c:v>0.323</c:v>
                </c:pt>
                <c:pt idx="1993">
                  <c:v>0.334</c:v>
                </c:pt>
                <c:pt idx="1994">
                  <c:v>0.345</c:v>
                </c:pt>
                <c:pt idx="1995">
                  <c:v>0.356</c:v>
                </c:pt>
                <c:pt idx="1996">
                  <c:v>0.367</c:v>
                </c:pt>
                <c:pt idx="1997">
                  <c:v>0.378</c:v>
                </c:pt>
                <c:pt idx="1998">
                  <c:v>0.388</c:v>
                </c:pt>
                <c:pt idx="1999">
                  <c:v>0.399</c:v>
                </c:pt>
                <c:pt idx="2000">
                  <c:v>0.41</c:v>
                </c:pt>
                <c:pt idx="2001">
                  <c:v>0.421</c:v>
                </c:pt>
                <c:pt idx="2002">
                  <c:v>0.431</c:v>
                </c:pt>
                <c:pt idx="2003">
                  <c:v>0.442</c:v>
                </c:pt>
                <c:pt idx="2004">
                  <c:v>0.453</c:v>
                </c:pt>
                <c:pt idx="2005">
                  <c:v>0.463</c:v>
                </c:pt>
                <c:pt idx="2006">
                  <c:v>0.474</c:v>
                </c:pt>
                <c:pt idx="2007">
                  <c:v>0.484</c:v>
                </c:pt>
                <c:pt idx="2008">
                  <c:v>0.495</c:v>
                </c:pt>
                <c:pt idx="2009">
                  <c:v>0.505</c:v>
                </c:pt>
                <c:pt idx="2010">
                  <c:v>0.516</c:v>
                </c:pt>
                <c:pt idx="2011">
                  <c:v>0.526</c:v>
                </c:pt>
                <c:pt idx="2012">
                  <c:v>0.536</c:v>
                </c:pt>
                <c:pt idx="2013">
                  <c:v>0.547</c:v>
                </c:pt>
                <c:pt idx="2014">
                  <c:v>0.557</c:v>
                </c:pt>
                <c:pt idx="2015">
                  <c:v>0.567</c:v>
                </c:pt>
                <c:pt idx="2016">
                  <c:v>0.577</c:v>
                </c:pt>
                <c:pt idx="2017">
                  <c:v>0.587</c:v>
                </c:pt>
                <c:pt idx="2018">
                  <c:v>0.597</c:v>
                </c:pt>
                <c:pt idx="2019">
                  <c:v>0.607</c:v>
                </c:pt>
                <c:pt idx="2020">
                  <c:v>0.617</c:v>
                </c:pt>
                <c:pt idx="2021">
                  <c:v>0.627</c:v>
                </c:pt>
                <c:pt idx="2022">
                  <c:v>0.637</c:v>
                </c:pt>
                <c:pt idx="2023">
                  <c:v>0.647</c:v>
                </c:pt>
                <c:pt idx="2024">
                  <c:v>0.657</c:v>
                </c:pt>
                <c:pt idx="2025">
                  <c:v>0.666</c:v>
                </c:pt>
                <c:pt idx="2026">
                  <c:v>0.676</c:v>
                </c:pt>
                <c:pt idx="2027">
                  <c:v>0.685</c:v>
                </c:pt>
                <c:pt idx="2028">
                  <c:v>0.695</c:v>
                </c:pt>
                <c:pt idx="2029">
                  <c:v>0.704</c:v>
                </c:pt>
                <c:pt idx="2030">
                  <c:v>0.714</c:v>
                </c:pt>
                <c:pt idx="2031">
                  <c:v>0.723</c:v>
                </c:pt>
                <c:pt idx="2032">
                  <c:v>0.732</c:v>
                </c:pt>
                <c:pt idx="2033">
                  <c:v>0.742</c:v>
                </c:pt>
                <c:pt idx="2034">
                  <c:v>0.751</c:v>
                </c:pt>
                <c:pt idx="2035">
                  <c:v>0.76</c:v>
                </c:pt>
                <c:pt idx="2036">
                  <c:v>0.769</c:v>
                </c:pt>
                <c:pt idx="2037">
                  <c:v>0.778</c:v>
                </c:pt>
                <c:pt idx="2038">
                  <c:v>0.787</c:v>
                </c:pt>
                <c:pt idx="2039">
                  <c:v>0.796</c:v>
                </c:pt>
                <c:pt idx="2040">
                  <c:v>0.805</c:v>
                </c:pt>
                <c:pt idx="2041">
                  <c:v>0.813</c:v>
                </c:pt>
                <c:pt idx="2042">
                  <c:v>0.822</c:v>
                </c:pt>
                <c:pt idx="2043">
                  <c:v>0.831</c:v>
                </c:pt>
                <c:pt idx="2044">
                  <c:v>0.839</c:v>
                </c:pt>
                <c:pt idx="2045">
                  <c:v>0.848</c:v>
                </c:pt>
                <c:pt idx="2046">
                  <c:v>0.856</c:v>
                </c:pt>
                <c:pt idx="2047">
                  <c:v>0.864</c:v>
                </c:pt>
                <c:pt idx="2048">
                  <c:v>0.873</c:v>
                </c:pt>
                <c:pt idx="2049">
                  <c:v>0.881</c:v>
                </c:pt>
                <c:pt idx="2050">
                  <c:v>0.889</c:v>
                </c:pt>
                <c:pt idx="2051">
                  <c:v>0.897</c:v>
                </c:pt>
                <c:pt idx="2052">
                  <c:v>0.905</c:v>
                </c:pt>
                <c:pt idx="2053">
                  <c:v>0.913</c:v>
                </c:pt>
                <c:pt idx="2054">
                  <c:v>0.92</c:v>
                </c:pt>
                <c:pt idx="2055">
                  <c:v>0.928</c:v>
                </c:pt>
                <c:pt idx="2056">
                  <c:v>0.936</c:v>
                </c:pt>
                <c:pt idx="2057">
                  <c:v>0.943</c:v>
                </c:pt>
                <c:pt idx="2058">
                  <c:v>0.951</c:v>
                </c:pt>
                <c:pt idx="2059">
                  <c:v>0.958</c:v>
                </c:pt>
                <c:pt idx="2060">
                  <c:v>0.966</c:v>
                </c:pt>
                <c:pt idx="2061">
                  <c:v>0.973</c:v>
                </c:pt>
                <c:pt idx="2062">
                  <c:v>0.98</c:v>
                </c:pt>
                <c:pt idx="2063">
                  <c:v>0.987</c:v>
                </c:pt>
                <c:pt idx="2064">
                  <c:v>0.994</c:v>
                </c:pt>
                <c:pt idx="2065">
                  <c:v>1.0</c:v>
                </c:pt>
                <c:pt idx="2066">
                  <c:v>1.01</c:v>
                </c:pt>
                <c:pt idx="2067">
                  <c:v>1.02</c:v>
                </c:pt>
                <c:pt idx="2068">
                  <c:v>1.02</c:v>
                </c:pt>
                <c:pt idx="2069">
                  <c:v>1.03</c:v>
                </c:pt>
                <c:pt idx="2070">
                  <c:v>1.04</c:v>
                </c:pt>
                <c:pt idx="2071">
                  <c:v>1.04</c:v>
                </c:pt>
                <c:pt idx="2072">
                  <c:v>1.05</c:v>
                </c:pt>
                <c:pt idx="2073">
                  <c:v>1.05</c:v>
                </c:pt>
                <c:pt idx="2074">
                  <c:v>1.06</c:v>
                </c:pt>
                <c:pt idx="2075">
                  <c:v>1.07</c:v>
                </c:pt>
                <c:pt idx="2076">
                  <c:v>1.07</c:v>
                </c:pt>
                <c:pt idx="2077">
                  <c:v>1.08</c:v>
                </c:pt>
                <c:pt idx="2078">
                  <c:v>1.08</c:v>
                </c:pt>
                <c:pt idx="2079">
                  <c:v>1.09</c:v>
                </c:pt>
                <c:pt idx="2080">
                  <c:v>1.1</c:v>
                </c:pt>
                <c:pt idx="2081">
                  <c:v>1.1</c:v>
                </c:pt>
                <c:pt idx="2082">
                  <c:v>1.11</c:v>
                </c:pt>
                <c:pt idx="2083">
                  <c:v>1.11</c:v>
                </c:pt>
                <c:pt idx="2084">
                  <c:v>1.12</c:v>
                </c:pt>
                <c:pt idx="2085">
                  <c:v>1.12</c:v>
                </c:pt>
                <c:pt idx="2086">
                  <c:v>1.13</c:v>
                </c:pt>
                <c:pt idx="2087">
                  <c:v>1.13</c:v>
                </c:pt>
                <c:pt idx="2088">
                  <c:v>1.14</c:v>
                </c:pt>
                <c:pt idx="2089">
                  <c:v>1.14</c:v>
                </c:pt>
                <c:pt idx="2090">
                  <c:v>1.15</c:v>
                </c:pt>
                <c:pt idx="2091">
                  <c:v>1.15</c:v>
                </c:pt>
                <c:pt idx="2092">
                  <c:v>1.16</c:v>
                </c:pt>
                <c:pt idx="2093">
                  <c:v>1.16</c:v>
                </c:pt>
                <c:pt idx="2094">
                  <c:v>1.17</c:v>
                </c:pt>
                <c:pt idx="2095">
                  <c:v>1.17</c:v>
                </c:pt>
                <c:pt idx="2096">
                  <c:v>1.17</c:v>
                </c:pt>
                <c:pt idx="2097">
                  <c:v>1.18</c:v>
                </c:pt>
                <c:pt idx="2098">
                  <c:v>1.18</c:v>
                </c:pt>
                <c:pt idx="2099">
                  <c:v>1.19</c:v>
                </c:pt>
                <c:pt idx="2100">
                  <c:v>1.19</c:v>
                </c:pt>
                <c:pt idx="2101">
                  <c:v>1.19</c:v>
                </c:pt>
                <c:pt idx="2102">
                  <c:v>1.2</c:v>
                </c:pt>
                <c:pt idx="2103">
                  <c:v>1.2</c:v>
                </c:pt>
                <c:pt idx="2104">
                  <c:v>1.2</c:v>
                </c:pt>
                <c:pt idx="2105">
                  <c:v>1.21</c:v>
                </c:pt>
                <c:pt idx="2106">
                  <c:v>1.21</c:v>
                </c:pt>
                <c:pt idx="2107">
                  <c:v>1.21</c:v>
                </c:pt>
                <c:pt idx="2108">
                  <c:v>1.22</c:v>
                </c:pt>
                <c:pt idx="2109">
                  <c:v>1.22</c:v>
                </c:pt>
                <c:pt idx="2110">
                  <c:v>1.22</c:v>
                </c:pt>
                <c:pt idx="2111">
                  <c:v>1.23</c:v>
                </c:pt>
                <c:pt idx="2112">
                  <c:v>1.23</c:v>
                </c:pt>
                <c:pt idx="2113">
                  <c:v>1.23</c:v>
                </c:pt>
                <c:pt idx="2114">
                  <c:v>1.23</c:v>
                </c:pt>
                <c:pt idx="2115">
                  <c:v>1.24</c:v>
                </c:pt>
                <c:pt idx="2116">
                  <c:v>1.24</c:v>
                </c:pt>
                <c:pt idx="2117">
                  <c:v>1.24</c:v>
                </c:pt>
                <c:pt idx="2118">
                  <c:v>1.24</c:v>
                </c:pt>
                <c:pt idx="2119">
                  <c:v>1.24</c:v>
                </c:pt>
                <c:pt idx="2120">
                  <c:v>1.25</c:v>
                </c:pt>
                <c:pt idx="2121">
                  <c:v>1.25</c:v>
                </c:pt>
                <c:pt idx="2122">
                  <c:v>1.25</c:v>
                </c:pt>
                <c:pt idx="2123">
                  <c:v>1.25</c:v>
                </c:pt>
                <c:pt idx="2124">
                  <c:v>1.25</c:v>
                </c:pt>
                <c:pt idx="2125">
                  <c:v>1.25</c:v>
                </c:pt>
                <c:pt idx="2126">
                  <c:v>1.25</c:v>
                </c:pt>
                <c:pt idx="2127">
                  <c:v>1.26</c:v>
                </c:pt>
                <c:pt idx="2128">
                  <c:v>1.26</c:v>
                </c:pt>
                <c:pt idx="2129">
                  <c:v>1.26</c:v>
                </c:pt>
                <c:pt idx="2130">
                  <c:v>1.26</c:v>
                </c:pt>
                <c:pt idx="2131">
                  <c:v>1.26</c:v>
                </c:pt>
                <c:pt idx="2132">
                  <c:v>1.26</c:v>
                </c:pt>
                <c:pt idx="2133">
                  <c:v>1.26</c:v>
                </c:pt>
                <c:pt idx="2134">
                  <c:v>1.26</c:v>
                </c:pt>
                <c:pt idx="2135">
                  <c:v>1.26</c:v>
                </c:pt>
                <c:pt idx="2136">
                  <c:v>1.26</c:v>
                </c:pt>
                <c:pt idx="2137">
                  <c:v>1.26</c:v>
                </c:pt>
                <c:pt idx="2138">
                  <c:v>1.26</c:v>
                </c:pt>
                <c:pt idx="2139">
                  <c:v>1.26</c:v>
                </c:pt>
                <c:pt idx="2140">
                  <c:v>1.26</c:v>
                </c:pt>
                <c:pt idx="2141">
                  <c:v>1.26</c:v>
                </c:pt>
                <c:pt idx="2142">
                  <c:v>1.26</c:v>
                </c:pt>
                <c:pt idx="2143">
                  <c:v>1.26</c:v>
                </c:pt>
                <c:pt idx="2144">
                  <c:v>1.26</c:v>
                </c:pt>
                <c:pt idx="2145">
                  <c:v>1.26</c:v>
                </c:pt>
                <c:pt idx="2146">
                  <c:v>1.26</c:v>
                </c:pt>
                <c:pt idx="2147">
                  <c:v>1.26</c:v>
                </c:pt>
                <c:pt idx="2148">
                  <c:v>1.26</c:v>
                </c:pt>
                <c:pt idx="2149">
                  <c:v>1.25</c:v>
                </c:pt>
                <c:pt idx="2150">
                  <c:v>1.25</c:v>
                </c:pt>
                <c:pt idx="2151">
                  <c:v>1.25</c:v>
                </c:pt>
                <c:pt idx="2152">
                  <c:v>1.25</c:v>
                </c:pt>
                <c:pt idx="2153">
                  <c:v>1.25</c:v>
                </c:pt>
                <c:pt idx="2154">
                  <c:v>1.25</c:v>
                </c:pt>
                <c:pt idx="2155">
                  <c:v>1.25</c:v>
                </c:pt>
                <c:pt idx="2156">
                  <c:v>1.24</c:v>
                </c:pt>
                <c:pt idx="2157">
                  <c:v>1.24</c:v>
                </c:pt>
                <c:pt idx="2158">
                  <c:v>1.24</c:v>
                </c:pt>
                <c:pt idx="2159">
                  <c:v>1.24</c:v>
                </c:pt>
                <c:pt idx="2160">
                  <c:v>1.23</c:v>
                </c:pt>
                <c:pt idx="2161">
                  <c:v>1.23</c:v>
                </c:pt>
                <c:pt idx="2162">
                  <c:v>1.23</c:v>
                </c:pt>
                <c:pt idx="2163">
                  <c:v>1.23</c:v>
                </c:pt>
                <c:pt idx="2164">
                  <c:v>1.22</c:v>
                </c:pt>
                <c:pt idx="2165">
                  <c:v>1.22</c:v>
                </c:pt>
                <c:pt idx="2166">
                  <c:v>1.22</c:v>
                </c:pt>
                <c:pt idx="2167">
                  <c:v>1.22</c:v>
                </c:pt>
                <c:pt idx="2168">
                  <c:v>1.21</c:v>
                </c:pt>
                <c:pt idx="2169">
                  <c:v>1.21</c:v>
                </c:pt>
                <c:pt idx="2170">
                  <c:v>1.21</c:v>
                </c:pt>
                <c:pt idx="2171">
                  <c:v>1.2</c:v>
                </c:pt>
                <c:pt idx="2172">
                  <c:v>1.2</c:v>
                </c:pt>
                <c:pt idx="2173">
                  <c:v>1.2</c:v>
                </c:pt>
                <c:pt idx="2174">
                  <c:v>1.19</c:v>
                </c:pt>
                <c:pt idx="2175">
                  <c:v>1.19</c:v>
                </c:pt>
                <c:pt idx="2176">
                  <c:v>1.19</c:v>
                </c:pt>
                <c:pt idx="2177">
                  <c:v>1.18</c:v>
                </c:pt>
                <c:pt idx="2178">
                  <c:v>1.18</c:v>
                </c:pt>
                <c:pt idx="2179">
                  <c:v>1.17</c:v>
                </c:pt>
                <c:pt idx="2180">
                  <c:v>1.17</c:v>
                </c:pt>
                <c:pt idx="2181">
                  <c:v>1.16</c:v>
                </c:pt>
                <c:pt idx="2182">
                  <c:v>1.16</c:v>
                </c:pt>
                <c:pt idx="2183">
                  <c:v>1.16</c:v>
                </c:pt>
                <c:pt idx="2184">
                  <c:v>1.15</c:v>
                </c:pt>
                <c:pt idx="2185">
                  <c:v>1.15</c:v>
                </c:pt>
                <c:pt idx="2186">
                  <c:v>1.14</c:v>
                </c:pt>
                <c:pt idx="2187">
                  <c:v>1.14</c:v>
                </c:pt>
                <c:pt idx="2188">
                  <c:v>1.13</c:v>
                </c:pt>
                <c:pt idx="2189">
                  <c:v>1.13</c:v>
                </c:pt>
                <c:pt idx="2190">
                  <c:v>1.12</c:v>
                </c:pt>
                <c:pt idx="2191">
                  <c:v>1.12</c:v>
                </c:pt>
                <c:pt idx="2192">
                  <c:v>1.11</c:v>
                </c:pt>
                <c:pt idx="2193">
                  <c:v>1.11</c:v>
                </c:pt>
                <c:pt idx="2194">
                  <c:v>1.1</c:v>
                </c:pt>
                <c:pt idx="2195">
                  <c:v>1.09</c:v>
                </c:pt>
                <c:pt idx="2196">
                  <c:v>1.09</c:v>
                </c:pt>
                <c:pt idx="2197">
                  <c:v>1.08</c:v>
                </c:pt>
                <c:pt idx="2198">
                  <c:v>1.08</c:v>
                </c:pt>
                <c:pt idx="2199">
                  <c:v>1.07</c:v>
                </c:pt>
                <c:pt idx="2200">
                  <c:v>1.06</c:v>
                </c:pt>
                <c:pt idx="2201">
                  <c:v>1.06</c:v>
                </c:pt>
                <c:pt idx="2202">
                  <c:v>1.05</c:v>
                </c:pt>
                <c:pt idx="2203">
                  <c:v>1.05</c:v>
                </c:pt>
                <c:pt idx="2204">
                  <c:v>1.04</c:v>
                </c:pt>
                <c:pt idx="2205">
                  <c:v>1.03</c:v>
                </c:pt>
                <c:pt idx="2206">
                  <c:v>1.03</c:v>
                </c:pt>
                <c:pt idx="2207">
                  <c:v>1.02</c:v>
                </c:pt>
                <c:pt idx="2208">
                  <c:v>1.01</c:v>
                </c:pt>
                <c:pt idx="2209">
                  <c:v>1.01</c:v>
                </c:pt>
                <c:pt idx="2210">
                  <c:v>0.999</c:v>
                </c:pt>
                <c:pt idx="2211">
                  <c:v>0.992</c:v>
                </c:pt>
                <c:pt idx="2212">
                  <c:v>0.985</c:v>
                </c:pt>
                <c:pt idx="2213">
                  <c:v>0.978</c:v>
                </c:pt>
                <c:pt idx="2214">
                  <c:v>0.971</c:v>
                </c:pt>
                <c:pt idx="2215">
                  <c:v>0.964</c:v>
                </c:pt>
                <c:pt idx="2216">
                  <c:v>0.956</c:v>
                </c:pt>
                <c:pt idx="2217">
                  <c:v>0.949</c:v>
                </c:pt>
                <c:pt idx="2218">
                  <c:v>0.941</c:v>
                </c:pt>
                <c:pt idx="2219">
                  <c:v>0.934</c:v>
                </c:pt>
                <c:pt idx="2220">
                  <c:v>0.926</c:v>
                </c:pt>
                <c:pt idx="2221">
                  <c:v>0.918</c:v>
                </c:pt>
                <c:pt idx="2222">
                  <c:v>0.91</c:v>
                </c:pt>
                <c:pt idx="2223">
                  <c:v>0.902</c:v>
                </c:pt>
                <c:pt idx="2224">
                  <c:v>0.894</c:v>
                </c:pt>
                <c:pt idx="2225">
                  <c:v>0.886</c:v>
                </c:pt>
                <c:pt idx="2226">
                  <c:v>0.878</c:v>
                </c:pt>
                <c:pt idx="2227">
                  <c:v>0.87</c:v>
                </c:pt>
                <c:pt idx="2228">
                  <c:v>0.862</c:v>
                </c:pt>
                <c:pt idx="2229">
                  <c:v>0.853</c:v>
                </c:pt>
                <c:pt idx="2230">
                  <c:v>0.845</c:v>
                </c:pt>
                <c:pt idx="2231">
                  <c:v>0.837</c:v>
                </c:pt>
                <c:pt idx="2232">
                  <c:v>0.828</c:v>
                </c:pt>
                <c:pt idx="2233">
                  <c:v>0.819</c:v>
                </c:pt>
                <c:pt idx="2234">
                  <c:v>0.811</c:v>
                </c:pt>
                <c:pt idx="2235">
                  <c:v>0.802</c:v>
                </c:pt>
                <c:pt idx="2236">
                  <c:v>0.793</c:v>
                </c:pt>
                <c:pt idx="2237">
                  <c:v>0.784</c:v>
                </c:pt>
                <c:pt idx="2238">
                  <c:v>0.775</c:v>
                </c:pt>
                <c:pt idx="2239">
                  <c:v>0.766</c:v>
                </c:pt>
                <c:pt idx="2240">
                  <c:v>0.757</c:v>
                </c:pt>
                <c:pt idx="2241">
                  <c:v>0.748</c:v>
                </c:pt>
                <c:pt idx="2242">
                  <c:v>0.739</c:v>
                </c:pt>
                <c:pt idx="2243">
                  <c:v>0.73</c:v>
                </c:pt>
                <c:pt idx="2244">
                  <c:v>0.72</c:v>
                </c:pt>
                <c:pt idx="2245">
                  <c:v>0.711</c:v>
                </c:pt>
                <c:pt idx="2246">
                  <c:v>0.702</c:v>
                </c:pt>
                <c:pt idx="2247">
                  <c:v>0.692</c:v>
                </c:pt>
                <c:pt idx="2248">
                  <c:v>0.683</c:v>
                </c:pt>
                <c:pt idx="2249">
                  <c:v>0.673</c:v>
                </c:pt>
                <c:pt idx="2250">
                  <c:v>0.663</c:v>
                </c:pt>
              </c:numCache>
            </c:numRef>
          </c:yVal>
          <c:smooth val="1"/>
        </c:ser>
        <c:dLbls>
          <c:showLegendKey val="0"/>
          <c:showVal val="0"/>
          <c:showCatName val="0"/>
          <c:showSerName val="0"/>
          <c:showPercent val="0"/>
          <c:showBubbleSize val="0"/>
        </c:dLbls>
        <c:axId val="-517700128"/>
        <c:axId val="-517697376"/>
      </c:scatterChart>
      <c:valAx>
        <c:axId val="-517700128"/>
        <c:scaling>
          <c:orientation val="minMax"/>
          <c:max val="4.5"/>
        </c:scaling>
        <c:delete val="0"/>
        <c:axPos val="b"/>
        <c:numFmt formatCode="General" sourceLinked="1"/>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ja-JP"/>
          </a:p>
        </c:txPr>
        <c:crossAx val="-517697376"/>
        <c:crosses val="autoZero"/>
        <c:crossBetween val="midCat"/>
        <c:majorUnit val="0.5"/>
      </c:valAx>
      <c:valAx>
        <c:axId val="-517697376"/>
        <c:scaling>
          <c:orientation val="minMax"/>
        </c:scaling>
        <c:delete val="0"/>
        <c:axPos val="l"/>
        <c:majorGridlines/>
        <c:title>
          <c:tx>
            <c:rich>
              <a:bodyPr rot="-5400000" vert="horz"/>
              <a:lstStyle/>
              <a:p>
                <a:pPr>
                  <a:defRPr sz="1600">
                    <a:latin typeface="Times New Roman" panose="02020603050405020304" pitchFamily="18" charset="0"/>
                  </a:defRPr>
                </a:pPr>
                <a:r>
                  <a:rPr lang="en-US" altLang="ja-JP" sz="1600" b="0" i="1" baseline="0" dirty="0" smtClean="0">
                    <a:effectLst/>
                    <a:latin typeface="Times New Roman" panose="02020603050405020304" pitchFamily="18" charset="0"/>
                  </a:rPr>
                  <a:t>θ</a:t>
                </a:r>
                <a:r>
                  <a:rPr lang="en-US" altLang="ja-JP" sz="1600" b="0" i="0" baseline="-25000" dirty="0" smtClean="0">
                    <a:effectLst/>
                    <a:latin typeface="Times New Roman" panose="02020603050405020304" pitchFamily="18" charset="0"/>
                  </a:rPr>
                  <a:t>1</a:t>
                </a:r>
                <a:r>
                  <a:rPr lang="en-US" altLang="ja-JP" sz="1600" b="0" i="0" baseline="0" dirty="0" smtClean="0">
                    <a:effectLst/>
                    <a:latin typeface="Times New Roman" panose="02020603050405020304" pitchFamily="18" charset="0"/>
                  </a:rPr>
                  <a:t>[</a:t>
                </a:r>
                <a:r>
                  <a:rPr lang="en-US" altLang="ja-JP" sz="1600" b="0" i="0" baseline="0" dirty="0" err="1" smtClean="0">
                    <a:effectLst/>
                    <a:latin typeface="Times New Roman" panose="02020603050405020304" pitchFamily="18" charset="0"/>
                  </a:rPr>
                  <a:t>deg</a:t>
                </a:r>
                <a:r>
                  <a:rPr lang="en-US" altLang="ja-JP" sz="1600" b="0" i="0" baseline="0" dirty="0" smtClean="0">
                    <a:effectLst/>
                    <a:latin typeface="Times New Roman" panose="02020603050405020304" pitchFamily="18" charset="0"/>
                  </a:rPr>
                  <a:t>]</a:t>
                </a:r>
                <a:endParaRPr lang="ja-JP" altLang="ja-JP" sz="1600" dirty="0">
                  <a:effectLst/>
                  <a:latin typeface="Times New Roman" panose="02020603050405020304" pitchFamily="18" charset="0"/>
                </a:endParaRPr>
              </a:p>
            </c:rich>
          </c:tx>
          <c:layout/>
          <c:overlay val="0"/>
        </c:title>
        <c:numFmt formatCode="General" sourceLinked="1"/>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ja-JP"/>
          </a:p>
        </c:txPr>
        <c:crossAx val="-517700128"/>
        <c:crosses val="autoZero"/>
        <c:crossBetween val="midCat"/>
      </c:valAx>
    </c:plotArea>
    <c:plotVisOnly val="1"/>
    <c:dispBlanksAs val="gap"/>
    <c:showDLblsOverMax val="0"/>
  </c:chart>
  <c:spPr>
    <a:ln>
      <a:noFill/>
    </a:ln>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29209070001437"/>
          <c:y val="0.0776111111111111"/>
          <c:w val="0.834064251832686"/>
          <c:h val="0.844777777777778"/>
        </c:manualLayout>
      </c:layout>
      <c:scatterChart>
        <c:scatterStyle val="smoothMarker"/>
        <c:varyColors val="0"/>
        <c:ser>
          <c:idx val="0"/>
          <c:order val="0"/>
          <c:tx>
            <c:strRef>
              <c:f>optl0105_l050!$E$1</c:f>
              <c:strCache>
                <c:ptCount val="1"/>
                <c:pt idx="0">
                  <c:v>"Model Root"/"S1"</c:v>
                </c:pt>
              </c:strCache>
            </c:strRef>
          </c:tx>
          <c:marker>
            <c:symbol val="none"/>
          </c:marker>
          <c:xVal>
            <c:numRef>
              <c:f>optl0105_l050!$A$2:$A$2502</c:f>
              <c:numCache>
                <c:formatCode>General</c:formatCode>
                <c:ptCount val="2501"/>
                <c:pt idx="0">
                  <c:v>0.0</c:v>
                </c:pt>
                <c:pt idx="1">
                  <c:v>0.00199998</c:v>
                </c:pt>
                <c:pt idx="2">
                  <c:v>0.00399999</c:v>
                </c:pt>
                <c:pt idx="3">
                  <c:v>0.00599997</c:v>
                </c:pt>
                <c:pt idx="4">
                  <c:v>0.00799998</c:v>
                </c:pt>
                <c:pt idx="5">
                  <c:v>0.00999999</c:v>
                </c:pt>
                <c:pt idx="6">
                  <c:v>0.01199997</c:v>
                </c:pt>
                <c:pt idx="7">
                  <c:v>0.01399998</c:v>
                </c:pt>
                <c:pt idx="8">
                  <c:v>0.01599999</c:v>
                </c:pt>
                <c:pt idx="9">
                  <c:v>0.01799997</c:v>
                </c:pt>
                <c:pt idx="10">
                  <c:v>0.01999998</c:v>
                </c:pt>
                <c:pt idx="11">
                  <c:v>0.02199999</c:v>
                </c:pt>
                <c:pt idx="12">
                  <c:v>0.02399997</c:v>
                </c:pt>
                <c:pt idx="13">
                  <c:v>0.02599998</c:v>
                </c:pt>
                <c:pt idx="14">
                  <c:v>0.02799999</c:v>
                </c:pt>
                <c:pt idx="15">
                  <c:v>0.02999997</c:v>
                </c:pt>
                <c:pt idx="16">
                  <c:v>0.03199998</c:v>
                </c:pt>
                <c:pt idx="17">
                  <c:v>0.03399999</c:v>
                </c:pt>
                <c:pt idx="18">
                  <c:v>0.03599997</c:v>
                </c:pt>
                <c:pt idx="19">
                  <c:v>0.03799998</c:v>
                </c:pt>
                <c:pt idx="20">
                  <c:v>0.03999999</c:v>
                </c:pt>
                <c:pt idx="21">
                  <c:v>0.04199997</c:v>
                </c:pt>
                <c:pt idx="22">
                  <c:v>0.04399998</c:v>
                </c:pt>
                <c:pt idx="23">
                  <c:v>0.04599999</c:v>
                </c:pt>
                <c:pt idx="24">
                  <c:v>0.04799997</c:v>
                </c:pt>
                <c:pt idx="25">
                  <c:v>0.04999998</c:v>
                </c:pt>
                <c:pt idx="26">
                  <c:v>0.05199999</c:v>
                </c:pt>
                <c:pt idx="27">
                  <c:v>0.05399997</c:v>
                </c:pt>
                <c:pt idx="28">
                  <c:v>0.05599998</c:v>
                </c:pt>
                <c:pt idx="29">
                  <c:v>0.05799999</c:v>
                </c:pt>
                <c:pt idx="30">
                  <c:v>0.05999997</c:v>
                </c:pt>
                <c:pt idx="31">
                  <c:v>0.06199998</c:v>
                </c:pt>
                <c:pt idx="32">
                  <c:v>0.06399999</c:v>
                </c:pt>
                <c:pt idx="33">
                  <c:v>0.06599997</c:v>
                </c:pt>
                <c:pt idx="34">
                  <c:v>0.06799998</c:v>
                </c:pt>
                <c:pt idx="35">
                  <c:v>0.06999999</c:v>
                </c:pt>
                <c:pt idx="36">
                  <c:v>0.07199997</c:v>
                </c:pt>
                <c:pt idx="37">
                  <c:v>0.07399998</c:v>
                </c:pt>
                <c:pt idx="38">
                  <c:v>0.07599999</c:v>
                </c:pt>
                <c:pt idx="39">
                  <c:v>0.07799997</c:v>
                </c:pt>
                <c:pt idx="40">
                  <c:v>0.07999998</c:v>
                </c:pt>
                <c:pt idx="41">
                  <c:v>0.08199999</c:v>
                </c:pt>
                <c:pt idx="42">
                  <c:v>0.08399997</c:v>
                </c:pt>
                <c:pt idx="43">
                  <c:v>0.08599998</c:v>
                </c:pt>
                <c:pt idx="44">
                  <c:v>0.08799999</c:v>
                </c:pt>
                <c:pt idx="45">
                  <c:v>0.08999997</c:v>
                </c:pt>
                <c:pt idx="46">
                  <c:v>0.09199998</c:v>
                </c:pt>
                <c:pt idx="47">
                  <c:v>0.09399999</c:v>
                </c:pt>
                <c:pt idx="48">
                  <c:v>0.09599997</c:v>
                </c:pt>
                <c:pt idx="49">
                  <c:v>0.09799998</c:v>
                </c:pt>
                <c:pt idx="50">
                  <c:v>0.09999999</c:v>
                </c:pt>
                <c:pt idx="51">
                  <c:v>0.102</c:v>
                </c:pt>
                <c:pt idx="52">
                  <c:v>0.104</c:v>
                </c:pt>
                <c:pt idx="53">
                  <c:v>0.106</c:v>
                </c:pt>
                <c:pt idx="54">
                  <c:v>0.108</c:v>
                </c:pt>
                <c:pt idx="55">
                  <c:v>0.11</c:v>
                </c:pt>
                <c:pt idx="56">
                  <c:v>0.112</c:v>
                </c:pt>
                <c:pt idx="57">
                  <c:v>0.114</c:v>
                </c:pt>
                <c:pt idx="58">
                  <c:v>0.116</c:v>
                </c:pt>
                <c:pt idx="59">
                  <c:v>0.118</c:v>
                </c:pt>
                <c:pt idx="60">
                  <c:v>0.12</c:v>
                </c:pt>
                <c:pt idx="61">
                  <c:v>0.122</c:v>
                </c:pt>
                <c:pt idx="62">
                  <c:v>0.124</c:v>
                </c:pt>
                <c:pt idx="63">
                  <c:v>0.126</c:v>
                </c:pt>
                <c:pt idx="64">
                  <c:v>0.128</c:v>
                </c:pt>
                <c:pt idx="65">
                  <c:v>0.13</c:v>
                </c:pt>
                <c:pt idx="66">
                  <c:v>0.132</c:v>
                </c:pt>
                <c:pt idx="67">
                  <c:v>0.134</c:v>
                </c:pt>
                <c:pt idx="68">
                  <c:v>0.136</c:v>
                </c:pt>
                <c:pt idx="69">
                  <c:v>0.138</c:v>
                </c:pt>
                <c:pt idx="70">
                  <c:v>0.14</c:v>
                </c:pt>
                <c:pt idx="71">
                  <c:v>0.142</c:v>
                </c:pt>
                <c:pt idx="72">
                  <c:v>0.144</c:v>
                </c:pt>
                <c:pt idx="73">
                  <c:v>0.146</c:v>
                </c:pt>
                <c:pt idx="74">
                  <c:v>0.148</c:v>
                </c:pt>
                <c:pt idx="75">
                  <c:v>0.15</c:v>
                </c:pt>
                <c:pt idx="76">
                  <c:v>0.152</c:v>
                </c:pt>
                <c:pt idx="77">
                  <c:v>0.154</c:v>
                </c:pt>
                <c:pt idx="78">
                  <c:v>0.156</c:v>
                </c:pt>
                <c:pt idx="79">
                  <c:v>0.158</c:v>
                </c:pt>
                <c:pt idx="80">
                  <c:v>0.16</c:v>
                </c:pt>
                <c:pt idx="81">
                  <c:v>0.162</c:v>
                </c:pt>
                <c:pt idx="82">
                  <c:v>0.164</c:v>
                </c:pt>
                <c:pt idx="83">
                  <c:v>0.166</c:v>
                </c:pt>
                <c:pt idx="84">
                  <c:v>0.168</c:v>
                </c:pt>
                <c:pt idx="85">
                  <c:v>0.17</c:v>
                </c:pt>
                <c:pt idx="86">
                  <c:v>0.172</c:v>
                </c:pt>
                <c:pt idx="87">
                  <c:v>0.174</c:v>
                </c:pt>
                <c:pt idx="88">
                  <c:v>0.176</c:v>
                </c:pt>
                <c:pt idx="89">
                  <c:v>0.178</c:v>
                </c:pt>
                <c:pt idx="90">
                  <c:v>0.18</c:v>
                </c:pt>
                <c:pt idx="91">
                  <c:v>0.182</c:v>
                </c:pt>
                <c:pt idx="92">
                  <c:v>0.184</c:v>
                </c:pt>
                <c:pt idx="93">
                  <c:v>0.186</c:v>
                </c:pt>
                <c:pt idx="94">
                  <c:v>0.188</c:v>
                </c:pt>
                <c:pt idx="95">
                  <c:v>0.19</c:v>
                </c:pt>
                <c:pt idx="96">
                  <c:v>0.192</c:v>
                </c:pt>
                <c:pt idx="97">
                  <c:v>0.194</c:v>
                </c:pt>
                <c:pt idx="98">
                  <c:v>0.196</c:v>
                </c:pt>
                <c:pt idx="99">
                  <c:v>0.198</c:v>
                </c:pt>
                <c:pt idx="100">
                  <c:v>0.2</c:v>
                </c:pt>
                <c:pt idx="101">
                  <c:v>0.202</c:v>
                </c:pt>
                <c:pt idx="102">
                  <c:v>0.204</c:v>
                </c:pt>
                <c:pt idx="103">
                  <c:v>0.206</c:v>
                </c:pt>
                <c:pt idx="104">
                  <c:v>0.208</c:v>
                </c:pt>
                <c:pt idx="105">
                  <c:v>0.21</c:v>
                </c:pt>
                <c:pt idx="106">
                  <c:v>0.212</c:v>
                </c:pt>
                <c:pt idx="107">
                  <c:v>0.214</c:v>
                </c:pt>
                <c:pt idx="108">
                  <c:v>0.216</c:v>
                </c:pt>
                <c:pt idx="109">
                  <c:v>0.218</c:v>
                </c:pt>
                <c:pt idx="110">
                  <c:v>0.22</c:v>
                </c:pt>
                <c:pt idx="111">
                  <c:v>0.222</c:v>
                </c:pt>
                <c:pt idx="112">
                  <c:v>0.224</c:v>
                </c:pt>
                <c:pt idx="113">
                  <c:v>0.226</c:v>
                </c:pt>
                <c:pt idx="114">
                  <c:v>0.228</c:v>
                </c:pt>
                <c:pt idx="115">
                  <c:v>0.23</c:v>
                </c:pt>
                <c:pt idx="116">
                  <c:v>0.232</c:v>
                </c:pt>
                <c:pt idx="117">
                  <c:v>0.234</c:v>
                </c:pt>
                <c:pt idx="118">
                  <c:v>0.236</c:v>
                </c:pt>
                <c:pt idx="119">
                  <c:v>0.238</c:v>
                </c:pt>
                <c:pt idx="120">
                  <c:v>0.24</c:v>
                </c:pt>
                <c:pt idx="121">
                  <c:v>0.242</c:v>
                </c:pt>
                <c:pt idx="122">
                  <c:v>0.244</c:v>
                </c:pt>
                <c:pt idx="123">
                  <c:v>0.246</c:v>
                </c:pt>
                <c:pt idx="124">
                  <c:v>0.248</c:v>
                </c:pt>
                <c:pt idx="125">
                  <c:v>0.25</c:v>
                </c:pt>
                <c:pt idx="126">
                  <c:v>0.252</c:v>
                </c:pt>
                <c:pt idx="127">
                  <c:v>0.254</c:v>
                </c:pt>
                <c:pt idx="128">
                  <c:v>0.256</c:v>
                </c:pt>
                <c:pt idx="129">
                  <c:v>0.258</c:v>
                </c:pt>
                <c:pt idx="130">
                  <c:v>0.26</c:v>
                </c:pt>
                <c:pt idx="131">
                  <c:v>0.262</c:v>
                </c:pt>
                <c:pt idx="132">
                  <c:v>0.264</c:v>
                </c:pt>
                <c:pt idx="133">
                  <c:v>0.266</c:v>
                </c:pt>
                <c:pt idx="134">
                  <c:v>0.268</c:v>
                </c:pt>
                <c:pt idx="135">
                  <c:v>0.27</c:v>
                </c:pt>
                <c:pt idx="136">
                  <c:v>0.272</c:v>
                </c:pt>
                <c:pt idx="137">
                  <c:v>0.274</c:v>
                </c:pt>
                <c:pt idx="138">
                  <c:v>0.276</c:v>
                </c:pt>
                <c:pt idx="139">
                  <c:v>0.278</c:v>
                </c:pt>
                <c:pt idx="140">
                  <c:v>0.28</c:v>
                </c:pt>
                <c:pt idx="141">
                  <c:v>0.282</c:v>
                </c:pt>
                <c:pt idx="142">
                  <c:v>0.284</c:v>
                </c:pt>
                <c:pt idx="143">
                  <c:v>0.286</c:v>
                </c:pt>
                <c:pt idx="144">
                  <c:v>0.288</c:v>
                </c:pt>
                <c:pt idx="145">
                  <c:v>0.29</c:v>
                </c:pt>
                <c:pt idx="146">
                  <c:v>0.292</c:v>
                </c:pt>
                <c:pt idx="147">
                  <c:v>0.294</c:v>
                </c:pt>
                <c:pt idx="148">
                  <c:v>0.296</c:v>
                </c:pt>
                <c:pt idx="149">
                  <c:v>0.298</c:v>
                </c:pt>
                <c:pt idx="150">
                  <c:v>0.3</c:v>
                </c:pt>
                <c:pt idx="151">
                  <c:v>0.302</c:v>
                </c:pt>
                <c:pt idx="152">
                  <c:v>0.304</c:v>
                </c:pt>
                <c:pt idx="153">
                  <c:v>0.306</c:v>
                </c:pt>
                <c:pt idx="154">
                  <c:v>0.308</c:v>
                </c:pt>
                <c:pt idx="155">
                  <c:v>0.31</c:v>
                </c:pt>
                <c:pt idx="156">
                  <c:v>0.312</c:v>
                </c:pt>
                <c:pt idx="157">
                  <c:v>0.314</c:v>
                </c:pt>
                <c:pt idx="158">
                  <c:v>0.316</c:v>
                </c:pt>
                <c:pt idx="159">
                  <c:v>0.318</c:v>
                </c:pt>
                <c:pt idx="160">
                  <c:v>0.32</c:v>
                </c:pt>
                <c:pt idx="161">
                  <c:v>0.322</c:v>
                </c:pt>
                <c:pt idx="162">
                  <c:v>0.324</c:v>
                </c:pt>
                <c:pt idx="163">
                  <c:v>0.326</c:v>
                </c:pt>
                <c:pt idx="164">
                  <c:v>0.328</c:v>
                </c:pt>
                <c:pt idx="165">
                  <c:v>0.33</c:v>
                </c:pt>
                <c:pt idx="166">
                  <c:v>0.332</c:v>
                </c:pt>
                <c:pt idx="167">
                  <c:v>0.334</c:v>
                </c:pt>
                <c:pt idx="168">
                  <c:v>0.336</c:v>
                </c:pt>
                <c:pt idx="169">
                  <c:v>0.338</c:v>
                </c:pt>
                <c:pt idx="170">
                  <c:v>0.34</c:v>
                </c:pt>
                <c:pt idx="171">
                  <c:v>0.342</c:v>
                </c:pt>
                <c:pt idx="172">
                  <c:v>0.344</c:v>
                </c:pt>
                <c:pt idx="173">
                  <c:v>0.346</c:v>
                </c:pt>
                <c:pt idx="174">
                  <c:v>0.348</c:v>
                </c:pt>
                <c:pt idx="175">
                  <c:v>0.35</c:v>
                </c:pt>
                <c:pt idx="176">
                  <c:v>0.352</c:v>
                </c:pt>
                <c:pt idx="177">
                  <c:v>0.354</c:v>
                </c:pt>
                <c:pt idx="178">
                  <c:v>0.356</c:v>
                </c:pt>
                <c:pt idx="179">
                  <c:v>0.358</c:v>
                </c:pt>
                <c:pt idx="180">
                  <c:v>0.36</c:v>
                </c:pt>
                <c:pt idx="181">
                  <c:v>0.362</c:v>
                </c:pt>
                <c:pt idx="182">
                  <c:v>0.364</c:v>
                </c:pt>
                <c:pt idx="183">
                  <c:v>0.366</c:v>
                </c:pt>
                <c:pt idx="184">
                  <c:v>0.368</c:v>
                </c:pt>
                <c:pt idx="185">
                  <c:v>0.37</c:v>
                </c:pt>
                <c:pt idx="186">
                  <c:v>0.372</c:v>
                </c:pt>
                <c:pt idx="187">
                  <c:v>0.374</c:v>
                </c:pt>
                <c:pt idx="188">
                  <c:v>0.376</c:v>
                </c:pt>
                <c:pt idx="189">
                  <c:v>0.378</c:v>
                </c:pt>
                <c:pt idx="190">
                  <c:v>0.38</c:v>
                </c:pt>
                <c:pt idx="191">
                  <c:v>0.382</c:v>
                </c:pt>
                <c:pt idx="192">
                  <c:v>0.384</c:v>
                </c:pt>
                <c:pt idx="193">
                  <c:v>0.386</c:v>
                </c:pt>
                <c:pt idx="194">
                  <c:v>0.388</c:v>
                </c:pt>
                <c:pt idx="195">
                  <c:v>0.39</c:v>
                </c:pt>
                <c:pt idx="196">
                  <c:v>0.392</c:v>
                </c:pt>
                <c:pt idx="197">
                  <c:v>0.394</c:v>
                </c:pt>
                <c:pt idx="198">
                  <c:v>0.396</c:v>
                </c:pt>
                <c:pt idx="199">
                  <c:v>0.398</c:v>
                </c:pt>
                <c:pt idx="200">
                  <c:v>0.4</c:v>
                </c:pt>
                <c:pt idx="201">
                  <c:v>0.402</c:v>
                </c:pt>
                <c:pt idx="202">
                  <c:v>0.404</c:v>
                </c:pt>
                <c:pt idx="203">
                  <c:v>0.406</c:v>
                </c:pt>
                <c:pt idx="204">
                  <c:v>0.408</c:v>
                </c:pt>
                <c:pt idx="205">
                  <c:v>0.41</c:v>
                </c:pt>
                <c:pt idx="206">
                  <c:v>0.412</c:v>
                </c:pt>
                <c:pt idx="207">
                  <c:v>0.414</c:v>
                </c:pt>
                <c:pt idx="208">
                  <c:v>0.416</c:v>
                </c:pt>
                <c:pt idx="209">
                  <c:v>0.418</c:v>
                </c:pt>
                <c:pt idx="210">
                  <c:v>0.42</c:v>
                </c:pt>
                <c:pt idx="211">
                  <c:v>0.422</c:v>
                </c:pt>
                <c:pt idx="212">
                  <c:v>0.424</c:v>
                </c:pt>
                <c:pt idx="213">
                  <c:v>0.426</c:v>
                </c:pt>
                <c:pt idx="214">
                  <c:v>0.428</c:v>
                </c:pt>
                <c:pt idx="215">
                  <c:v>0.43</c:v>
                </c:pt>
                <c:pt idx="216">
                  <c:v>0.432</c:v>
                </c:pt>
                <c:pt idx="217">
                  <c:v>0.434</c:v>
                </c:pt>
                <c:pt idx="218">
                  <c:v>0.436</c:v>
                </c:pt>
                <c:pt idx="219">
                  <c:v>0.438</c:v>
                </c:pt>
                <c:pt idx="220">
                  <c:v>0.44</c:v>
                </c:pt>
                <c:pt idx="221">
                  <c:v>0.442</c:v>
                </c:pt>
                <c:pt idx="222">
                  <c:v>0.444</c:v>
                </c:pt>
                <c:pt idx="223">
                  <c:v>0.446</c:v>
                </c:pt>
                <c:pt idx="224">
                  <c:v>0.448</c:v>
                </c:pt>
                <c:pt idx="225">
                  <c:v>0.45</c:v>
                </c:pt>
                <c:pt idx="226">
                  <c:v>0.452</c:v>
                </c:pt>
                <c:pt idx="227">
                  <c:v>0.454</c:v>
                </c:pt>
                <c:pt idx="228">
                  <c:v>0.456</c:v>
                </c:pt>
                <c:pt idx="229">
                  <c:v>0.458</c:v>
                </c:pt>
                <c:pt idx="230">
                  <c:v>0.46</c:v>
                </c:pt>
                <c:pt idx="231">
                  <c:v>0.462</c:v>
                </c:pt>
                <c:pt idx="232">
                  <c:v>0.464</c:v>
                </c:pt>
                <c:pt idx="233">
                  <c:v>0.466</c:v>
                </c:pt>
                <c:pt idx="234">
                  <c:v>0.468</c:v>
                </c:pt>
                <c:pt idx="235">
                  <c:v>0.47</c:v>
                </c:pt>
                <c:pt idx="236">
                  <c:v>0.472</c:v>
                </c:pt>
                <c:pt idx="237">
                  <c:v>0.474</c:v>
                </c:pt>
                <c:pt idx="238">
                  <c:v>0.476</c:v>
                </c:pt>
                <c:pt idx="239">
                  <c:v>0.478</c:v>
                </c:pt>
                <c:pt idx="240">
                  <c:v>0.48</c:v>
                </c:pt>
                <c:pt idx="241">
                  <c:v>0.482</c:v>
                </c:pt>
                <c:pt idx="242">
                  <c:v>0.484</c:v>
                </c:pt>
                <c:pt idx="243">
                  <c:v>0.486</c:v>
                </c:pt>
                <c:pt idx="244">
                  <c:v>0.488</c:v>
                </c:pt>
                <c:pt idx="245">
                  <c:v>0.49</c:v>
                </c:pt>
                <c:pt idx="246">
                  <c:v>0.492</c:v>
                </c:pt>
                <c:pt idx="247">
                  <c:v>0.494</c:v>
                </c:pt>
                <c:pt idx="248">
                  <c:v>0.496</c:v>
                </c:pt>
                <c:pt idx="249">
                  <c:v>0.498</c:v>
                </c:pt>
                <c:pt idx="250">
                  <c:v>0.5</c:v>
                </c:pt>
                <c:pt idx="251">
                  <c:v>0.502</c:v>
                </c:pt>
                <c:pt idx="252">
                  <c:v>0.504</c:v>
                </c:pt>
                <c:pt idx="253">
                  <c:v>0.506</c:v>
                </c:pt>
                <c:pt idx="254">
                  <c:v>0.508</c:v>
                </c:pt>
                <c:pt idx="255">
                  <c:v>0.51</c:v>
                </c:pt>
                <c:pt idx="256">
                  <c:v>0.512</c:v>
                </c:pt>
                <c:pt idx="257">
                  <c:v>0.514</c:v>
                </c:pt>
                <c:pt idx="258">
                  <c:v>0.516</c:v>
                </c:pt>
                <c:pt idx="259">
                  <c:v>0.518</c:v>
                </c:pt>
                <c:pt idx="260">
                  <c:v>0.52</c:v>
                </c:pt>
                <c:pt idx="261">
                  <c:v>0.522</c:v>
                </c:pt>
                <c:pt idx="262">
                  <c:v>0.524</c:v>
                </c:pt>
                <c:pt idx="263">
                  <c:v>0.526</c:v>
                </c:pt>
                <c:pt idx="264">
                  <c:v>0.528</c:v>
                </c:pt>
                <c:pt idx="265">
                  <c:v>0.53</c:v>
                </c:pt>
                <c:pt idx="266">
                  <c:v>0.532</c:v>
                </c:pt>
                <c:pt idx="267">
                  <c:v>0.534</c:v>
                </c:pt>
                <c:pt idx="268">
                  <c:v>0.536</c:v>
                </c:pt>
                <c:pt idx="269">
                  <c:v>0.538</c:v>
                </c:pt>
                <c:pt idx="270">
                  <c:v>0.54</c:v>
                </c:pt>
                <c:pt idx="271">
                  <c:v>0.542</c:v>
                </c:pt>
                <c:pt idx="272">
                  <c:v>0.544</c:v>
                </c:pt>
                <c:pt idx="273">
                  <c:v>0.546</c:v>
                </c:pt>
                <c:pt idx="274">
                  <c:v>0.548</c:v>
                </c:pt>
                <c:pt idx="275">
                  <c:v>0.55</c:v>
                </c:pt>
                <c:pt idx="276">
                  <c:v>0.552</c:v>
                </c:pt>
                <c:pt idx="277">
                  <c:v>0.554</c:v>
                </c:pt>
                <c:pt idx="278">
                  <c:v>0.556</c:v>
                </c:pt>
                <c:pt idx="279">
                  <c:v>0.558</c:v>
                </c:pt>
                <c:pt idx="280">
                  <c:v>0.56</c:v>
                </c:pt>
                <c:pt idx="281">
                  <c:v>0.562</c:v>
                </c:pt>
                <c:pt idx="282">
                  <c:v>0.564</c:v>
                </c:pt>
                <c:pt idx="283">
                  <c:v>0.566</c:v>
                </c:pt>
                <c:pt idx="284">
                  <c:v>0.568</c:v>
                </c:pt>
                <c:pt idx="285">
                  <c:v>0.57</c:v>
                </c:pt>
                <c:pt idx="286">
                  <c:v>0.572</c:v>
                </c:pt>
                <c:pt idx="287">
                  <c:v>0.574</c:v>
                </c:pt>
                <c:pt idx="288">
                  <c:v>0.576</c:v>
                </c:pt>
                <c:pt idx="289">
                  <c:v>0.578</c:v>
                </c:pt>
                <c:pt idx="290">
                  <c:v>0.58</c:v>
                </c:pt>
                <c:pt idx="291">
                  <c:v>0.582</c:v>
                </c:pt>
                <c:pt idx="292">
                  <c:v>0.584</c:v>
                </c:pt>
                <c:pt idx="293">
                  <c:v>0.586</c:v>
                </c:pt>
                <c:pt idx="294">
                  <c:v>0.588</c:v>
                </c:pt>
                <c:pt idx="295">
                  <c:v>0.59</c:v>
                </c:pt>
                <c:pt idx="296">
                  <c:v>0.592</c:v>
                </c:pt>
                <c:pt idx="297">
                  <c:v>0.594</c:v>
                </c:pt>
                <c:pt idx="298">
                  <c:v>0.596</c:v>
                </c:pt>
                <c:pt idx="299">
                  <c:v>0.598</c:v>
                </c:pt>
                <c:pt idx="300">
                  <c:v>0.6</c:v>
                </c:pt>
                <c:pt idx="301">
                  <c:v>0.602</c:v>
                </c:pt>
                <c:pt idx="302">
                  <c:v>0.604</c:v>
                </c:pt>
                <c:pt idx="303">
                  <c:v>0.606</c:v>
                </c:pt>
                <c:pt idx="304">
                  <c:v>0.608</c:v>
                </c:pt>
                <c:pt idx="305">
                  <c:v>0.61</c:v>
                </c:pt>
                <c:pt idx="306">
                  <c:v>0.612</c:v>
                </c:pt>
                <c:pt idx="307">
                  <c:v>0.614</c:v>
                </c:pt>
                <c:pt idx="308">
                  <c:v>0.616</c:v>
                </c:pt>
                <c:pt idx="309">
                  <c:v>0.618</c:v>
                </c:pt>
                <c:pt idx="310">
                  <c:v>0.62</c:v>
                </c:pt>
                <c:pt idx="311">
                  <c:v>0.622</c:v>
                </c:pt>
                <c:pt idx="312">
                  <c:v>0.624</c:v>
                </c:pt>
                <c:pt idx="313">
                  <c:v>0.626</c:v>
                </c:pt>
                <c:pt idx="314">
                  <c:v>0.628</c:v>
                </c:pt>
                <c:pt idx="315">
                  <c:v>0.63</c:v>
                </c:pt>
                <c:pt idx="316">
                  <c:v>0.632</c:v>
                </c:pt>
                <c:pt idx="317">
                  <c:v>0.634</c:v>
                </c:pt>
                <c:pt idx="318">
                  <c:v>0.636</c:v>
                </c:pt>
                <c:pt idx="319">
                  <c:v>0.638</c:v>
                </c:pt>
                <c:pt idx="320">
                  <c:v>0.64</c:v>
                </c:pt>
                <c:pt idx="321">
                  <c:v>0.642</c:v>
                </c:pt>
                <c:pt idx="322">
                  <c:v>0.644</c:v>
                </c:pt>
                <c:pt idx="323">
                  <c:v>0.646</c:v>
                </c:pt>
                <c:pt idx="324">
                  <c:v>0.648</c:v>
                </c:pt>
                <c:pt idx="325">
                  <c:v>0.65</c:v>
                </c:pt>
                <c:pt idx="326">
                  <c:v>0.652</c:v>
                </c:pt>
                <c:pt idx="327">
                  <c:v>0.654</c:v>
                </c:pt>
                <c:pt idx="328">
                  <c:v>0.656</c:v>
                </c:pt>
                <c:pt idx="329">
                  <c:v>0.658</c:v>
                </c:pt>
                <c:pt idx="330">
                  <c:v>0.66</c:v>
                </c:pt>
                <c:pt idx="331">
                  <c:v>0.662</c:v>
                </c:pt>
                <c:pt idx="332">
                  <c:v>0.664</c:v>
                </c:pt>
                <c:pt idx="333">
                  <c:v>0.666</c:v>
                </c:pt>
                <c:pt idx="334">
                  <c:v>0.668</c:v>
                </c:pt>
                <c:pt idx="335">
                  <c:v>0.67</c:v>
                </c:pt>
                <c:pt idx="336">
                  <c:v>0.672</c:v>
                </c:pt>
                <c:pt idx="337">
                  <c:v>0.674</c:v>
                </c:pt>
                <c:pt idx="338">
                  <c:v>0.676</c:v>
                </c:pt>
                <c:pt idx="339">
                  <c:v>0.678</c:v>
                </c:pt>
                <c:pt idx="340">
                  <c:v>0.68</c:v>
                </c:pt>
                <c:pt idx="341">
                  <c:v>0.682</c:v>
                </c:pt>
                <c:pt idx="342">
                  <c:v>0.684</c:v>
                </c:pt>
                <c:pt idx="343">
                  <c:v>0.686</c:v>
                </c:pt>
                <c:pt idx="344">
                  <c:v>0.688</c:v>
                </c:pt>
                <c:pt idx="345">
                  <c:v>0.69</c:v>
                </c:pt>
                <c:pt idx="346">
                  <c:v>0.692</c:v>
                </c:pt>
                <c:pt idx="347">
                  <c:v>0.694</c:v>
                </c:pt>
                <c:pt idx="348">
                  <c:v>0.696</c:v>
                </c:pt>
                <c:pt idx="349">
                  <c:v>0.698</c:v>
                </c:pt>
                <c:pt idx="350">
                  <c:v>0.7</c:v>
                </c:pt>
                <c:pt idx="351">
                  <c:v>0.702</c:v>
                </c:pt>
                <c:pt idx="352">
                  <c:v>0.704</c:v>
                </c:pt>
                <c:pt idx="353">
                  <c:v>0.706</c:v>
                </c:pt>
                <c:pt idx="354">
                  <c:v>0.708</c:v>
                </c:pt>
                <c:pt idx="355">
                  <c:v>0.71</c:v>
                </c:pt>
                <c:pt idx="356">
                  <c:v>0.712</c:v>
                </c:pt>
                <c:pt idx="357">
                  <c:v>0.714</c:v>
                </c:pt>
                <c:pt idx="358">
                  <c:v>0.716</c:v>
                </c:pt>
                <c:pt idx="359">
                  <c:v>0.718</c:v>
                </c:pt>
                <c:pt idx="360">
                  <c:v>0.72</c:v>
                </c:pt>
                <c:pt idx="361">
                  <c:v>0.722</c:v>
                </c:pt>
                <c:pt idx="362">
                  <c:v>0.724</c:v>
                </c:pt>
                <c:pt idx="363">
                  <c:v>0.726</c:v>
                </c:pt>
                <c:pt idx="364">
                  <c:v>0.728</c:v>
                </c:pt>
                <c:pt idx="365">
                  <c:v>0.73</c:v>
                </c:pt>
                <c:pt idx="366">
                  <c:v>0.732</c:v>
                </c:pt>
                <c:pt idx="367">
                  <c:v>0.734</c:v>
                </c:pt>
                <c:pt idx="368">
                  <c:v>0.736</c:v>
                </c:pt>
                <c:pt idx="369">
                  <c:v>0.738</c:v>
                </c:pt>
                <c:pt idx="370">
                  <c:v>0.74</c:v>
                </c:pt>
                <c:pt idx="371">
                  <c:v>0.742</c:v>
                </c:pt>
                <c:pt idx="372">
                  <c:v>0.744</c:v>
                </c:pt>
                <c:pt idx="373">
                  <c:v>0.746</c:v>
                </c:pt>
                <c:pt idx="374">
                  <c:v>0.748</c:v>
                </c:pt>
                <c:pt idx="375">
                  <c:v>0.75</c:v>
                </c:pt>
                <c:pt idx="376">
                  <c:v>0.752</c:v>
                </c:pt>
                <c:pt idx="377">
                  <c:v>0.754</c:v>
                </c:pt>
                <c:pt idx="378">
                  <c:v>0.756</c:v>
                </c:pt>
                <c:pt idx="379">
                  <c:v>0.758</c:v>
                </c:pt>
                <c:pt idx="380">
                  <c:v>0.76</c:v>
                </c:pt>
                <c:pt idx="381">
                  <c:v>0.762</c:v>
                </c:pt>
                <c:pt idx="382">
                  <c:v>0.764</c:v>
                </c:pt>
                <c:pt idx="383">
                  <c:v>0.766</c:v>
                </c:pt>
                <c:pt idx="384">
                  <c:v>0.768</c:v>
                </c:pt>
                <c:pt idx="385">
                  <c:v>0.77</c:v>
                </c:pt>
                <c:pt idx="386">
                  <c:v>0.772</c:v>
                </c:pt>
                <c:pt idx="387">
                  <c:v>0.774</c:v>
                </c:pt>
                <c:pt idx="388">
                  <c:v>0.776</c:v>
                </c:pt>
                <c:pt idx="389">
                  <c:v>0.778</c:v>
                </c:pt>
                <c:pt idx="390">
                  <c:v>0.78</c:v>
                </c:pt>
                <c:pt idx="391">
                  <c:v>0.782</c:v>
                </c:pt>
                <c:pt idx="392">
                  <c:v>0.784</c:v>
                </c:pt>
                <c:pt idx="393">
                  <c:v>0.786</c:v>
                </c:pt>
                <c:pt idx="394">
                  <c:v>0.788</c:v>
                </c:pt>
                <c:pt idx="395">
                  <c:v>0.79</c:v>
                </c:pt>
                <c:pt idx="396">
                  <c:v>0.792</c:v>
                </c:pt>
                <c:pt idx="397">
                  <c:v>0.794</c:v>
                </c:pt>
                <c:pt idx="398">
                  <c:v>0.796</c:v>
                </c:pt>
                <c:pt idx="399">
                  <c:v>0.798</c:v>
                </c:pt>
                <c:pt idx="400">
                  <c:v>0.8</c:v>
                </c:pt>
                <c:pt idx="401">
                  <c:v>0.802</c:v>
                </c:pt>
                <c:pt idx="402">
                  <c:v>0.804</c:v>
                </c:pt>
                <c:pt idx="403">
                  <c:v>0.806</c:v>
                </c:pt>
                <c:pt idx="404">
                  <c:v>0.808</c:v>
                </c:pt>
                <c:pt idx="405">
                  <c:v>0.81</c:v>
                </c:pt>
                <c:pt idx="406">
                  <c:v>0.812</c:v>
                </c:pt>
                <c:pt idx="407">
                  <c:v>0.814</c:v>
                </c:pt>
                <c:pt idx="408">
                  <c:v>0.816</c:v>
                </c:pt>
                <c:pt idx="409">
                  <c:v>0.818</c:v>
                </c:pt>
                <c:pt idx="410">
                  <c:v>0.82</c:v>
                </c:pt>
                <c:pt idx="411">
                  <c:v>0.822</c:v>
                </c:pt>
                <c:pt idx="412">
                  <c:v>0.824</c:v>
                </c:pt>
                <c:pt idx="413">
                  <c:v>0.826</c:v>
                </c:pt>
                <c:pt idx="414">
                  <c:v>0.828</c:v>
                </c:pt>
                <c:pt idx="415">
                  <c:v>0.83</c:v>
                </c:pt>
                <c:pt idx="416">
                  <c:v>0.832</c:v>
                </c:pt>
                <c:pt idx="417">
                  <c:v>0.834</c:v>
                </c:pt>
                <c:pt idx="418">
                  <c:v>0.836</c:v>
                </c:pt>
                <c:pt idx="419">
                  <c:v>0.838</c:v>
                </c:pt>
                <c:pt idx="420">
                  <c:v>0.84</c:v>
                </c:pt>
                <c:pt idx="421">
                  <c:v>0.842</c:v>
                </c:pt>
                <c:pt idx="422">
                  <c:v>0.844</c:v>
                </c:pt>
                <c:pt idx="423">
                  <c:v>0.846</c:v>
                </c:pt>
                <c:pt idx="424">
                  <c:v>0.848</c:v>
                </c:pt>
                <c:pt idx="425">
                  <c:v>0.85</c:v>
                </c:pt>
                <c:pt idx="426">
                  <c:v>0.852</c:v>
                </c:pt>
                <c:pt idx="427">
                  <c:v>0.854</c:v>
                </c:pt>
                <c:pt idx="428">
                  <c:v>0.856</c:v>
                </c:pt>
                <c:pt idx="429">
                  <c:v>0.858</c:v>
                </c:pt>
                <c:pt idx="430">
                  <c:v>0.86</c:v>
                </c:pt>
                <c:pt idx="431">
                  <c:v>0.862</c:v>
                </c:pt>
                <c:pt idx="432">
                  <c:v>0.864</c:v>
                </c:pt>
                <c:pt idx="433">
                  <c:v>0.866</c:v>
                </c:pt>
                <c:pt idx="434">
                  <c:v>0.868</c:v>
                </c:pt>
                <c:pt idx="435">
                  <c:v>0.87</c:v>
                </c:pt>
                <c:pt idx="436">
                  <c:v>0.872</c:v>
                </c:pt>
                <c:pt idx="437">
                  <c:v>0.874</c:v>
                </c:pt>
                <c:pt idx="438">
                  <c:v>0.876</c:v>
                </c:pt>
                <c:pt idx="439">
                  <c:v>0.878</c:v>
                </c:pt>
                <c:pt idx="440">
                  <c:v>0.88</c:v>
                </c:pt>
                <c:pt idx="441">
                  <c:v>0.882</c:v>
                </c:pt>
                <c:pt idx="442">
                  <c:v>0.884</c:v>
                </c:pt>
                <c:pt idx="443">
                  <c:v>0.886</c:v>
                </c:pt>
                <c:pt idx="444">
                  <c:v>0.888</c:v>
                </c:pt>
                <c:pt idx="445">
                  <c:v>0.89</c:v>
                </c:pt>
                <c:pt idx="446">
                  <c:v>0.892</c:v>
                </c:pt>
                <c:pt idx="447">
                  <c:v>0.894</c:v>
                </c:pt>
                <c:pt idx="448">
                  <c:v>0.896</c:v>
                </c:pt>
                <c:pt idx="449">
                  <c:v>0.898</c:v>
                </c:pt>
                <c:pt idx="450">
                  <c:v>0.9</c:v>
                </c:pt>
                <c:pt idx="451">
                  <c:v>0.902</c:v>
                </c:pt>
                <c:pt idx="452">
                  <c:v>0.904</c:v>
                </c:pt>
                <c:pt idx="453">
                  <c:v>0.906</c:v>
                </c:pt>
                <c:pt idx="454">
                  <c:v>0.908</c:v>
                </c:pt>
                <c:pt idx="455">
                  <c:v>0.91</c:v>
                </c:pt>
                <c:pt idx="456">
                  <c:v>0.912</c:v>
                </c:pt>
                <c:pt idx="457">
                  <c:v>0.914</c:v>
                </c:pt>
                <c:pt idx="458">
                  <c:v>0.916</c:v>
                </c:pt>
                <c:pt idx="459">
                  <c:v>0.918</c:v>
                </c:pt>
                <c:pt idx="460">
                  <c:v>0.92</c:v>
                </c:pt>
                <c:pt idx="461">
                  <c:v>0.922</c:v>
                </c:pt>
                <c:pt idx="462">
                  <c:v>0.924</c:v>
                </c:pt>
                <c:pt idx="463">
                  <c:v>0.926</c:v>
                </c:pt>
                <c:pt idx="464">
                  <c:v>0.928</c:v>
                </c:pt>
                <c:pt idx="465">
                  <c:v>0.93</c:v>
                </c:pt>
                <c:pt idx="466">
                  <c:v>0.932</c:v>
                </c:pt>
                <c:pt idx="467">
                  <c:v>0.934</c:v>
                </c:pt>
                <c:pt idx="468">
                  <c:v>0.936</c:v>
                </c:pt>
                <c:pt idx="469">
                  <c:v>0.938</c:v>
                </c:pt>
                <c:pt idx="470">
                  <c:v>0.94</c:v>
                </c:pt>
                <c:pt idx="471">
                  <c:v>0.942</c:v>
                </c:pt>
                <c:pt idx="472">
                  <c:v>0.944</c:v>
                </c:pt>
                <c:pt idx="473">
                  <c:v>0.946</c:v>
                </c:pt>
                <c:pt idx="474">
                  <c:v>0.948</c:v>
                </c:pt>
                <c:pt idx="475">
                  <c:v>0.95</c:v>
                </c:pt>
                <c:pt idx="476">
                  <c:v>0.952</c:v>
                </c:pt>
                <c:pt idx="477">
                  <c:v>0.954</c:v>
                </c:pt>
                <c:pt idx="478">
                  <c:v>0.956</c:v>
                </c:pt>
                <c:pt idx="479">
                  <c:v>0.958</c:v>
                </c:pt>
                <c:pt idx="480">
                  <c:v>0.96</c:v>
                </c:pt>
                <c:pt idx="481">
                  <c:v>0.962</c:v>
                </c:pt>
                <c:pt idx="482">
                  <c:v>0.964</c:v>
                </c:pt>
                <c:pt idx="483">
                  <c:v>0.966</c:v>
                </c:pt>
                <c:pt idx="484">
                  <c:v>0.968</c:v>
                </c:pt>
                <c:pt idx="485">
                  <c:v>0.97</c:v>
                </c:pt>
                <c:pt idx="486">
                  <c:v>0.972</c:v>
                </c:pt>
                <c:pt idx="487">
                  <c:v>0.974</c:v>
                </c:pt>
                <c:pt idx="488">
                  <c:v>0.976</c:v>
                </c:pt>
                <c:pt idx="489">
                  <c:v>0.978</c:v>
                </c:pt>
                <c:pt idx="490">
                  <c:v>0.98</c:v>
                </c:pt>
                <c:pt idx="491">
                  <c:v>0.982</c:v>
                </c:pt>
                <c:pt idx="492">
                  <c:v>0.984</c:v>
                </c:pt>
                <c:pt idx="493">
                  <c:v>0.986</c:v>
                </c:pt>
                <c:pt idx="494">
                  <c:v>0.988</c:v>
                </c:pt>
                <c:pt idx="495">
                  <c:v>0.99</c:v>
                </c:pt>
                <c:pt idx="496">
                  <c:v>0.992</c:v>
                </c:pt>
                <c:pt idx="497">
                  <c:v>0.994</c:v>
                </c:pt>
                <c:pt idx="498">
                  <c:v>0.996</c:v>
                </c:pt>
                <c:pt idx="499">
                  <c:v>0.998</c:v>
                </c:pt>
                <c:pt idx="500">
                  <c:v>1.0</c:v>
                </c:pt>
                <c:pt idx="501">
                  <c:v>1.002</c:v>
                </c:pt>
                <c:pt idx="502">
                  <c:v>1.004</c:v>
                </c:pt>
                <c:pt idx="503">
                  <c:v>1.006</c:v>
                </c:pt>
                <c:pt idx="504">
                  <c:v>1.008</c:v>
                </c:pt>
                <c:pt idx="505">
                  <c:v>1.01</c:v>
                </c:pt>
                <c:pt idx="506">
                  <c:v>1.012</c:v>
                </c:pt>
                <c:pt idx="507">
                  <c:v>1.014</c:v>
                </c:pt>
                <c:pt idx="508">
                  <c:v>1.016</c:v>
                </c:pt>
                <c:pt idx="509">
                  <c:v>1.018</c:v>
                </c:pt>
                <c:pt idx="510">
                  <c:v>1.02</c:v>
                </c:pt>
                <c:pt idx="511">
                  <c:v>1.022</c:v>
                </c:pt>
                <c:pt idx="512">
                  <c:v>1.024</c:v>
                </c:pt>
                <c:pt idx="513">
                  <c:v>1.026</c:v>
                </c:pt>
                <c:pt idx="514">
                  <c:v>1.028</c:v>
                </c:pt>
                <c:pt idx="515">
                  <c:v>1.03</c:v>
                </c:pt>
                <c:pt idx="516">
                  <c:v>1.032</c:v>
                </c:pt>
                <c:pt idx="517">
                  <c:v>1.034</c:v>
                </c:pt>
                <c:pt idx="518">
                  <c:v>1.036</c:v>
                </c:pt>
                <c:pt idx="519">
                  <c:v>1.038</c:v>
                </c:pt>
                <c:pt idx="520">
                  <c:v>1.04</c:v>
                </c:pt>
                <c:pt idx="521">
                  <c:v>1.042</c:v>
                </c:pt>
                <c:pt idx="522">
                  <c:v>1.044</c:v>
                </c:pt>
                <c:pt idx="523">
                  <c:v>1.046</c:v>
                </c:pt>
                <c:pt idx="524">
                  <c:v>1.048</c:v>
                </c:pt>
                <c:pt idx="525">
                  <c:v>1.05</c:v>
                </c:pt>
                <c:pt idx="526">
                  <c:v>1.052</c:v>
                </c:pt>
                <c:pt idx="527">
                  <c:v>1.054</c:v>
                </c:pt>
                <c:pt idx="528">
                  <c:v>1.056</c:v>
                </c:pt>
                <c:pt idx="529">
                  <c:v>1.058</c:v>
                </c:pt>
                <c:pt idx="530">
                  <c:v>1.06</c:v>
                </c:pt>
                <c:pt idx="531">
                  <c:v>1.062</c:v>
                </c:pt>
                <c:pt idx="532">
                  <c:v>1.064</c:v>
                </c:pt>
                <c:pt idx="533">
                  <c:v>1.066</c:v>
                </c:pt>
                <c:pt idx="534">
                  <c:v>1.068</c:v>
                </c:pt>
                <c:pt idx="535">
                  <c:v>1.07</c:v>
                </c:pt>
                <c:pt idx="536">
                  <c:v>1.072</c:v>
                </c:pt>
                <c:pt idx="537">
                  <c:v>1.074</c:v>
                </c:pt>
                <c:pt idx="538">
                  <c:v>1.076</c:v>
                </c:pt>
                <c:pt idx="539">
                  <c:v>1.078</c:v>
                </c:pt>
                <c:pt idx="540">
                  <c:v>1.08</c:v>
                </c:pt>
                <c:pt idx="541">
                  <c:v>1.082</c:v>
                </c:pt>
                <c:pt idx="542">
                  <c:v>1.084</c:v>
                </c:pt>
                <c:pt idx="543">
                  <c:v>1.086</c:v>
                </c:pt>
                <c:pt idx="544">
                  <c:v>1.088</c:v>
                </c:pt>
                <c:pt idx="545">
                  <c:v>1.09</c:v>
                </c:pt>
                <c:pt idx="546">
                  <c:v>1.092</c:v>
                </c:pt>
                <c:pt idx="547">
                  <c:v>1.094</c:v>
                </c:pt>
                <c:pt idx="548">
                  <c:v>1.096</c:v>
                </c:pt>
                <c:pt idx="549">
                  <c:v>1.098</c:v>
                </c:pt>
                <c:pt idx="550">
                  <c:v>1.1</c:v>
                </c:pt>
                <c:pt idx="551">
                  <c:v>1.102</c:v>
                </c:pt>
                <c:pt idx="552">
                  <c:v>1.104</c:v>
                </c:pt>
                <c:pt idx="553">
                  <c:v>1.106</c:v>
                </c:pt>
                <c:pt idx="554">
                  <c:v>1.108</c:v>
                </c:pt>
                <c:pt idx="555">
                  <c:v>1.11</c:v>
                </c:pt>
                <c:pt idx="556">
                  <c:v>1.112</c:v>
                </c:pt>
                <c:pt idx="557">
                  <c:v>1.114</c:v>
                </c:pt>
                <c:pt idx="558">
                  <c:v>1.116</c:v>
                </c:pt>
                <c:pt idx="559">
                  <c:v>1.118</c:v>
                </c:pt>
                <c:pt idx="560">
                  <c:v>1.12</c:v>
                </c:pt>
                <c:pt idx="561">
                  <c:v>1.122</c:v>
                </c:pt>
                <c:pt idx="562">
                  <c:v>1.124</c:v>
                </c:pt>
                <c:pt idx="563">
                  <c:v>1.126</c:v>
                </c:pt>
                <c:pt idx="564">
                  <c:v>1.128</c:v>
                </c:pt>
                <c:pt idx="565">
                  <c:v>1.13</c:v>
                </c:pt>
                <c:pt idx="566">
                  <c:v>1.132</c:v>
                </c:pt>
                <c:pt idx="567">
                  <c:v>1.134</c:v>
                </c:pt>
                <c:pt idx="568">
                  <c:v>1.136</c:v>
                </c:pt>
                <c:pt idx="569">
                  <c:v>1.138</c:v>
                </c:pt>
                <c:pt idx="570">
                  <c:v>1.14</c:v>
                </c:pt>
                <c:pt idx="571">
                  <c:v>1.142</c:v>
                </c:pt>
                <c:pt idx="572">
                  <c:v>1.144</c:v>
                </c:pt>
                <c:pt idx="573">
                  <c:v>1.146</c:v>
                </c:pt>
                <c:pt idx="574">
                  <c:v>1.148</c:v>
                </c:pt>
                <c:pt idx="575">
                  <c:v>1.15</c:v>
                </c:pt>
                <c:pt idx="576">
                  <c:v>1.152</c:v>
                </c:pt>
                <c:pt idx="577">
                  <c:v>1.154</c:v>
                </c:pt>
                <c:pt idx="578">
                  <c:v>1.156</c:v>
                </c:pt>
                <c:pt idx="579">
                  <c:v>1.158</c:v>
                </c:pt>
                <c:pt idx="580">
                  <c:v>1.16</c:v>
                </c:pt>
                <c:pt idx="581">
                  <c:v>1.162</c:v>
                </c:pt>
                <c:pt idx="582">
                  <c:v>1.164</c:v>
                </c:pt>
                <c:pt idx="583">
                  <c:v>1.166</c:v>
                </c:pt>
                <c:pt idx="584">
                  <c:v>1.168</c:v>
                </c:pt>
                <c:pt idx="585">
                  <c:v>1.17</c:v>
                </c:pt>
                <c:pt idx="586">
                  <c:v>1.172</c:v>
                </c:pt>
                <c:pt idx="587">
                  <c:v>1.174</c:v>
                </c:pt>
                <c:pt idx="588">
                  <c:v>1.176</c:v>
                </c:pt>
                <c:pt idx="589">
                  <c:v>1.178</c:v>
                </c:pt>
                <c:pt idx="590">
                  <c:v>1.18</c:v>
                </c:pt>
                <c:pt idx="591">
                  <c:v>1.182</c:v>
                </c:pt>
                <c:pt idx="592">
                  <c:v>1.184</c:v>
                </c:pt>
                <c:pt idx="593">
                  <c:v>1.186</c:v>
                </c:pt>
                <c:pt idx="594">
                  <c:v>1.188</c:v>
                </c:pt>
                <c:pt idx="595">
                  <c:v>1.19</c:v>
                </c:pt>
                <c:pt idx="596">
                  <c:v>1.192</c:v>
                </c:pt>
                <c:pt idx="597">
                  <c:v>1.194</c:v>
                </c:pt>
                <c:pt idx="598">
                  <c:v>1.196</c:v>
                </c:pt>
                <c:pt idx="599">
                  <c:v>1.198</c:v>
                </c:pt>
                <c:pt idx="600">
                  <c:v>1.2</c:v>
                </c:pt>
                <c:pt idx="601">
                  <c:v>1.202</c:v>
                </c:pt>
                <c:pt idx="602">
                  <c:v>1.204</c:v>
                </c:pt>
                <c:pt idx="603">
                  <c:v>1.206</c:v>
                </c:pt>
                <c:pt idx="604">
                  <c:v>1.208</c:v>
                </c:pt>
                <c:pt idx="605">
                  <c:v>1.21</c:v>
                </c:pt>
                <c:pt idx="606">
                  <c:v>1.212</c:v>
                </c:pt>
                <c:pt idx="607">
                  <c:v>1.214</c:v>
                </c:pt>
                <c:pt idx="608">
                  <c:v>1.216</c:v>
                </c:pt>
                <c:pt idx="609">
                  <c:v>1.218</c:v>
                </c:pt>
                <c:pt idx="610">
                  <c:v>1.22</c:v>
                </c:pt>
                <c:pt idx="611">
                  <c:v>1.222</c:v>
                </c:pt>
                <c:pt idx="612">
                  <c:v>1.224</c:v>
                </c:pt>
                <c:pt idx="613">
                  <c:v>1.226</c:v>
                </c:pt>
                <c:pt idx="614">
                  <c:v>1.228</c:v>
                </c:pt>
                <c:pt idx="615">
                  <c:v>1.23</c:v>
                </c:pt>
                <c:pt idx="616">
                  <c:v>1.232</c:v>
                </c:pt>
                <c:pt idx="617">
                  <c:v>1.234</c:v>
                </c:pt>
                <c:pt idx="618">
                  <c:v>1.236</c:v>
                </c:pt>
                <c:pt idx="619">
                  <c:v>1.238</c:v>
                </c:pt>
                <c:pt idx="620">
                  <c:v>1.24</c:v>
                </c:pt>
                <c:pt idx="621">
                  <c:v>1.242</c:v>
                </c:pt>
                <c:pt idx="622">
                  <c:v>1.244</c:v>
                </c:pt>
                <c:pt idx="623">
                  <c:v>1.246</c:v>
                </c:pt>
                <c:pt idx="624">
                  <c:v>1.248</c:v>
                </c:pt>
                <c:pt idx="625">
                  <c:v>1.25</c:v>
                </c:pt>
                <c:pt idx="626">
                  <c:v>1.252</c:v>
                </c:pt>
                <c:pt idx="627">
                  <c:v>1.254</c:v>
                </c:pt>
                <c:pt idx="628">
                  <c:v>1.256</c:v>
                </c:pt>
                <c:pt idx="629">
                  <c:v>1.258</c:v>
                </c:pt>
                <c:pt idx="630">
                  <c:v>1.26</c:v>
                </c:pt>
                <c:pt idx="631">
                  <c:v>1.262</c:v>
                </c:pt>
                <c:pt idx="632">
                  <c:v>1.264</c:v>
                </c:pt>
                <c:pt idx="633">
                  <c:v>1.266</c:v>
                </c:pt>
                <c:pt idx="634">
                  <c:v>1.268</c:v>
                </c:pt>
                <c:pt idx="635">
                  <c:v>1.27</c:v>
                </c:pt>
                <c:pt idx="636">
                  <c:v>1.272</c:v>
                </c:pt>
                <c:pt idx="637">
                  <c:v>1.274</c:v>
                </c:pt>
                <c:pt idx="638">
                  <c:v>1.276</c:v>
                </c:pt>
                <c:pt idx="639">
                  <c:v>1.278</c:v>
                </c:pt>
                <c:pt idx="640">
                  <c:v>1.28</c:v>
                </c:pt>
                <c:pt idx="641">
                  <c:v>1.282</c:v>
                </c:pt>
                <c:pt idx="642">
                  <c:v>1.284</c:v>
                </c:pt>
                <c:pt idx="643">
                  <c:v>1.286</c:v>
                </c:pt>
                <c:pt idx="644">
                  <c:v>1.288</c:v>
                </c:pt>
                <c:pt idx="645">
                  <c:v>1.29</c:v>
                </c:pt>
                <c:pt idx="646">
                  <c:v>1.292</c:v>
                </c:pt>
                <c:pt idx="647">
                  <c:v>1.294</c:v>
                </c:pt>
                <c:pt idx="648">
                  <c:v>1.296</c:v>
                </c:pt>
                <c:pt idx="649">
                  <c:v>1.298</c:v>
                </c:pt>
                <c:pt idx="650">
                  <c:v>1.3</c:v>
                </c:pt>
                <c:pt idx="651">
                  <c:v>1.302</c:v>
                </c:pt>
                <c:pt idx="652">
                  <c:v>1.304</c:v>
                </c:pt>
                <c:pt idx="653">
                  <c:v>1.306</c:v>
                </c:pt>
                <c:pt idx="654">
                  <c:v>1.308</c:v>
                </c:pt>
                <c:pt idx="655">
                  <c:v>1.31</c:v>
                </c:pt>
                <c:pt idx="656">
                  <c:v>1.312</c:v>
                </c:pt>
                <c:pt idx="657">
                  <c:v>1.314</c:v>
                </c:pt>
                <c:pt idx="658">
                  <c:v>1.316</c:v>
                </c:pt>
                <c:pt idx="659">
                  <c:v>1.318</c:v>
                </c:pt>
                <c:pt idx="660">
                  <c:v>1.32</c:v>
                </c:pt>
                <c:pt idx="661">
                  <c:v>1.322</c:v>
                </c:pt>
                <c:pt idx="662">
                  <c:v>1.324</c:v>
                </c:pt>
                <c:pt idx="663">
                  <c:v>1.326</c:v>
                </c:pt>
                <c:pt idx="664">
                  <c:v>1.328</c:v>
                </c:pt>
                <c:pt idx="665">
                  <c:v>1.33</c:v>
                </c:pt>
                <c:pt idx="666">
                  <c:v>1.332</c:v>
                </c:pt>
                <c:pt idx="667">
                  <c:v>1.334</c:v>
                </c:pt>
                <c:pt idx="668">
                  <c:v>1.336</c:v>
                </c:pt>
                <c:pt idx="669">
                  <c:v>1.338</c:v>
                </c:pt>
                <c:pt idx="670">
                  <c:v>1.34</c:v>
                </c:pt>
                <c:pt idx="671">
                  <c:v>1.342</c:v>
                </c:pt>
                <c:pt idx="672">
                  <c:v>1.344</c:v>
                </c:pt>
                <c:pt idx="673">
                  <c:v>1.346</c:v>
                </c:pt>
                <c:pt idx="674">
                  <c:v>1.348</c:v>
                </c:pt>
                <c:pt idx="675">
                  <c:v>1.35</c:v>
                </c:pt>
                <c:pt idx="676">
                  <c:v>1.352</c:v>
                </c:pt>
                <c:pt idx="677">
                  <c:v>1.354</c:v>
                </c:pt>
                <c:pt idx="678">
                  <c:v>1.356</c:v>
                </c:pt>
                <c:pt idx="679">
                  <c:v>1.358</c:v>
                </c:pt>
                <c:pt idx="680">
                  <c:v>1.36</c:v>
                </c:pt>
                <c:pt idx="681">
                  <c:v>1.362</c:v>
                </c:pt>
                <c:pt idx="682">
                  <c:v>1.364</c:v>
                </c:pt>
                <c:pt idx="683">
                  <c:v>1.366</c:v>
                </c:pt>
                <c:pt idx="684">
                  <c:v>1.368</c:v>
                </c:pt>
                <c:pt idx="685">
                  <c:v>1.37</c:v>
                </c:pt>
                <c:pt idx="686">
                  <c:v>1.372</c:v>
                </c:pt>
                <c:pt idx="687">
                  <c:v>1.374</c:v>
                </c:pt>
                <c:pt idx="688">
                  <c:v>1.376</c:v>
                </c:pt>
                <c:pt idx="689">
                  <c:v>1.378</c:v>
                </c:pt>
                <c:pt idx="690">
                  <c:v>1.38</c:v>
                </c:pt>
                <c:pt idx="691">
                  <c:v>1.382</c:v>
                </c:pt>
                <c:pt idx="692">
                  <c:v>1.384</c:v>
                </c:pt>
                <c:pt idx="693">
                  <c:v>1.386</c:v>
                </c:pt>
                <c:pt idx="694">
                  <c:v>1.388</c:v>
                </c:pt>
                <c:pt idx="695">
                  <c:v>1.39</c:v>
                </c:pt>
                <c:pt idx="696">
                  <c:v>1.392</c:v>
                </c:pt>
                <c:pt idx="697">
                  <c:v>1.394</c:v>
                </c:pt>
                <c:pt idx="698">
                  <c:v>1.396</c:v>
                </c:pt>
                <c:pt idx="699">
                  <c:v>1.398</c:v>
                </c:pt>
                <c:pt idx="700">
                  <c:v>1.4</c:v>
                </c:pt>
                <c:pt idx="701">
                  <c:v>1.401999999999999</c:v>
                </c:pt>
                <c:pt idx="702">
                  <c:v>1.403999999999999</c:v>
                </c:pt>
                <c:pt idx="703">
                  <c:v>1.405999999999999</c:v>
                </c:pt>
                <c:pt idx="704">
                  <c:v>1.407999999999999</c:v>
                </c:pt>
                <c:pt idx="705">
                  <c:v>1.41</c:v>
                </c:pt>
                <c:pt idx="706">
                  <c:v>1.411999999999999</c:v>
                </c:pt>
                <c:pt idx="707">
                  <c:v>1.413999999999999</c:v>
                </c:pt>
                <c:pt idx="708">
                  <c:v>1.415999999999999</c:v>
                </c:pt>
                <c:pt idx="709">
                  <c:v>1.417999999999999</c:v>
                </c:pt>
                <c:pt idx="710">
                  <c:v>1.42</c:v>
                </c:pt>
                <c:pt idx="711">
                  <c:v>1.421999999999999</c:v>
                </c:pt>
                <c:pt idx="712">
                  <c:v>1.423999999999999</c:v>
                </c:pt>
                <c:pt idx="713">
                  <c:v>1.425999999999999</c:v>
                </c:pt>
                <c:pt idx="714">
                  <c:v>1.427999999999999</c:v>
                </c:pt>
                <c:pt idx="715">
                  <c:v>1.43</c:v>
                </c:pt>
                <c:pt idx="716">
                  <c:v>1.431999999999999</c:v>
                </c:pt>
                <c:pt idx="717">
                  <c:v>1.433999999999999</c:v>
                </c:pt>
                <c:pt idx="718">
                  <c:v>1.435999999999999</c:v>
                </c:pt>
                <c:pt idx="719">
                  <c:v>1.437999999999999</c:v>
                </c:pt>
                <c:pt idx="720">
                  <c:v>1.44</c:v>
                </c:pt>
                <c:pt idx="721">
                  <c:v>1.441999999999999</c:v>
                </c:pt>
                <c:pt idx="722">
                  <c:v>1.444</c:v>
                </c:pt>
                <c:pt idx="723">
                  <c:v>1.446</c:v>
                </c:pt>
                <c:pt idx="724">
                  <c:v>1.448</c:v>
                </c:pt>
                <c:pt idx="725">
                  <c:v>1.45</c:v>
                </c:pt>
                <c:pt idx="726">
                  <c:v>1.452</c:v>
                </c:pt>
                <c:pt idx="727">
                  <c:v>1.454</c:v>
                </c:pt>
                <c:pt idx="728">
                  <c:v>1.456</c:v>
                </c:pt>
                <c:pt idx="729">
                  <c:v>1.458</c:v>
                </c:pt>
                <c:pt idx="730">
                  <c:v>1.46</c:v>
                </c:pt>
                <c:pt idx="731">
                  <c:v>1.462</c:v>
                </c:pt>
                <c:pt idx="732">
                  <c:v>1.464</c:v>
                </c:pt>
                <c:pt idx="733">
                  <c:v>1.466</c:v>
                </c:pt>
                <c:pt idx="734">
                  <c:v>1.468</c:v>
                </c:pt>
                <c:pt idx="735">
                  <c:v>1.47</c:v>
                </c:pt>
                <c:pt idx="736">
                  <c:v>1.472</c:v>
                </c:pt>
                <c:pt idx="737">
                  <c:v>1.474</c:v>
                </c:pt>
                <c:pt idx="738">
                  <c:v>1.476</c:v>
                </c:pt>
                <c:pt idx="739">
                  <c:v>1.478</c:v>
                </c:pt>
                <c:pt idx="740">
                  <c:v>1.48</c:v>
                </c:pt>
                <c:pt idx="741">
                  <c:v>1.482</c:v>
                </c:pt>
                <c:pt idx="742">
                  <c:v>1.484</c:v>
                </c:pt>
                <c:pt idx="743">
                  <c:v>1.486</c:v>
                </c:pt>
                <c:pt idx="744">
                  <c:v>1.488</c:v>
                </c:pt>
                <c:pt idx="745">
                  <c:v>1.49</c:v>
                </c:pt>
                <c:pt idx="746">
                  <c:v>1.492</c:v>
                </c:pt>
                <c:pt idx="747">
                  <c:v>1.494</c:v>
                </c:pt>
                <c:pt idx="748">
                  <c:v>1.496</c:v>
                </c:pt>
                <c:pt idx="749">
                  <c:v>1.498</c:v>
                </c:pt>
                <c:pt idx="750">
                  <c:v>1.5</c:v>
                </c:pt>
                <c:pt idx="751">
                  <c:v>1.502</c:v>
                </c:pt>
                <c:pt idx="752">
                  <c:v>1.504</c:v>
                </c:pt>
                <c:pt idx="753">
                  <c:v>1.506</c:v>
                </c:pt>
                <c:pt idx="754">
                  <c:v>1.508</c:v>
                </c:pt>
                <c:pt idx="755">
                  <c:v>1.51</c:v>
                </c:pt>
                <c:pt idx="756">
                  <c:v>1.512</c:v>
                </c:pt>
                <c:pt idx="757">
                  <c:v>1.514</c:v>
                </c:pt>
                <c:pt idx="758">
                  <c:v>1.516</c:v>
                </c:pt>
                <c:pt idx="759">
                  <c:v>1.518</c:v>
                </c:pt>
                <c:pt idx="760">
                  <c:v>1.52</c:v>
                </c:pt>
                <c:pt idx="761">
                  <c:v>1.522</c:v>
                </c:pt>
                <c:pt idx="762">
                  <c:v>1.524</c:v>
                </c:pt>
                <c:pt idx="763">
                  <c:v>1.526</c:v>
                </c:pt>
                <c:pt idx="764">
                  <c:v>1.528</c:v>
                </c:pt>
                <c:pt idx="765">
                  <c:v>1.53</c:v>
                </c:pt>
                <c:pt idx="766">
                  <c:v>1.532</c:v>
                </c:pt>
                <c:pt idx="767">
                  <c:v>1.534</c:v>
                </c:pt>
                <c:pt idx="768">
                  <c:v>1.536</c:v>
                </c:pt>
                <c:pt idx="769">
                  <c:v>1.538</c:v>
                </c:pt>
                <c:pt idx="770">
                  <c:v>1.54</c:v>
                </c:pt>
                <c:pt idx="771">
                  <c:v>1.542</c:v>
                </c:pt>
                <c:pt idx="772">
                  <c:v>1.544</c:v>
                </c:pt>
                <c:pt idx="773">
                  <c:v>1.546</c:v>
                </c:pt>
                <c:pt idx="774">
                  <c:v>1.548</c:v>
                </c:pt>
                <c:pt idx="775">
                  <c:v>1.55</c:v>
                </c:pt>
                <c:pt idx="776">
                  <c:v>1.552</c:v>
                </c:pt>
                <c:pt idx="777">
                  <c:v>1.554</c:v>
                </c:pt>
                <c:pt idx="778">
                  <c:v>1.556</c:v>
                </c:pt>
                <c:pt idx="779">
                  <c:v>1.558</c:v>
                </c:pt>
                <c:pt idx="780">
                  <c:v>1.56</c:v>
                </c:pt>
                <c:pt idx="781">
                  <c:v>1.562</c:v>
                </c:pt>
                <c:pt idx="782">
                  <c:v>1.564</c:v>
                </c:pt>
                <c:pt idx="783">
                  <c:v>1.566</c:v>
                </c:pt>
                <c:pt idx="784">
                  <c:v>1.568</c:v>
                </c:pt>
                <c:pt idx="785">
                  <c:v>1.57</c:v>
                </c:pt>
                <c:pt idx="786">
                  <c:v>1.572</c:v>
                </c:pt>
                <c:pt idx="787">
                  <c:v>1.574</c:v>
                </c:pt>
                <c:pt idx="788">
                  <c:v>1.576</c:v>
                </c:pt>
                <c:pt idx="789">
                  <c:v>1.578</c:v>
                </c:pt>
                <c:pt idx="790">
                  <c:v>1.58</c:v>
                </c:pt>
                <c:pt idx="791">
                  <c:v>1.582</c:v>
                </c:pt>
                <c:pt idx="792">
                  <c:v>1.584</c:v>
                </c:pt>
                <c:pt idx="793">
                  <c:v>1.586</c:v>
                </c:pt>
                <c:pt idx="794">
                  <c:v>1.588</c:v>
                </c:pt>
                <c:pt idx="795">
                  <c:v>1.59</c:v>
                </c:pt>
                <c:pt idx="796">
                  <c:v>1.592</c:v>
                </c:pt>
                <c:pt idx="797">
                  <c:v>1.594</c:v>
                </c:pt>
                <c:pt idx="798">
                  <c:v>1.596</c:v>
                </c:pt>
                <c:pt idx="799">
                  <c:v>1.598</c:v>
                </c:pt>
                <c:pt idx="800">
                  <c:v>1.6</c:v>
                </c:pt>
                <c:pt idx="801">
                  <c:v>1.602</c:v>
                </c:pt>
                <c:pt idx="802">
                  <c:v>1.604</c:v>
                </c:pt>
                <c:pt idx="803">
                  <c:v>1.606</c:v>
                </c:pt>
                <c:pt idx="804">
                  <c:v>1.608</c:v>
                </c:pt>
                <c:pt idx="805">
                  <c:v>1.61</c:v>
                </c:pt>
                <c:pt idx="806">
                  <c:v>1.612</c:v>
                </c:pt>
                <c:pt idx="807">
                  <c:v>1.614</c:v>
                </c:pt>
                <c:pt idx="808">
                  <c:v>1.616</c:v>
                </c:pt>
                <c:pt idx="809">
                  <c:v>1.618</c:v>
                </c:pt>
                <c:pt idx="810">
                  <c:v>1.62</c:v>
                </c:pt>
                <c:pt idx="811">
                  <c:v>1.622</c:v>
                </c:pt>
                <c:pt idx="812">
                  <c:v>1.624</c:v>
                </c:pt>
                <c:pt idx="813">
                  <c:v>1.626</c:v>
                </c:pt>
                <c:pt idx="814">
                  <c:v>1.628</c:v>
                </c:pt>
                <c:pt idx="815">
                  <c:v>1.63</c:v>
                </c:pt>
                <c:pt idx="816">
                  <c:v>1.632</c:v>
                </c:pt>
                <c:pt idx="817">
                  <c:v>1.634</c:v>
                </c:pt>
                <c:pt idx="818">
                  <c:v>1.636</c:v>
                </c:pt>
                <c:pt idx="819">
                  <c:v>1.638</c:v>
                </c:pt>
                <c:pt idx="820">
                  <c:v>1.64</c:v>
                </c:pt>
                <c:pt idx="821">
                  <c:v>1.642</c:v>
                </c:pt>
                <c:pt idx="822">
                  <c:v>1.644</c:v>
                </c:pt>
                <c:pt idx="823">
                  <c:v>1.646</c:v>
                </c:pt>
                <c:pt idx="824">
                  <c:v>1.648</c:v>
                </c:pt>
                <c:pt idx="825">
                  <c:v>1.65</c:v>
                </c:pt>
                <c:pt idx="826">
                  <c:v>1.652</c:v>
                </c:pt>
                <c:pt idx="827">
                  <c:v>1.654</c:v>
                </c:pt>
                <c:pt idx="828">
                  <c:v>1.656</c:v>
                </c:pt>
                <c:pt idx="829">
                  <c:v>1.658</c:v>
                </c:pt>
                <c:pt idx="830">
                  <c:v>1.66</c:v>
                </c:pt>
                <c:pt idx="831">
                  <c:v>1.662</c:v>
                </c:pt>
                <c:pt idx="832">
                  <c:v>1.664</c:v>
                </c:pt>
                <c:pt idx="833">
                  <c:v>1.666</c:v>
                </c:pt>
                <c:pt idx="834">
                  <c:v>1.668</c:v>
                </c:pt>
                <c:pt idx="835">
                  <c:v>1.67</c:v>
                </c:pt>
                <c:pt idx="836">
                  <c:v>1.672</c:v>
                </c:pt>
                <c:pt idx="837">
                  <c:v>1.674</c:v>
                </c:pt>
                <c:pt idx="838">
                  <c:v>1.676</c:v>
                </c:pt>
                <c:pt idx="839">
                  <c:v>1.678</c:v>
                </c:pt>
                <c:pt idx="840">
                  <c:v>1.68</c:v>
                </c:pt>
                <c:pt idx="841">
                  <c:v>1.682</c:v>
                </c:pt>
                <c:pt idx="842">
                  <c:v>1.684</c:v>
                </c:pt>
                <c:pt idx="843">
                  <c:v>1.686</c:v>
                </c:pt>
                <c:pt idx="844">
                  <c:v>1.688</c:v>
                </c:pt>
                <c:pt idx="845">
                  <c:v>1.69</c:v>
                </c:pt>
                <c:pt idx="846">
                  <c:v>1.692</c:v>
                </c:pt>
                <c:pt idx="847">
                  <c:v>1.694</c:v>
                </c:pt>
                <c:pt idx="848">
                  <c:v>1.696</c:v>
                </c:pt>
                <c:pt idx="849">
                  <c:v>1.698</c:v>
                </c:pt>
                <c:pt idx="850">
                  <c:v>1.7</c:v>
                </c:pt>
                <c:pt idx="851">
                  <c:v>1.702</c:v>
                </c:pt>
                <c:pt idx="852">
                  <c:v>1.704</c:v>
                </c:pt>
                <c:pt idx="853">
                  <c:v>1.706</c:v>
                </c:pt>
                <c:pt idx="854">
                  <c:v>1.708</c:v>
                </c:pt>
                <c:pt idx="855">
                  <c:v>1.71</c:v>
                </c:pt>
                <c:pt idx="856">
                  <c:v>1.712</c:v>
                </c:pt>
                <c:pt idx="857">
                  <c:v>1.714</c:v>
                </c:pt>
                <c:pt idx="858">
                  <c:v>1.716</c:v>
                </c:pt>
                <c:pt idx="859">
                  <c:v>1.718</c:v>
                </c:pt>
                <c:pt idx="860">
                  <c:v>1.72</c:v>
                </c:pt>
                <c:pt idx="861">
                  <c:v>1.722</c:v>
                </c:pt>
                <c:pt idx="862">
                  <c:v>1.724</c:v>
                </c:pt>
                <c:pt idx="863">
                  <c:v>1.726</c:v>
                </c:pt>
                <c:pt idx="864">
                  <c:v>1.728</c:v>
                </c:pt>
                <c:pt idx="865">
                  <c:v>1.73</c:v>
                </c:pt>
                <c:pt idx="866">
                  <c:v>1.732</c:v>
                </c:pt>
                <c:pt idx="867">
                  <c:v>1.734</c:v>
                </c:pt>
                <c:pt idx="868">
                  <c:v>1.736</c:v>
                </c:pt>
                <c:pt idx="869">
                  <c:v>1.738</c:v>
                </c:pt>
                <c:pt idx="870">
                  <c:v>1.74</c:v>
                </c:pt>
                <c:pt idx="871">
                  <c:v>1.742</c:v>
                </c:pt>
                <c:pt idx="872">
                  <c:v>1.744</c:v>
                </c:pt>
                <c:pt idx="873">
                  <c:v>1.746</c:v>
                </c:pt>
                <c:pt idx="874">
                  <c:v>1.748</c:v>
                </c:pt>
                <c:pt idx="875">
                  <c:v>1.75</c:v>
                </c:pt>
                <c:pt idx="876">
                  <c:v>1.752</c:v>
                </c:pt>
                <c:pt idx="877">
                  <c:v>1.754</c:v>
                </c:pt>
                <c:pt idx="878">
                  <c:v>1.756</c:v>
                </c:pt>
                <c:pt idx="879">
                  <c:v>1.758</c:v>
                </c:pt>
                <c:pt idx="880">
                  <c:v>1.76</c:v>
                </c:pt>
                <c:pt idx="881">
                  <c:v>1.762</c:v>
                </c:pt>
                <c:pt idx="882">
                  <c:v>1.764</c:v>
                </c:pt>
                <c:pt idx="883">
                  <c:v>1.766</c:v>
                </c:pt>
                <c:pt idx="884">
                  <c:v>1.768</c:v>
                </c:pt>
                <c:pt idx="885">
                  <c:v>1.77</c:v>
                </c:pt>
                <c:pt idx="886">
                  <c:v>1.772</c:v>
                </c:pt>
                <c:pt idx="887">
                  <c:v>1.774</c:v>
                </c:pt>
                <c:pt idx="888">
                  <c:v>1.776</c:v>
                </c:pt>
                <c:pt idx="889">
                  <c:v>1.778</c:v>
                </c:pt>
                <c:pt idx="890">
                  <c:v>1.78</c:v>
                </c:pt>
                <c:pt idx="891">
                  <c:v>1.782</c:v>
                </c:pt>
                <c:pt idx="892">
                  <c:v>1.784</c:v>
                </c:pt>
                <c:pt idx="893">
                  <c:v>1.786</c:v>
                </c:pt>
                <c:pt idx="894">
                  <c:v>1.788</c:v>
                </c:pt>
                <c:pt idx="895">
                  <c:v>1.79</c:v>
                </c:pt>
                <c:pt idx="896">
                  <c:v>1.792</c:v>
                </c:pt>
                <c:pt idx="897">
                  <c:v>1.794</c:v>
                </c:pt>
                <c:pt idx="898">
                  <c:v>1.796</c:v>
                </c:pt>
                <c:pt idx="899">
                  <c:v>1.798</c:v>
                </c:pt>
                <c:pt idx="900">
                  <c:v>1.8</c:v>
                </c:pt>
                <c:pt idx="901">
                  <c:v>1.802</c:v>
                </c:pt>
                <c:pt idx="902">
                  <c:v>1.804</c:v>
                </c:pt>
                <c:pt idx="903">
                  <c:v>1.806</c:v>
                </c:pt>
                <c:pt idx="904">
                  <c:v>1.808</c:v>
                </c:pt>
                <c:pt idx="905">
                  <c:v>1.81</c:v>
                </c:pt>
                <c:pt idx="906">
                  <c:v>1.812</c:v>
                </c:pt>
                <c:pt idx="907">
                  <c:v>1.814</c:v>
                </c:pt>
                <c:pt idx="908">
                  <c:v>1.816</c:v>
                </c:pt>
                <c:pt idx="909">
                  <c:v>1.818</c:v>
                </c:pt>
                <c:pt idx="910">
                  <c:v>1.82</c:v>
                </c:pt>
                <c:pt idx="911">
                  <c:v>1.822</c:v>
                </c:pt>
                <c:pt idx="912">
                  <c:v>1.824</c:v>
                </c:pt>
                <c:pt idx="913">
                  <c:v>1.826</c:v>
                </c:pt>
                <c:pt idx="914">
                  <c:v>1.828</c:v>
                </c:pt>
                <c:pt idx="915">
                  <c:v>1.83</c:v>
                </c:pt>
                <c:pt idx="916">
                  <c:v>1.832</c:v>
                </c:pt>
                <c:pt idx="917">
                  <c:v>1.834</c:v>
                </c:pt>
                <c:pt idx="918">
                  <c:v>1.836</c:v>
                </c:pt>
                <c:pt idx="919">
                  <c:v>1.838</c:v>
                </c:pt>
                <c:pt idx="920">
                  <c:v>1.84</c:v>
                </c:pt>
                <c:pt idx="921">
                  <c:v>1.842</c:v>
                </c:pt>
                <c:pt idx="922">
                  <c:v>1.844</c:v>
                </c:pt>
                <c:pt idx="923">
                  <c:v>1.846</c:v>
                </c:pt>
                <c:pt idx="924">
                  <c:v>1.848</c:v>
                </c:pt>
                <c:pt idx="925">
                  <c:v>1.85</c:v>
                </c:pt>
                <c:pt idx="926">
                  <c:v>1.852</c:v>
                </c:pt>
                <c:pt idx="927">
                  <c:v>1.854</c:v>
                </c:pt>
                <c:pt idx="928">
                  <c:v>1.856</c:v>
                </c:pt>
                <c:pt idx="929">
                  <c:v>1.858</c:v>
                </c:pt>
                <c:pt idx="930">
                  <c:v>1.86</c:v>
                </c:pt>
                <c:pt idx="931">
                  <c:v>1.862</c:v>
                </c:pt>
                <c:pt idx="932">
                  <c:v>1.864</c:v>
                </c:pt>
                <c:pt idx="933">
                  <c:v>1.866</c:v>
                </c:pt>
                <c:pt idx="934">
                  <c:v>1.868</c:v>
                </c:pt>
                <c:pt idx="935">
                  <c:v>1.87</c:v>
                </c:pt>
                <c:pt idx="936">
                  <c:v>1.872</c:v>
                </c:pt>
                <c:pt idx="937">
                  <c:v>1.874</c:v>
                </c:pt>
                <c:pt idx="938">
                  <c:v>1.876</c:v>
                </c:pt>
                <c:pt idx="939">
                  <c:v>1.878</c:v>
                </c:pt>
                <c:pt idx="940">
                  <c:v>1.88</c:v>
                </c:pt>
                <c:pt idx="941">
                  <c:v>1.882</c:v>
                </c:pt>
                <c:pt idx="942">
                  <c:v>1.884</c:v>
                </c:pt>
                <c:pt idx="943">
                  <c:v>1.886</c:v>
                </c:pt>
                <c:pt idx="944">
                  <c:v>1.888</c:v>
                </c:pt>
                <c:pt idx="945">
                  <c:v>1.89</c:v>
                </c:pt>
                <c:pt idx="946">
                  <c:v>1.892</c:v>
                </c:pt>
                <c:pt idx="947">
                  <c:v>1.894</c:v>
                </c:pt>
                <c:pt idx="948">
                  <c:v>1.896</c:v>
                </c:pt>
                <c:pt idx="949">
                  <c:v>1.898</c:v>
                </c:pt>
                <c:pt idx="950">
                  <c:v>1.9</c:v>
                </c:pt>
                <c:pt idx="951">
                  <c:v>1.901999999999999</c:v>
                </c:pt>
                <c:pt idx="952">
                  <c:v>1.903999999999999</c:v>
                </c:pt>
                <c:pt idx="953">
                  <c:v>1.905999999999999</c:v>
                </c:pt>
                <c:pt idx="954">
                  <c:v>1.907999999999999</c:v>
                </c:pt>
                <c:pt idx="955">
                  <c:v>1.91</c:v>
                </c:pt>
                <c:pt idx="956">
                  <c:v>1.911999999999999</c:v>
                </c:pt>
                <c:pt idx="957">
                  <c:v>1.913999999999999</c:v>
                </c:pt>
                <c:pt idx="958">
                  <c:v>1.915999999999999</c:v>
                </c:pt>
                <c:pt idx="959">
                  <c:v>1.917999999999999</c:v>
                </c:pt>
                <c:pt idx="960">
                  <c:v>1.92</c:v>
                </c:pt>
                <c:pt idx="961">
                  <c:v>1.921999999999999</c:v>
                </c:pt>
                <c:pt idx="962">
                  <c:v>1.923999999999999</c:v>
                </c:pt>
                <c:pt idx="963">
                  <c:v>1.925999999999999</c:v>
                </c:pt>
                <c:pt idx="964">
                  <c:v>1.927999999999999</c:v>
                </c:pt>
                <c:pt idx="965">
                  <c:v>1.93</c:v>
                </c:pt>
                <c:pt idx="966">
                  <c:v>1.931999999999999</c:v>
                </c:pt>
                <c:pt idx="967">
                  <c:v>1.933999999999999</c:v>
                </c:pt>
                <c:pt idx="968">
                  <c:v>1.935999999999999</c:v>
                </c:pt>
                <c:pt idx="969">
                  <c:v>1.937999999999999</c:v>
                </c:pt>
                <c:pt idx="970">
                  <c:v>1.94</c:v>
                </c:pt>
                <c:pt idx="971">
                  <c:v>1.941999999999999</c:v>
                </c:pt>
                <c:pt idx="972">
                  <c:v>1.944</c:v>
                </c:pt>
                <c:pt idx="973">
                  <c:v>1.946</c:v>
                </c:pt>
                <c:pt idx="974">
                  <c:v>1.948</c:v>
                </c:pt>
                <c:pt idx="975">
                  <c:v>1.95</c:v>
                </c:pt>
                <c:pt idx="976">
                  <c:v>1.952</c:v>
                </c:pt>
                <c:pt idx="977">
                  <c:v>1.954</c:v>
                </c:pt>
                <c:pt idx="978">
                  <c:v>1.956</c:v>
                </c:pt>
                <c:pt idx="979">
                  <c:v>1.958</c:v>
                </c:pt>
                <c:pt idx="980">
                  <c:v>1.96</c:v>
                </c:pt>
                <c:pt idx="981">
                  <c:v>1.962</c:v>
                </c:pt>
                <c:pt idx="982">
                  <c:v>1.964</c:v>
                </c:pt>
                <c:pt idx="983">
                  <c:v>1.966</c:v>
                </c:pt>
                <c:pt idx="984">
                  <c:v>1.968</c:v>
                </c:pt>
                <c:pt idx="985">
                  <c:v>1.97</c:v>
                </c:pt>
                <c:pt idx="986">
                  <c:v>1.972</c:v>
                </c:pt>
                <c:pt idx="987">
                  <c:v>1.974</c:v>
                </c:pt>
                <c:pt idx="988">
                  <c:v>1.976</c:v>
                </c:pt>
                <c:pt idx="989">
                  <c:v>1.978</c:v>
                </c:pt>
                <c:pt idx="990">
                  <c:v>1.98</c:v>
                </c:pt>
                <c:pt idx="991">
                  <c:v>1.982</c:v>
                </c:pt>
                <c:pt idx="992">
                  <c:v>1.984</c:v>
                </c:pt>
                <c:pt idx="993">
                  <c:v>1.986</c:v>
                </c:pt>
                <c:pt idx="994">
                  <c:v>1.988</c:v>
                </c:pt>
                <c:pt idx="995">
                  <c:v>1.99</c:v>
                </c:pt>
                <c:pt idx="996">
                  <c:v>1.992</c:v>
                </c:pt>
                <c:pt idx="997">
                  <c:v>1.994</c:v>
                </c:pt>
                <c:pt idx="998">
                  <c:v>1.996</c:v>
                </c:pt>
                <c:pt idx="999">
                  <c:v>1.998</c:v>
                </c:pt>
                <c:pt idx="1000">
                  <c:v>2.0</c:v>
                </c:pt>
                <c:pt idx="1001">
                  <c:v>2.002</c:v>
                </c:pt>
                <c:pt idx="1002">
                  <c:v>2.004</c:v>
                </c:pt>
                <c:pt idx="1003">
                  <c:v>2.006</c:v>
                </c:pt>
                <c:pt idx="1004">
                  <c:v>2.008</c:v>
                </c:pt>
                <c:pt idx="1005">
                  <c:v>2.01</c:v>
                </c:pt>
                <c:pt idx="1006">
                  <c:v>2.012</c:v>
                </c:pt>
                <c:pt idx="1007">
                  <c:v>2.014</c:v>
                </c:pt>
                <c:pt idx="1008">
                  <c:v>2.016</c:v>
                </c:pt>
                <c:pt idx="1009">
                  <c:v>2.018</c:v>
                </c:pt>
                <c:pt idx="1010">
                  <c:v>2.02</c:v>
                </c:pt>
                <c:pt idx="1011">
                  <c:v>2.022</c:v>
                </c:pt>
                <c:pt idx="1012">
                  <c:v>2.024</c:v>
                </c:pt>
                <c:pt idx="1013">
                  <c:v>2.026</c:v>
                </c:pt>
                <c:pt idx="1014">
                  <c:v>2.028</c:v>
                </c:pt>
                <c:pt idx="1015">
                  <c:v>2.03</c:v>
                </c:pt>
                <c:pt idx="1016">
                  <c:v>2.032</c:v>
                </c:pt>
                <c:pt idx="1017">
                  <c:v>2.034</c:v>
                </c:pt>
                <c:pt idx="1018">
                  <c:v>2.036</c:v>
                </c:pt>
                <c:pt idx="1019">
                  <c:v>2.038</c:v>
                </c:pt>
                <c:pt idx="1020">
                  <c:v>2.04</c:v>
                </c:pt>
                <c:pt idx="1021">
                  <c:v>2.042</c:v>
                </c:pt>
                <c:pt idx="1022">
                  <c:v>2.044</c:v>
                </c:pt>
                <c:pt idx="1023">
                  <c:v>2.046</c:v>
                </c:pt>
                <c:pt idx="1024">
                  <c:v>2.048</c:v>
                </c:pt>
                <c:pt idx="1025">
                  <c:v>2.05</c:v>
                </c:pt>
                <c:pt idx="1026">
                  <c:v>2.052</c:v>
                </c:pt>
                <c:pt idx="1027">
                  <c:v>2.054</c:v>
                </c:pt>
                <c:pt idx="1028">
                  <c:v>2.056</c:v>
                </c:pt>
                <c:pt idx="1029">
                  <c:v>2.058</c:v>
                </c:pt>
                <c:pt idx="1030">
                  <c:v>2.06</c:v>
                </c:pt>
                <c:pt idx="1031">
                  <c:v>2.062</c:v>
                </c:pt>
                <c:pt idx="1032">
                  <c:v>2.064</c:v>
                </c:pt>
                <c:pt idx="1033">
                  <c:v>2.066</c:v>
                </c:pt>
                <c:pt idx="1034">
                  <c:v>2.068</c:v>
                </c:pt>
                <c:pt idx="1035">
                  <c:v>2.07</c:v>
                </c:pt>
                <c:pt idx="1036">
                  <c:v>2.072</c:v>
                </c:pt>
                <c:pt idx="1037">
                  <c:v>2.074</c:v>
                </c:pt>
                <c:pt idx="1038">
                  <c:v>2.076</c:v>
                </c:pt>
                <c:pt idx="1039">
                  <c:v>2.078</c:v>
                </c:pt>
                <c:pt idx="1040">
                  <c:v>2.08</c:v>
                </c:pt>
                <c:pt idx="1041">
                  <c:v>2.082</c:v>
                </c:pt>
                <c:pt idx="1042">
                  <c:v>2.084</c:v>
                </c:pt>
                <c:pt idx="1043">
                  <c:v>2.086</c:v>
                </c:pt>
                <c:pt idx="1044">
                  <c:v>2.088</c:v>
                </c:pt>
                <c:pt idx="1045">
                  <c:v>2.09</c:v>
                </c:pt>
                <c:pt idx="1046">
                  <c:v>2.092</c:v>
                </c:pt>
                <c:pt idx="1047">
                  <c:v>2.094</c:v>
                </c:pt>
                <c:pt idx="1048">
                  <c:v>2.096</c:v>
                </c:pt>
                <c:pt idx="1049">
                  <c:v>2.098</c:v>
                </c:pt>
                <c:pt idx="1050">
                  <c:v>2.1</c:v>
                </c:pt>
                <c:pt idx="1051">
                  <c:v>2.102</c:v>
                </c:pt>
                <c:pt idx="1052">
                  <c:v>2.104</c:v>
                </c:pt>
                <c:pt idx="1053">
                  <c:v>2.106</c:v>
                </c:pt>
                <c:pt idx="1054">
                  <c:v>2.108</c:v>
                </c:pt>
                <c:pt idx="1055">
                  <c:v>2.11</c:v>
                </c:pt>
                <c:pt idx="1056">
                  <c:v>2.112</c:v>
                </c:pt>
                <c:pt idx="1057">
                  <c:v>2.114</c:v>
                </c:pt>
                <c:pt idx="1058">
                  <c:v>2.116</c:v>
                </c:pt>
                <c:pt idx="1059">
                  <c:v>2.118</c:v>
                </c:pt>
                <c:pt idx="1060">
                  <c:v>2.12</c:v>
                </c:pt>
                <c:pt idx="1061">
                  <c:v>2.122</c:v>
                </c:pt>
                <c:pt idx="1062">
                  <c:v>2.124</c:v>
                </c:pt>
                <c:pt idx="1063">
                  <c:v>2.126</c:v>
                </c:pt>
                <c:pt idx="1064">
                  <c:v>2.128</c:v>
                </c:pt>
                <c:pt idx="1065">
                  <c:v>2.13</c:v>
                </c:pt>
                <c:pt idx="1066">
                  <c:v>2.132</c:v>
                </c:pt>
                <c:pt idx="1067">
                  <c:v>2.134</c:v>
                </c:pt>
                <c:pt idx="1068">
                  <c:v>2.136</c:v>
                </c:pt>
                <c:pt idx="1069">
                  <c:v>2.138</c:v>
                </c:pt>
                <c:pt idx="1070">
                  <c:v>2.14</c:v>
                </c:pt>
                <c:pt idx="1071">
                  <c:v>2.142</c:v>
                </c:pt>
                <c:pt idx="1072">
                  <c:v>2.144</c:v>
                </c:pt>
                <c:pt idx="1073">
                  <c:v>2.146</c:v>
                </c:pt>
                <c:pt idx="1074">
                  <c:v>2.148</c:v>
                </c:pt>
                <c:pt idx="1075">
                  <c:v>2.15</c:v>
                </c:pt>
                <c:pt idx="1076">
                  <c:v>2.152</c:v>
                </c:pt>
                <c:pt idx="1077">
                  <c:v>2.154</c:v>
                </c:pt>
                <c:pt idx="1078">
                  <c:v>2.156</c:v>
                </c:pt>
                <c:pt idx="1079">
                  <c:v>2.158</c:v>
                </c:pt>
                <c:pt idx="1080">
                  <c:v>2.16</c:v>
                </c:pt>
                <c:pt idx="1081">
                  <c:v>2.162</c:v>
                </c:pt>
                <c:pt idx="1082">
                  <c:v>2.164</c:v>
                </c:pt>
                <c:pt idx="1083">
                  <c:v>2.166</c:v>
                </c:pt>
                <c:pt idx="1084">
                  <c:v>2.168</c:v>
                </c:pt>
                <c:pt idx="1085">
                  <c:v>2.17</c:v>
                </c:pt>
                <c:pt idx="1086">
                  <c:v>2.172</c:v>
                </c:pt>
                <c:pt idx="1087">
                  <c:v>2.174</c:v>
                </c:pt>
                <c:pt idx="1088">
                  <c:v>2.176</c:v>
                </c:pt>
                <c:pt idx="1089">
                  <c:v>2.178</c:v>
                </c:pt>
                <c:pt idx="1090">
                  <c:v>2.18</c:v>
                </c:pt>
                <c:pt idx="1091">
                  <c:v>2.182</c:v>
                </c:pt>
                <c:pt idx="1092">
                  <c:v>2.184</c:v>
                </c:pt>
                <c:pt idx="1093">
                  <c:v>2.186</c:v>
                </c:pt>
                <c:pt idx="1094">
                  <c:v>2.188</c:v>
                </c:pt>
                <c:pt idx="1095">
                  <c:v>2.19</c:v>
                </c:pt>
                <c:pt idx="1096">
                  <c:v>2.192</c:v>
                </c:pt>
                <c:pt idx="1097">
                  <c:v>2.194</c:v>
                </c:pt>
                <c:pt idx="1098">
                  <c:v>2.196</c:v>
                </c:pt>
                <c:pt idx="1099">
                  <c:v>2.198</c:v>
                </c:pt>
                <c:pt idx="1100">
                  <c:v>2.2</c:v>
                </c:pt>
                <c:pt idx="1101">
                  <c:v>2.202</c:v>
                </c:pt>
                <c:pt idx="1102">
                  <c:v>2.204</c:v>
                </c:pt>
                <c:pt idx="1103">
                  <c:v>2.206</c:v>
                </c:pt>
                <c:pt idx="1104">
                  <c:v>2.208</c:v>
                </c:pt>
                <c:pt idx="1105">
                  <c:v>2.21</c:v>
                </c:pt>
                <c:pt idx="1106">
                  <c:v>2.212</c:v>
                </c:pt>
                <c:pt idx="1107">
                  <c:v>2.214</c:v>
                </c:pt>
                <c:pt idx="1108">
                  <c:v>2.216</c:v>
                </c:pt>
                <c:pt idx="1109">
                  <c:v>2.218</c:v>
                </c:pt>
                <c:pt idx="1110">
                  <c:v>2.22</c:v>
                </c:pt>
                <c:pt idx="1111">
                  <c:v>2.222</c:v>
                </c:pt>
                <c:pt idx="1112">
                  <c:v>2.224</c:v>
                </c:pt>
                <c:pt idx="1113">
                  <c:v>2.226</c:v>
                </c:pt>
                <c:pt idx="1114">
                  <c:v>2.228</c:v>
                </c:pt>
                <c:pt idx="1115">
                  <c:v>2.23</c:v>
                </c:pt>
                <c:pt idx="1116">
                  <c:v>2.232</c:v>
                </c:pt>
                <c:pt idx="1117">
                  <c:v>2.234</c:v>
                </c:pt>
                <c:pt idx="1118">
                  <c:v>2.236</c:v>
                </c:pt>
                <c:pt idx="1119">
                  <c:v>2.238</c:v>
                </c:pt>
                <c:pt idx="1120">
                  <c:v>2.24</c:v>
                </c:pt>
                <c:pt idx="1121">
                  <c:v>2.242</c:v>
                </c:pt>
                <c:pt idx="1122">
                  <c:v>2.244</c:v>
                </c:pt>
                <c:pt idx="1123">
                  <c:v>2.246</c:v>
                </c:pt>
                <c:pt idx="1124">
                  <c:v>2.248</c:v>
                </c:pt>
                <c:pt idx="1125">
                  <c:v>2.25</c:v>
                </c:pt>
                <c:pt idx="1126">
                  <c:v>2.252</c:v>
                </c:pt>
                <c:pt idx="1127">
                  <c:v>2.254</c:v>
                </c:pt>
                <c:pt idx="1128">
                  <c:v>2.256</c:v>
                </c:pt>
                <c:pt idx="1129">
                  <c:v>2.258</c:v>
                </c:pt>
                <c:pt idx="1130">
                  <c:v>2.26</c:v>
                </c:pt>
                <c:pt idx="1131">
                  <c:v>2.262</c:v>
                </c:pt>
                <c:pt idx="1132">
                  <c:v>2.264</c:v>
                </c:pt>
                <c:pt idx="1133">
                  <c:v>2.266</c:v>
                </c:pt>
                <c:pt idx="1134">
                  <c:v>2.268</c:v>
                </c:pt>
                <c:pt idx="1135">
                  <c:v>2.27</c:v>
                </c:pt>
                <c:pt idx="1136">
                  <c:v>2.272</c:v>
                </c:pt>
                <c:pt idx="1137">
                  <c:v>2.274</c:v>
                </c:pt>
                <c:pt idx="1138">
                  <c:v>2.276</c:v>
                </c:pt>
                <c:pt idx="1139">
                  <c:v>2.278</c:v>
                </c:pt>
                <c:pt idx="1140">
                  <c:v>2.28</c:v>
                </c:pt>
                <c:pt idx="1141">
                  <c:v>2.282</c:v>
                </c:pt>
                <c:pt idx="1142">
                  <c:v>2.284</c:v>
                </c:pt>
                <c:pt idx="1143">
                  <c:v>2.286</c:v>
                </c:pt>
                <c:pt idx="1144">
                  <c:v>2.288</c:v>
                </c:pt>
                <c:pt idx="1145">
                  <c:v>2.29</c:v>
                </c:pt>
                <c:pt idx="1146">
                  <c:v>2.292</c:v>
                </c:pt>
                <c:pt idx="1147">
                  <c:v>2.294</c:v>
                </c:pt>
                <c:pt idx="1148">
                  <c:v>2.296</c:v>
                </c:pt>
                <c:pt idx="1149">
                  <c:v>2.298</c:v>
                </c:pt>
                <c:pt idx="1150">
                  <c:v>2.3</c:v>
                </c:pt>
                <c:pt idx="1151">
                  <c:v>2.302</c:v>
                </c:pt>
                <c:pt idx="1152">
                  <c:v>2.304</c:v>
                </c:pt>
                <c:pt idx="1153">
                  <c:v>2.306</c:v>
                </c:pt>
                <c:pt idx="1154">
                  <c:v>2.308</c:v>
                </c:pt>
                <c:pt idx="1155">
                  <c:v>2.31</c:v>
                </c:pt>
                <c:pt idx="1156">
                  <c:v>2.311999999999998</c:v>
                </c:pt>
                <c:pt idx="1157">
                  <c:v>2.314</c:v>
                </c:pt>
                <c:pt idx="1158">
                  <c:v>2.315999999999998</c:v>
                </c:pt>
                <c:pt idx="1159">
                  <c:v>2.318</c:v>
                </c:pt>
                <c:pt idx="1160">
                  <c:v>2.319999999999998</c:v>
                </c:pt>
                <c:pt idx="1161">
                  <c:v>2.322</c:v>
                </c:pt>
                <c:pt idx="1162">
                  <c:v>2.324</c:v>
                </c:pt>
                <c:pt idx="1163">
                  <c:v>2.326</c:v>
                </c:pt>
                <c:pt idx="1164">
                  <c:v>2.328</c:v>
                </c:pt>
                <c:pt idx="1165">
                  <c:v>2.33</c:v>
                </c:pt>
                <c:pt idx="1166">
                  <c:v>2.331999999999998</c:v>
                </c:pt>
                <c:pt idx="1167">
                  <c:v>2.334</c:v>
                </c:pt>
                <c:pt idx="1168">
                  <c:v>2.335999999999998</c:v>
                </c:pt>
                <c:pt idx="1169">
                  <c:v>2.338</c:v>
                </c:pt>
                <c:pt idx="1170">
                  <c:v>2.34</c:v>
                </c:pt>
                <c:pt idx="1171">
                  <c:v>2.342</c:v>
                </c:pt>
                <c:pt idx="1172">
                  <c:v>2.344</c:v>
                </c:pt>
                <c:pt idx="1173">
                  <c:v>2.346</c:v>
                </c:pt>
                <c:pt idx="1174">
                  <c:v>2.348</c:v>
                </c:pt>
                <c:pt idx="1175">
                  <c:v>2.35</c:v>
                </c:pt>
                <c:pt idx="1176">
                  <c:v>2.351999999999998</c:v>
                </c:pt>
                <c:pt idx="1177">
                  <c:v>2.354</c:v>
                </c:pt>
                <c:pt idx="1178">
                  <c:v>2.355999999999998</c:v>
                </c:pt>
                <c:pt idx="1179">
                  <c:v>2.358</c:v>
                </c:pt>
                <c:pt idx="1180">
                  <c:v>2.36</c:v>
                </c:pt>
                <c:pt idx="1181">
                  <c:v>2.362</c:v>
                </c:pt>
                <c:pt idx="1182">
                  <c:v>2.364</c:v>
                </c:pt>
                <c:pt idx="1183">
                  <c:v>2.366</c:v>
                </c:pt>
                <c:pt idx="1184">
                  <c:v>2.368</c:v>
                </c:pt>
                <c:pt idx="1185">
                  <c:v>2.37</c:v>
                </c:pt>
                <c:pt idx="1186">
                  <c:v>2.371999999999999</c:v>
                </c:pt>
                <c:pt idx="1187">
                  <c:v>2.374</c:v>
                </c:pt>
                <c:pt idx="1188">
                  <c:v>2.375999999999999</c:v>
                </c:pt>
                <c:pt idx="1189">
                  <c:v>2.378</c:v>
                </c:pt>
                <c:pt idx="1190">
                  <c:v>2.38</c:v>
                </c:pt>
                <c:pt idx="1191">
                  <c:v>2.382</c:v>
                </c:pt>
                <c:pt idx="1192">
                  <c:v>2.384</c:v>
                </c:pt>
                <c:pt idx="1193">
                  <c:v>2.386</c:v>
                </c:pt>
                <c:pt idx="1194">
                  <c:v>2.388</c:v>
                </c:pt>
                <c:pt idx="1195">
                  <c:v>2.39</c:v>
                </c:pt>
                <c:pt idx="1196">
                  <c:v>2.391999999999999</c:v>
                </c:pt>
                <c:pt idx="1197">
                  <c:v>2.394</c:v>
                </c:pt>
                <c:pt idx="1198">
                  <c:v>2.395999999999999</c:v>
                </c:pt>
                <c:pt idx="1199">
                  <c:v>2.398</c:v>
                </c:pt>
                <c:pt idx="1200">
                  <c:v>2.4</c:v>
                </c:pt>
                <c:pt idx="1201">
                  <c:v>2.402</c:v>
                </c:pt>
                <c:pt idx="1202">
                  <c:v>2.404</c:v>
                </c:pt>
                <c:pt idx="1203">
                  <c:v>2.406</c:v>
                </c:pt>
                <c:pt idx="1204">
                  <c:v>2.408</c:v>
                </c:pt>
                <c:pt idx="1205">
                  <c:v>2.41</c:v>
                </c:pt>
                <c:pt idx="1206">
                  <c:v>2.411999999999999</c:v>
                </c:pt>
                <c:pt idx="1207">
                  <c:v>2.414</c:v>
                </c:pt>
                <c:pt idx="1208">
                  <c:v>2.415999999999999</c:v>
                </c:pt>
                <c:pt idx="1209">
                  <c:v>2.418</c:v>
                </c:pt>
                <c:pt idx="1210">
                  <c:v>2.42</c:v>
                </c:pt>
                <c:pt idx="1211">
                  <c:v>2.422</c:v>
                </c:pt>
                <c:pt idx="1212">
                  <c:v>2.424</c:v>
                </c:pt>
                <c:pt idx="1213">
                  <c:v>2.426</c:v>
                </c:pt>
                <c:pt idx="1214">
                  <c:v>2.428</c:v>
                </c:pt>
                <c:pt idx="1215">
                  <c:v>2.43</c:v>
                </c:pt>
                <c:pt idx="1216">
                  <c:v>2.431999999999999</c:v>
                </c:pt>
                <c:pt idx="1217">
                  <c:v>2.434</c:v>
                </c:pt>
                <c:pt idx="1218">
                  <c:v>2.435999999999999</c:v>
                </c:pt>
                <c:pt idx="1219">
                  <c:v>2.438</c:v>
                </c:pt>
                <c:pt idx="1220">
                  <c:v>2.44</c:v>
                </c:pt>
                <c:pt idx="1221">
                  <c:v>2.442</c:v>
                </c:pt>
                <c:pt idx="1222">
                  <c:v>2.444</c:v>
                </c:pt>
                <c:pt idx="1223">
                  <c:v>2.446</c:v>
                </c:pt>
                <c:pt idx="1224">
                  <c:v>2.448</c:v>
                </c:pt>
                <c:pt idx="1225">
                  <c:v>2.45</c:v>
                </c:pt>
                <c:pt idx="1226">
                  <c:v>2.451999999999999</c:v>
                </c:pt>
                <c:pt idx="1227">
                  <c:v>2.454</c:v>
                </c:pt>
                <c:pt idx="1228">
                  <c:v>2.455999999999999</c:v>
                </c:pt>
                <c:pt idx="1229">
                  <c:v>2.458</c:v>
                </c:pt>
                <c:pt idx="1230">
                  <c:v>2.46</c:v>
                </c:pt>
                <c:pt idx="1231">
                  <c:v>2.462</c:v>
                </c:pt>
                <c:pt idx="1232">
                  <c:v>2.464</c:v>
                </c:pt>
                <c:pt idx="1233">
                  <c:v>2.466</c:v>
                </c:pt>
                <c:pt idx="1234">
                  <c:v>2.468</c:v>
                </c:pt>
                <c:pt idx="1235">
                  <c:v>2.47</c:v>
                </c:pt>
                <c:pt idx="1236">
                  <c:v>2.472</c:v>
                </c:pt>
                <c:pt idx="1237">
                  <c:v>2.474</c:v>
                </c:pt>
                <c:pt idx="1238">
                  <c:v>2.476</c:v>
                </c:pt>
                <c:pt idx="1239">
                  <c:v>2.478</c:v>
                </c:pt>
                <c:pt idx="1240">
                  <c:v>2.48</c:v>
                </c:pt>
                <c:pt idx="1241">
                  <c:v>2.482</c:v>
                </c:pt>
                <c:pt idx="1242">
                  <c:v>2.484</c:v>
                </c:pt>
                <c:pt idx="1243">
                  <c:v>2.486</c:v>
                </c:pt>
                <c:pt idx="1244">
                  <c:v>2.488</c:v>
                </c:pt>
                <c:pt idx="1245">
                  <c:v>2.49</c:v>
                </c:pt>
                <c:pt idx="1246">
                  <c:v>2.492</c:v>
                </c:pt>
                <c:pt idx="1247">
                  <c:v>2.494</c:v>
                </c:pt>
                <c:pt idx="1248">
                  <c:v>2.496</c:v>
                </c:pt>
                <c:pt idx="1249">
                  <c:v>2.498</c:v>
                </c:pt>
                <c:pt idx="1250">
                  <c:v>2.5</c:v>
                </c:pt>
                <c:pt idx="1251">
                  <c:v>2.502</c:v>
                </c:pt>
                <c:pt idx="1252">
                  <c:v>2.504</c:v>
                </c:pt>
                <c:pt idx="1253">
                  <c:v>2.506</c:v>
                </c:pt>
                <c:pt idx="1254">
                  <c:v>2.508</c:v>
                </c:pt>
                <c:pt idx="1255">
                  <c:v>2.51</c:v>
                </c:pt>
                <c:pt idx="1256">
                  <c:v>2.512</c:v>
                </c:pt>
                <c:pt idx="1257">
                  <c:v>2.514</c:v>
                </c:pt>
                <c:pt idx="1258">
                  <c:v>2.516</c:v>
                </c:pt>
                <c:pt idx="1259">
                  <c:v>2.518</c:v>
                </c:pt>
                <c:pt idx="1260">
                  <c:v>2.52</c:v>
                </c:pt>
                <c:pt idx="1261">
                  <c:v>2.522</c:v>
                </c:pt>
                <c:pt idx="1262">
                  <c:v>2.524</c:v>
                </c:pt>
                <c:pt idx="1263">
                  <c:v>2.526</c:v>
                </c:pt>
                <c:pt idx="1264">
                  <c:v>2.528</c:v>
                </c:pt>
                <c:pt idx="1265">
                  <c:v>2.53</c:v>
                </c:pt>
                <c:pt idx="1266">
                  <c:v>2.532</c:v>
                </c:pt>
                <c:pt idx="1267">
                  <c:v>2.534</c:v>
                </c:pt>
                <c:pt idx="1268">
                  <c:v>2.536</c:v>
                </c:pt>
                <c:pt idx="1269">
                  <c:v>2.538</c:v>
                </c:pt>
                <c:pt idx="1270">
                  <c:v>2.54</c:v>
                </c:pt>
                <c:pt idx="1271">
                  <c:v>2.542</c:v>
                </c:pt>
                <c:pt idx="1272">
                  <c:v>2.544</c:v>
                </c:pt>
                <c:pt idx="1273">
                  <c:v>2.546</c:v>
                </c:pt>
                <c:pt idx="1274">
                  <c:v>2.548</c:v>
                </c:pt>
                <c:pt idx="1275">
                  <c:v>2.55</c:v>
                </c:pt>
                <c:pt idx="1276">
                  <c:v>2.552</c:v>
                </c:pt>
                <c:pt idx="1277">
                  <c:v>2.554</c:v>
                </c:pt>
                <c:pt idx="1278">
                  <c:v>2.556</c:v>
                </c:pt>
                <c:pt idx="1279">
                  <c:v>2.558</c:v>
                </c:pt>
                <c:pt idx="1280">
                  <c:v>2.56</c:v>
                </c:pt>
                <c:pt idx="1281">
                  <c:v>2.562</c:v>
                </c:pt>
                <c:pt idx="1282">
                  <c:v>2.564</c:v>
                </c:pt>
                <c:pt idx="1283">
                  <c:v>2.566</c:v>
                </c:pt>
                <c:pt idx="1284">
                  <c:v>2.568</c:v>
                </c:pt>
                <c:pt idx="1285">
                  <c:v>2.57</c:v>
                </c:pt>
                <c:pt idx="1286">
                  <c:v>2.572</c:v>
                </c:pt>
                <c:pt idx="1287">
                  <c:v>2.574</c:v>
                </c:pt>
                <c:pt idx="1288">
                  <c:v>2.576</c:v>
                </c:pt>
                <c:pt idx="1289">
                  <c:v>2.578</c:v>
                </c:pt>
                <c:pt idx="1290">
                  <c:v>2.58</c:v>
                </c:pt>
                <c:pt idx="1291">
                  <c:v>2.582</c:v>
                </c:pt>
                <c:pt idx="1292">
                  <c:v>2.584</c:v>
                </c:pt>
                <c:pt idx="1293">
                  <c:v>2.586</c:v>
                </c:pt>
                <c:pt idx="1294">
                  <c:v>2.588</c:v>
                </c:pt>
                <c:pt idx="1295">
                  <c:v>2.59</c:v>
                </c:pt>
                <c:pt idx="1296">
                  <c:v>2.592</c:v>
                </c:pt>
                <c:pt idx="1297">
                  <c:v>2.594</c:v>
                </c:pt>
                <c:pt idx="1298">
                  <c:v>2.596</c:v>
                </c:pt>
                <c:pt idx="1299">
                  <c:v>2.598</c:v>
                </c:pt>
                <c:pt idx="1300">
                  <c:v>2.6</c:v>
                </c:pt>
                <c:pt idx="1301">
                  <c:v>2.602</c:v>
                </c:pt>
                <c:pt idx="1302">
                  <c:v>2.604</c:v>
                </c:pt>
                <c:pt idx="1303">
                  <c:v>2.606</c:v>
                </c:pt>
                <c:pt idx="1304">
                  <c:v>2.608</c:v>
                </c:pt>
                <c:pt idx="1305">
                  <c:v>2.61</c:v>
                </c:pt>
                <c:pt idx="1306">
                  <c:v>2.612</c:v>
                </c:pt>
                <c:pt idx="1307">
                  <c:v>2.614</c:v>
                </c:pt>
                <c:pt idx="1308">
                  <c:v>2.616</c:v>
                </c:pt>
                <c:pt idx="1309">
                  <c:v>2.618</c:v>
                </c:pt>
                <c:pt idx="1310">
                  <c:v>2.62</c:v>
                </c:pt>
                <c:pt idx="1311">
                  <c:v>2.622</c:v>
                </c:pt>
                <c:pt idx="1312">
                  <c:v>2.624</c:v>
                </c:pt>
                <c:pt idx="1313">
                  <c:v>2.626</c:v>
                </c:pt>
                <c:pt idx="1314">
                  <c:v>2.628</c:v>
                </c:pt>
                <c:pt idx="1315">
                  <c:v>2.63</c:v>
                </c:pt>
                <c:pt idx="1316">
                  <c:v>2.632</c:v>
                </c:pt>
                <c:pt idx="1317">
                  <c:v>2.634</c:v>
                </c:pt>
                <c:pt idx="1318">
                  <c:v>2.636</c:v>
                </c:pt>
                <c:pt idx="1319">
                  <c:v>2.638</c:v>
                </c:pt>
                <c:pt idx="1320">
                  <c:v>2.64</c:v>
                </c:pt>
                <c:pt idx="1321">
                  <c:v>2.642</c:v>
                </c:pt>
                <c:pt idx="1322">
                  <c:v>2.644</c:v>
                </c:pt>
                <c:pt idx="1323">
                  <c:v>2.646</c:v>
                </c:pt>
                <c:pt idx="1324">
                  <c:v>2.648</c:v>
                </c:pt>
                <c:pt idx="1325">
                  <c:v>2.65</c:v>
                </c:pt>
                <c:pt idx="1326">
                  <c:v>2.652</c:v>
                </c:pt>
                <c:pt idx="1327">
                  <c:v>2.654</c:v>
                </c:pt>
                <c:pt idx="1328">
                  <c:v>2.656</c:v>
                </c:pt>
                <c:pt idx="1329">
                  <c:v>2.658</c:v>
                </c:pt>
                <c:pt idx="1330">
                  <c:v>2.66</c:v>
                </c:pt>
                <c:pt idx="1331">
                  <c:v>2.662</c:v>
                </c:pt>
                <c:pt idx="1332">
                  <c:v>2.664</c:v>
                </c:pt>
                <c:pt idx="1333">
                  <c:v>2.666</c:v>
                </c:pt>
                <c:pt idx="1334">
                  <c:v>2.668</c:v>
                </c:pt>
                <c:pt idx="1335">
                  <c:v>2.67</c:v>
                </c:pt>
                <c:pt idx="1336">
                  <c:v>2.672</c:v>
                </c:pt>
                <c:pt idx="1337">
                  <c:v>2.674</c:v>
                </c:pt>
                <c:pt idx="1338">
                  <c:v>2.676</c:v>
                </c:pt>
                <c:pt idx="1339">
                  <c:v>2.678</c:v>
                </c:pt>
                <c:pt idx="1340">
                  <c:v>2.68</c:v>
                </c:pt>
                <c:pt idx="1341">
                  <c:v>2.682</c:v>
                </c:pt>
                <c:pt idx="1342">
                  <c:v>2.684</c:v>
                </c:pt>
                <c:pt idx="1343">
                  <c:v>2.686</c:v>
                </c:pt>
                <c:pt idx="1344">
                  <c:v>2.688</c:v>
                </c:pt>
                <c:pt idx="1345">
                  <c:v>2.69</c:v>
                </c:pt>
                <c:pt idx="1346">
                  <c:v>2.692</c:v>
                </c:pt>
                <c:pt idx="1347">
                  <c:v>2.694</c:v>
                </c:pt>
                <c:pt idx="1348">
                  <c:v>2.696</c:v>
                </c:pt>
                <c:pt idx="1349">
                  <c:v>2.698</c:v>
                </c:pt>
                <c:pt idx="1350">
                  <c:v>2.7</c:v>
                </c:pt>
                <c:pt idx="1351">
                  <c:v>2.702</c:v>
                </c:pt>
                <c:pt idx="1352">
                  <c:v>2.704</c:v>
                </c:pt>
                <c:pt idx="1353">
                  <c:v>2.706</c:v>
                </c:pt>
                <c:pt idx="1354">
                  <c:v>2.708</c:v>
                </c:pt>
                <c:pt idx="1355">
                  <c:v>2.71</c:v>
                </c:pt>
                <c:pt idx="1356">
                  <c:v>2.712</c:v>
                </c:pt>
                <c:pt idx="1357">
                  <c:v>2.714</c:v>
                </c:pt>
                <c:pt idx="1358">
                  <c:v>2.716</c:v>
                </c:pt>
                <c:pt idx="1359">
                  <c:v>2.718</c:v>
                </c:pt>
                <c:pt idx="1360">
                  <c:v>2.72</c:v>
                </c:pt>
                <c:pt idx="1361">
                  <c:v>2.722</c:v>
                </c:pt>
                <c:pt idx="1362">
                  <c:v>2.724</c:v>
                </c:pt>
                <c:pt idx="1363">
                  <c:v>2.726</c:v>
                </c:pt>
                <c:pt idx="1364">
                  <c:v>2.728</c:v>
                </c:pt>
                <c:pt idx="1365">
                  <c:v>2.73</c:v>
                </c:pt>
                <c:pt idx="1366">
                  <c:v>2.732</c:v>
                </c:pt>
                <c:pt idx="1367">
                  <c:v>2.734</c:v>
                </c:pt>
                <c:pt idx="1368">
                  <c:v>2.736</c:v>
                </c:pt>
                <c:pt idx="1369">
                  <c:v>2.738</c:v>
                </c:pt>
                <c:pt idx="1370">
                  <c:v>2.74</c:v>
                </c:pt>
                <c:pt idx="1371">
                  <c:v>2.742</c:v>
                </c:pt>
                <c:pt idx="1372">
                  <c:v>2.744</c:v>
                </c:pt>
                <c:pt idx="1373">
                  <c:v>2.746</c:v>
                </c:pt>
                <c:pt idx="1374">
                  <c:v>2.748</c:v>
                </c:pt>
                <c:pt idx="1375">
                  <c:v>2.75</c:v>
                </c:pt>
                <c:pt idx="1376">
                  <c:v>2.752</c:v>
                </c:pt>
                <c:pt idx="1377">
                  <c:v>2.754</c:v>
                </c:pt>
                <c:pt idx="1378">
                  <c:v>2.756</c:v>
                </c:pt>
                <c:pt idx="1379">
                  <c:v>2.758</c:v>
                </c:pt>
                <c:pt idx="1380">
                  <c:v>2.76</c:v>
                </c:pt>
                <c:pt idx="1381">
                  <c:v>2.762</c:v>
                </c:pt>
                <c:pt idx="1382">
                  <c:v>2.764</c:v>
                </c:pt>
                <c:pt idx="1383">
                  <c:v>2.766</c:v>
                </c:pt>
                <c:pt idx="1384">
                  <c:v>2.768</c:v>
                </c:pt>
                <c:pt idx="1385">
                  <c:v>2.77</c:v>
                </c:pt>
                <c:pt idx="1386">
                  <c:v>2.772</c:v>
                </c:pt>
                <c:pt idx="1387">
                  <c:v>2.774</c:v>
                </c:pt>
                <c:pt idx="1388">
                  <c:v>2.776</c:v>
                </c:pt>
                <c:pt idx="1389">
                  <c:v>2.778</c:v>
                </c:pt>
                <c:pt idx="1390">
                  <c:v>2.78</c:v>
                </c:pt>
                <c:pt idx="1391">
                  <c:v>2.782</c:v>
                </c:pt>
                <c:pt idx="1392">
                  <c:v>2.784</c:v>
                </c:pt>
                <c:pt idx="1393">
                  <c:v>2.786</c:v>
                </c:pt>
                <c:pt idx="1394">
                  <c:v>2.788</c:v>
                </c:pt>
                <c:pt idx="1395">
                  <c:v>2.79</c:v>
                </c:pt>
                <c:pt idx="1396">
                  <c:v>2.792</c:v>
                </c:pt>
                <c:pt idx="1397">
                  <c:v>2.794</c:v>
                </c:pt>
                <c:pt idx="1398">
                  <c:v>2.796</c:v>
                </c:pt>
                <c:pt idx="1399">
                  <c:v>2.798</c:v>
                </c:pt>
                <c:pt idx="1400">
                  <c:v>2.8</c:v>
                </c:pt>
                <c:pt idx="1401">
                  <c:v>2.802</c:v>
                </c:pt>
                <c:pt idx="1402">
                  <c:v>2.804</c:v>
                </c:pt>
                <c:pt idx="1403">
                  <c:v>2.806</c:v>
                </c:pt>
                <c:pt idx="1404">
                  <c:v>2.808</c:v>
                </c:pt>
                <c:pt idx="1405">
                  <c:v>2.81</c:v>
                </c:pt>
                <c:pt idx="1406">
                  <c:v>2.811999999999998</c:v>
                </c:pt>
                <c:pt idx="1407">
                  <c:v>2.814</c:v>
                </c:pt>
                <c:pt idx="1408">
                  <c:v>2.815999999999998</c:v>
                </c:pt>
                <c:pt idx="1409">
                  <c:v>2.818</c:v>
                </c:pt>
                <c:pt idx="1410">
                  <c:v>2.82</c:v>
                </c:pt>
                <c:pt idx="1411">
                  <c:v>2.822</c:v>
                </c:pt>
                <c:pt idx="1412">
                  <c:v>2.824</c:v>
                </c:pt>
                <c:pt idx="1413">
                  <c:v>2.826</c:v>
                </c:pt>
                <c:pt idx="1414">
                  <c:v>2.828</c:v>
                </c:pt>
                <c:pt idx="1415">
                  <c:v>2.83</c:v>
                </c:pt>
                <c:pt idx="1416">
                  <c:v>2.831999999999998</c:v>
                </c:pt>
                <c:pt idx="1417">
                  <c:v>2.834</c:v>
                </c:pt>
                <c:pt idx="1418">
                  <c:v>2.835999999999998</c:v>
                </c:pt>
                <c:pt idx="1419">
                  <c:v>2.838</c:v>
                </c:pt>
                <c:pt idx="1420">
                  <c:v>2.84</c:v>
                </c:pt>
                <c:pt idx="1421">
                  <c:v>2.842</c:v>
                </c:pt>
                <c:pt idx="1422">
                  <c:v>2.844</c:v>
                </c:pt>
                <c:pt idx="1423">
                  <c:v>2.846</c:v>
                </c:pt>
                <c:pt idx="1424">
                  <c:v>2.848</c:v>
                </c:pt>
                <c:pt idx="1425">
                  <c:v>2.85</c:v>
                </c:pt>
                <c:pt idx="1426">
                  <c:v>2.851999999999998</c:v>
                </c:pt>
                <c:pt idx="1427">
                  <c:v>2.854</c:v>
                </c:pt>
                <c:pt idx="1428">
                  <c:v>2.855999999999998</c:v>
                </c:pt>
                <c:pt idx="1429">
                  <c:v>2.858</c:v>
                </c:pt>
                <c:pt idx="1430">
                  <c:v>2.86</c:v>
                </c:pt>
                <c:pt idx="1431">
                  <c:v>2.862</c:v>
                </c:pt>
                <c:pt idx="1432">
                  <c:v>2.864</c:v>
                </c:pt>
                <c:pt idx="1433">
                  <c:v>2.866</c:v>
                </c:pt>
                <c:pt idx="1434">
                  <c:v>2.868</c:v>
                </c:pt>
                <c:pt idx="1435">
                  <c:v>2.87</c:v>
                </c:pt>
                <c:pt idx="1436">
                  <c:v>2.871999999999999</c:v>
                </c:pt>
                <c:pt idx="1437">
                  <c:v>2.874</c:v>
                </c:pt>
                <c:pt idx="1438">
                  <c:v>2.875999999999999</c:v>
                </c:pt>
                <c:pt idx="1439">
                  <c:v>2.878</c:v>
                </c:pt>
                <c:pt idx="1440">
                  <c:v>2.88</c:v>
                </c:pt>
                <c:pt idx="1441">
                  <c:v>2.882</c:v>
                </c:pt>
                <c:pt idx="1442">
                  <c:v>2.884</c:v>
                </c:pt>
                <c:pt idx="1443">
                  <c:v>2.886</c:v>
                </c:pt>
                <c:pt idx="1444">
                  <c:v>2.888</c:v>
                </c:pt>
                <c:pt idx="1445">
                  <c:v>2.89</c:v>
                </c:pt>
                <c:pt idx="1446">
                  <c:v>2.891999999999999</c:v>
                </c:pt>
                <c:pt idx="1447">
                  <c:v>2.894</c:v>
                </c:pt>
                <c:pt idx="1448">
                  <c:v>2.895999999999999</c:v>
                </c:pt>
                <c:pt idx="1449">
                  <c:v>2.898</c:v>
                </c:pt>
                <c:pt idx="1450">
                  <c:v>2.9</c:v>
                </c:pt>
                <c:pt idx="1451">
                  <c:v>2.902</c:v>
                </c:pt>
                <c:pt idx="1452">
                  <c:v>2.904</c:v>
                </c:pt>
                <c:pt idx="1453">
                  <c:v>2.906</c:v>
                </c:pt>
                <c:pt idx="1454">
                  <c:v>2.908</c:v>
                </c:pt>
                <c:pt idx="1455">
                  <c:v>2.91</c:v>
                </c:pt>
                <c:pt idx="1456">
                  <c:v>2.911999999999999</c:v>
                </c:pt>
                <c:pt idx="1457">
                  <c:v>2.914</c:v>
                </c:pt>
                <c:pt idx="1458">
                  <c:v>2.915999999999999</c:v>
                </c:pt>
                <c:pt idx="1459">
                  <c:v>2.918</c:v>
                </c:pt>
                <c:pt idx="1460">
                  <c:v>2.92</c:v>
                </c:pt>
                <c:pt idx="1461">
                  <c:v>2.922</c:v>
                </c:pt>
                <c:pt idx="1462">
                  <c:v>2.924</c:v>
                </c:pt>
                <c:pt idx="1463">
                  <c:v>2.926</c:v>
                </c:pt>
                <c:pt idx="1464">
                  <c:v>2.928</c:v>
                </c:pt>
                <c:pt idx="1465">
                  <c:v>2.93</c:v>
                </c:pt>
                <c:pt idx="1466">
                  <c:v>2.931999999999999</c:v>
                </c:pt>
                <c:pt idx="1467">
                  <c:v>2.934</c:v>
                </c:pt>
                <c:pt idx="1468">
                  <c:v>2.935999999999999</c:v>
                </c:pt>
                <c:pt idx="1469">
                  <c:v>2.938</c:v>
                </c:pt>
                <c:pt idx="1470">
                  <c:v>2.94</c:v>
                </c:pt>
                <c:pt idx="1471">
                  <c:v>2.942</c:v>
                </c:pt>
                <c:pt idx="1472">
                  <c:v>2.944</c:v>
                </c:pt>
                <c:pt idx="1473">
                  <c:v>2.946</c:v>
                </c:pt>
                <c:pt idx="1474">
                  <c:v>2.948</c:v>
                </c:pt>
                <c:pt idx="1475">
                  <c:v>2.95</c:v>
                </c:pt>
                <c:pt idx="1476">
                  <c:v>2.951999999999999</c:v>
                </c:pt>
                <c:pt idx="1477">
                  <c:v>2.954</c:v>
                </c:pt>
                <c:pt idx="1478">
                  <c:v>2.955999999999999</c:v>
                </c:pt>
                <c:pt idx="1479">
                  <c:v>2.958</c:v>
                </c:pt>
                <c:pt idx="1480">
                  <c:v>2.96</c:v>
                </c:pt>
                <c:pt idx="1481">
                  <c:v>2.962</c:v>
                </c:pt>
                <c:pt idx="1482">
                  <c:v>2.964</c:v>
                </c:pt>
                <c:pt idx="1483">
                  <c:v>2.966</c:v>
                </c:pt>
                <c:pt idx="1484">
                  <c:v>2.968</c:v>
                </c:pt>
                <c:pt idx="1485">
                  <c:v>2.97</c:v>
                </c:pt>
                <c:pt idx="1486">
                  <c:v>2.972</c:v>
                </c:pt>
                <c:pt idx="1487">
                  <c:v>2.974</c:v>
                </c:pt>
                <c:pt idx="1488">
                  <c:v>2.976</c:v>
                </c:pt>
                <c:pt idx="1489">
                  <c:v>2.978</c:v>
                </c:pt>
                <c:pt idx="1490">
                  <c:v>2.98</c:v>
                </c:pt>
                <c:pt idx="1491">
                  <c:v>2.982</c:v>
                </c:pt>
                <c:pt idx="1492">
                  <c:v>2.984</c:v>
                </c:pt>
                <c:pt idx="1493">
                  <c:v>2.986</c:v>
                </c:pt>
                <c:pt idx="1494">
                  <c:v>2.988</c:v>
                </c:pt>
                <c:pt idx="1495">
                  <c:v>2.99</c:v>
                </c:pt>
                <c:pt idx="1496">
                  <c:v>2.992</c:v>
                </c:pt>
                <c:pt idx="1497">
                  <c:v>2.994</c:v>
                </c:pt>
                <c:pt idx="1498">
                  <c:v>2.996</c:v>
                </c:pt>
                <c:pt idx="1499">
                  <c:v>2.998</c:v>
                </c:pt>
                <c:pt idx="1500">
                  <c:v>3.0</c:v>
                </c:pt>
                <c:pt idx="1501">
                  <c:v>3.002</c:v>
                </c:pt>
                <c:pt idx="1502">
                  <c:v>3.004</c:v>
                </c:pt>
                <c:pt idx="1503">
                  <c:v>3.006</c:v>
                </c:pt>
                <c:pt idx="1504">
                  <c:v>3.008</c:v>
                </c:pt>
                <c:pt idx="1505">
                  <c:v>3.01</c:v>
                </c:pt>
                <c:pt idx="1506">
                  <c:v>3.012</c:v>
                </c:pt>
                <c:pt idx="1507">
                  <c:v>3.014</c:v>
                </c:pt>
                <c:pt idx="1508">
                  <c:v>3.016</c:v>
                </c:pt>
                <c:pt idx="1509">
                  <c:v>3.018</c:v>
                </c:pt>
                <c:pt idx="1510">
                  <c:v>3.02</c:v>
                </c:pt>
                <c:pt idx="1511">
                  <c:v>3.022</c:v>
                </c:pt>
                <c:pt idx="1512">
                  <c:v>3.024</c:v>
                </c:pt>
                <c:pt idx="1513">
                  <c:v>3.026</c:v>
                </c:pt>
                <c:pt idx="1514">
                  <c:v>3.028</c:v>
                </c:pt>
                <c:pt idx="1515">
                  <c:v>3.03</c:v>
                </c:pt>
                <c:pt idx="1516">
                  <c:v>3.032</c:v>
                </c:pt>
                <c:pt idx="1517">
                  <c:v>3.034</c:v>
                </c:pt>
                <c:pt idx="1518">
                  <c:v>3.036</c:v>
                </c:pt>
                <c:pt idx="1519">
                  <c:v>3.038</c:v>
                </c:pt>
                <c:pt idx="1520">
                  <c:v>3.04</c:v>
                </c:pt>
                <c:pt idx="1521">
                  <c:v>3.042</c:v>
                </c:pt>
                <c:pt idx="1522">
                  <c:v>3.044</c:v>
                </c:pt>
                <c:pt idx="1523">
                  <c:v>3.046</c:v>
                </c:pt>
                <c:pt idx="1524">
                  <c:v>3.048</c:v>
                </c:pt>
                <c:pt idx="1525">
                  <c:v>3.05</c:v>
                </c:pt>
                <c:pt idx="1526">
                  <c:v>3.052</c:v>
                </c:pt>
                <c:pt idx="1527">
                  <c:v>3.054</c:v>
                </c:pt>
                <c:pt idx="1528">
                  <c:v>3.056</c:v>
                </c:pt>
                <c:pt idx="1529">
                  <c:v>3.058</c:v>
                </c:pt>
                <c:pt idx="1530">
                  <c:v>3.06</c:v>
                </c:pt>
                <c:pt idx="1531">
                  <c:v>3.062</c:v>
                </c:pt>
                <c:pt idx="1532">
                  <c:v>3.064</c:v>
                </c:pt>
                <c:pt idx="1533">
                  <c:v>3.066</c:v>
                </c:pt>
                <c:pt idx="1534">
                  <c:v>3.068</c:v>
                </c:pt>
                <c:pt idx="1535">
                  <c:v>3.07</c:v>
                </c:pt>
                <c:pt idx="1536">
                  <c:v>3.072</c:v>
                </c:pt>
                <c:pt idx="1537">
                  <c:v>3.074</c:v>
                </c:pt>
                <c:pt idx="1538">
                  <c:v>3.076</c:v>
                </c:pt>
                <c:pt idx="1539">
                  <c:v>3.078</c:v>
                </c:pt>
                <c:pt idx="1540">
                  <c:v>3.08</c:v>
                </c:pt>
                <c:pt idx="1541">
                  <c:v>3.082</c:v>
                </c:pt>
                <c:pt idx="1542">
                  <c:v>3.084</c:v>
                </c:pt>
                <c:pt idx="1543">
                  <c:v>3.086</c:v>
                </c:pt>
                <c:pt idx="1544">
                  <c:v>3.088</c:v>
                </c:pt>
                <c:pt idx="1545">
                  <c:v>3.09</c:v>
                </c:pt>
                <c:pt idx="1546">
                  <c:v>3.092</c:v>
                </c:pt>
                <c:pt idx="1547">
                  <c:v>3.094</c:v>
                </c:pt>
                <c:pt idx="1548">
                  <c:v>3.096</c:v>
                </c:pt>
                <c:pt idx="1549">
                  <c:v>3.098</c:v>
                </c:pt>
                <c:pt idx="1550">
                  <c:v>3.1</c:v>
                </c:pt>
                <c:pt idx="1551">
                  <c:v>3.102</c:v>
                </c:pt>
                <c:pt idx="1552">
                  <c:v>3.104</c:v>
                </c:pt>
                <c:pt idx="1553">
                  <c:v>3.106</c:v>
                </c:pt>
                <c:pt idx="1554">
                  <c:v>3.108</c:v>
                </c:pt>
                <c:pt idx="1555">
                  <c:v>3.11</c:v>
                </c:pt>
                <c:pt idx="1556">
                  <c:v>3.112</c:v>
                </c:pt>
                <c:pt idx="1557">
                  <c:v>3.114</c:v>
                </c:pt>
                <c:pt idx="1558">
                  <c:v>3.116</c:v>
                </c:pt>
                <c:pt idx="1559">
                  <c:v>3.118</c:v>
                </c:pt>
                <c:pt idx="1560">
                  <c:v>3.12</c:v>
                </c:pt>
                <c:pt idx="1561">
                  <c:v>3.122</c:v>
                </c:pt>
                <c:pt idx="1562">
                  <c:v>3.124</c:v>
                </c:pt>
                <c:pt idx="1563">
                  <c:v>3.126</c:v>
                </c:pt>
                <c:pt idx="1564">
                  <c:v>3.128</c:v>
                </c:pt>
                <c:pt idx="1565">
                  <c:v>3.13</c:v>
                </c:pt>
                <c:pt idx="1566">
                  <c:v>3.132</c:v>
                </c:pt>
                <c:pt idx="1567">
                  <c:v>3.134</c:v>
                </c:pt>
                <c:pt idx="1568">
                  <c:v>3.136</c:v>
                </c:pt>
                <c:pt idx="1569">
                  <c:v>3.138</c:v>
                </c:pt>
                <c:pt idx="1570">
                  <c:v>3.14</c:v>
                </c:pt>
                <c:pt idx="1571">
                  <c:v>3.142</c:v>
                </c:pt>
                <c:pt idx="1572">
                  <c:v>3.144</c:v>
                </c:pt>
                <c:pt idx="1573">
                  <c:v>3.146</c:v>
                </c:pt>
                <c:pt idx="1574">
                  <c:v>3.148</c:v>
                </c:pt>
                <c:pt idx="1575">
                  <c:v>3.15</c:v>
                </c:pt>
                <c:pt idx="1576">
                  <c:v>3.152</c:v>
                </c:pt>
                <c:pt idx="1577">
                  <c:v>3.154</c:v>
                </c:pt>
                <c:pt idx="1578">
                  <c:v>3.156</c:v>
                </c:pt>
                <c:pt idx="1579">
                  <c:v>3.158</c:v>
                </c:pt>
                <c:pt idx="1580">
                  <c:v>3.16</c:v>
                </c:pt>
                <c:pt idx="1581">
                  <c:v>3.162</c:v>
                </c:pt>
                <c:pt idx="1582">
                  <c:v>3.164</c:v>
                </c:pt>
                <c:pt idx="1583">
                  <c:v>3.166</c:v>
                </c:pt>
                <c:pt idx="1584">
                  <c:v>3.168</c:v>
                </c:pt>
                <c:pt idx="1585">
                  <c:v>3.17</c:v>
                </c:pt>
                <c:pt idx="1586">
                  <c:v>3.172</c:v>
                </c:pt>
                <c:pt idx="1587">
                  <c:v>3.174</c:v>
                </c:pt>
                <c:pt idx="1588">
                  <c:v>3.176</c:v>
                </c:pt>
                <c:pt idx="1589">
                  <c:v>3.178</c:v>
                </c:pt>
                <c:pt idx="1590">
                  <c:v>3.18</c:v>
                </c:pt>
                <c:pt idx="1591">
                  <c:v>3.182</c:v>
                </c:pt>
                <c:pt idx="1592">
                  <c:v>3.184</c:v>
                </c:pt>
                <c:pt idx="1593">
                  <c:v>3.186</c:v>
                </c:pt>
                <c:pt idx="1594">
                  <c:v>3.188</c:v>
                </c:pt>
                <c:pt idx="1595">
                  <c:v>3.19</c:v>
                </c:pt>
                <c:pt idx="1596">
                  <c:v>3.192</c:v>
                </c:pt>
                <c:pt idx="1597">
                  <c:v>3.194</c:v>
                </c:pt>
                <c:pt idx="1598">
                  <c:v>3.196</c:v>
                </c:pt>
                <c:pt idx="1599">
                  <c:v>3.198</c:v>
                </c:pt>
                <c:pt idx="1600">
                  <c:v>3.2</c:v>
                </c:pt>
                <c:pt idx="1601">
                  <c:v>3.202</c:v>
                </c:pt>
                <c:pt idx="1602">
                  <c:v>3.204</c:v>
                </c:pt>
                <c:pt idx="1603">
                  <c:v>3.206</c:v>
                </c:pt>
                <c:pt idx="1604">
                  <c:v>3.208</c:v>
                </c:pt>
                <c:pt idx="1605">
                  <c:v>3.21</c:v>
                </c:pt>
                <c:pt idx="1606">
                  <c:v>3.212</c:v>
                </c:pt>
                <c:pt idx="1607">
                  <c:v>3.214</c:v>
                </c:pt>
                <c:pt idx="1608">
                  <c:v>3.216</c:v>
                </c:pt>
                <c:pt idx="1609">
                  <c:v>3.218</c:v>
                </c:pt>
                <c:pt idx="1610">
                  <c:v>3.22</c:v>
                </c:pt>
                <c:pt idx="1611">
                  <c:v>3.222</c:v>
                </c:pt>
                <c:pt idx="1612">
                  <c:v>3.224</c:v>
                </c:pt>
                <c:pt idx="1613">
                  <c:v>3.226</c:v>
                </c:pt>
                <c:pt idx="1614">
                  <c:v>3.228</c:v>
                </c:pt>
                <c:pt idx="1615">
                  <c:v>3.23</c:v>
                </c:pt>
                <c:pt idx="1616">
                  <c:v>3.232</c:v>
                </c:pt>
                <c:pt idx="1617">
                  <c:v>3.234</c:v>
                </c:pt>
                <c:pt idx="1618">
                  <c:v>3.236</c:v>
                </c:pt>
                <c:pt idx="1619">
                  <c:v>3.238</c:v>
                </c:pt>
                <c:pt idx="1620">
                  <c:v>3.24</c:v>
                </c:pt>
                <c:pt idx="1621">
                  <c:v>3.242</c:v>
                </c:pt>
                <c:pt idx="1622">
                  <c:v>3.244</c:v>
                </c:pt>
                <c:pt idx="1623">
                  <c:v>3.246</c:v>
                </c:pt>
                <c:pt idx="1624">
                  <c:v>3.248</c:v>
                </c:pt>
                <c:pt idx="1625">
                  <c:v>3.25</c:v>
                </c:pt>
                <c:pt idx="1626">
                  <c:v>3.252</c:v>
                </c:pt>
                <c:pt idx="1627">
                  <c:v>3.254</c:v>
                </c:pt>
                <c:pt idx="1628">
                  <c:v>3.256</c:v>
                </c:pt>
                <c:pt idx="1629">
                  <c:v>3.258</c:v>
                </c:pt>
                <c:pt idx="1630">
                  <c:v>3.26</c:v>
                </c:pt>
                <c:pt idx="1631">
                  <c:v>3.262</c:v>
                </c:pt>
                <c:pt idx="1632">
                  <c:v>3.264</c:v>
                </c:pt>
                <c:pt idx="1633">
                  <c:v>3.266</c:v>
                </c:pt>
                <c:pt idx="1634">
                  <c:v>3.268</c:v>
                </c:pt>
                <c:pt idx="1635">
                  <c:v>3.27</c:v>
                </c:pt>
                <c:pt idx="1636">
                  <c:v>3.272</c:v>
                </c:pt>
                <c:pt idx="1637">
                  <c:v>3.274</c:v>
                </c:pt>
                <c:pt idx="1638">
                  <c:v>3.276</c:v>
                </c:pt>
                <c:pt idx="1639">
                  <c:v>3.278</c:v>
                </c:pt>
                <c:pt idx="1640">
                  <c:v>3.28</c:v>
                </c:pt>
                <c:pt idx="1641">
                  <c:v>3.282</c:v>
                </c:pt>
                <c:pt idx="1642">
                  <c:v>3.284</c:v>
                </c:pt>
                <c:pt idx="1643">
                  <c:v>3.286</c:v>
                </c:pt>
                <c:pt idx="1644">
                  <c:v>3.288</c:v>
                </c:pt>
                <c:pt idx="1645">
                  <c:v>3.29</c:v>
                </c:pt>
                <c:pt idx="1646">
                  <c:v>3.292</c:v>
                </c:pt>
                <c:pt idx="1647">
                  <c:v>3.294</c:v>
                </c:pt>
                <c:pt idx="1648">
                  <c:v>3.296</c:v>
                </c:pt>
                <c:pt idx="1649">
                  <c:v>3.298</c:v>
                </c:pt>
                <c:pt idx="1650">
                  <c:v>3.3</c:v>
                </c:pt>
                <c:pt idx="1651">
                  <c:v>3.302</c:v>
                </c:pt>
                <c:pt idx="1652">
                  <c:v>3.304</c:v>
                </c:pt>
                <c:pt idx="1653">
                  <c:v>3.306</c:v>
                </c:pt>
                <c:pt idx="1654">
                  <c:v>3.308</c:v>
                </c:pt>
                <c:pt idx="1655">
                  <c:v>3.31</c:v>
                </c:pt>
                <c:pt idx="1656">
                  <c:v>3.311999999999998</c:v>
                </c:pt>
                <c:pt idx="1657">
                  <c:v>3.314</c:v>
                </c:pt>
                <c:pt idx="1658">
                  <c:v>3.315999999999998</c:v>
                </c:pt>
                <c:pt idx="1659">
                  <c:v>3.318</c:v>
                </c:pt>
                <c:pt idx="1660">
                  <c:v>3.32</c:v>
                </c:pt>
                <c:pt idx="1661">
                  <c:v>3.322</c:v>
                </c:pt>
                <c:pt idx="1662">
                  <c:v>3.324</c:v>
                </c:pt>
                <c:pt idx="1663">
                  <c:v>3.326</c:v>
                </c:pt>
                <c:pt idx="1664">
                  <c:v>3.328</c:v>
                </c:pt>
                <c:pt idx="1665">
                  <c:v>3.33</c:v>
                </c:pt>
                <c:pt idx="1666">
                  <c:v>3.331999999999998</c:v>
                </c:pt>
                <c:pt idx="1667">
                  <c:v>3.334</c:v>
                </c:pt>
                <c:pt idx="1668">
                  <c:v>3.335999999999998</c:v>
                </c:pt>
                <c:pt idx="1669">
                  <c:v>3.338</c:v>
                </c:pt>
                <c:pt idx="1670">
                  <c:v>3.34</c:v>
                </c:pt>
                <c:pt idx="1671">
                  <c:v>3.342</c:v>
                </c:pt>
                <c:pt idx="1672">
                  <c:v>3.344</c:v>
                </c:pt>
                <c:pt idx="1673">
                  <c:v>3.346</c:v>
                </c:pt>
                <c:pt idx="1674">
                  <c:v>3.348</c:v>
                </c:pt>
                <c:pt idx="1675">
                  <c:v>3.35</c:v>
                </c:pt>
                <c:pt idx="1676">
                  <c:v>3.351999999999998</c:v>
                </c:pt>
                <c:pt idx="1677">
                  <c:v>3.354</c:v>
                </c:pt>
                <c:pt idx="1678">
                  <c:v>3.355999999999998</c:v>
                </c:pt>
                <c:pt idx="1679">
                  <c:v>3.358</c:v>
                </c:pt>
                <c:pt idx="1680">
                  <c:v>3.36</c:v>
                </c:pt>
                <c:pt idx="1681">
                  <c:v>3.362</c:v>
                </c:pt>
                <c:pt idx="1682">
                  <c:v>3.364</c:v>
                </c:pt>
                <c:pt idx="1683">
                  <c:v>3.366</c:v>
                </c:pt>
                <c:pt idx="1684">
                  <c:v>3.368</c:v>
                </c:pt>
                <c:pt idx="1685">
                  <c:v>3.37</c:v>
                </c:pt>
                <c:pt idx="1686">
                  <c:v>3.371999999999999</c:v>
                </c:pt>
                <c:pt idx="1687">
                  <c:v>3.374</c:v>
                </c:pt>
                <c:pt idx="1688">
                  <c:v>3.375999999999999</c:v>
                </c:pt>
                <c:pt idx="1689">
                  <c:v>3.378</c:v>
                </c:pt>
                <c:pt idx="1690">
                  <c:v>3.38</c:v>
                </c:pt>
                <c:pt idx="1691">
                  <c:v>3.382</c:v>
                </c:pt>
                <c:pt idx="1692">
                  <c:v>3.384</c:v>
                </c:pt>
                <c:pt idx="1693">
                  <c:v>3.386</c:v>
                </c:pt>
                <c:pt idx="1694">
                  <c:v>3.388</c:v>
                </c:pt>
                <c:pt idx="1695">
                  <c:v>3.39</c:v>
                </c:pt>
                <c:pt idx="1696">
                  <c:v>3.391999999999999</c:v>
                </c:pt>
                <c:pt idx="1697">
                  <c:v>3.394</c:v>
                </c:pt>
                <c:pt idx="1698">
                  <c:v>3.395999999999999</c:v>
                </c:pt>
                <c:pt idx="1699">
                  <c:v>3.398</c:v>
                </c:pt>
                <c:pt idx="1700">
                  <c:v>3.4</c:v>
                </c:pt>
                <c:pt idx="1701">
                  <c:v>3.402</c:v>
                </c:pt>
                <c:pt idx="1702">
                  <c:v>3.404</c:v>
                </c:pt>
                <c:pt idx="1703">
                  <c:v>3.406</c:v>
                </c:pt>
                <c:pt idx="1704">
                  <c:v>3.408</c:v>
                </c:pt>
                <c:pt idx="1705">
                  <c:v>3.41</c:v>
                </c:pt>
                <c:pt idx="1706">
                  <c:v>3.411999999999999</c:v>
                </c:pt>
                <c:pt idx="1707">
                  <c:v>3.414</c:v>
                </c:pt>
                <c:pt idx="1708">
                  <c:v>3.415999999999999</c:v>
                </c:pt>
                <c:pt idx="1709">
                  <c:v>3.418</c:v>
                </c:pt>
                <c:pt idx="1710">
                  <c:v>3.42</c:v>
                </c:pt>
                <c:pt idx="1711">
                  <c:v>3.422</c:v>
                </c:pt>
                <c:pt idx="1712">
                  <c:v>3.424</c:v>
                </c:pt>
                <c:pt idx="1713">
                  <c:v>3.426</c:v>
                </c:pt>
                <c:pt idx="1714">
                  <c:v>3.428</c:v>
                </c:pt>
                <c:pt idx="1715">
                  <c:v>3.43</c:v>
                </c:pt>
                <c:pt idx="1716">
                  <c:v>3.431999999999999</c:v>
                </c:pt>
                <c:pt idx="1717">
                  <c:v>3.434</c:v>
                </c:pt>
                <c:pt idx="1718">
                  <c:v>3.435999999999999</c:v>
                </c:pt>
                <c:pt idx="1719">
                  <c:v>3.438</c:v>
                </c:pt>
                <c:pt idx="1720">
                  <c:v>3.44</c:v>
                </c:pt>
                <c:pt idx="1721">
                  <c:v>3.442</c:v>
                </c:pt>
                <c:pt idx="1722">
                  <c:v>3.444</c:v>
                </c:pt>
                <c:pt idx="1723">
                  <c:v>3.446</c:v>
                </c:pt>
                <c:pt idx="1724">
                  <c:v>3.448</c:v>
                </c:pt>
                <c:pt idx="1725">
                  <c:v>3.45</c:v>
                </c:pt>
                <c:pt idx="1726">
                  <c:v>3.451999999999999</c:v>
                </c:pt>
                <c:pt idx="1727">
                  <c:v>3.454</c:v>
                </c:pt>
                <c:pt idx="1728">
                  <c:v>3.455999999999999</c:v>
                </c:pt>
                <c:pt idx="1729">
                  <c:v>3.458</c:v>
                </c:pt>
                <c:pt idx="1730">
                  <c:v>3.46</c:v>
                </c:pt>
                <c:pt idx="1731">
                  <c:v>3.462</c:v>
                </c:pt>
                <c:pt idx="1732">
                  <c:v>3.464</c:v>
                </c:pt>
                <c:pt idx="1733">
                  <c:v>3.466</c:v>
                </c:pt>
                <c:pt idx="1734">
                  <c:v>3.468</c:v>
                </c:pt>
                <c:pt idx="1735">
                  <c:v>3.47</c:v>
                </c:pt>
                <c:pt idx="1736">
                  <c:v>3.472</c:v>
                </c:pt>
                <c:pt idx="1737">
                  <c:v>3.474</c:v>
                </c:pt>
                <c:pt idx="1738">
                  <c:v>3.476</c:v>
                </c:pt>
                <c:pt idx="1739">
                  <c:v>3.478</c:v>
                </c:pt>
                <c:pt idx="1740">
                  <c:v>3.48</c:v>
                </c:pt>
                <c:pt idx="1741">
                  <c:v>3.482</c:v>
                </c:pt>
                <c:pt idx="1742">
                  <c:v>3.484</c:v>
                </c:pt>
                <c:pt idx="1743">
                  <c:v>3.486</c:v>
                </c:pt>
                <c:pt idx="1744">
                  <c:v>3.488</c:v>
                </c:pt>
                <c:pt idx="1745">
                  <c:v>3.49</c:v>
                </c:pt>
                <c:pt idx="1746">
                  <c:v>3.492</c:v>
                </c:pt>
                <c:pt idx="1747">
                  <c:v>3.494</c:v>
                </c:pt>
                <c:pt idx="1748">
                  <c:v>3.496</c:v>
                </c:pt>
                <c:pt idx="1749">
                  <c:v>3.498</c:v>
                </c:pt>
                <c:pt idx="1750">
                  <c:v>3.5</c:v>
                </c:pt>
                <c:pt idx="1751">
                  <c:v>3.502</c:v>
                </c:pt>
                <c:pt idx="1752">
                  <c:v>3.504</c:v>
                </c:pt>
                <c:pt idx="1753">
                  <c:v>3.506</c:v>
                </c:pt>
                <c:pt idx="1754">
                  <c:v>3.508</c:v>
                </c:pt>
                <c:pt idx="1755">
                  <c:v>3.51</c:v>
                </c:pt>
                <c:pt idx="1756">
                  <c:v>3.512</c:v>
                </c:pt>
                <c:pt idx="1757">
                  <c:v>3.514</c:v>
                </c:pt>
                <c:pt idx="1758">
                  <c:v>3.516</c:v>
                </c:pt>
                <c:pt idx="1759">
                  <c:v>3.518</c:v>
                </c:pt>
                <c:pt idx="1760">
                  <c:v>3.52</c:v>
                </c:pt>
                <c:pt idx="1761">
                  <c:v>3.522</c:v>
                </c:pt>
                <c:pt idx="1762">
                  <c:v>3.524</c:v>
                </c:pt>
                <c:pt idx="1763">
                  <c:v>3.526</c:v>
                </c:pt>
                <c:pt idx="1764">
                  <c:v>3.528</c:v>
                </c:pt>
                <c:pt idx="1765">
                  <c:v>3.53</c:v>
                </c:pt>
                <c:pt idx="1766">
                  <c:v>3.532</c:v>
                </c:pt>
                <c:pt idx="1767">
                  <c:v>3.534</c:v>
                </c:pt>
                <c:pt idx="1768">
                  <c:v>3.536</c:v>
                </c:pt>
                <c:pt idx="1769">
                  <c:v>3.538</c:v>
                </c:pt>
                <c:pt idx="1770">
                  <c:v>3.54</c:v>
                </c:pt>
                <c:pt idx="1771">
                  <c:v>3.542</c:v>
                </c:pt>
                <c:pt idx="1772">
                  <c:v>3.544</c:v>
                </c:pt>
                <c:pt idx="1773">
                  <c:v>3.546</c:v>
                </c:pt>
                <c:pt idx="1774">
                  <c:v>3.548</c:v>
                </c:pt>
                <c:pt idx="1775">
                  <c:v>3.55</c:v>
                </c:pt>
                <c:pt idx="1776">
                  <c:v>3.552</c:v>
                </c:pt>
                <c:pt idx="1777">
                  <c:v>3.554</c:v>
                </c:pt>
                <c:pt idx="1778">
                  <c:v>3.556</c:v>
                </c:pt>
                <c:pt idx="1779">
                  <c:v>3.558</c:v>
                </c:pt>
                <c:pt idx="1780">
                  <c:v>3.56</c:v>
                </c:pt>
                <c:pt idx="1781">
                  <c:v>3.562</c:v>
                </c:pt>
                <c:pt idx="1782">
                  <c:v>3.564</c:v>
                </c:pt>
                <c:pt idx="1783">
                  <c:v>3.566</c:v>
                </c:pt>
                <c:pt idx="1784">
                  <c:v>3.568</c:v>
                </c:pt>
                <c:pt idx="1785">
                  <c:v>3.57</c:v>
                </c:pt>
                <c:pt idx="1786">
                  <c:v>3.572</c:v>
                </c:pt>
                <c:pt idx="1787">
                  <c:v>3.574</c:v>
                </c:pt>
                <c:pt idx="1788">
                  <c:v>3.576</c:v>
                </c:pt>
                <c:pt idx="1789">
                  <c:v>3.578</c:v>
                </c:pt>
                <c:pt idx="1790">
                  <c:v>3.58</c:v>
                </c:pt>
                <c:pt idx="1791">
                  <c:v>3.582</c:v>
                </c:pt>
                <c:pt idx="1792">
                  <c:v>3.584</c:v>
                </c:pt>
                <c:pt idx="1793">
                  <c:v>3.586</c:v>
                </c:pt>
                <c:pt idx="1794">
                  <c:v>3.588</c:v>
                </c:pt>
                <c:pt idx="1795">
                  <c:v>3.59</c:v>
                </c:pt>
                <c:pt idx="1796">
                  <c:v>3.592</c:v>
                </c:pt>
                <c:pt idx="1797">
                  <c:v>3.594</c:v>
                </c:pt>
                <c:pt idx="1798">
                  <c:v>3.596</c:v>
                </c:pt>
                <c:pt idx="1799">
                  <c:v>3.598</c:v>
                </c:pt>
                <c:pt idx="1800">
                  <c:v>3.6</c:v>
                </c:pt>
                <c:pt idx="1801">
                  <c:v>3.602</c:v>
                </c:pt>
                <c:pt idx="1802">
                  <c:v>3.604</c:v>
                </c:pt>
                <c:pt idx="1803">
                  <c:v>3.606</c:v>
                </c:pt>
                <c:pt idx="1804">
                  <c:v>3.608</c:v>
                </c:pt>
                <c:pt idx="1805">
                  <c:v>3.61</c:v>
                </c:pt>
                <c:pt idx="1806">
                  <c:v>3.612</c:v>
                </c:pt>
                <c:pt idx="1807">
                  <c:v>3.614</c:v>
                </c:pt>
                <c:pt idx="1808">
                  <c:v>3.616</c:v>
                </c:pt>
                <c:pt idx="1809">
                  <c:v>3.618</c:v>
                </c:pt>
                <c:pt idx="1810">
                  <c:v>3.62</c:v>
                </c:pt>
                <c:pt idx="1811">
                  <c:v>3.622</c:v>
                </c:pt>
                <c:pt idx="1812">
                  <c:v>3.624</c:v>
                </c:pt>
                <c:pt idx="1813">
                  <c:v>3.626</c:v>
                </c:pt>
                <c:pt idx="1814">
                  <c:v>3.628</c:v>
                </c:pt>
                <c:pt idx="1815">
                  <c:v>3.63</c:v>
                </c:pt>
                <c:pt idx="1816">
                  <c:v>3.632</c:v>
                </c:pt>
                <c:pt idx="1817">
                  <c:v>3.634</c:v>
                </c:pt>
                <c:pt idx="1818">
                  <c:v>3.636</c:v>
                </c:pt>
                <c:pt idx="1819">
                  <c:v>3.638</c:v>
                </c:pt>
                <c:pt idx="1820">
                  <c:v>3.64</c:v>
                </c:pt>
                <c:pt idx="1821">
                  <c:v>3.642</c:v>
                </c:pt>
                <c:pt idx="1822">
                  <c:v>3.644</c:v>
                </c:pt>
                <c:pt idx="1823">
                  <c:v>3.646</c:v>
                </c:pt>
                <c:pt idx="1824">
                  <c:v>3.648</c:v>
                </c:pt>
                <c:pt idx="1825">
                  <c:v>3.65</c:v>
                </c:pt>
                <c:pt idx="1826">
                  <c:v>3.652</c:v>
                </c:pt>
                <c:pt idx="1827">
                  <c:v>3.654</c:v>
                </c:pt>
                <c:pt idx="1828">
                  <c:v>3.656</c:v>
                </c:pt>
                <c:pt idx="1829">
                  <c:v>3.658</c:v>
                </c:pt>
                <c:pt idx="1830">
                  <c:v>3.66</c:v>
                </c:pt>
                <c:pt idx="1831">
                  <c:v>3.662</c:v>
                </c:pt>
                <c:pt idx="1832">
                  <c:v>3.664</c:v>
                </c:pt>
                <c:pt idx="1833">
                  <c:v>3.666</c:v>
                </c:pt>
                <c:pt idx="1834">
                  <c:v>3.668</c:v>
                </c:pt>
                <c:pt idx="1835">
                  <c:v>3.67</c:v>
                </c:pt>
                <c:pt idx="1836">
                  <c:v>3.672</c:v>
                </c:pt>
                <c:pt idx="1837">
                  <c:v>3.674</c:v>
                </c:pt>
                <c:pt idx="1838">
                  <c:v>3.676</c:v>
                </c:pt>
                <c:pt idx="1839">
                  <c:v>3.678</c:v>
                </c:pt>
                <c:pt idx="1840">
                  <c:v>3.68</c:v>
                </c:pt>
                <c:pt idx="1841">
                  <c:v>3.682</c:v>
                </c:pt>
                <c:pt idx="1842">
                  <c:v>3.684</c:v>
                </c:pt>
                <c:pt idx="1843">
                  <c:v>3.686</c:v>
                </c:pt>
                <c:pt idx="1844">
                  <c:v>3.688</c:v>
                </c:pt>
                <c:pt idx="1845">
                  <c:v>3.69</c:v>
                </c:pt>
                <c:pt idx="1846">
                  <c:v>3.692</c:v>
                </c:pt>
                <c:pt idx="1847">
                  <c:v>3.694</c:v>
                </c:pt>
                <c:pt idx="1848">
                  <c:v>3.696</c:v>
                </c:pt>
                <c:pt idx="1849">
                  <c:v>3.698</c:v>
                </c:pt>
                <c:pt idx="1850">
                  <c:v>3.7</c:v>
                </c:pt>
                <c:pt idx="1851">
                  <c:v>3.702</c:v>
                </c:pt>
                <c:pt idx="1852">
                  <c:v>3.704</c:v>
                </c:pt>
                <c:pt idx="1853">
                  <c:v>3.706</c:v>
                </c:pt>
                <c:pt idx="1854">
                  <c:v>3.708</c:v>
                </c:pt>
                <c:pt idx="1855">
                  <c:v>3.71</c:v>
                </c:pt>
                <c:pt idx="1856">
                  <c:v>3.712</c:v>
                </c:pt>
                <c:pt idx="1857">
                  <c:v>3.714</c:v>
                </c:pt>
                <c:pt idx="1858">
                  <c:v>3.716</c:v>
                </c:pt>
                <c:pt idx="1859">
                  <c:v>3.718</c:v>
                </c:pt>
                <c:pt idx="1860">
                  <c:v>3.72</c:v>
                </c:pt>
                <c:pt idx="1861">
                  <c:v>3.722</c:v>
                </c:pt>
                <c:pt idx="1862">
                  <c:v>3.724</c:v>
                </c:pt>
                <c:pt idx="1863">
                  <c:v>3.726</c:v>
                </c:pt>
                <c:pt idx="1864">
                  <c:v>3.728</c:v>
                </c:pt>
                <c:pt idx="1865">
                  <c:v>3.73</c:v>
                </c:pt>
                <c:pt idx="1866">
                  <c:v>3.732</c:v>
                </c:pt>
                <c:pt idx="1867">
                  <c:v>3.734</c:v>
                </c:pt>
                <c:pt idx="1868">
                  <c:v>3.736</c:v>
                </c:pt>
                <c:pt idx="1869">
                  <c:v>3.738</c:v>
                </c:pt>
                <c:pt idx="1870">
                  <c:v>3.74</c:v>
                </c:pt>
                <c:pt idx="1871">
                  <c:v>3.742</c:v>
                </c:pt>
                <c:pt idx="1872">
                  <c:v>3.744</c:v>
                </c:pt>
                <c:pt idx="1873">
                  <c:v>3.746</c:v>
                </c:pt>
                <c:pt idx="1874">
                  <c:v>3.748</c:v>
                </c:pt>
                <c:pt idx="1875">
                  <c:v>3.75</c:v>
                </c:pt>
                <c:pt idx="1876">
                  <c:v>3.752</c:v>
                </c:pt>
                <c:pt idx="1877">
                  <c:v>3.754</c:v>
                </c:pt>
                <c:pt idx="1878">
                  <c:v>3.756</c:v>
                </c:pt>
                <c:pt idx="1879">
                  <c:v>3.758</c:v>
                </c:pt>
                <c:pt idx="1880">
                  <c:v>3.76</c:v>
                </c:pt>
                <c:pt idx="1881">
                  <c:v>3.762</c:v>
                </c:pt>
                <c:pt idx="1882">
                  <c:v>3.764</c:v>
                </c:pt>
                <c:pt idx="1883">
                  <c:v>3.766</c:v>
                </c:pt>
                <c:pt idx="1884">
                  <c:v>3.768</c:v>
                </c:pt>
                <c:pt idx="1885">
                  <c:v>3.77</c:v>
                </c:pt>
                <c:pt idx="1886">
                  <c:v>3.772</c:v>
                </c:pt>
                <c:pt idx="1887">
                  <c:v>3.774</c:v>
                </c:pt>
                <c:pt idx="1888">
                  <c:v>3.776</c:v>
                </c:pt>
                <c:pt idx="1889">
                  <c:v>3.778</c:v>
                </c:pt>
                <c:pt idx="1890">
                  <c:v>3.78</c:v>
                </c:pt>
                <c:pt idx="1891">
                  <c:v>3.782</c:v>
                </c:pt>
                <c:pt idx="1892">
                  <c:v>3.784</c:v>
                </c:pt>
                <c:pt idx="1893">
                  <c:v>3.786</c:v>
                </c:pt>
                <c:pt idx="1894">
                  <c:v>3.788</c:v>
                </c:pt>
                <c:pt idx="1895">
                  <c:v>3.79</c:v>
                </c:pt>
                <c:pt idx="1896">
                  <c:v>3.792</c:v>
                </c:pt>
                <c:pt idx="1897">
                  <c:v>3.794</c:v>
                </c:pt>
                <c:pt idx="1898">
                  <c:v>3.796</c:v>
                </c:pt>
                <c:pt idx="1899">
                  <c:v>3.798</c:v>
                </c:pt>
                <c:pt idx="1900">
                  <c:v>3.8</c:v>
                </c:pt>
                <c:pt idx="1901">
                  <c:v>3.802</c:v>
                </c:pt>
                <c:pt idx="1902">
                  <c:v>3.804</c:v>
                </c:pt>
                <c:pt idx="1903">
                  <c:v>3.806</c:v>
                </c:pt>
                <c:pt idx="1904">
                  <c:v>3.808</c:v>
                </c:pt>
                <c:pt idx="1905">
                  <c:v>3.81</c:v>
                </c:pt>
                <c:pt idx="1906">
                  <c:v>3.811999999999998</c:v>
                </c:pt>
                <c:pt idx="1907">
                  <c:v>3.814</c:v>
                </c:pt>
                <c:pt idx="1908">
                  <c:v>3.815999999999998</c:v>
                </c:pt>
                <c:pt idx="1909">
                  <c:v>3.818</c:v>
                </c:pt>
                <c:pt idx="1910">
                  <c:v>3.82</c:v>
                </c:pt>
                <c:pt idx="1911">
                  <c:v>3.822</c:v>
                </c:pt>
                <c:pt idx="1912">
                  <c:v>3.824</c:v>
                </c:pt>
                <c:pt idx="1913">
                  <c:v>3.826</c:v>
                </c:pt>
                <c:pt idx="1914">
                  <c:v>3.828</c:v>
                </c:pt>
                <c:pt idx="1915">
                  <c:v>3.83</c:v>
                </c:pt>
                <c:pt idx="1916">
                  <c:v>3.831999999999998</c:v>
                </c:pt>
                <c:pt idx="1917">
                  <c:v>3.834</c:v>
                </c:pt>
                <c:pt idx="1918">
                  <c:v>3.835999999999998</c:v>
                </c:pt>
                <c:pt idx="1919">
                  <c:v>3.838</c:v>
                </c:pt>
                <c:pt idx="1920">
                  <c:v>3.84</c:v>
                </c:pt>
                <c:pt idx="1921">
                  <c:v>3.842</c:v>
                </c:pt>
                <c:pt idx="1922">
                  <c:v>3.844</c:v>
                </c:pt>
                <c:pt idx="1923">
                  <c:v>3.846</c:v>
                </c:pt>
                <c:pt idx="1924">
                  <c:v>3.848</c:v>
                </c:pt>
                <c:pt idx="1925">
                  <c:v>3.85</c:v>
                </c:pt>
                <c:pt idx="1926">
                  <c:v>3.851999999999998</c:v>
                </c:pt>
                <c:pt idx="1927">
                  <c:v>3.854</c:v>
                </c:pt>
                <c:pt idx="1928">
                  <c:v>3.855999999999998</c:v>
                </c:pt>
                <c:pt idx="1929">
                  <c:v>3.858</c:v>
                </c:pt>
                <c:pt idx="1930">
                  <c:v>3.86</c:v>
                </c:pt>
                <c:pt idx="1931">
                  <c:v>3.862</c:v>
                </c:pt>
                <c:pt idx="1932">
                  <c:v>3.864</c:v>
                </c:pt>
                <c:pt idx="1933">
                  <c:v>3.866</c:v>
                </c:pt>
                <c:pt idx="1934">
                  <c:v>3.868</c:v>
                </c:pt>
                <c:pt idx="1935">
                  <c:v>3.87</c:v>
                </c:pt>
                <c:pt idx="1936">
                  <c:v>3.871999999999999</c:v>
                </c:pt>
                <c:pt idx="1937">
                  <c:v>3.874</c:v>
                </c:pt>
                <c:pt idx="1938">
                  <c:v>3.875999999999999</c:v>
                </c:pt>
                <c:pt idx="1939">
                  <c:v>3.878</c:v>
                </c:pt>
                <c:pt idx="1940">
                  <c:v>3.88</c:v>
                </c:pt>
                <c:pt idx="1941">
                  <c:v>3.882</c:v>
                </c:pt>
                <c:pt idx="1942">
                  <c:v>3.884</c:v>
                </c:pt>
                <c:pt idx="1943">
                  <c:v>3.886</c:v>
                </c:pt>
                <c:pt idx="1944">
                  <c:v>3.888</c:v>
                </c:pt>
                <c:pt idx="1945">
                  <c:v>3.89</c:v>
                </c:pt>
                <c:pt idx="1946">
                  <c:v>3.891999999999999</c:v>
                </c:pt>
                <c:pt idx="1947">
                  <c:v>3.894</c:v>
                </c:pt>
                <c:pt idx="1948">
                  <c:v>3.895999999999999</c:v>
                </c:pt>
                <c:pt idx="1949">
                  <c:v>3.898</c:v>
                </c:pt>
                <c:pt idx="1950">
                  <c:v>3.9</c:v>
                </c:pt>
                <c:pt idx="1951">
                  <c:v>3.902</c:v>
                </c:pt>
                <c:pt idx="1952">
                  <c:v>3.904</c:v>
                </c:pt>
                <c:pt idx="1953">
                  <c:v>3.906</c:v>
                </c:pt>
                <c:pt idx="1954">
                  <c:v>3.908</c:v>
                </c:pt>
                <c:pt idx="1955">
                  <c:v>3.91</c:v>
                </c:pt>
                <c:pt idx="1956">
                  <c:v>3.911999999999999</c:v>
                </c:pt>
                <c:pt idx="1957">
                  <c:v>3.914</c:v>
                </c:pt>
                <c:pt idx="1958">
                  <c:v>3.915999999999999</c:v>
                </c:pt>
                <c:pt idx="1959">
                  <c:v>3.918</c:v>
                </c:pt>
                <c:pt idx="1960">
                  <c:v>3.92</c:v>
                </c:pt>
                <c:pt idx="1961">
                  <c:v>3.922</c:v>
                </c:pt>
                <c:pt idx="1962">
                  <c:v>3.924</c:v>
                </c:pt>
                <c:pt idx="1963">
                  <c:v>3.926</c:v>
                </c:pt>
                <c:pt idx="1964">
                  <c:v>3.928</c:v>
                </c:pt>
                <c:pt idx="1965">
                  <c:v>3.93</c:v>
                </c:pt>
                <c:pt idx="1966">
                  <c:v>3.931999999999999</c:v>
                </c:pt>
                <c:pt idx="1967">
                  <c:v>3.934</c:v>
                </c:pt>
                <c:pt idx="1968">
                  <c:v>3.935999999999999</c:v>
                </c:pt>
                <c:pt idx="1969">
                  <c:v>3.938</c:v>
                </c:pt>
                <c:pt idx="1970">
                  <c:v>3.94</c:v>
                </c:pt>
                <c:pt idx="1971">
                  <c:v>3.942</c:v>
                </c:pt>
                <c:pt idx="1972">
                  <c:v>3.944</c:v>
                </c:pt>
                <c:pt idx="1973">
                  <c:v>3.946</c:v>
                </c:pt>
                <c:pt idx="1974">
                  <c:v>3.948</c:v>
                </c:pt>
                <c:pt idx="1975">
                  <c:v>3.95</c:v>
                </c:pt>
                <c:pt idx="1976">
                  <c:v>3.951999999999999</c:v>
                </c:pt>
                <c:pt idx="1977">
                  <c:v>3.954</c:v>
                </c:pt>
                <c:pt idx="1978">
                  <c:v>3.955999999999999</c:v>
                </c:pt>
                <c:pt idx="1979">
                  <c:v>3.958</c:v>
                </c:pt>
                <c:pt idx="1980">
                  <c:v>3.96</c:v>
                </c:pt>
                <c:pt idx="1981">
                  <c:v>3.962</c:v>
                </c:pt>
                <c:pt idx="1982">
                  <c:v>3.964</c:v>
                </c:pt>
                <c:pt idx="1983">
                  <c:v>3.966</c:v>
                </c:pt>
                <c:pt idx="1984">
                  <c:v>3.968</c:v>
                </c:pt>
                <c:pt idx="1985">
                  <c:v>3.97</c:v>
                </c:pt>
                <c:pt idx="1986">
                  <c:v>3.972</c:v>
                </c:pt>
                <c:pt idx="1987">
                  <c:v>3.974</c:v>
                </c:pt>
                <c:pt idx="1988">
                  <c:v>3.976</c:v>
                </c:pt>
                <c:pt idx="1989">
                  <c:v>3.978</c:v>
                </c:pt>
                <c:pt idx="1990">
                  <c:v>3.98</c:v>
                </c:pt>
                <c:pt idx="1991">
                  <c:v>3.982</c:v>
                </c:pt>
                <c:pt idx="1992">
                  <c:v>3.984</c:v>
                </c:pt>
                <c:pt idx="1993">
                  <c:v>3.986</c:v>
                </c:pt>
                <c:pt idx="1994">
                  <c:v>3.988</c:v>
                </c:pt>
                <c:pt idx="1995">
                  <c:v>3.99</c:v>
                </c:pt>
                <c:pt idx="1996">
                  <c:v>3.992</c:v>
                </c:pt>
                <c:pt idx="1997">
                  <c:v>3.994</c:v>
                </c:pt>
                <c:pt idx="1998">
                  <c:v>3.996</c:v>
                </c:pt>
                <c:pt idx="1999">
                  <c:v>3.998</c:v>
                </c:pt>
                <c:pt idx="2000">
                  <c:v>4.0</c:v>
                </c:pt>
                <c:pt idx="2001">
                  <c:v>4.002</c:v>
                </c:pt>
                <c:pt idx="2002">
                  <c:v>4.004</c:v>
                </c:pt>
                <c:pt idx="2003">
                  <c:v>4.006</c:v>
                </c:pt>
                <c:pt idx="2004">
                  <c:v>4.008</c:v>
                </c:pt>
                <c:pt idx="2005">
                  <c:v>4.01</c:v>
                </c:pt>
                <c:pt idx="2006">
                  <c:v>4.012</c:v>
                </c:pt>
                <c:pt idx="2007">
                  <c:v>4.013999999999998</c:v>
                </c:pt>
                <c:pt idx="2008">
                  <c:v>4.016</c:v>
                </c:pt>
                <c:pt idx="2009">
                  <c:v>4.017999999999997</c:v>
                </c:pt>
                <c:pt idx="2010">
                  <c:v>4.02</c:v>
                </c:pt>
                <c:pt idx="2011">
                  <c:v>4.021999999999998</c:v>
                </c:pt>
                <c:pt idx="2012">
                  <c:v>4.023999999999997</c:v>
                </c:pt>
                <c:pt idx="2013">
                  <c:v>4.025999999999997</c:v>
                </c:pt>
                <c:pt idx="2014">
                  <c:v>4.027999999999997</c:v>
                </c:pt>
                <c:pt idx="2015">
                  <c:v>4.03</c:v>
                </c:pt>
                <c:pt idx="2016">
                  <c:v>4.032</c:v>
                </c:pt>
                <c:pt idx="2017">
                  <c:v>4.034</c:v>
                </c:pt>
                <c:pt idx="2018">
                  <c:v>4.036</c:v>
                </c:pt>
                <c:pt idx="2019">
                  <c:v>4.038</c:v>
                </c:pt>
                <c:pt idx="2020">
                  <c:v>4.04</c:v>
                </c:pt>
                <c:pt idx="2021">
                  <c:v>4.042</c:v>
                </c:pt>
                <c:pt idx="2022">
                  <c:v>4.044</c:v>
                </c:pt>
                <c:pt idx="2023">
                  <c:v>4.046</c:v>
                </c:pt>
                <c:pt idx="2024">
                  <c:v>4.048</c:v>
                </c:pt>
                <c:pt idx="2025">
                  <c:v>4.05</c:v>
                </c:pt>
                <c:pt idx="2026">
                  <c:v>4.052</c:v>
                </c:pt>
                <c:pt idx="2027">
                  <c:v>4.053999999999998</c:v>
                </c:pt>
                <c:pt idx="2028">
                  <c:v>4.056</c:v>
                </c:pt>
                <c:pt idx="2029">
                  <c:v>4.057999999999997</c:v>
                </c:pt>
                <c:pt idx="2030">
                  <c:v>4.06</c:v>
                </c:pt>
                <c:pt idx="2031">
                  <c:v>4.061999999999998</c:v>
                </c:pt>
                <c:pt idx="2032">
                  <c:v>4.063999999999997</c:v>
                </c:pt>
                <c:pt idx="2033">
                  <c:v>4.065999999999997</c:v>
                </c:pt>
                <c:pt idx="2034">
                  <c:v>4.067999999999997</c:v>
                </c:pt>
                <c:pt idx="2035">
                  <c:v>4.07</c:v>
                </c:pt>
                <c:pt idx="2036">
                  <c:v>4.072</c:v>
                </c:pt>
                <c:pt idx="2037">
                  <c:v>4.074</c:v>
                </c:pt>
                <c:pt idx="2038">
                  <c:v>4.076</c:v>
                </c:pt>
                <c:pt idx="2039">
                  <c:v>4.078</c:v>
                </c:pt>
                <c:pt idx="2040">
                  <c:v>4.08</c:v>
                </c:pt>
                <c:pt idx="2041">
                  <c:v>4.082</c:v>
                </c:pt>
                <c:pt idx="2042">
                  <c:v>4.084</c:v>
                </c:pt>
                <c:pt idx="2043">
                  <c:v>4.086</c:v>
                </c:pt>
                <c:pt idx="2044">
                  <c:v>4.088</c:v>
                </c:pt>
                <c:pt idx="2045">
                  <c:v>4.09</c:v>
                </c:pt>
                <c:pt idx="2046">
                  <c:v>4.092</c:v>
                </c:pt>
                <c:pt idx="2047">
                  <c:v>4.093999999999999</c:v>
                </c:pt>
                <c:pt idx="2048">
                  <c:v>4.096</c:v>
                </c:pt>
                <c:pt idx="2049">
                  <c:v>4.097999999999997</c:v>
                </c:pt>
                <c:pt idx="2050">
                  <c:v>4.1</c:v>
                </c:pt>
                <c:pt idx="2051">
                  <c:v>4.101999999999999</c:v>
                </c:pt>
                <c:pt idx="2052">
                  <c:v>4.103999999999997</c:v>
                </c:pt>
                <c:pt idx="2053">
                  <c:v>4.105999999999997</c:v>
                </c:pt>
                <c:pt idx="2054">
                  <c:v>4.107999999999997</c:v>
                </c:pt>
                <c:pt idx="2055">
                  <c:v>4.109999999999999</c:v>
                </c:pt>
                <c:pt idx="2056">
                  <c:v>4.111999999999997</c:v>
                </c:pt>
                <c:pt idx="2057">
                  <c:v>4.113999999999997</c:v>
                </c:pt>
                <c:pt idx="2058">
                  <c:v>4.115999999999997</c:v>
                </c:pt>
                <c:pt idx="2059">
                  <c:v>4.117999999999997</c:v>
                </c:pt>
                <c:pt idx="2060">
                  <c:v>4.119999999999997</c:v>
                </c:pt>
                <c:pt idx="2061">
                  <c:v>4.121999999999997</c:v>
                </c:pt>
                <c:pt idx="2062">
                  <c:v>4.123999999999997</c:v>
                </c:pt>
                <c:pt idx="2063">
                  <c:v>4.125999999999997</c:v>
                </c:pt>
                <c:pt idx="2064">
                  <c:v>4.127999999999996</c:v>
                </c:pt>
                <c:pt idx="2065">
                  <c:v>4.13</c:v>
                </c:pt>
                <c:pt idx="2066">
                  <c:v>4.132</c:v>
                </c:pt>
                <c:pt idx="2067">
                  <c:v>4.133999999999999</c:v>
                </c:pt>
                <c:pt idx="2068">
                  <c:v>4.136</c:v>
                </c:pt>
                <c:pt idx="2069">
                  <c:v>4.137999999999997</c:v>
                </c:pt>
                <c:pt idx="2070">
                  <c:v>4.14</c:v>
                </c:pt>
                <c:pt idx="2071">
                  <c:v>4.141999999999999</c:v>
                </c:pt>
                <c:pt idx="2072">
                  <c:v>4.143999999999997</c:v>
                </c:pt>
                <c:pt idx="2073">
                  <c:v>4.145999999999997</c:v>
                </c:pt>
                <c:pt idx="2074">
                  <c:v>4.147999999999997</c:v>
                </c:pt>
                <c:pt idx="2075">
                  <c:v>4.149999999999999</c:v>
                </c:pt>
                <c:pt idx="2076">
                  <c:v>4.151999999999997</c:v>
                </c:pt>
                <c:pt idx="2077">
                  <c:v>4.153999999999997</c:v>
                </c:pt>
                <c:pt idx="2078">
                  <c:v>4.155999999999997</c:v>
                </c:pt>
                <c:pt idx="2079">
                  <c:v>4.157999999999997</c:v>
                </c:pt>
                <c:pt idx="2080">
                  <c:v>4.159999999999997</c:v>
                </c:pt>
                <c:pt idx="2081">
                  <c:v>4.161999999999997</c:v>
                </c:pt>
                <c:pt idx="2082">
                  <c:v>4.163999999999997</c:v>
                </c:pt>
                <c:pt idx="2083">
                  <c:v>4.165999999999997</c:v>
                </c:pt>
                <c:pt idx="2084">
                  <c:v>4.167999999999996</c:v>
                </c:pt>
                <c:pt idx="2085">
                  <c:v>4.17</c:v>
                </c:pt>
                <c:pt idx="2086">
                  <c:v>4.172</c:v>
                </c:pt>
                <c:pt idx="2087">
                  <c:v>4.173999999999999</c:v>
                </c:pt>
                <c:pt idx="2088">
                  <c:v>4.176</c:v>
                </c:pt>
                <c:pt idx="2089">
                  <c:v>4.177999999999997</c:v>
                </c:pt>
                <c:pt idx="2090">
                  <c:v>4.18</c:v>
                </c:pt>
                <c:pt idx="2091">
                  <c:v>4.181999999999999</c:v>
                </c:pt>
                <c:pt idx="2092">
                  <c:v>4.183999999999997</c:v>
                </c:pt>
                <c:pt idx="2093">
                  <c:v>4.185999999999997</c:v>
                </c:pt>
                <c:pt idx="2094">
                  <c:v>4.187999999999997</c:v>
                </c:pt>
                <c:pt idx="2095">
                  <c:v>4.189999999999999</c:v>
                </c:pt>
                <c:pt idx="2096">
                  <c:v>4.191999999999997</c:v>
                </c:pt>
                <c:pt idx="2097">
                  <c:v>4.193999999999997</c:v>
                </c:pt>
                <c:pt idx="2098">
                  <c:v>4.195999999999997</c:v>
                </c:pt>
                <c:pt idx="2099">
                  <c:v>4.197999999999997</c:v>
                </c:pt>
                <c:pt idx="2100">
                  <c:v>4.2</c:v>
                </c:pt>
                <c:pt idx="2101">
                  <c:v>4.202</c:v>
                </c:pt>
                <c:pt idx="2102">
                  <c:v>4.204</c:v>
                </c:pt>
                <c:pt idx="2103">
                  <c:v>4.206</c:v>
                </c:pt>
                <c:pt idx="2104">
                  <c:v>4.208</c:v>
                </c:pt>
                <c:pt idx="2105">
                  <c:v>4.21</c:v>
                </c:pt>
                <c:pt idx="2106">
                  <c:v>4.212</c:v>
                </c:pt>
                <c:pt idx="2107">
                  <c:v>4.214</c:v>
                </c:pt>
                <c:pt idx="2108">
                  <c:v>4.216</c:v>
                </c:pt>
                <c:pt idx="2109">
                  <c:v>4.218</c:v>
                </c:pt>
                <c:pt idx="2110">
                  <c:v>4.22</c:v>
                </c:pt>
                <c:pt idx="2111">
                  <c:v>4.222</c:v>
                </c:pt>
                <c:pt idx="2112">
                  <c:v>4.223999999999998</c:v>
                </c:pt>
                <c:pt idx="2113">
                  <c:v>4.226</c:v>
                </c:pt>
                <c:pt idx="2114">
                  <c:v>4.227999999999997</c:v>
                </c:pt>
                <c:pt idx="2115">
                  <c:v>4.23</c:v>
                </c:pt>
                <c:pt idx="2116">
                  <c:v>4.232</c:v>
                </c:pt>
                <c:pt idx="2117">
                  <c:v>4.234</c:v>
                </c:pt>
                <c:pt idx="2118">
                  <c:v>4.236</c:v>
                </c:pt>
                <c:pt idx="2119">
                  <c:v>4.238</c:v>
                </c:pt>
                <c:pt idx="2120">
                  <c:v>4.24</c:v>
                </c:pt>
                <c:pt idx="2121">
                  <c:v>4.242</c:v>
                </c:pt>
                <c:pt idx="2122">
                  <c:v>4.244</c:v>
                </c:pt>
                <c:pt idx="2123">
                  <c:v>4.246</c:v>
                </c:pt>
                <c:pt idx="2124">
                  <c:v>4.248</c:v>
                </c:pt>
                <c:pt idx="2125">
                  <c:v>4.25</c:v>
                </c:pt>
                <c:pt idx="2126">
                  <c:v>4.252</c:v>
                </c:pt>
                <c:pt idx="2127">
                  <c:v>4.254</c:v>
                </c:pt>
                <c:pt idx="2128">
                  <c:v>4.256</c:v>
                </c:pt>
                <c:pt idx="2129">
                  <c:v>4.258</c:v>
                </c:pt>
                <c:pt idx="2130">
                  <c:v>4.26</c:v>
                </c:pt>
                <c:pt idx="2131">
                  <c:v>4.262</c:v>
                </c:pt>
                <c:pt idx="2132">
                  <c:v>4.263999999999998</c:v>
                </c:pt>
                <c:pt idx="2133">
                  <c:v>4.266</c:v>
                </c:pt>
                <c:pt idx="2134">
                  <c:v>4.267999999999997</c:v>
                </c:pt>
                <c:pt idx="2135">
                  <c:v>4.27</c:v>
                </c:pt>
                <c:pt idx="2136">
                  <c:v>4.272</c:v>
                </c:pt>
                <c:pt idx="2137">
                  <c:v>4.274</c:v>
                </c:pt>
                <c:pt idx="2138">
                  <c:v>4.276</c:v>
                </c:pt>
                <c:pt idx="2139">
                  <c:v>4.278</c:v>
                </c:pt>
                <c:pt idx="2140">
                  <c:v>4.28</c:v>
                </c:pt>
                <c:pt idx="2141">
                  <c:v>4.282</c:v>
                </c:pt>
                <c:pt idx="2142">
                  <c:v>4.284</c:v>
                </c:pt>
                <c:pt idx="2143">
                  <c:v>4.286</c:v>
                </c:pt>
                <c:pt idx="2144">
                  <c:v>4.288</c:v>
                </c:pt>
                <c:pt idx="2145">
                  <c:v>4.29</c:v>
                </c:pt>
                <c:pt idx="2146">
                  <c:v>4.292</c:v>
                </c:pt>
                <c:pt idx="2147">
                  <c:v>4.294</c:v>
                </c:pt>
                <c:pt idx="2148">
                  <c:v>4.296</c:v>
                </c:pt>
                <c:pt idx="2149">
                  <c:v>4.298</c:v>
                </c:pt>
                <c:pt idx="2150">
                  <c:v>4.3</c:v>
                </c:pt>
                <c:pt idx="2151">
                  <c:v>4.302</c:v>
                </c:pt>
                <c:pt idx="2152">
                  <c:v>4.303999999999998</c:v>
                </c:pt>
                <c:pt idx="2153">
                  <c:v>4.306</c:v>
                </c:pt>
                <c:pt idx="2154">
                  <c:v>4.307999999999997</c:v>
                </c:pt>
                <c:pt idx="2155">
                  <c:v>4.31</c:v>
                </c:pt>
                <c:pt idx="2156">
                  <c:v>4.311999999999998</c:v>
                </c:pt>
                <c:pt idx="2157">
                  <c:v>4.313999999999997</c:v>
                </c:pt>
                <c:pt idx="2158">
                  <c:v>4.315999999999997</c:v>
                </c:pt>
                <c:pt idx="2159">
                  <c:v>4.317999999999997</c:v>
                </c:pt>
                <c:pt idx="2160">
                  <c:v>4.319999999999998</c:v>
                </c:pt>
                <c:pt idx="2161">
                  <c:v>4.321999999999997</c:v>
                </c:pt>
                <c:pt idx="2162">
                  <c:v>4.323999999999997</c:v>
                </c:pt>
                <c:pt idx="2163">
                  <c:v>4.325999999999997</c:v>
                </c:pt>
                <c:pt idx="2164">
                  <c:v>4.327999999999997</c:v>
                </c:pt>
                <c:pt idx="2165">
                  <c:v>4.33</c:v>
                </c:pt>
                <c:pt idx="2166">
                  <c:v>4.332</c:v>
                </c:pt>
                <c:pt idx="2167">
                  <c:v>4.334</c:v>
                </c:pt>
                <c:pt idx="2168">
                  <c:v>4.336</c:v>
                </c:pt>
                <c:pt idx="2169">
                  <c:v>4.338</c:v>
                </c:pt>
                <c:pt idx="2170">
                  <c:v>4.34</c:v>
                </c:pt>
                <c:pt idx="2171">
                  <c:v>4.342</c:v>
                </c:pt>
                <c:pt idx="2172">
                  <c:v>4.343999999999998</c:v>
                </c:pt>
                <c:pt idx="2173">
                  <c:v>4.346</c:v>
                </c:pt>
                <c:pt idx="2174">
                  <c:v>4.347999999999997</c:v>
                </c:pt>
                <c:pt idx="2175">
                  <c:v>4.35</c:v>
                </c:pt>
                <c:pt idx="2176">
                  <c:v>4.351999999999998</c:v>
                </c:pt>
                <c:pt idx="2177">
                  <c:v>4.353999999999997</c:v>
                </c:pt>
                <c:pt idx="2178">
                  <c:v>4.355999999999997</c:v>
                </c:pt>
                <c:pt idx="2179">
                  <c:v>4.357999999999997</c:v>
                </c:pt>
                <c:pt idx="2180">
                  <c:v>4.359999999999998</c:v>
                </c:pt>
                <c:pt idx="2181">
                  <c:v>4.361999999999997</c:v>
                </c:pt>
                <c:pt idx="2182">
                  <c:v>4.363999999999997</c:v>
                </c:pt>
                <c:pt idx="2183">
                  <c:v>4.365999999999997</c:v>
                </c:pt>
                <c:pt idx="2184">
                  <c:v>4.367999999999997</c:v>
                </c:pt>
                <c:pt idx="2185">
                  <c:v>4.37</c:v>
                </c:pt>
                <c:pt idx="2186">
                  <c:v>4.372</c:v>
                </c:pt>
                <c:pt idx="2187">
                  <c:v>4.374</c:v>
                </c:pt>
                <c:pt idx="2188">
                  <c:v>4.376</c:v>
                </c:pt>
                <c:pt idx="2189">
                  <c:v>4.378</c:v>
                </c:pt>
                <c:pt idx="2190">
                  <c:v>4.38</c:v>
                </c:pt>
                <c:pt idx="2191">
                  <c:v>4.382</c:v>
                </c:pt>
                <c:pt idx="2192">
                  <c:v>4.383999999999999</c:v>
                </c:pt>
                <c:pt idx="2193">
                  <c:v>4.386</c:v>
                </c:pt>
                <c:pt idx="2194">
                  <c:v>4.387999999999997</c:v>
                </c:pt>
                <c:pt idx="2195">
                  <c:v>4.39</c:v>
                </c:pt>
                <c:pt idx="2196">
                  <c:v>4.391999999999999</c:v>
                </c:pt>
                <c:pt idx="2197">
                  <c:v>4.393999999999997</c:v>
                </c:pt>
                <c:pt idx="2198">
                  <c:v>4.395999999999997</c:v>
                </c:pt>
                <c:pt idx="2199">
                  <c:v>4.397999999999997</c:v>
                </c:pt>
                <c:pt idx="2200">
                  <c:v>4.4</c:v>
                </c:pt>
                <c:pt idx="2201">
                  <c:v>4.402</c:v>
                </c:pt>
                <c:pt idx="2202">
                  <c:v>4.404</c:v>
                </c:pt>
                <c:pt idx="2203">
                  <c:v>4.406</c:v>
                </c:pt>
                <c:pt idx="2204">
                  <c:v>4.408</c:v>
                </c:pt>
                <c:pt idx="2205">
                  <c:v>4.41</c:v>
                </c:pt>
                <c:pt idx="2206">
                  <c:v>4.412</c:v>
                </c:pt>
                <c:pt idx="2207">
                  <c:v>4.414</c:v>
                </c:pt>
                <c:pt idx="2208">
                  <c:v>4.416</c:v>
                </c:pt>
                <c:pt idx="2209">
                  <c:v>4.418</c:v>
                </c:pt>
                <c:pt idx="2210">
                  <c:v>4.42</c:v>
                </c:pt>
                <c:pt idx="2211">
                  <c:v>4.422</c:v>
                </c:pt>
                <c:pt idx="2212">
                  <c:v>4.423999999999999</c:v>
                </c:pt>
                <c:pt idx="2213">
                  <c:v>4.426</c:v>
                </c:pt>
                <c:pt idx="2214">
                  <c:v>4.427999999999997</c:v>
                </c:pt>
                <c:pt idx="2215">
                  <c:v>4.43</c:v>
                </c:pt>
                <c:pt idx="2216">
                  <c:v>4.432</c:v>
                </c:pt>
                <c:pt idx="2217">
                  <c:v>4.434</c:v>
                </c:pt>
                <c:pt idx="2218">
                  <c:v>4.436</c:v>
                </c:pt>
                <c:pt idx="2219">
                  <c:v>4.438</c:v>
                </c:pt>
                <c:pt idx="2220">
                  <c:v>4.44</c:v>
                </c:pt>
                <c:pt idx="2221">
                  <c:v>4.442</c:v>
                </c:pt>
                <c:pt idx="2222">
                  <c:v>4.444</c:v>
                </c:pt>
                <c:pt idx="2223">
                  <c:v>4.446</c:v>
                </c:pt>
                <c:pt idx="2224">
                  <c:v>4.448</c:v>
                </c:pt>
                <c:pt idx="2225">
                  <c:v>4.45</c:v>
                </c:pt>
                <c:pt idx="2226">
                  <c:v>4.452</c:v>
                </c:pt>
                <c:pt idx="2227">
                  <c:v>4.454</c:v>
                </c:pt>
                <c:pt idx="2228">
                  <c:v>4.456</c:v>
                </c:pt>
                <c:pt idx="2229">
                  <c:v>4.458</c:v>
                </c:pt>
                <c:pt idx="2230">
                  <c:v>4.46</c:v>
                </c:pt>
                <c:pt idx="2231">
                  <c:v>4.462</c:v>
                </c:pt>
                <c:pt idx="2232">
                  <c:v>4.463999999999999</c:v>
                </c:pt>
                <c:pt idx="2233">
                  <c:v>4.466</c:v>
                </c:pt>
                <c:pt idx="2234">
                  <c:v>4.468</c:v>
                </c:pt>
                <c:pt idx="2235">
                  <c:v>4.47</c:v>
                </c:pt>
                <c:pt idx="2236">
                  <c:v>4.472</c:v>
                </c:pt>
                <c:pt idx="2237">
                  <c:v>4.474</c:v>
                </c:pt>
                <c:pt idx="2238">
                  <c:v>4.476</c:v>
                </c:pt>
                <c:pt idx="2239">
                  <c:v>4.478</c:v>
                </c:pt>
                <c:pt idx="2240">
                  <c:v>4.48</c:v>
                </c:pt>
                <c:pt idx="2241">
                  <c:v>4.482</c:v>
                </c:pt>
                <c:pt idx="2242">
                  <c:v>4.484</c:v>
                </c:pt>
                <c:pt idx="2243">
                  <c:v>4.486</c:v>
                </c:pt>
                <c:pt idx="2244">
                  <c:v>4.488</c:v>
                </c:pt>
                <c:pt idx="2245">
                  <c:v>4.49</c:v>
                </c:pt>
                <c:pt idx="2246">
                  <c:v>4.492</c:v>
                </c:pt>
                <c:pt idx="2247">
                  <c:v>4.494</c:v>
                </c:pt>
                <c:pt idx="2248">
                  <c:v>4.496</c:v>
                </c:pt>
                <c:pt idx="2249">
                  <c:v>4.498</c:v>
                </c:pt>
                <c:pt idx="2250">
                  <c:v>4.5</c:v>
                </c:pt>
                <c:pt idx="2251">
                  <c:v>4.502</c:v>
                </c:pt>
                <c:pt idx="2252">
                  <c:v>4.504</c:v>
                </c:pt>
                <c:pt idx="2253">
                  <c:v>4.506</c:v>
                </c:pt>
                <c:pt idx="2254">
                  <c:v>4.508</c:v>
                </c:pt>
                <c:pt idx="2255">
                  <c:v>4.51</c:v>
                </c:pt>
                <c:pt idx="2256">
                  <c:v>4.512</c:v>
                </c:pt>
                <c:pt idx="2257">
                  <c:v>4.513999999999998</c:v>
                </c:pt>
                <c:pt idx="2258">
                  <c:v>4.516</c:v>
                </c:pt>
                <c:pt idx="2259">
                  <c:v>4.517999999999997</c:v>
                </c:pt>
                <c:pt idx="2260">
                  <c:v>4.52</c:v>
                </c:pt>
                <c:pt idx="2261">
                  <c:v>4.521999999999998</c:v>
                </c:pt>
                <c:pt idx="2262">
                  <c:v>4.523999999999997</c:v>
                </c:pt>
                <c:pt idx="2263">
                  <c:v>4.525999999999997</c:v>
                </c:pt>
                <c:pt idx="2264">
                  <c:v>4.527999999999997</c:v>
                </c:pt>
                <c:pt idx="2265">
                  <c:v>4.53</c:v>
                </c:pt>
                <c:pt idx="2266">
                  <c:v>4.532</c:v>
                </c:pt>
                <c:pt idx="2267">
                  <c:v>4.534</c:v>
                </c:pt>
                <c:pt idx="2268">
                  <c:v>4.536</c:v>
                </c:pt>
                <c:pt idx="2269">
                  <c:v>4.538</c:v>
                </c:pt>
                <c:pt idx="2270">
                  <c:v>4.54</c:v>
                </c:pt>
                <c:pt idx="2271">
                  <c:v>4.542</c:v>
                </c:pt>
                <c:pt idx="2272">
                  <c:v>4.544</c:v>
                </c:pt>
                <c:pt idx="2273">
                  <c:v>4.546</c:v>
                </c:pt>
                <c:pt idx="2274">
                  <c:v>4.548</c:v>
                </c:pt>
                <c:pt idx="2275">
                  <c:v>4.55</c:v>
                </c:pt>
                <c:pt idx="2276">
                  <c:v>4.552</c:v>
                </c:pt>
                <c:pt idx="2277">
                  <c:v>4.553999999999998</c:v>
                </c:pt>
                <c:pt idx="2278">
                  <c:v>4.556</c:v>
                </c:pt>
                <c:pt idx="2279">
                  <c:v>4.557999999999997</c:v>
                </c:pt>
                <c:pt idx="2280">
                  <c:v>4.56</c:v>
                </c:pt>
                <c:pt idx="2281">
                  <c:v>4.561999999999998</c:v>
                </c:pt>
                <c:pt idx="2282">
                  <c:v>4.563999999999997</c:v>
                </c:pt>
                <c:pt idx="2283">
                  <c:v>4.565999999999997</c:v>
                </c:pt>
                <c:pt idx="2284">
                  <c:v>4.567999999999997</c:v>
                </c:pt>
                <c:pt idx="2285">
                  <c:v>4.57</c:v>
                </c:pt>
                <c:pt idx="2286">
                  <c:v>4.572</c:v>
                </c:pt>
                <c:pt idx="2287">
                  <c:v>4.574</c:v>
                </c:pt>
                <c:pt idx="2288">
                  <c:v>4.576</c:v>
                </c:pt>
                <c:pt idx="2289">
                  <c:v>4.578</c:v>
                </c:pt>
                <c:pt idx="2290">
                  <c:v>4.58</c:v>
                </c:pt>
                <c:pt idx="2291">
                  <c:v>4.582</c:v>
                </c:pt>
                <c:pt idx="2292">
                  <c:v>4.584</c:v>
                </c:pt>
                <c:pt idx="2293">
                  <c:v>4.586</c:v>
                </c:pt>
                <c:pt idx="2294">
                  <c:v>4.588</c:v>
                </c:pt>
                <c:pt idx="2295">
                  <c:v>4.59</c:v>
                </c:pt>
                <c:pt idx="2296">
                  <c:v>4.592</c:v>
                </c:pt>
                <c:pt idx="2297">
                  <c:v>4.593999999999999</c:v>
                </c:pt>
                <c:pt idx="2298">
                  <c:v>4.596</c:v>
                </c:pt>
                <c:pt idx="2299">
                  <c:v>4.597999999999997</c:v>
                </c:pt>
                <c:pt idx="2300">
                  <c:v>4.6</c:v>
                </c:pt>
                <c:pt idx="2301">
                  <c:v>4.601999999999998</c:v>
                </c:pt>
                <c:pt idx="2302">
                  <c:v>4.603999999999997</c:v>
                </c:pt>
                <c:pt idx="2303">
                  <c:v>4.605999999999997</c:v>
                </c:pt>
                <c:pt idx="2304">
                  <c:v>4.607999999999997</c:v>
                </c:pt>
                <c:pt idx="2305">
                  <c:v>4.609999999999998</c:v>
                </c:pt>
                <c:pt idx="2306">
                  <c:v>4.611999999999997</c:v>
                </c:pt>
                <c:pt idx="2307">
                  <c:v>4.613999999999997</c:v>
                </c:pt>
                <c:pt idx="2308">
                  <c:v>4.615999999999997</c:v>
                </c:pt>
                <c:pt idx="2309">
                  <c:v>4.617999999999997</c:v>
                </c:pt>
                <c:pt idx="2310">
                  <c:v>4.619999999999997</c:v>
                </c:pt>
                <c:pt idx="2311">
                  <c:v>4.621999999999997</c:v>
                </c:pt>
                <c:pt idx="2312">
                  <c:v>4.623999999999997</c:v>
                </c:pt>
                <c:pt idx="2313">
                  <c:v>4.625999999999997</c:v>
                </c:pt>
                <c:pt idx="2314">
                  <c:v>4.627999999999996</c:v>
                </c:pt>
                <c:pt idx="2315">
                  <c:v>4.63</c:v>
                </c:pt>
                <c:pt idx="2316">
                  <c:v>4.632</c:v>
                </c:pt>
                <c:pt idx="2317">
                  <c:v>4.633999999999998</c:v>
                </c:pt>
                <c:pt idx="2318">
                  <c:v>4.636</c:v>
                </c:pt>
                <c:pt idx="2319">
                  <c:v>4.637999999999997</c:v>
                </c:pt>
                <c:pt idx="2320">
                  <c:v>4.64</c:v>
                </c:pt>
                <c:pt idx="2321">
                  <c:v>4.641999999999998</c:v>
                </c:pt>
                <c:pt idx="2322">
                  <c:v>4.643999999999997</c:v>
                </c:pt>
                <c:pt idx="2323">
                  <c:v>4.645999999999997</c:v>
                </c:pt>
                <c:pt idx="2324">
                  <c:v>4.647999999999997</c:v>
                </c:pt>
                <c:pt idx="2325">
                  <c:v>4.649999999999998</c:v>
                </c:pt>
                <c:pt idx="2326">
                  <c:v>4.651999999999997</c:v>
                </c:pt>
                <c:pt idx="2327">
                  <c:v>4.653999999999997</c:v>
                </c:pt>
                <c:pt idx="2328">
                  <c:v>4.655999999999997</c:v>
                </c:pt>
                <c:pt idx="2329">
                  <c:v>4.657999999999997</c:v>
                </c:pt>
                <c:pt idx="2330">
                  <c:v>4.659999999999997</c:v>
                </c:pt>
                <c:pt idx="2331">
                  <c:v>4.661999999999997</c:v>
                </c:pt>
                <c:pt idx="2332">
                  <c:v>4.663999999999997</c:v>
                </c:pt>
                <c:pt idx="2333">
                  <c:v>4.665999999999997</c:v>
                </c:pt>
                <c:pt idx="2334">
                  <c:v>4.667999999999996</c:v>
                </c:pt>
                <c:pt idx="2335">
                  <c:v>4.67</c:v>
                </c:pt>
                <c:pt idx="2336">
                  <c:v>4.672</c:v>
                </c:pt>
                <c:pt idx="2337">
                  <c:v>4.673999999999999</c:v>
                </c:pt>
                <c:pt idx="2338">
                  <c:v>4.676</c:v>
                </c:pt>
                <c:pt idx="2339">
                  <c:v>4.677999999999997</c:v>
                </c:pt>
                <c:pt idx="2340">
                  <c:v>4.68</c:v>
                </c:pt>
                <c:pt idx="2341">
                  <c:v>4.681999999999999</c:v>
                </c:pt>
                <c:pt idx="2342">
                  <c:v>4.683999999999997</c:v>
                </c:pt>
                <c:pt idx="2343">
                  <c:v>4.685999999999997</c:v>
                </c:pt>
                <c:pt idx="2344">
                  <c:v>4.687999999999997</c:v>
                </c:pt>
                <c:pt idx="2345">
                  <c:v>4.689999999999999</c:v>
                </c:pt>
                <c:pt idx="2346">
                  <c:v>4.691999999999997</c:v>
                </c:pt>
                <c:pt idx="2347">
                  <c:v>4.693999999999997</c:v>
                </c:pt>
                <c:pt idx="2348">
                  <c:v>4.695999999999997</c:v>
                </c:pt>
                <c:pt idx="2349">
                  <c:v>4.697999999999997</c:v>
                </c:pt>
                <c:pt idx="2350">
                  <c:v>4.7</c:v>
                </c:pt>
                <c:pt idx="2351">
                  <c:v>4.702</c:v>
                </c:pt>
                <c:pt idx="2352">
                  <c:v>4.704</c:v>
                </c:pt>
                <c:pt idx="2353">
                  <c:v>4.706</c:v>
                </c:pt>
                <c:pt idx="2354">
                  <c:v>4.708</c:v>
                </c:pt>
                <c:pt idx="2355">
                  <c:v>4.71</c:v>
                </c:pt>
                <c:pt idx="2356">
                  <c:v>4.712</c:v>
                </c:pt>
                <c:pt idx="2357">
                  <c:v>4.713999999999999</c:v>
                </c:pt>
                <c:pt idx="2358">
                  <c:v>4.716</c:v>
                </c:pt>
                <c:pt idx="2359">
                  <c:v>4.718</c:v>
                </c:pt>
                <c:pt idx="2360">
                  <c:v>4.72</c:v>
                </c:pt>
                <c:pt idx="2361">
                  <c:v>4.721999999999999</c:v>
                </c:pt>
                <c:pt idx="2362">
                  <c:v>4.723999999999997</c:v>
                </c:pt>
                <c:pt idx="2363">
                  <c:v>4.726</c:v>
                </c:pt>
                <c:pt idx="2364">
                  <c:v>4.727999999999997</c:v>
                </c:pt>
                <c:pt idx="2365">
                  <c:v>4.73</c:v>
                </c:pt>
                <c:pt idx="2366">
                  <c:v>4.732</c:v>
                </c:pt>
                <c:pt idx="2367">
                  <c:v>4.734</c:v>
                </c:pt>
                <c:pt idx="2368">
                  <c:v>4.736</c:v>
                </c:pt>
                <c:pt idx="2369">
                  <c:v>4.738</c:v>
                </c:pt>
                <c:pt idx="2370">
                  <c:v>4.74</c:v>
                </c:pt>
                <c:pt idx="2371">
                  <c:v>4.742</c:v>
                </c:pt>
                <c:pt idx="2372">
                  <c:v>4.744</c:v>
                </c:pt>
                <c:pt idx="2373">
                  <c:v>4.746</c:v>
                </c:pt>
                <c:pt idx="2374">
                  <c:v>4.748</c:v>
                </c:pt>
                <c:pt idx="2375">
                  <c:v>4.75</c:v>
                </c:pt>
                <c:pt idx="2376">
                  <c:v>4.752</c:v>
                </c:pt>
                <c:pt idx="2377">
                  <c:v>4.753999999999999</c:v>
                </c:pt>
                <c:pt idx="2378">
                  <c:v>4.756</c:v>
                </c:pt>
                <c:pt idx="2379">
                  <c:v>4.758</c:v>
                </c:pt>
                <c:pt idx="2380">
                  <c:v>4.76</c:v>
                </c:pt>
                <c:pt idx="2381">
                  <c:v>4.761999999999999</c:v>
                </c:pt>
                <c:pt idx="2382">
                  <c:v>4.763999999999997</c:v>
                </c:pt>
                <c:pt idx="2383">
                  <c:v>4.766</c:v>
                </c:pt>
                <c:pt idx="2384">
                  <c:v>4.767999999999997</c:v>
                </c:pt>
                <c:pt idx="2385">
                  <c:v>4.769999999999999</c:v>
                </c:pt>
                <c:pt idx="2386">
                  <c:v>4.772</c:v>
                </c:pt>
                <c:pt idx="2387">
                  <c:v>4.774</c:v>
                </c:pt>
                <c:pt idx="2388">
                  <c:v>4.776</c:v>
                </c:pt>
                <c:pt idx="2389">
                  <c:v>4.778</c:v>
                </c:pt>
                <c:pt idx="2390">
                  <c:v>4.78</c:v>
                </c:pt>
                <c:pt idx="2391">
                  <c:v>4.782</c:v>
                </c:pt>
                <c:pt idx="2392">
                  <c:v>4.784</c:v>
                </c:pt>
                <c:pt idx="2393">
                  <c:v>4.786</c:v>
                </c:pt>
                <c:pt idx="2394">
                  <c:v>4.788</c:v>
                </c:pt>
                <c:pt idx="2395">
                  <c:v>4.79</c:v>
                </c:pt>
                <c:pt idx="2396">
                  <c:v>4.792</c:v>
                </c:pt>
                <c:pt idx="2397">
                  <c:v>4.794</c:v>
                </c:pt>
                <c:pt idx="2398">
                  <c:v>4.796</c:v>
                </c:pt>
                <c:pt idx="2399">
                  <c:v>4.798</c:v>
                </c:pt>
                <c:pt idx="2400">
                  <c:v>4.8</c:v>
                </c:pt>
                <c:pt idx="2401">
                  <c:v>4.802</c:v>
                </c:pt>
                <c:pt idx="2402">
                  <c:v>4.803999999999998</c:v>
                </c:pt>
                <c:pt idx="2403">
                  <c:v>4.806</c:v>
                </c:pt>
                <c:pt idx="2404">
                  <c:v>4.807999999999997</c:v>
                </c:pt>
                <c:pt idx="2405">
                  <c:v>4.81</c:v>
                </c:pt>
                <c:pt idx="2406">
                  <c:v>4.811999999999998</c:v>
                </c:pt>
                <c:pt idx="2407">
                  <c:v>4.813999999999997</c:v>
                </c:pt>
                <c:pt idx="2408">
                  <c:v>4.815999999999997</c:v>
                </c:pt>
                <c:pt idx="2409">
                  <c:v>4.817999999999997</c:v>
                </c:pt>
                <c:pt idx="2410">
                  <c:v>4.819999999999998</c:v>
                </c:pt>
                <c:pt idx="2411">
                  <c:v>4.821999999999997</c:v>
                </c:pt>
                <c:pt idx="2412">
                  <c:v>4.823999999999997</c:v>
                </c:pt>
                <c:pt idx="2413">
                  <c:v>4.825999999999997</c:v>
                </c:pt>
                <c:pt idx="2414">
                  <c:v>4.827999999999997</c:v>
                </c:pt>
                <c:pt idx="2415">
                  <c:v>4.83</c:v>
                </c:pt>
                <c:pt idx="2416">
                  <c:v>4.832</c:v>
                </c:pt>
                <c:pt idx="2417">
                  <c:v>4.834</c:v>
                </c:pt>
                <c:pt idx="2418">
                  <c:v>4.836</c:v>
                </c:pt>
                <c:pt idx="2419">
                  <c:v>4.838</c:v>
                </c:pt>
                <c:pt idx="2420">
                  <c:v>4.84</c:v>
                </c:pt>
                <c:pt idx="2421">
                  <c:v>4.842</c:v>
                </c:pt>
                <c:pt idx="2422">
                  <c:v>4.843999999999998</c:v>
                </c:pt>
                <c:pt idx="2423">
                  <c:v>4.846</c:v>
                </c:pt>
                <c:pt idx="2424">
                  <c:v>4.847999999999997</c:v>
                </c:pt>
                <c:pt idx="2425">
                  <c:v>4.85</c:v>
                </c:pt>
                <c:pt idx="2426">
                  <c:v>4.851999999999998</c:v>
                </c:pt>
                <c:pt idx="2427">
                  <c:v>4.853999999999997</c:v>
                </c:pt>
                <c:pt idx="2428">
                  <c:v>4.855999999999997</c:v>
                </c:pt>
                <c:pt idx="2429">
                  <c:v>4.857999999999997</c:v>
                </c:pt>
                <c:pt idx="2430">
                  <c:v>4.859999999999998</c:v>
                </c:pt>
                <c:pt idx="2431">
                  <c:v>4.861999999999997</c:v>
                </c:pt>
                <c:pt idx="2432">
                  <c:v>4.863999999999997</c:v>
                </c:pt>
                <c:pt idx="2433">
                  <c:v>4.865999999999997</c:v>
                </c:pt>
                <c:pt idx="2434">
                  <c:v>4.867999999999997</c:v>
                </c:pt>
                <c:pt idx="2435">
                  <c:v>4.87</c:v>
                </c:pt>
                <c:pt idx="2436">
                  <c:v>4.872</c:v>
                </c:pt>
                <c:pt idx="2437">
                  <c:v>4.874</c:v>
                </c:pt>
                <c:pt idx="2438">
                  <c:v>4.876</c:v>
                </c:pt>
                <c:pt idx="2439">
                  <c:v>4.878</c:v>
                </c:pt>
                <c:pt idx="2440">
                  <c:v>4.88</c:v>
                </c:pt>
                <c:pt idx="2441">
                  <c:v>4.882</c:v>
                </c:pt>
                <c:pt idx="2442">
                  <c:v>4.883999999999999</c:v>
                </c:pt>
                <c:pt idx="2443">
                  <c:v>4.886</c:v>
                </c:pt>
                <c:pt idx="2444">
                  <c:v>4.887999999999997</c:v>
                </c:pt>
                <c:pt idx="2445">
                  <c:v>4.89</c:v>
                </c:pt>
                <c:pt idx="2446">
                  <c:v>4.891999999999999</c:v>
                </c:pt>
                <c:pt idx="2447">
                  <c:v>4.893999999999997</c:v>
                </c:pt>
                <c:pt idx="2448">
                  <c:v>4.895999999999997</c:v>
                </c:pt>
                <c:pt idx="2449">
                  <c:v>4.897999999999997</c:v>
                </c:pt>
                <c:pt idx="2450">
                  <c:v>4.9</c:v>
                </c:pt>
                <c:pt idx="2451">
                  <c:v>4.902</c:v>
                </c:pt>
                <c:pt idx="2452">
                  <c:v>4.904</c:v>
                </c:pt>
                <c:pt idx="2453">
                  <c:v>4.906</c:v>
                </c:pt>
                <c:pt idx="2454">
                  <c:v>4.908</c:v>
                </c:pt>
                <c:pt idx="2455">
                  <c:v>4.91</c:v>
                </c:pt>
                <c:pt idx="2456">
                  <c:v>4.912</c:v>
                </c:pt>
                <c:pt idx="2457">
                  <c:v>4.914</c:v>
                </c:pt>
                <c:pt idx="2458">
                  <c:v>4.916</c:v>
                </c:pt>
                <c:pt idx="2459">
                  <c:v>4.918</c:v>
                </c:pt>
                <c:pt idx="2460">
                  <c:v>4.92</c:v>
                </c:pt>
                <c:pt idx="2461">
                  <c:v>4.922</c:v>
                </c:pt>
                <c:pt idx="2462">
                  <c:v>4.923999999999999</c:v>
                </c:pt>
                <c:pt idx="2463">
                  <c:v>4.926</c:v>
                </c:pt>
                <c:pt idx="2464">
                  <c:v>4.927999999999997</c:v>
                </c:pt>
                <c:pt idx="2465">
                  <c:v>4.93</c:v>
                </c:pt>
                <c:pt idx="2466">
                  <c:v>4.932</c:v>
                </c:pt>
                <c:pt idx="2467">
                  <c:v>4.934</c:v>
                </c:pt>
                <c:pt idx="2468">
                  <c:v>4.936</c:v>
                </c:pt>
                <c:pt idx="2469">
                  <c:v>4.938</c:v>
                </c:pt>
                <c:pt idx="2470">
                  <c:v>4.94</c:v>
                </c:pt>
                <c:pt idx="2471">
                  <c:v>4.942</c:v>
                </c:pt>
                <c:pt idx="2472">
                  <c:v>4.944</c:v>
                </c:pt>
                <c:pt idx="2473">
                  <c:v>4.946</c:v>
                </c:pt>
                <c:pt idx="2474">
                  <c:v>4.948</c:v>
                </c:pt>
                <c:pt idx="2475">
                  <c:v>4.95</c:v>
                </c:pt>
                <c:pt idx="2476">
                  <c:v>4.952</c:v>
                </c:pt>
                <c:pt idx="2477">
                  <c:v>4.954</c:v>
                </c:pt>
                <c:pt idx="2478">
                  <c:v>4.956</c:v>
                </c:pt>
                <c:pt idx="2479">
                  <c:v>4.958</c:v>
                </c:pt>
                <c:pt idx="2480">
                  <c:v>4.96</c:v>
                </c:pt>
                <c:pt idx="2481">
                  <c:v>4.962</c:v>
                </c:pt>
                <c:pt idx="2482">
                  <c:v>4.963999999999999</c:v>
                </c:pt>
                <c:pt idx="2483">
                  <c:v>4.966</c:v>
                </c:pt>
                <c:pt idx="2484">
                  <c:v>4.968</c:v>
                </c:pt>
                <c:pt idx="2485">
                  <c:v>4.97</c:v>
                </c:pt>
                <c:pt idx="2486">
                  <c:v>4.972</c:v>
                </c:pt>
                <c:pt idx="2487">
                  <c:v>4.974</c:v>
                </c:pt>
                <c:pt idx="2488">
                  <c:v>4.976</c:v>
                </c:pt>
                <c:pt idx="2489">
                  <c:v>4.978</c:v>
                </c:pt>
                <c:pt idx="2490">
                  <c:v>4.98</c:v>
                </c:pt>
                <c:pt idx="2491">
                  <c:v>4.982</c:v>
                </c:pt>
                <c:pt idx="2492">
                  <c:v>4.984</c:v>
                </c:pt>
                <c:pt idx="2493">
                  <c:v>4.986</c:v>
                </c:pt>
                <c:pt idx="2494">
                  <c:v>4.988</c:v>
                </c:pt>
                <c:pt idx="2495">
                  <c:v>4.99</c:v>
                </c:pt>
                <c:pt idx="2496">
                  <c:v>4.992</c:v>
                </c:pt>
                <c:pt idx="2497">
                  <c:v>4.994</c:v>
                </c:pt>
                <c:pt idx="2498">
                  <c:v>4.996</c:v>
                </c:pt>
                <c:pt idx="2499">
                  <c:v>4.998</c:v>
                </c:pt>
                <c:pt idx="2500">
                  <c:v>5.0</c:v>
                </c:pt>
              </c:numCache>
            </c:numRef>
          </c:xVal>
          <c:yVal>
            <c:numRef>
              <c:f>optl0105_l050!$E$2:$E$2502</c:f>
              <c:numCache>
                <c:formatCode>General</c:formatCode>
                <c:ptCount val="2501"/>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-0.045</c:v>
                </c:pt>
                <c:pt idx="23">
                  <c:v>-0.045</c:v>
                </c:pt>
                <c:pt idx="24">
                  <c:v>-0.045</c:v>
                </c:pt>
                <c:pt idx="25">
                  <c:v>-0.045</c:v>
                </c:pt>
                <c:pt idx="26">
                  <c:v>-0.045</c:v>
                </c:pt>
                <c:pt idx="27">
                  <c:v>-0.045</c:v>
                </c:pt>
                <c:pt idx="28">
                  <c:v>-0.045</c:v>
                </c:pt>
                <c:pt idx="29">
                  <c:v>-0.045</c:v>
                </c:pt>
                <c:pt idx="30">
                  <c:v>-0.045</c:v>
                </c:pt>
                <c:pt idx="31">
                  <c:v>-0.09</c:v>
                </c:pt>
                <c:pt idx="32">
                  <c:v>-0.09</c:v>
                </c:pt>
                <c:pt idx="33">
                  <c:v>-0.09</c:v>
                </c:pt>
                <c:pt idx="34">
                  <c:v>-0.09</c:v>
                </c:pt>
                <c:pt idx="35">
                  <c:v>-0.135</c:v>
                </c:pt>
                <c:pt idx="36">
                  <c:v>-0.135</c:v>
                </c:pt>
                <c:pt idx="37">
                  <c:v>-0.18</c:v>
                </c:pt>
                <c:pt idx="38">
                  <c:v>-0.18</c:v>
                </c:pt>
                <c:pt idx="39">
                  <c:v>-0.225</c:v>
                </c:pt>
                <c:pt idx="40">
                  <c:v>-0.225</c:v>
                </c:pt>
                <c:pt idx="41">
                  <c:v>-0.27</c:v>
                </c:pt>
                <c:pt idx="42">
                  <c:v>-0.27</c:v>
                </c:pt>
                <c:pt idx="43">
                  <c:v>-0.315</c:v>
                </c:pt>
                <c:pt idx="44">
                  <c:v>-0.36</c:v>
                </c:pt>
                <c:pt idx="45">
                  <c:v>-0.405</c:v>
                </c:pt>
                <c:pt idx="46">
                  <c:v>-0.45</c:v>
                </c:pt>
                <c:pt idx="47">
                  <c:v>-0.45</c:v>
                </c:pt>
                <c:pt idx="48">
                  <c:v>-0.54</c:v>
                </c:pt>
                <c:pt idx="49">
                  <c:v>-0.585</c:v>
                </c:pt>
                <c:pt idx="50">
                  <c:v>-0.585</c:v>
                </c:pt>
                <c:pt idx="51">
                  <c:v>-0.675</c:v>
                </c:pt>
                <c:pt idx="52">
                  <c:v>-0.72</c:v>
                </c:pt>
                <c:pt idx="53">
                  <c:v>-0.765</c:v>
                </c:pt>
                <c:pt idx="54">
                  <c:v>-0.81</c:v>
                </c:pt>
                <c:pt idx="55">
                  <c:v>-0.855</c:v>
                </c:pt>
                <c:pt idx="56">
                  <c:v>-0.945</c:v>
                </c:pt>
                <c:pt idx="57">
                  <c:v>-0.99</c:v>
                </c:pt>
                <c:pt idx="58">
                  <c:v>-1.08</c:v>
                </c:pt>
                <c:pt idx="59">
                  <c:v>-1.125</c:v>
                </c:pt>
                <c:pt idx="60">
                  <c:v>-1.215</c:v>
                </c:pt>
                <c:pt idx="61">
                  <c:v>-1.26</c:v>
                </c:pt>
                <c:pt idx="62">
                  <c:v>-1.35</c:v>
                </c:pt>
                <c:pt idx="63">
                  <c:v>-1.44</c:v>
                </c:pt>
                <c:pt idx="64">
                  <c:v>-1.53</c:v>
                </c:pt>
                <c:pt idx="65">
                  <c:v>-1.575</c:v>
                </c:pt>
                <c:pt idx="66">
                  <c:v>-1.665</c:v>
                </c:pt>
                <c:pt idx="67">
                  <c:v>-1.755</c:v>
                </c:pt>
                <c:pt idx="68">
                  <c:v>-1.845</c:v>
                </c:pt>
                <c:pt idx="69">
                  <c:v>-1.935</c:v>
                </c:pt>
                <c:pt idx="70">
                  <c:v>-2.025</c:v>
                </c:pt>
                <c:pt idx="71">
                  <c:v>-2.16</c:v>
                </c:pt>
                <c:pt idx="72">
                  <c:v>-2.25</c:v>
                </c:pt>
                <c:pt idx="73">
                  <c:v>-2.34</c:v>
                </c:pt>
                <c:pt idx="74">
                  <c:v>-2.43</c:v>
                </c:pt>
                <c:pt idx="75">
                  <c:v>-2.565</c:v>
                </c:pt>
                <c:pt idx="76">
                  <c:v>-2.655</c:v>
                </c:pt>
                <c:pt idx="77">
                  <c:v>-2.745</c:v>
                </c:pt>
                <c:pt idx="78">
                  <c:v>-2.88</c:v>
                </c:pt>
                <c:pt idx="79">
                  <c:v>-2.97</c:v>
                </c:pt>
                <c:pt idx="80">
                  <c:v>-3.105</c:v>
                </c:pt>
                <c:pt idx="81">
                  <c:v>-3.24</c:v>
                </c:pt>
                <c:pt idx="82">
                  <c:v>-3.33</c:v>
                </c:pt>
                <c:pt idx="83">
                  <c:v>-3.465</c:v>
                </c:pt>
                <c:pt idx="84">
                  <c:v>-3.555</c:v>
                </c:pt>
                <c:pt idx="85">
                  <c:v>-3.69</c:v>
                </c:pt>
                <c:pt idx="86">
                  <c:v>-3.78</c:v>
                </c:pt>
                <c:pt idx="87">
                  <c:v>-3.915</c:v>
                </c:pt>
                <c:pt idx="88">
                  <c:v>-4.05</c:v>
                </c:pt>
                <c:pt idx="89">
                  <c:v>-4.184999999999997</c:v>
                </c:pt>
                <c:pt idx="90">
                  <c:v>-4.275</c:v>
                </c:pt>
                <c:pt idx="91">
                  <c:v>-4.41</c:v>
                </c:pt>
                <c:pt idx="92">
                  <c:v>-4.544999999999997</c:v>
                </c:pt>
                <c:pt idx="93">
                  <c:v>-4.634999999999997</c:v>
                </c:pt>
                <c:pt idx="94">
                  <c:v>-4.769999999999999</c:v>
                </c:pt>
                <c:pt idx="95">
                  <c:v>-4.905</c:v>
                </c:pt>
                <c:pt idx="96">
                  <c:v>-4.995</c:v>
                </c:pt>
                <c:pt idx="97">
                  <c:v>-5.13</c:v>
                </c:pt>
                <c:pt idx="98">
                  <c:v>-5.264999999999997</c:v>
                </c:pt>
                <c:pt idx="99">
                  <c:v>-5.354999999999997</c:v>
                </c:pt>
                <c:pt idx="100">
                  <c:v>-5.445</c:v>
                </c:pt>
                <c:pt idx="101">
                  <c:v>-5.58</c:v>
                </c:pt>
                <c:pt idx="102">
                  <c:v>-5.67</c:v>
                </c:pt>
                <c:pt idx="103">
                  <c:v>-5.76</c:v>
                </c:pt>
                <c:pt idx="104">
                  <c:v>-5.85</c:v>
                </c:pt>
                <c:pt idx="105">
                  <c:v>-5.985</c:v>
                </c:pt>
                <c:pt idx="106">
                  <c:v>-6.075</c:v>
                </c:pt>
                <c:pt idx="107">
                  <c:v>-6.164999999999996</c:v>
                </c:pt>
                <c:pt idx="108">
                  <c:v>-6.254999999999997</c:v>
                </c:pt>
                <c:pt idx="109">
                  <c:v>-6.344999999999997</c:v>
                </c:pt>
                <c:pt idx="110">
                  <c:v>-6.435</c:v>
                </c:pt>
                <c:pt idx="111">
                  <c:v>-6.524999999999997</c:v>
                </c:pt>
                <c:pt idx="112">
                  <c:v>-6.614999999999996</c:v>
                </c:pt>
                <c:pt idx="113">
                  <c:v>-6.705</c:v>
                </c:pt>
                <c:pt idx="114">
                  <c:v>-6.75</c:v>
                </c:pt>
                <c:pt idx="115">
                  <c:v>-6.84</c:v>
                </c:pt>
                <c:pt idx="116">
                  <c:v>-6.884999999999997</c:v>
                </c:pt>
                <c:pt idx="117">
                  <c:v>-6.975</c:v>
                </c:pt>
                <c:pt idx="118">
                  <c:v>-7.064999999999997</c:v>
                </c:pt>
                <c:pt idx="119">
                  <c:v>-7.109999999999999</c:v>
                </c:pt>
                <c:pt idx="120">
                  <c:v>-7.2</c:v>
                </c:pt>
                <c:pt idx="121">
                  <c:v>-7.245</c:v>
                </c:pt>
                <c:pt idx="122">
                  <c:v>-7.29</c:v>
                </c:pt>
                <c:pt idx="123">
                  <c:v>-7.38</c:v>
                </c:pt>
                <c:pt idx="124">
                  <c:v>-7.424999999999997</c:v>
                </c:pt>
                <c:pt idx="125">
                  <c:v>-7.47</c:v>
                </c:pt>
                <c:pt idx="126">
                  <c:v>-7.514999999999997</c:v>
                </c:pt>
                <c:pt idx="127">
                  <c:v>-7.56</c:v>
                </c:pt>
                <c:pt idx="128">
                  <c:v>-7.604999999999997</c:v>
                </c:pt>
                <c:pt idx="129">
                  <c:v>-7.649999999999998</c:v>
                </c:pt>
                <c:pt idx="130">
                  <c:v>-7.694999999999997</c:v>
                </c:pt>
                <c:pt idx="131">
                  <c:v>-7.694999999999997</c:v>
                </c:pt>
                <c:pt idx="132">
                  <c:v>-7.74</c:v>
                </c:pt>
                <c:pt idx="133">
                  <c:v>-7.785</c:v>
                </c:pt>
                <c:pt idx="134">
                  <c:v>-7.785</c:v>
                </c:pt>
                <c:pt idx="135">
                  <c:v>-7.83</c:v>
                </c:pt>
                <c:pt idx="136">
                  <c:v>-7.83</c:v>
                </c:pt>
                <c:pt idx="137">
                  <c:v>-7.875</c:v>
                </c:pt>
                <c:pt idx="138">
                  <c:v>-7.875</c:v>
                </c:pt>
                <c:pt idx="139">
                  <c:v>-7.875</c:v>
                </c:pt>
                <c:pt idx="140">
                  <c:v>-7.92</c:v>
                </c:pt>
                <c:pt idx="141">
                  <c:v>-7.92</c:v>
                </c:pt>
                <c:pt idx="142">
                  <c:v>-7.92</c:v>
                </c:pt>
                <c:pt idx="143">
                  <c:v>-7.92</c:v>
                </c:pt>
                <c:pt idx="144">
                  <c:v>-7.92</c:v>
                </c:pt>
                <c:pt idx="145">
                  <c:v>-7.92</c:v>
                </c:pt>
                <c:pt idx="146">
                  <c:v>-7.92</c:v>
                </c:pt>
                <c:pt idx="147">
                  <c:v>-7.875</c:v>
                </c:pt>
                <c:pt idx="148">
                  <c:v>-7.875</c:v>
                </c:pt>
                <c:pt idx="149">
                  <c:v>-7.875</c:v>
                </c:pt>
                <c:pt idx="150">
                  <c:v>-7.83</c:v>
                </c:pt>
                <c:pt idx="151">
                  <c:v>-7.83</c:v>
                </c:pt>
                <c:pt idx="152">
                  <c:v>-7.785</c:v>
                </c:pt>
                <c:pt idx="153">
                  <c:v>-7.785</c:v>
                </c:pt>
                <c:pt idx="154">
                  <c:v>-7.74</c:v>
                </c:pt>
                <c:pt idx="155">
                  <c:v>-7.694999999999997</c:v>
                </c:pt>
                <c:pt idx="156">
                  <c:v>-7.649999999999998</c:v>
                </c:pt>
                <c:pt idx="157">
                  <c:v>-7.604999999999997</c:v>
                </c:pt>
                <c:pt idx="158">
                  <c:v>-7.604999999999997</c:v>
                </c:pt>
                <c:pt idx="159">
                  <c:v>-7.56</c:v>
                </c:pt>
                <c:pt idx="160">
                  <c:v>-7.47</c:v>
                </c:pt>
                <c:pt idx="161">
                  <c:v>-7.424999999999997</c:v>
                </c:pt>
                <c:pt idx="162">
                  <c:v>-7.38</c:v>
                </c:pt>
                <c:pt idx="163">
                  <c:v>-7.335</c:v>
                </c:pt>
                <c:pt idx="164">
                  <c:v>-7.29</c:v>
                </c:pt>
                <c:pt idx="165">
                  <c:v>-7.2</c:v>
                </c:pt>
                <c:pt idx="166">
                  <c:v>-7.154999999999997</c:v>
                </c:pt>
                <c:pt idx="167">
                  <c:v>-7.064999999999997</c:v>
                </c:pt>
                <c:pt idx="168">
                  <c:v>-7.02</c:v>
                </c:pt>
                <c:pt idx="169">
                  <c:v>-6.93</c:v>
                </c:pt>
                <c:pt idx="170">
                  <c:v>-6.884999999999997</c:v>
                </c:pt>
                <c:pt idx="171">
                  <c:v>-6.794999999999997</c:v>
                </c:pt>
                <c:pt idx="172">
                  <c:v>-6.75</c:v>
                </c:pt>
                <c:pt idx="173">
                  <c:v>-6.659999999999997</c:v>
                </c:pt>
                <c:pt idx="174">
                  <c:v>-6.57</c:v>
                </c:pt>
                <c:pt idx="175">
                  <c:v>-6.48</c:v>
                </c:pt>
                <c:pt idx="176">
                  <c:v>-6.435</c:v>
                </c:pt>
                <c:pt idx="177">
                  <c:v>-6.344999999999997</c:v>
                </c:pt>
                <c:pt idx="178">
                  <c:v>-6.254999999999997</c:v>
                </c:pt>
                <c:pt idx="179">
                  <c:v>-6.164999999999996</c:v>
                </c:pt>
                <c:pt idx="180">
                  <c:v>-6.075</c:v>
                </c:pt>
                <c:pt idx="181">
                  <c:v>-5.985</c:v>
                </c:pt>
                <c:pt idx="182">
                  <c:v>-5.894999999999997</c:v>
                </c:pt>
                <c:pt idx="183">
                  <c:v>-5.804999999999997</c:v>
                </c:pt>
                <c:pt idx="184">
                  <c:v>-5.714999999999997</c:v>
                </c:pt>
                <c:pt idx="185">
                  <c:v>-5.624999999999995</c:v>
                </c:pt>
                <c:pt idx="186">
                  <c:v>-5.535</c:v>
                </c:pt>
                <c:pt idx="187">
                  <c:v>-5.445</c:v>
                </c:pt>
                <c:pt idx="188">
                  <c:v>-5.354999999999997</c:v>
                </c:pt>
                <c:pt idx="189">
                  <c:v>-5.264999999999997</c:v>
                </c:pt>
                <c:pt idx="190">
                  <c:v>-5.174999999999997</c:v>
                </c:pt>
                <c:pt idx="191">
                  <c:v>-5.085</c:v>
                </c:pt>
                <c:pt idx="192">
                  <c:v>-4.95</c:v>
                </c:pt>
                <c:pt idx="193">
                  <c:v>-4.859999999999998</c:v>
                </c:pt>
                <c:pt idx="194">
                  <c:v>-4.769999999999999</c:v>
                </c:pt>
                <c:pt idx="195">
                  <c:v>-4.68</c:v>
                </c:pt>
                <c:pt idx="196">
                  <c:v>-4.59</c:v>
                </c:pt>
                <c:pt idx="197">
                  <c:v>-4.5</c:v>
                </c:pt>
                <c:pt idx="198">
                  <c:v>-4.364999999999996</c:v>
                </c:pt>
                <c:pt idx="199">
                  <c:v>-4.275</c:v>
                </c:pt>
                <c:pt idx="200">
                  <c:v>-4.184999999999997</c:v>
                </c:pt>
                <c:pt idx="201">
                  <c:v>-4.094999999999997</c:v>
                </c:pt>
                <c:pt idx="202">
                  <c:v>-4.004999999999997</c:v>
                </c:pt>
                <c:pt idx="203">
                  <c:v>-3.915</c:v>
                </c:pt>
                <c:pt idx="204">
                  <c:v>-3.825</c:v>
                </c:pt>
                <c:pt idx="205">
                  <c:v>-3.735</c:v>
                </c:pt>
                <c:pt idx="206">
                  <c:v>-3.645</c:v>
                </c:pt>
                <c:pt idx="207">
                  <c:v>-3.51</c:v>
                </c:pt>
                <c:pt idx="208">
                  <c:v>-3.42</c:v>
                </c:pt>
                <c:pt idx="209">
                  <c:v>-3.33</c:v>
                </c:pt>
                <c:pt idx="210">
                  <c:v>-3.24</c:v>
                </c:pt>
                <c:pt idx="211">
                  <c:v>-3.15</c:v>
                </c:pt>
                <c:pt idx="212">
                  <c:v>-3.06</c:v>
                </c:pt>
                <c:pt idx="213">
                  <c:v>-2.97</c:v>
                </c:pt>
                <c:pt idx="214">
                  <c:v>-2.925</c:v>
                </c:pt>
                <c:pt idx="215">
                  <c:v>-2.834999999999999</c:v>
                </c:pt>
                <c:pt idx="216">
                  <c:v>-2.745</c:v>
                </c:pt>
                <c:pt idx="217">
                  <c:v>-2.655</c:v>
                </c:pt>
                <c:pt idx="218">
                  <c:v>-2.565</c:v>
                </c:pt>
                <c:pt idx="219">
                  <c:v>-2.52</c:v>
                </c:pt>
                <c:pt idx="220">
                  <c:v>-2.43</c:v>
                </c:pt>
                <c:pt idx="221">
                  <c:v>-2.34</c:v>
                </c:pt>
                <c:pt idx="222">
                  <c:v>-2.25</c:v>
                </c:pt>
                <c:pt idx="223">
                  <c:v>-2.205</c:v>
                </c:pt>
                <c:pt idx="224">
                  <c:v>-2.115</c:v>
                </c:pt>
                <c:pt idx="225">
                  <c:v>-2.07</c:v>
                </c:pt>
                <c:pt idx="226">
                  <c:v>-1.98</c:v>
                </c:pt>
                <c:pt idx="227">
                  <c:v>-1.935</c:v>
                </c:pt>
                <c:pt idx="228">
                  <c:v>-1.89</c:v>
                </c:pt>
                <c:pt idx="229">
                  <c:v>-1.8</c:v>
                </c:pt>
                <c:pt idx="230">
                  <c:v>-1.755</c:v>
                </c:pt>
                <c:pt idx="231">
                  <c:v>-1.665</c:v>
                </c:pt>
                <c:pt idx="232">
                  <c:v>-1.62</c:v>
                </c:pt>
                <c:pt idx="233">
                  <c:v>-1.53</c:v>
                </c:pt>
                <c:pt idx="234">
                  <c:v>-1.485</c:v>
                </c:pt>
                <c:pt idx="235">
                  <c:v>-1.44</c:v>
                </c:pt>
                <c:pt idx="236">
                  <c:v>-1.35</c:v>
                </c:pt>
                <c:pt idx="237">
                  <c:v>-1.305</c:v>
                </c:pt>
                <c:pt idx="238">
                  <c:v>-1.26</c:v>
                </c:pt>
                <c:pt idx="239">
                  <c:v>-1.215</c:v>
                </c:pt>
                <c:pt idx="240">
                  <c:v>-1.17</c:v>
                </c:pt>
                <c:pt idx="241">
                  <c:v>-1.125</c:v>
                </c:pt>
                <c:pt idx="242">
                  <c:v>-1.035</c:v>
                </c:pt>
                <c:pt idx="243">
                  <c:v>-0.99</c:v>
                </c:pt>
                <c:pt idx="244">
                  <c:v>-0.945</c:v>
                </c:pt>
                <c:pt idx="245">
                  <c:v>-0.9</c:v>
                </c:pt>
                <c:pt idx="246">
                  <c:v>-0.855</c:v>
                </c:pt>
                <c:pt idx="247">
                  <c:v>-0.81</c:v>
                </c:pt>
                <c:pt idx="248">
                  <c:v>-0.765</c:v>
                </c:pt>
                <c:pt idx="249">
                  <c:v>-0.72</c:v>
                </c:pt>
                <c:pt idx="250">
                  <c:v>-0.675</c:v>
                </c:pt>
                <c:pt idx="251">
                  <c:v>-0.675</c:v>
                </c:pt>
                <c:pt idx="252">
                  <c:v>-0.63</c:v>
                </c:pt>
                <c:pt idx="253">
                  <c:v>-0.585</c:v>
                </c:pt>
                <c:pt idx="254">
                  <c:v>-0.54</c:v>
                </c:pt>
                <c:pt idx="255">
                  <c:v>-0.54</c:v>
                </c:pt>
                <c:pt idx="256">
                  <c:v>-0.495</c:v>
                </c:pt>
                <c:pt idx="257">
                  <c:v>-0.45</c:v>
                </c:pt>
                <c:pt idx="258">
                  <c:v>-0.405</c:v>
                </c:pt>
                <c:pt idx="259">
                  <c:v>-0.405</c:v>
                </c:pt>
                <c:pt idx="260">
                  <c:v>-0.36</c:v>
                </c:pt>
                <c:pt idx="261">
                  <c:v>-0.36</c:v>
                </c:pt>
                <c:pt idx="262">
                  <c:v>-0.315</c:v>
                </c:pt>
                <c:pt idx="263">
                  <c:v>-0.27</c:v>
                </c:pt>
                <c:pt idx="264">
                  <c:v>-0.27</c:v>
                </c:pt>
                <c:pt idx="265">
                  <c:v>-0.27</c:v>
                </c:pt>
                <c:pt idx="266">
                  <c:v>-0.225</c:v>
                </c:pt>
                <c:pt idx="267">
                  <c:v>-0.225</c:v>
                </c:pt>
                <c:pt idx="268">
                  <c:v>-0.18</c:v>
                </c:pt>
                <c:pt idx="269">
                  <c:v>-0.18</c:v>
                </c:pt>
                <c:pt idx="270">
                  <c:v>-0.18</c:v>
                </c:pt>
                <c:pt idx="271">
                  <c:v>-0.135</c:v>
                </c:pt>
                <c:pt idx="272">
                  <c:v>-0.135</c:v>
                </c:pt>
                <c:pt idx="273">
                  <c:v>-0.135</c:v>
                </c:pt>
                <c:pt idx="274">
                  <c:v>-0.135</c:v>
                </c:pt>
                <c:pt idx="275">
                  <c:v>-0.09</c:v>
                </c:pt>
                <c:pt idx="276">
                  <c:v>-0.09</c:v>
                </c:pt>
                <c:pt idx="277">
                  <c:v>-0.09</c:v>
                </c:pt>
                <c:pt idx="278">
                  <c:v>-0.09</c:v>
                </c:pt>
                <c:pt idx="279">
                  <c:v>-0.09</c:v>
                </c:pt>
                <c:pt idx="280">
                  <c:v>-0.09</c:v>
                </c:pt>
                <c:pt idx="281">
                  <c:v>-0.09</c:v>
                </c:pt>
                <c:pt idx="282">
                  <c:v>-0.09</c:v>
                </c:pt>
                <c:pt idx="283">
                  <c:v>-0.09</c:v>
                </c:pt>
                <c:pt idx="284">
                  <c:v>-0.09</c:v>
                </c:pt>
                <c:pt idx="285">
                  <c:v>-0.09</c:v>
                </c:pt>
                <c:pt idx="286">
                  <c:v>-0.135</c:v>
                </c:pt>
                <c:pt idx="287">
                  <c:v>-0.135</c:v>
                </c:pt>
                <c:pt idx="288">
                  <c:v>-0.135</c:v>
                </c:pt>
                <c:pt idx="289">
                  <c:v>-0.135</c:v>
                </c:pt>
                <c:pt idx="290">
                  <c:v>-0.18</c:v>
                </c:pt>
                <c:pt idx="291">
                  <c:v>-0.18</c:v>
                </c:pt>
                <c:pt idx="292">
                  <c:v>-0.18</c:v>
                </c:pt>
                <c:pt idx="293">
                  <c:v>-0.225</c:v>
                </c:pt>
                <c:pt idx="294">
                  <c:v>-0.225</c:v>
                </c:pt>
                <c:pt idx="295">
                  <c:v>-0.27</c:v>
                </c:pt>
                <c:pt idx="296">
                  <c:v>-0.27</c:v>
                </c:pt>
                <c:pt idx="297">
                  <c:v>-0.315</c:v>
                </c:pt>
                <c:pt idx="298">
                  <c:v>-0.36</c:v>
                </c:pt>
                <c:pt idx="299">
                  <c:v>-0.36</c:v>
                </c:pt>
                <c:pt idx="300">
                  <c:v>-0.405</c:v>
                </c:pt>
                <c:pt idx="301">
                  <c:v>-0.45</c:v>
                </c:pt>
                <c:pt idx="302">
                  <c:v>-0.495</c:v>
                </c:pt>
                <c:pt idx="303">
                  <c:v>-0.495</c:v>
                </c:pt>
                <c:pt idx="304">
                  <c:v>-0.54</c:v>
                </c:pt>
                <c:pt idx="305">
                  <c:v>-0.585</c:v>
                </c:pt>
                <c:pt idx="306">
                  <c:v>-0.63</c:v>
                </c:pt>
                <c:pt idx="307">
                  <c:v>-0.675</c:v>
                </c:pt>
                <c:pt idx="308">
                  <c:v>-0.72</c:v>
                </c:pt>
                <c:pt idx="309">
                  <c:v>-0.765</c:v>
                </c:pt>
                <c:pt idx="310">
                  <c:v>-0.81</c:v>
                </c:pt>
                <c:pt idx="311">
                  <c:v>-0.9</c:v>
                </c:pt>
                <c:pt idx="312">
                  <c:v>-0.945</c:v>
                </c:pt>
                <c:pt idx="313">
                  <c:v>-0.99</c:v>
                </c:pt>
                <c:pt idx="314">
                  <c:v>-1.035</c:v>
                </c:pt>
                <c:pt idx="315">
                  <c:v>-1.125</c:v>
                </c:pt>
                <c:pt idx="316">
                  <c:v>-1.17</c:v>
                </c:pt>
                <c:pt idx="317">
                  <c:v>-1.215</c:v>
                </c:pt>
                <c:pt idx="318">
                  <c:v>-1.26</c:v>
                </c:pt>
                <c:pt idx="319">
                  <c:v>-1.35</c:v>
                </c:pt>
                <c:pt idx="320">
                  <c:v>-1.395</c:v>
                </c:pt>
                <c:pt idx="321">
                  <c:v>-1.485</c:v>
                </c:pt>
                <c:pt idx="322">
                  <c:v>-1.53</c:v>
                </c:pt>
                <c:pt idx="323">
                  <c:v>-1.62</c:v>
                </c:pt>
                <c:pt idx="324">
                  <c:v>-1.665</c:v>
                </c:pt>
                <c:pt idx="325">
                  <c:v>-1.755</c:v>
                </c:pt>
                <c:pt idx="326">
                  <c:v>-1.845</c:v>
                </c:pt>
                <c:pt idx="327">
                  <c:v>-1.935</c:v>
                </c:pt>
                <c:pt idx="328">
                  <c:v>-2.025</c:v>
                </c:pt>
                <c:pt idx="329">
                  <c:v>-2.07</c:v>
                </c:pt>
                <c:pt idx="330">
                  <c:v>-2.16</c:v>
                </c:pt>
                <c:pt idx="331">
                  <c:v>-2.25</c:v>
                </c:pt>
                <c:pt idx="332">
                  <c:v>-2.34</c:v>
                </c:pt>
                <c:pt idx="333">
                  <c:v>-2.385</c:v>
                </c:pt>
                <c:pt idx="334">
                  <c:v>-2.475</c:v>
                </c:pt>
                <c:pt idx="335">
                  <c:v>-2.565</c:v>
                </c:pt>
                <c:pt idx="336">
                  <c:v>-2.655</c:v>
                </c:pt>
                <c:pt idx="337">
                  <c:v>-2.745</c:v>
                </c:pt>
                <c:pt idx="338">
                  <c:v>-2.834999999999999</c:v>
                </c:pt>
                <c:pt idx="339">
                  <c:v>-2.925</c:v>
                </c:pt>
                <c:pt idx="340">
                  <c:v>-3.015</c:v>
                </c:pt>
                <c:pt idx="341">
                  <c:v>-3.105</c:v>
                </c:pt>
                <c:pt idx="342">
                  <c:v>-3.195</c:v>
                </c:pt>
                <c:pt idx="343">
                  <c:v>-3.285</c:v>
                </c:pt>
                <c:pt idx="344">
                  <c:v>-3.375</c:v>
                </c:pt>
                <c:pt idx="345">
                  <c:v>-3.465</c:v>
                </c:pt>
                <c:pt idx="346">
                  <c:v>-3.555</c:v>
                </c:pt>
                <c:pt idx="347">
                  <c:v>-3.645</c:v>
                </c:pt>
                <c:pt idx="348">
                  <c:v>-3.735</c:v>
                </c:pt>
                <c:pt idx="349">
                  <c:v>-3.825</c:v>
                </c:pt>
                <c:pt idx="350">
                  <c:v>-3.915</c:v>
                </c:pt>
                <c:pt idx="351">
                  <c:v>-4.004999999999997</c:v>
                </c:pt>
                <c:pt idx="352">
                  <c:v>-4.094999999999997</c:v>
                </c:pt>
                <c:pt idx="353">
                  <c:v>-4.184999999999997</c:v>
                </c:pt>
                <c:pt idx="354">
                  <c:v>-4.275</c:v>
                </c:pt>
                <c:pt idx="355">
                  <c:v>-4.364999999999996</c:v>
                </c:pt>
                <c:pt idx="356">
                  <c:v>-4.455</c:v>
                </c:pt>
                <c:pt idx="357">
                  <c:v>-4.544999999999997</c:v>
                </c:pt>
                <c:pt idx="358">
                  <c:v>-4.634999999999997</c:v>
                </c:pt>
                <c:pt idx="359">
                  <c:v>-4.724999999999997</c:v>
                </c:pt>
                <c:pt idx="360">
                  <c:v>-4.814999999999997</c:v>
                </c:pt>
                <c:pt idx="361">
                  <c:v>-4.905</c:v>
                </c:pt>
                <c:pt idx="362">
                  <c:v>-4.995</c:v>
                </c:pt>
                <c:pt idx="363">
                  <c:v>-5.085</c:v>
                </c:pt>
                <c:pt idx="364">
                  <c:v>-5.174999999999997</c:v>
                </c:pt>
                <c:pt idx="365">
                  <c:v>-5.22</c:v>
                </c:pt>
                <c:pt idx="366">
                  <c:v>-5.31</c:v>
                </c:pt>
                <c:pt idx="367">
                  <c:v>-5.4</c:v>
                </c:pt>
                <c:pt idx="368">
                  <c:v>-5.445</c:v>
                </c:pt>
                <c:pt idx="369">
                  <c:v>-5.535</c:v>
                </c:pt>
                <c:pt idx="370">
                  <c:v>-5.624999999999995</c:v>
                </c:pt>
                <c:pt idx="371">
                  <c:v>-5.67</c:v>
                </c:pt>
                <c:pt idx="372">
                  <c:v>-5.76</c:v>
                </c:pt>
                <c:pt idx="373">
                  <c:v>-5.85</c:v>
                </c:pt>
                <c:pt idx="374">
                  <c:v>-5.894999999999997</c:v>
                </c:pt>
                <c:pt idx="375">
                  <c:v>-5.985</c:v>
                </c:pt>
                <c:pt idx="376">
                  <c:v>-6.03</c:v>
                </c:pt>
                <c:pt idx="377">
                  <c:v>-6.075</c:v>
                </c:pt>
                <c:pt idx="378">
                  <c:v>-6.164999999999996</c:v>
                </c:pt>
                <c:pt idx="379">
                  <c:v>-6.21</c:v>
                </c:pt>
                <c:pt idx="380">
                  <c:v>-6.254999999999997</c:v>
                </c:pt>
                <c:pt idx="381">
                  <c:v>-6.344999999999997</c:v>
                </c:pt>
                <c:pt idx="382">
                  <c:v>-6.39</c:v>
                </c:pt>
                <c:pt idx="383">
                  <c:v>-6.435</c:v>
                </c:pt>
                <c:pt idx="384">
                  <c:v>-6.48</c:v>
                </c:pt>
                <c:pt idx="385">
                  <c:v>-6.524999999999997</c:v>
                </c:pt>
                <c:pt idx="386">
                  <c:v>-6.57</c:v>
                </c:pt>
                <c:pt idx="387">
                  <c:v>-6.614999999999996</c:v>
                </c:pt>
                <c:pt idx="388">
                  <c:v>-6.659999999999997</c:v>
                </c:pt>
                <c:pt idx="389">
                  <c:v>-6.705</c:v>
                </c:pt>
                <c:pt idx="390">
                  <c:v>-6.75</c:v>
                </c:pt>
                <c:pt idx="391">
                  <c:v>-6.794999999999997</c:v>
                </c:pt>
                <c:pt idx="392">
                  <c:v>-6.794999999999997</c:v>
                </c:pt>
                <c:pt idx="393">
                  <c:v>-6.84</c:v>
                </c:pt>
                <c:pt idx="394">
                  <c:v>-6.84</c:v>
                </c:pt>
                <c:pt idx="395">
                  <c:v>-6.884999999999997</c:v>
                </c:pt>
                <c:pt idx="396">
                  <c:v>-6.884999999999997</c:v>
                </c:pt>
                <c:pt idx="397">
                  <c:v>-6.93</c:v>
                </c:pt>
                <c:pt idx="398">
                  <c:v>-6.93</c:v>
                </c:pt>
                <c:pt idx="399">
                  <c:v>-6.975</c:v>
                </c:pt>
                <c:pt idx="400">
                  <c:v>-6.975</c:v>
                </c:pt>
                <c:pt idx="401">
                  <c:v>-6.975</c:v>
                </c:pt>
                <c:pt idx="402">
                  <c:v>-6.975</c:v>
                </c:pt>
                <c:pt idx="403">
                  <c:v>-6.975</c:v>
                </c:pt>
                <c:pt idx="404">
                  <c:v>-6.975</c:v>
                </c:pt>
                <c:pt idx="405">
                  <c:v>-6.975</c:v>
                </c:pt>
                <c:pt idx="406">
                  <c:v>-6.975</c:v>
                </c:pt>
                <c:pt idx="407">
                  <c:v>-6.975</c:v>
                </c:pt>
                <c:pt idx="408">
                  <c:v>-6.975</c:v>
                </c:pt>
                <c:pt idx="409">
                  <c:v>-6.975</c:v>
                </c:pt>
                <c:pt idx="410">
                  <c:v>-6.93</c:v>
                </c:pt>
                <c:pt idx="411">
                  <c:v>-6.93</c:v>
                </c:pt>
                <c:pt idx="412">
                  <c:v>-6.93</c:v>
                </c:pt>
                <c:pt idx="413">
                  <c:v>-6.884999999999997</c:v>
                </c:pt>
                <c:pt idx="414">
                  <c:v>-6.884999999999997</c:v>
                </c:pt>
                <c:pt idx="415">
                  <c:v>-6.84</c:v>
                </c:pt>
                <c:pt idx="416">
                  <c:v>-6.84</c:v>
                </c:pt>
                <c:pt idx="417">
                  <c:v>-6.794999999999997</c:v>
                </c:pt>
                <c:pt idx="418">
                  <c:v>-6.75</c:v>
                </c:pt>
                <c:pt idx="419">
                  <c:v>-6.75</c:v>
                </c:pt>
                <c:pt idx="420">
                  <c:v>-6.705</c:v>
                </c:pt>
                <c:pt idx="421">
                  <c:v>-6.659999999999997</c:v>
                </c:pt>
                <c:pt idx="422">
                  <c:v>-6.614999999999996</c:v>
                </c:pt>
                <c:pt idx="423">
                  <c:v>-6.57</c:v>
                </c:pt>
                <c:pt idx="424">
                  <c:v>-6.524999999999997</c:v>
                </c:pt>
                <c:pt idx="425">
                  <c:v>-6.48</c:v>
                </c:pt>
                <c:pt idx="426">
                  <c:v>-6.435</c:v>
                </c:pt>
                <c:pt idx="427">
                  <c:v>-6.344999999999997</c:v>
                </c:pt>
                <c:pt idx="428">
                  <c:v>-6.3</c:v>
                </c:pt>
                <c:pt idx="429">
                  <c:v>-6.254999999999997</c:v>
                </c:pt>
                <c:pt idx="430">
                  <c:v>-6.164999999999996</c:v>
                </c:pt>
                <c:pt idx="431">
                  <c:v>-6.119999999999997</c:v>
                </c:pt>
                <c:pt idx="432">
                  <c:v>-6.075</c:v>
                </c:pt>
                <c:pt idx="433">
                  <c:v>-5.985</c:v>
                </c:pt>
                <c:pt idx="434">
                  <c:v>-5.94</c:v>
                </c:pt>
                <c:pt idx="435">
                  <c:v>-5.85</c:v>
                </c:pt>
                <c:pt idx="436">
                  <c:v>-5.76</c:v>
                </c:pt>
                <c:pt idx="437">
                  <c:v>-5.67</c:v>
                </c:pt>
                <c:pt idx="438">
                  <c:v>-5.624999999999995</c:v>
                </c:pt>
                <c:pt idx="439">
                  <c:v>-5.535</c:v>
                </c:pt>
                <c:pt idx="440">
                  <c:v>-5.445</c:v>
                </c:pt>
                <c:pt idx="441">
                  <c:v>-5.354999999999997</c:v>
                </c:pt>
                <c:pt idx="442">
                  <c:v>-5.264999999999997</c:v>
                </c:pt>
                <c:pt idx="443">
                  <c:v>-5.174999999999997</c:v>
                </c:pt>
                <c:pt idx="444">
                  <c:v>-5.085</c:v>
                </c:pt>
                <c:pt idx="445">
                  <c:v>-4.995</c:v>
                </c:pt>
                <c:pt idx="446">
                  <c:v>-4.905</c:v>
                </c:pt>
                <c:pt idx="447">
                  <c:v>-4.814999999999997</c:v>
                </c:pt>
                <c:pt idx="448">
                  <c:v>-4.724999999999997</c:v>
                </c:pt>
                <c:pt idx="449">
                  <c:v>-4.59</c:v>
                </c:pt>
                <c:pt idx="450">
                  <c:v>-4.5</c:v>
                </c:pt>
                <c:pt idx="451">
                  <c:v>-4.41</c:v>
                </c:pt>
                <c:pt idx="452">
                  <c:v>-4.275</c:v>
                </c:pt>
                <c:pt idx="453">
                  <c:v>-4.184999999999997</c:v>
                </c:pt>
                <c:pt idx="454">
                  <c:v>-4.05</c:v>
                </c:pt>
                <c:pt idx="455">
                  <c:v>-3.96</c:v>
                </c:pt>
                <c:pt idx="456">
                  <c:v>-3.825</c:v>
                </c:pt>
                <c:pt idx="457">
                  <c:v>-3.735</c:v>
                </c:pt>
                <c:pt idx="458">
                  <c:v>-3.6</c:v>
                </c:pt>
                <c:pt idx="459">
                  <c:v>-3.465</c:v>
                </c:pt>
                <c:pt idx="460">
                  <c:v>-3.375</c:v>
                </c:pt>
                <c:pt idx="461">
                  <c:v>-3.24</c:v>
                </c:pt>
                <c:pt idx="462">
                  <c:v>-3.105</c:v>
                </c:pt>
                <c:pt idx="463">
                  <c:v>-3.015</c:v>
                </c:pt>
                <c:pt idx="464">
                  <c:v>-2.88</c:v>
                </c:pt>
                <c:pt idx="465">
                  <c:v>-2.745</c:v>
                </c:pt>
                <c:pt idx="466">
                  <c:v>-2.61</c:v>
                </c:pt>
                <c:pt idx="467">
                  <c:v>-2.52</c:v>
                </c:pt>
                <c:pt idx="468">
                  <c:v>-2.385</c:v>
                </c:pt>
                <c:pt idx="469">
                  <c:v>-2.25</c:v>
                </c:pt>
                <c:pt idx="470">
                  <c:v>-2.115</c:v>
                </c:pt>
                <c:pt idx="471">
                  <c:v>-1.98</c:v>
                </c:pt>
                <c:pt idx="472">
                  <c:v>-1.845</c:v>
                </c:pt>
                <c:pt idx="473">
                  <c:v>-1.71</c:v>
                </c:pt>
                <c:pt idx="474">
                  <c:v>-1.575</c:v>
                </c:pt>
                <c:pt idx="475">
                  <c:v>-1.485</c:v>
                </c:pt>
                <c:pt idx="476">
                  <c:v>-1.35</c:v>
                </c:pt>
                <c:pt idx="477">
                  <c:v>-1.215</c:v>
                </c:pt>
                <c:pt idx="478">
                  <c:v>-1.08</c:v>
                </c:pt>
                <c:pt idx="479">
                  <c:v>-0.945</c:v>
                </c:pt>
                <c:pt idx="480">
                  <c:v>-0.81</c:v>
                </c:pt>
                <c:pt idx="481">
                  <c:v>-0.675</c:v>
                </c:pt>
                <c:pt idx="482">
                  <c:v>-0.54</c:v>
                </c:pt>
                <c:pt idx="483">
                  <c:v>-0.405</c:v>
                </c:pt>
                <c:pt idx="484">
                  <c:v>-0.27</c:v>
                </c:pt>
                <c:pt idx="485">
                  <c:v>-0.18</c:v>
                </c:pt>
                <c:pt idx="486">
                  <c:v>-0.045</c:v>
                </c:pt>
                <c:pt idx="487">
                  <c:v>0.09</c:v>
                </c:pt>
                <c:pt idx="488">
                  <c:v>0.225</c:v>
                </c:pt>
                <c:pt idx="489">
                  <c:v>0.36</c:v>
                </c:pt>
                <c:pt idx="490">
                  <c:v>0.495</c:v>
                </c:pt>
                <c:pt idx="491">
                  <c:v>0.585</c:v>
                </c:pt>
                <c:pt idx="492">
                  <c:v>0.72</c:v>
                </c:pt>
                <c:pt idx="493">
                  <c:v>0.81</c:v>
                </c:pt>
                <c:pt idx="494">
                  <c:v>0.945</c:v>
                </c:pt>
                <c:pt idx="495">
                  <c:v>1.08</c:v>
                </c:pt>
                <c:pt idx="496">
                  <c:v>1.215</c:v>
                </c:pt>
                <c:pt idx="497">
                  <c:v>1.305</c:v>
                </c:pt>
                <c:pt idx="498">
                  <c:v>1.44</c:v>
                </c:pt>
                <c:pt idx="499">
                  <c:v>1.575</c:v>
                </c:pt>
                <c:pt idx="500">
                  <c:v>1.665</c:v>
                </c:pt>
                <c:pt idx="501">
                  <c:v>1.8</c:v>
                </c:pt>
                <c:pt idx="502">
                  <c:v>1.935</c:v>
                </c:pt>
                <c:pt idx="503">
                  <c:v>2.025</c:v>
                </c:pt>
                <c:pt idx="504">
                  <c:v>2.16</c:v>
                </c:pt>
                <c:pt idx="505">
                  <c:v>2.25</c:v>
                </c:pt>
                <c:pt idx="506">
                  <c:v>2.34</c:v>
                </c:pt>
                <c:pt idx="507">
                  <c:v>2.475</c:v>
                </c:pt>
                <c:pt idx="508">
                  <c:v>2.565</c:v>
                </c:pt>
                <c:pt idx="509">
                  <c:v>2.655</c:v>
                </c:pt>
                <c:pt idx="510">
                  <c:v>2.79</c:v>
                </c:pt>
                <c:pt idx="511">
                  <c:v>2.88</c:v>
                </c:pt>
                <c:pt idx="512">
                  <c:v>2.97</c:v>
                </c:pt>
                <c:pt idx="513">
                  <c:v>3.105</c:v>
                </c:pt>
                <c:pt idx="514">
                  <c:v>3.195</c:v>
                </c:pt>
                <c:pt idx="515">
                  <c:v>3.285</c:v>
                </c:pt>
                <c:pt idx="516">
                  <c:v>3.375</c:v>
                </c:pt>
                <c:pt idx="517">
                  <c:v>3.465</c:v>
                </c:pt>
                <c:pt idx="518">
                  <c:v>3.555</c:v>
                </c:pt>
                <c:pt idx="519">
                  <c:v>3.645</c:v>
                </c:pt>
                <c:pt idx="520">
                  <c:v>3.735</c:v>
                </c:pt>
                <c:pt idx="521">
                  <c:v>3.825</c:v>
                </c:pt>
                <c:pt idx="522">
                  <c:v>3.915</c:v>
                </c:pt>
                <c:pt idx="523">
                  <c:v>4.004999999999997</c:v>
                </c:pt>
                <c:pt idx="524">
                  <c:v>4.05</c:v>
                </c:pt>
                <c:pt idx="525">
                  <c:v>4.14</c:v>
                </c:pt>
                <c:pt idx="526">
                  <c:v>4.23</c:v>
                </c:pt>
                <c:pt idx="527">
                  <c:v>4.275</c:v>
                </c:pt>
                <c:pt idx="528">
                  <c:v>4.364999999999996</c:v>
                </c:pt>
                <c:pt idx="529">
                  <c:v>4.41</c:v>
                </c:pt>
                <c:pt idx="530">
                  <c:v>4.5</c:v>
                </c:pt>
                <c:pt idx="531">
                  <c:v>4.59</c:v>
                </c:pt>
                <c:pt idx="532">
                  <c:v>4.634999999999997</c:v>
                </c:pt>
                <c:pt idx="533">
                  <c:v>4.68</c:v>
                </c:pt>
                <c:pt idx="534">
                  <c:v>4.769999999999999</c:v>
                </c:pt>
                <c:pt idx="535">
                  <c:v>4.814999999999997</c:v>
                </c:pt>
                <c:pt idx="536">
                  <c:v>4.859999999999998</c:v>
                </c:pt>
                <c:pt idx="537">
                  <c:v>4.95</c:v>
                </c:pt>
                <c:pt idx="538">
                  <c:v>4.995</c:v>
                </c:pt>
                <c:pt idx="539">
                  <c:v>5.04</c:v>
                </c:pt>
                <c:pt idx="540">
                  <c:v>5.085</c:v>
                </c:pt>
                <c:pt idx="541">
                  <c:v>5.13</c:v>
                </c:pt>
                <c:pt idx="542">
                  <c:v>5.174999999999997</c:v>
                </c:pt>
                <c:pt idx="543">
                  <c:v>5.22</c:v>
                </c:pt>
                <c:pt idx="544">
                  <c:v>5.264999999999997</c:v>
                </c:pt>
                <c:pt idx="545">
                  <c:v>5.31</c:v>
                </c:pt>
                <c:pt idx="546">
                  <c:v>5.31</c:v>
                </c:pt>
                <c:pt idx="547">
                  <c:v>5.354999999999997</c:v>
                </c:pt>
                <c:pt idx="548">
                  <c:v>5.4</c:v>
                </c:pt>
                <c:pt idx="549">
                  <c:v>5.4</c:v>
                </c:pt>
                <c:pt idx="550">
                  <c:v>5.445</c:v>
                </c:pt>
                <c:pt idx="551">
                  <c:v>5.445</c:v>
                </c:pt>
                <c:pt idx="552">
                  <c:v>5.49</c:v>
                </c:pt>
                <c:pt idx="553">
                  <c:v>5.49</c:v>
                </c:pt>
                <c:pt idx="554">
                  <c:v>5.535</c:v>
                </c:pt>
                <c:pt idx="555">
                  <c:v>5.535</c:v>
                </c:pt>
                <c:pt idx="556">
                  <c:v>5.535</c:v>
                </c:pt>
                <c:pt idx="557">
                  <c:v>5.535</c:v>
                </c:pt>
                <c:pt idx="558">
                  <c:v>5.535</c:v>
                </c:pt>
                <c:pt idx="559">
                  <c:v>5.535</c:v>
                </c:pt>
                <c:pt idx="560">
                  <c:v>5.535</c:v>
                </c:pt>
                <c:pt idx="561">
                  <c:v>5.535</c:v>
                </c:pt>
                <c:pt idx="562">
                  <c:v>5.535</c:v>
                </c:pt>
                <c:pt idx="563">
                  <c:v>5.535</c:v>
                </c:pt>
                <c:pt idx="564">
                  <c:v>5.535</c:v>
                </c:pt>
                <c:pt idx="565">
                  <c:v>5.49</c:v>
                </c:pt>
                <c:pt idx="566">
                  <c:v>5.49</c:v>
                </c:pt>
                <c:pt idx="567">
                  <c:v>5.445</c:v>
                </c:pt>
                <c:pt idx="568">
                  <c:v>5.445</c:v>
                </c:pt>
                <c:pt idx="569">
                  <c:v>5.4</c:v>
                </c:pt>
                <c:pt idx="570">
                  <c:v>5.4</c:v>
                </c:pt>
                <c:pt idx="571">
                  <c:v>5.354999999999997</c:v>
                </c:pt>
                <c:pt idx="572">
                  <c:v>5.31</c:v>
                </c:pt>
                <c:pt idx="573">
                  <c:v>5.31</c:v>
                </c:pt>
                <c:pt idx="574">
                  <c:v>5.264999999999997</c:v>
                </c:pt>
                <c:pt idx="575">
                  <c:v>5.22</c:v>
                </c:pt>
                <c:pt idx="576">
                  <c:v>5.174999999999997</c:v>
                </c:pt>
                <c:pt idx="577">
                  <c:v>5.13</c:v>
                </c:pt>
                <c:pt idx="578">
                  <c:v>5.085</c:v>
                </c:pt>
                <c:pt idx="579">
                  <c:v>5.04</c:v>
                </c:pt>
                <c:pt idx="580">
                  <c:v>4.995</c:v>
                </c:pt>
                <c:pt idx="581">
                  <c:v>4.905</c:v>
                </c:pt>
                <c:pt idx="582">
                  <c:v>4.859999999999998</c:v>
                </c:pt>
                <c:pt idx="583">
                  <c:v>4.814999999999997</c:v>
                </c:pt>
                <c:pt idx="584">
                  <c:v>4.724999999999997</c:v>
                </c:pt>
                <c:pt idx="585">
                  <c:v>4.68</c:v>
                </c:pt>
                <c:pt idx="586">
                  <c:v>4.59</c:v>
                </c:pt>
                <c:pt idx="587">
                  <c:v>4.544999999999997</c:v>
                </c:pt>
                <c:pt idx="588">
                  <c:v>4.455</c:v>
                </c:pt>
                <c:pt idx="589">
                  <c:v>4.41</c:v>
                </c:pt>
                <c:pt idx="590">
                  <c:v>4.319999999999998</c:v>
                </c:pt>
                <c:pt idx="591">
                  <c:v>4.275</c:v>
                </c:pt>
                <c:pt idx="592">
                  <c:v>4.184999999999997</c:v>
                </c:pt>
                <c:pt idx="593">
                  <c:v>4.094999999999997</c:v>
                </c:pt>
                <c:pt idx="594">
                  <c:v>4.004999999999997</c:v>
                </c:pt>
                <c:pt idx="595">
                  <c:v>3.915</c:v>
                </c:pt>
                <c:pt idx="596">
                  <c:v>3.825</c:v>
                </c:pt>
                <c:pt idx="597">
                  <c:v>3.735</c:v>
                </c:pt>
                <c:pt idx="598">
                  <c:v>3.645</c:v>
                </c:pt>
                <c:pt idx="599">
                  <c:v>3.555</c:v>
                </c:pt>
                <c:pt idx="600">
                  <c:v>3.42</c:v>
                </c:pt>
                <c:pt idx="601">
                  <c:v>3.33</c:v>
                </c:pt>
                <c:pt idx="602">
                  <c:v>3.24</c:v>
                </c:pt>
                <c:pt idx="603">
                  <c:v>3.15</c:v>
                </c:pt>
                <c:pt idx="604">
                  <c:v>3.06</c:v>
                </c:pt>
                <c:pt idx="605">
                  <c:v>2.925</c:v>
                </c:pt>
                <c:pt idx="606">
                  <c:v>2.834999999999999</c:v>
                </c:pt>
                <c:pt idx="607">
                  <c:v>2.745</c:v>
                </c:pt>
                <c:pt idx="608">
                  <c:v>2.655</c:v>
                </c:pt>
                <c:pt idx="609">
                  <c:v>2.52</c:v>
                </c:pt>
                <c:pt idx="610">
                  <c:v>2.43</c:v>
                </c:pt>
                <c:pt idx="611">
                  <c:v>2.295</c:v>
                </c:pt>
                <c:pt idx="612">
                  <c:v>2.205</c:v>
                </c:pt>
                <c:pt idx="613">
                  <c:v>2.07</c:v>
                </c:pt>
                <c:pt idx="614">
                  <c:v>1.935</c:v>
                </c:pt>
                <c:pt idx="615">
                  <c:v>1.845</c:v>
                </c:pt>
                <c:pt idx="616">
                  <c:v>1.71</c:v>
                </c:pt>
                <c:pt idx="617">
                  <c:v>1.575</c:v>
                </c:pt>
                <c:pt idx="618">
                  <c:v>1.485</c:v>
                </c:pt>
                <c:pt idx="619">
                  <c:v>1.35</c:v>
                </c:pt>
                <c:pt idx="620">
                  <c:v>1.215</c:v>
                </c:pt>
                <c:pt idx="621">
                  <c:v>1.125</c:v>
                </c:pt>
                <c:pt idx="622">
                  <c:v>0.99</c:v>
                </c:pt>
                <c:pt idx="623">
                  <c:v>0.9</c:v>
                </c:pt>
                <c:pt idx="624">
                  <c:v>0.765</c:v>
                </c:pt>
                <c:pt idx="625">
                  <c:v>0.63</c:v>
                </c:pt>
                <c:pt idx="626">
                  <c:v>0.495</c:v>
                </c:pt>
                <c:pt idx="627">
                  <c:v>0.405</c:v>
                </c:pt>
                <c:pt idx="628">
                  <c:v>0.27</c:v>
                </c:pt>
                <c:pt idx="629">
                  <c:v>0.135</c:v>
                </c:pt>
                <c:pt idx="630">
                  <c:v>0.045</c:v>
                </c:pt>
                <c:pt idx="631">
                  <c:v>-0.09</c:v>
                </c:pt>
                <c:pt idx="632">
                  <c:v>-0.18</c:v>
                </c:pt>
                <c:pt idx="633">
                  <c:v>-0.315</c:v>
                </c:pt>
                <c:pt idx="634">
                  <c:v>-0.45</c:v>
                </c:pt>
                <c:pt idx="635">
                  <c:v>-0.54</c:v>
                </c:pt>
                <c:pt idx="636">
                  <c:v>-0.675</c:v>
                </c:pt>
                <c:pt idx="637">
                  <c:v>-0.81</c:v>
                </c:pt>
                <c:pt idx="638">
                  <c:v>-0.9</c:v>
                </c:pt>
                <c:pt idx="639">
                  <c:v>-1.035</c:v>
                </c:pt>
                <c:pt idx="640">
                  <c:v>-1.17</c:v>
                </c:pt>
                <c:pt idx="641">
                  <c:v>-1.26</c:v>
                </c:pt>
                <c:pt idx="642">
                  <c:v>-1.395</c:v>
                </c:pt>
                <c:pt idx="643">
                  <c:v>-1.485</c:v>
                </c:pt>
                <c:pt idx="644">
                  <c:v>-1.62</c:v>
                </c:pt>
                <c:pt idx="645">
                  <c:v>-1.71</c:v>
                </c:pt>
                <c:pt idx="646">
                  <c:v>-1.845</c:v>
                </c:pt>
                <c:pt idx="647">
                  <c:v>-1.935</c:v>
                </c:pt>
                <c:pt idx="648">
                  <c:v>-2.07</c:v>
                </c:pt>
                <c:pt idx="649">
                  <c:v>-2.16</c:v>
                </c:pt>
                <c:pt idx="650">
                  <c:v>-2.25</c:v>
                </c:pt>
                <c:pt idx="651">
                  <c:v>-2.34</c:v>
                </c:pt>
                <c:pt idx="652">
                  <c:v>-2.43</c:v>
                </c:pt>
                <c:pt idx="653">
                  <c:v>-2.565</c:v>
                </c:pt>
                <c:pt idx="654">
                  <c:v>-2.655</c:v>
                </c:pt>
                <c:pt idx="655">
                  <c:v>-2.745</c:v>
                </c:pt>
                <c:pt idx="656">
                  <c:v>-2.834999999999999</c:v>
                </c:pt>
                <c:pt idx="657">
                  <c:v>-2.925</c:v>
                </c:pt>
                <c:pt idx="658">
                  <c:v>-3.015</c:v>
                </c:pt>
                <c:pt idx="659">
                  <c:v>-3.105</c:v>
                </c:pt>
                <c:pt idx="660">
                  <c:v>-3.195</c:v>
                </c:pt>
                <c:pt idx="661">
                  <c:v>-3.285</c:v>
                </c:pt>
                <c:pt idx="662">
                  <c:v>-3.375</c:v>
                </c:pt>
                <c:pt idx="663">
                  <c:v>-3.465</c:v>
                </c:pt>
                <c:pt idx="664">
                  <c:v>-3.51</c:v>
                </c:pt>
                <c:pt idx="665">
                  <c:v>-3.6</c:v>
                </c:pt>
                <c:pt idx="666">
                  <c:v>-3.645</c:v>
                </c:pt>
                <c:pt idx="667">
                  <c:v>-3.735</c:v>
                </c:pt>
                <c:pt idx="668">
                  <c:v>-3.825</c:v>
                </c:pt>
                <c:pt idx="669">
                  <c:v>-3.87</c:v>
                </c:pt>
                <c:pt idx="670">
                  <c:v>-3.96</c:v>
                </c:pt>
                <c:pt idx="671">
                  <c:v>-4.004999999999997</c:v>
                </c:pt>
                <c:pt idx="672">
                  <c:v>-4.05</c:v>
                </c:pt>
                <c:pt idx="673">
                  <c:v>-4.14</c:v>
                </c:pt>
                <c:pt idx="674">
                  <c:v>-4.184999999999997</c:v>
                </c:pt>
                <c:pt idx="675">
                  <c:v>-4.23</c:v>
                </c:pt>
                <c:pt idx="676">
                  <c:v>-4.275</c:v>
                </c:pt>
                <c:pt idx="677">
                  <c:v>-4.319999999999998</c:v>
                </c:pt>
                <c:pt idx="678">
                  <c:v>-4.364999999999996</c:v>
                </c:pt>
                <c:pt idx="679">
                  <c:v>-4.41</c:v>
                </c:pt>
                <c:pt idx="680">
                  <c:v>-4.455</c:v>
                </c:pt>
                <c:pt idx="681">
                  <c:v>-4.5</c:v>
                </c:pt>
                <c:pt idx="682">
                  <c:v>-4.544999999999997</c:v>
                </c:pt>
                <c:pt idx="683">
                  <c:v>-4.59</c:v>
                </c:pt>
                <c:pt idx="684">
                  <c:v>-4.59</c:v>
                </c:pt>
                <c:pt idx="685">
                  <c:v>-4.634999999999997</c:v>
                </c:pt>
                <c:pt idx="686">
                  <c:v>-4.68</c:v>
                </c:pt>
                <c:pt idx="687">
                  <c:v>-4.68</c:v>
                </c:pt>
                <c:pt idx="688">
                  <c:v>-4.68</c:v>
                </c:pt>
                <c:pt idx="689">
                  <c:v>-4.724999999999997</c:v>
                </c:pt>
                <c:pt idx="690">
                  <c:v>-4.724999999999997</c:v>
                </c:pt>
                <c:pt idx="691">
                  <c:v>-4.724999999999997</c:v>
                </c:pt>
                <c:pt idx="692">
                  <c:v>-4.724999999999997</c:v>
                </c:pt>
                <c:pt idx="693">
                  <c:v>-4.769999999999999</c:v>
                </c:pt>
                <c:pt idx="694">
                  <c:v>-4.769999999999999</c:v>
                </c:pt>
                <c:pt idx="695">
                  <c:v>-4.769999999999999</c:v>
                </c:pt>
                <c:pt idx="696">
                  <c:v>-4.769999999999999</c:v>
                </c:pt>
                <c:pt idx="697">
                  <c:v>-4.769999999999999</c:v>
                </c:pt>
                <c:pt idx="698">
                  <c:v>-4.769999999999999</c:v>
                </c:pt>
                <c:pt idx="699">
                  <c:v>-4.724999999999997</c:v>
                </c:pt>
                <c:pt idx="700">
                  <c:v>-4.724999999999997</c:v>
                </c:pt>
                <c:pt idx="701">
                  <c:v>-4.724999999999997</c:v>
                </c:pt>
                <c:pt idx="702">
                  <c:v>-4.68</c:v>
                </c:pt>
                <c:pt idx="703">
                  <c:v>-4.68</c:v>
                </c:pt>
                <c:pt idx="704">
                  <c:v>-4.634999999999997</c:v>
                </c:pt>
                <c:pt idx="705">
                  <c:v>-4.634999999999997</c:v>
                </c:pt>
                <c:pt idx="706">
                  <c:v>-4.59</c:v>
                </c:pt>
                <c:pt idx="707">
                  <c:v>-4.59</c:v>
                </c:pt>
                <c:pt idx="708">
                  <c:v>-4.544999999999997</c:v>
                </c:pt>
                <c:pt idx="709">
                  <c:v>-4.5</c:v>
                </c:pt>
                <c:pt idx="710">
                  <c:v>-4.455</c:v>
                </c:pt>
                <c:pt idx="711">
                  <c:v>-4.41</c:v>
                </c:pt>
                <c:pt idx="712">
                  <c:v>-4.364999999999996</c:v>
                </c:pt>
                <c:pt idx="713">
                  <c:v>-4.319999999999998</c:v>
                </c:pt>
                <c:pt idx="714">
                  <c:v>-4.275</c:v>
                </c:pt>
                <c:pt idx="715">
                  <c:v>-4.23</c:v>
                </c:pt>
                <c:pt idx="716">
                  <c:v>-4.184999999999997</c:v>
                </c:pt>
                <c:pt idx="717">
                  <c:v>-4.14</c:v>
                </c:pt>
                <c:pt idx="718">
                  <c:v>-4.05</c:v>
                </c:pt>
                <c:pt idx="719">
                  <c:v>-4.004999999999997</c:v>
                </c:pt>
                <c:pt idx="720">
                  <c:v>-3.96</c:v>
                </c:pt>
                <c:pt idx="721">
                  <c:v>-3.87</c:v>
                </c:pt>
                <c:pt idx="722">
                  <c:v>-3.825</c:v>
                </c:pt>
                <c:pt idx="723">
                  <c:v>-3.735</c:v>
                </c:pt>
                <c:pt idx="724">
                  <c:v>-3.69</c:v>
                </c:pt>
                <c:pt idx="725">
                  <c:v>-3.6</c:v>
                </c:pt>
                <c:pt idx="726">
                  <c:v>-3.555</c:v>
                </c:pt>
                <c:pt idx="727">
                  <c:v>-3.465</c:v>
                </c:pt>
                <c:pt idx="728">
                  <c:v>-3.375</c:v>
                </c:pt>
                <c:pt idx="729">
                  <c:v>-3.285</c:v>
                </c:pt>
                <c:pt idx="730">
                  <c:v>-3.24</c:v>
                </c:pt>
                <c:pt idx="731">
                  <c:v>-3.15</c:v>
                </c:pt>
                <c:pt idx="732">
                  <c:v>-3.06</c:v>
                </c:pt>
                <c:pt idx="733">
                  <c:v>-2.97</c:v>
                </c:pt>
                <c:pt idx="734">
                  <c:v>-2.88</c:v>
                </c:pt>
                <c:pt idx="735">
                  <c:v>-2.79</c:v>
                </c:pt>
                <c:pt idx="736">
                  <c:v>-2.7</c:v>
                </c:pt>
                <c:pt idx="737">
                  <c:v>-2.61</c:v>
                </c:pt>
                <c:pt idx="738">
                  <c:v>-2.475</c:v>
                </c:pt>
                <c:pt idx="739">
                  <c:v>-2.385</c:v>
                </c:pt>
                <c:pt idx="740">
                  <c:v>-2.295</c:v>
                </c:pt>
                <c:pt idx="741">
                  <c:v>-2.205</c:v>
                </c:pt>
                <c:pt idx="742">
                  <c:v>-2.07</c:v>
                </c:pt>
                <c:pt idx="743">
                  <c:v>-1.98</c:v>
                </c:pt>
                <c:pt idx="744">
                  <c:v>-1.89</c:v>
                </c:pt>
                <c:pt idx="745">
                  <c:v>-1.8</c:v>
                </c:pt>
                <c:pt idx="746">
                  <c:v>-1.665</c:v>
                </c:pt>
                <c:pt idx="747">
                  <c:v>-1.575</c:v>
                </c:pt>
                <c:pt idx="748">
                  <c:v>-1.44</c:v>
                </c:pt>
                <c:pt idx="749">
                  <c:v>-1.35</c:v>
                </c:pt>
                <c:pt idx="750">
                  <c:v>-1.215</c:v>
                </c:pt>
                <c:pt idx="751">
                  <c:v>-1.125</c:v>
                </c:pt>
                <c:pt idx="752">
                  <c:v>-0.99</c:v>
                </c:pt>
                <c:pt idx="753">
                  <c:v>-0.9</c:v>
                </c:pt>
                <c:pt idx="754">
                  <c:v>-0.765</c:v>
                </c:pt>
                <c:pt idx="755">
                  <c:v>-0.63</c:v>
                </c:pt>
                <c:pt idx="756">
                  <c:v>-0.54</c:v>
                </c:pt>
                <c:pt idx="757">
                  <c:v>-0.405</c:v>
                </c:pt>
                <c:pt idx="758">
                  <c:v>-0.315</c:v>
                </c:pt>
                <c:pt idx="759">
                  <c:v>-0.18</c:v>
                </c:pt>
                <c:pt idx="760">
                  <c:v>-0.045</c:v>
                </c:pt>
                <c:pt idx="761">
                  <c:v>0.09</c:v>
                </c:pt>
                <c:pt idx="762">
                  <c:v>0.18</c:v>
                </c:pt>
                <c:pt idx="763">
                  <c:v>0.315</c:v>
                </c:pt>
                <c:pt idx="764">
                  <c:v>0.45</c:v>
                </c:pt>
                <c:pt idx="765">
                  <c:v>0.54</c:v>
                </c:pt>
                <c:pt idx="766">
                  <c:v>0.675</c:v>
                </c:pt>
                <c:pt idx="767">
                  <c:v>0.81</c:v>
                </c:pt>
                <c:pt idx="768">
                  <c:v>0.945</c:v>
                </c:pt>
                <c:pt idx="769">
                  <c:v>1.035</c:v>
                </c:pt>
                <c:pt idx="770">
                  <c:v>1.17</c:v>
                </c:pt>
                <c:pt idx="771">
                  <c:v>1.305</c:v>
                </c:pt>
                <c:pt idx="772">
                  <c:v>1.44</c:v>
                </c:pt>
                <c:pt idx="773">
                  <c:v>1.575</c:v>
                </c:pt>
                <c:pt idx="774">
                  <c:v>1.665</c:v>
                </c:pt>
                <c:pt idx="775">
                  <c:v>1.8</c:v>
                </c:pt>
                <c:pt idx="776">
                  <c:v>1.935</c:v>
                </c:pt>
                <c:pt idx="777">
                  <c:v>2.025</c:v>
                </c:pt>
                <c:pt idx="778">
                  <c:v>2.16</c:v>
                </c:pt>
                <c:pt idx="779">
                  <c:v>2.295</c:v>
                </c:pt>
                <c:pt idx="780">
                  <c:v>2.385</c:v>
                </c:pt>
                <c:pt idx="781">
                  <c:v>2.52</c:v>
                </c:pt>
                <c:pt idx="782">
                  <c:v>2.61</c:v>
                </c:pt>
                <c:pt idx="783">
                  <c:v>2.745</c:v>
                </c:pt>
                <c:pt idx="784">
                  <c:v>2.834999999999999</c:v>
                </c:pt>
                <c:pt idx="785">
                  <c:v>2.97</c:v>
                </c:pt>
                <c:pt idx="786">
                  <c:v>3.06</c:v>
                </c:pt>
                <c:pt idx="787">
                  <c:v>3.195</c:v>
                </c:pt>
                <c:pt idx="788">
                  <c:v>3.33</c:v>
                </c:pt>
                <c:pt idx="789">
                  <c:v>3.42</c:v>
                </c:pt>
                <c:pt idx="790">
                  <c:v>3.555</c:v>
                </c:pt>
                <c:pt idx="791">
                  <c:v>3.645</c:v>
                </c:pt>
                <c:pt idx="792">
                  <c:v>3.78</c:v>
                </c:pt>
                <c:pt idx="793">
                  <c:v>3.87</c:v>
                </c:pt>
                <c:pt idx="794">
                  <c:v>3.96</c:v>
                </c:pt>
                <c:pt idx="795">
                  <c:v>4.094999999999997</c:v>
                </c:pt>
                <c:pt idx="796">
                  <c:v>4.184999999999997</c:v>
                </c:pt>
                <c:pt idx="797">
                  <c:v>4.275</c:v>
                </c:pt>
                <c:pt idx="798">
                  <c:v>4.364999999999996</c:v>
                </c:pt>
                <c:pt idx="799">
                  <c:v>4.455</c:v>
                </c:pt>
                <c:pt idx="800">
                  <c:v>4.59</c:v>
                </c:pt>
                <c:pt idx="801">
                  <c:v>4.68</c:v>
                </c:pt>
                <c:pt idx="802">
                  <c:v>4.769999999999999</c:v>
                </c:pt>
                <c:pt idx="803">
                  <c:v>4.859999999999998</c:v>
                </c:pt>
                <c:pt idx="804">
                  <c:v>4.95</c:v>
                </c:pt>
                <c:pt idx="805">
                  <c:v>5.04</c:v>
                </c:pt>
                <c:pt idx="806">
                  <c:v>5.13</c:v>
                </c:pt>
                <c:pt idx="807">
                  <c:v>5.174999999999997</c:v>
                </c:pt>
                <c:pt idx="808">
                  <c:v>5.264999999999997</c:v>
                </c:pt>
                <c:pt idx="809">
                  <c:v>5.354999999999997</c:v>
                </c:pt>
                <c:pt idx="810">
                  <c:v>5.445</c:v>
                </c:pt>
                <c:pt idx="811">
                  <c:v>5.49</c:v>
                </c:pt>
                <c:pt idx="812">
                  <c:v>5.58</c:v>
                </c:pt>
                <c:pt idx="813">
                  <c:v>5.624999999999995</c:v>
                </c:pt>
                <c:pt idx="814">
                  <c:v>5.714999999999997</c:v>
                </c:pt>
                <c:pt idx="815">
                  <c:v>5.804999999999997</c:v>
                </c:pt>
                <c:pt idx="816">
                  <c:v>5.85</c:v>
                </c:pt>
                <c:pt idx="817">
                  <c:v>5.894999999999997</c:v>
                </c:pt>
                <c:pt idx="818">
                  <c:v>5.985</c:v>
                </c:pt>
                <c:pt idx="819">
                  <c:v>6.03</c:v>
                </c:pt>
                <c:pt idx="820">
                  <c:v>6.119999999999997</c:v>
                </c:pt>
                <c:pt idx="821">
                  <c:v>6.164999999999996</c:v>
                </c:pt>
                <c:pt idx="822">
                  <c:v>6.21</c:v>
                </c:pt>
                <c:pt idx="823">
                  <c:v>6.254999999999997</c:v>
                </c:pt>
                <c:pt idx="824">
                  <c:v>6.3</c:v>
                </c:pt>
                <c:pt idx="825">
                  <c:v>6.344999999999997</c:v>
                </c:pt>
                <c:pt idx="826">
                  <c:v>6.39</c:v>
                </c:pt>
                <c:pt idx="827">
                  <c:v>6.435</c:v>
                </c:pt>
                <c:pt idx="828">
                  <c:v>6.48</c:v>
                </c:pt>
                <c:pt idx="829">
                  <c:v>6.524999999999997</c:v>
                </c:pt>
                <c:pt idx="830">
                  <c:v>6.57</c:v>
                </c:pt>
                <c:pt idx="831">
                  <c:v>6.57</c:v>
                </c:pt>
                <c:pt idx="832">
                  <c:v>6.614999999999996</c:v>
                </c:pt>
                <c:pt idx="833">
                  <c:v>6.614999999999996</c:v>
                </c:pt>
                <c:pt idx="834">
                  <c:v>6.659999999999997</c:v>
                </c:pt>
                <c:pt idx="835">
                  <c:v>6.659999999999997</c:v>
                </c:pt>
                <c:pt idx="836">
                  <c:v>6.705</c:v>
                </c:pt>
                <c:pt idx="837">
                  <c:v>6.705</c:v>
                </c:pt>
                <c:pt idx="838">
                  <c:v>6.75</c:v>
                </c:pt>
                <c:pt idx="839">
                  <c:v>6.75</c:v>
                </c:pt>
                <c:pt idx="840">
                  <c:v>6.75</c:v>
                </c:pt>
                <c:pt idx="841">
                  <c:v>6.75</c:v>
                </c:pt>
                <c:pt idx="842">
                  <c:v>6.794999999999997</c:v>
                </c:pt>
                <c:pt idx="843">
                  <c:v>6.794999999999997</c:v>
                </c:pt>
                <c:pt idx="844">
                  <c:v>6.794999999999997</c:v>
                </c:pt>
                <c:pt idx="845">
                  <c:v>6.794999999999997</c:v>
                </c:pt>
                <c:pt idx="846">
                  <c:v>6.794999999999997</c:v>
                </c:pt>
                <c:pt idx="847">
                  <c:v>6.794999999999997</c:v>
                </c:pt>
                <c:pt idx="848">
                  <c:v>6.75</c:v>
                </c:pt>
                <c:pt idx="849">
                  <c:v>6.75</c:v>
                </c:pt>
                <c:pt idx="850">
                  <c:v>6.75</c:v>
                </c:pt>
                <c:pt idx="851">
                  <c:v>6.705</c:v>
                </c:pt>
                <c:pt idx="852">
                  <c:v>6.705</c:v>
                </c:pt>
                <c:pt idx="853">
                  <c:v>6.705</c:v>
                </c:pt>
                <c:pt idx="854">
                  <c:v>6.659999999999997</c:v>
                </c:pt>
                <c:pt idx="855">
                  <c:v>6.659999999999997</c:v>
                </c:pt>
                <c:pt idx="856">
                  <c:v>6.614999999999996</c:v>
                </c:pt>
                <c:pt idx="857">
                  <c:v>6.57</c:v>
                </c:pt>
                <c:pt idx="858">
                  <c:v>6.57</c:v>
                </c:pt>
                <c:pt idx="859">
                  <c:v>6.524999999999997</c:v>
                </c:pt>
                <c:pt idx="860">
                  <c:v>6.48</c:v>
                </c:pt>
                <c:pt idx="861">
                  <c:v>6.435</c:v>
                </c:pt>
                <c:pt idx="862">
                  <c:v>6.39</c:v>
                </c:pt>
                <c:pt idx="863">
                  <c:v>6.344999999999997</c:v>
                </c:pt>
                <c:pt idx="864">
                  <c:v>6.3</c:v>
                </c:pt>
                <c:pt idx="865">
                  <c:v>6.254999999999997</c:v>
                </c:pt>
                <c:pt idx="866">
                  <c:v>6.21</c:v>
                </c:pt>
                <c:pt idx="867">
                  <c:v>6.164999999999996</c:v>
                </c:pt>
                <c:pt idx="868">
                  <c:v>6.119999999999997</c:v>
                </c:pt>
                <c:pt idx="869">
                  <c:v>6.075</c:v>
                </c:pt>
                <c:pt idx="870">
                  <c:v>6.03</c:v>
                </c:pt>
                <c:pt idx="871">
                  <c:v>5.985</c:v>
                </c:pt>
                <c:pt idx="872">
                  <c:v>5.894999999999997</c:v>
                </c:pt>
                <c:pt idx="873">
                  <c:v>5.85</c:v>
                </c:pt>
                <c:pt idx="874">
                  <c:v>5.804999999999997</c:v>
                </c:pt>
                <c:pt idx="875">
                  <c:v>5.714999999999997</c:v>
                </c:pt>
                <c:pt idx="876">
                  <c:v>5.67</c:v>
                </c:pt>
                <c:pt idx="877">
                  <c:v>5.58</c:v>
                </c:pt>
                <c:pt idx="878">
                  <c:v>5.535</c:v>
                </c:pt>
                <c:pt idx="879">
                  <c:v>5.445</c:v>
                </c:pt>
                <c:pt idx="880">
                  <c:v>5.4</c:v>
                </c:pt>
                <c:pt idx="881">
                  <c:v>5.31</c:v>
                </c:pt>
                <c:pt idx="882">
                  <c:v>5.22</c:v>
                </c:pt>
                <c:pt idx="883">
                  <c:v>5.174999999999997</c:v>
                </c:pt>
                <c:pt idx="884">
                  <c:v>5.085</c:v>
                </c:pt>
                <c:pt idx="885">
                  <c:v>4.995</c:v>
                </c:pt>
                <c:pt idx="886">
                  <c:v>4.905</c:v>
                </c:pt>
                <c:pt idx="887">
                  <c:v>4.859999999999998</c:v>
                </c:pt>
                <c:pt idx="888">
                  <c:v>4.769999999999999</c:v>
                </c:pt>
                <c:pt idx="889">
                  <c:v>4.68</c:v>
                </c:pt>
                <c:pt idx="890">
                  <c:v>4.59</c:v>
                </c:pt>
                <c:pt idx="891">
                  <c:v>4.5</c:v>
                </c:pt>
                <c:pt idx="892">
                  <c:v>4.41</c:v>
                </c:pt>
                <c:pt idx="893">
                  <c:v>4.319999999999998</c:v>
                </c:pt>
                <c:pt idx="894">
                  <c:v>4.23</c:v>
                </c:pt>
                <c:pt idx="895">
                  <c:v>4.14</c:v>
                </c:pt>
                <c:pt idx="896">
                  <c:v>4.05</c:v>
                </c:pt>
                <c:pt idx="897">
                  <c:v>4.004999999999997</c:v>
                </c:pt>
                <c:pt idx="898">
                  <c:v>3.915</c:v>
                </c:pt>
                <c:pt idx="899">
                  <c:v>3.825</c:v>
                </c:pt>
                <c:pt idx="900">
                  <c:v>3.735</c:v>
                </c:pt>
                <c:pt idx="901">
                  <c:v>3.645</c:v>
                </c:pt>
                <c:pt idx="902">
                  <c:v>3.555</c:v>
                </c:pt>
                <c:pt idx="903">
                  <c:v>3.465</c:v>
                </c:pt>
                <c:pt idx="904">
                  <c:v>3.375</c:v>
                </c:pt>
                <c:pt idx="905">
                  <c:v>3.285</c:v>
                </c:pt>
                <c:pt idx="906">
                  <c:v>3.195</c:v>
                </c:pt>
                <c:pt idx="907">
                  <c:v>3.105</c:v>
                </c:pt>
                <c:pt idx="908">
                  <c:v>3.015</c:v>
                </c:pt>
                <c:pt idx="909">
                  <c:v>2.88</c:v>
                </c:pt>
                <c:pt idx="910">
                  <c:v>2.79</c:v>
                </c:pt>
                <c:pt idx="911">
                  <c:v>2.7</c:v>
                </c:pt>
                <c:pt idx="912">
                  <c:v>2.61</c:v>
                </c:pt>
                <c:pt idx="913">
                  <c:v>2.52</c:v>
                </c:pt>
                <c:pt idx="914">
                  <c:v>2.43</c:v>
                </c:pt>
                <c:pt idx="915">
                  <c:v>2.34</c:v>
                </c:pt>
                <c:pt idx="916">
                  <c:v>2.25</c:v>
                </c:pt>
                <c:pt idx="917">
                  <c:v>2.205</c:v>
                </c:pt>
                <c:pt idx="918">
                  <c:v>2.115</c:v>
                </c:pt>
                <c:pt idx="919">
                  <c:v>1.98</c:v>
                </c:pt>
                <c:pt idx="920">
                  <c:v>1.89</c:v>
                </c:pt>
                <c:pt idx="921">
                  <c:v>1.8</c:v>
                </c:pt>
                <c:pt idx="922">
                  <c:v>1.71</c:v>
                </c:pt>
                <c:pt idx="923">
                  <c:v>1.62</c:v>
                </c:pt>
                <c:pt idx="924">
                  <c:v>1.575</c:v>
                </c:pt>
                <c:pt idx="925">
                  <c:v>1.485</c:v>
                </c:pt>
                <c:pt idx="926">
                  <c:v>1.395</c:v>
                </c:pt>
                <c:pt idx="927">
                  <c:v>1.305</c:v>
                </c:pt>
                <c:pt idx="928">
                  <c:v>1.26</c:v>
                </c:pt>
                <c:pt idx="929">
                  <c:v>1.17</c:v>
                </c:pt>
                <c:pt idx="930">
                  <c:v>1.08</c:v>
                </c:pt>
                <c:pt idx="931">
                  <c:v>0.99</c:v>
                </c:pt>
                <c:pt idx="932">
                  <c:v>0.945</c:v>
                </c:pt>
                <c:pt idx="933">
                  <c:v>0.855</c:v>
                </c:pt>
                <c:pt idx="934">
                  <c:v>0.765</c:v>
                </c:pt>
                <c:pt idx="935">
                  <c:v>0.72</c:v>
                </c:pt>
                <c:pt idx="936">
                  <c:v>0.63</c:v>
                </c:pt>
                <c:pt idx="937">
                  <c:v>0.585</c:v>
                </c:pt>
                <c:pt idx="938">
                  <c:v>0.54</c:v>
                </c:pt>
                <c:pt idx="939">
                  <c:v>0.45</c:v>
                </c:pt>
                <c:pt idx="940">
                  <c:v>0.405</c:v>
                </c:pt>
                <c:pt idx="941">
                  <c:v>0.315</c:v>
                </c:pt>
                <c:pt idx="942">
                  <c:v>0.27</c:v>
                </c:pt>
                <c:pt idx="943">
                  <c:v>0.225</c:v>
                </c:pt>
                <c:pt idx="944">
                  <c:v>0.18</c:v>
                </c:pt>
                <c:pt idx="945">
                  <c:v>0.135</c:v>
                </c:pt>
                <c:pt idx="946">
                  <c:v>0.09</c:v>
                </c:pt>
                <c:pt idx="947">
                  <c:v>0.0</c:v>
                </c:pt>
                <c:pt idx="948">
                  <c:v>-0.045</c:v>
                </c:pt>
                <c:pt idx="949">
                  <c:v>-0.09</c:v>
                </c:pt>
                <c:pt idx="950">
                  <c:v>-0.135</c:v>
                </c:pt>
                <c:pt idx="951">
                  <c:v>-0.18</c:v>
                </c:pt>
                <c:pt idx="952">
                  <c:v>-0.18</c:v>
                </c:pt>
                <c:pt idx="953">
                  <c:v>-0.225</c:v>
                </c:pt>
                <c:pt idx="954">
                  <c:v>-0.27</c:v>
                </c:pt>
                <c:pt idx="955">
                  <c:v>-0.315</c:v>
                </c:pt>
                <c:pt idx="956">
                  <c:v>-0.315</c:v>
                </c:pt>
                <c:pt idx="957">
                  <c:v>-0.36</c:v>
                </c:pt>
                <c:pt idx="958">
                  <c:v>-0.405</c:v>
                </c:pt>
                <c:pt idx="959">
                  <c:v>-0.405</c:v>
                </c:pt>
                <c:pt idx="960">
                  <c:v>-0.45</c:v>
                </c:pt>
                <c:pt idx="961">
                  <c:v>-0.45</c:v>
                </c:pt>
                <c:pt idx="962">
                  <c:v>-0.495</c:v>
                </c:pt>
                <c:pt idx="963">
                  <c:v>-0.495</c:v>
                </c:pt>
                <c:pt idx="964">
                  <c:v>-0.495</c:v>
                </c:pt>
                <c:pt idx="965">
                  <c:v>-0.54</c:v>
                </c:pt>
                <c:pt idx="966">
                  <c:v>-0.54</c:v>
                </c:pt>
                <c:pt idx="967">
                  <c:v>-0.54</c:v>
                </c:pt>
                <c:pt idx="968">
                  <c:v>-0.54</c:v>
                </c:pt>
                <c:pt idx="969">
                  <c:v>-0.54</c:v>
                </c:pt>
                <c:pt idx="970">
                  <c:v>-0.54</c:v>
                </c:pt>
                <c:pt idx="971">
                  <c:v>-0.54</c:v>
                </c:pt>
                <c:pt idx="972">
                  <c:v>-0.54</c:v>
                </c:pt>
                <c:pt idx="973">
                  <c:v>-0.54</c:v>
                </c:pt>
                <c:pt idx="974">
                  <c:v>-0.54</c:v>
                </c:pt>
                <c:pt idx="975">
                  <c:v>-0.54</c:v>
                </c:pt>
                <c:pt idx="976">
                  <c:v>-0.54</c:v>
                </c:pt>
                <c:pt idx="977">
                  <c:v>-0.54</c:v>
                </c:pt>
                <c:pt idx="978">
                  <c:v>-0.54</c:v>
                </c:pt>
                <c:pt idx="979">
                  <c:v>-0.495</c:v>
                </c:pt>
                <c:pt idx="980">
                  <c:v>-0.495</c:v>
                </c:pt>
                <c:pt idx="981">
                  <c:v>-0.45</c:v>
                </c:pt>
                <c:pt idx="982">
                  <c:v>-0.45</c:v>
                </c:pt>
                <c:pt idx="983">
                  <c:v>-0.405</c:v>
                </c:pt>
                <c:pt idx="984">
                  <c:v>-0.405</c:v>
                </c:pt>
                <c:pt idx="985">
                  <c:v>-0.36</c:v>
                </c:pt>
                <c:pt idx="986">
                  <c:v>-0.36</c:v>
                </c:pt>
                <c:pt idx="987">
                  <c:v>-0.315</c:v>
                </c:pt>
                <c:pt idx="988">
                  <c:v>-0.27</c:v>
                </c:pt>
                <c:pt idx="989">
                  <c:v>-0.27</c:v>
                </c:pt>
                <c:pt idx="990">
                  <c:v>-0.225</c:v>
                </c:pt>
                <c:pt idx="991">
                  <c:v>-0.18</c:v>
                </c:pt>
                <c:pt idx="992">
                  <c:v>-0.135</c:v>
                </c:pt>
                <c:pt idx="993">
                  <c:v>-0.135</c:v>
                </c:pt>
                <c:pt idx="994">
                  <c:v>-0.09</c:v>
                </c:pt>
                <c:pt idx="995">
                  <c:v>-0.045</c:v>
                </c:pt>
                <c:pt idx="996">
                  <c:v>0.0</c:v>
                </c:pt>
                <c:pt idx="997">
                  <c:v>0.045</c:v>
                </c:pt>
                <c:pt idx="998">
                  <c:v>0.09</c:v>
                </c:pt>
                <c:pt idx="999">
                  <c:v>0.135</c:v>
                </c:pt>
                <c:pt idx="1000">
                  <c:v>0.18</c:v>
                </c:pt>
                <c:pt idx="1001">
                  <c:v>0.225</c:v>
                </c:pt>
                <c:pt idx="1002">
                  <c:v>0.27</c:v>
                </c:pt>
                <c:pt idx="1003">
                  <c:v>0.315</c:v>
                </c:pt>
                <c:pt idx="1004">
                  <c:v>0.36</c:v>
                </c:pt>
                <c:pt idx="1005">
                  <c:v>0.45</c:v>
                </c:pt>
                <c:pt idx="1006">
                  <c:v>0.495</c:v>
                </c:pt>
                <c:pt idx="1007">
                  <c:v>0.54</c:v>
                </c:pt>
                <c:pt idx="1008">
                  <c:v>0.585</c:v>
                </c:pt>
                <c:pt idx="1009">
                  <c:v>0.63</c:v>
                </c:pt>
                <c:pt idx="1010">
                  <c:v>0.72</c:v>
                </c:pt>
                <c:pt idx="1011">
                  <c:v>0.765</c:v>
                </c:pt>
                <c:pt idx="1012">
                  <c:v>0.81</c:v>
                </c:pt>
                <c:pt idx="1013">
                  <c:v>0.9</c:v>
                </c:pt>
                <c:pt idx="1014">
                  <c:v>0.945</c:v>
                </c:pt>
                <c:pt idx="1015">
                  <c:v>1.035</c:v>
                </c:pt>
                <c:pt idx="1016">
                  <c:v>1.08</c:v>
                </c:pt>
                <c:pt idx="1017">
                  <c:v>1.17</c:v>
                </c:pt>
                <c:pt idx="1018">
                  <c:v>1.215</c:v>
                </c:pt>
                <c:pt idx="1019">
                  <c:v>1.26</c:v>
                </c:pt>
                <c:pt idx="1020">
                  <c:v>1.35</c:v>
                </c:pt>
                <c:pt idx="1021">
                  <c:v>1.44</c:v>
                </c:pt>
                <c:pt idx="1022">
                  <c:v>1.485</c:v>
                </c:pt>
                <c:pt idx="1023">
                  <c:v>1.575</c:v>
                </c:pt>
                <c:pt idx="1024">
                  <c:v>1.62</c:v>
                </c:pt>
                <c:pt idx="1025">
                  <c:v>1.71</c:v>
                </c:pt>
                <c:pt idx="1026">
                  <c:v>1.8</c:v>
                </c:pt>
                <c:pt idx="1027">
                  <c:v>1.845</c:v>
                </c:pt>
                <c:pt idx="1028">
                  <c:v>1.935</c:v>
                </c:pt>
                <c:pt idx="1029">
                  <c:v>2.025</c:v>
                </c:pt>
                <c:pt idx="1030">
                  <c:v>2.07</c:v>
                </c:pt>
                <c:pt idx="1031">
                  <c:v>2.16</c:v>
                </c:pt>
                <c:pt idx="1032">
                  <c:v>2.25</c:v>
                </c:pt>
                <c:pt idx="1033">
                  <c:v>2.34</c:v>
                </c:pt>
                <c:pt idx="1034">
                  <c:v>2.385</c:v>
                </c:pt>
                <c:pt idx="1035">
                  <c:v>2.475</c:v>
                </c:pt>
                <c:pt idx="1036">
                  <c:v>2.565</c:v>
                </c:pt>
                <c:pt idx="1037">
                  <c:v>2.655</c:v>
                </c:pt>
                <c:pt idx="1038">
                  <c:v>2.745</c:v>
                </c:pt>
                <c:pt idx="1039">
                  <c:v>2.834999999999999</c:v>
                </c:pt>
                <c:pt idx="1040">
                  <c:v>2.88</c:v>
                </c:pt>
                <c:pt idx="1041">
                  <c:v>2.97</c:v>
                </c:pt>
                <c:pt idx="1042">
                  <c:v>3.06</c:v>
                </c:pt>
                <c:pt idx="1043">
                  <c:v>3.15</c:v>
                </c:pt>
                <c:pt idx="1044">
                  <c:v>3.24</c:v>
                </c:pt>
                <c:pt idx="1045">
                  <c:v>3.33</c:v>
                </c:pt>
                <c:pt idx="1046">
                  <c:v>3.375</c:v>
                </c:pt>
                <c:pt idx="1047">
                  <c:v>3.465</c:v>
                </c:pt>
                <c:pt idx="1048">
                  <c:v>3.555</c:v>
                </c:pt>
                <c:pt idx="1049">
                  <c:v>3.645</c:v>
                </c:pt>
                <c:pt idx="1050">
                  <c:v>3.735</c:v>
                </c:pt>
                <c:pt idx="1051">
                  <c:v>3.825</c:v>
                </c:pt>
                <c:pt idx="1052">
                  <c:v>3.87</c:v>
                </c:pt>
                <c:pt idx="1053">
                  <c:v>3.96</c:v>
                </c:pt>
                <c:pt idx="1054">
                  <c:v>4.05</c:v>
                </c:pt>
                <c:pt idx="1055">
                  <c:v>4.14</c:v>
                </c:pt>
                <c:pt idx="1056">
                  <c:v>4.23</c:v>
                </c:pt>
                <c:pt idx="1057">
                  <c:v>4.319999999999998</c:v>
                </c:pt>
                <c:pt idx="1058">
                  <c:v>4.41</c:v>
                </c:pt>
                <c:pt idx="1059">
                  <c:v>4.455</c:v>
                </c:pt>
                <c:pt idx="1060">
                  <c:v>4.544999999999997</c:v>
                </c:pt>
                <c:pt idx="1061">
                  <c:v>4.634999999999997</c:v>
                </c:pt>
                <c:pt idx="1062">
                  <c:v>4.724999999999997</c:v>
                </c:pt>
                <c:pt idx="1063">
                  <c:v>4.814999999999997</c:v>
                </c:pt>
                <c:pt idx="1064">
                  <c:v>4.905</c:v>
                </c:pt>
                <c:pt idx="1065">
                  <c:v>4.995</c:v>
                </c:pt>
                <c:pt idx="1066">
                  <c:v>5.04</c:v>
                </c:pt>
                <c:pt idx="1067">
                  <c:v>5.13</c:v>
                </c:pt>
                <c:pt idx="1068">
                  <c:v>5.22</c:v>
                </c:pt>
                <c:pt idx="1069">
                  <c:v>5.31</c:v>
                </c:pt>
                <c:pt idx="1070">
                  <c:v>5.4</c:v>
                </c:pt>
                <c:pt idx="1071">
                  <c:v>5.49</c:v>
                </c:pt>
                <c:pt idx="1072">
                  <c:v>5.535</c:v>
                </c:pt>
                <c:pt idx="1073">
                  <c:v>5.624999999999995</c:v>
                </c:pt>
                <c:pt idx="1074">
                  <c:v>5.714999999999997</c:v>
                </c:pt>
                <c:pt idx="1075">
                  <c:v>5.804999999999997</c:v>
                </c:pt>
                <c:pt idx="1076">
                  <c:v>5.894999999999997</c:v>
                </c:pt>
                <c:pt idx="1077">
                  <c:v>5.94</c:v>
                </c:pt>
                <c:pt idx="1078">
                  <c:v>6.03</c:v>
                </c:pt>
                <c:pt idx="1079">
                  <c:v>6.119999999999997</c:v>
                </c:pt>
                <c:pt idx="1080">
                  <c:v>6.164999999999996</c:v>
                </c:pt>
                <c:pt idx="1081">
                  <c:v>6.254999999999997</c:v>
                </c:pt>
                <c:pt idx="1082">
                  <c:v>6.344999999999997</c:v>
                </c:pt>
                <c:pt idx="1083">
                  <c:v>6.39</c:v>
                </c:pt>
                <c:pt idx="1084">
                  <c:v>6.48</c:v>
                </c:pt>
                <c:pt idx="1085">
                  <c:v>6.57</c:v>
                </c:pt>
                <c:pt idx="1086">
                  <c:v>6.614999999999996</c:v>
                </c:pt>
                <c:pt idx="1087">
                  <c:v>6.705</c:v>
                </c:pt>
                <c:pt idx="1088">
                  <c:v>6.75</c:v>
                </c:pt>
                <c:pt idx="1089">
                  <c:v>6.84</c:v>
                </c:pt>
                <c:pt idx="1090">
                  <c:v>6.884999999999997</c:v>
                </c:pt>
                <c:pt idx="1091">
                  <c:v>6.975</c:v>
                </c:pt>
                <c:pt idx="1092">
                  <c:v>7.02</c:v>
                </c:pt>
                <c:pt idx="1093">
                  <c:v>7.109999999999999</c:v>
                </c:pt>
                <c:pt idx="1094">
                  <c:v>7.154999999999997</c:v>
                </c:pt>
                <c:pt idx="1095">
                  <c:v>7.2</c:v>
                </c:pt>
                <c:pt idx="1096">
                  <c:v>7.29</c:v>
                </c:pt>
                <c:pt idx="1097">
                  <c:v>7.335</c:v>
                </c:pt>
                <c:pt idx="1098">
                  <c:v>7.38</c:v>
                </c:pt>
                <c:pt idx="1099">
                  <c:v>7.424999999999997</c:v>
                </c:pt>
                <c:pt idx="1100">
                  <c:v>7.514999999999997</c:v>
                </c:pt>
                <c:pt idx="1101">
                  <c:v>7.56</c:v>
                </c:pt>
                <c:pt idx="1102">
                  <c:v>7.604999999999997</c:v>
                </c:pt>
                <c:pt idx="1103">
                  <c:v>7.649999999999998</c:v>
                </c:pt>
                <c:pt idx="1104">
                  <c:v>7.694999999999997</c:v>
                </c:pt>
                <c:pt idx="1105">
                  <c:v>7.74</c:v>
                </c:pt>
                <c:pt idx="1106">
                  <c:v>7.785</c:v>
                </c:pt>
                <c:pt idx="1107">
                  <c:v>7.785</c:v>
                </c:pt>
                <c:pt idx="1108">
                  <c:v>7.83</c:v>
                </c:pt>
                <c:pt idx="1109">
                  <c:v>7.875</c:v>
                </c:pt>
                <c:pt idx="1110">
                  <c:v>7.92</c:v>
                </c:pt>
                <c:pt idx="1111">
                  <c:v>7.964999999999997</c:v>
                </c:pt>
                <c:pt idx="1112">
                  <c:v>8.01</c:v>
                </c:pt>
                <c:pt idx="1113">
                  <c:v>8.01</c:v>
                </c:pt>
                <c:pt idx="1114">
                  <c:v>8.055</c:v>
                </c:pt>
                <c:pt idx="1115">
                  <c:v>8.055</c:v>
                </c:pt>
                <c:pt idx="1116">
                  <c:v>8.1</c:v>
                </c:pt>
                <c:pt idx="1117">
                  <c:v>8.1</c:v>
                </c:pt>
                <c:pt idx="1118">
                  <c:v>8.1</c:v>
                </c:pt>
                <c:pt idx="1119">
                  <c:v>8.145</c:v>
                </c:pt>
                <c:pt idx="1120">
                  <c:v>8.145</c:v>
                </c:pt>
                <c:pt idx="1121">
                  <c:v>8.145</c:v>
                </c:pt>
                <c:pt idx="1122">
                  <c:v>8.145</c:v>
                </c:pt>
                <c:pt idx="1123">
                  <c:v>8.145</c:v>
                </c:pt>
                <c:pt idx="1124">
                  <c:v>8.145</c:v>
                </c:pt>
                <c:pt idx="1125">
                  <c:v>8.145</c:v>
                </c:pt>
                <c:pt idx="1126">
                  <c:v>8.145</c:v>
                </c:pt>
                <c:pt idx="1127">
                  <c:v>8.145</c:v>
                </c:pt>
                <c:pt idx="1128">
                  <c:v>8.145</c:v>
                </c:pt>
                <c:pt idx="1129">
                  <c:v>8.1</c:v>
                </c:pt>
                <c:pt idx="1130">
                  <c:v>8.1</c:v>
                </c:pt>
                <c:pt idx="1131">
                  <c:v>8.1</c:v>
                </c:pt>
                <c:pt idx="1132">
                  <c:v>8.055</c:v>
                </c:pt>
                <c:pt idx="1133">
                  <c:v>8.055</c:v>
                </c:pt>
                <c:pt idx="1134">
                  <c:v>8.01</c:v>
                </c:pt>
                <c:pt idx="1135">
                  <c:v>7.964999999999997</c:v>
                </c:pt>
                <c:pt idx="1136">
                  <c:v>7.964999999999997</c:v>
                </c:pt>
                <c:pt idx="1137">
                  <c:v>7.92</c:v>
                </c:pt>
                <c:pt idx="1138">
                  <c:v>7.875</c:v>
                </c:pt>
                <c:pt idx="1139">
                  <c:v>7.83</c:v>
                </c:pt>
                <c:pt idx="1140">
                  <c:v>7.785</c:v>
                </c:pt>
                <c:pt idx="1141">
                  <c:v>7.74</c:v>
                </c:pt>
                <c:pt idx="1142">
                  <c:v>7.694999999999997</c:v>
                </c:pt>
                <c:pt idx="1143">
                  <c:v>7.649999999999998</c:v>
                </c:pt>
                <c:pt idx="1144">
                  <c:v>7.604999999999997</c:v>
                </c:pt>
                <c:pt idx="1145">
                  <c:v>7.56</c:v>
                </c:pt>
                <c:pt idx="1146">
                  <c:v>7.47</c:v>
                </c:pt>
                <c:pt idx="1147">
                  <c:v>7.424999999999997</c:v>
                </c:pt>
                <c:pt idx="1148">
                  <c:v>7.38</c:v>
                </c:pt>
                <c:pt idx="1149">
                  <c:v>7.29</c:v>
                </c:pt>
                <c:pt idx="1150">
                  <c:v>7.245</c:v>
                </c:pt>
                <c:pt idx="1151">
                  <c:v>7.154999999999997</c:v>
                </c:pt>
                <c:pt idx="1152">
                  <c:v>7.064999999999997</c:v>
                </c:pt>
                <c:pt idx="1153">
                  <c:v>7.02</c:v>
                </c:pt>
                <c:pt idx="1154">
                  <c:v>6.93</c:v>
                </c:pt>
                <c:pt idx="1155">
                  <c:v>6.84</c:v>
                </c:pt>
                <c:pt idx="1156">
                  <c:v>6.75</c:v>
                </c:pt>
                <c:pt idx="1157">
                  <c:v>6.659999999999997</c:v>
                </c:pt>
                <c:pt idx="1158">
                  <c:v>6.614999999999996</c:v>
                </c:pt>
                <c:pt idx="1159">
                  <c:v>6.524999999999997</c:v>
                </c:pt>
                <c:pt idx="1160">
                  <c:v>6.435</c:v>
                </c:pt>
                <c:pt idx="1161">
                  <c:v>6.344999999999997</c:v>
                </c:pt>
                <c:pt idx="1162">
                  <c:v>6.254999999999997</c:v>
                </c:pt>
                <c:pt idx="1163">
                  <c:v>6.119999999999997</c:v>
                </c:pt>
                <c:pt idx="1164">
                  <c:v>6.03</c:v>
                </c:pt>
                <c:pt idx="1165">
                  <c:v>5.94</c:v>
                </c:pt>
                <c:pt idx="1166">
                  <c:v>5.85</c:v>
                </c:pt>
                <c:pt idx="1167">
                  <c:v>5.714999999999997</c:v>
                </c:pt>
                <c:pt idx="1168">
                  <c:v>5.624999999999995</c:v>
                </c:pt>
                <c:pt idx="1169">
                  <c:v>5.49</c:v>
                </c:pt>
                <c:pt idx="1170">
                  <c:v>5.4</c:v>
                </c:pt>
                <c:pt idx="1171">
                  <c:v>5.264999999999997</c:v>
                </c:pt>
                <c:pt idx="1172">
                  <c:v>5.174999999999997</c:v>
                </c:pt>
                <c:pt idx="1173">
                  <c:v>5.04</c:v>
                </c:pt>
                <c:pt idx="1174">
                  <c:v>4.95</c:v>
                </c:pt>
                <c:pt idx="1175">
                  <c:v>4.859999999999998</c:v>
                </c:pt>
                <c:pt idx="1176">
                  <c:v>4.724999999999997</c:v>
                </c:pt>
                <c:pt idx="1177">
                  <c:v>4.634999999999997</c:v>
                </c:pt>
                <c:pt idx="1178">
                  <c:v>4.5</c:v>
                </c:pt>
                <c:pt idx="1179">
                  <c:v>4.41</c:v>
                </c:pt>
                <c:pt idx="1180">
                  <c:v>4.275</c:v>
                </c:pt>
                <c:pt idx="1181">
                  <c:v>4.184999999999997</c:v>
                </c:pt>
                <c:pt idx="1182">
                  <c:v>4.05</c:v>
                </c:pt>
                <c:pt idx="1183">
                  <c:v>3.96</c:v>
                </c:pt>
                <c:pt idx="1184">
                  <c:v>3.825</c:v>
                </c:pt>
                <c:pt idx="1185">
                  <c:v>3.69</c:v>
                </c:pt>
                <c:pt idx="1186">
                  <c:v>3.6</c:v>
                </c:pt>
                <c:pt idx="1187">
                  <c:v>3.465</c:v>
                </c:pt>
                <c:pt idx="1188">
                  <c:v>3.375</c:v>
                </c:pt>
                <c:pt idx="1189">
                  <c:v>3.24</c:v>
                </c:pt>
                <c:pt idx="1190">
                  <c:v>3.15</c:v>
                </c:pt>
                <c:pt idx="1191">
                  <c:v>3.015</c:v>
                </c:pt>
                <c:pt idx="1192">
                  <c:v>2.925</c:v>
                </c:pt>
                <c:pt idx="1193">
                  <c:v>2.834999999999999</c:v>
                </c:pt>
                <c:pt idx="1194">
                  <c:v>2.7</c:v>
                </c:pt>
                <c:pt idx="1195">
                  <c:v>2.61</c:v>
                </c:pt>
                <c:pt idx="1196">
                  <c:v>2.52</c:v>
                </c:pt>
                <c:pt idx="1197">
                  <c:v>2.43</c:v>
                </c:pt>
                <c:pt idx="1198">
                  <c:v>2.295</c:v>
                </c:pt>
                <c:pt idx="1199">
                  <c:v>2.205</c:v>
                </c:pt>
                <c:pt idx="1200">
                  <c:v>2.115</c:v>
                </c:pt>
                <c:pt idx="1201">
                  <c:v>2.025</c:v>
                </c:pt>
                <c:pt idx="1202">
                  <c:v>1.935</c:v>
                </c:pt>
                <c:pt idx="1203">
                  <c:v>1.845</c:v>
                </c:pt>
                <c:pt idx="1204">
                  <c:v>1.755</c:v>
                </c:pt>
                <c:pt idx="1205">
                  <c:v>1.665</c:v>
                </c:pt>
                <c:pt idx="1206">
                  <c:v>1.575</c:v>
                </c:pt>
                <c:pt idx="1207">
                  <c:v>1.485</c:v>
                </c:pt>
                <c:pt idx="1208">
                  <c:v>1.395</c:v>
                </c:pt>
                <c:pt idx="1209">
                  <c:v>1.35</c:v>
                </c:pt>
                <c:pt idx="1210">
                  <c:v>1.26</c:v>
                </c:pt>
                <c:pt idx="1211">
                  <c:v>1.17</c:v>
                </c:pt>
                <c:pt idx="1212">
                  <c:v>1.08</c:v>
                </c:pt>
                <c:pt idx="1213">
                  <c:v>1.035</c:v>
                </c:pt>
                <c:pt idx="1214">
                  <c:v>0.945</c:v>
                </c:pt>
                <c:pt idx="1215">
                  <c:v>0.9</c:v>
                </c:pt>
                <c:pt idx="1216">
                  <c:v>0.855</c:v>
                </c:pt>
                <c:pt idx="1217">
                  <c:v>0.765</c:v>
                </c:pt>
                <c:pt idx="1218">
                  <c:v>0.72</c:v>
                </c:pt>
                <c:pt idx="1219">
                  <c:v>0.63</c:v>
                </c:pt>
                <c:pt idx="1220">
                  <c:v>0.585</c:v>
                </c:pt>
                <c:pt idx="1221">
                  <c:v>0.54</c:v>
                </c:pt>
                <c:pt idx="1222">
                  <c:v>0.45</c:v>
                </c:pt>
                <c:pt idx="1223">
                  <c:v>0.405</c:v>
                </c:pt>
                <c:pt idx="1224">
                  <c:v>0.36</c:v>
                </c:pt>
                <c:pt idx="1225">
                  <c:v>0.315</c:v>
                </c:pt>
                <c:pt idx="1226">
                  <c:v>0.27</c:v>
                </c:pt>
                <c:pt idx="1227">
                  <c:v>0.225</c:v>
                </c:pt>
                <c:pt idx="1228">
                  <c:v>0.18</c:v>
                </c:pt>
                <c:pt idx="1229">
                  <c:v>0.135</c:v>
                </c:pt>
                <c:pt idx="1230">
                  <c:v>0.135</c:v>
                </c:pt>
                <c:pt idx="1231">
                  <c:v>0.09</c:v>
                </c:pt>
                <c:pt idx="1232">
                  <c:v>0.045</c:v>
                </c:pt>
                <c:pt idx="1233">
                  <c:v>0.0</c:v>
                </c:pt>
                <c:pt idx="1234">
                  <c:v>0.0</c:v>
                </c:pt>
                <c:pt idx="1235">
                  <c:v>-0.045</c:v>
                </c:pt>
                <c:pt idx="1236">
                  <c:v>-0.045</c:v>
                </c:pt>
                <c:pt idx="1237">
                  <c:v>-0.09</c:v>
                </c:pt>
                <c:pt idx="1238">
                  <c:v>-0.09</c:v>
                </c:pt>
                <c:pt idx="1239">
                  <c:v>-0.135</c:v>
                </c:pt>
                <c:pt idx="1240">
                  <c:v>-0.135</c:v>
                </c:pt>
                <c:pt idx="1241">
                  <c:v>-0.135</c:v>
                </c:pt>
                <c:pt idx="1242">
                  <c:v>-0.18</c:v>
                </c:pt>
                <c:pt idx="1243">
                  <c:v>-0.18</c:v>
                </c:pt>
                <c:pt idx="1244">
                  <c:v>-0.18</c:v>
                </c:pt>
                <c:pt idx="1245">
                  <c:v>-0.18</c:v>
                </c:pt>
                <c:pt idx="1246">
                  <c:v>-0.18</c:v>
                </c:pt>
                <c:pt idx="1247">
                  <c:v>-0.18</c:v>
                </c:pt>
                <c:pt idx="1248">
                  <c:v>-0.18</c:v>
                </c:pt>
                <c:pt idx="1249">
                  <c:v>-0.18</c:v>
                </c:pt>
                <c:pt idx="1250">
                  <c:v>-0.18</c:v>
                </c:pt>
                <c:pt idx="1251">
                  <c:v>-0.18</c:v>
                </c:pt>
                <c:pt idx="1252">
                  <c:v>-0.18</c:v>
                </c:pt>
                <c:pt idx="1253">
                  <c:v>-0.18</c:v>
                </c:pt>
                <c:pt idx="1254">
                  <c:v>-0.18</c:v>
                </c:pt>
                <c:pt idx="1255">
                  <c:v>-0.135</c:v>
                </c:pt>
                <c:pt idx="1256">
                  <c:v>-0.135</c:v>
                </c:pt>
                <c:pt idx="1257">
                  <c:v>-0.135</c:v>
                </c:pt>
                <c:pt idx="1258">
                  <c:v>-0.09</c:v>
                </c:pt>
                <c:pt idx="1259">
                  <c:v>-0.09</c:v>
                </c:pt>
                <c:pt idx="1260">
                  <c:v>-0.09</c:v>
                </c:pt>
                <c:pt idx="1261">
                  <c:v>-0.045</c:v>
                </c:pt>
                <c:pt idx="1262">
                  <c:v>-0.045</c:v>
                </c:pt>
                <c:pt idx="1263">
                  <c:v>-0.045</c:v>
                </c:pt>
                <c:pt idx="1264">
                  <c:v>0.0</c:v>
                </c:pt>
                <c:pt idx="1265">
                  <c:v>0.0</c:v>
                </c:pt>
                <c:pt idx="1266">
                  <c:v>0.045</c:v>
                </c:pt>
                <c:pt idx="1267">
                  <c:v>0.045</c:v>
                </c:pt>
                <c:pt idx="1268">
                  <c:v>0.09</c:v>
                </c:pt>
                <c:pt idx="1269">
                  <c:v>0.09</c:v>
                </c:pt>
                <c:pt idx="1270">
                  <c:v>0.135</c:v>
                </c:pt>
                <c:pt idx="1271">
                  <c:v>0.135</c:v>
                </c:pt>
                <c:pt idx="1272">
                  <c:v>0.18</c:v>
                </c:pt>
                <c:pt idx="1273">
                  <c:v>0.18</c:v>
                </c:pt>
                <c:pt idx="1274">
                  <c:v>0.18</c:v>
                </c:pt>
                <c:pt idx="1275">
                  <c:v>0.225</c:v>
                </c:pt>
                <c:pt idx="1276">
                  <c:v>0.225</c:v>
                </c:pt>
                <c:pt idx="1277">
                  <c:v>0.27</c:v>
                </c:pt>
                <c:pt idx="1278">
                  <c:v>0.315</c:v>
                </c:pt>
                <c:pt idx="1279">
                  <c:v>0.315</c:v>
                </c:pt>
                <c:pt idx="1280">
                  <c:v>0.315</c:v>
                </c:pt>
                <c:pt idx="1281">
                  <c:v>0.36</c:v>
                </c:pt>
                <c:pt idx="1282">
                  <c:v>0.36</c:v>
                </c:pt>
                <c:pt idx="1283">
                  <c:v>0.36</c:v>
                </c:pt>
                <c:pt idx="1284">
                  <c:v>0.405</c:v>
                </c:pt>
                <c:pt idx="1285">
                  <c:v>0.405</c:v>
                </c:pt>
                <c:pt idx="1286">
                  <c:v>0.405</c:v>
                </c:pt>
                <c:pt idx="1287">
                  <c:v>0.45</c:v>
                </c:pt>
                <c:pt idx="1288">
                  <c:v>0.45</c:v>
                </c:pt>
                <c:pt idx="1289">
                  <c:v>0.45</c:v>
                </c:pt>
                <c:pt idx="1290">
                  <c:v>0.45</c:v>
                </c:pt>
                <c:pt idx="1291">
                  <c:v>0.45</c:v>
                </c:pt>
                <c:pt idx="1292">
                  <c:v>0.495</c:v>
                </c:pt>
                <c:pt idx="1293">
                  <c:v>0.495</c:v>
                </c:pt>
                <c:pt idx="1294">
                  <c:v>0.495</c:v>
                </c:pt>
                <c:pt idx="1295">
                  <c:v>0.495</c:v>
                </c:pt>
                <c:pt idx="1296">
                  <c:v>0.495</c:v>
                </c:pt>
                <c:pt idx="1297">
                  <c:v>0.495</c:v>
                </c:pt>
                <c:pt idx="1298">
                  <c:v>0.495</c:v>
                </c:pt>
                <c:pt idx="1299">
                  <c:v>0.495</c:v>
                </c:pt>
                <c:pt idx="1300">
                  <c:v>0.495</c:v>
                </c:pt>
                <c:pt idx="1301">
                  <c:v>0.495</c:v>
                </c:pt>
                <c:pt idx="1302">
                  <c:v>0.45</c:v>
                </c:pt>
                <c:pt idx="1303">
                  <c:v>0.45</c:v>
                </c:pt>
                <c:pt idx="1304">
                  <c:v>0.45</c:v>
                </c:pt>
                <c:pt idx="1305">
                  <c:v>0.45</c:v>
                </c:pt>
                <c:pt idx="1306">
                  <c:v>0.45</c:v>
                </c:pt>
                <c:pt idx="1307">
                  <c:v>0.45</c:v>
                </c:pt>
                <c:pt idx="1308">
                  <c:v>0.45</c:v>
                </c:pt>
                <c:pt idx="1309">
                  <c:v>0.405</c:v>
                </c:pt>
                <c:pt idx="1310">
                  <c:v>0.405</c:v>
                </c:pt>
                <c:pt idx="1311">
                  <c:v>0.405</c:v>
                </c:pt>
                <c:pt idx="1312">
                  <c:v>0.36</c:v>
                </c:pt>
                <c:pt idx="1313">
                  <c:v>0.36</c:v>
                </c:pt>
                <c:pt idx="1314">
                  <c:v>0.36</c:v>
                </c:pt>
                <c:pt idx="1315">
                  <c:v>0.36</c:v>
                </c:pt>
                <c:pt idx="1316">
                  <c:v>0.315</c:v>
                </c:pt>
                <c:pt idx="1317">
                  <c:v>0.315</c:v>
                </c:pt>
                <c:pt idx="1318">
                  <c:v>0.315</c:v>
                </c:pt>
                <c:pt idx="1319">
                  <c:v>0.27</c:v>
                </c:pt>
                <c:pt idx="1320">
                  <c:v>0.27</c:v>
                </c:pt>
                <c:pt idx="1321">
                  <c:v>0.27</c:v>
                </c:pt>
                <c:pt idx="1322">
                  <c:v>0.225</c:v>
                </c:pt>
                <c:pt idx="1323">
                  <c:v>0.225</c:v>
                </c:pt>
                <c:pt idx="1324">
                  <c:v>0.225</c:v>
                </c:pt>
                <c:pt idx="1325">
                  <c:v>0.225</c:v>
                </c:pt>
                <c:pt idx="1326">
                  <c:v>0.18</c:v>
                </c:pt>
                <c:pt idx="1327">
                  <c:v>0.18</c:v>
                </c:pt>
                <c:pt idx="1328">
                  <c:v>0.18</c:v>
                </c:pt>
                <c:pt idx="1329">
                  <c:v>0.18</c:v>
                </c:pt>
                <c:pt idx="1330">
                  <c:v>0.135</c:v>
                </c:pt>
                <c:pt idx="1331">
                  <c:v>0.135</c:v>
                </c:pt>
                <c:pt idx="1332">
                  <c:v>0.135</c:v>
                </c:pt>
                <c:pt idx="1333">
                  <c:v>0.135</c:v>
                </c:pt>
                <c:pt idx="1334">
                  <c:v>0.135</c:v>
                </c:pt>
                <c:pt idx="1335">
                  <c:v>0.135</c:v>
                </c:pt>
                <c:pt idx="1336">
                  <c:v>0.135</c:v>
                </c:pt>
                <c:pt idx="1337">
                  <c:v>0.135</c:v>
                </c:pt>
                <c:pt idx="1338">
                  <c:v>0.09</c:v>
                </c:pt>
                <c:pt idx="1339">
                  <c:v>0.09</c:v>
                </c:pt>
                <c:pt idx="1340">
                  <c:v>0.09</c:v>
                </c:pt>
                <c:pt idx="1341">
                  <c:v>0.09</c:v>
                </c:pt>
                <c:pt idx="1342">
                  <c:v>0.09</c:v>
                </c:pt>
                <c:pt idx="1343">
                  <c:v>0.09</c:v>
                </c:pt>
                <c:pt idx="1344">
                  <c:v>0.09</c:v>
                </c:pt>
                <c:pt idx="1345">
                  <c:v>0.09</c:v>
                </c:pt>
                <c:pt idx="1346">
                  <c:v>0.135</c:v>
                </c:pt>
                <c:pt idx="1347">
                  <c:v>0.135</c:v>
                </c:pt>
                <c:pt idx="1348">
                  <c:v>0.135</c:v>
                </c:pt>
                <c:pt idx="1349">
                  <c:v>0.135</c:v>
                </c:pt>
                <c:pt idx="1350">
                  <c:v>0.135</c:v>
                </c:pt>
                <c:pt idx="1351">
                  <c:v>0.135</c:v>
                </c:pt>
                <c:pt idx="1352">
                  <c:v>0.135</c:v>
                </c:pt>
                <c:pt idx="1353">
                  <c:v>0.135</c:v>
                </c:pt>
                <c:pt idx="1354">
                  <c:v>0.135</c:v>
                </c:pt>
                <c:pt idx="1355">
                  <c:v>0.18</c:v>
                </c:pt>
                <c:pt idx="1356">
                  <c:v>0.18</c:v>
                </c:pt>
                <c:pt idx="1357">
                  <c:v>0.18</c:v>
                </c:pt>
                <c:pt idx="1358">
                  <c:v>0.18</c:v>
                </c:pt>
                <c:pt idx="1359">
                  <c:v>0.18</c:v>
                </c:pt>
                <c:pt idx="1360">
                  <c:v>0.225</c:v>
                </c:pt>
                <c:pt idx="1361">
                  <c:v>0.225</c:v>
                </c:pt>
                <c:pt idx="1362">
                  <c:v>0.225</c:v>
                </c:pt>
                <c:pt idx="1363">
                  <c:v>0.225</c:v>
                </c:pt>
                <c:pt idx="1364">
                  <c:v>0.27</c:v>
                </c:pt>
                <c:pt idx="1365">
                  <c:v>0.27</c:v>
                </c:pt>
                <c:pt idx="1366">
                  <c:v>0.27</c:v>
                </c:pt>
                <c:pt idx="1367">
                  <c:v>0.27</c:v>
                </c:pt>
                <c:pt idx="1368">
                  <c:v>0.27</c:v>
                </c:pt>
                <c:pt idx="1369">
                  <c:v>0.27</c:v>
                </c:pt>
                <c:pt idx="1370">
                  <c:v>0.315</c:v>
                </c:pt>
                <c:pt idx="1371">
                  <c:v>0.315</c:v>
                </c:pt>
                <c:pt idx="1372">
                  <c:v>0.315</c:v>
                </c:pt>
                <c:pt idx="1373">
                  <c:v>0.315</c:v>
                </c:pt>
                <c:pt idx="1374">
                  <c:v>0.315</c:v>
                </c:pt>
                <c:pt idx="1375">
                  <c:v>0.315</c:v>
                </c:pt>
                <c:pt idx="1376">
                  <c:v>0.36</c:v>
                </c:pt>
                <c:pt idx="1377">
                  <c:v>0.36</c:v>
                </c:pt>
                <c:pt idx="1378">
                  <c:v>0.36</c:v>
                </c:pt>
                <c:pt idx="1379">
                  <c:v>0.36</c:v>
                </c:pt>
                <c:pt idx="1380">
                  <c:v>0.36</c:v>
                </c:pt>
                <c:pt idx="1381">
                  <c:v>0.36</c:v>
                </c:pt>
                <c:pt idx="1382">
                  <c:v>0.36</c:v>
                </c:pt>
                <c:pt idx="1383">
                  <c:v>0.36</c:v>
                </c:pt>
                <c:pt idx="1384">
                  <c:v>0.36</c:v>
                </c:pt>
                <c:pt idx="1385">
                  <c:v>0.36</c:v>
                </c:pt>
                <c:pt idx="1386">
                  <c:v>0.36</c:v>
                </c:pt>
                <c:pt idx="1387">
                  <c:v>0.36</c:v>
                </c:pt>
                <c:pt idx="1388">
                  <c:v>0.36</c:v>
                </c:pt>
                <c:pt idx="1389">
                  <c:v>0.36</c:v>
                </c:pt>
                <c:pt idx="1390">
                  <c:v>0.36</c:v>
                </c:pt>
                <c:pt idx="1391">
                  <c:v>0.36</c:v>
                </c:pt>
                <c:pt idx="1392">
                  <c:v>0.36</c:v>
                </c:pt>
                <c:pt idx="1393">
                  <c:v>0.36</c:v>
                </c:pt>
                <c:pt idx="1394">
                  <c:v>0.36</c:v>
                </c:pt>
                <c:pt idx="1395">
                  <c:v>0.36</c:v>
                </c:pt>
                <c:pt idx="1396">
                  <c:v>0.36</c:v>
                </c:pt>
                <c:pt idx="1397">
                  <c:v>0.36</c:v>
                </c:pt>
                <c:pt idx="1398">
                  <c:v>0.36</c:v>
                </c:pt>
                <c:pt idx="1399">
                  <c:v>0.315</c:v>
                </c:pt>
                <c:pt idx="1400">
                  <c:v>0.315</c:v>
                </c:pt>
                <c:pt idx="1401">
                  <c:v>0.315</c:v>
                </c:pt>
                <c:pt idx="1402">
                  <c:v>0.315</c:v>
                </c:pt>
                <c:pt idx="1403">
                  <c:v>0.315</c:v>
                </c:pt>
                <c:pt idx="1404">
                  <c:v>0.315</c:v>
                </c:pt>
                <c:pt idx="1405">
                  <c:v>0.315</c:v>
                </c:pt>
                <c:pt idx="1406">
                  <c:v>0.315</c:v>
                </c:pt>
                <c:pt idx="1407">
                  <c:v>0.315</c:v>
                </c:pt>
                <c:pt idx="1408">
                  <c:v>0.27</c:v>
                </c:pt>
                <c:pt idx="1409">
                  <c:v>0.27</c:v>
                </c:pt>
                <c:pt idx="1410">
                  <c:v>0.27</c:v>
                </c:pt>
                <c:pt idx="1411">
                  <c:v>0.27</c:v>
                </c:pt>
                <c:pt idx="1412">
                  <c:v>0.27</c:v>
                </c:pt>
                <c:pt idx="1413">
                  <c:v>0.27</c:v>
                </c:pt>
                <c:pt idx="1414">
                  <c:v>0.27</c:v>
                </c:pt>
                <c:pt idx="1415">
                  <c:v>0.27</c:v>
                </c:pt>
                <c:pt idx="1416">
                  <c:v>0.27</c:v>
                </c:pt>
                <c:pt idx="1417">
                  <c:v>0.27</c:v>
                </c:pt>
                <c:pt idx="1418">
                  <c:v>0.225</c:v>
                </c:pt>
                <c:pt idx="1419">
                  <c:v>0.225</c:v>
                </c:pt>
                <c:pt idx="1420">
                  <c:v>0.225</c:v>
                </c:pt>
                <c:pt idx="1421">
                  <c:v>0.225</c:v>
                </c:pt>
                <c:pt idx="1422">
                  <c:v>0.225</c:v>
                </c:pt>
                <c:pt idx="1423">
                  <c:v>0.225</c:v>
                </c:pt>
                <c:pt idx="1424">
                  <c:v>0.225</c:v>
                </c:pt>
                <c:pt idx="1425">
                  <c:v>0.225</c:v>
                </c:pt>
                <c:pt idx="1426">
                  <c:v>0.225</c:v>
                </c:pt>
                <c:pt idx="1427">
                  <c:v>0.225</c:v>
                </c:pt>
                <c:pt idx="1428">
                  <c:v>0.225</c:v>
                </c:pt>
                <c:pt idx="1429">
                  <c:v>0.225</c:v>
                </c:pt>
                <c:pt idx="1430">
                  <c:v>0.225</c:v>
                </c:pt>
                <c:pt idx="1431">
                  <c:v>0.225</c:v>
                </c:pt>
                <c:pt idx="1432">
                  <c:v>0.225</c:v>
                </c:pt>
                <c:pt idx="1433">
                  <c:v>0.225</c:v>
                </c:pt>
                <c:pt idx="1434">
                  <c:v>0.225</c:v>
                </c:pt>
                <c:pt idx="1435">
                  <c:v>0.225</c:v>
                </c:pt>
                <c:pt idx="1436">
                  <c:v>0.225</c:v>
                </c:pt>
                <c:pt idx="1437">
                  <c:v>0.27</c:v>
                </c:pt>
                <c:pt idx="1438">
                  <c:v>0.27</c:v>
                </c:pt>
                <c:pt idx="1439">
                  <c:v>0.27</c:v>
                </c:pt>
                <c:pt idx="1440">
                  <c:v>0.27</c:v>
                </c:pt>
                <c:pt idx="1441">
                  <c:v>0.27</c:v>
                </c:pt>
                <c:pt idx="1442">
                  <c:v>0.27</c:v>
                </c:pt>
                <c:pt idx="1443">
                  <c:v>0.27</c:v>
                </c:pt>
                <c:pt idx="1444">
                  <c:v>0.27</c:v>
                </c:pt>
                <c:pt idx="1445">
                  <c:v>0.27</c:v>
                </c:pt>
                <c:pt idx="1446">
                  <c:v>0.27</c:v>
                </c:pt>
                <c:pt idx="1447">
                  <c:v>0.27</c:v>
                </c:pt>
                <c:pt idx="1448">
                  <c:v>0.27</c:v>
                </c:pt>
                <c:pt idx="1449">
                  <c:v>0.27</c:v>
                </c:pt>
                <c:pt idx="1450">
                  <c:v>0.315</c:v>
                </c:pt>
                <c:pt idx="1451">
                  <c:v>0.315</c:v>
                </c:pt>
                <c:pt idx="1452">
                  <c:v>0.315</c:v>
                </c:pt>
                <c:pt idx="1453">
                  <c:v>0.315</c:v>
                </c:pt>
                <c:pt idx="1454">
                  <c:v>0.315</c:v>
                </c:pt>
                <c:pt idx="1455">
                  <c:v>0.315</c:v>
                </c:pt>
                <c:pt idx="1456">
                  <c:v>0.315</c:v>
                </c:pt>
                <c:pt idx="1457">
                  <c:v>0.315</c:v>
                </c:pt>
                <c:pt idx="1458">
                  <c:v>0.315</c:v>
                </c:pt>
                <c:pt idx="1459">
                  <c:v>0.315</c:v>
                </c:pt>
                <c:pt idx="1460">
                  <c:v>0.315</c:v>
                </c:pt>
                <c:pt idx="1461">
                  <c:v>0.315</c:v>
                </c:pt>
                <c:pt idx="1462">
                  <c:v>0.315</c:v>
                </c:pt>
                <c:pt idx="1463">
                  <c:v>0.315</c:v>
                </c:pt>
                <c:pt idx="1464">
                  <c:v>0.315</c:v>
                </c:pt>
                <c:pt idx="1465">
                  <c:v>0.315</c:v>
                </c:pt>
                <c:pt idx="1466">
                  <c:v>0.315</c:v>
                </c:pt>
                <c:pt idx="1467">
                  <c:v>0.315</c:v>
                </c:pt>
                <c:pt idx="1468">
                  <c:v>0.315</c:v>
                </c:pt>
                <c:pt idx="1469">
                  <c:v>0.315</c:v>
                </c:pt>
                <c:pt idx="1470">
                  <c:v>0.315</c:v>
                </c:pt>
                <c:pt idx="1471">
                  <c:v>0.315</c:v>
                </c:pt>
                <c:pt idx="1472">
                  <c:v>0.315</c:v>
                </c:pt>
                <c:pt idx="1473">
                  <c:v>0.315</c:v>
                </c:pt>
                <c:pt idx="1474">
                  <c:v>0.315</c:v>
                </c:pt>
                <c:pt idx="1475">
                  <c:v>0.315</c:v>
                </c:pt>
                <c:pt idx="1476">
                  <c:v>0.315</c:v>
                </c:pt>
                <c:pt idx="1477">
                  <c:v>0.315</c:v>
                </c:pt>
                <c:pt idx="1478">
                  <c:v>0.315</c:v>
                </c:pt>
                <c:pt idx="1479">
                  <c:v>0.315</c:v>
                </c:pt>
                <c:pt idx="1480">
                  <c:v>0.315</c:v>
                </c:pt>
                <c:pt idx="1481">
                  <c:v>0.315</c:v>
                </c:pt>
                <c:pt idx="1482">
                  <c:v>0.315</c:v>
                </c:pt>
                <c:pt idx="1483">
                  <c:v>0.27</c:v>
                </c:pt>
                <c:pt idx="1484">
                  <c:v>0.27</c:v>
                </c:pt>
                <c:pt idx="1485">
                  <c:v>0.27</c:v>
                </c:pt>
                <c:pt idx="1486">
                  <c:v>0.27</c:v>
                </c:pt>
                <c:pt idx="1487">
                  <c:v>0.27</c:v>
                </c:pt>
                <c:pt idx="1488">
                  <c:v>0.27</c:v>
                </c:pt>
                <c:pt idx="1489">
                  <c:v>0.27</c:v>
                </c:pt>
                <c:pt idx="1490">
                  <c:v>0.27</c:v>
                </c:pt>
                <c:pt idx="1491">
                  <c:v>0.27</c:v>
                </c:pt>
                <c:pt idx="1492">
                  <c:v>0.27</c:v>
                </c:pt>
                <c:pt idx="1493">
                  <c:v>0.27</c:v>
                </c:pt>
                <c:pt idx="1494">
                  <c:v>0.27</c:v>
                </c:pt>
                <c:pt idx="1495">
                  <c:v>0.27</c:v>
                </c:pt>
                <c:pt idx="1496">
                  <c:v>0.27</c:v>
                </c:pt>
                <c:pt idx="1497">
                  <c:v>0.27</c:v>
                </c:pt>
                <c:pt idx="1498">
                  <c:v>0.27</c:v>
                </c:pt>
                <c:pt idx="1499">
                  <c:v>0.27</c:v>
                </c:pt>
                <c:pt idx="1500">
                  <c:v>0.27</c:v>
                </c:pt>
                <c:pt idx="1501">
                  <c:v>0.27</c:v>
                </c:pt>
                <c:pt idx="1502">
                  <c:v>0.27</c:v>
                </c:pt>
                <c:pt idx="1503">
                  <c:v>0.27</c:v>
                </c:pt>
                <c:pt idx="1504">
                  <c:v>0.27</c:v>
                </c:pt>
                <c:pt idx="1505">
                  <c:v>0.27</c:v>
                </c:pt>
                <c:pt idx="1506">
                  <c:v>0.27</c:v>
                </c:pt>
                <c:pt idx="1507">
                  <c:v>0.27</c:v>
                </c:pt>
                <c:pt idx="1508">
                  <c:v>0.27</c:v>
                </c:pt>
                <c:pt idx="1509">
                  <c:v>0.27</c:v>
                </c:pt>
                <c:pt idx="1510">
                  <c:v>0.27</c:v>
                </c:pt>
                <c:pt idx="1511">
                  <c:v>0.27</c:v>
                </c:pt>
                <c:pt idx="1512">
                  <c:v>0.27</c:v>
                </c:pt>
                <c:pt idx="1513">
                  <c:v>0.27</c:v>
                </c:pt>
                <c:pt idx="1514">
                  <c:v>0.27</c:v>
                </c:pt>
                <c:pt idx="1515">
                  <c:v>0.27</c:v>
                </c:pt>
                <c:pt idx="1516">
                  <c:v>0.27</c:v>
                </c:pt>
                <c:pt idx="1517">
                  <c:v>0.27</c:v>
                </c:pt>
                <c:pt idx="1518">
                  <c:v>0.27</c:v>
                </c:pt>
                <c:pt idx="1519">
                  <c:v>0.27</c:v>
                </c:pt>
                <c:pt idx="1520">
                  <c:v>0.27</c:v>
                </c:pt>
                <c:pt idx="1521">
                  <c:v>0.27</c:v>
                </c:pt>
                <c:pt idx="1522">
                  <c:v>0.27</c:v>
                </c:pt>
                <c:pt idx="1523">
                  <c:v>0.27</c:v>
                </c:pt>
                <c:pt idx="1524">
                  <c:v>0.27</c:v>
                </c:pt>
                <c:pt idx="1525">
                  <c:v>0.27</c:v>
                </c:pt>
                <c:pt idx="1526">
                  <c:v>0.27</c:v>
                </c:pt>
                <c:pt idx="1527">
                  <c:v>0.315</c:v>
                </c:pt>
                <c:pt idx="1528">
                  <c:v>0.315</c:v>
                </c:pt>
                <c:pt idx="1529">
                  <c:v>0.315</c:v>
                </c:pt>
                <c:pt idx="1530">
                  <c:v>0.315</c:v>
                </c:pt>
                <c:pt idx="1531">
                  <c:v>0.315</c:v>
                </c:pt>
                <c:pt idx="1532">
                  <c:v>0.315</c:v>
                </c:pt>
                <c:pt idx="1533">
                  <c:v>0.315</c:v>
                </c:pt>
                <c:pt idx="1534">
                  <c:v>0.315</c:v>
                </c:pt>
                <c:pt idx="1535">
                  <c:v>0.315</c:v>
                </c:pt>
                <c:pt idx="1536">
                  <c:v>0.315</c:v>
                </c:pt>
                <c:pt idx="1537">
                  <c:v>0.315</c:v>
                </c:pt>
                <c:pt idx="1538">
                  <c:v>0.315</c:v>
                </c:pt>
                <c:pt idx="1539">
                  <c:v>0.315</c:v>
                </c:pt>
                <c:pt idx="1540">
                  <c:v>0.315</c:v>
                </c:pt>
                <c:pt idx="1541">
                  <c:v>0.315</c:v>
                </c:pt>
                <c:pt idx="1542">
                  <c:v>0.27</c:v>
                </c:pt>
                <c:pt idx="1543">
                  <c:v>0.27</c:v>
                </c:pt>
                <c:pt idx="1544">
                  <c:v>0.27</c:v>
                </c:pt>
                <c:pt idx="1545">
                  <c:v>0.27</c:v>
                </c:pt>
                <c:pt idx="1546">
                  <c:v>0.27</c:v>
                </c:pt>
                <c:pt idx="1547">
                  <c:v>0.27</c:v>
                </c:pt>
                <c:pt idx="1548">
                  <c:v>0.27</c:v>
                </c:pt>
                <c:pt idx="1549">
                  <c:v>0.27</c:v>
                </c:pt>
                <c:pt idx="1550">
                  <c:v>0.27</c:v>
                </c:pt>
                <c:pt idx="1551">
                  <c:v>0.27</c:v>
                </c:pt>
                <c:pt idx="1552">
                  <c:v>0.27</c:v>
                </c:pt>
                <c:pt idx="1553">
                  <c:v>0.27</c:v>
                </c:pt>
                <c:pt idx="1554">
                  <c:v>0.27</c:v>
                </c:pt>
                <c:pt idx="1555">
                  <c:v>0.27</c:v>
                </c:pt>
                <c:pt idx="1556">
                  <c:v>0.27</c:v>
                </c:pt>
                <c:pt idx="1557">
                  <c:v>0.27</c:v>
                </c:pt>
                <c:pt idx="1558">
                  <c:v>0.27</c:v>
                </c:pt>
                <c:pt idx="1559">
                  <c:v>0.27</c:v>
                </c:pt>
                <c:pt idx="1560">
                  <c:v>0.27</c:v>
                </c:pt>
                <c:pt idx="1561">
                  <c:v>0.27</c:v>
                </c:pt>
                <c:pt idx="1562">
                  <c:v>0.27</c:v>
                </c:pt>
                <c:pt idx="1563">
                  <c:v>0.27</c:v>
                </c:pt>
                <c:pt idx="1564">
                  <c:v>0.27</c:v>
                </c:pt>
                <c:pt idx="1565">
                  <c:v>0.27</c:v>
                </c:pt>
                <c:pt idx="1566">
                  <c:v>0.27</c:v>
                </c:pt>
                <c:pt idx="1567">
                  <c:v>0.27</c:v>
                </c:pt>
                <c:pt idx="1568">
                  <c:v>0.27</c:v>
                </c:pt>
                <c:pt idx="1569">
                  <c:v>0.27</c:v>
                </c:pt>
                <c:pt idx="1570">
                  <c:v>0.27</c:v>
                </c:pt>
                <c:pt idx="1571">
                  <c:v>0.27</c:v>
                </c:pt>
                <c:pt idx="1572">
                  <c:v>0.27</c:v>
                </c:pt>
                <c:pt idx="1573">
                  <c:v>0.27</c:v>
                </c:pt>
                <c:pt idx="1574">
                  <c:v>0.27</c:v>
                </c:pt>
                <c:pt idx="1575">
                  <c:v>0.27</c:v>
                </c:pt>
                <c:pt idx="1576">
                  <c:v>0.27</c:v>
                </c:pt>
                <c:pt idx="1577">
                  <c:v>0.27</c:v>
                </c:pt>
                <c:pt idx="1578">
                  <c:v>0.27</c:v>
                </c:pt>
                <c:pt idx="1579">
                  <c:v>0.27</c:v>
                </c:pt>
                <c:pt idx="1580">
                  <c:v>0.27</c:v>
                </c:pt>
                <c:pt idx="1581">
                  <c:v>0.27</c:v>
                </c:pt>
                <c:pt idx="1582">
                  <c:v>0.27</c:v>
                </c:pt>
                <c:pt idx="1583">
                  <c:v>0.27</c:v>
                </c:pt>
                <c:pt idx="1584">
                  <c:v>0.27</c:v>
                </c:pt>
                <c:pt idx="1585">
                  <c:v>0.27</c:v>
                </c:pt>
                <c:pt idx="1586">
                  <c:v>0.27</c:v>
                </c:pt>
                <c:pt idx="1587">
                  <c:v>0.27</c:v>
                </c:pt>
                <c:pt idx="1588">
                  <c:v>0.27</c:v>
                </c:pt>
                <c:pt idx="1589">
                  <c:v>0.27</c:v>
                </c:pt>
                <c:pt idx="1590">
                  <c:v>0.27</c:v>
                </c:pt>
                <c:pt idx="1591">
                  <c:v>0.27</c:v>
                </c:pt>
                <c:pt idx="1592">
                  <c:v>0.27</c:v>
                </c:pt>
                <c:pt idx="1593">
                  <c:v>0.27</c:v>
                </c:pt>
                <c:pt idx="1594">
                  <c:v>0.27</c:v>
                </c:pt>
                <c:pt idx="1595">
                  <c:v>0.27</c:v>
                </c:pt>
                <c:pt idx="1596">
                  <c:v>0.27</c:v>
                </c:pt>
                <c:pt idx="1597">
                  <c:v>0.27</c:v>
                </c:pt>
                <c:pt idx="1598">
                  <c:v>0.27</c:v>
                </c:pt>
                <c:pt idx="1599">
                  <c:v>0.27</c:v>
                </c:pt>
                <c:pt idx="1600">
                  <c:v>0.27</c:v>
                </c:pt>
                <c:pt idx="1601">
                  <c:v>0.27</c:v>
                </c:pt>
                <c:pt idx="1602">
                  <c:v>0.27</c:v>
                </c:pt>
                <c:pt idx="1603">
                  <c:v>0.27</c:v>
                </c:pt>
                <c:pt idx="1604">
                  <c:v>0.27</c:v>
                </c:pt>
                <c:pt idx="1605">
                  <c:v>0.27</c:v>
                </c:pt>
                <c:pt idx="1606">
                  <c:v>0.27</c:v>
                </c:pt>
                <c:pt idx="1607">
                  <c:v>0.27</c:v>
                </c:pt>
                <c:pt idx="1608">
                  <c:v>0.27</c:v>
                </c:pt>
                <c:pt idx="1609">
                  <c:v>0.27</c:v>
                </c:pt>
                <c:pt idx="1610">
                  <c:v>0.27</c:v>
                </c:pt>
                <c:pt idx="1611">
                  <c:v>0.27</c:v>
                </c:pt>
                <c:pt idx="1612">
                  <c:v>0.27</c:v>
                </c:pt>
                <c:pt idx="1613">
                  <c:v>0.27</c:v>
                </c:pt>
                <c:pt idx="1614">
                  <c:v>0.27</c:v>
                </c:pt>
                <c:pt idx="1615">
                  <c:v>0.27</c:v>
                </c:pt>
                <c:pt idx="1616">
                  <c:v>0.27</c:v>
                </c:pt>
                <c:pt idx="1617">
                  <c:v>0.27</c:v>
                </c:pt>
                <c:pt idx="1618">
                  <c:v>0.27</c:v>
                </c:pt>
                <c:pt idx="1619">
                  <c:v>0.225</c:v>
                </c:pt>
                <c:pt idx="1620">
                  <c:v>0.225</c:v>
                </c:pt>
                <c:pt idx="1621">
                  <c:v>0.225</c:v>
                </c:pt>
                <c:pt idx="1622">
                  <c:v>0.225</c:v>
                </c:pt>
                <c:pt idx="1623">
                  <c:v>0.225</c:v>
                </c:pt>
                <c:pt idx="1624">
                  <c:v>0.225</c:v>
                </c:pt>
                <c:pt idx="1625">
                  <c:v>0.225</c:v>
                </c:pt>
                <c:pt idx="1626">
                  <c:v>0.225</c:v>
                </c:pt>
                <c:pt idx="1627">
                  <c:v>0.225</c:v>
                </c:pt>
                <c:pt idx="1628">
                  <c:v>0.225</c:v>
                </c:pt>
                <c:pt idx="1629">
                  <c:v>0.225</c:v>
                </c:pt>
                <c:pt idx="1630">
                  <c:v>0.225</c:v>
                </c:pt>
                <c:pt idx="1631">
                  <c:v>0.225</c:v>
                </c:pt>
                <c:pt idx="1632">
                  <c:v>0.225</c:v>
                </c:pt>
                <c:pt idx="1633">
                  <c:v>0.225</c:v>
                </c:pt>
                <c:pt idx="1634">
                  <c:v>0.225</c:v>
                </c:pt>
                <c:pt idx="1635">
                  <c:v>0.225</c:v>
                </c:pt>
                <c:pt idx="1636">
                  <c:v>0.225</c:v>
                </c:pt>
                <c:pt idx="1637">
                  <c:v>0.225</c:v>
                </c:pt>
                <c:pt idx="1638">
                  <c:v>0.225</c:v>
                </c:pt>
                <c:pt idx="1639">
                  <c:v>0.225</c:v>
                </c:pt>
                <c:pt idx="1640">
                  <c:v>0.225</c:v>
                </c:pt>
                <c:pt idx="1641">
                  <c:v>0.225</c:v>
                </c:pt>
                <c:pt idx="1642">
                  <c:v>0.225</c:v>
                </c:pt>
                <c:pt idx="1643">
                  <c:v>0.225</c:v>
                </c:pt>
                <c:pt idx="1644">
                  <c:v>0.225</c:v>
                </c:pt>
                <c:pt idx="1645">
                  <c:v>0.225</c:v>
                </c:pt>
                <c:pt idx="1646">
                  <c:v>0.225</c:v>
                </c:pt>
                <c:pt idx="1647">
                  <c:v>0.225</c:v>
                </c:pt>
                <c:pt idx="1648">
                  <c:v>0.225</c:v>
                </c:pt>
                <c:pt idx="1649">
                  <c:v>0.225</c:v>
                </c:pt>
                <c:pt idx="1650">
                  <c:v>0.225</c:v>
                </c:pt>
                <c:pt idx="1651">
                  <c:v>0.225</c:v>
                </c:pt>
                <c:pt idx="1652">
                  <c:v>0.225</c:v>
                </c:pt>
                <c:pt idx="1653">
                  <c:v>0.225</c:v>
                </c:pt>
                <c:pt idx="1654">
                  <c:v>0.225</c:v>
                </c:pt>
                <c:pt idx="1655">
                  <c:v>0.225</c:v>
                </c:pt>
                <c:pt idx="1656">
                  <c:v>0.225</c:v>
                </c:pt>
                <c:pt idx="1657">
                  <c:v>0.225</c:v>
                </c:pt>
                <c:pt idx="1658">
                  <c:v>0.225</c:v>
                </c:pt>
                <c:pt idx="1659">
                  <c:v>0.225</c:v>
                </c:pt>
                <c:pt idx="1660">
                  <c:v>0.225</c:v>
                </c:pt>
                <c:pt idx="1661">
                  <c:v>0.225</c:v>
                </c:pt>
                <c:pt idx="1662">
                  <c:v>0.225</c:v>
                </c:pt>
                <c:pt idx="1663">
                  <c:v>0.225</c:v>
                </c:pt>
                <c:pt idx="1664">
                  <c:v>0.225</c:v>
                </c:pt>
                <c:pt idx="1665">
                  <c:v>0.225</c:v>
                </c:pt>
                <c:pt idx="1666">
                  <c:v>0.225</c:v>
                </c:pt>
                <c:pt idx="1667">
                  <c:v>0.225</c:v>
                </c:pt>
                <c:pt idx="1668">
                  <c:v>0.225</c:v>
                </c:pt>
                <c:pt idx="1669">
                  <c:v>0.225</c:v>
                </c:pt>
                <c:pt idx="1670">
                  <c:v>0.225</c:v>
                </c:pt>
                <c:pt idx="1671">
                  <c:v>0.225</c:v>
                </c:pt>
                <c:pt idx="1672">
                  <c:v>0.225</c:v>
                </c:pt>
                <c:pt idx="1673">
                  <c:v>0.225</c:v>
                </c:pt>
                <c:pt idx="1674">
                  <c:v>0.225</c:v>
                </c:pt>
                <c:pt idx="1675">
                  <c:v>0.225</c:v>
                </c:pt>
                <c:pt idx="1676">
                  <c:v>0.225</c:v>
                </c:pt>
                <c:pt idx="1677">
                  <c:v>0.225</c:v>
                </c:pt>
                <c:pt idx="1678">
                  <c:v>0.225</c:v>
                </c:pt>
                <c:pt idx="1679">
                  <c:v>0.225</c:v>
                </c:pt>
                <c:pt idx="1680">
                  <c:v>0.225</c:v>
                </c:pt>
                <c:pt idx="1681">
                  <c:v>0.225</c:v>
                </c:pt>
                <c:pt idx="1682">
                  <c:v>0.225</c:v>
                </c:pt>
                <c:pt idx="1683">
                  <c:v>0.225</c:v>
                </c:pt>
                <c:pt idx="1684">
                  <c:v>0.225</c:v>
                </c:pt>
                <c:pt idx="1685">
                  <c:v>0.225</c:v>
                </c:pt>
                <c:pt idx="1686">
                  <c:v>0.225</c:v>
                </c:pt>
                <c:pt idx="1687">
                  <c:v>0.225</c:v>
                </c:pt>
                <c:pt idx="1688">
                  <c:v>0.225</c:v>
                </c:pt>
                <c:pt idx="1689">
                  <c:v>0.225</c:v>
                </c:pt>
                <c:pt idx="1690">
                  <c:v>0.225</c:v>
                </c:pt>
                <c:pt idx="1691">
                  <c:v>0.225</c:v>
                </c:pt>
                <c:pt idx="1692">
                  <c:v>0.225</c:v>
                </c:pt>
                <c:pt idx="1693">
                  <c:v>0.225</c:v>
                </c:pt>
                <c:pt idx="1694">
                  <c:v>0.225</c:v>
                </c:pt>
                <c:pt idx="1695">
                  <c:v>0.225</c:v>
                </c:pt>
                <c:pt idx="1696">
                  <c:v>0.225</c:v>
                </c:pt>
                <c:pt idx="1697">
                  <c:v>0.225</c:v>
                </c:pt>
                <c:pt idx="1698">
                  <c:v>0.225</c:v>
                </c:pt>
                <c:pt idx="1699">
                  <c:v>0.225</c:v>
                </c:pt>
                <c:pt idx="1700">
                  <c:v>0.225</c:v>
                </c:pt>
                <c:pt idx="1701">
                  <c:v>0.225</c:v>
                </c:pt>
                <c:pt idx="1702">
                  <c:v>0.225</c:v>
                </c:pt>
                <c:pt idx="1703">
                  <c:v>0.225</c:v>
                </c:pt>
                <c:pt idx="1704">
                  <c:v>0.225</c:v>
                </c:pt>
                <c:pt idx="1705">
                  <c:v>0.225</c:v>
                </c:pt>
                <c:pt idx="1706">
                  <c:v>0.225</c:v>
                </c:pt>
                <c:pt idx="1707">
                  <c:v>0.225</c:v>
                </c:pt>
                <c:pt idx="1708">
                  <c:v>0.225</c:v>
                </c:pt>
                <c:pt idx="1709">
                  <c:v>0.225</c:v>
                </c:pt>
                <c:pt idx="1710">
                  <c:v>0.225</c:v>
                </c:pt>
                <c:pt idx="1711">
                  <c:v>0.225</c:v>
                </c:pt>
                <c:pt idx="1712">
                  <c:v>0.225</c:v>
                </c:pt>
                <c:pt idx="1713">
                  <c:v>0.225</c:v>
                </c:pt>
                <c:pt idx="1714">
                  <c:v>0.225</c:v>
                </c:pt>
                <c:pt idx="1715">
                  <c:v>0.225</c:v>
                </c:pt>
                <c:pt idx="1716">
                  <c:v>0.225</c:v>
                </c:pt>
                <c:pt idx="1717">
                  <c:v>0.225</c:v>
                </c:pt>
                <c:pt idx="1718">
                  <c:v>0.225</c:v>
                </c:pt>
                <c:pt idx="1719">
                  <c:v>0.225</c:v>
                </c:pt>
                <c:pt idx="1720">
                  <c:v>0.225</c:v>
                </c:pt>
                <c:pt idx="1721">
                  <c:v>0.225</c:v>
                </c:pt>
                <c:pt idx="1722">
                  <c:v>0.225</c:v>
                </c:pt>
                <c:pt idx="1723">
                  <c:v>0.225</c:v>
                </c:pt>
                <c:pt idx="1724">
                  <c:v>0.225</c:v>
                </c:pt>
                <c:pt idx="1725">
                  <c:v>0.225</c:v>
                </c:pt>
                <c:pt idx="1726">
                  <c:v>0.225</c:v>
                </c:pt>
                <c:pt idx="1727">
                  <c:v>0.225</c:v>
                </c:pt>
                <c:pt idx="1728">
                  <c:v>0.225</c:v>
                </c:pt>
                <c:pt idx="1729">
                  <c:v>0.225</c:v>
                </c:pt>
                <c:pt idx="1730">
                  <c:v>0.225</c:v>
                </c:pt>
                <c:pt idx="1731">
                  <c:v>0.225</c:v>
                </c:pt>
                <c:pt idx="1732">
                  <c:v>0.225</c:v>
                </c:pt>
                <c:pt idx="1733">
                  <c:v>0.225</c:v>
                </c:pt>
                <c:pt idx="1734">
                  <c:v>0.225</c:v>
                </c:pt>
                <c:pt idx="1735">
                  <c:v>0.225</c:v>
                </c:pt>
                <c:pt idx="1736">
                  <c:v>0.225</c:v>
                </c:pt>
                <c:pt idx="1737">
                  <c:v>0.225</c:v>
                </c:pt>
                <c:pt idx="1738">
                  <c:v>0.225</c:v>
                </c:pt>
                <c:pt idx="1739">
                  <c:v>0.225</c:v>
                </c:pt>
                <c:pt idx="1740">
                  <c:v>0.225</c:v>
                </c:pt>
                <c:pt idx="1741">
                  <c:v>0.225</c:v>
                </c:pt>
                <c:pt idx="1742">
                  <c:v>0.225</c:v>
                </c:pt>
                <c:pt idx="1743">
                  <c:v>0.225</c:v>
                </c:pt>
                <c:pt idx="1744">
                  <c:v>0.225</c:v>
                </c:pt>
                <c:pt idx="1745">
                  <c:v>0.225</c:v>
                </c:pt>
                <c:pt idx="1746">
                  <c:v>0.225</c:v>
                </c:pt>
                <c:pt idx="1747">
                  <c:v>0.225</c:v>
                </c:pt>
                <c:pt idx="1748">
                  <c:v>0.225</c:v>
                </c:pt>
                <c:pt idx="1749">
                  <c:v>0.225</c:v>
                </c:pt>
                <c:pt idx="1750">
                  <c:v>0.225</c:v>
                </c:pt>
                <c:pt idx="1751">
                  <c:v>0.225</c:v>
                </c:pt>
                <c:pt idx="1752">
                  <c:v>0.225</c:v>
                </c:pt>
                <c:pt idx="1753">
                  <c:v>0.225</c:v>
                </c:pt>
                <c:pt idx="1754">
                  <c:v>0.225</c:v>
                </c:pt>
                <c:pt idx="1755">
                  <c:v>0.225</c:v>
                </c:pt>
                <c:pt idx="1756">
                  <c:v>0.225</c:v>
                </c:pt>
                <c:pt idx="1757">
                  <c:v>0.225</c:v>
                </c:pt>
                <c:pt idx="1758">
                  <c:v>0.225</c:v>
                </c:pt>
                <c:pt idx="1759">
                  <c:v>0.225</c:v>
                </c:pt>
                <c:pt idx="1760">
                  <c:v>0.225</c:v>
                </c:pt>
                <c:pt idx="1761">
                  <c:v>0.225</c:v>
                </c:pt>
                <c:pt idx="1762">
                  <c:v>0.225</c:v>
                </c:pt>
                <c:pt idx="1763">
                  <c:v>0.225</c:v>
                </c:pt>
                <c:pt idx="1764">
                  <c:v>0.225</c:v>
                </c:pt>
                <c:pt idx="1765">
                  <c:v>0.225</c:v>
                </c:pt>
                <c:pt idx="1766">
                  <c:v>0.225</c:v>
                </c:pt>
                <c:pt idx="1767">
                  <c:v>0.225</c:v>
                </c:pt>
                <c:pt idx="1768">
                  <c:v>0.225</c:v>
                </c:pt>
                <c:pt idx="1769">
                  <c:v>0.225</c:v>
                </c:pt>
                <c:pt idx="1770">
                  <c:v>0.225</c:v>
                </c:pt>
                <c:pt idx="1771">
                  <c:v>0.225</c:v>
                </c:pt>
                <c:pt idx="1772">
                  <c:v>0.225</c:v>
                </c:pt>
                <c:pt idx="1773">
                  <c:v>0.225</c:v>
                </c:pt>
                <c:pt idx="1774">
                  <c:v>0.225</c:v>
                </c:pt>
                <c:pt idx="1775">
                  <c:v>0.225</c:v>
                </c:pt>
                <c:pt idx="1776">
                  <c:v>0.225</c:v>
                </c:pt>
                <c:pt idx="1777">
                  <c:v>0.225</c:v>
                </c:pt>
                <c:pt idx="1778">
                  <c:v>0.225</c:v>
                </c:pt>
                <c:pt idx="1779">
                  <c:v>0.225</c:v>
                </c:pt>
                <c:pt idx="1780">
                  <c:v>0.225</c:v>
                </c:pt>
                <c:pt idx="1781">
                  <c:v>0.225</c:v>
                </c:pt>
                <c:pt idx="1782">
                  <c:v>0.225</c:v>
                </c:pt>
                <c:pt idx="1783">
                  <c:v>0.225</c:v>
                </c:pt>
                <c:pt idx="1784">
                  <c:v>0.225</c:v>
                </c:pt>
                <c:pt idx="1785">
                  <c:v>0.225</c:v>
                </c:pt>
                <c:pt idx="1786">
                  <c:v>0.225</c:v>
                </c:pt>
                <c:pt idx="1787">
                  <c:v>0.225</c:v>
                </c:pt>
                <c:pt idx="1788">
                  <c:v>0.225</c:v>
                </c:pt>
                <c:pt idx="1789">
                  <c:v>0.225</c:v>
                </c:pt>
                <c:pt idx="1790">
                  <c:v>0.225</c:v>
                </c:pt>
                <c:pt idx="1791">
                  <c:v>0.225</c:v>
                </c:pt>
                <c:pt idx="1792">
                  <c:v>0.225</c:v>
                </c:pt>
                <c:pt idx="1793">
                  <c:v>0.225</c:v>
                </c:pt>
                <c:pt idx="1794">
                  <c:v>0.225</c:v>
                </c:pt>
                <c:pt idx="1795">
                  <c:v>0.225</c:v>
                </c:pt>
                <c:pt idx="1796">
                  <c:v>0.225</c:v>
                </c:pt>
                <c:pt idx="1797">
                  <c:v>0.225</c:v>
                </c:pt>
                <c:pt idx="1798">
                  <c:v>0.225</c:v>
                </c:pt>
                <c:pt idx="1799">
                  <c:v>0.225</c:v>
                </c:pt>
                <c:pt idx="1800">
                  <c:v>0.225</c:v>
                </c:pt>
                <c:pt idx="1801">
                  <c:v>0.225</c:v>
                </c:pt>
                <c:pt idx="1802">
                  <c:v>0.225</c:v>
                </c:pt>
                <c:pt idx="1803">
                  <c:v>0.225</c:v>
                </c:pt>
                <c:pt idx="1804">
                  <c:v>0.225</c:v>
                </c:pt>
                <c:pt idx="1805">
                  <c:v>0.225</c:v>
                </c:pt>
                <c:pt idx="1806">
                  <c:v>0.225</c:v>
                </c:pt>
                <c:pt idx="1807">
                  <c:v>0.225</c:v>
                </c:pt>
                <c:pt idx="1808">
                  <c:v>0.225</c:v>
                </c:pt>
                <c:pt idx="1809">
                  <c:v>0.225</c:v>
                </c:pt>
                <c:pt idx="1810">
                  <c:v>0.225</c:v>
                </c:pt>
                <c:pt idx="1811">
                  <c:v>0.225</c:v>
                </c:pt>
                <c:pt idx="1812">
                  <c:v>0.225</c:v>
                </c:pt>
                <c:pt idx="1813">
                  <c:v>0.225</c:v>
                </c:pt>
                <c:pt idx="1814">
                  <c:v>0.225</c:v>
                </c:pt>
                <c:pt idx="1815">
                  <c:v>0.225</c:v>
                </c:pt>
                <c:pt idx="1816">
                  <c:v>0.225</c:v>
                </c:pt>
                <c:pt idx="1817">
                  <c:v>0.225</c:v>
                </c:pt>
                <c:pt idx="1818">
                  <c:v>0.225</c:v>
                </c:pt>
                <c:pt idx="1819">
                  <c:v>0.225</c:v>
                </c:pt>
                <c:pt idx="1820">
                  <c:v>0.225</c:v>
                </c:pt>
                <c:pt idx="1821">
                  <c:v>0.225</c:v>
                </c:pt>
                <c:pt idx="1822">
                  <c:v>0.225</c:v>
                </c:pt>
                <c:pt idx="1823">
                  <c:v>0.225</c:v>
                </c:pt>
                <c:pt idx="1824">
                  <c:v>0.225</c:v>
                </c:pt>
                <c:pt idx="1825">
                  <c:v>0.225</c:v>
                </c:pt>
                <c:pt idx="1826">
                  <c:v>0.225</c:v>
                </c:pt>
                <c:pt idx="1827">
                  <c:v>0.225</c:v>
                </c:pt>
                <c:pt idx="1828">
                  <c:v>0.225</c:v>
                </c:pt>
                <c:pt idx="1829">
                  <c:v>0.225</c:v>
                </c:pt>
                <c:pt idx="1830">
                  <c:v>0.225</c:v>
                </c:pt>
                <c:pt idx="1831">
                  <c:v>0.225</c:v>
                </c:pt>
                <c:pt idx="1832">
                  <c:v>0.225</c:v>
                </c:pt>
                <c:pt idx="1833">
                  <c:v>0.225</c:v>
                </c:pt>
                <c:pt idx="1834">
                  <c:v>0.225</c:v>
                </c:pt>
                <c:pt idx="1835">
                  <c:v>0.225</c:v>
                </c:pt>
                <c:pt idx="1836">
                  <c:v>0.225</c:v>
                </c:pt>
                <c:pt idx="1837">
                  <c:v>0.225</c:v>
                </c:pt>
                <c:pt idx="1838">
                  <c:v>0.225</c:v>
                </c:pt>
                <c:pt idx="1839">
                  <c:v>0.225</c:v>
                </c:pt>
                <c:pt idx="1840">
                  <c:v>0.225</c:v>
                </c:pt>
                <c:pt idx="1841">
                  <c:v>0.225</c:v>
                </c:pt>
                <c:pt idx="1842">
                  <c:v>0.225</c:v>
                </c:pt>
                <c:pt idx="1843">
                  <c:v>0.225</c:v>
                </c:pt>
                <c:pt idx="1844">
                  <c:v>0.225</c:v>
                </c:pt>
                <c:pt idx="1845">
                  <c:v>0.225</c:v>
                </c:pt>
                <c:pt idx="1846">
                  <c:v>0.225</c:v>
                </c:pt>
                <c:pt idx="1847">
                  <c:v>0.225</c:v>
                </c:pt>
                <c:pt idx="1848">
                  <c:v>0.225</c:v>
                </c:pt>
                <c:pt idx="1849">
                  <c:v>0.225</c:v>
                </c:pt>
                <c:pt idx="1850">
                  <c:v>0.225</c:v>
                </c:pt>
                <c:pt idx="1851">
                  <c:v>0.225</c:v>
                </c:pt>
                <c:pt idx="1852">
                  <c:v>0.225</c:v>
                </c:pt>
                <c:pt idx="1853">
                  <c:v>0.225</c:v>
                </c:pt>
                <c:pt idx="1854">
                  <c:v>0.225</c:v>
                </c:pt>
                <c:pt idx="1855">
                  <c:v>0.225</c:v>
                </c:pt>
                <c:pt idx="1856">
                  <c:v>0.225</c:v>
                </c:pt>
                <c:pt idx="1857">
                  <c:v>0.225</c:v>
                </c:pt>
                <c:pt idx="1858">
                  <c:v>0.225</c:v>
                </c:pt>
                <c:pt idx="1859">
                  <c:v>0.225</c:v>
                </c:pt>
                <c:pt idx="1860">
                  <c:v>0.225</c:v>
                </c:pt>
                <c:pt idx="1861">
                  <c:v>0.225</c:v>
                </c:pt>
                <c:pt idx="1862">
                  <c:v>0.225</c:v>
                </c:pt>
                <c:pt idx="1863">
                  <c:v>0.225</c:v>
                </c:pt>
                <c:pt idx="1864">
                  <c:v>0.225</c:v>
                </c:pt>
                <c:pt idx="1865">
                  <c:v>0.225</c:v>
                </c:pt>
                <c:pt idx="1866">
                  <c:v>0.225</c:v>
                </c:pt>
                <c:pt idx="1867">
                  <c:v>0.225</c:v>
                </c:pt>
                <c:pt idx="1868">
                  <c:v>0.225</c:v>
                </c:pt>
                <c:pt idx="1869">
                  <c:v>0.225</c:v>
                </c:pt>
                <c:pt idx="1870">
                  <c:v>0.225</c:v>
                </c:pt>
                <c:pt idx="1871">
                  <c:v>0.225</c:v>
                </c:pt>
                <c:pt idx="1872">
                  <c:v>0.225</c:v>
                </c:pt>
                <c:pt idx="1873">
                  <c:v>0.225</c:v>
                </c:pt>
                <c:pt idx="1874">
                  <c:v>0.225</c:v>
                </c:pt>
                <c:pt idx="1875">
                  <c:v>0.225</c:v>
                </c:pt>
                <c:pt idx="1876">
                  <c:v>0.225</c:v>
                </c:pt>
                <c:pt idx="1877">
                  <c:v>0.225</c:v>
                </c:pt>
                <c:pt idx="1878">
                  <c:v>0.225</c:v>
                </c:pt>
                <c:pt idx="1879">
                  <c:v>0.225</c:v>
                </c:pt>
                <c:pt idx="1880">
                  <c:v>0.225</c:v>
                </c:pt>
                <c:pt idx="1881">
                  <c:v>0.225</c:v>
                </c:pt>
                <c:pt idx="1882">
                  <c:v>0.225</c:v>
                </c:pt>
                <c:pt idx="1883">
                  <c:v>0.225</c:v>
                </c:pt>
                <c:pt idx="1884">
                  <c:v>0.225</c:v>
                </c:pt>
                <c:pt idx="1885">
                  <c:v>0.225</c:v>
                </c:pt>
                <c:pt idx="1886">
                  <c:v>0.225</c:v>
                </c:pt>
                <c:pt idx="1887">
                  <c:v>0.225</c:v>
                </c:pt>
                <c:pt idx="1888">
                  <c:v>0.225</c:v>
                </c:pt>
                <c:pt idx="1889">
                  <c:v>0.225</c:v>
                </c:pt>
                <c:pt idx="1890">
                  <c:v>0.225</c:v>
                </c:pt>
                <c:pt idx="1891">
                  <c:v>0.225</c:v>
                </c:pt>
                <c:pt idx="1892">
                  <c:v>0.225</c:v>
                </c:pt>
                <c:pt idx="1893">
                  <c:v>0.225</c:v>
                </c:pt>
                <c:pt idx="1894">
                  <c:v>0.225</c:v>
                </c:pt>
                <c:pt idx="1895">
                  <c:v>0.225</c:v>
                </c:pt>
                <c:pt idx="1896">
                  <c:v>0.225</c:v>
                </c:pt>
                <c:pt idx="1897">
                  <c:v>0.225</c:v>
                </c:pt>
                <c:pt idx="1898">
                  <c:v>0.225</c:v>
                </c:pt>
                <c:pt idx="1899">
                  <c:v>0.225</c:v>
                </c:pt>
                <c:pt idx="1900">
                  <c:v>0.225</c:v>
                </c:pt>
                <c:pt idx="1901">
                  <c:v>0.225</c:v>
                </c:pt>
                <c:pt idx="1902">
                  <c:v>0.225</c:v>
                </c:pt>
                <c:pt idx="1903">
                  <c:v>0.225</c:v>
                </c:pt>
                <c:pt idx="1904">
                  <c:v>0.225</c:v>
                </c:pt>
                <c:pt idx="1905">
                  <c:v>0.225</c:v>
                </c:pt>
                <c:pt idx="1906">
                  <c:v>0.225</c:v>
                </c:pt>
                <c:pt idx="1907">
                  <c:v>0.225</c:v>
                </c:pt>
                <c:pt idx="1908">
                  <c:v>0.225</c:v>
                </c:pt>
                <c:pt idx="1909">
                  <c:v>0.225</c:v>
                </c:pt>
                <c:pt idx="1910">
                  <c:v>0.225</c:v>
                </c:pt>
                <c:pt idx="1911">
                  <c:v>0.225</c:v>
                </c:pt>
                <c:pt idx="1912">
                  <c:v>0.225</c:v>
                </c:pt>
                <c:pt idx="1913">
                  <c:v>0.225</c:v>
                </c:pt>
                <c:pt idx="1914">
                  <c:v>0.225</c:v>
                </c:pt>
                <c:pt idx="1915">
                  <c:v>0.225</c:v>
                </c:pt>
                <c:pt idx="1916">
                  <c:v>0.225</c:v>
                </c:pt>
                <c:pt idx="1917">
                  <c:v>0.225</c:v>
                </c:pt>
                <c:pt idx="1918">
                  <c:v>0.225</c:v>
                </c:pt>
                <c:pt idx="1919">
                  <c:v>0.225</c:v>
                </c:pt>
                <c:pt idx="1920">
                  <c:v>0.225</c:v>
                </c:pt>
                <c:pt idx="1921">
                  <c:v>0.225</c:v>
                </c:pt>
                <c:pt idx="1922">
                  <c:v>0.225</c:v>
                </c:pt>
                <c:pt idx="1923">
                  <c:v>0.225</c:v>
                </c:pt>
                <c:pt idx="1924">
                  <c:v>0.225</c:v>
                </c:pt>
                <c:pt idx="1925">
                  <c:v>0.225</c:v>
                </c:pt>
                <c:pt idx="1926">
                  <c:v>0.225</c:v>
                </c:pt>
                <c:pt idx="1927">
                  <c:v>0.225</c:v>
                </c:pt>
                <c:pt idx="1928">
                  <c:v>0.225</c:v>
                </c:pt>
                <c:pt idx="1929">
                  <c:v>0.225</c:v>
                </c:pt>
                <c:pt idx="1930">
                  <c:v>0.225</c:v>
                </c:pt>
                <c:pt idx="1931">
                  <c:v>0.225</c:v>
                </c:pt>
                <c:pt idx="1932">
                  <c:v>0.225</c:v>
                </c:pt>
                <c:pt idx="1933">
                  <c:v>0.225</c:v>
                </c:pt>
                <c:pt idx="1934">
                  <c:v>0.225</c:v>
                </c:pt>
                <c:pt idx="1935">
                  <c:v>0.225</c:v>
                </c:pt>
                <c:pt idx="1936">
                  <c:v>0.27</c:v>
                </c:pt>
                <c:pt idx="1937">
                  <c:v>0.27</c:v>
                </c:pt>
                <c:pt idx="1938">
                  <c:v>0.27</c:v>
                </c:pt>
                <c:pt idx="1939">
                  <c:v>0.27</c:v>
                </c:pt>
                <c:pt idx="1940">
                  <c:v>0.27</c:v>
                </c:pt>
                <c:pt idx="1941">
                  <c:v>0.27</c:v>
                </c:pt>
                <c:pt idx="1942">
                  <c:v>0.27</c:v>
                </c:pt>
                <c:pt idx="1943">
                  <c:v>0.27</c:v>
                </c:pt>
                <c:pt idx="1944">
                  <c:v>0.27</c:v>
                </c:pt>
                <c:pt idx="1945">
                  <c:v>0.27</c:v>
                </c:pt>
                <c:pt idx="1946">
                  <c:v>0.27</c:v>
                </c:pt>
                <c:pt idx="1947">
                  <c:v>0.27</c:v>
                </c:pt>
                <c:pt idx="1948">
                  <c:v>0.27</c:v>
                </c:pt>
                <c:pt idx="1949">
                  <c:v>0.27</c:v>
                </c:pt>
                <c:pt idx="1950">
                  <c:v>0.27</c:v>
                </c:pt>
                <c:pt idx="1951">
                  <c:v>0.27</c:v>
                </c:pt>
                <c:pt idx="1952">
                  <c:v>0.27</c:v>
                </c:pt>
                <c:pt idx="1953">
                  <c:v>0.27</c:v>
                </c:pt>
                <c:pt idx="1954">
                  <c:v>0.27</c:v>
                </c:pt>
                <c:pt idx="1955">
                  <c:v>0.27</c:v>
                </c:pt>
                <c:pt idx="1956">
                  <c:v>0.27</c:v>
                </c:pt>
                <c:pt idx="1957">
                  <c:v>0.27</c:v>
                </c:pt>
                <c:pt idx="1958">
                  <c:v>0.27</c:v>
                </c:pt>
                <c:pt idx="1959">
                  <c:v>0.27</c:v>
                </c:pt>
                <c:pt idx="1960">
                  <c:v>0.27</c:v>
                </c:pt>
                <c:pt idx="1961">
                  <c:v>0.27</c:v>
                </c:pt>
                <c:pt idx="1962">
                  <c:v>0.27</c:v>
                </c:pt>
                <c:pt idx="1963">
                  <c:v>0.27</c:v>
                </c:pt>
                <c:pt idx="1964">
                  <c:v>0.27</c:v>
                </c:pt>
                <c:pt idx="1965">
                  <c:v>0.27</c:v>
                </c:pt>
                <c:pt idx="1966">
                  <c:v>0.27</c:v>
                </c:pt>
                <c:pt idx="1967">
                  <c:v>0.27</c:v>
                </c:pt>
                <c:pt idx="1968">
                  <c:v>0.27</c:v>
                </c:pt>
                <c:pt idx="1969">
                  <c:v>0.27</c:v>
                </c:pt>
                <c:pt idx="1970">
                  <c:v>0.27</c:v>
                </c:pt>
                <c:pt idx="1971">
                  <c:v>0.27</c:v>
                </c:pt>
                <c:pt idx="1972">
                  <c:v>0.27</c:v>
                </c:pt>
                <c:pt idx="1973">
                  <c:v>0.27</c:v>
                </c:pt>
                <c:pt idx="1974">
                  <c:v>0.27</c:v>
                </c:pt>
                <c:pt idx="1975">
                  <c:v>0.27</c:v>
                </c:pt>
                <c:pt idx="1976">
                  <c:v>0.27</c:v>
                </c:pt>
                <c:pt idx="1977">
                  <c:v>0.27</c:v>
                </c:pt>
                <c:pt idx="1978">
                  <c:v>0.27</c:v>
                </c:pt>
                <c:pt idx="1979">
                  <c:v>0.27</c:v>
                </c:pt>
                <c:pt idx="1980">
                  <c:v>0.27</c:v>
                </c:pt>
                <c:pt idx="1981">
                  <c:v>0.27</c:v>
                </c:pt>
                <c:pt idx="1982">
                  <c:v>0.27</c:v>
                </c:pt>
                <c:pt idx="1983">
                  <c:v>0.27</c:v>
                </c:pt>
                <c:pt idx="1984">
                  <c:v>0.27</c:v>
                </c:pt>
                <c:pt idx="1985">
                  <c:v>0.27</c:v>
                </c:pt>
                <c:pt idx="1986">
                  <c:v>0.27</c:v>
                </c:pt>
                <c:pt idx="1987">
                  <c:v>0.27</c:v>
                </c:pt>
                <c:pt idx="1988">
                  <c:v>0.27</c:v>
                </c:pt>
                <c:pt idx="1989">
                  <c:v>0.27</c:v>
                </c:pt>
                <c:pt idx="1990">
                  <c:v>0.27</c:v>
                </c:pt>
                <c:pt idx="1991">
                  <c:v>0.27</c:v>
                </c:pt>
                <c:pt idx="1992">
                  <c:v>0.27</c:v>
                </c:pt>
                <c:pt idx="1993">
                  <c:v>0.27</c:v>
                </c:pt>
                <c:pt idx="1994">
                  <c:v>0.27</c:v>
                </c:pt>
                <c:pt idx="1995">
                  <c:v>0.27</c:v>
                </c:pt>
                <c:pt idx="1996">
                  <c:v>0.27</c:v>
                </c:pt>
                <c:pt idx="1997">
                  <c:v>0.27</c:v>
                </c:pt>
                <c:pt idx="1998">
                  <c:v>0.27</c:v>
                </c:pt>
                <c:pt idx="1999">
                  <c:v>0.27</c:v>
                </c:pt>
                <c:pt idx="2000">
                  <c:v>0.27</c:v>
                </c:pt>
                <c:pt idx="2001">
                  <c:v>0.27</c:v>
                </c:pt>
                <c:pt idx="2002">
                  <c:v>0.27</c:v>
                </c:pt>
                <c:pt idx="2003">
                  <c:v>0.27</c:v>
                </c:pt>
                <c:pt idx="2004">
                  <c:v>0.27</c:v>
                </c:pt>
                <c:pt idx="2005">
                  <c:v>0.27</c:v>
                </c:pt>
                <c:pt idx="2006">
                  <c:v>0.27</c:v>
                </c:pt>
                <c:pt idx="2007">
                  <c:v>0.27</c:v>
                </c:pt>
                <c:pt idx="2008">
                  <c:v>0.27</c:v>
                </c:pt>
                <c:pt idx="2009">
                  <c:v>0.27</c:v>
                </c:pt>
                <c:pt idx="2010">
                  <c:v>0.27</c:v>
                </c:pt>
                <c:pt idx="2011">
                  <c:v>0.27</c:v>
                </c:pt>
                <c:pt idx="2012">
                  <c:v>0.27</c:v>
                </c:pt>
                <c:pt idx="2013">
                  <c:v>0.27</c:v>
                </c:pt>
                <c:pt idx="2014">
                  <c:v>0.27</c:v>
                </c:pt>
                <c:pt idx="2015">
                  <c:v>0.27</c:v>
                </c:pt>
                <c:pt idx="2016">
                  <c:v>0.27</c:v>
                </c:pt>
                <c:pt idx="2017">
                  <c:v>0.27</c:v>
                </c:pt>
                <c:pt idx="2018">
                  <c:v>0.27</c:v>
                </c:pt>
                <c:pt idx="2019">
                  <c:v>0.27</c:v>
                </c:pt>
                <c:pt idx="2020">
                  <c:v>0.27</c:v>
                </c:pt>
                <c:pt idx="2021">
                  <c:v>0.27</c:v>
                </c:pt>
                <c:pt idx="2022">
                  <c:v>0.27</c:v>
                </c:pt>
                <c:pt idx="2023">
                  <c:v>0.27</c:v>
                </c:pt>
                <c:pt idx="2024">
                  <c:v>0.27</c:v>
                </c:pt>
                <c:pt idx="2025">
                  <c:v>0.27</c:v>
                </c:pt>
                <c:pt idx="2026">
                  <c:v>0.27</c:v>
                </c:pt>
                <c:pt idx="2027">
                  <c:v>0.27</c:v>
                </c:pt>
                <c:pt idx="2028">
                  <c:v>0.27</c:v>
                </c:pt>
                <c:pt idx="2029">
                  <c:v>0.27</c:v>
                </c:pt>
                <c:pt idx="2030">
                  <c:v>0.27</c:v>
                </c:pt>
                <c:pt idx="2031">
                  <c:v>0.27</c:v>
                </c:pt>
                <c:pt idx="2032">
                  <c:v>0.27</c:v>
                </c:pt>
                <c:pt idx="2033">
                  <c:v>0.27</c:v>
                </c:pt>
                <c:pt idx="2034">
                  <c:v>0.27</c:v>
                </c:pt>
                <c:pt idx="2035">
                  <c:v>0.27</c:v>
                </c:pt>
                <c:pt idx="2036">
                  <c:v>0.27</c:v>
                </c:pt>
                <c:pt idx="2037">
                  <c:v>0.27</c:v>
                </c:pt>
                <c:pt idx="2038">
                  <c:v>0.27</c:v>
                </c:pt>
                <c:pt idx="2039">
                  <c:v>0.27</c:v>
                </c:pt>
                <c:pt idx="2040">
                  <c:v>0.27</c:v>
                </c:pt>
                <c:pt idx="2041">
                  <c:v>0.27</c:v>
                </c:pt>
                <c:pt idx="2042">
                  <c:v>0.27</c:v>
                </c:pt>
                <c:pt idx="2043">
                  <c:v>0.27</c:v>
                </c:pt>
                <c:pt idx="2044">
                  <c:v>0.27</c:v>
                </c:pt>
                <c:pt idx="2045">
                  <c:v>0.27</c:v>
                </c:pt>
                <c:pt idx="2046">
                  <c:v>0.27</c:v>
                </c:pt>
                <c:pt idx="2047">
                  <c:v>0.27</c:v>
                </c:pt>
                <c:pt idx="2048">
                  <c:v>0.27</c:v>
                </c:pt>
                <c:pt idx="2049">
                  <c:v>0.27</c:v>
                </c:pt>
                <c:pt idx="2050">
                  <c:v>0.27</c:v>
                </c:pt>
                <c:pt idx="2051">
                  <c:v>0.27</c:v>
                </c:pt>
                <c:pt idx="2052">
                  <c:v>0.27</c:v>
                </c:pt>
                <c:pt idx="2053">
                  <c:v>0.27</c:v>
                </c:pt>
                <c:pt idx="2054">
                  <c:v>0.27</c:v>
                </c:pt>
                <c:pt idx="2055">
                  <c:v>0.27</c:v>
                </c:pt>
                <c:pt idx="2056">
                  <c:v>0.27</c:v>
                </c:pt>
                <c:pt idx="2057">
                  <c:v>0.27</c:v>
                </c:pt>
                <c:pt idx="2058">
                  <c:v>0.27</c:v>
                </c:pt>
                <c:pt idx="2059">
                  <c:v>0.27</c:v>
                </c:pt>
                <c:pt idx="2060">
                  <c:v>0.27</c:v>
                </c:pt>
                <c:pt idx="2061">
                  <c:v>0.27</c:v>
                </c:pt>
                <c:pt idx="2062">
                  <c:v>0.27</c:v>
                </c:pt>
                <c:pt idx="2063">
                  <c:v>0.27</c:v>
                </c:pt>
                <c:pt idx="2064">
                  <c:v>0.27</c:v>
                </c:pt>
                <c:pt idx="2065">
                  <c:v>0.27</c:v>
                </c:pt>
                <c:pt idx="2066">
                  <c:v>0.27</c:v>
                </c:pt>
                <c:pt idx="2067">
                  <c:v>0.27</c:v>
                </c:pt>
                <c:pt idx="2068">
                  <c:v>0.27</c:v>
                </c:pt>
                <c:pt idx="2069">
                  <c:v>0.27</c:v>
                </c:pt>
                <c:pt idx="2070">
                  <c:v>0.27</c:v>
                </c:pt>
                <c:pt idx="2071">
                  <c:v>0.27</c:v>
                </c:pt>
                <c:pt idx="2072">
                  <c:v>0.27</c:v>
                </c:pt>
                <c:pt idx="2073">
                  <c:v>0.27</c:v>
                </c:pt>
                <c:pt idx="2074">
                  <c:v>0.27</c:v>
                </c:pt>
                <c:pt idx="2075">
                  <c:v>0.27</c:v>
                </c:pt>
                <c:pt idx="2076">
                  <c:v>0.27</c:v>
                </c:pt>
                <c:pt idx="2077">
                  <c:v>0.27</c:v>
                </c:pt>
                <c:pt idx="2078">
                  <c:v>0.27</c:v>
                </c:pt>
                <c:pt idx="2079">
                  <c:v>0.27</c:v>
                </c:pt>
                <c:pt idx="2080">
                  <c:v>0.27</c:v>
                </c:pt>
                <c:pt idx="2081">
                  <c:v>0.27</c:v>
                </c:pt>
                <c:pt idx="2082">
                  <c:v>0.27</c:v>
                </c:pt>
                <c:pt idx="2083">
                  <c:v>0.27</c:v>
                </c:pt>
                <c:pt idx="2084">
                  <c:v>0.27</c:v>
                </c:pt>
                <c:pt idx="2085">
                  <c:v>0.27</c:v>
                </c:pt>
                <c:pt idx="2086">
                  <c:v>0.27</c:v>
                </c:pt>
                <c:pt idx="2087">
                  <c:v>0.27</c:v>
                </c:pt>
                <c:pt idx="2088">
                  <c:v>0.27</c:v>
                </c:pt>
                <c:pt idx="2089">
                  <c:v>0.27</c:v>
                </c:pt>
                <c:pt idx="2090">
                  <c:v>0.27</c:v>
                </c:pt>
                <c:pt idx="2091">
                  <c:v>0.27</c:v>
                </c:pt>
                <c:pt idx="2092">
                  <c:v>0.27</c:v>
                </c:pt>
                <c:pt idx="2093">
                  <c:v>0.27</c:v>
                </c:pt>
                <c:pt idx="2094">
                  <c:v>0.27</c:v>
                </c:pt>
                <c:pt idx="2095">
                  <c:v>0.27</c:v>
                </c:pt>
                <c:pt idx="2096">
                  <c:v>0.27</c:v>
                </c:pt>
                <c:pt idx="2097">
                  <c:v>0.27</c:v>
                </c:pt>
                <c:pt idx="2098">
                  <c:v>0.27</c:v>
                </c:pt>
                <c:pt idx="2099">
                  <c:v>0.27</c:v>
                </c:pt>
                <c:pt idx="2100">
                  <c:v>0.27</c:v>
                </c:pt>
                <c:pt idx="2101">
                  <c:v>0.27</c:v>
                </c:pt>
                <c:pt idx="2102">
                  <c:v>0.27</c:v>
                </c:pt>
                <c:pt idx="2103">
                  <c:v>0.27</c:v>
                </c:pt>
                <c:pt idx="2104">
                  <c:v>0.27</c:v>
                </c:pt>
                <c:pt idx="2105">
                  <c:v>0.27</c:v>
                </c:pt>
                <c:pt idx="2106">
                  <c:v>0.27</c:v>
                </c:pt>
                <c:pt idx="2107">
                  <c:v>0.27</c:v>
                </c:pt>
                <c:pt idx="2108">
                  <c:v>0.27</c:v>
                </c:pt>
                <c:pt idx="2109">
                  <c:v>0.27</c:v>
                </c:pt>
                <c:pt idx="2110">
                  <c:v>0.27</c:v>
                </c:pt>
                <c:pt idx="2111">
                  <c:v>0.27</c:v>
                </c:pt>
                <c:pt idx="2112">
                  <c:v>0.27</c:v>
                </c:pt>
                <c:pt idx="2113">
                  <c:v>0.27</c:v>
                </c:pt>
                <c:pt idx="2114">
                  <c:v>0.27</c:v>
                </c:pt>
                <c:pt idx="2115">
                  <c:v>0.27</c:v>
                </c:pt>
                <c:pt idx="2116">
                  <c:v>0.27</c:v>
                </c:pt>
                <c:pt idx="2117">
                  <c:v>0.27</c:v>
                </c:pt>
                <c:pt idx="2118">
                  <c:v>0.27</c:v>
                </c:pt>
                <c:pt idx="2119">
                  <c:v>0.27</c:v>
                </c:pt>
                <c:pt idx="2120">
                  <c:v>0.27</c:v>
                </c:pt>
                <c:pt idx="2121">
                  <c:v>0.27</c:v>
                </c:pt>
                <c:pt idx="2122">
                  <c:v>0.27</c:v>
                </c:pt>
                <c:pt idx="2123">
                  <c:v>0.27</c:v>
                </c:pt>
                <c:pt idx="2124">
                  <c:v>0.27</c:v>
                </c:pt>
                <c:pt idx="2125">
                  <c:v>0.27</c:v>
                </c:pt>
                <c:pt idx="2126">
                  <c:v>0.27</c:v>
                </c:pt>
                <c:pt idx="2127">
                  <c:v>0.27</c:v>
                </c:pt>
                <c:pt idx="2128">
                  <c:v>0.27</c:v>
                </c:pt>
                <c:pt idx="2129">
                  <c:v>0.27</c:v>
                </c:pt>
                <c:pt idx="2130">
                  <c:v>0.27</c:v>
                </c:pt>
                <c:pt idx="2131">
                  <c:v>0.27</c:v>
                </c:pt>
                <c:pt idx="2132">
                  <c:v>0.27</c:v>
                </c:pt>
                <c:pt idx="2133">
                  <c:v>0.27</c:v>
                </c:pt>
                <c:pt idx="2134">
                  <c:v>0.27</c:v>
                </c:pt>
                <c:pt idx="2135">
                  <c:v>0.27</c:v>
                </c:pt>
                <c:pt idx="2136">
                  <c:v>0.27</c:v>
                </c:pt>
                <c:pt idx="2137">
                  <c:v>0.27</c:v>
                </c:pt>
                <c:pt idx="2138">
                  <c:v>0.27</c:v>
                </c:pt>
                <c:pt idx="2139">
                  <c:v>0.27</c:v>
                </c:pt>
                <c:pt idx="2140">
                  <c:v>0.27</c:v>
                </c:pt>
                <c:pt idx="2141">
                  <c:v>0.27</c:v>
                </c:pt>
                <c:pt idx="2142">
                  <c:v>0.27</c:v>
                </c:pt>
                <c:pt idx="2143">
                  <c:v>0.27</c:v>
                </c:pt>
                <c:pt idx="2144">
                  <c:v>0.27</c:v>
                </c:pt>
                <c:pt idx="2145">
                  <c:v>0.27</c:v>
                </c:pt>
                <c:pt idx="2146">
                  <c:v>0.27</c:v>
                </c:pt>
                <c:pt idx="2147">
                  <c:v>0.27</c:v>
                </c:pt>
                <c:pt idx="2148">
                  <c:v>0.27</c:v>
                </c:pt>
                <c:pt idx="2149">
                  <c:v>0.27</c:v>
                </c:pt>
                <c:pt idx="2150">
                  <c:v>0.27</c:v>
                </c:pt>
                <c:pt idx="2151">
                  <c:v>0.27</c:v>
                </c:pt>
                <c:pt idx="2152">
                  <c:v>0.27</c:v>
                </c:pt>
                <c:pt idx="2153">
                  <c:v>0.27</c:v>
                </c:pt>
                <c:pt idx="2154">
                  <c:v>0.27</c:v>
                </c:pt>
                <c:pt idx="2155">
                  <c:v>0.27</c:v>
                </c:pt>
                <c:pt idx="2156">
                  <c:v>0.27</c:v>
                </c:pt>
                <c:pt idx="2157">
                  <c:v>0.27</c:v>
                </c:pt>
                <c:pt idx="2158">
                  <c:v>0.27</c:v>
                </c:pt>
                <c:pt idx="2159">
                  <c:v>0.27</c:v>
                </c:pt>
                <c:pt idx="2160">
                  <c:v>0.27</c:v>
                </c:pt>
                <c:pt idx="2161">
                  <c:v>0.27</c:v>
                </c:pt>
                <c:pt idx="2162">
                  <c:v>0.225</c:v>
                </c:pt>
                <c:pt idx="2163">
                  <c:v>0.225</c:v>
                </c:pt>
                <c:pt idx="2164">
                  <c:v>0.225</c:v>
                </c:pt>
                <c:pt idx="2165">
                  <c:v>0.225</c:v>
                </c:pt>
                <c:pt idx="2166">
                  <c:v>0.225</c:v>
                </c:pt>
                <c:pt idx="2167">
                  <c:v>0.225</c:v>
                </c:pt>
                <c:pt idx="2168">
                  <c:v>0.225</c:v>
                </c:pt>
                <c:pt idx="2169">
                  <c:v>0.225</c:v>
                </c:pt>
                <c:pt idx="2170">
                  <c:v>0.225</c:v>
                </c:pt>
                <c:pt idx="2171">
                  <c:v>0.225</c:v>
                </c:pt>
                <c:pt idx="2172">
                  <c:v>0.225</c:v>
                </c:pt>
                <c:pt idx="2173">
                  <c:v>0.225</c:v>
                </c:pt>
                <c:pt idx="2174">
                  <c:v>0.225</c:v>
                </c:pt>
                <c:pt idx="2175">
                  <c:v>0.225</c:v>
                </c:pt>
                <c:pt idx="2176">
                  <c:v>0.225</c:v>
                </c:pt>
                <c:pt idx="2177">
                  <c:v>0.225</c:v>
                </c:pt>
                <c:pt idx="2178">
                  <c:v>0.225</c:v>
                </c:pt>
                <c:pt idx="2179">
                  <c:v>0.225</c:v>
                </c:pt>
                <c:pt idx="2180">
                  <c:v>0.225</c:v>
                </c:pt>
                <c:pt idx="2181">
                  <c:v>0.225</c:v>
                </c:pt>
                <c:pt idx="2182">
                  <c:v>0.225</c:v>
                </c:pt>
                <c:pt idx="2183">
                  <c:v>0.225</c:v>
                </c:pt>
                <c:pt idx="2184">
                  <c:v>0.225</c:v>
                </c:pt>
                <c:pt idx="2185">
                  <c:v>0.225</c:v>
                </c:pt>
                <c:pt idx="2186">
                  <c:v>0.225</c:v>
                </c:pt>
                <c:pt idx="2187">
                  <c:v>0.225</c:v>
                </c:pt>
                <c:pt idx="2188">
                  <c:v>0.225</c:v>
                </c:pt>
                <c:pt idx="2189">
                  <c:v>0.225</c:v>
                </c:pt>
                <c:pt idx="2190">
                  <c:v>0.225</c:v>
                </c:pt>
                <c:pt idx="2191">
                  <c:v>0.225</c:v>
                </c:pt>
                <c:pt idx="2192">
                  <c:v>0.225</c:v>
                </c:pt>
                <c:pt idx="2193">
                  <c:v>0.225</c:v>
                </c:pt>
                <c:pt idx="2194">
                  <c:v>0.225</c:v>
                </c:pt>
                <c:pt idx="2195">
                  <c:v>0.225</c:v>
                </c:pt>
                <c:pt idx="2196">
                  <c:v>0.225</c:v>
                </c:pt>
                <c:pt idx="2197">
                  <c:v>0.225</c:v>
                </c:pt>
                <c:pt idx="2198">
                  <c:v>0.225</c:v>
                </c:pt>
                <c:pt idx="2199">
                  <c:v>0.225</c:v>
                </c:pt>
                <c:pt idx="2200">
                  <c:v>0.225</c:v>
                </c:pt>
                <c:pt idx="2201">
                  <c:v>0.225</c:v>
                </c:pt>
                <c:pt idx="2202">
                  <c:v>0.225</c:v>
                </c:pt>
                <c:pt idx="2203">
                  <c:v>0.225</c:v>
                </c:pt>
                <c:pt idx="2204">
                  <c:v>0.225</c:v>
                </c:pt>
                <c:pt idx="2205">
                  <c:v>0.225</c:v>
                </c:pt>
                <c:pt idx="2206">
                  <c:v>0.225</c:v>
                </c:pt>
                <c:pt idx="2207">
                  <c:v>0.225</c:v>
                </c:pt>
                <c:pt idx="2208">
                  <c:v>0.225</c:v>
                </c:pt>
                <c:pt idx="2209">
                  <c:v>0.225</c:v>
                </c:pt>
                <c:pt idx="2210">
                  <c:v>0.225</c:v>
                </c:pt>
                <c:pt idx="2211">
                  <c:v>0.225</c:v>
                </c:pt>
                <c:pt idx="2212">
                  <c:v>0.225</c:v>
                </c:pt>
                <c:pt idx="2213">
                  <c:v>0.225</c:v>
                </c:pt>
                <c:pt idx="2214">
                  <c:v>0.225</c:v>
                </c:pt>
                <c:pt idx="2215">
                  <c:v>0.225</c:v>
                </c:pt>
                <c:pt idx="2216">
                  <c:v>0.225</c:v>
                </c:pt>
                <c:pt idx="2217">
                  <c:v>0.225</c:v>
                </c:pt>
                <c:pt idx="2218">
                  <c:v>0.225</c:v>
                </c:pt>
                <c:pt idx="2219">
                  <c:v>0.225</c:v>
                </c:pt>
                <c:pt idx="2220">
                  <c:v>0.225</c:v>
                </c:pt>
                <c:pt idx="2221">
                  <c:v>0.225</c:v>
                </c:pt>
                <c:pt idx="2222">
                  <c:v>0.225</c:v>
                </c:pt>
                <c:pt idx="2223">
                  <c:v>0.225</c:v>
                </c:pt>
                <c:pt idx="2224">
                  <c:v>0.225</c:v>
                </c:pt>
                <c:pt idx="2225">
                  <c:v>0.225</c:v>
                </c:pt>
                <c:pt idx="2226">
                  <c:v>0.225</c:v>
                </c:pt>
                <c:pt idx="2227">
                  <c:v>0.225</c:v>
                </c:pt>
                <c:pt idx="2228">
                  <c:v>0.225</c:v>
                </c:pt>
                <c:pt idx="2229">
                  <c:v>0.225</c:v>
                </c:pt>
                <c:pt idx="2230">
                  <c:v>0.225</c:v>
                </c:pt>
                <c:pt idx="2231">
                  <c:v>0.225</c:v>
                </c:pt>
                <c:pt idx="2232">
                  <c:v>0.225</c:v>
                </c:pt>
                <c:pt idx="2233">
                  <c:v>0.225</c:v>
                </c:pt>
                <c:pt idx="2234">
                  <c:v>0.225</c:v>
                </c:pt>
                <c:pt idx="2235">
                  <c:v>0.225</c:v>
                </c:pt>
                <c:pt idx="2236">
                  <c:v>0.225</c:v>
                </c:pt>
                <c:pt idx="2237">
                  <c:v>0.225</c:v>
                </c:pt>
                <c:pt idx="2238">
                  <c:v>0.225</c:v>
                </c:pt>
                <c:pt idx="2239">
                  <c:v>0.225</c:v>
                </c:pt>
                <c:pt idx="2240">
                  <c:v>0.225</c:v>
                </c:pt>
                <c:pt idx="2241">
                  <c:v>0.225</c:v>
                </c:pt>
                <c:pt idx="2242">
                  <c:v>0.225</c:v>
                </c:pt>
                <c:pt idx="2243">
                  <c:v>0.225</c:v>
                </c:pt>
                <c:pt idx="2244">
                  <c:v>0.225</c:v>
                </c:pt>
                <c:pt idx="2245">
                  <c:v>0.225</c:v>
                </c:pt>
                <c:pt idx="2246">
                  <c:v>0.225</c:v>
                </c:pt>
                <c:pt idx="2247">
                  <c:v>0.225</c:v>
                </c:pt>
                <c:pt idx="2248">
                  <c:v>0.225</c:v>
                </c:pt>
                <c:pt idx="2249">
                  <c:v>0.225</c:v>
                </c:pt>
                <c:pt idx="2250">
                  <c:v>0.225</c:v>
                </c:pt>
                <c:pt idx="2251">
                  <c:v>0.225</c:v>
                </c:pt>
                <c:pt idx="2252">
                  <c:v>0.225</c:v>
                </c:pt>
                <c:pt idx="2253">
                  <c:v>0.225</c:v>
                </c:pt>
                <c:pt idx="2254">
                  <c:v>0.225</c:v>
                </c:pt>
                <c:pt idx="2255">
                  <c:v>0.225</c:v>
                </c:pt>
                <c:pt idx="2256">
                  <c:v>0.225</c:v>
                </c:pt>
                <c:pt idx="2257">
                  <c:v>0.225</c:v>
                </c:pt>
                <c:pt idx="2258">
                  <c:v>0.225</c:v>
                </c:pt>
                <c:pt idx="2259">
                  <c:v>0.225</c:v>
                </c:pt>
                <c:pt idx="2260">
                  <c:v>0.225</c:v>
                </c:pt>
                <c:pt idx="2261">
                  <c:v>0.225</c:v>
                </c:pt>
                <c:pt idx="2262">
                  <c:v>0.225</c:v>
                </c:pt>
                <c:pt idx="2263">
                  <c:v>0.225</c:v>
                </c:pt>
                <c:pt idx="2264">
                  <c:v>0.225</c:v>
                </c:pt>
                <c:pt idx="2265">
                  <c:v>0.225</c:v>
                </c:pt>
                <c:pt idx="2266">
                  <c:v>0.225</c:v>
                </c:pt>
                <c:pt idx="2267">
                  <c:v>0.225</c:v>
                </c:pt>
                <c:pt idx="2268">
                  <c:v>0.225</c:v>
                </c:pt>
                <c:pt idx="2269">
                  <c:v>0.225</c:v>
                </c:pt>
                <c:pt idx="2270">
                  <c:v>0.225</c:v>
                </c:pt>
                <c:pt idx="2271">
                  <c:v>0.225</c:v>
                </c:pt>
                <c:pt idx="2272">
                  <c:v>0.225</c:v>
                </c:pt>
                <c:pt idx="2273">
                  <c:v>0.225</c:v>
                </c:pt>
                <c:pt idx="2274">
                  <c:v>0.225</c:v>
                </c:pt>
                <c:pt idx="2275">
                  <c:v>0.225</c:v>
                </c:pt>
                <c:pt idx="2276">
                  <c:v>0.225</c:v>
                </c:pt>
                <c:pt idx="2277">
                  <c:v>0.225</c:v>
                </c:pt>
                <c:pt idx="2278">
                  <c:v>0.225</c:v>
                </c:pt>
                <c:pt idx="2279">
                  <c:v>0.225</c:v>
                </c:pt>
                <c:pt idx="2280">
                  <c:v>0.225</c:v>
                </c:pt>
                <c:pt idx="2281">
                  <c:v>0.225</c:v>
                </c:pt>
                <c:pt idx="2282">
                  <c:v>0.225</c:v>
                </c:pt>
                <c:pt idx="2283">
                  <c:v>0.225</c:v>
                </c:pt>
                <c:pt idx="2284">
                  <c:v>0.225</c:v>
                </c:pt>
                <c:pt idx="2285">
                  <c:v>0.225</c:v>
                </c:pt>
                <c:pt idx="2286">
                  <c:v>0.225</c:v>
                </c:pt>
                <c:pt idx="2287">
                  <c:v>0.225</c:v>
                </c:pt>
                <c:pt idx="2288">
                  <c:v>0.225</c:v>
                </c:pt>
                <c:pt idx="2289">
                  <c:v>0.225</c:v>
                </c:pt>
                <c:pt idx="2290">
                  <c:v>0.225</c:v>
                </c:pt>
                <c:pt idx="2291">
                  <c:v>0.225</c:v>
                </c:pt>
                <c:pt idx="2292">
                  <c:v>0.225</c:v>
                </c:pt>
                <c:pt idx="2293">
                  <c:v>0.225</c:v>
                </c:pt>
                <c:pt idx="2294">
                  <c:v>0.225</c:v>
                </c:pt>
                <c:pt idx="2295">
                  <c:v>0.225</c:v>
                </c:pt>
                <c:pt idx="2296">
                  <c:v>0.225</c:v>
                </c:pt>
                <c:pt idx="2297">
                  <c:v>0.225</c:v>
                </c:pt>
                <c:pt idx="2298">
                  <c:v>0.225</c:v>
                </c:pt>
                <c:pt idx="2299">
                  <c:v>0.225</c:v>
                </c:pt>
                <c:pt idx="2300">
                  <c:v>0.225</c:v>
                </c:pt>
                <c:pt idx="2301">
                  <c:v>0.225</c:v>
                </c:pt>
                <c:pt idx="2302">
                  <c:v>0.225</c:v>
                </c:pt>
                <c:pt idx="2303">
                  <c:v>0.225</c:v>
                </c:pt>
                <c:pt idx="2304">
                  <c:v>0.225</c:v>
                </c:pt>
                <c:pt idx="2305">
                  <c:v>0.225</c:v>
                </c:pt>
                <c:pt idx="2306">
                  <c:v>0.225</c:v>
                </c:pt>
                <c:pt idx="2307">
                  <c:v>0.225</c:v>
                </c:pt>
                <c:pt idx="2308">
                  <c:v>0.225</c:v>
                </c:pt>
                <c:pt idx="2309">
                  <c:v>0.225</c:v>
                </c:pt>
                <c:pt idx="2310">
                  <c:v>0.225</c:v>
                </c:pt>
                <c:pt idx="2311">
                  <c:v>0.225</c:v>
                </c:pt>
                <c:pt idx="2312">
                  <c:v>0.225</c:v>
                </c:pt>
                <c:pt idx="2313">
                  <c:v>0.225</c:v>
                </c:pt>
                <c:pt idx="2314">
                  <c:v>0.225</c:v>
                </c:pt>
                <c:pt idx="2315">
                  <c:v>0.225</c:v>
                </c:pt>
                <c:pt idx="2316">
                  <c:v>0.225</c:v>
                </c:pt>
                <c:pt idx="2317">
                  <c:v>0.225</c:v>
                </c:pt>
                <c:pt idx="2318">
                  <c:v>0.225</c:v>
                </c:pt>
                <c:pt idx="2319">
                  <c:v>0.225</c:v>
                </c:pt>
                <c:pt idx="2320">
                  <c:v>0.225</c:v>
                </c:pt>
                <c:pt idx="2321">
                  <c:v>0.225</c:v>
                </c:pt>
                <c:pt idx="2322">
                  <c:v>0.225</c:v>
                </c:pt>
                <c:pt idx="2323">
                  <c:v>0.225</c:v>
                </c:pt>
                <c:pt idx="2324">
                  <c:v>0.225</c:v>
                </c:pt>
                <c:pt idx="2325">
                  <c:v>0.225</c:v>
                </c:pt>
                <c:pt idx="2326">
                  <c:v>0.225</c:v>
                </c:pt>
                <c:pt idx="2327">
                  <c:v>0.225</c:v>
                </c:pt>
                <c:pt idx="2328">
                  <c:v>0.225</c:v>
                </c:pt>
                <c:pt idx="2329">
                  <c:v>0.225</c:v>
                </c:pt>
                <c:pt idx="2330">
                  <c:v>0.225</c:v>
                </c:pt>
                <c:pt idx="2331">
                  <c:v>0.225</c:v>
                </c:pt>
                <c:pt idx="2332">
                  <c:v>0.225</c:v>
                </c:pt>
                <c:pt idx="2333">
                  <c:v>0.225</c:v>
                </c:pt>
                <c:pt idx="2334">
                  <c:v>0.225</c:v>
                </c:pt>
                <c:pt idx="2335">
                  <c:v>0.225</c:v>
                </c:pt>
                <c:pt idx="2336">
                  <c:v>0.225</c:v>
                </c:pt>
                <c:pt idx="2337">
                  <c:v>0.225</c:v>
                </c:pt>
                <c:pt idx="2338">
                  <c:v>0.225</c:v>
                </c:pt>
                <c:pt idx="2339">
                  <c:v>0.225</c:v>
                </c:pt>
                <c:pt idx="2340">
                  <c:v>0.225</c:v>
                </c:pt>
                <c:pt idx="2341">
                  <c:v>0.225</c:v>
                </c:pt>
                <c:pt idx="2342">
                  <c:v>0.225</c:v>
                </c:pt>
                <c:pt idx="2343">
                  <c:v>0.225</c:v>
                </c:pt>
                <c:pt idx="2344">
                  <c:v>0.225</c:v>
                </c:pt>
                <c:pt idx="2345">
                  <c:v>0.225</c:v>
                </c:pt>
                <c:pt idx="2346">
                  <c:v>0.225</c:v>
                </c:pt>
                <c:pt idx="2347">
                  <c:v>0.225</c:v>
                </c:pt>
                <c:pt idx="2348">
                  <c:v>0.225</c:v>
                </c:pt>
                <c:pt idx="2349">
                  <c:v>0.225</c:v>
                </c:pt>
                <c:pt idx="2350">
                  <c:v>0.225</c:v>
                </c:pt>
                <c:pt idx="2351">
                  <c:v>0.225</c:v>
                </c:pt>
                <c:pt idx="2352">
                  <c:v>0.225</c:v>
                </c:pt>
                <c:pt idx="2353">
                  <c:v>0.225</c:v>
                </c:pt>
                <c:pt idx="2354">
                  <c:v>0.225</c:v>
                </c:pt>
                <c:pt idx="2355">
                  <c:v>0.225</c:v>
                </c:pt>
                <c:pt idx="2356">
                  <c:v>0.225</c:v>
                </c:pt>
                <c:pt idx="2357">
                  <c:v>0.225</c:v>
                </c:pt>
                <c:pt idx="2358">
                  <c:v>0.225</c:v>
                </c:pt>
                <c:pt idx="2359">
                  <c:v>0.225</c:v>
                </c:pt>
                <c:pt idx="2360">
                  <c:v>0.225</c:v>
                </c:pt>
                <c:pt idx="2361">
                  <c:v>0.225</c:v>
                </c:pt>
                <c:pt idx="2362">
                  <c:v>0.225</c:v>
                </c:pt>
                <c:pt idx="2363">
                  <c:v>0.225</c:v>
                </c:pt>
                <c:pt idx="2364">
                  <c:v>0.225</c:v>
                </c:pt>
                <c:pt idx="2365">
                  <c:v>0.225</c:v>
                </c:pt>
                <c:pt idx="2366">
                  <c:v>0.225</c:v>
                </c:pt>
                <c:pt idx="2367">
                  <c:v>0.225</c:v>
                </c:pt>
                <c:pt idx="2368">
                  <c:v>0.225</c:v>
                </c:pt>
                <c:pt idx="2369">
                  <c:v>0.225</c:v>
                </c:pt>
                <c:pt idx="2370">
                  <c:v>0.225</c:v>
                </c:pt>
                <c:pt idx="2371">
                  <c:v>0.225</c:v>
                </c:pt>
                <c:pt idx="2372">
                  <c:v>0.225</c:v>
                </c:pt>
                <c:pt idx="2373">
                  <c:v>0.225</c:v>
                </c:pt>
                <c:pt idx="2374">
                  <c:v>0.225</c:v>
                </c:pt>
                <c:pt idx="2375">
                  <c:v>0.225</c:v>
                </c:pt>
                <c:pt idx="2376">
                  <c:v>0.225</c:v>
                </c:pt>
                <c:pt idx="2377">
                  <c:v>0.225</c:v>
                </c:pt>
                <c:pt idx="2378">
                  <c:v>0.225</c:v>
                </c:pt>
                <c:pt idx="2379">
                  <c:v>0.225</c:v>
                </c:pt>
                <c:pt idx="2380">
                  <c:v>0.225</c:v>
                </c:pt>
                <c:pt idx="2381">
                  <c:v>0.225</c:v>
                </c:pt>
                <c:pt idx="2382">
                  <c:v>0.225</c:v>
                </c:pt>
                <c:pt idx="2383">
                  <c:v>0.225</c:v>
                </c:pt>
                <c:pt idx="2384">
                  <c:v>0.225</c:v>
                </c:pt>
                <c:pt idx="2385">
                  <c:v>0.225</c:v>
                </c:pt>
                <c:pt idx="2386">
                  <c:v>0.225</c:v>
                </c:pt>
                <c:pt idx="2387">
                  <c:v>0.225</c:v>
                </c:pt>
                <c:pt idx="2388">
                  <c:v>0.225</c:v>
                </c:pt>
                <c:pt idx="2389">
                  <c:v>0.225</c:v>
                </c:pt>
                <c:pt idx="2390">
                  <c:v>0.225</c:v>
                </c:pt>
                <c:pt idx="2391">
                  <c:v>0.225</c:v>
                </c:pt>
                <c:pt idx="2392">
                  <c:v>0.225</c:v>
                </c:pt>
                <c:pt idx="2393">
                  <c:v>0.225</c:v>
                </c:pt>
                <c:pt idx="2394">
                  <c:v>0.225</c:v>
                </c:pt>
                <c:pt idx="2395">
                  <c:v>0.225</c:v>
                </c:pt>
                <c:pt idx="2396">
                  <c:v>0.225</c:v>
                </c:pt>
                <c:pt idx="2397">
                  <c:v>0.225</c:v>
                </c:pt>
                <c:pt idx="2398">
                  <c:v>0.225</c:v>
                </c:pt>
                <c:pt idx="2399">
                  <c:v>0.225</c:v>
                </c:pt>
                <c:pt idx="2400">
                  <c:v>0.225</c:v>
                </c:pt>
                <c:pt idx="2401">
                  <c:v>0.225</c:v>
                </c:pt>
                <c:pt idx="2402">
                  <c:v>0.225</c:v>
                </c:pt>
                <c:pt idx="2403">
                  <c:v>0.225</c:v>
                </c:pt>
                <c:pt idx="2404">
                  <c:v>0.225</c:v>
                </c:pt>
                <c:pt idx="2405">
                  <c:v>0.225</c:v>
                </c:pt>
                <c:pt idx="2406">
                  <c:v>0.225</c:v>
                </c:pt>
                <c:pt idx="2407">
                  <c:v>0.225</c:v>
                </c:pt>
                <c:pt idx="2408">
                  <c:v>0.225</c:v>
                </c:pt>
                <c:pt idx="2409">
                  <c:v>0.225</c:v>
                </c:pt>
                <c:pt idx="2410">
                  <c:v>0.225</c:v>
                </c:pt>
                <c:pt idx="2411">
                  <c:v>0.225</c:v>
                </c:pt>
                <c:pt idx="2412">
                  <c:v>0.225</c:v>
                </c:pt>
                <c:pt idx="2413">
                  <c:v>0.225</c:v>
                </c:pt>
                <c:pt idx="2414">
                  <c:v>0.225</c:v>
                </c:pt>
                <c:pt idx="2415">
                  <c:v>0.225</c:v>
                </c:pt>
                <c:pt idx="2416">
                  <c:v>0.225</c:v>
                </c:pt>
                <c:pt idx="2417">
                  <c:v>0.225</c:v>
                </c:pt>
                <c:pt idx="2418">
                  <c:v>0.225</c:v>
                </c:pt>
                <c:pt idx="2419">
                  <c:v>0.225</c:v>
                </c:pt>
                <c:pt idx="2420">
                  <c:v>0.225</c:v>
                </c:pt>
                <c:pt idx="2421">
                  <c:v>0.225</c:v>
                </c:pt>
                <c:pt idx="2422">
                  <c:v>0.225</c:v>
                </c:pt>
                <c:pt idx="2423">
                  <c:v>0.225</c:v>
                </c:pt>
                <c:pt idx="2424">
                  <c:v>0.225</c:v>
                </c:pt>
                <c:pt idx="2425">
                  <c:v>0.225</c:v>
                </c:pt>
                <c:pt idx="2426">
                  <c:v>0.225</c:v>
                </c:pt>
                <c:pt idx="2427">
                  <c:v>0.225</c:v>
                </c:pt>
                <c:pt idx="2428">
                  <c:v>0.225</c:v>
                </c:pt>
                <c:pt idx="2429">
                  <c:v>0.225</c:v>
                </c:pt>
                <c:pt idx="2430">
                  <c:v>0.225</c:v>
                </c:pt>
                <c:pt idx="2431">
                  <c:v>0.225</c:v>
                </c:pt>
                <c:pt idx="2432">
                  <c:v>0.225</c:v>
                </c:pt>
                <c:pt idx="2433">
                  <c:v>0.225</c:v>
                </c:pt>
                <c:pt idx="2434">
                  <c:v>0.225</c:v>
                </c:pt>
                <c:pt idx="2435">
                  <c:v>0.225</c:v>
                </c:pt>
                <c:pt idx="2436">
                  <c:v>0.225</c:v>
                </c:pt>
                <c:pt idx="2437">
                  <c:v>0.225</c:v>
                </c:pt>
                <c:pt idx="2438">
                  <c:v>0.225</c:v>
                </c:pt>
                <c:pt idx="2439">
                  <c:v>0.225</c:v>
                </c:pt>
                <c:pt idx="2440">
                  <c:v>0.225</c:v>
                </c:pt>
                <c:pt idx="2441">
                  <c:v>0.225</c:v>
                </c:pt>
                <c:pt idx="2442">
                  <c:v>0.225</c:v>
                </c:pt>
                <c:pt idx="2443">
                  <c:v>0.225</c:v>
                </c:pt>
                <c:pt idx="2444">
                  <c:v>0.225</c:v>
                </c:pt>
                <c:pt idx="2445">
                  <c:v>0.225</c:v>
                </c:pt>
                <c:pt idx="2446">
                  <c:v>0.225</c:v>
                </c:pt>
                <c:pt idx="2447">
                  <c:v>0.225</c:v>
                </c:pt>
                <c:pt idx="2448">
                  <c:v>0.225</c:v>
                </c:pt>
                <c:pt idx="2449">
                  <c:v>0.225</c:v>
                </c:pt>
                <c:pt idx="2450">
                  <c:v>0.225</c:v>
                </c:pt>
                <c:pt idx="2451">
                  <c:v>0.225</c:v>
                </c:pt>
                <c:pt idx="2452">
                  <c:v>0.225</c:v>
                </c:pt>
                <c:pt idx="2453">
                  <c:v>0.225</c:v>
                </c:pt>
                <c:pt idx="2454">
                  <c:v>0.225</c:v>
                </c:pt>
                <c:pt idx="2455">
                  <c:v>0.225</c:v>
                </c:pt>
                <c:pt idx="2456">
                  <c:v>0.225</c:v>
                </c:pt>
                <c:pt idx="2457">
                  <c:v>0.225</c:v>
                </c:pt>
                <c:pt idx="2458">
                  <c:v>0.225</c:v>
                </c:pt>
                <c:pt idx="2459">
                  <c:v>0.225</c:v>
                </c:pt>
                <c:pt idx="2460">
                  <c:v>0.225</c:v>
                </c:pt>
                <c:pt idx="2461">
                  <c:v>0.225</c:v>
                </c:pt>
                <c:pt idx="2462">
                  <c:v>0.225</c:v>
                </c:pt>
                <c:pt idx="2463">
                  <c:v>0.225</c:v>
                </c:pt>
                <c:pt idx="2464">
                  <c:v>0.225</c:v>
                </c:pt>
                <c:pt idx="2465">
                  <c:v>0.225</c:v>
                </c:pt>
                <c:pt idx="2466">
                  <c:v>0.225</c:v>
                </c:pt>
                <c:pt idx="2467">
                  <c:v>0.225</c:v>
                </c:pt>
                <c:pt idx="2468">
                  <c:v>0.225</c:v>
                </c:pt>
                <c:pt idx="2469">
                  <c:v>0.225</c:v>
                </c:pt>
                <c:pt idx="2470">
                  <c:v>0.225</c:v>
                </c:pt>
                <c:pt idx="2471">
                  <c:v>0.225</c:v>
                </c:pt>
                <c:pt idx="2472">
                  <c:v>0.225</c:v>
                </c:pt>
                <c:pt idx="2473">
                  <c:v>0.225</c:v>
                </c:pt>
                <c:pt idx="2474">
                  <c:v>0.225</c:v>
                </c:pt>
                <c:pt idx="2475">
                  <c:v>0.225</c:v>
                </c:pt>
                <c:pt idx="2476">
                  <c:v>0.225</c:v>
                </c:pt>
                <c:pt idx="2477">
                  <c:v>0.225</c:v>
                </c:pt>
                <c:pt idx="2478">
                  <c:v>0.225</c:v>
                </c:pt>
                <c:pt idx="2479">
                  <c:v>0.225</c:v>
                </c:pt>
                <c:pt idx="2480">
                  <c:v>0.225</c:v>
                </c:pt>
                <c:pt idx="2481">
                  <c:v>0.225</c:v>
                </c:pt>
                <c:pt idx="2482">
                  <c:v>0.225</c:v>
                </c:pt>
                <c:pt idx="2483">
                  <c:v>0.225</c:v>
                </c:pt>
                <c:pt idx="2484">
                  <c:v>0.225</c:v>
                </c:pt>
                <c:pt idx="2485">
                  <c:v>0.225</c:v>
                </c:pt>
                <c:pt idx="2486">
                  <c:v>0.225</c:v>
                </c:pt>
                <c:pt idx="2487">
                  <c:v>0.225</c:v>
                </c:pt>
                <c:pt idx="2488">
                  <c:v>0.225</c:v>
                </c:pt>
                <c:pt idx="2489">
                  <c:v>0.225</c:v>
                </c:pt>
                <c:pt idx="2490">
                  <c:v>0.225</c:v>
                </c:pt>
                <c:pt idx="2491">
                  <c:v>0.225</c:v>
                </c:pt>
                <c:pt idx="2492">
                  <c:v>0.225</c:v>
                </c:pt>
                <c:pt idx="2493">
                  <c:v>0.225</c:v>
                </c:pt>
                <c:pt idx="2494">
                  <c:v>0.225</c:v>
                </c:pt>
                <c:pt idx="2495">
                  <c:v>0.225</c:v>
                </c:pt>
                <c:pt idx="2496">
                  <c:v>0.225</c:v>
                </c:pt>
                <c:pt idx="2497">
                  <c:v>0.225</c:v>
                </c:pt>
                <c:pt idx="2498">
                  <c:v>0.225</c:v>
                </c:pt>
                <c:pt idx="2499">
                  <c:v>0.225</c:v>
                </c:pt>
                <c:pt idx="2500">
                  <c:v>0.225</c:v>
                </c:pt>
              </c:numCache>
            </c:numRef>
          </c:yVal>
          <c:smooth val="1"/>
        </c:ser>
        <c:ser>
          <c:idx val="1"/>
          <c:order val="1"/>
          <c:tx>
            <c:strRef>
              <c:f>optl0105_l050!$J$1</c:f>
              <c:strCache>
                <c:ptCount val="1"/>
                <c:pt idx="0">
                  <c:v>θ2</c:v>
                </c:pt>
              </c:strCache>
            </c:strRef>
          </c:tx>
          <c:marker>
            <c:symbol val="none"/>
          </c:marker>
          <c:xVal>
            <c:numRef>
              <c:f>optl0105_l050!$A$2:$A$2502</c:f>
              <c:numCache>
                <c:formatCode>General</c:formatCode>
                <c:ptCount val="2501"/>
                <c:pt idx="0">
                  <c:v>0.0</c:v>
                </c:pt>
                <c:pt idx="1">
                  <c:v>0.00199998</c:v>
                </c:pt>
                <c:pt idx="2">
                  <c:v>0.00399999</c:v>
                </c:pt>
                <c:pt idx="3">
                  <c:v>0.00599997</c:v>
                </c:pt>
                <c:pt idx="4">
                  <c:v>0.00799998</c:v>
                </c:pt>
                <c:pt idx="5">
                  <c:v>0.00999999</c:v>
                </c:pt>
                <c:pt idx="6">
                  <c:v>0.01199997</c:v>
                </c:pt>
                <c:pt idx="7">
                  <c:v>0.01399998</c:v>
                </c:pt>
                <c:pt idx="8">
                  <c:v>0.01599999</c:v>
                </c:pt>
                <c:pt idx="9">
                  <c:v>0.01799997</c:v>
                </c:pt>
                <c:pt idx="10">
                  <c:v>0.01999998</c:v>
                </c:pt>
                <c:pt idx="11">
                  <c:v>0.02199999</c:v>
                </c:pt>
                <c:pt idx="12">
                  <c:v>0.02399997</c:v>
                </c:pt>
                <c:pt idx="13">
                  <c:v>0.02599998</c:v>
                </c:pt>
                <c:pt idx="14">
                  <c:v>0.02799999</c:v>
                </c:pt>
                <c:pt idx="15">
                  <c:v>0.02999997</c:v>
                </c:pt>
                <c:pt idx="16">
                  <c:v>0.03199998</c:v>
                </c:pt>
                <c:pt idx="17">
                  <c:v>0.03399999</c:v>
                </c:pt>
                <c:pt idx="18">
                  <c:v>0.03599997</c:v>
                </c:pt>
                <c:pt idx="19">
                  <c:v>0.03799998</c:v>
                </c:pt>
                <c:pt idx="20">
                  <c:v>0.03999999</c:v>
                </c:pt>
                <c:pt idx="21">
                  <c:v>0.04199997</c:v>
                </c:pt>
                <c:pt idx="22">
                  <c:v>0.04399998</c:v>
                </c:pt>
                <c:pt idx="23">
                  <c:v>0.04599999</c:v>
                </c:pt>
                <c:pt idx="24">
                  <c:v>0.04799997</c:v>
                </c:pt>
                <c:pt idx="25">
                  <c:v>0.04999998</c:v>
                </c:pt>
                <c:pt idx="26">
                  <c:v>0.05199999</c:v>
                </c:pt>
                <c:pt idx="27">
                  <c:v>0.05399997</c:v>
                </c:pt>
                <c:pt idx="28">
                  <c:v>0.05599998</c:v>
                </c:pt>
                <c:pt idx="29">
                  <c:v>0.05799999</c:v>
                </c:pt>
                <c:pt idx="30">
                  <c:v>0.05999997</c:v>
                </c:pt>
                <c:pt idx="31">
                  <c:v>0.06199998</c:v>
                </c:pt>
                <c:pt idx="32">
                  <c:v>0.06399999</c:v>
                </c:pt>
                <c:pt idx="33">
                  <c:v>0.06599997</c:v>
                </c:pt>
                <c:pt idx="34">
                  <c:v>0.06799998</c:v>
                </c:pt>
                <c:pt idx="35">
                  <c:v>0.06999999</c:v>
                </c:pt>
                <c:pt idx="36">
                  <c:v>0.07199997</c:v>
                </c:pt>
                <c:pt idx="37">
                  <c:v>0.07399998</c:v>
                </c:pt>
                <c:pt idx="38">
                  <c:v>0.07599999</c:v>
                </c:pt>
                <c:pt idx="39">
                  <c:v>0.07799997</c:v>
                </c:pt>
                <c:pt idx="40">
                  <c:v>0.07999998</c:v>
                </c:pt>
                <c:pt idx="41">
                  <c:v>0.08199999</c:v>
                </c:pt>
                <c:pt idx="42">
                  <c:v>0.08399997</c:v>
                </c:pt>
                <c:pt idx="43">
                  <c:v>0.08599998</c:v>
                </c:pt>
                <c:pt idx="44">
                  <c:v>0.08799999</c:v>
                </c:pt>
                <c:pt idx="45">
                  <c:v>0.08999997</c:v>
                </c:pt>
                <c:pt idx="46">
                  <c:v>0.09199998</c:v>
                </c:pt>
                <c:pt idx="47">
                  <c:v>0.09399999</c:v>
                </c:pt>
                <c:pt idx="48">
                  <c:v>0.09599997</c:v>
                </c:pt>
                <c:pt idx="49">
                  <c:v>0.09799998</c:v>
                </c:pt>
                <c:pt idx="50">
                  <c:v>0.09999999</c:v>
                </c:pt>
                <c:pt idx="51">
                  <c:v>0.102</c:v>
                </c:pt>
                <c:pt idx="52">
                  <c:v>0.104</c:v>
                </c:pt>
                <c:pt idx="53">
                  <c:v>0.106</c:v>
                </c:pt>
                <c:pt idx="54">
                  <c:v>0.108</c:v>
                </c:pt>
                <c:pt idx="55">
                  <c:v>0.11</c:v>
                </c:pt>
                <c:pt idx="56">
                  <c:v>0.112</c:v>
                </c:pt>
                <c:pt idx="57">
                  <c:v>0.114</c:v>
                </c:pt>
                <c:pt idx="58">
                  <c:v>0.116</c:v>
                </c:pt>
                <c:pt idx="59">
                  <c:v>0.118</c:v>
                </c:pt>
                <c:pt idx="60">
                  <c:v>0.12</c:v>
                </c:pt>
                <c:pt idx="61">
                  <c:v>0.122</c:v>
                </c:pt>
                <c:pt idx="62">
                  <c:v>0.124</c:v>
                </c:pt>
                <c:pt idx="63">
                  <c:v>0.126</c:v>
                </c:pt>
                <c:pt idx="64">
                  <c:v>0.128</c:v>
                </c:pt>
                <c:pt idx="65">
                  <c:v>0.13</c:v>
                </c:pt>
                <c:pt idx="66">
                  <c:v>0.132</c:v>
                </c:pt>
                <c:pt idx="67">
                  <c:v>0.134</c:v>
                </c:pt>
                <c:pt idx="68">
                  <c:v>0.136</c:v>
                </c:pt>
                <c:pt idx="69">
                  <c:v>0.138</c:v>
                </c:pt>
                <c:pt idx="70">
                  <c:v>0.14</c:v>
                </c:pt>
                <c:pt idx="71">
                  <c:v>0.142</c:v>
                </c:pt>
                <c:pt idx="72">
                  <c:v>0.144</c:v>
                </c:pt>
                <c:pt idx="73">
                  <c:v>0.146</c:v>
                </c:pt>
                <c:pt idx="74">
                  <c:v>0.148</c:v>
                </c:pt>
                <c:pt idx="75">
                  <c:v>0.15</c:v>
                </c:pt>
                <c:pt idx="76">
                  <c:v>0.152</c:v>
                </c:pt>
                <c:pt idx="77">
                  <c:v>0.154</c:v>
                </c:pt>
                <c:pt idx="78">
                  <c:v>0.156</c:v>
                </c:pt>
                <c:pt idx="79">
                  <c:v>0.158</c:v>
                </c:pt>
                <c:pt idx="80">
                  <c:v>0.16</c:v>
                </c:pt>
                <c:pt idx="81">
                  <c:v>0.162</c:v>
                </c:pt>
                <c:pt idx="82">
                  <c:v>0.164</c:v>
                </c:pt>
                <c:pt idx="83">
                  <c:v>0.166</c:v>
                </c:pt>
                <c:pt idx="84">
                  <c:v>0.168</c:v>
                </c:pt>
                <c:pt idx="85">
                  <c:v>0.17</c:v>
                </c:pt>
                <c:pt idx="86">
                  <c:v>0.172</c:v>
                </c:pt>
                <c:pt idx="87">
                  <c:v>0.174</c:v>
                </c:pt>
                <c:pt idx="88">
                  <c:v>0.176</c:v>
                </c:pt>
                <c:pt idx="89">
                  <c:v>0.178</c:v>
                </c:pt>
                <c:pt idx="90">
                  <c:v>0.18</c:v>
                </c:pt>
                <c:pt idx="91">
                  <c:v>0.182</c:v>
                </c:pt>
                <c:pt idx="92">
                  <c:v>0.184</c:v>
                </c:pt>
                <c:pt idx="93">
                  <c:v>0.186</c:v>
                </c:pt>
                <c:pt idx="94">
                  <c:v>0.188</c:v>
                </c:pt>
                <c:pt idx="95">
                  <c:v>0.19</c:v>
                </c:pt>
                <c:pt idx="96">
                  <c:v>0.192</c:v>
                </c:pt>
                <c:pt idx="97">
                  <c:v>0.194</c:v>
                </c:pt>
                <c:pt idx="98">
                  <c:v>0.196</c:v>
                </c:pt>
                <c:pt idx="99">
                  <c:v>0.198</c:v>
                </c:pt>
                <c:pt idx="100">
                  <c:v>0.2</c:v>
                </c:pt>
                <c:pt idx="101">
                  <c:v>0.202</c:v>
                </c:pt>
                <c:pt idx="102">
                  <c:v>0.204</c:v>
                </c:pt>
                <c:pt idx="103">
                  <c:v>0.206</c:v>
                </c:pt>
                <c:pt idx="104">
                  <c:v>0.208</c:v>
                </c:pt>
                <c:pt idx="105">
                  <c:v>0.21</c:v>
                </c:pt>
                <c:pt idx="106">
                  <c:v>0.212</c:v>
                </c:pt>
                <c:pt idx="107">
                  <c:v>0.214</c:v>
                </c:pt>
                <c:pt idx="108">
                  <c:v>0.216</c:v>
                </c:pt>
                <c:pt idx="109">
                  <c:v>0.218</c:v>
                </c:pt>
                <c:pt idx="110">
                  <c:v>0.22</c:v>
                </c:pt>
                <c:pt idx="111">
                  <c:v>0.222</c:v>
                </c:pt>
                <c:pt idx="112">
                  <c:v>0.224</c:v>
                </c:pt>
                <c:pt idx="113">
                  <c:v>0.226</c:v>
                </c:pt>
                <c:pt idx="114">
                  <c:v>0.228</c:v>
                </c:pt>
                <c:pt idx="115">
                  <c:v>0.23</c:v>
                </c:pt>
                <c:pt idx="116">
                  <c:v>0.232</c:v>
                </c:pt>
                <c:pt idx="117">
                  <c:v>0.234</c:v>
                </c:pt>
                <c:pt idx="118">
                  <c:v>0.236</c:v>
                </c:pt>
                <c:pt idx="119">
                  <c:v>0.238</c:v>
                </c:pt>
                <c:pt idx="120">
                  <c:v>0.24</c:v>
                </c:pt>
                <c:pt idx="121">
                  <c:v>0.242</c:v>
                </c:pt>
                <c:pt idx="122">
                  <c:v>0.244</c:v>
                </c:pt>
                <c:pt idx="123">
                  <c:v>0.246</c:v>
                </c:pt>
                <c:pt idx="124">
                  <c:v>0.248</c:v>
                </c:pt>
                <c:pt idx="125">
                  <c:v>0.25</c:v>
                </c:pt>
                <c:pt idx="126">
                  <c:v>0.252</c:v>
                </c:pt>
                <c:pt idx="127">
                  <c:v>0.254</c:v>
                </c:pt>
                <c:pt idx="128">
                  <c:v>0.256</c:v>
                </c:pt>
                <c:pt idx="129">
                  <c:v>0.258</c:v>
                </c:pt>
                <c:pt idx="130">
                  <c:v>0.26</c:v>
                </c:pt>
                <c:pt idx="131">
                  <c:v>0.262</c:v>
                </c:pt>
                <c:pt idx="132">
                  <c:v>0.264</c:v>
                </c:pt>
                <c:pt idx="133">
                  <c:v>0.266</c:v>
                </c:pt>
                <c:pt idx="134">
                  <c:v>0.268</c:v>
                </c:pt>
                <c:pt idx="135">
                  <c:v>0.27</c:v>
                </c:pt>
                <c:pt idx="136">
                  <c:v>0.272</c:v>
                </c:pt>
                <c:pt idx="137">
                  <c:v>0.274</c:v>
                </c:pt>
                <c:pt idx="138">
                  <c:v>0.276</c:v>
                </c:pt>
                <c:pt idx="139">
                  <c:v>0.278</c:v>
                </c:pt>
                <c:pt idx="140">
                  <c:v>0.28</c:v>
                </c:pt>
                <c:pt idx="141">
                  <c:v>0.282</c:v>
                </c:pt>
                <c:pt idx="142">
                  <c:v>0.284</c:v>
                </c:pt>
                <c:pt idx="143">
                  <c:v>0.286</c:v>
                </c:pt>
                <c:pt idx="144">
                  <c:v>0.288</c:v>
                </c:pt>
                <c:pt idx="145">
                  <c:v>0.29</c:v>
                </c:pt>
                <c:pt idx="146">
                  <c:v>0.292</c:v>
                </c:pt>
                <c:pt idx="147">
                  <c:v>0.294</c:v>
                </c:pt>
                <c:pt idx="148">
                  <c:v>0.296</c:v>
                </c:pt>
                <c:pt idx="149">
                  <c:v>0.298</c:v>
                </c:pt>
                <c:pt idx="150">
                  <c:v>0.3</c:v>
                </c:pt>
                <c:pt idx="151">
                  <c:v>0.302</c:v>
                </c:pt>
                <c:pt idx="152">
                  <c:v>0.304</c:v>
                </c:pt>
                <c:pt idx="153">
                  <c:v>0.306</c:v>
                </c:pt>
                <c:pt idx="154">
                  <c:v>0.308</c:v>
                </c:pt>
                <c:pt idx="155">
                  <c:v>0.31</c:v>
                </c:pt>
                <c:pt idx="156">
                  <c:v>0.312</c:v>
                </c:pt>
                <c:pt idx="157">
                  <c:v>0.314</c:v>
                </c:pt>
                <c:pt idx="158">
                  <c:v>0.316</c:v>
                </c:pt>
                <c:pt idx="159">
                  <c:v>0.318</c:v>
                </c:pt>
                <c:pt idx="160">
                  <c:v>0.32</c:v>
                </c:pt>
                <c:pt idx="161">
                  <c:v>0.322</c:v>
                </c:pt>
                <c:pt idx="162">
                  <c:v>0.324</c:v>
                </c:pt>
                <c:pt idx="163">
                  <c:v>0.326</c:v>
                </c:pt>
                <c:pt idx="164">
                  <c:v>0.328</c:v>
                </c:pt>
                <c:pt idx="165">
                  <c:v>0.33</c:v>
                </c:pt>
                <c:pt idx="166">
                  <c:v>0.332</c:v>
                </c:pt>
                <c:pt idx="167">
                  <c:v>0.334</c:v>
                </c:pt>
                <c:pt idx="168">
                  <c:v>0.336</c:v>
                </c:pt>
                <c:pt idx="169">
                  <c:v>0.338</c:v>
                </c:pt>
                <c:pt idx="170">
                  <c:v>0.34</c:v>
                </c:pt>
                <c:pt idx="171">
                  <c:v>0.342</c:v>
                </c:pt>
                <c:pt idx="172">
                  <c:v>0.344</c:v>
                </c:pt>
                <c:pt idx="173">
                  <c:v>0.346</c:v>
                </c:pt>
                <c:pt idx="174">
                  <c:v>0.348</c:v>
                </c:pt>
                <c:pt idx="175">
                  <c:v>0.35</c:v>
                </c:pt>
                <c:pt idx="176">
                  <c:v>0.352</c:v>
                </c:pt>
                <c:pt idx="177">
                  <c:v>0.354</c:v>
                </c:pt>
                <c:pt idx="178">
                  <c:v>0.356</c:v>
                </c:pt>
                <c:pt idx="179">
                  <c:v>0.358</c:v>
                </c:pt>
                <c:pt idx="180">
                  <c:v>0.36</c:v>
                </c:pt>
                <c:pt idx="181">
                  <c:v>0.362</c:v>
                </c:pt>
                <c:pt idx="182">
                  <c:v>0.364</c:v>
                </c:pt>
                <c:pt idx="183">
                  <c:v>0.366</c:v>
                </c:pt>
                <c:pt idx="184">
                  <c:v>0.368</c:v>
                </c:pt>
                <c:pt idx="185">
                  <c:v>0.37</c:v>
                </c:pt>
                <c:pt idx="186">
                  <c:v>0.372</c:v>
                </c:pt>
                <c:pt idx="187">
                  <c:v>0.374</c:v>
                </c:pt>
                <c:pt idx="188">
                  <c:v>0.376</c:v>
                </c:pt>
                <c:pt idx="189">
                  <c:v>0.378</c:v>
                </c:pt>
                <c:pt idx="190">
                  <c:v>0.38</c:v>
                </c:pt>
                <c:pt idx="191">
                  <c:v>0.382</c:v>
                </c:pt>
                <c:pt idx="192">
                  <c:v>0.384</c:v>
                </c:pt>
                <c:pt idx="193">
                  <c:v>0.386</c:v>
                </c:pt>
                <c:pt idx="194">
                  <c:v>0.388</c:v>
                </c:pt>
                <c:pt idx="195">
                  <c:v>0.39</c:v>
                </c:pt>
                <c:pt idx="196">
                  <c:v>0.392</c:v>
                </c:pt>
                <c:pt idx="197">
                  <c:v>0.394</c:v>
                </c:pt>
                <c:pt idx="198">
                  <c:v>0.396</c:v>
                </c:pt>
                <c:pt idx="199">
                  <c:v>0.398</c:v>
                </c:pt>
                <c:pt idx="200">
                  <c:v>0.4</c:v>
                </c:pt>
                <c:pt idx="201">
                  <c:v>0.402</c:v>
                </c:pt>
                <c:pt idx="202">
                  <c:v>0.404</c:v>
                </c:pt>
                <c:pt idx="203">
                  <c:v>0.406</c:v>
                </c:pt>
                <c:pt idx="204">
                  <c:v>0.408</c:v>
                </c:pt>
                <c:pt idx="205">
                  <c:v>0.41</c:v>
                </c:pt>
                <c:pt idx="206">
                  <c:v>0.412</c:v>
                </c:pt>
                <c:pt idx="207">
                  <c:v>0.414</c:v>
                </c:pt>
                <c:pt idx="208">
                  <c:v>0.416</c:v>
                </c:pt>
                <c:pt idx="209">
                  <c:v>0.418</c:v>
                </c:pt>
                <c:pt idx="210">
                  <c:v>0.42</c:v>
                </c:pt>
                <c:pt idx="211">
                  <c:v>0.422</c:v>
                </c:pt>
                <c:pt idx="212">
                  <c:v>0.424</c:v>
                </c:pt>
                <c:pt idx="213">
                  <c:v>0.426</c:v>
                </c:pt>
                <c:pt idx="214">
                  <c:v>0.428</c:v>
                </c:pt>
                <c:pt idx="215">
                  <c:v>0.43</c:v>
                </c:pt>
                <c:pt idx="216">
                  <c:v>0.432</c:v>
                </c:pt>
                <c:pt idx="217">
                  <c:v>0.434</c:v>
                </c:pt>
                <c:pt idx="218">
                  <c:v>0.436</c:v>
                </c:pt>
                <c:pt idx="219">
                  <c:v>0.438</c:v>
                </c:pt>
                <c:pt idx="220">
                  <c:v>0.44</c:v>
                </c:pt>
                <c:pt idx="221">
                  <c:v>0.442</c:v>
                </c:pt>
                <c:pt idx="222">
                  <c:v>0.444</c:v>
                </c:pt>
                <c:pt idx="223">
                  <c:v>0.446</c:v>
                </c:pt>
                <c:pt idx="224">
                  <c:v>0.448</c:v>
                </c:pt>
                <c:pt idx="225">
                  <c:v>0.45</c:v>
                </c:pt>
                <c:pt idx="226">
                  <c:v>0.452</c:v>
                </c:pt>
                <c:pt idx="227">
                  <c:v>0.454</c:v>
                </c:pt>
                <c:pt idx="228">
                  <c:v>0.456</c:v>
                </c:pt>
                <c:pt idx="229">
                  <c:v>0.458</c:v>
                </c:pt>
                <c:pt idx="230">
                  <c:v>0.46</c:v>
                </c:pt>
                <c:pt idx="231">
                  <c:v>0.462</c:v>
                </c:pt>
                <c:pt idx="232">
                  <c:v>0.464</c:v>
                </c:pt>
                <c:pt idx="233">
                  <c:v>0.466</c:v>
                </c:pt>
                <c:pt idx="234">
                  <c:v>0.468</c:v>
                </c:pt>
                <c:pt idx="235">
                  <c:v>0.47</c:v>
                </c:pt>
                <c:pt idx="236">
                  <c:v>0.472</c:v>
                </c:pt>
                <c:pt idx="237">
                  <c:v>0.474</c:v>
                </c:pt>
                <c:pt idx="238">
                  <c:v>0.476</c:v>
                </c:pt>
                <c:pt idx="239">
                  <c:v>0.478</c:v>
                </c:pt>
                <c:pt idx="240">
                  <c:v>0.48</c:v>
                </c:pt>
                <c:pt idx="241">
                  <c:v>0.482</c:v>
                </c:pt>
                <c:pt idx="242">
                  <c:v>0.484</c:v>
                </c:pt>
                <c:pt idx="243">
                  <c:v>0.486</c:v>
                </c:pt>
                <c:pt idx="244">
                  <c:v>0.488</c:v>
                </c:pt>
                <c:pt idx="245">
                  <c:v>0.49</c:v>
                </c:pt>
                <c:pt idx="246">
                  <c:v>0.492</c:v>
                </c:pt>
                <c:pt idx="247">
                  <c:v>0.494</c:v>
                </c:pt>
                <c:pt idx="248">
                  <c:v>0.496</c:v>
                </c:pt>
                <c:pt idx="249">
                  <c:v>0.498</c:v>
                </c:pt>
                <c:pt idx="250">
                  <c:v>0.5</c:v>
                </c:pt>
                <c:pt idx="251">
                  <c:v>0.502</c:v>
                </c:pt>
                <c:pt idx="252">
                  <c:v>0.504</c:v>
                </c:pt>
                <c:pt idx="253">
                  <c:v>0.506</c:v>
                </c:pt>
                <c:pt idx="254">
                  <c:v>0.508</c:v>
                </c:pt>
                <c:pt idx="255">
                  <c:v>0.51</c:v>
                </c:pt>
                <c:pt idx="256">
                  <c:v>0.512</c:v>
                </c:pt>
                <c:pt idx="257">
                  <c:v>0.514</c:v>
                </c:pt>
                <c:pt idx="258">
                  <c:v>0.516</c:v>
                </c:pt>
                <c:pt idx="259">
                  <c:v>0.518</c:v>
                </c:pt>
                <c:pt idx="260">
                  <c:v>0.52</c:v>
                </c:pt>
                <c:pt idx="261">
                  <c:v>0.522</c:v>
                </c:pt>
                <c:pt idx="262">
                  <c:v>0.524</c:v>
                </c:pt>
                <c:pt idx="263">
                  <c:v>0.526</c:v>
                </c:pt>
                <c:pt idx="264">
                  <c:v>0.528</c:v>
                </c:pt>
                <c:pt idx="265">
                  <c:v>0.53</c:v>
                </c:pt>
                <c:pt idx="266">
                  <c:v>0.532</c:v>
                </c:pt>
                <c:pt idx="267">
                  <c:v>0.534</c:v>
                </c:pt>
                <c:pt idx="268">
                  <c:v>0.536</c:v>
                </c:pt>
                <c:pt idx="269">
                  <c:v>0.538</c:v>
                </c:pt>
                <c:pt idx="270">
                  <c:v>0.54</c:v>
                </c:pt>
                <c:pt idx="271">
                  <c:v>0.542</c:v>
                </c:pt>
                <c:pt idx="272">
                  <c:v>0.544</c:v>
                </c:pt>
                <c:pt idx="273">
                  <c:v>0.546</c:v>
                </c:pt>
                <c:pt idx="274">
                  <c:v>0.548</c:v>
                </c:pt>
                <c:pt idx="275">
                  <c:v>0.55</c:v>
                </c:pt>
                <c:pt idx="276">
                  <c:v>0.552</c:v>
                </c:pt>
                <c:pt idx="277">
                  <c:v>0.554</c:v>
                </c:pt>
                <c:pt idx="278">
                  <c:v>0.556</c:v>
                </c:pt>
                <c:pt idx="279">
                  <c:v>0.558</c:v>
                </c:pt>
                <c:pt idx="280">
                  <c:v>0.56</c:v>
                </c:pt>
                <c:pt idx="281">
                  <c:v>0.562</c:v>
                </c:pt>
                <c:pt idx="282">
                  <c:v>0.564</c:v>
                </c:pt>
                <c:pt idx="283">
                  <c:v>0.566</c:v>
                </c:pt>
                <c:pt idx="284">
                  <c:v>0.568</c:v>
                </c:pt>
                <c:pt idx="285">
                  <c:v>0.57</c:v>
                </c:pt>
                <c:pt idx="286">
                  <c:v>0.572</c:v>
                </c:pt>
                <c:pt idx="287">
                  <c:v>0.574</c:v>
                </c:pt>
                <c:pt idx="288">
                  <c:v>0.576</c:v>
                </c:pt>
                <c:pt idx="289">
                  <c:v>0.578</c:v>
                </c:pt>
                <c:pt idx="290">
                  <c:v>0.58</c:v>
                </c:pt>
                <c:pt idx="291">
                  <c:v>0.582</c:v>
                </c:pt>
                <c:pt idx="292">
                  <c:v>0.584</c:v>
                </c:pt>
                <c:pt idx="293">
                  <c:v>0.586</c:v>
                </c:pt>
                <c:pt idx="294">
                  <c:v>0.588</c:v>
                </c:pt>
                <c:pt idx="295">
                  <c:v>0.59</c:v>
                </c:pt>
                <c:pt idx="296">
                  <c:v>0.592</c:v>
                </c:pt>
                <c:pt idx="297">
                  <c:v>0.594</c:v>
                </c:pt>
                <c:pt idx="298">
                  <c:v>0.596</c:v>
                </c:pt>
                <c:pt idx="299">
                  <c:v>0.598</c:v>
                </c:pt>
                <c:pt idx="300">
                  <c:v>0.6</c:v>
                </c:pt>
                <c:pt idx="301">
                  <c:v>0.602</c:v>
                </c:pt>
                <c:pt idx="302">
                  <c:v>0.604</c:v>
                </c:pt>
                <c:pt idx="303">
                  <c:v>0.606</c:v>
                </c:pt>
                <c:pt idx="304">
                  <c:v>0.608</c:v>
                </c:pt>
                <c:pt idx="305">
                  <c:v>0.61</c:v>
                </c:pt>
                <c:pt idx="306">
                  <c:v>0.612</c:v>
                </c:pt>
                <c:pt idx="307">
                  <c:v>0.614</c:v>
                </c:pt>
                <c:pt idx="308">
                  <c:v>0.616</c:v>
                </c:pt>
                <c:pt idx="309">
                  <c:v>0.618</c:v>
                </c:pt>
                <c:pt idx="310">
                  <c:v>0.62</c:v>
                </c:pt>
                <c:pt idx="311">
                  <c:v>0.622</c:v>
                </c:pt>
                <c:pt idx="312">
                  <c:v>0.624</c:v>
                </c:pt>
                <c:pt idx="313">
                  <c:v>0.626</c:v>
                </c:pt>
                <c:pt idx="314">
                  <c:v>0.628</c:v>
                </c:pt>
                <c:pt idx="315">
                  <c:v>0.63</c:v>
                </c:pt>
                <c:pt idx="316">
                  <c:v>0.632</c:v>
                </c:pt>
                <c:pt idx="317">
                  <c:v>0.634</c:v>
                </c:pt>
                <c:pt idx="318">
                  <c:v>0.636</c:v>
                </c:pt>
                <c:pt idx="319">
                  <c:v>0.638</c:v>
                </c:pt>
                <c:pt idx="320">
                  <c:v>0.64</c:v>
                </c:pt>
                <c:pt idx="321">
                  <c:v>0.642</c:v>
                </c:pt>
                <c:pt idx="322">
                  <c:v>0.644</c:v>
                </c:pt>
                <c:pt idx="323">
                  <c:v>0.646</c:v>
                </c:pt>
                <c:pt idx="324">
                  <c:v>0.648</c:v>
                </c:pt>
                <c:pt idx="325">
                  <c:v>0.65</c:v>
                </c:pt>
                <c:pt idx="326">
                  <c:v>0.652</c:v>
                </c:pt>
                <c:pt idx="327">
                  <c:v>0.654</c:v>
                </c:pt>
                <c:pt idx="328">
                  <c:v>0.656</c:v>
                </c:pt>
                <c:pt idx="329">
                  <c:v>0.658</c:v>
                </c:pt>
                <c:pt idx="330">
                  <c:v>0.66</c:v>
                </c:pt>
                <c:pt idx="331">
                  <c:v>0.662</c:v>
                </c:pt>
                <c:pt idx="332">
                  <c:v>0.664</c:v>
                </c:pt>
                <c:pt idx="333">
                  <c:v>0.666</c:v>
                </c:pt>
                <c:pt idx="334">
                  <c:v>0.668</c:v>
                </c:pt>
                <c:pt idx="335">
                  <c:v>0.67</c:v>
                </c:pt>
                <c:pt idx="336">
                  <c:v>0.672</c:v>
                </c:pt>
                <c:pt idx="337">
                  <c:v>0.674</c:v>
                </c:pt>
                <c:pt idx="338">
                  <c:v>0.676</c:v>
                </c:pt>
                <c:pt idx="339">
                  <c:v>0.678</c:v>
                </c:pt>
                <c:pt idx="340">
                  <c:v>0.68</c:v>
                </c:pt>
                <c:pt idx="341">
                  <c:v>0.682</c:v>
                </c:pt>
                <c:pt idx="342">
                  <c:v>0.684</c:v>
                </c:pt>
                <c:pt idx="343">
                  <c:v>0.686</c:v>
                </c:pt>
                <c:pt idx="344">
                  <c:v>0.688</c:v>
                </c:pt>
                <c:pt idx="345">
                  <c:v>0.69</c:v>
                </c:pt>
                <c:pt idx="346">
                  <c:v>0.692</c:v>
                </c:pt>
                <c:pt idx="347">
                  <c:v>0.694</c:v>
                </c:pt>
                <c:pt idx="348">
                  <c:v>0.696</c:v>
                </c:pt>
                <c:pt idx="349">
                  <c:v>0.698</c:v>
                </c:pt>
                <c:pt idx="350">
                  <c:v>0.7</c:v>
                </c:pt>
                <c:pt idx="351">
                  <c:v>0.702</c:v>
                </c:pt>
                <c:pt idx="352">
                  <c:v>0.704</c:v>
                </c:pt>
                <c:pt idx="353">
                  <c:v>0.706</c:v>
                </c:pt>
                <c:pt idx="354">
                  <c:v>0.708</c:v>
                </c:pt>
                <c:pt idx="355">
                  <c:v>0.71</c:v>
                </c:pt>
                <c:pt idx="356">
                  <c:v>0.712</c:v>
                </c:pt>
                <c:pt idx="357">
                  <c:v>0.714</c:v>
                </c:pt>
                <c:pt idx="358">
                  <c:v>0.716</c:v>
                </c:pt>
                <c:pt idx="359">
                  <c:v>0.718</c:v>
                </c:pt>
                <c:pt idx="360">
                  <c:v>0.72</c:v>
                </c:pt>
                <c:pt idx="361">
                  <c:v>0.722</c:v>
                </c:pt>
                <c:pt idx="362">
                  <c:v>0.724</c:v>
                </c:pt>
                <c:pt idx="363">
                  <c:v>0.726</c:v>
                </c:pt>
                <c:pt idx="364">
                  <c:v>0.728</c:v>
                </c:pt>
                <c:pt idx="365">
                  <c:v>0.73</c:v>
                </c:pt>
                <c:pt idx="366">
                  <c:v>0.732</c:v>
                </c:pt>
                <c:pt idx="367">
                  <c:v>0.734</c:v>
                </c:pt>
                <c:pt idx="368">
                  <c:v>0.736</c:v>
                </c:pt>
                <c:pt idx="369">
                  <c:v>0.738</c:v>
                </c:pt>
                <c:pt idx="370">
                  <c:v>0.74</c:v>
                </c:pt>
                <c:pt idx="371">
                  <c:v>0.742</c:v>
                </c:pt>
                <c:pt idx="372">
                  <c:v>0.744</c:v>
                </c:pt>
                <c:pt idx="373">
                  <c:v>0.746</c:v>
                </c:pt>
                <c:pt idx="374">
                  <c:v>0.748</c:v>
                </c:pt>
                <c:pt idx="375">
                  <c:v>0.75</c:v>
                </c:pt>
                <c:pt idx="376">
                  <c:v>0.752</c:v>
                </c:pt>
                <c:pt idx="377">
                  <c:v>0.754</c:v>
                </c:pt>
                <c:pt idx="378">
                  <c:v>0.756</c:v>
                </c:pt>
                <c:pt idx="379">
                  <c:v>0.758</c:v>
                </c:pt>
                <c:pt idx="380">
                  <c:v>0.76</c:v>
                </c:pt>
                <c:pt idx="381">
                  <c:v>0.762</c:v>
                </c:pt>
                <c:pt idx="382">
                  <c:v>0.764</c:v>
                </c:pt>
                <c:pt idx="383">
                  <c:v>0.766</c:v>
                </c:pt>
                <c:pt idx="384">
                  <c:v>0.768</c:v>
                </c:pt>
                <c:pt idx="385">
                  <c:v>0.77</c:v>
                </c:pt>
                <c:pt idx="386">
                  <c:v>0.772</c:v>
                </c:pt>
                <c:pt idx="387">
                  <c:v>0.774</c:v>
                </c:pt>
                <c:pt idx="388">
                  <c:v>0.776</c:v>
                </c:pt>
                <c:pt idx="389">
                  <c:v>0.778</c:v>
                </c:pt>
                <c:pt idx="390">
                  <c:v>0.78</c:v>
                </c:pt>
                <c:pt idx="391">
                  <c:v>0.782</c:v>
                </c:pt>
                <c:pt idx="392">
                  <c:v>0.784</c:v>
                </c:pt>
                <c:pt idx="393">
                  <c:v>0.786</c:v>
                </c:pt>
                <c:pt idx="394">
                  <c:v>0.788</c:v>
                </c:pt>
                <c:pt idx="395">
                  <c:v>0.79</c:v>
                </c:pt>
                <c:pt idx="396">
                  <c:v>0.792</c:v>
                </c:pt>
                <c:pt idx="397">
                  <c:v>0.794</c:v>
                </c:pt>
                <c:pt idx="398">
                  <c:v>0.796</c:v>
                </c:pt>
                <c:pt idx="399">
                  <c:v>0.798</c:v>
                </c:pt>
                <c:pt idx="400">
                  <c:v>0.8</c:v>
                </c:pt>
                <c:pt idx="401">
                  <c:v>0.802</c:v>
                </c:pt>
                <c:pt idx="402">
                  <c:v>0.804</c:v>
                </c:pt>
                <c:pt idx="403">
                  <c:v>0.806</c:v>
                </c:pt>
                <c:pt idx="404">
                  <c:v>0.808</c:v>
                </c:pt>
                <c:pt idx="405">
                  <c:v>0.81</c:v>
                </c:pt>
                <c:pt idx="406">
                  <c:v>0.812</c:v>
                </c:pt>
                <c:pt idx="407">
                  <c:v>0.814</c:v>
                </c:pt>
                <c:pt idx="408">
                  <c:v>0.816</c:v>
                </c:pt>
                <c:pt idx="409">
                  <c:v>0.818</c:v>
                </c:pt>
                <c:pt idx="410">
                  <c:v>0.82</c:v>
                </c:pt>
                <c:pt idx="411">
                  <c:v>0.822</c:v>
                </c:pt>
                <c:pt idx="412">
                  <c:v>0.824</c:v>
                </c:pt>
                <c:pt idx="413">
                  <c:v>0.826</c:v>
                </c:pt>
                <c:pt idx="414">
                  <c:v>0.828</c:v>
                </c:pt>
                <c:pt idx="415">
                  <c:v>0.83</c:v>
                </c:pt>
                <c:pt idx="416">
                  <c:v>0.832</c:v>
                </c:pt>
                <c:pt idx="417">
                  <c:v>0.834</c:v>
                </c:pt>
                <c:pt idx="418">
                  <c:v>0.836</c:v>
                </c:pt>
                <c:pt idx="419">
                  <c:v>0.838</c:v>
                </c:pt>
                <c:pt idx="420">
                  <c:v>0.84</c:v>
                </c:pt>
                <c:pt idx="421">
                  <c:v>0.842</c:v>
                </c:pt>
                <c:pt idx="422">
                  <c:v>0.844</c:v>
                </c:pt>
                <c:pt idx="423">
                  <c:v>0.846</c:v>
                </c:pt>
                <c:pt idx="424">
                  <c:v>0.848</c:v>
                </c:pt>
                <c:pt idx="425">
                  <c:v>0.85</c:v>
                </c:pt>
                <c:pt idx="426">
                  <c:v>0.852</c:v>
                </c:pt>
                <c:pt idx="427">
                  <c:v>0.854</c:v>
                </c:pt>
                <c:pt idx="428">
                  <c:v>0.856</c:v>
                </c:pt>
                <c:pt idx="429">
                  <c:v>0.858</c:v>
                </c:pt>
                <c:pt idx="430">
                  <c:v>0.86</c:v>
                </c:pt>
                <c:pt idx="431">
                  <c:v>0.862</c:v>
                </c:pt>
                <c:pt idx="432">
                  <c:v>0.864</c:v>
                </c:pt>
                <c:pt idx="433">
                  <c:v>0.866</c:v>
                </c:pt>
                <c:pt idx="434">
                  <c:v>0.868</c:v>
                </c:pt>
                <c:pt idx="435">
                  <c:v>0.87</c:v>
                </c:pt>
                <c:pt idx="436">
                  <c:v>0.872</c:v>
                </c:pt>
                <c:pt idx="437">
                  <c:v>0.874</c:v>
                </c:pt>
                <c:pt idx="438">
                  <c:v>0.876</c:v>
                </c:pt>
                <c:pt idx="439">
                  <c:v>0.878</c:v>
                </c:pt>
                <c:pt idx="440">
                  <c:v>0.88</c:v>
                </c:pt>
                <c:pt idx="441">
                  <c:v>0.882</c:v>
                </c:pt>
                <c:pt idx="442">
                  <c:v>0.884</c:v>
                </c:pt>
                <c:pt idx="443">
                  <c:v>0.886</c:v>
                </c:pt>
                <c:pt idx="444">
                  <c:v>0.888</c:v>
                </c:pt>
                <c:pt idx="445">
                  <c:v>0.89</c:v>
                </c:pt>
                <c:pt idx="446">
                  <c:v>0.892</c:v>
                </c:pt>
                <c:pt idx="447">
                  <c:v>0.894</c:v>
                </c:pt>
                <c:pt idx="448">
                  <c:v>0.896</c:v>
                </c:pt>
                <c:pt idx="449">
                  <c:v>0.898</c:v>
                </c:pt>
                <c:pt idx="450">
                  <c:v>0.9</c:v>
                </c:pt>
                <c:pt idx="451">
                  <c:v>0.902</c:v>
                </c:pt>
                <c:pt idx="452">
                  <c:v>0.904</c:v>
                </c:pt>
                <c:pt idx="453">
                  <c:v>0.906</c:v>
                </c:pt>
                <c:pt idx="454">
                  <c:v>0.908</c:v>
                </c:pt>
                <c:pt idx="455">
                  <c:v>0.91</c:v>
                </c:pt>
                <c:pt idx="456">
                  <c:v>0.912</c:v>
                </c:pt>
                <c:pt idx="457">
                  <c:v>0.914</c:v>
                </c:pt>
                <c:pt idx="458">
                  <c:v>0.916</c:v>
                </c:pt>
                <c:pt idx="459">
                  <c:v>0.918</c:v>
                </c:pt>
                <c:pt idx="460">
                  <c:v>0.92</c:v>
                </c:pt>
                <c:pt idx="461">
                  <c:v>0.922</c:v>
                </c:pt>
                <c:pt idx="462">
                  <c:v>0.924</c:v>
                </c:pt>
                <c:pt idx="463">
                  <c:v>0.926</c:v>
                </c:pt>
                <c:pt idx="464">
                  <c:v>0.928</c:v>
                </c:pt>
                <c:pt idx="465">
                  <c:v>0.93</c:v>
                </c:pt>
                <c:pt idx="466">
                  <c:v>0.932</c:v>
                </c:pt>
                <c:pt idx="467">
                  <c:v>0.934</c:v>
                </c:pt>
                <c:pt idx="468">
                  <c:v>0.936</c:v>
                </c:pt>
                <c:pt idx="469">
                  <c:v>0.938</c:v>
                </c:pt>
                <c:pt idx="470">
                  <c:v>0.94</c:v>
                </c:pt>
                <c:pt idx="471">
                  <c:v>0.942</c:v>
                </c:pt>
                <c:pt idx="472">
                  <c:v>0.944</c:v>
                </c:pt>
                <c:pt idx="473">
                  <c:v>0.946</c:v>
                </c:pt>
                <c:pt idx="474">
                  <c:v>0.948</c:v>
                </c:pt>
                <c:pt idx="475">
                  <c:v>0.95</c:v>
                </c:pt>
                <c:pt idx="476">
                  <c:v>0.952</c:v>
                </c:pt>
                <c:pt idx="477">
                  <c:v>0.954</c:v>
                </c:pt>
                <c:pt idx="478">
                  <c:v>0.956</c:v>
                </c:pt>
                <c:pt idx="479">
                  <c:v>0.958</c:v>
                </c:pt>
                <c:pt idx="480">
                  <c:v>0.96</c:v>
                </c:pt>
                <c:pt idx="481">
                  <c:v>0.962</c:v>
                </c:pt>
                <c:pt idx="482">
                  <c:v>0.964</c:v>
                </c:pt>
                <c:pt idx="483">
                  <c:v>0.966</c:v>
                </c:pt>
                <c:pt idx="484">
                  <c:v>0.968</c:v>
                </c:pt>
                <c:pt idx="485">
                  <c:v>0.97</c:v>
                </c:pt>
                <c:pt idx="486">
                  <c:v>0.972</c:v>
                </c:pt>
                <c:pt idx="487">
                  <c:v>0.974</c:v>
                </c:pt>
                <c:pt idx="488">
                  <c:v>0.976</c:v>
                </c:pt>
                <c:pt idx="489">
                  <c:v>0.978</c:v>
                </c:pt>
                <c:pt idx="490">
                  <c:v>0.98</c:v>
                </c:pt>
                <c:pt idx="491">
                  <c:v>0.982</c:v>
                </c:pt>
                <c:pt idx="492">
                  <c:v>0.984</c:v>
                </c:pt>
                <c:pt idx="493">
                  <c:v>0.986</c:v>
                </c:pt>
                <c:pt idx="494">
                  <c:v>0.988</c:v>
                </c:pt>
                <c:pt idx="495">
                  <c:v>0.99</c:v>
                </c:pt>
                <c:pt idx="496">
                  <c:v>0.992</c:v>
                </c:pt>
                <c:pt idx="497">
                  <c:v>0.994</c:v>
                </c:pt>
                <c:pt idx="498">
                  <c:v>0.996</c:v>
                </c:pt>
                <c:pt idx="499">
                  <c:v>0.998</c:v>
                </c:pt>
                <c:pt idx="500">
                  <c:v>1.0</c:v>
                </c:pt>
                <c:pt idx="501">
                  <c:v>1.002</c:v>
                </c:pt>
                <c:pt idx="502">
                  <c:v>1.004</c:v>
                </c:pt>
                <c:pt idx="503">
                  <c:v>1.006</c:v>
                </c:pt>
                <c:pt idx="504">
                  <c:v>1.008</c:v>
                </c:pt>
                <c:pt idx="505">
                  <c:v>1.01</c:v>
                </c:pt>
                <c:pt idx="506">
                  <c:v>1.012</c:v>
                </c:pt>
                <c:pt idx="507">
                  <c:v>1.014</c:v>
                </c:pt>
                <c:pt idx="508">
                  <c:v>1.016</c:v>
                </c:pt>
                <c:pt idx="509">
                  <c:v>1.018</c:v>
                </c:pt>
                <c:pt idx="510">
                  <c:v>1.02</c:v>
                </c:pt>
                <c:pt idx="511">
                  <c:v>1.022</c:v>
                </c:pt>
                <c:pt idx="512">
                  <c:v>1.024</c:v>
                </c:pt>
                <c:pt idx="513">
                  <c:v>1.026</c:v>
                </c:pt>
                <c:pt idx="514">
                  <c:v>1.028</c:v>
                </c:pt>
                <c:pt idx="515">
                  <c:v>1.03</c:v>
                </c:pt>
                <c:pt idx="516">
                  <c:v>1.032</c:v>
                </c:pt>
                <c:pt idx="517">
                  <c:v>1.034</c:v>
                </c:pt>
                <c:pt idx="518">
                  <c:v>1.036</c:v>
                </c:pt>
                <c:pt idx="519">
                  <c:v>1.038</c:v>
                </c:pt>
                <c:pt idx="520">
                  <c:v>1.04</c:v>
                </c:pt>
                <c:pt idx="521">
                  <c:v>1.042</c:v>
                </c:pt>
                <c:pt idx="522">
                  <c:v>1.044</c:v>
                </c:pt>
                <c:pt idx="523">
                  <c:v>1.046</c:v>
                </c:pt>
                <c:pt idx="524">
                  <c:v>1.048</c:v>
                </c:pt>
                <c:pt idx="525">
                  <c:v>1.05</c:v>
                </c:pt>
                <c:pt idx="526">
                  <c:v>1.052</c:v>
                </c:pt>
                <c:pt idx="527">
                  <c:v>1.054</c:v>
                </c:pt>
                <c:pt idx="528">
                  <c:v>1.056</c:v>
                </c:pt>
                <c:pt idx="529">
                  <c:v>1.058</c:v>
                </c:pt>
                <c:pt idx="530">
                  <c:v>1.06</c:v>
                </c:pt>
                <c:pt idx="531">
                  <c:v>1.062</c:v>
                </c:pt>
                <c:pt idx="532">
                  <c:v>1.064</c:v>
                </c:pt>
                <c:pt idx="533">
                  <c:v>1.066</c:v>
                </c:pt>
                <c:pt idx="534">
                  <c:v>1.068</c:v>
                </c:pt>
                <c:pt idx="535">
                  <c:v>1.07</c:v>
                </c:pt>
                <c:pt idx="536">
                  <c:v>1.072</c:v>
                </c:pt>
                <c:pt idx="537">
                  <c:v>1.074</c:v>
                </c:pt>
                <c:pt idx="538">
                  <c:v>1.076</c:v>
                </c:pt>
                <c:pt idx="539">
                  <c:v>1.078</c:v>
                </c:pt>
                <c:pt idx="540">
                  <c:v>1.08</c:v>
                </c:pt>
                <c:pt idx="541">
                  <c:v>1.082</c:v>
                </c:pt>
                <c:pt idx="542">
                  <c:v>1.084</c:v>
                </c:pt>
                <c:pt idx="543">
                  <c:v>1.086</c:v>
                </c:pt>
                <c:pt idx="544">
                  <c:v>1.088</c:v>
                </c:pt>
                <c:pt idx="545">
                  <c:v>1.09</c:v>
                </c:pt>
                <c:pt idx="546">
                  <c:v>1.092</c:v>
                </c:pt>
                <c:pt idx="547">
                  <c:v>1.094</c:v>
                </c:pt>
                <c:pt idx="548">
                  <c:v>1.096</c:v>
                </c:pt>
                <c:pt idx="549">
                  <c:v>1.098</c:v>
                </c:pt>
                <c:pt idx="550">
                  <c:v>1.1</c:v>
                </c:pt>
                <c:pt idx="551">
                  <c:v>1.102</c:v>
                </c:pt>
                <c:pt idx="552">
                  <c:v>1.104</c:v>
                </c:pt>
                <c:pt idx="553">
                  <c:v>1.106</c:v>
                </c:pt>
                <c:pt idx="554">
                  <c:v>1.108</c:v>
                </c:pt>
                <c:pt idx="555">
                  <c:v>1.11</c:v>
                </c:pt>
                <c:pt idx="556">
                  <c:v>1.112</c:v>
                </c:pt>
                <c:pt idx="557">
                  <c:v>1.114</c:v>
                </c:pt>
                <c:pt idx="558">
                  <c:v>1.116</c:v>
                </c:pt>
                <c:pt idx="559">
                  <c:v>1.118</c:v>
                </c:pt>
                <c:pt idx="560">
                  <c:v>1.12</c:v>
                </c:pt>
                <c:pt idx="561">
                  <c:v>1.122</c:v>
                </c:pt>
                <c:pt idx="562">
                  <c:v>1.124</c:v>
                </c:pt>
                <c:pt idx="563">
                  <c:v>1.126</c:v>
                </c:pt>
                <c:pt idx="564">
                  <c:v>1.128</c:v>
                </c:pt>
                <c:pt idx="565">
                  <c:v>1.13</c:v>
                </c:pt>
                <c:pt idx="566">
                  <c:v>1.132</c:v>
                </c:pt>
                <c:pt idx="567">
                  <c:v>1.134</c:v>
                </c:pt>
                <c:pt idx="568">
                  <c:v>1.136</c:v>
                </c:pt>
                <c:pt idx="569">
                  <c:v>1.138</c:v>
                </c:pt>
                <c:pt idx="570">
                  <c:v>1.14</c:v>
                </c:pt>
                <c:pt idx="571">
                  <c:v>1.142</c:v>
                </c:pt>
                <c:pt idx="572">
                  <c:v>1.144</c:v>
                </c:pt>
                <c:pt idx="573">
                  <c:v>1.146</c:v>
                </c:pt>
                <c:pt idx="574">
                  <c:v>1.148</c:v>
                </c:pt>
                <c:pt idx="575">
                  <c:v>1.15</c:v>
                </c:pt>
                <c:pt idx="576">
                  <c:v>1.152</c:v>
                </c:pt>
                <c:pt idx="577">
                  <c:v>1.154</c:v>
                </c:pt>
                <c:pt idx="578">
                  <c:v>1.156</c:v>
                </c:pt>
                <c:pt idx="579">
                  <c:v>1.158</c:v>
                </c:pt>
                <c:pt idx="580">
                  <c:v>1.16</c:v>
                </c:pt>
                <c:pt idx="581">
                  <c:v>1.162</c:v>
                </c:pt>
                <c:pt idx="582">
                  <c:v>1.164</c:v>
                </c:pt>
                <c:pt idx="583">
                  <c:v>1.166</c:v>
                </c:pt>
                <c:pt idx="584">
                  <c:v>1.168</c:v>
                </c:pt>
                <c:pt idx="585">
                  <c:v>1.17</c:v>
                </c:pt>
                <c:pt idx="586">
                  <c:v>1.172</c:v>
                </c:pt>
                <c:pt idx="587">
                  <c:v>1.174</c:v>
                </c:pt>
                <c:pt idx="588">
                  <c:v>1.176</c:v>
                </c:pt>
                <c:pt idx="589">
                  <c:v>1.178</c:v>
                </c:pt>
                <c:pt idx="590">
                  <c:v>1.18</c:v>
                </c:pt>
                <c:pt idx="591">
                  <c:v>1.182</c:v>
                </c:pt>
                <c:pt idx="592">
                  <c:v>1.184</c:v>
                </c:pt>
                <c:pt idx="593">
                  <c:v>1.186</c:v>
                </c:pt>
                <c:pt idx="594">
                  <c:v>1.188</c:v>
                </c:pt>
                <c:pt idx="595">
                  <c:v>1.19</c:v>
                </c:pt>
                <c:pt idx="596">
                  <c:v>1.192</c:v>
                </c:pt>
                <c:pt idx="597">
                  <c:v>1.194</c:v>
                </c:pt>
                <c:pt idx="598">
                  <c:v>1.196</c:v>
                </c:pt>
                <c:pt idx="599">
                  <c:v>1.198</c:v>
                </c:pt>
                <c:pt idx="600">
                  <c:v>1.2</c:v>
                </c:pt>
                <c:pt idx="601">
                  <c:v>1.202</c:v>
                </c:pt>
                <c:pt idx="602">
                  <c:v>1.204</c:v>
                </c:pt>
                <c:pt idx="603">
                  <c:v>1.206</c:v>
                </c:pt>
                <c:pt idx="604">
                  <c:v>1.208</c:v>
                </c:pt>
                <c:pt idx="605">
                  <c:v>1.21</c:v>
                </c:pt>
                <c:pt idx="606">
                  <c:v>1.212</c:v>
                </c:pt>
                <c:pt idx="607">
                  <c:v>1.214</c:v>
                </c:pt>
                <c:pt idx="608">
                  <c:v>1.216</c:v>
                </c:pt>
                <c:pt idx="609">
                  <c:v>1.218</c:v>
                </c:pt>
                <c:pt idx="610">
                  <c:v>1.22</c:v>
                </c:pt>
                <c:pt idx="611">
                  <c:v>1.222</c:v>
                </c:pt>
                <c:pt idx="612">
                  <c:v>1.224</c:v>
                </c:pt>
                <c:pt idx="613">
                  <c:v>1.226</c:v>
                </c:pt>
                <c:pt idx="614">
                  <c:v>1.228</c:v>
                </c:pt>
                <c:pt idx="615">
                  <c:v>1.23</c:v>
                </c:pt>
                <c:pt idx="616">
                  <c:v>1.232</c:v>
                </c:pt>
                <c:pt idx="617">
                  <c:v>1.234</c:v>
                </c:pt>
                <c:pt idx="618">
                  <c:v>1.236</c:v>
                </c:pt>
                <c:pt idx="619">
                  <c:v>1.238</c:v>
                </c:pt>
                <c:pt idx="620">
                  <c:v>1.24</c:v>
                </c:pt>
                <c:pt idx="621">
                  <c:v>1.242</c:v>
                </c:pt>
                <c:pt idx="622">
                  <c:v>1.244</c:v>
                </c:pt>
                <c:pt idx="623">
                  <c:v>1.246</c:v>
                </c:pt>
                <c:pt idx="624">
                  <c:v>1.248</c:v>
                </c:pt>
                <c:pt idx="625">
                  <c:v>1.25</c:v>
                </c:pt>
                <c:pt idx="626">
                  <c:v>1.252</c:v>
                </c:pt>
                <c:pt idx="627">
                  <c:v>1.254</c:v>
                </c:pt>
                <c:pt idx="628">
                  <c:v>1.256</c:v>
                </c:pt>
                <c:pt idx="629">
                  <c:v>1.258</c:v>
                </c:pt>
                <c:pt idx="630">
                  <c:v>1.26</c:v>
                </c:pt>
                <c:pt idx="631">
                  <c:v>1.262</c:v>
                </c:pt>
                <c:pt idx="632">
                  <c:v>1.264</c:v>
                </c:pt>
                <c:pt idx="633">
                  <c:v>1.266</c:v>
                </c:pt>
                <c:pt idx="634">
                  <c:v>1.268</c:v>
                </c:pt>
                <c:pt idx="635">
                  <c:v>1.27</c:v>
                </c:pt>
                <c:pt idx="636">
                  <c:v>1.272</c:v>
                </c:pt>
                <c:pt idx="637">
                  <c:v>1.274</c:v>
                </c:pt>
                <c:pt idx="638">
                  <c:v>1.276</c:v>
                </c:pt>
                <c:pt idx="639">
                  <c:v>1.278</c:v>
                </c:pt>
                <c:pt idx="640">
                  <c:v>1.28</c:v>
                </c:pt>
                <c:pt idx="641">
                  <c:v>1.282</c:v>
                </c:pt>
                <c:pt idx="642">
                  <c:v>1.284</c:v>
                </c:pt>
                <c:pt idx="643">
                  <c:v>1.286</c:v>
                </c:pt>
                <c:pt idx="644">
                  <c:v>1.288</c:v>
                </c:pt>
                <c:pt idx="645">
                  <c:v>1.29</c:v>
                </c:pt>
                <c:pt idx="646">
                  <c:v>1.292</c:v>
                </c:pt>
                <c:pt idx="647">
                  <c:v>1.294</c:v>
                </c:pt>
                <c:pt idx="648">
                  <c:v>1.296</c:v>
                </c:pt>
                <c:pt idx="649">
                  <c:v>1.298</c:v>
                </c:pt>
                <c:pt idx="650">
                  <c:v>1.3</c:v>
                </c:pt>
                <c:pt idx="651">
                  <c:v>1.302</c:v>
                </c:pt>
                <c:pt idx="652">
                  <c:v>1.304</c:v>
                </c:pt>
                <c:pt idx="653">
                  <c:v>1.306</c:v>
                </c:pt>
                <c:pt idx="654">
                  <c:v>1.308</c:v>
                </c:pt>
                <c:pt idx="655">
                  <c:v>1.31</c:v>
                </c:pt>
                <c:pt idx="656">
                  <c:v>1.312</c:v>
                </c:pt>
                <c:pt idx="657">
                  <c:v>1.314</c:v>
                </c:pt>
                <c:pt idx="658">
                  <c:v>1.316</c:v>
                </c:pt>
                <c:pt idx="659">
                  <c:v>1.318</c:v>
                </c:pt>
                <c:pt idx="660">
                  <c:v>1.32</c:v>
                </c:pt>
                <c:pt idx="661">
                  <c:v>1.322</c:v>
                </c:pt>
                <c:pt idx="662">
                  <c:v>1.324</c:v>
                </c:pt>
                <c:pt idx="663">
                  <c:v>1.326</c:v>
                </c:pt>
                <c:pt idx="664">
                  <c:v>1.328</c:v>
                </c:pt>
                <c:pt idx="665">
                  <c:v>1.33</c:v>
                </c:pt>
                <c:pt idx="666">
                  <c:v>1.332</c:v>
                </c:pt>
                <c:pt idx="667">
                  <c:v>1.334</c:v>
                </c:pt>
                <c:pt idx="668">
                  <c:v>1.336</c:v>
                </c:pt>
                <c:pt idx="669">
                  <c:v>1.338</c:v>
                </c:pt>
                <c:pt idx="670">
                  <c:v>1.34</c:v>
                </c:pt>
                <c:pt idx="671">
                  <c:v>1.342</c:v>
                </c:pt>
                <c:pt idx="672">
                  <c:v>1.344</c:v>
                </c:pt>
                <c:pt idx="673">
                  <c:v>1.346</c:v>
                </c:pt>
                <c:pt idx="674">
                  <c:v>1.348</c:v>
                </c:pt>
                <c:pt idx="675">
                  <c:v>1.35</c:v>
                </c:pt>
                <c:pt idx="676">
                  <c:v>1.352</c:v>
                </c:pt>
                <c:pt idx="677">
                  <c:v>1.354</c:v>
                </c:pt>
                <c:pt idx="678">
                  <c:v>1.356</c:v>
                </c:pt>
                <c:pt idx="679">
                  <c:v>1.358</c:v>
                </c:pt>
                <c:pt idx="680">
                  <c:v>1.36</c:v>
                </c:pt>
                <c:pt idx="681">
                  <c:v>1.362</c:v>
                </c:pt>
                <c:pt idx="682">
                  <c:v>1.364</c:v>
                </c:pt>
                <c:pt idx="683">
                  <c:v>1.366</c:v>
                </c:pt>
                <c:pt idx="684">
                  <c:v>1.368</c:v>
                </c:pt>
                <c:pt idx="685">
                  <c:v>1.37</c:v>
                </c:pt>
                <c:pt idx="686">
                  <c:v>1.372</c:v>
                </c:pt>
                <c:pt idx="687">
                  <c:v>1.374</c:v>
                </c:pt>
                <c:pt idx="688">
                  <c:v>1.376</c:v>
                </c:pt>
                <c:pt idx="689">
                  <c:v>1.378</c:v>
                </c:pt>
                <c:pt idx="690">
                  <c:v>1.38</c:v>
                </c:pt>
                <c:pt idx="691">
                  <c:v>1.382</c:v>
                </c:pt>
                <c:pt idx="692">
                  <c:v>1.384</c:v>
                </c:pt>
                <c:pt idx="693">
                  <c:v>1.386</c:v>
                </c:pt>
                <c:pt idx="694">
                  <c:v>1.388</c:v>
                </c:pt>
                <c:pt idx="695">
                  <c:v>1.39</c:v>
                </c:pt>
                <c:pt idx="696">
                  <c:v>1.392</c:v>
                </c:pt>
                <c:pt idx="697">
                  <c:v>1.394</c:v>
                </c:pt>
                <c:pt idx="698">
                  <c:v>1.396</c:v>
                </c:pt>
                <c:pt idx="699">
                  <c:v>1.398</c:v>
                </c:pt>
                <c:pt idx="700">
                  <c:v>1.4</c:v>
                </c:pt>
                <c:pt idx="701">
                  <c:v>1.401999999999999</c:v>
                </c:pt>
                <c:pt idx="702">
                  <c:v>1.403999999999999</c:v>
                </c:pt>
                <c:pt idx="703">
                  <c:v>1.405999999999999</c:v>
                </c:pt>
                <c:pt idx="704">
                  <c:v>1.407999999999999</c:v>
                </c:pt>
                <c:pt idx="705">
                  <c:v>1.41</c:v>
                </c:pt>
                <c:pt idx="706">
                  <c:v>1.411999999999999</c:v>
                </c:pt>
                <c:pt idx="707">
                  <c:v>1.413999999999999</c:v>
                </c:pt>
                <c:pt idx="708">
                  <c:v>1.415999999999999</c:v>
                </c:pt>
                <c:pt idx="709">
                  <c:v>1.417999999999999</c:v>
                </c:pt>
                <c:pt idx="710">
                  <c:v>1.42</c:v>
                </c:pt>
                <c:pt idx="711">
                  <c:v>1.421999999999999</c:v>
                </c:pt>
                <c:pt idx="712">
                  <c:v>1.423999999999999</c:v>
                </c:pt>
                <c:pt idx="713">
                  <c:v>1.425999999999999</c:v>
                </c:pt>
                <c:pt idx="714">
                  <c:v>1.427999999999999</c:v>
                </c:pt>
                <c:pt idx="715">
                  <c:v>1.43</c:v>
                </c:pt>
                <c:pt idx="716">
                  <c:v>1.431999999999999</c:v>
                </c:pt>
                <c:pt idx="717">
                  <c:v>1.433999999999999</c:v>
                </c:pt>
                <c:pt idx="718">
                  <c:v>1.435999999999999</c:v>
                </c:pt>
                <c:pt idx="719">
                  <c:v>1.437999999999999</c:v>
                </c:pt>
                <c:pt idx="720">
                  <c:v>1.44</c:v>
                </c:pt>
                <c:pt idx="721">
                  <c:v>1.441999999999999</c:v>
                </c:pt>
                <c:pt idx="722">
                  <c:v>1.444</c:v>
                </c:pt>
                <c:pt idx="723">
                  <c:v>1.446</c:v>
                </c:pt>
                <c:pt idx="724">
                  <c:v>1.448</c:v>
                </c:pt>
                <c:pt idx="725">
                  <c:v>1.45</c:v>
                </c:pt>
                <c:pt idx="726">
                  <c:v>1.452</c:v>
                </c:pt>
                <c:pt idx="727">
                  <c:v>1.454</c:v>
                </c:pt>
                <c:pt idx="728">
                  <c:v>1.456</c:v>
                </c:pt>
                <c:pt idx="729">
                  <c:v>1.458</c:v>
                </c:pt>
                <c:pt idx="730">
                  <c:v>1.46</c:v>
                </c:pt>
                <c:pt idx="731">
                  <c:v>1.462</c:v>
                </c:pt>
                <c:pt idx="732">
                  <c:v>1.464</c:v>
                </c:pt>
                <c:pt idx="733">
                  <c:v>1.466</c:v>
                </c:pt>
                <c:pt idx="734">
                  <c:v>1.468</c:v>
                </c:pt>
                <c:pt idx="735">
                  <c:v>1.47</c:v>
                </c:pt>
                <c:pt idx="736">
                  <c:v>1.472</c:v>
                </c:pt>
                <c:pt idx="737">
                  <c:v>1.474</c:v>
                </c:pt>
                <c:pt idx="738">
                  <c:v>1.476</c:v>
                </c:pt>
                <c:pt idx="739">
                  <c:v>1.478</c:v>
                </c:pt>
                <c:pt idx="740">
                  <c:v>1.48</c:v>
                </c:pt>
                <c:pt idx="741">
                  <c:v>1.482</c:v>
                </c:pt>
                <c:pt idx="742">
                  <c:v>1.484</c:v>
                </c:pt>
                <c:pt idx="743">
                  <c:v>1.486</c:v>
                </c:pt>
                <c:pt idx="744">
                  <c:v>1.488</c:v>
                </c:pt>
                <c:pt idx="745">
                  <c:v>1.49</c:v>
                </c:pt>
                <c:pt idx="746">
                  <c:v>1.492</c:v>
                </c:pt>
                <c:pt idx="747">
                  <c:v>1.494</c:v>
                </c:pt>
                <c:pt idx="748">
                  <c:v>1.496</c:v>
                </c:pt>
                <c:pt idx="749">
                  <c:v>1.498</c:v>
                </c:pt>
                <c:pt idx="750">
                  <c:v>1.5</c:v>
                </c:pt>
                <c:pt idx="751">
                  <c:v>1.502</c:v>
                </c:pt>
                <c:pt idx="752">
                  <c:v>1.504</c:v>
                </c:pt>
                <c:pt idx="753">
                  <c:v>1.506</c:v>
                </c:pt>
                <c:pt idx="754">
                  <c:v>1.508</c:v>
                </c:pt>
                <c:pt idx="755">
                  <c:v>1.51</c:v>
                </c:pt>
                <c:pt idx="756">
                  <c:v>1.512</c:v>
                </c:pt>
                <c:pt idx="757">
                  <c:v>1.514</c:v>
                </c:pt>
                <c:pt idx="758">
                  <c:v>1.516</c:v>
                </c:pt>
                <c:pt idx="759">
                  <c:v>1.518</c:v>
                </c:pt>
                <c:pt idx="760">
                  <c:v>1.52</c:v>
                </c:pt>
                <c:pt idx="761">
                  <c:v>1.522</c:v>
                </c:pt>
                <c:pt idx="762">
                  <c:v>1.524</c:v>
                </c:pt>
                <c:pt idx="763">
                  <c:v>1.526</c:v>
                </c:pt>
                <c:pt idx="764">
                  <c:v>1.528</c:v>
                </c:pt>
                <c:pt idx="765">
                  <c:v>1.53</c:v>
                </c:pt>
                <c:pt idx="766">
                  <c:v>1.532</c:v>
                </c:pt>
                <c:pt idx="767">
                  <c:v>1.534</c:v>
                </c:pt>
                <c:pt idx="768">
                  <c:v>1.536</c:v>
                </c:pt>
                <c:pt idx="769">
                  <c:v>1.538</c:v>
                </c:pt>
                <c:pt idx="770">
                  <c:v>1.54</c:v>
                </c:pt>
                <c:pt idx="771">
                  <c:v>1.542</c:v>
                </c:pt>
                <c:pt idx="772">
                  <c:v>1.544</c:v>
                </c:pt>
                <c:pt idx="773">
                  <c:v>1.546</c:v>
                </c:pt>
                <c:pt idx="774">
                  <c:v>1.548</c:v>
                </c:pt>
                <c:pt idx="775">
                  <c:v>1.55</c:v>
                </c:pt>
                <c:pt idx="776">
                  <c:v>1.552</c:v>
                </c:pt>
                <c:pt idx="777">
                  <c:v>1.554</c:v>
                </c:pt>
                <c:pt idx="778">
                  <c:v>1.556</c:v>
                </c:pt>
                <c:pt idx="779">
                  <c:v>1.558</c:v>
                </c:pt>
                <c:pt idx="780">
                  <c:v>1.56</c:v>
                </c:pt>
                <c:pt idx="781">
                  <c:v>1.562</c:v>
                </c:pt>
                <c:pt idx="782">
                  <c:v>1.564</c:v>
                </c:pt>
                <c:pt idx="783">
                  <c:v>1.566</c:v>
                </c:pt>
                <c:pt idx="784">
                  <c:v>1.568</c:v>
                </c:pt>
                <c:pt idx="785">
                  <c:v>1.57</c:v>
                </c:pt>
                <c:pt idx="786">
                  <c:v>1.572</c:v>
                </c:pt>
                <c:pt idx="787">
                  <c:v>1.574</c:v>
                </c:pt>
                <c:pt idx="788">
                  <c:v>1.576</c:v>
                </c:pt>
                <c:pt idx="789">
                  <c:v>1.578</c:v>
                </c:pt>
                <c:pt idx="790">
                  <c:v>1.58</c:v>
                </c:pt>
                <c:pt idx="791">
                  <c:v>1.582</c:v>
                </c:pt>
                <c:pt idx="792">
                  <c:v>1.584</c:v>
                </c:pt>
                <c:pt idx="793">
                  <c:v>1.586</c:v>
                </c:pt>
                <c:pt idx="794">
                  <c:v>1.588</c:v>
                </c:pt>
                <c:pt idx="795">
                  <c:v>1.59</c:v>
                </c:pt>
                <c:pt idx="796">
                  <c:v>1.592</c:v>
                </c:pt>
                <c:pt idx="797">
                  <c:v>1.594</c:v>
                </c:pt>
                <c:pt idx="798">
                  <c:v>1.596</c:v>
                </c:pt>
                <c:pt idx="799">
                  <c:v>1.598</c:v>
                </c:pt>
                <c:pt idx="800">
                  <c:v>1.6</c:v>
                </c:pt>
                <c:pt idx="801">
                  <c:v>1.602</c:v>
                </c:pt>
                <c:pt idx="802">
                  <c:v>1.604</c:v>
                </c:pt>
                <c:pt idx="803">
                  <c:v>1.606</c:v>
                </c:pt>
                <c:pt idx="804">
                  <c:v>1.608</c:v>
                </c:pt>
                <c:pt idx="805">
                  <c:v>1.61</c:v>
                </c:pt>
                <c:pt idx="806">
                  <c:v>1.612</c:v>
                </c:pt>
                <c:pt idx="807">
                  <c:v>1.614</c:v>
                </c:pt>
                <c:pt idx="808">
                  <c:v>1.616</c:v>
                </c:pt>
                <c:pt idx="809">
                  <c:v>1.618</c:v>
                </c:pt>
                <c:pt idx="810">
                  <c:v>1.62</c:v>
                </c:pt>
                <c:pt idx="811">
                  <c:v>1.622</c:v>
                </c:pt>
                <c:pt idx="812">
                  <c:v>1.624</c:v>
                </c:pt>
                <c:pt idx="813">
                  <c:v>1.626</c:v>
                </c:pt>
                <c:pt idx="814">
                  <c:v>1.628</c:v>
                </c:pt>
                <c:pt idx="815">
                  <c:v>1.63</c:v>
                </c:pt>
                <c:pt idx="816">
                  <c:v>1.632</c:v>
                </c:pt>
                <c:pt idx="817">
                  <c:v>1.634</c:v>
                </c:pt>
                <c:pt idx="818">
                  <c:v>1.636</c:v>
                </c:pt>
                <c:pt idx="819">
                  <c:v>1.638</c:v>
                </c:pt>
                <c:pt idx="820">
                  <c:v>1.64</c:v>
                </c:pt>
                <c:pt idx="821">
                  <c:v>1.642</c:v>
                </c:pt>
                <c:pt idx="822">
                  <c:v>1.644</c:v>
                </c:pt>
                <c:pt idx="823">
                  <c:v>1.646</c:v>
                </c:pt>
                <c:pt idx="824">
                  <c:v>1.648</c:v>
                </c:pt>
                <c:pt idx="825">
                  <c:v>1.65</c:v>
                </c:pt>
                <c:pt idx="826">
                  <c:v>1.652</c:v>
                </c:pt>
                <c:pt idx="827">
                  <c:v>1.654</c:v>
                </c:pt>
                <c:pt idx="828">
                  <c:v>1.656</c:v>
                </c:pt>
                <c:pt idx="829">
                  <c:v>1.658</c:v>
                </c:pt>
                <c:pt idx="830">
                  <c:v>1.66</c:v>
                </c:pt>
                <c:pt idx="831">
                  <c:v>1.662</c:v>
                </c:pt>
                <c:pt idx="832">
                  <c:v>1.664</c:v>
                </c:pt>
                <c:pt idx="833">
                  <c:v>1.666</c:v>
                </c:pt>
                <c:pt idx="834">
                  <c:v>1.668</c:v>
                </c:pt>
                <c:pt idx="835">
                  <c:v>1.67</c:v>
                </c:pt>
                <c:pt idx="836">
                  <c:v>1.672</c:v>
                </c:pt>
                <c:pt idx="837">
                  <c:v>1.674</c:v>
                </c:pt>
                <c:pt idx="838">
                  <c:v>1.676</c:v>
                </c:pt>
                <c:pt idx="839">
                  <c:v>1.678</c:v>
                </c:pt>
                <c:pt idx="840">
                  <c:v>1.68</c:v>
                </c:pt>
                <c:pt idx="841">
                  <c:v>1.682</c:v>
                </c:pt>
                <c:pt idx="842">
                  <c:v>1.684</c:v>
                </c:pt>
                <c:pt idx="843">
                  <c:v>1.686</c:v>
                </c:pt>
                <c:pt idx="844">
                  <c:v>1.688</c:v>
                </c:pt>
                <c:pt idx="845">
                  <c:v>1.69</c:v>
                </c:pt>
                <c:pt idx="846">
                  <c:v>1.692</c:v>
                </c:pt>
                <c:pt idx="847">
                  <c:v>1.694</c:v>
                </c:pt>
                <c:pt idx="848">
                  <c:v>1.696</c:v>
                </c:pt>
                <c:pt idx="849">
                  <c:v>1.698</c:v>
                </c:pt>
                <c:pt idx="850">
                  <c:v>1.7</c:v>
                </c:pt>
                <c:pt idx="851">
                  <c:v>1.702</c:v>
                </c:pt>
                <c:pt idx="852">
                  <c:v>1.704</c:v>
                </c:pt>
                <c:pt idx="853">
                  <c:v>1.706</c:v>
                </c:pt>
                <c:pt idx="854">
                  <c:v>1.708</c:v>
                </c:pt>
                <c:pt idx="855">
                  <c:v>1.71</c:v>
                </c:pt>
                <c:pt idx="856">
                  <c:v>1.712</c:v>
                </c:pt>
                <c:pt idx="857">
                  <c:v>1.714</c:v>
                </c:pt>
                <c:pt idx="858">
                  <c:v>1.716</c:v>
                </c:pt>
                <c:pt idx="859">
                  <c:v>1.718</c:v>
                </c:pt>
                <c:pt idx="860">
                  <c:v>1.72</c:v>
                </c:pt>
                <c:pt idx="861">
                  <c:v>1.722</c:v>
                </c:pt>
                <c:pt idx="862">
                  <c:v>1.724</c:v>
                </c:pt>
                <c:pt idx="863">
                  <c:v>1.726</c:v>
                </c:pt>
                <c:pt idx="864">
                  <c:v>1.728</c:v>
                </c:pt>
                <c:pt idx="865">
                  <c:v>1.73</c:v>
                </c:pt>
                <c:pt idx="866">
                  <c:v>1.732</c:v>
                </c:pt>
                <c:pt idx="867">
                  <c:v>1.734</c:v>
                </c:pt>
                <c:pt idx="868">
                  <c:v>1.736</c:v>
                </c:pt>
                <c:pt idx="869">
                  <c:v>1.738</c:v>
                </c:pt>
                <c:pt idx="870">
                  <c:v>1.74</c:v>
                </c:pt>
                <c:pt idx="871">
                  <c:v>1.742</c:v>
                </c:pt>
                <c:pt idx="872">
                  <c:v>1.744</c:v>
                </c:pt>
                <c:pt idx="873">
                  <c:v>1.746</c:v>
                </c:pt>
                <c:pt idx="874">
                  <c:v>1.748</c:v>
                </c:pt>
                <c:pt idx="875">
                  <c:v>1.75</c:v>
                </c:pt>
                <c:pt idx="876">
                  <c:v>1.752</c:v>
                </c:pt>
                <c:pt idx="877">
                  <c:v>1.754</c:v>
                </c:pt>
                <c:pt idx="878">
                  <c:v>1.756</c:v>
                </c:pt>
                <c:pt idx="879">
                  <c:v>1.758</c:v>
                </c:pt>
                <c:pt idx="880">
                  <c:v>1.76</c:v>
                </c:pt>
                <c:pt idx="881">
                  <c:v>1.762</c:v>
                </c:pt>
                <c:pt idx="882">
                  <c:v>1.764</c:v>
                </c:pt>
                <c:pt idx="883">
                  <c:v>1.766</c:v>
                </c:pt>
                <c:pt idx="884">
                  <c:v>1.768</c:v>
                </c:pt>
                <c:pt idx="885">
                  <c:v>1.77</c:v>
                </c:pt>
                <c:pt idx="886">
                  <c:v>1.772</c:v>
                </c:pt>
                <c:pt idx="887">
                  <c:v>1.774</c:v>
                </c:pt>
                <c:pt idx="888">
                  <c:v>1.776</c:v>
                </c:pt>
                <c:pt idx="889">
                  <c:v>1.778</c:v>
                </c:pt>
                <c:pt idx="890">
                  <c:v>1.78</c:v>
                </c:pt>
                <c:pt idx="891">
                  <c:v>1.782</c:v>
                </c:pt>
                <c:pt idx="892">
                  <c:v>1.784</c:v>
                </c:pt>
                <c:pt idx="893">
                  <c:v>1.786</c:v>
                </c:pt>
                <c:pt idx="894">
                  <c:v>1.788</c:v>
                </c:pt>
                <c:pt idx="895">
                  <c:v>1.79</c:v>
                </c:pt>
                <c:pt idx="896">
                  <c:v>1.792</c:v>
                </c:pt>
                <c:pt idx="897">
                  <c:v>1.794</c:v>
                </c:pt>
                <c:pt idx="898">
                  <c:v>1.796</c:v>
                </c:pt>
                <c:pt idx="899">
                  <c:v>1.798</c:v>
                </c:pt>
                <c:pt idx="900">
                  <c:v>1.8</c:v>
                </c:pt>
                <c:pt idx="901">
                  <c:v>1.802</c:v>
                </c:pt>
                <c:pt idx="902">
                  <c:v>1.804</c:v>
                </c:pt>
                <c:pt idx="903">
                  <c:v>1.806</c:v>
                </c:pt>
                <c:pt idx="904">
                  <c:v>1.808</c:v>
                </c:pt>
                <c:pt idx="905">
                  <c:v>1.81</c:v>
                </c:pt>
                <c:pt idx="906">
                  <c:v>1.812</c:v>
                </c:pt>
                <c:pt idx="907">
                  <c:v>1.814</c:v>
                </c:pt>
                <c:pt idx="908">
                  <c:v>1.816</c:v>
                </c:pt>
                <c:pt idx="909">
                  <c:v>1.818</c:v>
                </c:pt>
                <c:pt idx="910">
                  <c:v>1.82</c:v>
                </c:pt>
                <c:pt idx="911">
                  <c:v>1.822</c:v>
                </c:pt>
                <c:pt idx="912">
                  <c:v>1.824</c:v>
                </c:pt>
                <c:pt idx="913">
                  <c:v>1.826</c:v>
                </c:pt>
                <c:pt idx="914">
                  <c:v>1.828</c:v>
                </c:pt>
                <c:pt idx="915">
                  <c:v>1.83</c:v>
                </c:pt>
                <c:pt idx="916">
                  <c:v>1.832</c:v>
                </c:pt>
                <c:pt idx="917">
                  <c:v>1.834</c:v>
                </c:pt>
                <c:pt idx="918">
                  <c:v>1.836</c:v>
                </c:pt>
                <c:pt idx="919">
                  <c:v>1.838</c:v>
                </c:pt>
                <c:pt idx="920">
                  <c:v>1.84</c:v>
                </c:pt>
                <c:pt idx="921">
                  <c:v>1.842</c:v>
                </c:pt>
                <c:pt idx="922">
                  <c:v>1.844</c:v>
                </c:pt>
                <c:pt idx="923">
                  <c:v>1.846</c:v>
                </c:pt>
                <c:pt idx="924">
                  <c:v>1.848</c:v>
                </c:pt>
                <c:pt idx="925">
                  <c:v>1.85</c:v>
                </c:pt>
                <c:pt idx="926">
                  <c:v>1.852</c:v>
                </c:pt>
                <c:pt idx="927">
                  <c:v>1.854</c:v>
                </c:pt>
                <c:pt idx="928">
                  <c:v>1.856</c:v>
                </c:pt>
                <c:pt idx="929">
                  <c:v>1.858</c:v>
                </c:pt>
                <c:pt idx="930">
                  <c:v>1.86</c:v>
                </c:pt>
                <c:pt idx="931">
                  <c:v>1.862</c:v>
                </c:pt>
                <c:pt idx="932">
                  <c:v>1.864</c:v>
                </c:pt>
                <c:pt idx="933">
                  <c:v>1.866</c:v>
                </c:pt>
                <c:pt idx="934">
                  <c:v>1.868</c:v>
                </c:pt>
                <c:pt idx="935">
                  <c:v>1.87</c:v>
                </c:pt>
                <c:pt idx="936">
                  <c:v>1.872</c:v>
                </c:pt>
                <c:pt idx="937">
                  <c:v>1.874</c:v>
                </c:pt>
                <c:pt idx="938">
                  <c:v>1.876</c:v>
                </c:pt>
                <c:pt idx="939">
                  <c:v>1.878</c:v>
                </c:pt>
                <c:pt idx="940">
                  <c:v>1.88</c:v>
                </c:pt>
                <c:pt idx="941">
                  <c:v>1.882</c:v>
                </c:pt>
                <c:pt idx="942">
                  <c:v>1.884</c:v>
                </c:pt>
                <c:pt idx="943">
                  <c:v>1.886</c:v>
                </c:pt>
                <c:pt idx="944">
                  <c:v>1.888</c:v>
                </c:pt>
                <c:pt idx="945">
                  <c:v>1.89</c:v>
                </c:pt>
                <c:pt idx="946">
                  <c:v>1.892</c:v>
                </c:pt>
                <c:pt idx="947">
                  <c:v>1.894</c:v>
                </c:pt>
                <c:pt idx="948">
                  <c:v>1.896</c:v>
                </c:pt>
                <c:pt idx="949">
                  <c:v>1.898</c:v>
                </c:pt>
                <c:pt idx="950">
                  <c:v>1.9</c:v>
                </c:pt>
                <c:pt idx="951">
                  <c:v>1.901999999999999</c:v>
                </c:pt>
                <c:pt idx="952">
                  <c:v>1.903999999999999</c:v>
                </c:pt>
                <c:pt idx="953">
                  <c:v>1.905999999999999</c:v>
                </c:pt>
                <c:pt idx="954">
                  <c:v>1.907999999999999</c:v>
                </c:pt>
                <c:pt idx="955">
                  <c:v>1.91</c:v>
                </c:pt>
                <c:pt idx="956">
                  <c:v>1.911999999999999</c:v>
                </c:pt>
                <c:pt idx="957">
                  <c:v>1.913999999999999</c:v>
                </c:pt>
                <c:pt idx="958">
                  <c:v>1.915999999999999</c:v>
                </c:pt>
                <c:pt idx="959">
                  <c:v>1.917999999999999</c:v>
                </c:pt>
                <c:pt idx="960">
                  <c:v>1.92</c:v>
                </c:pt>
                <c:pt idx="961">
                  <c:v>1.921999999999999</c:v>
                </c:pt>
                <c:pt idx="962">
                  <c:v>1.923999999999999</c:v>
                </c:pt>
                <c:pt idx="963">
                  <c:v>1.925999999999999</c:v>
                </c:pt>
                <c:pt idx="964">
                  <c:v>1.927999999999999</c:v>
                </c:pt>
                <c:pt idx="965">
                  <c:v>1.93</c:v>
                </c:pt>
                <c:pt idx="966">
                  <c:v>1.931999999999999</c:v>
                </c:pt>
                <c:pt idx="967">
                  <c:v>1.933999999999999</c:v>
                </c:pt>
                <c:pt idx="968">
                  <c:v>1.935999999999999</c:v>
                </c:pt>
                <c:pt idx="969">
                  <c:v>1.937999999999999</c:v>
                </c:pt>
                <c:pt idx="970">
                  <c:v>1.94</c:v>
                </c:pt>
                <c:pt idx="971">
                  <c:v>1.941999999999999</c:v>
                </c:pt>
                <c:pt idx="972">
                  <c:v>1.944</c:v>
                </c:pt>
                <c:pt idx="973">
                  <c:v>1.946</c:v>
                </c:pt>
                <c:pt idx="974">
                  <c:v>1.948</c:v>
                </c:pt>
                <c:pt idx="975">
                  <c:v>1.95</c:v>
                </c:pt>
                <c:pt idx="976">
                  <c:v>1.952</c:v>
                </c:pt>
                <c:pt idx="977">
                  <c:v>1.954</c:v>
                </c:pt>
                <c:pt idx="978">
                  <c:v>1.956</c:v>
                </c:pt>
                <c:pt idx="979">
                  <c:v>1.958</c:v>
                </c:pt>
                <c:pt idx="980">
                  <c:v>1.96</c:v>
                </c:pt>
                <c:pt idx="981">
                  <c:v>1.962</c:v>
                </c:pt>
                <c:pt idx="982">
                  <c:v>1.964</c:v>
                </c:pt>
                <c:pt idx="983">
                  <c:v>1.966</c:v>
                </c:pt>
                <c:pt idx="984">
                  <c:v>1.968</c:v>
                </c:pt>
                <c:pt idx="985">
                  <c:v>1.97</c:v>
                </c:pt>
                <c:pt idx="986">
                  <c:v>1.972</c:v>
                </c:pt>
                <c:pt idx="987">
                  <c:v>1.974</c:v>
                </c:pt>
                <c:pt idx="988">
                  <c:v>1.976</c:v>
                </c:pt>
                <c:pt idx="989">
                  <c:v>1.978</c:v>
                </c:pt>
                <c:pt idx="990">
                  <c:v>1.98</c:v>
                </c:pt>
                <c:pt idx="991">
                  <c:v>1.982</c:v>
                </c:pt>
                <c:pt idx="992">
                  <c:v>1.984</c:v>
                </c:pt>
                <c:pt idx="993">
                  <c:v>1.986</c:v>
                </c:pt>
                <c:pt idx="994">
                  <c:v>1.988</c:v>
                </c:pt>
                <c:pt idx="995">
                  <c:v>1.99</c:v>
                </c:pt>
                <c:pt idx="996">
                  <c:v>1.992</c:v>
                </c:pt>
                <c:pt idx="997">
                  <c:v>1.994</c:v>
                </c:pt>
                <c:pt idx="998">
                  <c:v>1.996</c:v>
                </c:pt>
                <c:pt idx="999">
                  <c:v>1.998</c:v>
                </c:pt>
                <c:pt idx="1000">
                  <c:v>2.0</c:v>
                </c:pt>
                <c:pt idx="1001">
                  <c:v>2.002</c:v>
                </c:pt>
                <c:pt idx="1002">
                  <c:v>2.004</c:v>
                </c:pt>
                <c:pt idx="1003">
                  <c:v>2.006</c:v>
                </c:pt>
                <c:pt idx="1004">
                  <c:v>2.008</c:v>
                </c:pt>
                <c:pt idx="1005">
                  <c:v>2.01</c:v>
                </c:pt>
                <c:pt idx="1006">
                  <c:v>2.012</c:v>
                </c:pt>
                <c:pt idx="1007">
                  <c:v>2.014</c:v>
                </c:pt>
                <c:pt idx="1008">
                  <c:v>2.016</c:v>
                </c:pt>
                <c:pt idx="1009">
                  <c:v>2.018</c:v>
                </c:pt>
                <c:pt idx="1010">
                  <c:v>2.02</c:v>
                </c:pt>
                <c:pt idx="1011">
                  <c:v>2.022</c:v>
                </c:pt>
                <c:pt idx="1012">
                  <c:v>2.024</c:v>
                </c:pt>
                <c:pt idx="1013">
                  <c:v>2.026</c:v>
                </c:pt>
                <c:pt idx="1014">
                  <c:v>2.028</c:v>
                </c:pt>
                <c:pt idx="1015">
                  <c:v>2.03</c:v>
                </c:pt>
                <c:pt idx="1016">
                  <c:v>2.032</c:v>
                </c:pt>
                <c:pt idx="1017">
                  <c:v>2.034</c:v>
                </c:pt>
                <c:pt idx="1018">
                  <c:v>2.036</c:v>
                </c:pt>
                <c:pt idx="1019">
                  <c:v>2.038</c:v>
                </c:pt>
                <c:pt idx="1020">
                  <c:v>2.04</c:v>
                </c:pt>
                <c:pt idx="1021">
                  <c:v>2.042</c:v>
                </c:pt>
                <c:pt idx="1022">
                  <c:v>2.044</c:v>
                </c:pt>
                <c:pt idx="1023">
                  <c:v>2.046</c:v>
                </c:pt>
                <c:pt idx="1024">
                  <c:v>2.048</c:v>
                </c:pt>
                <c:pt idx="1025">
                  <c:v>2.05</c:v>
                </c:pt>
                <c:pt idx="1026">
                  <c:v>2.052</c:v>
                </c:pt>
                <c:pt idx="1027">
                  <c:v>2.054</c:v>
                </c:pt>
                <c:pt idx="1028">
                  <c:v>2.056</c:v>
                </c:pt>
                <c:pt idx="1029">
                  <c:v>2.058</c:v>
                </c:pt>
                <c:pt idx="1030">
                  <c:v>2.06</c:v>
                </c:pt>
                <c:pt idx="1031">
                  <c:v>2.062</c:v>
                </c:pt>
                <c:pt idx="1032">
                  <c:v>2.064</c:v>
                </c:pt>
                <c:pt idx="1033">
                  <c:v>2.066</c:v>
                </c:pt>
                <c:pt idx="1034">
                  <c:v>2.068</c:v>
                </c:pt>
                <c:pt idx="1035">
                  <c:v>2.07</c:v>
                </c:pt>
                <c:pt idx="1036">
                  <c:v>2.072</c:v>
                </c:pt>
                <c:pt idx="1037">
                  <c:v>2.074</c:v>
                </c:pt>
                <c:pt idx="1038">
                  <c:v>2.076</c:v>
                </c:pt>
                <c:pt idx="1039">
                  <c:v>2.078</c:v>
                </c:pt>
                <c:pt idx="1040">
                  <c:v>2.08</c:v>
                </c:pt>
                <c:pt idx="1041">
                  <c:v>2.082</c:v>
                </c:pt>
                <c:pt idx="1042">
                  <c:v>2.084</c:v>
                </c:pt>
                <c:pt idx="1043">
                  <c:v>2.086</c:v>
                </c:pt>
                <c:pt idx="1044">
                  <c:v>2.088</c:v>
                </c:pt>
                <c:pt idx="1045">
                  <c:v>2.09</c:v>
                </c:pt>
                <c:pt idx="1046">
                  <c:v>2.092</c:v>
                </c:pt>
                <c:pt idx="1047">
                  <c:v>2.094</c:v>
                </c:pt>
                <c:pt idx="1048">
                  <c:v>2.096</c:v>
                </c:pt>
                <c:pt idx="1049">
                  <c:v>2.098</c:v>
                </c:pt>
                <c:pt idx="1050">
                  <c:v>2.1</c:v>
                </c:pt>
                <c:pt idx="1051">
                  <c:v>2.102</c:v>
                </c:pt>
                <c:pt idx="1052">
                  <c:v>2.104</c:v>
                </c:pt>
                <c:pt idx="1053">
                  <c:v>2.106</c:v>
                </c:pt>
                <c:pt idx="1054">
                  <c:v>2.108</c:v>
                </c:pt>
                <c:pt idx="1055">
                  <c:v>2.11</c:v>
                </c:pt>
                <c:pt idx="1056">
                  <c:v>2.112</c:v>
                </c:pt>
                <c:pt idx="1057">
                  <c:v>2.114</c:v>
                </c:pt>
                <c:pt idx="1058">
                  <c:v>2.116</c:v>
                </c:pt>
                <c:pt idx="1059">
                  <c:v>2.118</c:v>
                </c:pt>
                <c:pt idx="1060">
                  <c:v>2.12</c:v>
                </c:pt>
                <c:pt idx="1061">
                  <c:v>2.122</c:v>
                </c:pt>
                <c:pt idx="1062">
                  <c:v>2.124</c:v>
                </c:pt>
                <c:pt idx="1063">
                  <c:v>2.126</c:v>
                </c:pt>
                <c:pt idx="1064">
                  <c:v>2.128</c:v>
                </c:pt>
                <c:pt idx="1065">
                  <c:v>2.13</c:v>
                </c:pt>
                <c:pt idx="1066">
                  <c:v>2.132</c:v>
                </c:pt>
                <c:pt idx="1067">
                  <c:v>2.134</c:v>
                </c:pt>
                <c:pt idx="1068">
                  <c:v>2.136</c:v>
                </c:pt>
                <c:pt idx="1069">
                  <c:v>2.138</c:v>
                </c:pt>
                <c:pt idx="1070">
                  <c:v>2.14</c:v>
                </c:pt>
                <c:pt idx="1071">
                  <c:v>2.142</c:v>
                </c:pt>
                <c:pt idx="1072">
                  <c:v>2.144</c:v>
                </c:pt>
                <c:pt idx="1073">
                  <c:v>2.146</c:v>
                </c:pt>
                <c:pt idx="1074">
                  <c:v>2.148</c:v>
                </c:pt>
                <c:pt idx="1075">
                  <c:v>2.15</c:v>
                </c:pt>
                <c:pt idx="1076">
                  <c:v>2.152</c:v>
                </c:pt>
                <c:pt idx="1077">
                  <c:v>2.154</c:v>
                </c:pt>
                <c:pt idx="1078">
                  <c:v>2.156</c:v>
                </c:pt>
                <c:pt idx="1079">
                  <c:v>2.158</c:v>
                </c:pt>
                <c:pt idx="1080">
                  <c:v>2.16</c:v>
                </c:pt>
                <c:pt idx="1081">
                  <c:v>2.162</c:v>
                </c:pt>
                <c:pt idx="1082">
                  <c:v>2.164</c:v>
                </c:pt>
                <c:pt idx="1083">
                  <c:v>2.166</c:v>
                </c:pt>
                <c:pt idx="1084">
                  <c:v>2.168</c:v>
                </c:pt>
                <c:pt idx="1085">
                  <c:v>2.17</c:v>
                </c:pt>
                <c:pt idx="1086">
                  <c:v>2.172</c:v>
                </c:pt>
                <c:pt idx="1087">
                  <c:v>2.174</c:v>
                </c:pt>
                <c:pt idx="1088">
                  <c:v>2.176</c:v>
                </c:pt>
                <c:pt idx="1089">
                  <c:v>2.178</c:v>
                </c:pt>
                <c:pt idx="1090">
                  <c:v>2.18</c:v>
                </c:pt>
                <c:pt idx="1091">
                  <c:v>2.182</c:v>
                </c:pt>
                <c:pt idx="1092">
                  <c:v>2.184</c:v>
                </c:pt>
                <c:pt idx="1093">
                  <c:v>2.186</c:v>
                </c:pt>
                <c:pt idx="1094">
                  <c:v>2.188</c:v>
                </c:pt>
                <c:pt idx="1095">
                  <c:v>2.19</c:v>
                </c:pt>
                <c:pt idx="1096">
                  <c:v>2.192</c:v>
                </c:pt>
                <c:pt idx="1097">
                  <c:v>2.194</c:v>
                </c:pt>
                <c:pt idx="1098">
                  <c:v>2.196</c:v>
                </c:pt>
                <c:pt idx="1099">
                  <c:v>2.198</c:v>
                </c:pt>
                <c:pt idx="1100">
                  <c:v>2.2</c:v>
                </c:pt>
                <c:pt idx="1101">
                  <c:v>2.202</c:v>
                </c:pt>
                <c:pt idx="1102">
                  <c:v>2.204</c:v>
                </c:pt>
                <c:pt idx="1103">
                  <c:v>2.206</c:v>
                </c:pt>
                <c:pt idx="1104">
                  <c:v>2.208</c:v>
                </c:pt>
                <c:pt idx="1105">
                  <c:v>2.21</c:v>
                </c:pt>
                <c:pt idx="1106">
                  <c:v>2.212</c:v>
                </c:pt>
                <c:pt idx="1107">
                  <c:v>2.214</c:v>
                </c:pt>
                <c:pt idx="1108">
                  <c:v>2.216</c:v>
                </c:pt>
                <c:pt idx="1109">
                  <c:v>2.218</c:v>
                </c:pt>
                <c:pt idx="1110">
                  <c:v>2.22</c:v>
                </c:pt>
                <c:pt idx="1111">
                  <c:v>2.222</c:v>
                </c:pt>
                <c:pt idx="1112">
                  <c:v>2.224</c:v>
                </c:pt>
                <c:pt idx="1113">
                  <c:v>2.226</c:v>
                </c:pt>
                <c:pt idx="1114">
                  <c:v>2.228</c:v>
                </c:pt>
                <c:pt idx="1115">
                  <c:v>2.23</c:v>
                </c:pt>
                <c:pt idx="1116">
                  <c:v>2.232</c:v>
                </c:pt>
                <c:pt idx="1117">
                  <c:v>2.234</c:v>
                </c:pt>
                <c:pt idx="1118">
                  <c:v>2.236</c:v>
                </c:pt>
                <c:pt idx="1119">
                  <c:v>2.238</c:v>
                </c:pt>
                <c:pt idx="1120">
                  <c:v>2.24</c:v>
                </c:pt>
                <c:pt idx="1121">
                  <c:v>2.242</c:v>
                </c:pt>
                <c:pt idx="1122">
                  <c:v>2.244</c:v>
                </c:pt>
                <c:pt idx="1123">
                  <c:v>2.246</c:v>
                </c:pt>
                <c:pt idx="1124">
                  <c:v>2.248</c:v>
                </c:pt>
                <c:pt idx="1125">
                  <c:v>2.25</c:v>
                </c:pt>
                <c:pt idx="1126">
                  <c:v>2.252</c:v>
                </c:pt>
                <c:pt idx="1127">
                  <c:v>2.254</c:v>
                </c:pt>
                <c:pt idx="1128">
                  <c:v>2.256</c:v>
                </c:pt>
                <c:pt idx="1129">
                  <c:v>2.258</c:v>
                </c:pt>
                <c:pt idx="1130">
                  <c:v>2.26</c:v>
                </c:pt>
                <c:pt idx="1131">
                  <c:v>2.262</c:v>
                </c:pt>
                <c:pt idx="1132">
                  <c:v>2.264</c:v>
                </c:pt>
                <c:pt idx="1133">
                  <c:v>2.266</c:v>
                </c:pt>
                <c:pt idx="1134">
                  <c:v>2.268</c:v>
                </c:pt>
                <c:pt idx="1135">
                  <c:v>2.27</c:v>
                </c:pt>
                <c:pt idx="1136">
                  <c:v>2.272</c:v>
                </c:pt>
                <c:pt idx="1137">
                  <c:v>2.274</c:v>
                </c:pt>
                <c:pt idx="1138">
                  <c:v>2.276</c:v>
                </c:pt>
                <c:pt idx="1139">
                  <c:v>2.278</c:v>
                </c:pt>
                <c:pt idx="1140">
                  <c:v>2.28</c:v>
                </c:pt>
                <c:pt idx="1141">
                  <c:v>2.282</c:v>
                </c:pt>
                <c:pt idx="1142">
                  <c:v>2.284</c:v>
                </c:pt>
                <c:pt idx="1143">
                  <c:v>2.286</c:v>
                </c:pt>
                <c:pt idx="1144">
                  <c:v>2.288</c:v>
                </c:pt>
                <c:pt idx="1145">
                  <c:v>2.29</c:v>
                </c:pt>
                <c:pt idx="1146">
                  <c:v>2.292</c:v>
                </c:pt>
                <c:pt idx="1147">
                  <c:v>2.294</c:v>
                </c:pt>
                <c:pt idx="1148">
                  <c:v>2.296</c:v>
                </c:pt>
                <c:pt idx="1149">
                  <c:v>2.298</c:v>
                </c:pt>
                <c:pt idx="1150">
                  <c:v>2.3</c:v>
                </c:pt>
                <c:pt idx="1151">
                  <c:v>2.302</c:v>
                </c:pt>
                <c:pt idx="1152">
                  <c:v>2.304</c:v>
                </c:pt>
                <c:pt idx="1153">
                  <c:v>2.306</c:v>
                </c:pt>
                <c:pt idx="1154">
                  <c:v>2.308</c:v>
                </c:pt>
                <c:pt idx="1155">
                  <c:v>2.31</c:v>
                </c:pt>
                <c:pt idx="1156">
                  <c:v>2.311999999999998</c:v>
                </c:pt>
                <c:pt idx="1157">
                  <c:v>2.314</c:v>
                </c:pt>
                <c:pt idx="1158">
                  <c:v>2.315999999999998</c:v>
                </c:pt>
                <c:pt idx="1159">
                  <c:v>2.318</c:v>
                </c:pt>
                <c:pt idx="1160">
                  <c:v>2.319999999999998</c:v>
                </c:pt>
                <c:pt idx="1161">
                  <c:v>2.322</c:v>
                </c:pt>
                <c:pt idx="1162">
                  <c:v>2.324</c:v>
                </c:pt>
                <c:pt idx="1163">
                  <c:v>2.326</c:v>
                </c:pt>
                <c:pt idx="1164">
                  <c:v>2.328</c:v>
                </c:pt>
                <c:pt idx="1165">
                  <c:v>2.33</c:v>
                </c:pt>
                <c:pt idx="1166">
                  <c:v>2.331999999999998</c:v>
                </c:pt>
                <c:pt idx="1167">
                  <c:v>2.334</c:v>
                </c:pt>
                <c:pt idx="1168">
                  <c:v>2.335999999999998</c:v>
                </c:pt>
                <c:pt idx="1169">
                  <c:v>2.338</c:v>
                </c:pt>
                <c:pt idx="1170">
                  <c:v>2.34</c:v>
                </c:pt>
                <c:pt idx="1171">
                  <c:v>2.342</c:v>
                </c:pt>
                <c:pt idx="1172">
                  <c:v>2.344</c:v>
                </c:pt>
                <c:pt idx="1173">
                  <c:v>2.346</c:v>
                </c:pt>
                <c:pt idx="1174">
                  <c:v>2.348</c:v>
                </c:pt>
                <c:pt idx="1175">
                  <c:v>2.35</c:v>
                </c:pt>
                <c:pt idx="1176">
                  <c:v>2.351999999999998</c:v>
                </c:pt>
                <c:pt idx="1177">
                  <c:v>2.354</c:v>
                </c:pt>
                <c:pt idx="1178">
                  <c:v>2.355999999999998</c:v>
                </c:pt>
                <c:pt idx="1179">
                  <c:v>2.358</c:v>
                </c:pt>
                <c:pt idx="1180">
                  <c:v>2.36</c:v>
                </c:pt>
                <c:pt idx="1181">
                  <c:v>2.362</c:v>
                </c:pt>
                <c:pt idx="1182">
                  <c:v>2.364</c:v>
                </c:pt>
                <c:pt idx="1183">
                  <c:v>2.366</c:v>
                </c:pt>
                <c:pt idx="1184">
                  <c:v>2.368</c:v>
                </c:pt>
                <c:pt idx="1185">
                  <c:v>2.37</c:v>
                </c:pt>
                <c:pt idx="1186">
                  <c:v>2.371999999999999</c:v>
                </c:pt>
                <c:pt idx="1187">
                  <c:v>2.374</c:v>
                </c:pt>
                <c:pt idx="1188">
                  <c:v>2.375999999999999</c:v>
                </c:pt>
                <c:pt idx="1189">
                  <c:v>2.378</c:v>
                </c:pt>
                <c:pt idx="1190">
                  <c:v>2.38</c:v>
                </c:pt>
                <c:pt idx="1191">
                  <c:v>2.382</c:v>
                </c:pt>
                <c:pt idx="1192">
                  <c:v>2.384</c:v>
                </c:pt>
                <c:pt idx="1193">
                  <c:v>2.386</c:v>
                </c:pt>
                <c:pt idx="1194">
                  <c:v>2.388</c:v>
                </c:pt>
                <c:pt idx="1195">
                  <c:v>2.39</c:v>
                </c:pt>
                <c:pt idx="1196">
                  <c:v>2.391999999999999</c:v>
                </c:pt>
                <c:pt idx="1197">
                  <c:v>2.394</c:v>
                </c:pt>
                <c:pt idx="1198">
                  <c:v>2.395999999999999</c:v>
                </c:pt>
                <c:pt idx="1199">
                  <c:v>2.398</c:v>
                </c:pt>
                <c:pt idx="1200">
                  <c:v>2.4</c:v>
                </c:pt>
                <c:pt idx="1201">
                  <c:v>2.402</c:v>
                </c:pt>
                <c:pt idx="1202">
                  <c:v>2.404</c:v>
                </c:pt>
                <c:pt idx="1203">
                  <c:v>2.406</c:v>
                </c:pt>
                <c:pt idx="1204">
                  <c:v>2.408</c:v>
                </c:pt>
                <c:pt idx="1205">
                  <c:v>2.41</c:v>
                </c:pt>
                <c:pt idx="1206">
                  <c:v>2.411999999999999</c:v>
                </c:pt>
                <c:pt idx="1207">
                  <c:v>2.414</c:v>
                </c:pt>
                <c:pt idx="1208">
                  <c:v>2.415999999999999</c:v>
                </c:pt>
                <c:pt idx="1209">
                  <c:v>2.418</c:v>
                </c:pt>
                <c:pt idx="1210">
                  <c:v>2.42</c:v>
                </c:pt>
                <c:pt idx="1211">
                  <c:v>2.422</c:v>
                </c:pt>
                <c:pt idx="1212">
                  <c:v>2.424</c:v>
                </c:pt>
                <c:pt idx="1213">
                  <c:v>2.426</c:v>
                </c:pt>
                <c:pt idx="1214">
                  <c:v>2.428</c:v>
                </c:pt>
                <c:pt idx="1215">
                  <c:v>2.43</c:v>
                </c:pt>
                <c:pt idx="1216">
                  <c:v>2.431999999999999</c:v>
                </c:pt>
                <c:pt idx="1217">
                  <c:v>2.434</c:v>
                </c:pt>
                <c:pt idx="1218">
                  <c:v>2.435999999999999</c:v>
                </c:pt>
                <c:pt idx="1219">
                  <c:v>2.438</c:v>
                </c:pt>
                <c:pt idx="1220">
                  <c:v>2.44</c:v>
                </c:pt>
                <c:pt idx="1221">
                  <c:v>2.442</c:v>
                </c:pt>
                <c:pt idx="1222">
                  <c:v>2.444</c:v>
                </c:pt>
                <c:pt idx="1223">
                  <c:v>2.446</c:v>
                </c:pt>
                <c:pt idx="1224">
                  <c:v>2.448</c:v>
                </c:pt>
                <c:pt idx="1225">
                  <c:v>2.45</c:v>
                </c:pt>
                <c:pt idx="1226">
                  <c:v>2.451999999999999</c:v>
                </c:pt>
                <c:pt idx="1227">
                  <c:v>2.454</c:v>
                </c:pt>
                <c:pt idx="1228">
                  <c:v>2.455999999999999</c:v>
                </c:pt>
                <c:pt idx="1229">
                  <c:v>2.458</c:v>
                </c:pt>
                <c:pt idx="1230">
                  <c:v>2.46</c:v>
                </c:pt>
                <c:pt idx="1231">
                  <c:v>2.462</c:v>
                </c:pt>
                <c:pt idx="1232">
                  <c:v>2.464</c:v>
                </c:pt>
                <c:pt idx="1233">
                  <c:v>2.466</c:v>
                </c:pt>
                <c:pt idx="1234">
                  <c:v>2.468</c:v>
                </c:pt>
                <c:pt idx="1235">
                  <c:v>2.47</c:v>
                </c:pt>
                <c:pt idx="1236">
                  <c:v>2.472</c:v>
                </c:pt>
                <c:pt idx="1237">
                  <c:v>2.474</c:v>
                </c:pt>
                <c:pt idx="1238">
                  <c:v>2.476</c:v>
                </c:pt>
                <c:pt idx="1239">
                  <c:v>2.478</c:v>
                </c:pt>
                <c:pt idx="1240">
                  <c:v>2.48</c:v>
                </c:pt>
                <c:pt idx="1241">
                  <c:v>2.482</c:v>
                </c:pt>
                <c:pt idx="1242">
                  <c:v>2.484</c:v>
                </c:pt>
                <c:pt idx="1243">
                  <c:v>2.486</c:v>
                </c:pt>
                <c:pt idx="1244">
                  <c:v>2.488</c:v>
                </c:pt>
                <c:pt idx="1245">
                  <c:v>2.49</c:v>
                </c:pt>
                <c:pt idx="1246">
                  <c:v>2.492</c:v>
                </c:pt>
                <c:pt idx="1247">
                  <c:v>2.494</c:v>
                </c:pt>
                <c:pt idx="1248">
                  <c:v>2.496</c:v>
                </c:pt>
                <c:pt idx="1249">
                  <c:v>2.498</c:v>
                </c:pt>
                <c:pt idx="1250">
                  <c:v>2.5</c:v>
                </c:pt>
                <c:pt idx="1251">
                  <c:v>2.502</c:v>
                </c:pt>
                <c:pt idx="1252">
                  <c:v>2.504</c:v>
                </c:pt>
                <c:pt idx="1253">
                  <c:v>2.506</c:v>
                </c:pt>
                <c:pt idx="1254">
                  <c:v>2.508</c:v>
                </c:pt>
                <c:pt idx="1255">
                  <c:v>2.51</c:v>
                </c:pt>
                <c:pt idx="1256">
                  <c:v>2.512</c:v>
                </c:pt>
                <c:pt idx="1257">
                  <c:v>2.514</c:v>
                </c:pt>
                <c:pt idx="1258">
                  <c:v>2.516</c:v>
                </c:pt>
                <c:pt idx="1259">
                  <c:v>2.518</c:v>
                </c:pt>
                <c:pt idx="1260">
                  <c:v>2.52</c:v>
                </c:pt>
                <c:pt idx="1261">
                  <c:v>2.522</c:v>
                </c:pt>
                <c:pt idx="1262">
                  <c:v>2.524</c:v>
                </c:pt>
                <c:pt idx="1263">
                  <c:v>2.526</c:v>
                </c:pt>
                <c:pt idx="1264">
                  <c:v>2.528</c:v>
                </c:pt>
                <c:pt idx="1265">
                  <c:v>2.53</c:v>
                </c:pt>
                <c:pt idx="1266">
                  <c:v>2.532</c:v>
                </c:pt>
                <c:pt idx="1267">
                  <c:v>2.534</c:v>
                </c:pt>
                <c:pt idx="1268">
                  <c:v>2.536</c:v>
                </c:pt>
                <c:pt idx="1269">
                  <c:v>2.538</c:v>
                </c:pt>
                <c:pt idx="1270">
                  <c:v>2.54</c:v>
                </c:pt>
                <c:pt idx="1271">
                  <c:v>2.542</c:v>
                </c:pt>
                <c:pt idx="1272">
                  <c:v>2.544</c:v>
                </c:pt>
                <c:pt idx="1273">
                  <c:v>2.546</c:v>
                </c:pt>
                <c:pt idx="1274">
                  <c:v>2.548</c:v>
                </c:pt>
                <c:pt idx="1275">
                  <c:v>2.55</c:v>
                </c:pt>
                <c:pt idx="1276">
                  <c:v>2.552</c:v>
                </c:pt>
                <c:pt idx="1277">
                  <c:v>2.554</c:v>
                </c:pt>
                <c:pt idx="1278">
                  <c:v>2.556</c:v>
                </c:pt>
                <c:pt idx="1279">
                  <c:v>2.558</c:v>
                </c:pt>
                <c:pt idx="1280">
                  <c:v>2.56</c:v>
                </c:pt>
                <c:pt idx="1281">
                  <c:v>2.562</c:v>
                </c:pt>
                <c:pt idx="1282">
                  <c:v>2.564</c:v>
                </c:pt>
                <c:pt idx="1283">
                  <c:v>2.566</c:v>
                </c:pt>
                <c:pt idx="1284">
                  <c:v>2.568</c:v>
                </c:pt>
                <c:pt idx="1285">
                  <c:v>2.57</c:v>
                </c:pt>
                <c:pt idx="1286">
                  <c:v>2.572</c:v>
                </c:pt>
                <c:pt idx="1287">
                  <c:v>2.574</c:v>
                </c:pt>
                <c:pt idx="1288">
                  <c:v>2.576</c:v>
                </c:pt>
                <c:pt idx="1289">
                  <c:v>2.578</c:v>
                </c:pt>
                <c:pt idx="1290">
                  <c:v>2.58</c:v>
                </c:pt>
                <c:pt idx="1291">
                  <c:v>2.582</c:v>
                </c:pt>
                <c:pt idx="1292">
                  <c:v>2.584</c:v>
                </c:pt>
                <c:pt idx="1293">
                  <c:v>2.586</c:v>
                </c:pt>
                <c:pt idx="1294">
                  <c:v>2.588</c:v>
                </c:pt>
                <c:pt idx="1295">
                  <c:v>2.59</c:v>
                </c:pt>
                <c:pt idx="1296">
                  <c:v>2.592</c:v>
                </c:pt>
                <c:pt idx="1297">
                  <c:v>2.594</c:v>
                </c:pt>
                <c:pt idx="1298">
                  <c:v>2.596</c:v>
                </c:pt>
                <c:pt idx="1299">
                  <c:v>2.598</c:v>
                </c:pt>
                <c:pt idx="1300">
                  <c:v>2.6</c:v>
                </c:pt>
                <c:pt idx="1301">
                  <c:v>2.602</c:v>
                </c:pt>
                <c:pt idx="1302">
                  <c:v>2.604</c:v>
                </c:pt>
                <c:pt idx="1303">
                  <c:v>2.606</c:v>
                </c:pt>
                <c:pt idx="1304">
                  <c:v>2.608</c:v>
                </c:pt>
                <c:pt idx="1305">
                  <c:v>2.61</c:v>
                </c:pt>
                <c:pt idx="1306">
                  <c:v>2.612</c:v>
                </c:pt>
                <c:pt idx="1307">
                  <c:v>2.614</c:v>
                </c:pt>
                <c:pt idx="1308">
                  <c:v>2.616</c:v>
                </c:pt>
                <c:pt idx="1309">
                  <c:v>2.618</c:v>
                </c:pt>
                <c:pt idx="1310">
                  <c:v>2.62</c:v>
                </c:pt>
                <c:pt idx="1311">
                  <c:v>2.622</c:v>
                </c:pt>
                <c:pt idx="1312">
                  <c:v>2.624</c:v>
                </c:pt>
                <c:pt idx="1313">
                  <c:v>2.626</c:v>
                </c:pt>
                <c:pt idx="1314">
                  <c:v>2.628</c:v>
                </c:pt>
                <c:pt idx="1315">
                  <c:v>2.63</c:v>
                </c:pt>
                <c:pt idx="1316">
                  <c:v>2.632</c:v>
                </c:pt>
                <c:pt idx="1317">
                  <c:v>2.634</c:v>
                </c:pt>
                <c:pt idx="1318">
                  <c:v>2.636</c:v>
                </c:pt>
                <c:pt idx="1319">
                  <c:v>2.638</c:v>
                </c:pt>
                <c:pt idx="1320">
                  <c:v>2.64</c:v>
                </c:pt>
                <c:pt idx="1321">
                  <c:v>2.642</c:v>
                </c:pt>
                <c:pt idx="1322">
                  <c:v>2.644</c:v>
                </c:pt>
                <c:pt idx="1323">
                  <c:v>2.646</c:v>
                </c:pt>
                <c:pt idx="1324">
                  <c:v>2.648</c:v>
                </c:pt>
                <c:pt idx="1325">
                  <c:v>2.65</c:v>
                </c:pt>
                <c:pt idx="1326">
                  <c:v>2.652</c:v>
                </c:pt>
                <c:pt idx="1327">
                  <c:v>2.654</c:v>
                </c:pt>
                <c:pt idx="1328">
                  <c:v>2.656</c:v>
                </c:pt>
                <c:pt idx="1329">
                  <c:v>2.658</c:v>
                </c:pt>
                <c:pt idx="1330">
                  <c:v>2.66</c:v>
                </c:pt>
                <c:pt idx="1331">
                  <c:v>2.662</c:v>
                </c:pt>
                <c:pt idx="1332">
                  <c:v>2.664</c:v>
                </c:pt>
                <c:pt idx="1333">
                  <c:v>2.666</c:v>
                </c:pt>
                <c:pt idx="1334">
                  <c:v>2.668</c:v>
                </c:pt>
                <c:pt idx="1335">
                  <c:v>2.67</c:v>
                </c:pt>
                <c:pt idx="1336">
                  <c:v>2.672</c:v>
                </c:pt>
                <c:pt idx="1337">
                  <c:v>2.674</c:v>
                </c:pt>
                <c:pt idx="1338">
                  <c:v>2.676</c:v>
                </c:pt>
                <c:pt idx="1339">
                  <c:v>2.678</c:v>
                </c:pt>
                <c:pt idx="1340">
                  <c:v>2.68</c:v>
                </c:pt>
                <c:pt idx="1341">
                  <c:v>2.682</c:v>
                </c:pt>
                <c:pt idx="1342">
                  <c:v>2.684</c:v>
                </c:pt>
                <c:pt idx="1343">
                  <c:v>2.686</c:v>
                </c:pt>
                <c:pt idx="1344">
                  <c:v>2.688</c:v>
                </c:pt>
                <c:pt idx="1345">
                  <c:v>2.69</c:v>
                </c:pt>
                <c:pt idx="1346">
                  <c:v>2.692</c:v>
                </c:pt>
                <c:pt idx="1347">
                  <c:v>2.694</c:v>
                </c:pt>
                <c:pt idx="1348">
                  <c:v>2.696</c:v>
                </c:pt>
                <c:pt idx="1349">
                  <c:v>2.698</c:v>
                </c:pt>
                <c:pt idx="1350">
                  <c:v>2.7</c:v>
                </c:pt>
                <c:pt idx="1351">
                  <c:v>2.702</c:v>
                </c:pt>
                <c:pt idx="1352">
                  <c:v>2.704</c:v>
                </c:pt>
                <c:pt idx="1353">
                  <c:v>2.706</c:v>
                </c:pt>
                <c:pt idx="1354">
                  <c:v>2.708</c:v>
                </c:pt>
                <c:pt idx="1355">
                  <c:v>2.71</c:v>
                </c:pt>
                <c:pt idx="1356">
                  <c:v>2.712</c:v>
                </c:pt>
                <c:pt idx="1357">
                  <c:v>2.714</c:v>
                </c:pt>
                <c:pt idx="1358">
                  <c:v>2.716</c:v>
                </c:pt>
                <c:pt idx="1359">
                  <c:v>2.718</c:v>
                </c:pt>
                <c:pt idx="1360">
                  <c:v>2.72</c:v>
                </c:pt>
                <c:pt idx="1361">
                  <c:v>2.722</c:v>
                </c:pt>
                <c:pt idx="1362">
                  <c:v>2.724</c:v>
                </c:pt>
                <c:pt idx="1363">
                  <c:v>2.726</c:v>
                </c:pt>
                <c:pt idx="1364">
                  <c:v>2.728</c:v>
                </c:pt>
                <c:pt idx="1365">
                  <c:v>2.73</c:v>
                </c:pt>
                <c:pt idx="1366">
                  <c:v>2.732</c:v>
                </c:pt>
                <c:pt idx="1367">
                  <c:v>2.734</c:v>
                </c:pt>
                <c:pt idx="1368">
                  <c:v>2.736</c:v>
                </c:pt>
                <c:pt idx="1369">
                  <c:v>2.738</c:v>
                </c:pt>
                <c:pt idx="1370">
                  <c:v>2.74</c:v>
                </c:pt>
                <c:pt idx="1371">
                  <c:v>2.742</c:v>
                </c:pt>
                <c:pt idx="1372">
                  <c:v>2.744</c:v>
                </c:pt>
                <c:pt idx="1373">
                  <c:v>2.746</c:v>
                </c:pt>
                <c:pt idx="1374">
                  <c:v>2.748</c:v>
                </c:pt>
                <c:pt idx="1375">
                  <c:v>2.75</c:v>
                </c:pt>
                <c:pt idx="1376">
                  <c:v>2.752</c:v>
                </c:pt>
                <c:pt idx="1377">
                  <c:v>2.754</c:v>
                </c:pt>
                <c:pt idx="1378">
                  <c:v>2.756</c:v>
                </c:pt>
                <c:pt idx="1379">
                  <c:v>2.758</c:v>
                </c:pt>
                <c:pt idx="1380">
                  <c:v>2.76</c:v>
                </c:pt>
                <c:pt idx="1381">
                  <c:v>2.762</c:v>
                </c:pt>
                <c:pt idx="1382">
                  <c:v>2.764</c:v>
                </c:pt>
                <c:pt idx="1383">
                  <c:v>2.766</c:v>
                </c:pt>
                <c:pt idx="1384">
                  <c:v>2.768</c:v>
                </c:pt>
                <c:pt idx="1385">
                  <c:v>2.77</c:v>
                </c:pt>
                <c:pt idx="1386">
                  <c:v>2.772</c:v>
                </c:pt>
                <c:pt idx="1387">
                  <c:v>2.774</c:v>
                </c:pt>
                <c:pt idx="1388">
                  <c:v>2.776</c:v>
                </c:pt>
                <c:pt idx="1389">
                  <c:v>2.778</c:v>
                </c:pt>
                <c:pt idx="1390">
                  <c:v>2.78</c:v>
                </c:pt>
                <c:pt idx="1391">
                  <c:v>2.782</c:v>
                </c:pt>
                <c:pt idx="1392">
                  <c:v>2.784</c:v>
                </c:pt>
                <c:pt idx="1393">
                  <c:v>2.786</c:v>
                </c:pt>
                <c:pt idx="1394">
                  <c:v>2.788</c:v>
                </c:pt>
                <c:pt idx="1395">
                  <c:v>2.79</c:v>
                </c:pt>
                <c:pt idx="1396">
                  <c:v>2.792</c:v>
                </c:pt>
                <c:pt idx="1397">
                  <c:v>2.794</c:v>
                </c:pt>
                <c:pt idx="1398">
                  <c:v>2.796</c:v>
                </c:pt>
                <c:pt idx="1399">
                  <c:v>2.798</c:v>
                </c:pt>
                <c:pt idx="1400">
                  <c:v>2.8</c:v>
                </c:pt>
                <c:pt idx="1401">
                  <c:v>2.802</c:v>
                </c:pt>
                <c:pt idx="1402">
                  <c:v>2.804</c:v>
                </c:pt>
                <c:pt idx="1403">
                  <c:v>2.806</c:v>
                </c:pt>
                <c:pt idx="1404">
                  <c:v>2.808</c:v>
                </c:pt>
                <c:pt idx="1405">
                  <c:v>2.81</c:v>
                </c:pt>
                <c:pt idx="1406">
                  <c:v>2.811999999999998</c:v>
                </c:pt>
                <c:pt idx="1407">
                  <c:v>2.814</c:v>
                </c:pt>
                <c:pt idx="1408">
                  <c:v>2.815999999999998</c:v>
                </c:pt>
                <c:pt idx="1409">
                  <c:v>2.818</c:v>
                </c:pt>
                <c:pt idx="1410">
                  <c:v>2.82</c:v>
                </c:pt>
                <c:pt idx="1411">
                  <c:v>2.822</c:v>
                </c:pt>
                <c:pt idx="1412">
                  <c:v>2.824</c:v>
                </c:pt>
                <c:pt idx="1413">
                  <c:v>2.826</c:v>
                </c:pt>
                <c:pt idx="1414">
                  <c:v>2.828</c:v>
                </c:pt>
                <c:pt idx="1415">
                  <c:v>2.83</c:v>
                </c:pt>
                <c:pt idx="1416">
                  <c:v>2.831999999999998</c:v>
                </c:pt>
                <c:pt idx="1417">
                  <c:v>2.834</c:v>
                </c:pt>
                <c:pt idx="1418">
                  <c:v>2.835999999999998</c:v>
                </c:pt>
                <c:pt idx="1419">
                  <c:v>2.838</c:v>
                </c:pt>
                <c:pt idx="1420">
                  <c:v>2.84</c:v>
                </c:pt>
                <c:pt idx="1421">
                  <c:v>2.842</c:v>
                </c:pt>
                <c:pt idx="1422">
                  <c:v>2.844</c:v>
                </c:pt>
                <c:pt idx="1423">
                  <c:v>2.846</c:v>
                </c:pt>
                <c:pt idx="1424">
                  <c:v>2.848</c:v>
                </c:pt>
                <c:pt idx="1425">
                  <c:v>2.85</c:v>
                </c:pt>
                <c:pt idx="1426">
                  <c:v>2.851999999999998</c:v>
                </c:pt>
                <c:pt idx="1427">
                  <c:v>2.854</c:v>
                </c:pt>
                <c:pt idx="1428">
                  <c:v>2.855999999999998</c:v>
                </c:pt>
                <c:pt idx="1429">
                  <c:v>2.858</c:v>
                </c:pt>
                <c:pt idx="1430">
                  <c:v>2.86</c:v>
                </c:pt>
                <c:pt idx="1431">
                  <c:v>2.862</c:v>
                </c:pt>
                <c:pt idx="1432">
                  <c:v>2.864</c:v>
                </c:pt>
                <c:pt idx="1433">
                  <c:v>2.866</c:v>
                </c:pt>
                <c:pt idx="1434">
                  <c:v>2.868</c:v>
                </c:pt>
                <c:pt idx="1435">
                  <c:v>2.87</c:v>
                </c:pt>
                <c:pt idx="1436">
                  <c:v>2.871999999999999</c:v>
                </c:pt>
                <c:pt idx="1437">
                  <c:v>2.874</c:v>
                </c:pt>
                <c:pt idx="1438">
                  <c:v>2.875999999999999</c:v>
                </c:pt>
                <c:pt idx="1439">
                  <c:v>2.878</c:v>
                </c:pt>
                <c:pt idx="1440">
                  <c:v>2.88</c:v>
                </c:pt>
                <c:pt idx="1441">
                  <c:v>2.882</c:v>
                </c:pt>
                <c:pt idx="1442">
                  <c:v>2.884</c:v>
                </c:pt>
                <c:pt idx="1443">
                  <c:v>2.886</c:v>
                </c:pt>
                <c:pt idx="1444">
                  <c:v>2.888</c:v>
                </c:pt>
                <c:pt idx="1445">
                  <c:v>2.89</c:v>
                </c:pt>
                <c:pt idx="1446">
                  <c:v>2.891999999999999</c:v>
                </c:pt>
                <c:pt idx="1447">
                  <c:v>2.894</c:v>
                </c:pt>
                <c:pt idx="1448">
                  <c:v>2.895999999999999</c:v>
                </c:pt>
                <c:pt idx="1449">
                  <c:v>2.898</c:v>
                </c:pt>
                <c:pt idx="1450">
                  <c:v>2.9</c:v>
                </c:pt>
                <c:pt idx="1451">
                  <c:v>2.902</c:v>
                </c:pt>
                <c:pt idx="1452">
                  <c:v>2.904</c:v>
                </c:pt>
                <c:pt idx="1453">
                  <c:v>2.906</c:v>
                </c:pt>
                <c:pt idx="1454">
                  <c:v>2.908</c:v>
                </c:pt>
                <c:pt idx="1455">
                  <c:v>2.91</c:v>
                </c:pt>
                <c:pt idx="1456">
                  <c:v>2.911999999999999</c:v>
                </c:pt>
                <c:pt idx="1457">
                  <c:v>2.914</c:v>
                </c:pt>
                <c:pt idx="1458">
                  <c:v>2.915999999999999</c:v>
                </c:pt>
                <c:pt idx="1459">
                  <c:v>2.918</c:v>
                </c:pt>
                <c:pt idx="1460">
                  <c:v>2.92</c:v>
                </c:pt>
                <c:pt idx="1461">
                  <c:v>2.922</c:v>
                </c:pt>
                <c:pt idx="1462">
                  <c:v>2.924</c:v>
                </c:pt>
                <c:pt idx="1463">
                  <c:v>2.926</c:v>
                </c:pt>
                <c:pt idx="1464">
                  <c:v>2.928</c:v>
                </c:pt>
                <c:pt idx="1465">
                  <c:v>2.93</c:v>
                </c:pt>
                <c:pt idx="1466">
                  <c:v>2.931999999999999</c:v>
                </c:pt>
                <c:pt idx="1467">
                  <c:v>2.934</c:v>
                </c:pt>
                <c:pt idx="1468">
                  <c:v>2.935999999999999</c:v>
                </c:pt>
                <c:pt idx="1469">
                  <c:v>2.938</c:v>
                </c:pt>
                <c:pt idx="1470">
                  <c:v>2.94</c:v>
                </c:pt>
                <c:pt idx="1471">
                  <c:v>2.942</c:v>
                </c:pt>
                <c:pt idx="1472">
                  <c:v>2.944</c:v>
                </c:pt>
                <c:pt idx="1473">
                  <c:v>2.946</c:v>
                </c:pt>
                <c:pt idx="1474">
                  <c:v>2.948</c:v>
                </c:pt>
                <c:pt idx="1475">
                  <c:v>2.95</c:v>
                </c:pt>
                <c:pt idx="1476">
                  <c:v>2.951999999999999</c:v>
                </c:pt>
                <c:pt idx="1477">
                  <c:v>2.954</c:v>
                </c:pt>
                <c:pt idx="1478">
                  <c:v>2.955999999999999</c:v>
                </c:pt>
                <c:pt idx="1479">
                  <c:v>2.958</c:v>
                </c:pt>
                <c:pt idx="1480">
                  <c:v>2.96</c:v>
                </c:pt>
                <c:pt idx="1481">
                  <c:v>2.962</c:v>
                </c:pt>
                <c:pt idx="1482">
                  <c:v>2.964</c:v>
                </c:pt>
                <c:pt idx="1483">
                  <c:v>2.966</c:v>
                </c:pt>
                <c:pt idx="1484">
                  <c:v>2.968</c:v>
                </c:pt>
                <c:pt idx="1485">
                  <c:v>2.97</c:v>
                </c:pt>
                <c:pt idx="1486">
                  <c:v>2.972</c:v>
                </c:pt>
                <c:pt idx="1487">
                  <c:v>2.974</c:v>
                </c:pt>
                <c:pt idx="1488">
                  <c:v>2.976</c:v>
                </c:pt>
                <c:pt idx="1489">
                  <c:v>2.978</c:v>
                </c:pt>
                <c:pt idx="1490">
                  <c:v>2.98</c:v>
                </c:pt>
                <c:pt idx="1491">
                  <c:v>2.982</c:v>
                </c:pt>
                <c:pt idx="1492">
                  <c:v>2.984</c:v>
                </c:pt>
                <c:pt idx="1493">
                  <c:v>2.986</c:v>
                </c:pt>
                <c:pt idx="1494">
                  <c:v>2.988</c:v>
                </c:pt>
                <c:pt idx="1495">
                  <c:v>2.99</c:v>
                </c:pt>
                <c:pt idx="1496">
                  <c:v>2.992</c:v>
                </c:pt>
                <c:pt idx="1497">
                  <c:v>2.994</c:v>
                </c:pt>
                <c:pt idx="1498">
                  <c:v>2.996</c:v>
                </c:pt>
                <c:pt idx="1499">
                  <c:v>2.998</c:v>
                </c:pt>
                <c:pt idx="1500">
                  <c:v>3.0</c:v>
                </c:pt>
                <c:pt idx="1501">
                  <c:v>3.002</c:v>
                </c:pt>
                <c:pt idx="1502">
                  <c:v>3.004</c:v>
                </c:pt>
                <c:pt idx="1503">
                  <c:v>3.006</c:v>
                </c:pt>
                <c:pt idx="1504">
                  <c:v>3.008</c:v>
                </c:pt>
                <c:pt idx="1505">
                  <c:v>3.01</c:v>
                </c:pt>
                <c:pt idx="1506">
                  <c:v>3.012</c:v>
                </c:pt>
                <c:pt idx="1507">
                  <c:v>3.014</c:v>
                </c:pt>
                <c:pt idx="1508">
                  <c:v>3.016</c:v>
                </c:pt>
                <c:pt idx="1509">
                  <c:v>3.018</c:v>
                </c:pt>
                <c:pt idx="1510">
                  <c:v>3.02</c:v>
                </c:pt>
                <c:pt idx="1511">
                  <c:v>3.022</c:v>
                </c:pt>
                <c:pt idx="1512">
                  <c:v>3.024</c:v>
                </c:pt>
                <c:pt idx="1513">
                  <c:v>3.026</c:v>
                </c:pt>
                <c:pt idx="1514">
                  <c:v>3.028</c:v>
                </c:pt>
                <c:pt idx="1515">
                  <c:v>3.03</c:v>
                </c:pt>
                <c:pt idx="1516">
                  <c:v>3.032</c:v>
                </c:pt>
                <c:pt idx="1517">
                  <c:v>3.034</c:v>
                </c:pt>
                <c:pt idx="1518">
                  <c:v>3.036</c:v>
                </c:pt>
                <c:pt idx="1519">
                  <c:v>3.038</c:v>
                </c:pt>
                <c:pt idx="1520">
                  <c:v>3.04</c:v>
                </c:pt>
                <c:pt idx="1521">
                  <c:v>3.042</c:v>
                </c:pt>
                <c:pt idx="1522">
                  <c:v>3.044</c:v>
                </c:pt>
                <c:pt idx="1523">
                  <c:v>3.046</c:v>
                </c:pt>
                <c:pt idx="1524">
                  <c:v>3.048</c:v>
                </c:pt>
                <c:pt idx="1525">
                  <c:v>3.05</c:v>
                </c:pt>
                <c:pt idx="1526">
                  <c:v>3.052</c:v>
                </c:pt>
                <c:pt idx="1527">
                  <c:v>3.054</c:v>
                </c:pt>
                <c:pt idx="1528">
                  <c:v>3.056</c:v>
                </c:pt>
                <c:pt idx="1529">
                  <c:v>3.058</c:v>
                </c:pt>
                <c:pt idx="1530">
                  <c:v>3.06</c:v>
                </c:pt>
                <c:pt idx="1531">
                  <c:v>3.062</c:v>
                </c:pt>
                <c:pt idx="1532">
                  <c:v>3.064</c:v>
                </c:pt>
                <c:pt idx="1533">
                  <c:v>3.066</c:v>
                </c:pt>
                <c:pt idx="1534">
                  <c:v>3.068</c:v>
                </c:pt>
                <c:pt idx="1535">
                  <c:v>3.07</c:v>
                </c:pt>
                <c:pt idx="1536">
                  <c:v>3.072</c:v>
                </c:pt>
                <c:pt idx="1537">
                  <c:v>3.074</c:v>
                </c:pt>
                <c:pt idx="1538">
                  <c:v>3.076</c:v>
                </c:pt>
                <c:pt idx="1539">
                  <c:v>3.078</c:v>
                </c:pt>
                <c:pt idx="1540">
                  <c:v>3.08</c:v>
                </c:pt>
                <c:pt idx="1541">
                  <c:v>3.082</c:v>
                </c:pt>
                <c:pt idx="1542">
                  <c:v>3.084</c:v>
                </c:pt>
                <c:pt idx="1543">
                  <c:v>3.086</c:v>
                </c:pt>
                <c:pt idx="1544">
                  <c:v>3.088</c:v>
                </c:pt>
                <c:pt idx="1545">
                  <c:v>3.09</c:v>
                </c:pt>
                <c:pt idx="1546">
                  <c:v>3.092</c:v>
                </c:pt>
                <c:pt idx="1547">
                  <c:v>3.094</c:v>
                </c:pt>
                <c:pt idx="1548">
                  <c:v>3.096</c:v>
                </c:pt>
                <c:pt idx="1549">
                  <c:v>3.098</c:v>
                </c:pt>
                <c:pt idx="1550">
                  <c:v>3.1</c:v>
                </c:pt>
                <c:pt idx="1551">
                  <c:v>3.102</c:v>
                </c:pt>
                <c:pt idx="1552">
                  <c:v>3.104</c:v>
                </c:pt>
                <c:pt idx="1553">
                  <c:v>3.106</c:v>
                </c:pt>
                <c:pt idx="1554">
                  <c:v>3.108</c:v>
                </c:pt>
                <c:pt idx="1555">
                  <c:v>3.11</c:v>
                </c:pt>
                <c:pt idx="1556">
                  <c:v>3.112</c:v>
                </c:pt>
                <c:pt idx="1557">
                  <c:v>3.114</c:v>
                </c:pt>
                <c:pt idx="1558">
                  <c:v>3.116</c:v>
                </c:pt>
                <c:pt idx="1559">
                  <c:v>3.118</c:v>
                </c:pt>
                <c:pt idx="1560">
                  <c:v>3.12</c:v>
                </c:pt>
                <c:pt idx="1561">
                  <c:v>3.122</c:v>
                </c:pt>
                <c:pt idx="1562">
                  <c:v>3.124</c:v>
                </c:pt>
                <c:pt idx="1563">
                  <c:v>3.126</c:v>
                </c:pt>
                <c:pt idx="1564">
                  <c:v>3.128</c:v>
                </c:pt>
                <c:pt idx="1565">
                  <c:v>3.13</c:v>
                </c:pt>
                <c:pt idx="1566">
                  <c:v>3.132</c:v>
                </c:pt>
                <c:pt idx="1567">
                  <c:v>3.134</c:v>
                </c:pt>
                <c:pt idx="1568">
                  <c:v>3.136</c:v>
                </c:pt>
                <c:pt idx="1569">
                  <c:v>3.138</c:v>
                </c:pt>
                <c:pt idx="1570">
                  <c:v>3.14</c:v>
                </c:pt>
                <c:pt idx="1571">
                  <c:v>3.142</c:v>
                </c:pt>
                <c:pt idx="1572">
                  <c:v>3.144</c:v>
                </c:pt>
                <c:pt idx="1573">
                  <c:v>3.146</c:v>
                </c:pt>
                <c:pt idx="1574">
                  <c:v>3.148</c:v>
                </c:pt>
                <c:pt idx="1575">
                  <c:v>3.15</c:v>
                </c:pt>
                <c:pt idx="1576">
                  <c:v>3.152</c:v>
                </c:pt>
                <c:pt idx="1577">
                  <c:v>3.154</c:v>
                </c:pt>
                <c:pt idx="1578">
                  <c:v>3.156</c:v>
                </c:pt>
                <c:pt idx="1579">
                  <c:v>3.158</c:v>
                </c:pt>
                <c:pt idx="1580">
                  <c:v>3.16</c:v>
                </c:pt>
                <c:pt idx="1581">
                  <c:v>3.162</c:v>
                </c:pt>
                <c:pt idx="1582">
                  <c:v>3.164</c:v>
                </c:pt>
                <c:pt idx="1583">
                  <c:v>3.166</c:v>
                </c:pt>
                <c:pt idx="1584">
                  <c:v>3.168</c:v>
                </c:pt>
                <c:pt idx="1585">
                  <c:v>3.17</c:v>
                </c:pt>
                <c:pt idx="1586">
                  <c:v>3.172</c:v>
                </c:pt>
                <c:pt idx="1587">
                  <c:v>3.174</c:v>
                </c:pt>
                <c:pt idx="1588">
                  <c:v>3.176</c:v>
                </c:pt>
                <c:pt idx="1589">
                  <c:v>3.178</c:v>
                </c:pt>
                <c:pt idx="1590">
                  <c:v>3.18</c:v>
                </c:pt>
                <c:pt idx="1591">
                  <c:v>3.182</c:v>
                </c:pt>
                <c:pt idx="1592">
                  <c:v>3.184</c:v>
                </c:pt>
                <c:pt idx="1593">
                  <c:v>3.186</c:v>
                </c:pt>
                <c:pt idx="1594">
                  <c:v>3.188</c:v>
                </c:pt>
                <c:pt idx="1595">
                  <c:v>3.19</c:v>
                </c:pt>
                <c:pt idx="1596">
                  <c:v>3.192</c:v>
                </c:pt>
                <c:pt idx="1597">
                  <c:v>3.194</c:v>
                </c:pt>
                <c:pt idx="1598">
                  <c:v>3.196</c:v>
                </c:pt>
                <c:pt idx="1599">
                  <c:v>3.198</c:v>
                </c:pt>
                <c:pt idx="1600">
                  <c:v>3.2</c:v>
                </c:pt>
                <c:pt idx="1601">
                  <c:v>3.202</c:v>
                </c:pt>
                <c:pt idx="1602">
                  <c:v>3.204</c:v>
                </c:pt>
                <c:pt idx="1603">
                  <c:v>3.206</c:v>
                </c:pt>
                <c:pt idx="1604">
                  <c:v>3.208</c:v>
                </c:pt>
                <c:pt idx="1605">
                  <c:v>3.21</c:v>
                </c:pt>
                <c:pt idx="1606">
                  <c:v>3.212</c:v>
                </c:pt>
                <c:pt idx="1607">
                  <c:v>3.214</c:v>
                </c:pt>
                <c:pt idx="1608">
                  <c:v>3.216</c:v>
                </c:pt>
                <c:pt idx="1609">
                  <c:v>3.218</c:v>
                </c:pt>
                <c:pt idx="1610">
                  <c:v>3.22</c:v>
                </c:pt>
                <c:pt idx="1611">
                  <c:v>3.222</c:v>
                </c:pt>
                <c:pt idx="1612">
                  <c:v>3.224</c:v>
                </c:pt>
                <c:pt idx="1613">
                  <c:v>3.226</c:v>
                </c:pt>
                <c:pt idx="1614">
                  <c:v>3.228</c:v>
                </c:pt>
                <c:pt idx="1615">
                  <c:v>3.23</c:v>
                </c:pt>
                <c:pt idx="1616">
                  <c:v>3.232</c:v>
                </c:pt>
                <c:pt idx="1617">
                  <c:v>3.234</c:v>
                </c:pt>
                <c:pt idx="1618">
                  <c:v>3.236</c:v>
                </c:pt>
                <c:pt idx="1619">
                  <c:v>3.238</c:v>
                </c:pt>
                <c:pt idx="1620">
                  <c:v>3.24</c:v>
                </c:pt>
                <c:pt idx="1621">
                  <c:v>3.242</c:v>
                </c:pt>
                <c:pt idx="1622">
                  <c:v>3.244</c:v>
                </c:pt>
                <c:pt idx="1623">
                  <c:v>3.246</c:v>
                </c:pt>
                <c:pt idx="1624">
                  <c:v>3.248</c:v>
                </c:pt>
                <c:pt idx="1625">
                  <c:v>3.25</c:v>
                </c:pt>
                <c:pt idx="1626">
                  <c:v>3.252</c:v>
                </c:pt>
                <c:pt idx="1627">
                  <c:v>3.254</c:v>
                </c:pt>
                <c:pt idx="1628">
                  <c:v>3.256</c:v>
                </c:pt>
                <c:pt idx="1629">
                  <c:v>3.258</c:v>
                </c:pt>
                <c:pt idx="1630">
                  <c:v>3.26</c:v>
                </c:pt>
                <c:pt idx="1631">
                  <c:v>3.262</c:v>
                </c:pt>
                <c:pt idx="1632">
                  <c:v>3.264</c:v>
                </c:pt>
                <c:pt idx="1633">
                  <c:v>3.266</c:v>
                </c:pt>
                <c:pt idx="1634">
                  <c:v>3.268</c:v>
                </c:pt>
                <c:pt idx="1635">
                  <c:v>3.27</c:v>
                </c:pt>
                <c:pt idx="1636">
                  <c:v>3.272</c:v>
                </c:pt>
                <c:pt idx="1637">
                  <c:v>3.274</c:v>
                </c:pt>
                <c:pt idx="1638">
                  <c:v>3.276</c:v>
                </c:pt>
                <c:pt idx="1639">
                  <c:v>3.278</c:v>
                </c:pt>
                <c:pt idx="1640">
                  <c:v>3.28</c:v>
                </c:pt>
                <c:pt idx="1641">
                  <c:v>3.282</c:v>
                </c:pt>
                <c:pt idx="1642">
                  <c:v>3.284</c:v>
                </c:pt>
                <c:pt idx="1643">
                  <c:v>3.286</c:v>
                </c:pt>
                <c:pt idx="1644">
                  <c:v>3.288</c:v>
                </c:pt>
                <c:pt idx="1645">
                  <c:v>3.29</c:v>
                </c:pt>
                <c:pt idx="1646">
                  <c:v>3.292</c:v>
                </c:pt>
                <c:pt idx="1647">
                  <c:v>3.294</c:v>
                </c:pt>
                <c:pt idx="1648">
                  <c:v>3.296</c:v>
                </c:pt>
                <c:pt idx="1649">
                  <c:v>3.298</c:v>
                </c:pt>
                <c:pt idx="1650">
                  <c:v>3.3</c:v>
                </c:pt>
                <c:pt idx="1651">
                  <c:v>3.302</c:v>
                </c:pt>
                <c:pt idx="1652">
                  <c:v>3.304</c:v>
                </c:pt>
                <c:pt idx="1653">
                  <c:v>3.306</c:v>
                </c:pt>
                <c:pt idx="1654">
                  <c:v>3.308</c:v>
                </c:pt>
                <c:pt idx="1655">
                  <c:v>3.31</c:v>
                </c:pt>
                <c:pt idx="1656">
                  <c:v>3.311999999999998</c:v>
                </c:pt>
                <c:pt idx="1657">
                  <c:v>3.314</c:v>
                </c:pt>
                <c:pt idx="1658">
                  <c:v>3.315999999999998</c:v>
                </c:pt>
                <c:pt idx="1659">
                  <c:v>3.318</c:v>
                </c:pt>
                <c:pt idx="1660">
                  <c:v>3.32</c:v>
                </c:pt>
                <c:pt idx="1661">
                  <c:v>3.322</c:v>
                </c:pt>
                <c:pt idx="1662">
                  <c:v>3.324</c:v>
                </c:pt>
                <c:pt idx="1663">
                  <c:v>3.326</c:v>
                </c:pt>
                <c:pt idx="1664">
                  <c:v>3.328</c:v>
                </c:pt>
                <c:pt idx="1665">
                  <c:v>3.33</c:v>
                </c:pt>
                <c:pt idx="1666">
                  <c:v>3.331999999999998</c:v>
                </c:pt>
                <c:pt idx="1667">
                  <c:v>3.334</c:v>
                </c:pt>
                <c:pt idx="1668">
                  <c:v>3.335999999999998</c:v>
                </c:pt>
                <c:pt idx="1669">
                  <c:v>3.338</c:v>
                </c:pt>
                <c:pt idx="1670">
                  <c:v>3.34</c:v>
                </c:pt>
                <c:pt idx="1671">
                  <c:v>3.342</c:v>
                </c:pt>
                <c:pt idx="1672">
                  <c:v>3.344</c:v>
                </c:pt>
                <c:pt idx="1673">
                  <c:v>3.346</c:v>
                </c:pt>
                <c:pt idx="1674">
                  <c:v>3.348</c:v>
                </c:pt>
                <c:pt idx="1675">
                  <c:v>3.35</c:v>
                </c:pt>
                <c:pt idx="1676">
                  <c:v>3.351999999999998</c:v>
                </c:pt>
                <c:pt idx="1677">
                  <c:v>3.354</c:v>
                </c:pt>
                <c:pt idx="1678">
                  <c:v>3.355999999999998</c:v>
                </c:pt>
                <c:pt idx="1679">
                  <c:v>3.358</c:v>
                </c:pt>
                <c:pt idx="1680">
                  <c:v>3.36</c:v>
                </c:pt>
                <c:pt idx="1681">
                  <c:v>3.362</c:v>
                </c:pt>
                <c:pt idx="1682">
                  <c:v>3.364</c:v>
                </c:pt>
                <c:pt idx="1683">
                  <c:v>3.366</c:v>
                </c:pt>
                <c:pt idx="1684">
                  <c:v>3.368</c:v>
                </c:pt>
                <c:pt idx="1685">
                  <c:v>3.37</c:v>
                </c:pt>
                <c:pt idx="1686">
                  <c:v>3.371999999999999</c:v>
                </c:pt>
                <c:pt idx="1687">
                  <c:v>3.374</c:v>
                </c:pt>
                <c:pt idx="1688">
                  <c:v>3.375999999999999</c:v>
                </c:pt>
                <c:pt idx="1689">
                  <c:v>3.378</c:v>
                </c:pt>
                <c:pt idx="1690">
                  <c:v>3.38</c:v>
                </c:pt>
                <c:pt idx="1691">
                  <c:v>3.382</c:v>
                </c:pt>
                <c:pt idx="1692">
                  <c:v>3.384</c:v>
                </c:pt>
                <c:pt idx="1693">
                  <c:v>3.386</c:v>
                </c:pt>
                <c:pt idx="1694">
                  <c:v>3.388</c:v>
                </c:pt>
                <c:pt idx="1695">
                  <c:v>3.39</c:v>
                </c:pt>
                <c:pt idx="1696">
                  <c:v>3.391999999999999</c:v>
                </c:pt>
                <c:pt idx="1697">
                  <c:v>3.394</c:v>
                </c:pt>
                <c:pt idx="1698">
                  <c:v>3.395999999999999</c:v>
                </c:pt>
                <c:pt idx="1699">
                  <c:v>3.398</c:v>
                </c:pt>
                <c:pt idx="1700">
                  <c:v>3.4</c:v>
                </c:pt>
                <c:pt idx="1701">
                  <c:v>3.402</c:v>
                </c:pt>
                <c:pt idx="1702">
                  <c:v>3.404</c:v>
                </c:pt>
                <c:pt idx="1703">
                  <c:v>3.406</c:v>
                </c:pt>
                <c:pt idx="1704">
                  <c:v>3.408</c:v>
                </c:pt>
                <c:pt idx="1705">
                  <c:v>3.41</c:v>
                </c:pt>
                <c:pt idx="1706">
                  <c:v>3.411999999999999</c:v>
                </c:pt>
                <c:pt idx="1707">
                  <c:v>3.414</c:v>
                </c:pt>
                <c:pt idx="1708">
                  <c:v>3.415999999999999</c:v>
                </c:pt>
                <c:pt idx="1709">
                  <c:v>3.418</c:v>
                </c:pt>
                <c:pt idx="1710">
                  <c:v>3.42</c:v>
                </c:pt>
                <c:pt idx="1711">
                  <c:v>3.422</c:v>
                </c:pt>
                <c:pt idx="1712">
                  <c:v>3.424</c:v>
                </c:pt>
                <c:pt idx="1713">
                  <c:v>3.426</c:v>
                </c:pt>
                <c:pt idx="1714">
                  <c:v>3.428</c:v>
                </c:pt>
                <c:pt idx="1715">
                  <c:v>3.43</c:v>
                </c:pt>
                <c:pt idx="1716">
                  <c:v>3.431999999999999</c:v>
                </c:pt>
                <c:pt idx="1717">
                  <c:v>3.434</c:v>
                </c:pt>
                <c:pt idx="1718">
                  <c:v>3.435999999999999</c:v>
                </c:pt>
                <c:pt idx="1719">
                  <c:v>3.438</c:v>
                </c:pt>
                <c:pt idx="1720">
                  <c:v>3.44</c:v>
                </c:pt>
                <c:pt idx="1721">
                  <c:v>3.442</c:v>
                </c:pt>
                <c:pt idx="1722">
                  <c:v>3.444</c:v>
                </c:pt>
                <c:pt idx="1723">
                  <c:v>3.446</c:v>
                </c:pt>
                <c:pt idx="1724">
                  <c:v>3.448</c:v>
                </c:pt>
                <c:pt idx="1725">
                  <c:v>3.45</c:v>
                </c:pt>
                <c:pt idx="1726">
                  <c:v>3.451999999999999</c:v>
                </c:pt>
                <c:pt idx="1727">
                  <c:v>3.454</c:v>
                </c:pt>
                <c:pt idx="1728">
                  <c:v>3.455999999999999</c:v>
                </c:pt>
                <c:pt idx="1729">
                  <c:v>3.458</c:v>
                </c:pt>
                <c:pt idx="1730">
                  <c:v>3.46</c:v>
                </c:pt>
                <c:pt idx="1731">
                  <c:v>3.462</c:v>
                </c:pt>
                <c:pt idx="1732">
                  <c:v>3.464</c:v>
                </c:pt>
                <c:pt idx="1733">
                  <c:v>3.466</c:v>
                </c:pt>
                <c:pt idx="1734">
                  <c:v>3.468</c:v>
                </c:pt>
                <c:pt idx="1735">
                  <c:v>3.47</c:v>
                </c:pt>
                <c:pt idx="1736">
                  <c:v>3.472</c:v>
                </c:pt>
                <c:pt idx="1737">
                  <c:v>3.474</c:v>
                </c:pt>
                <c:pt idx="1738">
                  <c:v>3.476</c:v>
                </c:pt>
                <c:pt idx="1739">
                  <c:v>3.478</c:v>
                </c:pt>
                <c:pt idx="1740">
                  <c:v>3.48</c:v>
                </c:pt>
                <c:pt idx="1741">
                  <c:v>3.482</c:v>
                </c:pt>
                <c:pt idx="1742">
                  <c:v>3.484</c:v>
                </c:pt>
                <c:pt idx="1743">
                  <c:v>3.486</c:v>
                </c:pt>
                <c:pt idx="1744">
                  <c:v>3.488</c:v>
                </c:pt>
                <c:pt idx="1745">
                  <c:v>3.49</c:v>
                </c:pt>
                <c:pt idx="1746">
                  <c:v>3.492</c:v>
                </c:pt>
                <c:pt idx="1747">
                  <c:v>3.494</c:v>
                </c:pt>
                <c:pt idx="1748">
                  <c:v>3.496</c:v>
                </c:pt>
                <c:pt idx="1749">
                  <c:v>3.498</c:v>
                </c:pt>
                <c:pt idx="1750">
                  <c:v>3.5</c:v>
                </c:pt>
                <c:pt idx="1751">
                  <c:v>3.502</c:v>
                </c:pt>
                <c:pt idx="1752">
                  <c:v>3.504</c:v>
                </c:pt>
                <c:pt idx="1753">
                  <c:v>3.506</c:v>
                </c:pt>
                <c:pt idx="1754">
                  <c:v>3.508</c:v>
                </c:pt>
                <c:pt idx="1755">
                  <c:v>3.51</c:v>
                </c:pt>
                <c:pt idx="1756">
                  <c:v>3.512</c:v>
                </c:pt>
                <c:pt idx="1757">
                  <c:v>3.514</c:v>
                </c:pt>
                <c:pt idx="1758">
                  <c:v>3.516</c:v>
                </c:pt>
                <c:pt idx="1759">
                  <c:v>3.518</c:v>
                </c:pt>
                <c:pt idx="1760">
                  <c:v>3.52</c:v>
                </c:pt>
                <c:pt idx="1761">
                  <c:v>3.522</c:v>
                </c:pt>
                <c:pt idx="1762">
                  <c:v>3.524</c:v>
                </c:pt>
                <c:pt idx="1763">
                  <c:v>3.526</c:v>
                </c:pt>
                <c:pt idx="1764">
                  <c:v>3.528</c:v>
                </c:pt>
                <c:pt idx="1765">
                  <c:v>3.53</c:v>
                </c:pt>
                <c:pt idx="1766">
                  <c:v>3.532</c:v>
                </c:pt>
                <c:pt idx="1767">
                  <c:v>3.534</c:v>
                </c:pt>
                <c:pt idx="1768">
                  <c:v>3.536</c:v>
                </c:pt>
                <c:pt idx="1769">
                  <c:v>3.538</c:v>
                </c:pt>
                <c:pt idx="1770">
                  <c:v>3.54</c:v>
                </c:pt>
                <c:pt idx="1771">
                  <c:v>3.542</c:v>
                </c:pt>
                <c:pt idx="1772">
                  <c:v>3.544</c:v>
                </c:pt>
                <c:pt idx="1773">
                  <c:v>3.546</c:v>
                </c:pt>
                <c:pt idx="1774">
                  <c:v>3.548</c:v>
                </c:pt>
                <c:pt idx="1775">
                  <c:v>3.55</c:v>
                </c:pt>
                <c:pt idx="1776">
                  <c:v>3.552</c:v>
                </c:pt>
                <c:pt idx="1777">
                  <c:v>3.554</c:v>
                </c:pt>
                <c:pt idx="1778">
                  <c:v>3.556</c:v>
                </c:pt>
                <c:pt idx="1779">
                  <c:v>3.558</c:v>
                </c:pt>
                <c:pt idx="1780">
                  <c:v>3.56</c:v>
                </c:pt>
                <c:pt idx="1781">
                  <c:v>3.562</c:v>
                </c:pt>
                <c:pt idx="1782">
                  <c:v>3.564</c:v>
                </c:pt>
                <c:pt idx="1783">
                  <c:v>3.566</c:v>
                </c:pt>
                <c:pt idx="1784">
                  <c:v>3.568</c:v>
                </c:pt>
                <c:pt idx="1785">
                  <c:v>3.57</c:v>
                </c:pt>
                <c:pt idx="1786">
                  <c:v>3.572</c:v>
                </c:pt>
                <c:pt idx="1787">
                  <c:v>3.574</c:v>
                </c:pt>
                <c:pt idx="1788">
                  <c:v>3.576</c:v>
                </c:pt>
                <c:pt idx="1789">
                  <c:v>3.578</c:v>
                </c:pt>
                <c:pt idx="1790">
                  <c:v>3.58</c:v>
                </c:pt>
                <c:pt idx="1791">
                  <c:v>3.582</c:v>
                </c:pt>
                <c:pt idx="1792">
                  <c:v>3.584</c:v>
                </c:pt>
                <c:pt idx="1793">
                  <c:v>3.586</c:v>
                </c:pt>
                <c:pt idx="1794">
                  <c:v>3.588</c:v>
                </c:pt>
                <c:pt idx="1795">
                  <c:v>3.59</c:v>
                </c:pt>
                <c:pt idx="1796">
                  <c:v>3.592</c:v>
                </c:pt>
                <c:pt idx="1797">
                  <c:v>3.594</c:v>
                </c:pt>
                <c:pt idx="1798">
                  <c:v>3.596</c:v>
                </c:pt>
                <c:pt idx="1799">
                  <c:v>3.598</c:v>
                </c:pt>
                <c:pt idx="1800">
                  <c:v>3.6</c:v>
                </c:pt>
                <c:pt idx="1801">
                  <c:v>3.602</c:v>
                </c:pt>
                <c:pt idx="1802">
                  <c:v>3.604</c:v>
                </c:pt>
                <c:pt idx="1803">
                  <c:v>3.606</c:v>
                </c:pt>
                <c:pt idx="1804">
                  <c:v>3.608</c:v>
                </c:pt>
                <c:pt idx="1805">
                  <c:v>3.61</c:v>
                </c:pt>
                <c:pt idx="1806">
                  <c:v>3.612</c:v>
                </c:pt>
                <c:pt idx="1807">
                  <c:v>3.614</c:v>
                </c:pt>
                <c:pt idx="1808">
                  <c:v>3.616</c:v>
                </c:pt>
                <c:pt idx="1809">
                  <c:v>3.618</c:v>
                </c:pt>
                <c:pt idx="1810">
                  <c:v>3.62</c:v>
                </c:pt>
                <c:pt idx="1811">
                  <c:v>3.622</c:v>
                </c:pt>
                <c:pt idx="1812">
                  <c:v>3.624</c:v>
                </c:pt>
                <c:pt idx="1813">
                  <c:v>3.626</c:v>
                </c:pt>
                <c:pt idx="1814">
                  <c:v>3.628</c:v>
                </c:pt>
                <c:pt idx="1815">
                  <c:v>3.63</c:v>
                </c:pt>
                <c:pt idx="1816">
                  <c:v>3.632</c:v>
                </c:pt>
                <c:pt idx="1817">
                  <c:v>3.634</c:v>
                </c:pt>
                <c:pt idx="1818">
                  <c:v>3.636</c:v>
                </c:pt>
                <c:pt idx="1819">
                  <c:v>3.638</c:v>
                </c:pt>
                <c:pt idx="1820">
                  <c:v>3.64</c:v>
                </c:pt>
                <c:pt idx="1821">
                  <c:v>3.642</c:v>
                </c:pt>
                <c:pt idx="1822">
                  <c:v>3.644</c:v>
                </c:pt>
                <c:pt idx="1823">
                  <c:v>3.646</c:v>
                </c:pt>
                <c:pt idx="1824">
                  <c:v>3.648</c:v>
                </c:pt>
                <c:pt idx="1825">
                  <c:v>3.65</c:v>
                </c:pt>
                <c:pt idx="1826">
                  <c:v>3.652</c:v>
                </c:pt>
                <c:pt idx="1827">
                  <c:v>3.654</c:v>
                </c:pt>
                <c:pt idx="1828">
                  <c:v>3.656</c:v>
                </c:pt>
                <c:pt idx="1829">
                  <c:v>3.658</c:v>
                </c:pt>
                <c:pt idx="1830">
                  <c:v>3.66</c:v>
                </c:pt>
                <c:pt idx="1831">
                  <c:v>3.662</c:v>
                </c:pt>
                <c:pt idx="1832">
                  <c:v>3.664</c:v>
                </c:pt>
                <c:pt idx="1833">
                  <c:v>3.666</c:v>
                </c:pt>
                <c:pt idx="1834">
                  <c:v>3.668</c:v>
                </c:pt>
                <c:pt idx="1835">
                  <c:v>3.67</c:v>
                </c:pt>
                <c:pt idx="1836">
                  <c:v>3.672</c:v>
                </c:pt>
                <c:pt idx="1837">
                  <c:v>3.674</c:v>
                </c:pt>
                <c:pt idx="1838">
                  <c:v>3.676</c:v>
                </c:pt>
                <c:pt idx="1839">
                  <c:v>3.678</c:v>
                </c:pt>
                <c:pt idx="1840">
                  <c:v>3.68</c:v>
                </c:pt>
                <c:pt idx="1841">
                  <c:v>3.682</c:v>
                </c:pt>
                <c:pt idx="1842">
                  <c:v>3.684</c:v>
                </c:pt>
                <c:pt idx="1843">
                  <c:v>3.686</c:v>
                </c:pt>
                <c:pt idx="1844">
                  <c:v>3.688</c:v>
                </c:pt>
                <c:pt idx="1845">
                  <c:v>3.69</c:v>
                </c:pt>
                <c:pt idx="1846">
                  <c:v>3.692</c:v>
                </c:pt>
                <c:pt idx="1847">
                  <c:v>3.694</c:v>
                </c:pt>
                <c:pt idx="1848">
                  <c:v>3.696</c:v>
                </c:pt>
                <c:pt idx="1849">
                  <c:v>3.698</c:v>
                </c:pt>
                <c:pt idx="1850">
                  <c:v>3.7</c:v>
                </c:pt>
                <c:pt idx="1851">
                  <c:v>3.702</c:v>
                </c:pt>
                <c:pt idx="1852">
                  <c:v>3.704</c:v>
                </c:pt>
                <c:pt idx="1853">
                  <c:v>3.706</c:v>
                </c:pt>
                <c:pt idx="1854">
                  <c:v>3.708</c:v>
                </c:pt>
                <c:pt idx="1855">
                  <c:v>3.71</c:v>
                </c:pt>
                <c:pt idx="1856">
                  <c:v>3.712</c:v>
                </c:pt>
                <c:pt idx="1857">
                  <c:v>3.714</c:v>
                </c:pt>
                <c:pt idx="1858">
                  <c:v>3.716</c:v>
                </c:pt>
                <c:pt idx="1859">
                  <c:v>3.718</c:v>
                </c:pt>
                <c:pt idx="1860">
                  <c:v>3.72</c:v>
                </c:pt>
                <c:pt idx="1861">
                  <c:v>3.722</c:v>
                </c:pt>
                <c:pt idx="1862">
                  <c:v>3.724</c:v>
                </c:pt>
                <c:pt idx="1863">
                  <c:v>3.726</c:v>
                </c:pt>
                <c:pt idx="1864">
                  <c:v>3.728</c:v>
                </c:pt>
                <c:pt idx="1865">
                  <c:v>3.73</c:v>
                </c:pt>
                <c:pt idx="1866">
                  <c:v>3.732</c:v>
                </c:pt>
                <c:pt idx="1867">
                  <c:v>3.734</c:v>
                </c:pt>
                <c:pt idx="1868">
                  <c:v>3.736</c:v>
                </c:pt>
                <c:pt idx="1869">
                  <c:v>3.738</c:v>
                </c:pt>
                <c:pt idx="1870">
                  <c:v>3.74</c:v>
                </c:pt>
                <c:pt idx="1871">
                  <c:v>3.742</c:v>
                </c:pt>
                <c:pt idx="1872">
                  <c:v>3.744</c:v>
                </c:pt>
                <c:pt idx="1873">
                  <c:v>3.746</c:v>
                </c:pt>
                <c:pt idx="1874">
                  <c:v>3.748</c:v>
                </c:pt>
                <c:pt idx="1875">
                  <c:v>3.75</c:v>
                </c:pt>
                <c:pt idx="1876">
                  <c:v>3.752</c:v>
                </c:pt>
                <c:pt idx="1877">
                  <c:v>3.754</c:v>
                </c:pt>
                <c:pt idx="1878">
                  <c:v>3.756</c:v>
                </c:pt>
                <c:pt idx="1879">
                  <c:v>3.758</c:v>
                </c:pt>
                <c:pt idx="1880">
                  <c:v>3.76</c:v>
                </c:pt>
                <c:pt idx="1881">
                  <c:v>3.762</c:v>
                </c:pt>
                <c:pt idx="1882">
                  <c:v>3.764</c:v>
                </c:pt>
                <c:pt idx="1883">
                  <c:v>3.766</c:v>
                </c:pt>
                <c:pt idx="1884">
                  <c:v>3.768</c:v>
                </c:pt>
                <c:pt idx="1885">
                  <c:v>3.77</c:v>
                </c:pt>
                <c:pt idx="1886">
                  <c:v>3.772</c:v>
                </c:pt>
                <c:pt idx="1887">
                  <c:v>3.774</c:v>
                </c:pt>
                <c:pt idx="1888">
                  <c:v>3.776</c:v>
                </c:pt>
                <c:pt idx="1889">
                  <c:v>3.778</c:v>
                </c:pt>
                <c:pt idx="1890">
                  <c:v>3.78</c:v>
                </c:pt>
                <c:pt idx="1891">
                  <c:v>3.782</c:v>
                </c:pt>
                <c:pt idx="1892">
                  <c:v>3.784</c:v>
                </c:pt>
                <c:pt idx="1893">
                  <c:v>3.786</c:v>
                </c:pt>
                <c:pt idx="1894">
                  <c:v>3.788</c:v>
                </c:pt>
                <c:pt idx="1895">
                  <c:v>3.79</c:v>
                </c:pt>
                <c:pt idx="1896">
                  <c:v>3.792</c:v>
                </c:pt>
                <c:pt idx="1897">
                  <c:v>3.794</c:v>
                </c:pt>
                <c:pt idx="1898">
                  <c:v>3.796</c:v>
                </c:pt>
                <c:pt idx="1899">
                  <c:v>3.798</c:v>
                </c:pt>
                <c:pt idx="1900">
                  <c:v>3.8</c:v>
                </c:pt>
                <c:pt idx="1901">
                  <c:v>3.802</c:v>
                </c:pt>
                <c:pt idx="1902">
                  <c:v>3.804</c:v>
                </c:pt>
                <c:pt idx="1903">
                  <c:v>3.806</c:v>
                </c:pt>
                <c:pt idx="1904">
                  <c:v>3.808</c:v>
                </c:pt>
                <c:pt idx="1905">
                  <c:v>3.81</c:v>
                </c:pt>
                <c:pt idx="1906">
                  <c:v>3.811999999999998</c:v>
                </c:pt>
                <c:pt idx="1907">
                  <c:v>3.814</c:v>
                </c:pt>
                <c:pt idx="1908">
                  <c:v>3.815999999999998</c:v>
                </c:pt>
                <c:pt idx="1909">
                  <c:v>3.818</c:v>
                </c:pt>
                <c:pt idx="1910">
                  <c:v>3.82</c:v>
                </c:pt>
                <c:pt idx="1911">
                  <c:v>3.822</c:v>
                </c:pt>
                <c:pt idx="1912">
                  <c:v>3.824</c:v>
                </c:pt>
                <c:pt idx="1913">
                  <c:v>3.826</c:v>
                </c:pt>
                <c:pt idx="1914">
                  <c:v>3.828</c:v>
                </c:pt>
                <c:pt idx="1915">
                  <c:v>3.83</c:v>
                </c:pt>
                <c:pt idx="1916">
                  <c:v>3.831999999999998</c:v>
                </c:pt>
                <c:pt idx="1917">
                  <c:v>3.834</c:v>
                </c:pt>
                <c:pt idx="1918">
                  <c:v>3.835999999999998</c:v>
                </c:pt>
                <c:pt idx="1919">
                  <c:v>3.838</c:v>
                </c:pt>
                <c:pt idx="1920">
                  <c:v>3.84</c:v>
                </c:pt>
                <c:pt idx="1921">
                  <c:v>3.842</c:v>
                </c:pt>
                <c:pt idx="1922">
                  <c:v>3.844</c:v>
                </c:pt>
                <c:pt idx="1923">
                  <c:v>3.846</c:v>
                </c:pt>
                <c:pt idx="1924">
                  <c:v>3.848</c:v>
                </c:pt>
                <c:pt idx="1925">
                  <c:v>3.85</c:v>
                </c:pt>
                <c:pt idx="1926">
                  <c:v>3.851999999999998</c:v>
                </c:pt>
                <c:pt idx="1927">
                  <c:v>3.854</c:v>
                </c:pt>
                <c:pt idx="1928">
                  <c:v>3.855999999999998</c:v>
                </c:pt>
                <c:pt idx="1929">
                  <c:v>3.858</c:v>
                </c:pt>
                <c:pt idx="1930">
                  <c:v>3.86</c:v>
                </c:pt>
                <c:pt idx="1931">
                  <c:v>3.862</c:v>
                </c:pt>
                <c:pt idx="1932">
                  <c:v>3.864</c:v>
                </c:pt>
                <c:pt idx="1933">
                  <c:v>3.866</c:v>
                </c:pt>
                <c:pt idx="1934">
                  <c:v>3.868</c:v>
                </c:pt>
                <c:pt idx="1935">
                  <c:v>3.87</c:v>
                </c:pt>
                <c:pt idx="1936">
                  <c:v>3.871999999999999</c:v>
                </c:pt>
                <c:pt idx="1937">
                  <c:v>3.874</c:v>
                </c:pt>
                <c:pt idx="1938">
                  <c:v>3.875999999999999</c:v>
                </c:pt>
                <c:pt idx="1939">
                  <c:v>3.878</c:v>
                </c:pt>
                <c:pt idx="1940">
                  <c:v>3.88</c:v>
                </c:pt>
                <c:pt idx="1941">
                  <c:v>3.882</c:v>
                </c:pt>
                <c:pt idx="1942">
                  <c:v>3.884</c:v>
                </c:pt>
                <c:pt idx="1943">
                  <c:v>3.886</c:v>
                </c:pt>
                <c:pt idx="1944">
                  <c:v>3.888</c:v>
                </c:pt>
                <c:pt idx="1945">
                  <c:v>3.89</c:v>
                </c:pt>
                <c:pt idx="1946">
                  <c:v>3.891999999999999</c:v>
                </c:pt>
                <c:pt idx="1947">
                  <c:v>3.894</c:v>
                </c:pt>
                <c:pt idx="1948">
                  <c:v>3.895999999999999</c:v>
                </c:pt>
                <c:pt idx="1949">
                  <c:v>3.898</c:v>
                </c:pt>
                <c:pt idx="1950">
                  <c:v>3.9</c:v>
                </c:pt>
                <c:pt idx="1951">
                  <c:v>3.902</c:v>
                </c:pt>
                <c:pt idx="1952">
                  <c:v>3.904</c:v>
                </c:pt>
                <c:pt idx="1953">
                  <c:v>3.906</c:v>
                </c:pt>
                <c:pt idx="1954">
                  <c:v>3.908</c:v>
                </c:pt>
                <c:pt idx="1955">
                  <c:v>3.91</c:v>
                </c:pt>
                <c:pt idx="1956">
                  <c:v>3.911999999999999</c:v>
                </c:pt>
                <c:pt idx="1957">
                  <c:v>3.914</c:v>
                </c:pt>
                <c:pt idx="1958">
                  <c:v>3.915999999999999</c:v>
                </c:pt>
                <c:pt idx="1959">
                  <c:v>3.918</c:v>
                </c:pt>
                <c:pt idx="1960">
                  <c:v>3.92</c:v>
                </c:pt>
                <c:pt idx="1961">
                  <c:v>3.922</c:v>
                </c:pt>
                <c:pt idx="1962">
                  <c:v>3.924</c:v>
                </c:pt>
                <c:pt idx="1963">
                  <c:v>3.926</c:v>
                </c:pt>
                <c:pt idx="1964">
                  <c:v>3.928</c:v>
                </c:pt>
                <c:pt idx="1965">
                  <c:v>3.93</c:v>
                </c:pt>
                <c:pt idx="1966">
                  <c:v>3.931999999999999</c:v>
                </c:pt>
                <c:pt idx="1967">
                  <c:v>3.934</c:v>
                </c:pt>
                <c:pt idx="1968">
                  <c:v>3.935999999999999</c:v>
                </c:pt>
                <c:pt idx="1969">
                  <c:v>3.938</c:v>
                </c:pt>
                <c:pt idx="1970">
                  <c:v>3.94</c:v>
                </c:pt>
                <c:pt idx="1971">
                  <c:v>3.942</c:v>
                </c:pt>
                <c:pt idx="1972">
                  <c:v>3.944</c:v>
                </c:pt>
                <c:pt idx="1973">
                  <c:v>3.946</c:v>
                </c:pt>
                <c:pt idx="1974">
                  <c:v>3.948</c:v>
                </c:pt>
                <c:pt idx="1975">
                  <c:v>3.95</c:v>
                </c:pt>
                <c:pt idx="1976">
                  <c:v>3.951999999999999</c:v>
                </c:pt>
                <c:pt idx="1977">
                  <c:v>3.954</c:v>
                </c:pt>
                <c:pt idx="1978">
                  <c:v>3.955999999999999</c:v>
                </c:pt>
                <c:pt idx="1979">
                  <c:v>3.958</c:v>
                </c:pt>
                <c:pt idx="1980">
                  <c:v>3.96</c:v>
                </c:pt>
                <c:pt idx="1981">
                  <c:v>3.962</c:v>
                </c:pt>
                <c:pt idx="1982">
                  <c:v>3.964</c:v>
                </c:pt>
                <c:pt idx="1983">
                  <c:v>3.966</c:v>
                </c:pt>
                <c:pt idx="1984">
                  <c:v>3.968</c:v>
                </c:pt>
                <c:pt idx="1985">
                  <c:v>3.97</c:v>
                </c:pt>
                <c:pt idx="1986">
                  <c:v>3.972</c:v>
                </c:pt>
                <c:pt idx="1987">
                  <c:v>3.974</c:v>
                </c:pt>
                <c:pt idx="1988">
                  <c:v>3.976</c:v>
                </c:pt>
                <c:pt idx="1989">
                  <c:v>3.978</c:v>
                </c:pt>
                <c:pt idx="1990">
                  <c:v>3.98</c:v>
                </c:pt>
                <c:pt idx="1991">
                  <c:v>3.982</c:v>
                </c:pt>
                <c:pt idx="1992">
                  <c:v>3.984</c:v>
                </c:pt>
                <c:pt idx="1993">
                  <c:v>3.986</c:v>
                </c:pt>
                <c:pt idx="1994">
                  <c:v>3.988</c:v>
                </c:pt>
                <c:pt idx="1995">
                  <c:v>3.99</c:v>
                </c:pt>
                <c:pt idx="1996">
                  <c:v>3.992</c:v>
                </c:pt>
                <c:pt idx="1997">
                  <c:v>3.994</c:v>
                </c:pt>
                <c:pt idx="1998">
                  <c:v>3.996</c:v>
                </c:pt>
                <c:pt idx="1999">
                  <c:v>3.998</c:v>
                </c:pt>
                <c:pt idx="2000">
                  <c:v>4.0</c:v>
                </c:pt>
                <c:pt idx="2001">
                  <c:v>4.002</c:v>
                </c:pt>
                <c:pt idx="2002">
                  <c:v>4.004</c:v>
                </c:pt>
                <c:pt idx="2003">
                  <c:v>4.006</c:v>
                </c:pt>
                <c:pt idx="2004">
                  <c:v>4.008</c:v>
                </c:pt>
                <c:pt idx="2005">
                  <c:v>4.01</c:v>
                </c:pt>
                <c:pt idx="2006">
                  <c:v>4.012</c:v>
                </c:pt>
                <c:pt idx="2007">
                  <c:v>4.013999999999998</c:v>
                </c:pt>
                <c:pt idx="2008">
                  <c:v>4.016</c:v>
                </c:pt>
                <c:pt idx="2009">
                  <c:v>4.017999999999997</c:v>
                </c:pt>
                <c:pt idx="2010">
                  <c:v>4.02</c:v>
                </c:pt>
                <c:pt idx="2011">
                  <c:v>4.021999999999998</c:v>
                </c:pt>
                <c:pt idx="2012">
                  <c:v>4.023999999999997</c:v>
                </c:pt>
                <c:pt idx="2013">
                  <c:v>4.025999999999997</c:v>
                </c:pt>
                <c:pt idx="2014">
                  <c:v>4.027999999999997</c:v>
                </c:pt>
                <c:pt idx="2015">
                  <c:v>4.03</c:v>
                </c:pt>
                <c:pt idx="2016">
                  <c:v>4.032</c:v>
                </c:pt>
                <c:pt idx="2017">
                  <c:v>4.034</c:v>
                </c:pt>
                <c:pt idx="2018">
                  <c:v>4.036</c:v>
                </c:pt>
                <c:pt idx="2019">
                  <c:v>4.038</c:v>
                </c:pt>
                <c:pt idx="2020">
                  <c:v>4.04</c:v>
                </c:pt>
                <c:pt idx="2021">
                  <c:v>4.042</c:v>
                </c:pt>
                <c:pt idx="2022">
                  <c:v>4.044</c:v>
                </c:pt>
                <c:pt idx="2023">
                  <c:v>4.046</c:v>
                </c:pt>
                <c:pt idx="2024">
                  <c:v>4.048</c:v>
                </c:pt>
                <c:pt idx="2025">
                  <c:v>4.05</c:v>
                </c:pt>
                <c:pt idx="2026">
                  <c:v>4.052</c:v>
                </c:pt>
                <c:pt idx="2027">
                  <c:v>4.053999999999998</c:v>
                </c:pt>
                <c:pt idx="2028">
                  <c:v>4.056</c:v>
                </c:pt>
                <c:pt idx="2029">
                  <c:v>4.057999999999997</c:v>
                </c:pt>
                <c:pt idx="2030">
                  <c:v>4.06</c:v>
                </c:pt>
                <c:pt idx="2031">
                  <c:v>4.061999999999998</c:v>
                </c:pt>
                <c:pt idx="2032">
                  <c:v>4.063999999999997</c:v>
                </c:pt>
                <c:pt idx="2033">
                  <c:v>4.065999999999997</c:v>
                </c:pt>
                <c:pt idx="2034">
                  <c:v>4.067999999999997</c:v>
                </c:pt>
                <c:pt idx="2035">
                  <c:v>4.07</c:v>
                </c:pt>
                <c:pt idx="2036">
                  <c:v>4.072</c:v>
                </c:pt>
                <c:pt idx="2037">
                  <c:v>4.074</c:v>
                </c:pt>
                <c:pt idx="2038">
                  <c:v>4.076</c:v>
                </c:pt>
                <c:pt idx="2039">
                  <c:v>4.078</c:v>
                </c:pt>
                <c:pt idx="2040">
                  <c:v>4.08</c:v>
                </c:pt>
                <c:pt idx="2041">
                  <c:v>4.082</c:v>
                </c:pt>
                <c:pt idx="2042">
                  <c:v>4.084</c:v>
                </c:pt>
                <c:pt idx="2043">
                  <c:v>4.086</c:v>
                </c:pt>
                <c:pt idx="2044">
                  <c:v>4.088</c:v>
                </c:pt>
                <c:pt idx="2045">
                  <c:v>4.09</c:v>
                </c:pt>
                <c:pt idx="2046">
                  <c:v>4.092</c:v>
                </c:pt>
                <c:pt idx="2047">
                  <c:v>4.093999999999999</c:v>
                </c:pt>
                <c:pt idx="2048">
                  <c:v>4.096</c:v>
                </c:pt>
                <c:pt idx="2049">
                  <c:v>4.097999999999997</c:v>
                </c:pt>
                <c:pt idx="2050">
                  <c:v>4.1</c:v>
                </c:pt>
                <c:pt idx="2051">
                  <c:v>4.101999999999999</c:v>
                </c:pt>
                <c:pt idx="2052">
                  <c:v>4.103999999999997</c:v>
                </c:pt>
                <c:pt idx="2053">
                  <c:v>4.105999999999997</c:v>
                </c:pt>
                <c:pt idx="2054">
                  <c:v>4.107999999999997</c:v>
                </c:pt>
                <c:pt idx="2055">
                  <c:v>4.109999999999999</c:v>
                </c:pt>
                <c:pt idx="2056">
                  <c:v>4.111999999999997</c:v>
                </c:pt>
                <c:pt idx="2057">
                  <c:v>4.113999999999997</c:v>
                </c:pt>
                <c:pt idx="2058">
                  <c:v>4.115999999999997</c:v>
                </c:pt>
                <c:pt idx="2059">
                  <c:v>4.117999999999997</c:v>
                </c:pt>
                <c:pt idx="2060">
                  <c:v>4.119999999999997</c:v>
                </c:pt>
                <c:pt idx="2061">
                  <c:v>4.121999999999997</c:v>
                </c:pt>
                <c:pt idx="2062">
                  <c:v>4.123999999999997</c:v>
                </c:pt>
                <c:pt idx="2063">
                  <c:v>4.125999999999997</c:v>
                </c:pt>
                <c:pt idx="2064">
                  <c:v>4.127999999999996</c:v>
                </c:pt>
                <c:pt idx="2065">
                  <c:v>4.13</c:v>
                </c:pt>
                <c:pt idx="2066">
                  <c:v>4.132</c:v>
                </c:pt>
                <c:pt idx="2067">
                  <c:v>4.133999999999999</c:v>
                </c:pt>
                <c:pt idx="2068">
                  <c:v>4.136</c:v>
                </c:pt>
                <c:pt idx="2069">
                  <c:v>4.137999999999997</c:v>
                </c:pt>
                <c:pt idx="2070">
                  <c:v>4.14</c:v>
                </c:pt>
                <c:pt idx="2071">
                  <c:v>4.141999999999999</c:v>
                </c:pt>
                <c:pt idx="2072">
                  <c:v>4.143999999999997</c:v>
                </c:pt>
                <c:pt idx="2073">
                  <c:v>4.145999999999997</c:v>
                </c:pt>
                <c:pt idx="2074">
                  <c:v>4.147999999999997</c:v>
                </c:pt>
                <c:pt idx="2075">
                  <c:v>4.149999999999999</c:v>
                </c:pt>
                <c:pt idx="2076">
                  <c:v>4.151999999999997</c:v>
                </c:pt>
                <c:pt idx="2077">
                  <c:v>4.153999999999997</c:v>
                </c:pt>
                <c:pt idx="2078">
                  <c:v>4.155999999999997</c:v>
                </c:pt>
                <c:pt idx="2079">
                  <c:v>4.157999999999997</c:v>
                </c:pt>
                <c:pt idx="2080">
                  <c:v>4.159999999999997</c:v>
                </c:pt>
                <c:pt idx="2081">
                  <c:v>4.161999999999997</c:v>
                </c:pt>
                <c:pt idx="2082">
                  <c:v>4.163999999999997</c:v>
                </c:pt>
                <c:pt idx="2083">
                  <c:v>4.165999999999997</c:v>
                </c:pt>
                <c:pt idx="2084">
                  <c:v>4.167999999999996</c:v>
                </c:pt>
                <c:pt idx="2085">
                  <c:v>4.17</c:v>
                </c:pt>
                <c:pt idx="2086">
                  <c:v>4.172</c:v>
                </c:pt>
                <c:pt idx="2087">
                  <c:v>4.173999999999999</c:v>
                </c:pt>
                <c:pt idx="2088">
                  <c:v>4.176</c:v>
                </c:pt>
                <c:pt idx="2089">
                  <c:v>4.177999999999997</c:v>
                </c:pt>
                <c:pt idx="2090">
                  <c:v>4.18</c:v>
                </c:pt>
                <c:pt idx="2091">
                  <c:v>4.181999999999999</c:v>
                </c:pt>
                <c:pt idx="2092">
                  <c:v>4.183999999999997</c:v>
                </c:pt>
                <c:pt idx="2093">
                  <c:v>4.185999999999997</c:v>
                </c:pt>
                <c:pt idx="2094">
                  <c:v>4.187999999999997</c:v>
                </c:pt>
                <c:pt idx="2095">
                  <c:v>4.189999999999999</c:v>
                </c:pt>
                <c:pt idx="2096">
                  <c:v>4.191999999999997</c:v>
                </c:pt>
                <c:pt idx="2097">
                  <c:v>4.193999999999997</c:v>
                </c:pt>
                <c:pt idx="2098">
                  <c:v>4.195999999999997</c:v>
                </c:pt>
                <c:pt idx="2099">
                  <c:v>4.197999999999997</c:v>
                </c:pt>
                <c:pt idx="2100">
                  <c:v>4.2</c:v>
                </c:pt>
                <c:pt idx="2101">
                  <c:v>4.202</c:v>
                </c:pt>
                <c:pt idx="2102">
                  <c:v>4.204</c:v>
                </c:pt>
                <c:pt idx="2103">
                  <c:v>4.206</c:v>
                </c:pt>
                <c:pt idx="2104">
                  <c:v>4.208</c:v>
                </c:pt>
                <c:pt idx="2105">
                  <c:v>4.21</c:v>
                </c:pt>
                <c:pt idx="2106">
                  <c:v>4.212</c:v>
                </c:pt>
                <c:pt idx="2107">
                  <c:v>4.214</c:v>
                </c:pt>
                <c:pt idx="2108">
                  <c:v>4.216</c:v>
                </c:pt>
                <c:pt idx="2109">
                  <c:v>4.218</c:v>
                </c:pt>
                <c:pt idx="2110">
                  <c:v>4.22</c:v>
                </c:pt>
                <c:pt idx="2111">
                  <c:v>4.222</c:v>
                </c:pt>
                <c:pt idx="2112">
                  <c:v>4.223999999999998</c:v>
                </c:pt>
                <c:pt idx="2113">
                  <c:v>4.226</c:v>
                </c:pt>
                <c:pt idx="2114">
                  <c:v>4.227999999999997</c:v>
                </c:pt>
                <c:pt idx="2115">
                  <c:v>4.23</c:v>
                </c:pt>
                <c:pt idx="2116">
                  <c:v>4.232</c:v>
                </c:pt>
                <c:pt idx="2117">
                  <c:v>4.234</c:v>
                </c:pt>
                <c:pt idx="2118">
                  <c:v>4.236</c:v>
                </c:pt>
                <c:pt idx="2119">
                  <c:v>4.238</c:v>
                </c:pt>
                <c:pt idx="2120">
                  <c:v>4.24</c:v>
                </c:pt>
                <c:pt idx="2121">
                  <c:v>4.242</c:v>
                </c:pt>
                <c:pt idx="2122">
                  <c:v>4.244</c:v>
                </c:pt>
                <c:pt idx="2123">
                  <c:v>4.246</c:v>
                </c:pt>
                <c:pt idx="2124">
                  <c:v>4.248</c:v>
                </c:pt>
                <c:pt idx="2125">
                  <c:v>4.25</c:v>
                </c:pt>
                <c:pt idx="2126">
                  <c:v>4.252</c:v>
                </c:pt>
                <c:pt idx="2127">
                  <c:v>4.254</c:v>
                </c:pt>
                <c:pt idx="2128">
                  <c:v>4.256</c:v>
                </c:pt>
                <c:pt idx="2129">
                  <c:v>4.258</c:v>
                </c:pt>
                <c:pt idx="2130">
                  <c:v>4.26</c:v>
                </c:pt>
                <c:pt idx="2131">
                  <c:v>4.262</c:v>
                </c:pt>
                <c:pt idx="2132">
                  <c:v>4.263999999999998</c:v>
                </c:pt>
                <c:pt idx="2133">
                  <c:v>4.266</c:v>
                </c:pt>
                <c:pt idx="2134">
                  <c:v>4.267999999999997</c:v>
                </c:pt>
                <c:pt idx="2135">
                  <c:v>4.27</c:v>
                </c:pt>
                <c:pt idx="2136">
                  <c:v>4.272</c:v>
                </c:pt>
                <c:pt idx="2137">
                  <c:v>4.274</c:v>
                </c:pt>
                <c:pt idx="2138">
                  <c:v>4.276</c:v>
                </c:pt>
                <c:pt idx="2139">
                  <c:v>4.278</c:v>
                </c:pt>
                <c:pt idx="2140">
                  <c:v>4.28</c:v>
                </c:pt>
                <c:pt idx="2141">
                  <c:v>4.282</c:v>
                </c:pt>
                <c:pt idx="2142">
                  <c:v>4.284</c:v>
                </c:pt>
                <c:pt idx="2143">
                  <c:v>4.286</c:v>
                </c:pt>
                <c:pt idx="2144">
                  <c:v>4.288</c:v>
                </c:pt>
                <c:pt idx="2145">
                  <c:v>4.29</c:v>
                </c:pt>
                <c:pt idx="2146">
                  <c:v>4.292</c:v>
                </c:pt>
                <c:pt idx="2147">
                  <c:v>4.294</c:v>
                </c:pt>
                <c:pt idx="2148">
                  <c:v>4.296</c:v>
                </c:pt>
                <c:pt idx="2149">
                  <c:v>4.298</c:v>
                </c:pt>
                <c:pt idx="2150">
                  <c:v>4.3</c:v>
                </c:pt>
                <c:pt idx="2151">
                  <c:v>4.302</c:v>
                </c:pt>
                <c:pt idx="2152">
                  <c:v>4.303999999999998</c:v>
                </c:pt>
                <c:pt idx="2153">
                  <c:v>4.306</c:v>
                </c:pt>
                <c:pt idx="2154">
                  <c:v>4.307999999999997</c:v>
                </c:pt>
                <c:pt idx="2155">
                  <c:v>4.31</c:v>
                </c:pt>
                <c:pt idx="2156">
                  <c:v>4.311999999999998</c:v>
                </c:pt>
                <c:pt idx="2157">
                  <c:v>4.313999999999997</c:v>
                </c:pt>
                <c:pt idx="2158">
                  <c:v>4.315999999999997</c:v>
                </c:pt>
                <c:pt idx="2159">
                  <c:v>4.317999999999997</c:v>
                </c:pt>
                <c:pt idx="2160">
                  <c:v>4.319999999999998</c:v>
                </c:pt>
                <c:pt idx="2161">
                  <c:v>4.321999999999997</c:v>
                </c:pt>
                <c:pt idx="2162">
                  <c:v>4.323999999999997</c:v>
                </c:pt>
                <c:pt idx="2163">
                  <c:v>4.325999999999997</c:v>
                </c:pt>
                <c:pt idx="2164">
                  <c:v>4.327999999999997</c:v>
                </c:pt>
                <c:pt idx="2165">
                  <c:v>4.33</c:v>
                </c:pt>
                <c:pt idx="2166">
                  <c:v>4.332</c:v>
                </c:pt>
                <c:pt idx="2167">
                  <c:v>4.334</c:v>
                </c:pt>
                <c:pt idx="2168">
                  <c:v>4.336</c:v>
                </c:pt>
                <c:pt idx="2169">
                  <c:v>4.338</c:v>
                </c:pt>
                <c:pt idx="2170">
                  <c:v>4.34</c:v>
                </c:pt>
                <c:pt idx="2171">
                  <c:v>4.342</c:v>
                </c:pt>
                <c:pt idx="2172">
                  <c:v>4.343999999999998</c:v>
                </c:pt>
                <c:pt idx="2173">
                  <c:v>4.346</c:v>
                </c:pt>
                <c:pt idx="2174">
                  <c:v>4.347999999999997</c:v>
                </c:pt>
                <c:pt idx="2175">
                  <c:v>4.35</c:v>
                </c:pt>
                <c:pt idx="2176">
                  <c:v>4.351999999999998</c:v>
                </c:pt>
                <c:pt idx="2177">
                  <c:v>4.353999999999997</c:v>
                </c:pt>
                <c:pt idx="2178">
                  <c:v>4.355999999999997</c:v>
                </c:pt>
                <c:pt idx="2179">
                  <c:v>4.357999999999997</c:v>
                </c:pt>
                <c:pt idx="2180">
                  <c:v>4.359999999999998</c:v>
                </c:pt>
                <c:pt idx="2181">
                  <c:v>4.361999999999997</c:v>
                </c:pt>
                <c:pt idx="2182">
                  <c:v>4.363999999999997</c:v>
                </c:pt>
                <c:pt idx="2183">
                  <c:v>4.365999999999997</c:v>
                </c:pt>
                <c:pt idx="2184">
                  <c:v>4.367999999999997</c:v>
                </c:pt>
                <c:pt idx="2185">
                  <c:v>4.37</c:v>
                </c:pt>
                <c:pt idx="2186">
                  <c:v>4.372</c:v>
                </c:pt>
                <c:pt idx="2187">
                  <c:v>4.374</c:v>
                </c:pt>
                <c:pt idx="2188">
                  <c:v>4.376</c:v>
                </c:pt>
                <c:pt idx="2189">
                  <c:v>4.378</c:v>
                </c:pt>
                <c:pt idx="2190">
                  <c:v>4.38</c:v>
                </c:pt>
                <c:pt idx="2191">
                  <c:v>4.382</c:v>
                </c:pt>
                <c:pt idx="2192">
                  <c:v>4.383999999999999</c:v>
                </c:pt>
                <c:pt idx="2193">
                  <c:v>4.386</c:v>
                </c:pt>
                <c:pt idx="2194">
                  <c:v>4.387999999999997</c:v>
                </c:pt>
                <c:pt idx="2195">
                  <c:v>4.39</c:v>
                </c:pt>
                <c:pt idx="2196">
                  <c:v>4.391999999999999</c:v>
                </c:pt>
                <c:pt idx="2197">
                  <c:v>4.393999999999997</c:v>
                </c:pt>
                <c:pt idx="2198">
                  <c:v>4.395999999999997</c:v>
                </c:pt>
                <c:pt idx="2199">
                  <c:v>4.397999999999997</c:v>
                </c:pt>
                <c:pt idx="2200">
                  <c:v>4.4</c:v>
                </c:pt>
                <c:pt idx="2201">
                  <c:v>4.402</c:v>
                </c:pt>
                <c:pt idx="2202">
                  <c:v>4.404</c:v>
                </c:pt>
                <c:pt idx="2203">
                  <c:v>4.406</c:v>
                </c:pt>
                <c:pt idx="2204">
                  <c:v>4.408</c:v>
                </c:pt>
                <c:pt idx="2205">
                  <c:v>4.41</c:v>
                </c:pt>
                <c:pt idx="2206">
                  <c:v>4.412</c:v>
                </c:pt>
                <c:pt idx="2207">
                  <c:v>4.414</c:v>
                </c:pt>
                <c:pt idx="2208">
                  <c:v>4.416</c:v>
                </c:pt>
                <c:pt idx="2209">
                  <c:v>4.418</c:v>
                </c:pt>
                <c:pt idx="2210">
                  <c:v>4.42</c:v>
                </c:pt>
                <c:pt idx="2211">
                  <c:v>4.422</c:v>
                </c:pt>
                <c:pt idx="2212">
                  <c:v>4.423999999999999</c:v>
                </c:pt>
                <c:pt idx="2213">
                  <c:v>4.426</c:v>
                </c:pt>
                <c:pt idx="2214">
                  <c:v>4.427999999999997</c:v>
                </c:pt>
                <c:pt idx="2215">
                  <c:v>4.43</c:v>
                </c:pt>
                <c:pt idx="2216">
                  <c:v>4.432</c:v>
                </c:pt>
                <c:pt idx="2217">
                  <c:v>4.434</c:v>
                </c:pt>
                <c:pt idx="2218">
                  <c:v>4.436</c:v>
                </c:pt>
                <c:pt idx="2219">
                  <c:v>4.438</c:v>
                </c:pt>
                <c:pt idx="2220">
                  <c:v>4.44</c:v>
                </c:pt>
                <c:pt idx="2221">
                  <c:v>4.442</c:v>
                </c:pt>
                <c:pt idx="2222">
                  <c:v>4.444</c:v>
                </c:pt>
                <c:pt idx="2223">
                  <c:v>4.446</c:v>
                </c:pt>
                <c:pt idx="2224">
                  <c:v>4.448</c:v>
                </c:pt>
                <c:pt idx="2225">
                  <c:v>4.45</c:v>
                </c:pt>
                <c:pt idx="2226">
                  <c:v>4.452</c:v>
                </c:pt>
                <c:pt idx="2227">
                  <c:v>4.454</c:v>
                </c:pt>
                <c:pt idx="2228">
                  <c:v>4.456</c:v>
                </c:pt>
                <c:pt idx="2229">
                  <c:v>4.458</c:v>
                </c:pt>
                <c:pt idx="2230">
                  <c:v>4.46</c:v>
                </c:pt>
                <c:pt idx="2231">
                  <c:v>4.462</c:v>
                </c:pt>
                <c:pt idx="2232">
                  <c:v>4.463999999999999</c:v>
                </c:pt>
                <c:pt idx="2233">
                  <c:v>4.466</c:v>
                </c:pt>
                <c:pt idx="2234">
                  <c:v>4.468</c:v>
                </c:pt>
                <c:pt idx="2235">
                  <c:v>4.47</c:v>
                </c:pt>
                <c:pt idx="2236">
                  <c:v>4.472</c:v>
                </c:pt>
                <c:pt idx="2237">
                  <c:v>4.474</c:v>
                </c:pt>
                <c:pt idx="2238">
                  <c:v>4.476</c:v>
                </c:pt>
                <c:pt idx="2239">
                  <c:v>4.478</c:v>
                </c:pt>
                <c:pt idx="2240">
                  <c:v>4.48</c:v>
                </c:pt>
                <c:pt idx="2241">
                  <c:v>4.482</c:v>
                </c:pt>
                <c:pt idx="2242">
                  <c:v>4.484</c:v>
                </c:pt>
                <c:pt idx="2243">
                  <c:v>4.486</c:v>
                </c:pt>
                <c:pt idx="2244">
                  <c:v>4.488</c:v>
                </c:pt>
                <c:pt idx="2245">
                  <c:v>4.49</c:v>
                </c:pt>
                <c:pt idx="2246">
                  <c:v>4.492</c:v>
                </c:pt>
                <c:pt idx="2247">
                  <c:v>4.494</c:v>
                </c:pt>
                <c:pt idx="2248">
                  <c:v>4.496</c:v>
                </c:pt>
                <c:pt idx="2249">
                  <c:v>4.498</c:v>
                </c:pt>
                <c:pt idx="2250">
                  <c:v>4.5</c:v>
                </c:pt>
                <c:pt idx="2251">
                  <c:v>4.502</c:v>
                </c:pt>
                <c:pt idx="2252">
                  <c:v>4.504</c:v>
                </c:pt>
                <c:pt idx="2253">
                  <c:v>4.506</c:v>
                </c:pt>
                <c:pt idx="2254">
                  <c:v>4.508</c:v>
                </c:pt>
                <c:pt idx="2255">
                  <c:v>4.51</c:v>
                </c:pt>
                <c:pt idx="2256">
                  <c:v>4.512</c:v>
                </c:pt>
                <c:pt idx="2257">
                  <c:v>4.513999999999998</c:v>
                </c:pt>
                <c:pt idx="2258">
                  <c:v>4.516</c:v>
                </c:pt>
                <c:pt idx="2259">
                  <c:v>4.517999999999997</c:v>
                </c:pt>
                <c:pt idx="2260">
                  <c:v>4.52</c:v>
                </c:pt>
                <c:pt idx="2261">
                  <c:v>4.521999999999998</c:v>
                </c:pt>
                <c:pt idx="2262">
                  <c:v>4.523999999999997</c:v>
                </c:pt>
                <c:pt idx="2263">
                  <c:v>4.525999999999997</c:v>
                </c:pt>
                <c:pt idx="2264">
                  <c:v>4.527999999999997</c:v>
                </c:pt>
                <c:pt idx="2265">
                  <c:v>4.53</c:v>
                </c:pt>
                <c:pt idx="2266">
                  <c:v>4.532</c:v>
                </c:pt>
                <c:pt idx="2267">
                  <c:v>4.534</c:v>
                </c:pt>
                <c:pt idx="2268">
                  <c:v>4.536</c:v>
                </c:pt>
                <c:pt idx="2269">
                  <c:v>4.538</c:v>
                </c:pt>
                <c:pt idx="2270">
                  <c:v>4.54</c:v>
                </c:pt>
                <c:pt idx="2271">
                  <c:v>4.542</c:v>
                </c:pt>
                <c:pt idx="2272">
                  <c:v>4.544</c:v>
                </c:pt>
                <c:pt idx="2273">
                  <c:v>4.546</c:v>
                </c:pt>
                <c:pt idx="2274">
                  <c:v>4.548</c:v>
                </c:pt>
                <c:pt idx="2275">
                  <c:v>4.55</c:v>
                </c:pt>
                <c:pt idx="2276">
                  <c:v>4.552</c:v>
                </c:pt>
                <c:pt idx="2277">
                  <c:v>4.553999999999998</c:v>
                </c:pt>
                <c:pt idx="2278">
                  <c:v>4.556</c:v>
                </c:pt>
                <c:pt idx="2279">
                  <c:v>4.557999999999997</c:v>
                </c:pt>
                <c:pt idx="2280">
                  <c:v>4.56</c:v>
                </c:pt>
                <c:pt idx="2281">
                  <c:v>4.561999999999998</c:v>
                </c:pt>
                <c:pt idx="2282">
                  <c:v>4.563999999999997</c:v>
                </c:pt>
                <c:pt idx="2283">
                  <c:v>4.565999999999997</c:v>
                </c:pt>
                <c:pt idx="2284">
                  <c:v>4.567999999999997</c:v>
                </c:pt>
                <c:pt idx="2285">
                  <c:v>4.57</c:v>
                </c:pt>
                <c:pt idx="2286">
                  <c:v>4.572</c:v>
                </c:pt>
                <c:pt idx="2287">
                  <c:v>4.574</c:v>
                </c:pt>
                <c:pt idx="2288">
                  <c:v>4.576</c:v>
                </c:pt>
                <c:pt idx="2289">
                  <c:v>4.578</c:v>
                </c:pt>
                <c:pt idx="2290">
                  <c:v>4.58</c:v>
                </c:pt>
                <c:pt idx="2291">
                  <c:v>4.582</c:v>
                </c:pt>
                <c:pt idx="2292">
                  <c:v>4.584</c:v>
                </c:pt>
                <c:pt idx="2293">
                  <c:v>4.586</c:v>
                </c:pt>
                <c:pt idx="2294">
                  <c:v>4.588</c:v>
                </c:pt>
                <c:pt idx="2295">
                  <c:v>4.59</c:v>
                </c:pt>
                <c:pt idx="2296">
                  <c:v>4.592</c:v>
                </c:pt>
                <c:pt idx="2297">
                  <c:v>4.593999999999999</c:v>
                </c:pt>
                <c:pt idx="2298">
                  <c:v>4.596</c:v>
                </c:pt>
                <c:pt idx="2299">
                  <c:v>4.597999999999997</c:v>
                </c:pt>
                <c:pt idx="2300">
                  <c:v>4.6</c:v>
                </c:pt>
                <c:pt idx="2301">
                  <c:v>4.601999999999998</c:v>
                </c:pt>
                <c:pt idx="2302">
                  <c:v>4.603999999999997</c:v>
                </c:pt>
                <c:pt idx="2303">
                  <c:v>4.605999999999997</c:v>
                </c:pt>
                <c:pt idx="2304">
                  <c:v>4.607999999999997</c:v>
                </c:pt>
                <c:pt idx="2305">
                  <c:v>4.609999999999998</c:v>
                </c:pt>
                <c:pt idx="2306">
                  <c:v>4.611999999999997</c:v>
                </c:pt>
                <c:pt idx="2307">
                  <c:v>4.613999999999997</c:v>
                </c:pt>
                <c:pt idx="2308">
                  <c:v>4.615999999999997</c:v>
                </c:pt>
                <c:pt idx="2309">
                  <c:v>4.617999999999997</c:v>
                </c:pt>
                <c:pt idx="2310">
                  <c:v>4.619999999999997</c:v>
                </c:pt>
                <c:pt idx="2311">
                  <c:v>4.621999999999997</c:v>
                </c:pt>
                <c:pt idx="2312">
                  <c:v>4.623999999999997</c:v>
                </c:pt>
                <c:pt idx="2313">
                  <c:v>4.625999999999997</c:v>
                </c:pt>
                <c:pt idx="2314">
                  <c:v>4.627999999999996</c:v>
                </c:pt>
                <c:pt idx="2315">
                  <c:v>4.63</c:v>
                </c:pt>
                <c:pt idx="2316">
                  <c:v>4.632</c:v>
                </c:pt>
                <c:pt idx="2317">
                  <c:v>4.633999999999998</c:v>
                </c:pt>
                <c:pt idx="2318">
                  <c:v>4.636</c:v>
                </c:pt>
                <c:pt idx="2319">
                  <c:v>4.637999999999997</c:v>
                </c:pt>
                <c:pt idx="2320">
                  <c:v>4.64</c:v>
                </c:pt>
                <c:pt idx="2321">
                  <c:v>4.641999999999998</c:v>
                </c:pt>
                <c:pt idx="2322">
                  <c:v>4.643999999999997</c:v>
                </c:pt>
                <c:pt idx="2323">
                  <c:v>4.645999999999997</c:v>
                </c:pt>
                <c:pt idx="2324">
                  <c:v>4.647999999999997</c:v>
                </c:pt>
                <c:pt idx="2325">
                  <c:v>4.649999999999998</c:v>
                </c:pt>
                <c:pt idx="2326">
                  <c:v>4.651999999999997</c:v>
                </c:pt>
                <c:pt idx="2327">
                  <c:v>4.653999999999997</c:v>
                </c:pt>
                <c:pt idx="2328">
                  <c:v>4.655999999999997</c:v>
                </c:pt>
                <c:pt idx="2329">
                  <c:v>4.657999999999997</c:v>
                </c:pt>
                <c:pt idx="2330">
                  <c:v>4.659999999999997</c:v>
                </c:pt>
                <c:pt idx="2331">
                  <c:v>4.661999999999997</c:v>
                </c:pt>
                <c:pt idx="2332">
                  <c:v>4.663999999999997</c:v>
                </c:pt>
                <c:pt idx="2333">
                  <c:v>4.665999999999997</c:v>
                </c:pt>
                <c:pt idx="2334">
                  <c:v>4.667999999999996</c:v>
                </c:pt>
                <c:pt idx="2335">
                  <c:v>4.67</c:v>
                </c:pt>
                <c:pt idx="2336">
                  <c:v>4.672</c:v>
                </c:pt>
                <c:pt idx="2337">
                  <c:v>4.673999999999999</c:v>
                </c:pt>
                <c:pt idx="2338">
                  <c:v>4.676</c:v>
                </c:pt>
                <c:pt idx="2339">
                  <c:v>4.677999999999997</c:v>
                </c:pt>
                <c:pt idx="2340">
                  <c:v>4.68</c:v>
                </c:pt>
                <c:pt idx="2341">
                  <c:v>4.681999999999999</c:v>
                </c:pt>
                <c:pt idx="2342">
                  <c:v>4.683999999999997</c:v>
                </c:pt>
                <c:pt idx="2343">
                  <c:v>4.685999999999997</c:v>
                </c:pt>
                <c:pt idx="2344">
                  <c:v>4.687999999999997</c:v>
                </c:pt>
                <c:pt idx="2345">
                  <c:v>4.689999999999999</c:v>
                </c:pt>
                <c:pt idx="2346">
                  <c:v>4.691999999999997</c:v>
                </c:pt>
                <c:pt idx="2347">
                  <c:v>4.693999999999997</c:v>
                </c:pt>
                <c:pt idx="2348">
                  <c:v>4.695999999999997</c:v>
                </c:pt>
                <c:pt idx="2349">
                  <c:v>4.697999999999997</c:v>
                </c:pt>
                <c:pt idx="2350">
                  <c:v>4.7</c:v>
                </c:pt>
                <c:pt idx="2351">
                  <c:v>4.702</c:v>
                </c:pt>
                <c:pt idx="2352">
                  <c:v>4.704</c:v>
                </c:pt>
                <c:pt idx="2353">
                  <c:v>4.706</c:v>
                </c:pt>
                <c:pt idx="2354">
                  <c:v>4.708</c:v>
                </c:pt>
                <c:pt idx="2355">
                  <c:v>4.71</c:v>
                </c:pt>
                <c:pt idx="2356">
                  <c:v>4.712</c:v>
                </c:pt>
                <c:pt idx="2357">
                  <c:v>4.713999999999999</c:v>
                </c:pt>
                <c:pt idx="2358">
                  <c:v>4.716</c:v>
                </c:pt>
                <c:pt idx="2359">
                  <c:v>4.718</c:v>
                </c:pt>
                <c:pt idx="2360">
                  <c:v>4.72</c:v>
                </c:pt>
                <c:pt idx="2361">
                  <c:v>4.721999999999999</c:v>
                </c:pt>
                <c:pt idx="2362">
                  <c:v>4.723999999999997</c:v>
                </c:pt>
                <c:pt idx="2363">
                  <c:v>4.726</c:v>
                </c:pt>
                <c:pt idx="2364">
                  <c:v>4.727999999999997</c:v>
                </c:pt>
                <c:pt idx="2365">
                  <c:v>4.73</c:v>
                </c:pt>
                <c:pt idx="2366">
                  <c:v>4.732</c:v>
                </c:pt>
                <c:pt idx="2367">
                  <c:v>4.734</c:v>
                </c:pt>
                <c:pt idx="2368">
                  <c:v>4.736</c:v>
                </c:pt>
                <c:pt idx="2369">
                  <c:v>4.738</c:v>
                </c:pt>
                <c:pt idx="2370">
                  <c:v>4.74</c:v>
                </c:pt>
                <c:pt idx="2371">
                  <c:v>4.742</c:v>
                </c:pt>
                <c:pt idx="2372">
                  <c:v>4.744</c:v>
                </c:pt>
                <c:pt idx="2373">
                  <c:v>4.746</c:v>
                </c:pt>
                <c:pt idx="2374">
                  <c:v>4.748</c:v>
                </c:pt>
                <c:pt idx="2375">
                  <c:v>4.75</c:v>
                </c:pt>
                <c:pt idx="2376">
                  <c:v>4.752</c:v>
                </c:pt>
                <c:pt idx="2377">
                  <c:v>4.753999999999999</c:v>
                </c:pt>
                <c:pt idx="2378">
                  <c:v>4.756</c:v>
                </c:pt>
                <c:pt idx="2379">
                  <c:v>4.758</c:v>
                </c:pt>
                <c:pt idx="2380">
                  <c:v>4.76</c:v>
                </c:pt>
                <c:pt idx="2381">
                  <c:v>4.761999999999999</c:v>
                </c:pt>
                <c:pt idx="2382">
                  <c:v>4.763999999999997</c:v>
                </c:pt>
                <c:pt idx="2383">
                  <c:v>4.766</c:v>
                </c:pt>
                <c:pt idx="2384">
                  <c:v>4.767999999999997</c:v>
                </c:pt>
                <c:pt idx="2385">
                  <c:v>4.769999999999999</c:v>
                </c:pt>
                <c:pt idx="2386">
                  <c:v>4.772</c:v>
                </c:pt>
                <c:pt idx="2387">
                  <c:v>4.774</c:v>
                </c:pt>
                <c:pt idx="2388">
                  <c:v>4.776</c:v>
                </c:pt>
                <c:pt idx="2389">
                  <c:v>4.778</c:v>
                </c:pt>
                <c:pt idx="2390">
                  <c:v>4.78</c:v>
                </c:pt>
                <c:pt idx="2391">
                  <c:v>4.782</c:v>
                </c:pt>
                <c:pt idx="2392">
                  <c:v>4.784</c:v>
                </c:pt>
                <c:pt idx="2393">
                  <c:v>4.786</c:v>
                </c:pt>
                <c:pt idx="2394">
                  <c:v>4.788</c:v>
                </c:pt>
                <c:pt idx="2395">
                  <c:v>4.79</c:v>
                </c:pt>
                <c:pt idx="2396">
                  <c:v>4.792</c:v>
                </c:pt>
                <c:pt idx="2397">
                  <c:v>4.794</c:v>
                </c:pt>
                <c:pt idx="2398">
                  <c:v>4.796</c:v>
                </c:pt>
                <c:pt idx="2399">
                  <c:v>4.798</c:v>
                </c:pt>
                <c:pt idx="2400">
                  <c:v>4.8</c:v>
                </c:pt>
                <c:pt idx="2401">
                  <c:v>4.802</c:v>
                </c:pt>
                <c:pt idx="2402">
                  <c:v>4.803999999999998</c:v>
                </c:pt>
                <c:pt idx="2403">
                  <c:v>4.806</c:v>
                </c:pt>
                <c:pt idx="2404">
                  <c:v>4.807999999999997</c:v>
                </c:pt>
                <c:pt idx="2405">
                  <c:v>4.81</c:v>
                </c:pt>
                <c:pt idx="2406">
                  <c:v>4.811999999999998</c:v>
                </c:pt>
                <c:pt idx="2407">
                  <c:v>4.813999999999997</c:v>
                </c:pt>
                <c:pt idx="2408">
                  <c:v>4.815999999999997</c:v>
                </c:pt>
                <c:pt idx="2409">
                  <c:v>4.817999999999997</c:v>
                </c:pt>
                <c:pt idx="2410">
                  <c:v>4.819999999999998</c:v>
                </c:pt>
                <c:pt idx="2411">
                  <c:v>4.821999999999997</c:v>
                </c:pt>
                <c:pt idx="2412">
                  <c:v>4.823999999999997</c:v>
                </c:pt>
                <c:pt idx="2413">
                  <c:v>4.825999999999997</c:v>
                </c:pt>
                <c:pt idx="2414">
                  <c:v>4.827999999999997</c:v>
                </c:pt>
                <c:pt idx="2415">
                  <c:v>4.83</c:v>
                </c:pt>
                <c:pt idx="2416">
                  <c:v>4.832</c:v>
                </c:pt>
                <c:pt idx="2417">
                  <c:v>4.834</c:v>
                </c:pt>
                <c:pt idx="2418">
                  <c:v>4.836</c:v>
                </c:pt>
                <c:pt idx="2419">
                  <c:v>4.838</c:v>
                </c:pt>
                <c:pt idx="2420">
                  <c:v>4.84</c:v>
                </c:pt>
                <c:pt idx="2421">
                  <c:v>4.842</c:v>
                </c:pt>
                <c:pt idx="2422">
                  <c:v>4.843999999999998</c:v>
                </c:pt>
                <c:pt idx="2423">
                  <c:v>4.846</c:v>
                </c:pt>
                <c:pt idx="2424">
                  <c:v>4.847999999999997</c:v>
                </c:pt>
                <c:pt idx="2425">
                  <c:v>4.85</c:v>
                </c:pt>
                <c:pt idx="2426">
                  <c:v>4.851999999999998</c:v>
                </c:pt>
                <c:pt idx="2427">
                  <c:v>4.853999999999997</c:v>
                </c:pt>
                <c:pt idx="2428">
                  <c:v>4.855999999999997</c:v>
                </c:pt>
                <c:pt idx="2429">
                  <c:v>4.857999999999997</c:v>
                </c:pt>
                <c:pt idx="2430">
                  <c:v>4.859999999999998</c:v>
                </c:pt>
                <c:pt idx="2431">
                  <c:v>4.861999999999997</c:v>
                </c:pt>
                <c:pt idx="2432">
                  <c:v>4.863999999999997</c:v>
                </c:pt>
                <c:pt idx="2433">
                  <c:v>4.865999999999997</c:v>
                </c:pt>
                <c:pt idx="2434">
                  <c:v>4.867999999999997</c:v>
                </c:pt>
                <c:pt idx="2435">
                  <c:v>4.87</c:v>
                </c:pt>
                <c:pt idx="2436">
                  <c:v>4.872</c:v>
                </c:pt>
                <c:pt idx="2437">
                  <c:v>4.874</c:v>
                </c:pt>
                <c:pt idx="2438">
                  <c:v>4.876</c:v>
                </c:pt>
                <c:pt idx="2439">
                  <c:v>4.878</c:v>
                </c:pt>
                <c:pt idx="2440">
                  <c:v>4.88</c:v>
                </c:pt>
                <c:pt idx="2441">
                  <c:v>4.882</c:v>
                </c:pt>
                <c:pt idx="2442">
                  <c:v>4.883999999999999</c:v>
                </c:pt>
                <c:pt idx="2443">
                  <c:v>4.886</c:v>
                </c:pt>
                <c:pt idx="2444">
                  <c:v>4.887999999999997</c:v>
                </c:pt>
                <c:pt idx="2445">
                  <c:v>4.89</c:v>
                </c:pt>
                <c:pt idx="2446">
                  <c:v>4.891999999999999</c:v>
                </c:pt>
                <c:pt idx="2447">
                  <c:v>4.893999999999997</c:v>
                </c:pt>
                <c:pt idx="2448">
                  <c:v>4.895999999999997</c:v>
                </c:pt>
                <c:pt idx="2449">
                  <c:v>4.897999999999997</c:v>
                </c:pt>
                <c:pt idx="2450">
                  <c:v>4.9</c:v>
                </c:pt>
                <c:pt idx="2451">
                  <c:v>4.902</c:v>
                </c:pt>
                <c:pt idx="2452">
                  <c:v>4.904</c:v>
                </c:pt>
                <c:pt idx="2453">
                  <c:v>4.906</c:v>
                </c:pt>
                <c:pt idx="2454">
                  <c:v>4.908</c:v>
                </c:pt>
                <c:pt idx="2455">
                  <c:v>4.91</c:v>
                </c:pt>
                <c:pt idx="2456">
                  <c:v>4.912</c:v>
                </c:pt>
                <c:pt idx="2457">
                  <c:v>4.914</c:v>
                </c:pt>
                <c:pt idx="2458">
                  <c:v>4.916</c:v>
                </c:pt>
                <c:pt idx="2459">
                  <c:v>4.918</c:v>
                </c:pt>
                <c:pt idx="2460">
                  <c:v>4.92</c:v>
                </c:pt>
                <c:pt idx="2461">
                  <c:v>4.922</c:v>
                </c:pt>
                <c:pt idx="2462">
                  <c:v>4.923999999999999</c:v>
                </c:pt>
                <c:pt idx="2463">
                  <c:v>4.926</c:v>
                </c:pt>
                <c:pt idx="2464">
                  <c:v>4.927999999999997</c:v>
                </c:pt>
                <c:pt idx="2465">
                  <c:v>4.93</c:v>
                </c:pt>
                <c:pt idx="2466">
                  <c:v>4.932</c:v>
                </c:pt>
                <c:pt idx="2467">
                  <c:v>4.934</c:v>
                </c:pt>
                <c:pt idx="2468">
                  <c:v>4.936</c:v>
                </c:pt>
                <c:pt idx="2469">
                  <c:v>4.938</c:v>
                </c:pt>
                <c:pt idx="2470">
                  <c:v>4.94</c:v>
                </c:pt>
                <c:pt idx="2471">
                  <c:v>4.942</c:v>
                </c:pt>
                <c:pt idx="2472">
                  <c:v>4.944</c:v>
                </c:pt>
                <c:pt idx="2473">
                  <c:v>4.946</c:v>
                </c:pt>
                <c:pt idx="2474">
                  <c:v>4.948</c:v>
                </c:pt>
                <c:pt idx="2475">
                  <c:v>4.95</c:v>
                </c:pt>
                <c:pt idx="2476">
                  <c:v>4.952</c:v>
                </c:pt>
                <c:pt idx="2477">
                  <c:v>4.954</c:v>
                </c:pt>
                <c:pt idx="2478">
                  <c:v>4.956</c:v>
                </c:pt>
                <c:pt idx="2479">
                  <c:v>4.958</c:v>
                </c:pt>
                <c:pt idx="2480">
                  <c:v>4.96</c:v>
                </c:pt>
                <c:pt idx="2481">
                  <c:v>4.962</c:v>
                </c:pt>
                <c:pt idx="2482">
                  <c:v>4.963999999999999</c:v>
                </c:pt>
                <c:pt idx="2483">
                  <c:v>4.966</c:v>
                </c:pt>
                <c:pt idx="2484">
                  <c:v>4.968</c:v>
                </c:pt>
                <c:pt idx="2485">
                  <c:v>4.97</c:v>
                </c:pt>
                <c:pt idx="2486">
                  <c:v>4.972</c:v>
                </c:pt>
                <c:pt idx="2487">
                  <c:v>4.974</c:v>
                </c:pt>
                <c:pt idx="2488">
                  <c:v>4.976</c:v>
                </c:pt>
                <c:pt idx="2489">
                  <c:v>4.978</c:v>
                </c:pt>
                <c:pt idx="2490">
                  <c:v>4.98</c:v>
                </c:pt>
                <c:pt idx="2491">
                  <c:v>4.982</c:v>
                </c:pt>
                <c:pt idx="2492">
                  <c:v>4.984</c:v>
                </c:pt>
                <c:pt idx="2493">
                  <c:v>4.986</c:v>
                </c:pt>
                <c:pt idx="2494">
                  <c:v>4.988</c:v>
                </c:pt>
                <c:pt idx="2495">
                  <c:v>4.99</c:v>
                </c:pt>
                <c:pt idx="2496">
                  <c:v>4.992</c:v>
                </c:pt>
                <c:pt idx="2497">
                  <c:v>4.994</c:v>
                </c:pt>
                <c:pt idx="2498">
                  <c:v>4.996</c:v>
                </c:pt>
                <c:pt idx="2499">
                  <c:v>4.998</c:v>
                </c:pt>
                <c:pt idx="2500">
                  <c:v>5.0</c:v>
                </c:pt>
              </c:numCache>
            </c:numRef>
          </c:xVal>
          <c:yVal>
            <c:numRef>
              <c:f>optl0105_l050!$J$2:$J$2502</c:f>
              <c:numCache>
                <c:formatCode>0.00E+00</c:formatCode>
                <c:ptCount val="2501"/>
                <c:pt idx="0">
                  <c:v>0.0</c:v>
                </c:pt>
                <c:pt idx="1">
                  <c:v>-4.04E-5</c:v>
                </c:pt>
                <c:pt idx="2">
                  <c:v>-0.000202</c:v>
                </c:pt>
                <c:pt idx="3">
                  <c:v>-0.000566</c:v>
                </c:pt>
                <c:pt idx="4">
                  <c:v>-0.00121</c:v>
                </c:pt>
                <c:pt idx="5">
                  <c:v>-0.00222</c:v>
                </c:pt>
                <c:pt idx="6">
                  <c:v>-0.00366</c:v>
                </c:pt>
                <c:pt idx="7">
                  <c:v>-0.00563</c:v>
                </c:pt>
                <c:pt idx="8">
                  <c:v>-0.00819</c:v>
                </c:pt>
                <c:pt idx="9">
                  <c:v>-0.0114</c:v>
                </c:pt>
                <c:pt idx="10">
                  <c:v>-0.0154</c:v>
                </c:pt>
                <c:pt idx="11">
                  <c:v>-0.0202</c:v>
                </c:pt>
                <c:pt idx="12">
                  <c:v>-0.0259</c:v>
                </c:pt>
                <c:pt idx="13">
                  <c:v>-0.0325</c:v>
                </c:pt>
                <c:pt idx="14">
                  <c:v>-0.0402</c:v>
                </c:pt>
                <c:pt idx="15">
                  <c:v>-0.049</c:v>
                </c:pt>
                <c:pt idx="16">
                  <c:v>-0.0589</c:v>
                </c:pt>
                <c:pt idx="17">
                  <c:v>-0.07</c:v>
                </c:pt>
                <c:pt idx="18">
                  <c:v>-0.0824</c:v>
                </c:pt>
                <c:pt idx="19">
                  <c:v>-0.0962</c:v>
                </c:pt>
                <c:pt idx="20">
                  <c:v>-0.111</c:v>
                </c:pt>
                <c:pt idx="21">
                  <c:v>-0.128</c:v>
                </c:pt>
                <c:pt idx="22">
                  <c:v>-0.146</c:v>
                </c:pt>
                <c:pt idx="23">
                  <c:v>-0.166</c:v>
                </c:pt>
                <c:pt idx="24">
                  <c:v>-0.187</c:v>
                </c:pt>
                <c:pt idx="25">
                  <c:v>-0.21</c:v>
                </c:pt>
                <c:pt idx="26">
                  <c:v>-0.234</c:v>
                </c:pt>
                <c:pt idx="27">
                  <c:v>-0.26</c:v>
                </c:pt>
                <c:pt idx="28">
                  <c:v>-0.288</c:v>
                </c:pt>
                <c:pt idx="29">
                  <c:v>-0.318</c:v>
                </c:pt>
                <c:pt idx="30">
                  <c:v>-0.349</c:v>
                </c:pt>
                <c:pt idx="31">
                  <c:v>-0.382</c:v>
                </c:pt>
                <c:pt idx="32">
                  <c:v>-0.417</c:v>
                </c:pt>
                <c:pt idx="33">
                  <c:v>-0.454</c:v>
                </c:pt>
                <c:pt idx="34">
                  <c:v>-0.493</c:v>
                </c:pt>
                <c:pt idx="35">
                  <c:v>-0.533</c:v>
                </c:pt>
                <c:pt idx="36">
                  <c:v>-0.575</c:v>
                </c:pt>
                <c:pt idx="37">
                  <c:v>-0.62</c:v>
                </c:pt>
                <c:pt idx="38">
                  <c:v>-0.666</c:v>
                </c:pt>
                <c:pt idx="39">
                  <c:v>-0.713</c:v>
                </c:pt>
                <c:pt idx="40">
                  <c:v>-0.763</c:v>
                </c:pt>
                <c:pt idx="41">
                  <c:v>-0.815</c:v>
                </c:pt>
                <c:pt idx="42">
                  <c:v>-0.868</c:v>
                </c:pt>
                <c:pt idx="43">
                  <c:v>-0.923</c:v>
                </c:pt>
                <c:pt idx="44">
                  <c:v>-0.98</c:v>
                </c:pt>
                <c:pt idx="45">
                  <c:v>-1.04</c:v>
                </c:pt>
                <c:pt idx="46">
                  <c:v>-1.1</c:v>
                </c:pt>
                <c:pt idx="47">
                  <c:v>-1.16</c:v>
                </c:pt>
                <c:pt idx="48">
                  <c:v>-1.23</c:v>
                </c:pt>
                <c:pt idx="49">
                  <c:v>-1.29</c:v>
                </c:pt>
                <c:pt idx="50">
                  <c:v>-1.36</c:v>
                </c:pt>
                <c:pt idx="51">
                  <c:v>-1.43</c:v>
                </c:pt>
                <c:pt idx="52">
                  <c:v>-1.5</c:v>
                </c:pt>
                <c:pt idx="53">
                  <c:v>-1.57</c:v>
                </c:pt>
                <c:pt idx="54">
                  <c:v>-1.64</c:v>
                </c:pt>
                <c:pt idx="55">
                  <c:v>-1.71</c:v>
                </c:pt>
                <c:pt idx="56">
                  <c:v>-1.79</c:v>
                </c:pt>
                <c:pt idx="57">
                  <c:v>-1.87</c:v>
                </c:pt>
                <c:pt idx="58">
                  <c:v>-1.94</c:v>
                </c:pt>
                <c:pt idx="59">
                  <c:v>-2.02</c:v>
                </c:pt>
                <c:pt idx="60">
                  <c:v>-2.1</c:v>
                </c:pt>
                <c:pt idx="61">
                  <c:v>-2.18</c:v>
                </c:pt>
                <c:pt idx="62">
                  <c:v>-2.27</c:v>
                </c:pt>
                <c:pt idx="63">
                  <c:v>-2.35</c:v>
                </c:pt>
                <c:pt idx="64">
                  <c:v>-2.43</c:v>
                </c:pt>
                <c:pt idx="65">
                  <c:v>-2.52</c:v>
                </c:pt>
                <c:pt idx="66">
                  <c:v>-2.6</c:v>
                </c:pt>
                <c:pt idx="67">
                  <c:v>-2.69</c:v>
                </c:pt>
                <c:pt idx="68">
                  <c:v>-2.77</c:v>
                </c:pt>
                <c:pt idx="69">
                  <c:v>-2.86</c:v>
                </c:pt>
                <c:pt idx="70">
                  <c:v>-2.95</c:v>
                </c:pt>
                <c:pt idx="71">
                  <c:v>-3.04</c:v>
                </c:pt>
                <c:pt idx="72">
                  <c:v>-3.12</c:v>
                </c:pt>
                <c:pt idx="73">
                  <c:v>-3.21</c:v>
                </c:pt>
                <c:pt idx="74">
                  <c:v>-3.3</c:v>
                </c:pt>
                <c:pt idx="75">
                  <c:v>-3.39</c:v>
                </c:pt>
                <c:pt idx="76">
                  <c:v>-3.48</c:v>
                </c:pt>
                <c:pt idx="77">
                  <c:v>-3.57</c:v>
                </c:pt>
                <c:pt idx="78">
                  <c:v>-3.65</c:v>
                </c:pt>
                <c:pt idx="79">
                  <c:v>-3.74</c:v>
                </c:pt>
                <c:pt idx="80">
                  <c:v>-3.83</c:v>
                </c:pt>
                <c:pt idx="81">
                  <c:v>-3.92</c:v>
                </c:pt>
                <c:pt idx="82">
                  <c:v>-4.0</c:v>
                </c:pt>
                <c:pt idx="83">
                  <c:v>-4.09</c:v>
                </c:pt>
                <c:pt idx="84">
                  <c:v>-4.18</c:v>
                </c:pt>
                <c:pt idx="85">
                  <c:v>-4.26</c:v>
                </c:pt>
                <c:pt idx="86">
                  <c:v>-4.34</c:v>
                </c:pt>
                <c:pt idx="87">
                  <c:v>-4.43</c:v>
                </c:pt>
                <c:pt idx="88">
                  <c:v>-4.51</c:v>
                </c:pt>
                <c:pt idx="89">
                  <c:v>-4.59</c:v>
                </c:pt>
                <c:pt idx="90">
                  <c:v>-4.67</c:v>
                </c:pt>
                <c:pt idx="91">
                  <c:v>-4.75</c:v>
                </c:pt>
                <c:pt idx="92">
                  <c:v>-4.83</c:v>
                </c:pt>
                <c:pt idx="93">
                  <c:v>-4.91</c:v>
                </c:pt>
                <c:pt idx="94">
                  <c:v>-4.99</c:v>
                </c:pt>
                <c:pt idx="95">
                  <c:v>-5.06</c:v>
                </c:pt>
                <c:pt idx="96">
                  <c:v>-5.14</c:v>
                </c:pt>
                <c:pt idx="97">
                  <c:v>-5.21</c:v>
                </c:pt>
                <c:pt idx="98">
                  <c:v>-5.28</c:v>
                </c:pt>
                <c:pt idx="99">
                  <c:v>-5.35</c:v>
                </c:pt>
                <c:pt idx="100">
                  <c:v>-5.42</c:v>
                </c:pt>
                <c:pt idx="101">
                  <c:v>-5.48</c:v>
                </c:pt>
                <c:pt idx="102">
                  <c:v>-5.55</c:v>
                </c:pt>
                <c:pt idx="103">
                  <c:v>-5.609999999999998</c:v>
                </c:pt>
                <c:pt idx="104">
                  <c:v>-5.68</c:v>
                </c:pt>
                <c:pt idx="105">
                  <c:v>-5.74</c:v>
                </c:pt>
                <c:pt idx="106">
                  <c:v>-5.79</c:v>
                </c:pt>
                <c:pt idx="107">
                  <c:v>-5.85</c:v>
                </c:pt>
                <c:pt idx="108">
                  <c:v>-5.91</c:v>
                </c:pt>
                <c:pt idx="109">
                  <c:v>-5.96</c:v>
                </c:pt>
                <c:pt idx="110">
                  <c:v>-6.01</c:v>
                </c:pt>
                <c:pt idx="111">
                  <c:v>-6.06</c:v>
                </c:pt>
                <c:pt idx="112">
                  <c:v>-6.109999999999999</c:v>
                </c:pt>
                <c:pt idx="113">
                  <c:v>-6.149999999999999</c:v>
                </c:pt>
                <c:pt idx="114">
                  <c:v>-6.2</c:v>
                </c:pt>
                <c:pt idx="115">
                  <c:v>-6.24</c:v>
                </c:pt>
                <c:pt idx="116">
                  <c:v>-6.28</c:v>
                </c:pt>
                <c:pt idx="117">
                  <c:v>-6.31</c:v>
                </c:pt>
                <c:pt idx="118">
                  <c:v>-6.35</c:v>
                </c:pt>
                <c:pt idx="119">
                  <c:v>-6.38</c:v>
                </c:pt>
                <c:pt idx="120">
                  <c:v>-6.42</c:v>
                </c:pt>
                <c:pt idx="121">
                  <c:v>-6.45</c:v>
                </c:pt>
                <c:pt idx="122">
                  <c:v>-6.47</c:v>
                </c:pt>
                <c:pt idx="123">
                  <c:v>-6.5</c:v>
                </c:pt>
                <c:pt idx="124">
                  <c:v>-6.52</c:v>
                </c:pt>
                <c:pt idx="125">
                  <c:v>-6.54</c:v>
                </c:pt>
                <c:pt idx="126">
                  <c:v>-6.56</c:v>
                </c:pt>
                <c:pt idx="127">
                  <c:v>-6.58</c:v>
                </c:pt>
                <c:pt idx="128">
                  <c:v>-6.59</c:v>
                </c:pt>
                <c:pt idx="129">
                  <c:v>-6.609999999999998</c:v>
                </c:pt>
                <c:pt idx="130">
                  <c:v>-6.619999999999997</c:v>
                </c:pt>
                <c:pt idx="131">
                  <c:v>-6.63</c:v>
                </c:pt>
                <c:pt idx="132">
                  <c:v>-6.63</c:v>
                </c:pt>
                <c:pt idx="133">
                  <c:v>-6.64</c:v>
                </c:pt>
                <c:pt idx="134">
                  <c:v>-6.64</c:v>
                </c:pt>
                <c:pt idx="135">
                  <c:v>-6.64</c:v>
                </c:pt>
                <c:pt idx="136">
                  <c:v>-6.64</c:v>
                </c:pt>
                <c:pt idx="137">
                  <c:v>-6.64</c:v>
                </c:pt>
                <c:pt idx="138">
                  <c:v>-6.63</c:v>
                </c:pt>
                <c:pt idx="139">
                  <c:v>-6.63</c:v>
                </c:pt>
                <c:pt idx="140">
                  <c:v>-6.619999999999997</c:v>
                </c:pt>
                <c:pt idx="141">
                  <c:v>-6.609999999999998</c:v>
                </c:pt>
                <c:pt idx="142">
                  <c:v>-6.59</c:v>
                </c:pt>
                <c:pt idx="143">
                  <c:v>-6.58</c:v>
                </c:pt>
                <c:pt idx="144">
                  <c:v>-6.56</c:v>
                </c:pt>
                <c:pt idx="145">
                  <c:v>-6.54</c:v>
                </c:pt>
                <c:pt idx="146">
                  <c:v>-6.52</c:v>
                </c:pt>
                <c:pt idx="147">
                  <c:v>-6.5</c:v>
                </c:pt>
                <c:pt idx="148">
                  <c:v>-6.48</c:v>
                </c:pt>
                <c:pt idx="149">
                  <c:v>-6.45</c:v>
                </c:pt>
                <c:pt idx="150">
                  <c:v>-6.43</c:v>
                </c:pt>
                <c:pt idx="151">
                  <c:v>-6.4</c:v>
                </c:pt>
                <c:pt idx="152">
                  <c:v>-6.37</c:v>
                </c:pt>
                <c:pt idx="153">
                  <c:v>-6.34</c:v>
                </c:pt>
                <c:pt idx="154">
                  <c:v>-6.3</c:v>
                </c:pt>
                <c:pt idx="155">
                  <c:v>-6.27</c:v>
                </c:pt>
                <c:pt idx="156">
                  <c:v>-6.23</c:v>
                </c:pt>
                <c:pt idx="157">
                  <c:v>-6.189999999999999</c:v>
                </c:pt>
                <c:pt idx="158">
                  <c:v>-6.149999999999999</c:v>
                </c:pt>
                <c:pt idx="159">
                  <c:v>-6.109999999999999</c:v>
                </c:pt>
                <c:pt idx="160">
                  <c:v>-6.07</c:v>
                </c:pt>
                <c:pt idx="161">
                  <c:v>-6.03</c:v>
                </c:pt>
                <c:pt idx="162">
                  <c:v>-5.98</c:v>
                </c:pt>
                <c:pt idx="163">
                  <c:v>-5.94</c:v>
                </c:pt>
                <c:pt idx="164">
                  <c:v>-5.89</c:v>
                </c:pt>
                <c:pt idx="165">
                  <c:v>-5.84</c:v>
                </c:pt>
                <c:pt idx="166">
                  <c:v>-5.79</c:v>
                </c:pt>
                <c:pt idx="167">
                  <c:v>-5.74</c:v>
                </c:pt>
                <c:pt idx="168">
                  <c:v>-5.689999999999999</c:v>
                </c:pt>
                <c:pt idx="169">
                  <c:v>-5.64</c:v>
                </c:pt>
                <c:pt idx="170">
                  <c:v>-5.58</c:v>
                </c:pt>
                <c:pt idx="171">
                  <c:v>-5.53</c:v>
                </c:pt>
                <c:pt idx="172">
                  <c:v>-5.47</c:v>
                </c:pt>
                <c:pt idx="173">
                  <c:v>-5.42</c:v>
                </c:pt>
                <c:pt idx="174">
                  <c:v>-5.359999999999998</c:v>
                </c:pt>
                <c:pt idx="175">
                  <c:v>-5.3</c:v>
                </c:pt>
                <c:pt idx="176">
                  <c:v>-5.24</c:v>
                </c:pt>
                <c:pt idx="177">
                  <c:v>-5.18</c:v>
                </c:pt>
                <c:pt idx="178">
                  <c:v>-5.119999999999997</c:v>
                </c:pt>
                <c:pt idx="179">
                  <c:v>-5.06</c:v>
                </c:pt>
                <c:pt idx="180">
                  <c:v>-5.0</c:v>
                </c:pt>
                <c:pt idx="181">
                  <c:v>-4.94</c:v>
                </c:pt>
                <c:pt idx="182">
                  <c:v>-4.88</c:v>
                </c:pt>
                <c:pt idx="183">
                  <c:v>-4.81</c:v>
                </c:pt>
                <c:pt idx="184">
                  <c:v>-4.75</c:v>
                </c:pt>
                <c:pt idx="185">
                  <c:v>-4.68</c:v>
                </c:pt>
                <c:pt idx="186">
                  <c:v>-4.619999999999997</c:v>
                </c:pt>
                <c:pt idx="187">
                  <c:v>-4.55</c:v>
                </c:pt>
                <c:pt idx="188">
                  <c:v>-4.49</c:v>
                </c:pt>
                <c:pt idx="189">
                  <c:v>-4.42</c:v>
                </c:pt>
                <c:pt idx="190">
                  <c:v>-4.359999999999998</c:v>
                </c:pt>
                <c:pt idx="191">
                  <c:v>-4.29</c:v>
                </c:pt>
                <c:pt idx="192">
                  <c:v>-4.23</c:v>
                </c:pt>
                <c:pt idx="193">
                  <c:v>-4.159999999999997</c:v>
                </c:pt>
                <c:pt idx="194">
                  <c:v>-4.09</c:v>
                </c:pt>
                <c:pt idx="195">
                  <c:v>-4.03</c:v>
                </c:pt>
                <c:pt idx="196">
                  <c:v>-3.96</c:v>
                </c:pt>
                <c:pt idx="197">
                  <c:v>-3.89</c:v>
                </c:pt>
                <c:pt idx="198">
                  <c:v>-3.83</c:v>
                </c:pt>
                <c:pt idx="199">
                  <c:v>-3.76</c:v>
                </c:pt>
                <c:pt idx="200">
                  <c:v>-3.69</c:v>
                </c:pt>
                <c:pt idx="201">
                  <c:v>-3.63</c:v>
                </c:pt>
                <c:pt idx="202">
                  <c:v>-3.56</c:v>
                </c:pt>
                <c:pt idx="203">
                  <c:v>-3.49</c:v>
                </c:pt>
                <c:pt idx="204">
                  <c:v>-3.43</c:v>
                </c:pt>
                <c:pt idx="205">
                  <c:v>-3.36</c:v>
                </c:pt>
                <c:pt idx="206">
                  <c:v>-3.3</c:v>
                </c:pt>
                <c:pt idx="207">
                  <c:v>-3.23</c:v>
                </c:pt>
                <c:pt idx="208">
                  <c:v>-3.17</c:v>
                </c:pt>
                <c:pt idx="209">
                  <c:v>-3.1</c:v>
                </c:pt>
                <c:pt idx="210">
                  <c:v>-3.04</c:v>
                </c:pt>
                <c:pt idx="211">
                  <c:v>-2.98</c:v>
                </c:pt>
                <c:pt idx="212">
                  <c:v>-2.91</c:v>
                </c:pt>
                <c:pt idx="213">
                  <c:v>-2.85</c:v>
                </c:pt>
                <c:pt idx="214">
                  <c:v>-2.79</c:v>
                </c:pt>
                <c:pt idx="215">
                  <c:v>-2.73</c:v>
                </c:pt>
                <c:pt idx="216">
                  <c:v>-2.66</c:v>
                </c:pt>
                <c:pt idx="217">
                  <c:v>-2.6</c:v>
                </c:pt>
                <c:pt idx="218">
                  <c:v>-2.54</c:v>
                </c:pt>
                <c:pt idx="219">
                  <c:v>-2.48</c:v>
                </c:pt>
                <c:pt idx="220">
                  <c:v>-2.43</c:v>
                </c:pt>
                <c:pt idx="221">
                  <c:v>-2.37</c:v>
                </c:pt>
                <c:pt idx="222">
                  <c:v>-2.31</c:v>
                </c:pt>
                <c:pt idx="223">
                  <c:v>-2.25</c:v>
                </c:pt>
                <c:pt idx="224">
                  <c:v>-2.2</c:v>
                </c:pt>
                <c:pt idx="225">
                  <c:v>-2.14</c:v>
                </c:pt>
                <c:pt idx="226">
                  <c:v>-2.09</c:v>
                </c:pt>
                <c:pt idx="227">
                  <c:v>-2.03</c:v>
                </c:pt>
                <c:pt idx="228">
                  <c:v>-1.98</c:v>
                </c:pt>
                <c:pt idx="229">
                  <c:v>-1.93</c:v>
                </c:pt>
                <c:pt idx="230">
                  <c:v>-1.88</c:v>
                </c:pt>
                <c:pt idx="231">
                  <c:v>-1.83</c:v>
                </c:pt>
                <c:pt idx="232">
                  <c:v>-1.78</c:v>
                </c:pt>
                <c:pt idx="233">
                  <c:v>-1.73</c:v>
                </c:pt>
                <c:pt idx="234">
                  <c:v>-1.68</c:v>
                </c:pt>
                <c:pt idx="235">
                  <c:v>-1.64</c:v>
                </c:pt>
                <c:pt idx="236">
                  <c:v>-1.59</c:v>
                </c:pt>
                <c:pt idx="237">
                  <c:v>-1.55</c:v>
                </c:pt>
                <c:pt idx="238">
                  <c:v>-1.51</c:v>
                </c:pt>
                <c:pt idx="239">
                  <c:v>-1.46</c:v>
                </c:pt>
                <c:pt idx="240">
                  <c:v>-1.42</c:v>
                </c:pt>
                <c:pt idx="241">
                  <c:v>-1.38</c:v>
                </c:pt>
                <c:pt idx="242">
                  <c:v>-1.34</c:v>
                </c:pt>
                <c:pt idx="243">
                  <c:v>-1.31</c:v>
                </c:pt>
                <c:pt idx="244">
                  <c:v>-1.27</c:v>
                </c:pt>
                <c:pt idx="245">
                  <c:v>-1.23</c:v>
                </c:pt>
                <c:pt idx="246">
                  <c:v>-1.2</c:v>
                </c:pt>
                <c:pt idx="247">
                  <c:v>-1.17</c:v>
                </c:pt>
                <c:pt idx="248">
                  <c:v>-1.14</c:v>
                </c:pt>
                <c:pt idx="249">
                  <c:v>-1.11</c:v>
                </c:pt>
                <c:pt idx="250">
                  <c:v>-1.08</c:v>
                </c:pt>
                <c:pt idx="251">
                  <c:v>-1.05</c:v>
                </c:pt>
                <c:pt idx="252">
                  <c:v>-1.02</c:v>
                </c:pt>
                <c:pt idx="253">
                  <c:v>-0.996</c:v>
                </c:pt>
                <c:pt idx="254">
                  <c:v>-0.972</c:v>
                </c:pt>
                <c:pt idx="255">
                  <c:v>-0.949</c:v>
                </c:pt>
                <c:pt idx="256">
                  <c:v>-0.928</c:v>
                </c:pt>
                <c:pt idx="257">
                  <c:v>-0.908</c:v>
                </c:pt>
                <c:pt idx="258">
                  <c:v>-0.889</c:v>
                </c:pt>
                <c:pt idx="259">
                  <c:v>-0.872</c:v>
                </c:pt>
                <c:pt idx="260">
                  <c:v>-0.856</c:v>
                </c:pt>
                <c:pt idx="261">
                  <c:v>-0.841</c:v>
                </c:pt>
                <c:pt idx="262">
                  <c:v>-0.828</c:v>
                </c:pt>
                <c:pt idx="263">
                  <c:v>-0.817</c:v>
                </c:pt>
                <c:pt idx="264">
                  <c:v>-0.807</c:v>
                </c:pt>
                <c:pt idx="265">
                  <c:v>-0.798</c:v>
                </c:pt>
                <c:pt idx="266">
                  <c:v>-0.79</c:v>
                </c:pt>
                <c:pt idx="267">
                  <c:v>-0.785</c:v>
                </c:pt>
                <c:pt idx="268">
                  <c:v>-0.78</c:v>
                </c:pt>
                <c:pt idx="269">
                  <c:v>-0.777</c:v>
                </c:pt>
                <c:pt idx="270">
                  <c:v>-0.776</c:v>
                </c:pt>
                <c:pt idx="271">
                  <c:v>-0.776</c:v>
                </c:pt>
                <c:pt idx="272">
                  <c:v>-0.778</c:v>
                </c:pt>
                <c:pt idx="273">
                  <c:v>-0.781</c:v>
                </c:pt>
                <c:pt idx="274">
                  <c:v>-0.785</c:v>
                </c:pt>
                <c:pt idx="275">
                  <c:v>-0.791</c:v>
                </c:pt>
                <c:pt idx="276">
                  <c:v>-0.799</c:v>
                </c:pt>
                <c:pt idx="277">
                  <c:v>-0.808</c:v>
                </c:pt>
                <c:pt idx="278">
                  <c:v>-0.819</c:v>
                </c:pt>
                <c:pt idx="279">
                  <c:v>-0.831</c:v>
                </c:pt>
                <c:pt idx="280">
                  <c:v>-0.845</c:v>
                </c:pt>
                <c:pt idx="281">
                  <c:v>-0.86</c:v>
                </c:pt>
                <c:pt idx="282">
                  <c:v>-0.877</c:v>
                </c:pt>
                <c:pt idx="283">
                  <c:v>-0.895</c:v>
                </c:pt>
                <c:pt idx="284">
                  <c:v>-0.915</c:v>
                </c:pt>
                <c:pt idx="285">
                  <c:v>-0.936</c:v>
                </c:pt>
                <c:pt idx="286">
                  <c:v>-0.959</c:v>
                </c:pt>
                <c:pt idx="287">
                  <c:v>-0.983</c:v>
                </c:pt>
                <c:pt idx="288">
                  <c:v>-1.01</c:v>
                </c:pt>
                <c:pt idx="289">
                  <c:v>-1.04</c:v>
                </c:pt>
                <c:pt idx="290">
                  <c:v>-1.07</c:v>
                </c:pt>
                <c:pt idx="291">
                  <c:v>-1.1</c:v>
                </c:pt>
                <c:pt idx="292">
                  <c:v>-1.13</c:v>
                </c:pt>
                <c:pt idx="293">
                  <c:v>-1.16</c:v>
                </c:pt>
                <c:pt idx="294">
                  <c:v>-1.2</c:v>
                </c:pt>
                <c:pt idx="295">
                  <c:v>-1.23</c:v>
                </c:pt>
                <c:pt idx="296">
                  <c:v>-1.27</c:v>
                </c:pt>
                <c:pt idx="297">
                  <c:v>-1.31</c:v>
                </c:pt>
                <c:pt idx="298">
                  <c:v>-1.35</c:v>
                </c:pt>
                <c:pt idx="299">
                  <c:v>-1.39</c:v>
                </c:pt>
                <c:pt idx="300">
                  <c:v>-1.44</c:v>
                </c:pt>
                <c:pt idx="301">
                  <c:v>-1.48</c:v>
                </c:pt>
                <c:pt idx="302">
                  <c:v>-1.53</c:v>
                </c:pt>
                <c:pt idx="303">
                  <c:v>-1.57</c:v>
                </c:pt>
                <c:pt idx="304">
                  <c:v>-1.62</c:v>
                </c:pt>
                <c:pt idx="305">
                  <c:v>-1.67</c:v>
                </c:pt>
                <c:pt idx="306">
                  <c:v>-1.72</c:v>
                </c:pt>
                <c:pt idx="307">
                  <c:v>-1.78</c:v>
                </c:pt>
                <c:pt idx="308">
                  <c:v>-1.83</c:v>
                </c:pt>
                <c:pt idx="309">
                  <c:v>-1.89</c:v>
                </c:pt>
                <c:pt idx="310">
                  <c:v>-1.94</c:v>
                </c:pt>
                <c:pt idx="311">
                  <c:v>-2.0</c:v>
                </c:pt>
                <c:pt idx="312">
                  <c:v>-2.06</c:v>
                </c:pt>
                <c:pt idx="313">
                  <c:v>-2.12</c:v>
                </c:pt>
                <c:pt idx="314">
                  <c:v>-2.18</c:v>
                </c:pt>
                <c:pt idx="315">
                  <c:v>-2.24</c:v>
                </c:pt>
                <c:pt idx="316">
                  <c:v>-2.3</c:v>
                </c:pt>
                <c:pt idx="317">
                  <c:v>-2.37</c:v>
                </c:pt>
                <c:pt idx="318">
                  <c:v>-2.43</c:v>
                </c:pt>
                <c:pt idx="319">
                  <c:v>-2.5</c:v>
                </c:pt>
                <c:pt idx="320">
                  <c:v>-2.57</c:v>
                </c:pt>
                <c:pt idx="321">
                  <c:v>-2.64</c:v>
                </c:pt>
                <c:pt idx="322">
                  <c:v>-2.7</c:v>
                </c:pt>
                <c:pt idx="323">
                  <c:v>-2.77</c:v>
                </c:pt>
                <c:pt idx="324">
                  <c:v>-2.84</c:v>
                </c:pt>
                <c:pt idx="325">
                  <c:v>-2.92</c:v>
                </c:pt>
                <c:pt idx="326">
                  <c:v>-2.99</c:v>
                </c:pt>
                <c:pt idx="327">
                  <c:v>-3.06</c:v>
                </c:pt>
                <c:pt idx="328">
                  <c:v>-3.13</c:v>
                </c:pt>
                <c:pt idx="329">
                  <c:v>-3.21</c:v>
                </c:pt>
                <c:pt idx="330">
                  <c:v>-3.28</c:v>
                </c:pt>
                <c:pt idx="331">
                  <c:v>-3.36</c:v>
                </c:pt>
                <c:pt idx="332">
                  <c:v>-3.43</c:v>
                </c:pt>
                <c:pt idx="333">
                  <c:v>-3.51</c:v>
                </c:pt>
                <c:pt idx="334">
                  <c:v>-3.58</c:v>
                </c:pt>
                <c:pt idx="335">
                  <c:v>-3.66</c:v>
                </c:pt>
                <c:pt idx="336">
                  <c:v>-3.74</c:v>
                </c:pt>
                <c:pt idx="337">
                  <c:v>-3.81</c:v>
                </c:pt>
                <c:pt idx="338">
                  <c:v>-3.89</c:v>
                </c:pt>
                <c:pt idx="339">
                  <c:v>-3.97</c:v>
                </c:pt>
                <c:pt idx="340">
                  <c:v>-4.05</c:v>
                </c:pt>
                <c:pt idx="341">
                  <c:v>-4.119999999999997</c:v>
                </c:pt>
                <c:pt idx="342">
                  <c:v>-4.2</c:v>
                </c:pt>
                <c:pt idx="343">
                  <c:v>-4.28</c:v>
                </c:pt>
                <c:pt idx="344">
                  <c:v>-4.359999999999998</c:v>
                </c:pt>
                <c:pt idx="345">
                  <c:v>-4.44</c:v>
                </c:pt>
                <c:pt idx="346">
                  <c:v>-4.51</c:v>
                </c:pt>
                <c:pt idx="347">
                  <c:v>-4.59</c:v>
                </c:pt>
                <c:pt idx="348">
                  <c:v>-4.67</c:v>
                </c:pt>
                <c:pt idx="349">
                  <c:v>-4.75</c:v>
                </c:pt>
                <c:pt idx="350">
                  <c:v>-4.819999999999998</c:v>
                </c:pt>
                <c:pt idx="351">
                  <c:v>-4.9</c:v>
                </c:pt>
                <c:pt idx="352">
                  <c:v>-4.98</c:v>
                </c:pt>
                <c:pt idx="353">
                  <c:v>-5.05</c:v>
                </c:pt>
                <c:pt idx="354">
                  <c:v>-5.13</c:v>
                </c:pt>
                <c:pt idx="355">
                  <c:v>-5.2</c:v>
                </c:pt>
                <c:pt idx="356">
                  <c:v>-5.27</c:v>
                </c:pt>
                <c:pt idx="357">
                  <c:v>-5.35</c:v>
                </c:pt>
                <c:pt idx="358">
                  <c:v>-5.42</c:v>
                </c:pt>
                <c:pt idx="359">
                  <c:v>-5.49</c:v>
                </c:pt>
                <c:pt idx="360">
                  <c:v>-5.56</c:v>
                </c:pt>
                <c:pt idx="361">
                  <c:v>-5.63</c:v>
                </c:pt>
                <c:pt idx="362">
                  <c:v>-5.7</c:v>
                </c:pt>
                <c:pt idx="363">
                  <c:v>-5.77</c:v>
                </c:pt>
                <c:pt idx="364">
                  <c:v>-5.84</c:v>
                </c:pt>
                <c:pt idx="365">
                  <c:v>-5.9</c:v>
                </c:pt>
                <c:pt idx="366">
                  <c:v>-5.97</c:v>
                </c:pt>
                <c:pt idx="367">
                  <c:v>-6.03</c:v>
                </c:pt>
                <c:pt idx="368">
                  <c:v>-6.1</c:v>
                </c:pt>
                <c:pt idx="369">
                  <c:v>-6.159999999999997</c:v>
                </c:pt>
                <c:pt idx="370">
                  <c:v>-6.22</c:v>
                </c:pt>
                <c:pt idx="371">
                  <c:v>-6.28</c:v>
                </c:pt>
                <c:pt idx="372">
                  <c:v>-6.34</c:v>
                </c:pt>
                <c:pt idx="373">
                  <c:v>-6.39</c:v>
                </c:pt>
                <c:pt idx="374">
                  <c:v>-6.45</c:v>
                </c:pt>
                <c:pt idx="375">
                  <c:v>-6.5</c:v>
                </c:pt>
                <c:pt idx="376">
                  <c:v>-6.55</c:v>
                </c:pt>
                <c:pt idx="377">
                  <c:v>-6.609999999999998</c:v>
                </c:pt>
                <c:pt idx="378">
                  <c:v>-6.659999999999997</c:v>
                </c:pt>
                <c:pt idx="379">
                  <c:v>-6.7</c:v>
                </c:pt>
                <c:pt idx="380">
                  <c:v>-6.75</c:v>
                </c:pt>
                <c:pt idx="381">
                  <c:v>-6.79</c:v>
                </c:pt>
                <c:pt idx="382">
                  <c:v>-6.84</c:v>
                </c:pt>
                <c:pt idx="383">
                  <c:v>-6.88</c:v>
                </c:pt>
                <c:pt idx="384">
                  <c:v>-6.92</c:v>
                </c:pt>
                <c:pt idx="385">
                  <c:v>-6.96</c:v>
                </c:pt>
                <c:pt idx="386">
                  <c:v>-6.99</c:v>
                </c:pt>
                <c:pt idx="387">
                  <c:v>-7.03</c:v>
                </c:pt>
                <c:pt idx="388">
                  <c:v>-7.06</c:v>
                </c:pt>
                <c:pt idx="389">
                  <c:v>-7.09</c:v>
                </c:pt>
                <c:pt idx="390">
                  <c:v>-7.119999999999997</c:v>
                </c:pt>
                <c:pt idx="391">
                  <c:v>-7.14</c:v>
                </c:pt>
                <c:pt idx="392">
                  <c:v>-7.17</c:v>
                </c:pt>
                <c:pt idx="393">
                  <c:v>-7.189999999999999</c:v>
                </c:pt>
                <c:pt idx="394">
                  <c:v>-7.21</c:v>
                </c:pt>
                <c:pt idx="395">
                  <c:v>-7.23</c:v>
                </c:pt>
                <c:pt idx="396">
                  <c:v>-7.25</c:v>
                </c:pt>
                <c:pt idx="397">
                  <c:v>-7.26</c:v>
                </c:pt>
                <c:pt idx="398">
                  <c:v>-7.28</c:v>
                </c:pt>
                <c:pt idx="399">
                  <c:v>-7.29</c:v>
                </c:pt>
                <c:pt idx="400">
                  <c:v>-7.29</c:v>
                </c:pt>
                <c:pt idx="401">
                  <c:v>-7.3</c:v>
                </c:pt>
                <c:pt idx="402">
                  <c:v>-7.31</c:v>
                </c:pt>
                <c:pt idx="403">
                  <c:v>-7.31</c:v>
                </c:pt>
                <c:pt idx="404">
                  <c:v>-7.31</c:v>
                </c:pt>
                <c:pt idx="405">
                  <c:v>-7.31</c:v>
                </c:pt>
                <c:pt idx="406">
                  <c:v>-7.3</c:v>
                </c:pt>
                <c:pt idx="407">
                  <c:v>-7.29</c:v>
                </c:pt>
                <c:pt idx="408">
                  <c:v>-7.29</c:v>
                </c:pt>
                <c:pt idx="409">
                  <c:v>-7.27</c:v>
                </c:pt>
                <c:pt idx="410">
                  <c:v>-7.26</c:v>
                </c:pt>
                <c:pt idx="411">
                  <c:v>-7.25</c:v>
                </c:pt>
                <c:pt idx="412">
                  <c:v>-7.23</c:v>
                </c:pt>
                <c:pt idx="413">
                  <c:v>-7.21</c:v>
                </c:pt>
                <c:pt idx="414">
                  <c:v>-7.189999999999999</c:v>
                </c:pt>
                <c:pt idx="415">
                  <c:v>-7.159999999999997</c:v>
                </c:pt>
                <c:pt idx="416">
                  <c:v>-7.14</c:v>
                </c:pt>
                <c:pt idx="417">
                  <c:v>-7.109999999999999</c:v>
                </c:pt>
                <c:pt idx="418">
                  <c:v>-7.08</c:v>
                </c:pt>
                <c:pt idx="419">
                  <c:v>-7.05</c:v>
                </c:pt>
                <c:pt idx="420">
                  <c:v>-7.01</c:v>
                </c:pt>
                <c:pt idx="421">
                  <c:v>-6.98</c:v>
                </c:pt>
                <c:pt idx="422">
                  <c:v>-6.94</c:v>
                </c:pt>
                <c:pt idx="423">
                  <c:v>-6.9</c:v>
                </c:pt>
                <c:pt idx="424">
                  <c:v>-6.85</c:v>
                </c:pt>
                <c:pt idx="425">
                  <c:v>-6.81</c:v>
                </c:pt>
                <c:pt idx="426">
                  <c:v>-6.76</c:v>
                </c:pt>
                <c:pt idx="427">
                  <c:v>-6.71</c:v>
                </c:pt>
                <c:pt idx="428">
                  <c:v>-6.659999999999997</c:v>
                </c:pt>
                <c:pt idx="429">
                  <c:v>-6.609999999999998</c:v>
                </c:pt>
                <c:pt idx="430">
                  <c:v>-6.55</c:v>
                </c:pt>
                <c:pt idx="431">
                  <c:v>-6.49</c:v>
                </c:pt>
                <c:pt idx="432">
                  <c:v>-6.43</c:v>
                </c:pt>
                <c:pt idx="433">
                  <c:v>-6.37</c:v>
                </c:pt>
                <c:pt idx="434">
                  <c:v>-6.31</c:v>
                </c:pt>
                <c:pt idx="435">
                  <c:v>-6.24</c:v>
                </c:pt>
                <c:pt idx="436">
                  <c:v>-6.18</c:v>
                </c:pt>
                <c:pt idx="437">
                  <c:v>-6.109999999999999</c:v>
                </c:pt>
                <c:pt idx="438">
                  <c:v>-6.04</c:v>
                </c:pt>
                <c:pt idx="439">
                  <c:v>-5.96</c:v>
                </c:pt>
                <c:pt idx="440">
                  <c:v>-5.89</c:v>
                </c:pt>
                <c:pt idx="441">
                  <c:v>-5.81</c:v>
                </c:pt>
                <c:pt idx="442">
                  <c:v>-5.74</c:v>
                </c:pt>
                <c:pt idx="443">
                  <c:v>-5.659999999999997</c:v>
                </c:pt>
                <c:pt idx="444">
                  <c:v>-5.58</c:v>
                </c:pt>
                <c:pt idx="445">
                  <c:v>-5.49</c:v>
                </c:pt>
                <c:pt idx="446">
                  <c:v>-5.41</c:v>
                </c:pt>
                <c:pt idx="447">
                  <c:v>-5.319999999999998</c:v>
                </c:pt>
                <c:pt idx="448">
                  <c:v>-5.24</c:v>
                </c:pt>
                <c:pt idx="449">
                  <c:v>-5.149999999999999</c:v>
                </c:pt>
                <c:pt idx="450">
                  <c:v>-5.06</c:v>
                </c:pt>
                <c:pt idx="451">
                  <c:v>-4.96</c:v>
                </c:pt>
                <c:pt idx="452">
                  <c:v>-4.87</c:v>
                </c:pt>
                <c:pt idx="453">
                  <c:v>-4.78</c:v>
                </c:pt>
                <c:pt idx="454">
                  <c:v>-4.68</c:v>
                </c:pt>
                <c:pt idx="455">
                  <c:v>-4.58</c:v>
                </c:pt>
                <c:pt idx="456">
                  <c:v>-4.49</c:v>
                </c:pt>
                <c:pt idx="457">
                  <c:v>-4.39</c:v>
                </c:pt>
                <c:pt idx="458">
                  <c:v>-4.29</c:v>
                </c:pt>
                <c:pt idx="459">
                  <c:v>-4.18</c:v>
                </c:pt>
                <c:pt idx="460">
                  <c:v>-4.08</c:v>
                </c:pt>
                <c:pt idx="461">
                  <c:v>-3.98</c:v>
                </c:pt>
                <c:pt idx="462">
                  <c:v>-3.87</c:v>
                </c:pt>
                <c:pt idx="463">
                  <c:v>-3.77</c:v>
                </c:pt>
                <c:pt idx="464">
                  <c:v>-3.66</c:v>
                </c:pt>
                <c:pt idx="465">
                  <c:v>-3.55</c:v>
                </c:pt>
                <c:pt idx="466">
                  <c:v>-3.44</c:v>
                </c:pt>
                <c:pt idx="467">
                  <c:v>-3.34</c:v>
                </c:pt>
                <c:pt idx="468">
                  <c:v>-3.23</c:v>
                </c:pt>
                <c:pt idx="469">
                  <c:v>-3.11</c:v>
                </c:pt>
                <c:pt idx="470">
                  <c:v>-3.0</c:v>
                </c:pt>
                <c:pt idx="471">
                  <c:v>-2.89</c:v>
                </c:pt>
                <c:pt idx="472">
                  <c:v>-2.78</c:v>
                </c:pt>
                <c:pt idx="473">
                  <c:v>-2.67</c:v>
                </c:pt>
                <c:pt idx="474">
                  <c:v>-2.55</c:v>
                </c:pt>
                <c:pt idx="475">
                  <c:v>-2.44</c:v>
                </c:pt>
                <c:pt idx="476">
                  <c:v>-2.33</c:v>
                </c:pt>
                <c:pt idx="477">
                  <c:v>-2.21</c:v>
                </c:pt>
                <c:pt idx="478">
                  <c:v>-2.1</c:v>
                </c:pt>
                <c:pt idx="479">
                  <c:v>-1.98</c:v>
                </c:pt>
                <c:pt idx="480">
                  <c:v>-1.87</c:v>
                </c:pt>
                <c:pt idx="481">
                  <c:v>-1.76</c:v>
                </c:pt>
                <c:pt idx="482">
                  <c:v>-1.64</c:v>
                </c:pt>
                <c:pt idx="483">
                  <c:v>-1.53</c:v>
                </c:pt>
                <c:pt idx="484">
                  <c:v>-1.41</c:v>
                </c:pt>
                <c:pt idx="485">
                  <c:v>-1.3</c:v>
                </c:pt>
                <c:pt idx="486">
                  <c:v>-1.18</c:v>
                </c:pt>
                <c:pt idx="487">
                  <c:v>-1.07</c:v>
                </c:pt>
                <c:pt idx="488">
                  <c:v>-0.953</c:v>
                </c:pt>
                <c:pt idx="489">
                  <c:v>-0.839</c:v>
                </c:pt>
                <c:pt idx="490">
                  <c:v>-0.725</c:v>
                </c:pt>
                <c:pt idx="491">
                  <c:v>-0.612</c:v>
                </c:pt>
                <c:pt idx="492">
                  <c:v>-0.5</c:v>
                </c:pt>
                <c:pt idx="493">
                  <c:v>-0.387</c:v>
                </c:pt>
                <c:pt idx="494">
                  <c:v>-0.276</c:v>
                </c:pt>
                <c:pt idx="495">
                  <c:v>-0.164</c:v>
                </c:pt>
                <c:pt idx="496">
                  <c:v>-0.0537</c:v>
                </c:pt>
                <c:pt idx="497">
                  <c:v>0.0563</c:v>
                </c:pt>
                <c:pt idx="498">
                  <c:v>0.166</c:v>
                </c:pt>
                <c:pt idx="499">
                  <c:v>0.274</c:v>
                </c:pt>
                <c:pt idx="500">
                  <c:v>0.382</c:v>
                </c:pt>
                <c:pt idx="501">
                  <c:v>0.489</c:v>
                </c:pt>
                <c:pt idx="502">
                  <c:v>0.595</c:v>
                </c:pt>
                <c:pt idx="503">
                  <c:v>0.7</c:v>
                </c:pt>
                <c:pt idx="504">
                  <c:v>0.804</c:v>
                </c:pt>
                <c:pt idx="505">
                  <c:v>0.907</c:v>
                </c:pt>
                <c:pt idx="506">
                  <c:v>1.01</c:v>
                </c:pt>
                <c:pt idx="507">
                  <c:v>1.11</c:v>
                </c:pt>
                <c:pt idx="508">
                  <c:v>1.21</c:v>
                </c:pt>
                <c:pt idx="509">
                  <c:v>1.31</c:v>
                </c:pt>
                <c:pt idx="510">
                  <c:v>1.41</c:v>
                </c:pt>
                <c:pt idx="511">
                  <c:v>1.5</c:v>
                </c:pt>
                <c:pt idx="512">
                  <c:v>1.6</c:v>
                </c:pt>
                <c:pt idx="513">
                  <c:v>1.69</c:v>
                </c:pt>
                <c:pt idx="514">
                  <c:v>1.78</c:v>
                </c:pt>
                <c:pt idx="515">
                  <c:v>1.88</c:v>
                </c:pt>
                <c:pt idx="516">
                  <c:v>1.96</c:v>
                </c:pt>
                <c:pt idx="517">
                  <c:v>2.05</c:v>
                </c:pt>
                <c:pt idx="518">
                  <c:v>2.14</c:v>
                </c:pt>
                <c:pt idx="519">
                  <c:v>2.22</c:v>
                </c:pt>
                <c:pt idx="520">
                  <c:v>2.31</c:v>
                </c:pt>
                <c:pt idx="521">
                  <c:v>2.39</c:v>
                </c:pt>
                <c:pt idx="522">
                  <c:v>2.47</c:v>
                </c:pt>
                <c:pt idx="523">
                  <c:v>2.55</c:v>
                </c:pt>
                <c:pt idx="524">
                  <c:v>2.63</c:v>
                </c:pt>
                <c:pt idx="525">
                  <c:v>2.7</c:v>
                </c:pt>
                <c:pt idx="526">
                  <c:v>2.77</c:v>
                </c:pt>
                <c:pt idx="527">
                  <c:v>2.85</c:v>
                </c:pt>
                <c:pt idx="528">
                  <c:v>2.92</c:v>
                </c:pt>
                <c:pt idx="529">
                  <c:v>2.98</c:v>
                </c:pt>
                <c:pt idx="530">
                  <c:v>3.05</c:v>
                </c:pt>
                <c:pt idx="531">
                  <c:v>3.11</c:v>
                </c:pt>
                <c:pt idx="532">
                  <c:v>3.18</c:v>
                </c:pt>
                <c:pt idx="533">
                  <c:v>3.24</c:v>
                </c:pt>
                <c:pt idx="534">
                  <c:v>3.29</c:v>
                </c:pt>
                <c:pt idx="535">
                  <c:v>3.35</c:v>
                </c:pt>
                <c:pt idx="536">
                  <c:v>3.4</c:v>
                </c:pt>
                <c:pt idx="537">
                  <c:v>3.46</c:v>
                </c:pt>
                <c:pt idx="538">
                  <c:v>3.51</c:v>
                </c:pt>
                <c:pt idx="539">
                  <c:v>3.55</c:v>
                </c:pt>
                <c:pt idx="540">
                  <c:v>3.6</c:v>
                </c:pt>
                <c:pt idx="541">
                  <c:v>3.64</c:v>
                </c:pt>
                <c:pt idx="542">
                  <c:v>3.69</c:v>
                </c:pt>
                <c:pt idx="543">
                  <c:v>3.73</c:v>
                </c:pt>
                <c:pt idx="544">
                  <c:v>3.76</c:v>
                </c:pt>
                <c:pt idx="545">
                  <c:v>3.8</c:v>
                </c:pt>
                <c:pt idx="546">
                  <c:v>3.83</c:v>
                </c:pt>
                <c:pt idx="547">
                  <c:v>3.86</c:v>
                </c:pt>
                <c:pt idx="548">
                  <c:v>3.89</c:v>
                </c:pt>
                <c:pt idx="549">
                  <c:v>3.92</c:v>
                </c:pt>
                <c:pt idx="550">
                  <c:v>3.94</c:v>
                </c:pt>
                <c:pt idx="551">
                  <c:v>3.97</c:v>
                </c:pt>
                <c:pt idx="552">
                  <c:v>3.99</c:v>
                </c:pt>
                <c:pt idx="553">
                  <c:v>4.0</c:v>
                </c:pt>
                <c:pt idx="554">
                  <c:v>4.02</c:v>
                </c:pt>
                <c:pt idx="555">
                  <c:v>4.03</c:v>
                </c:pt>
                <c:pt idx="556">
                  <c:v>4.04</c:v>
                </c:pt>
                <c:pt idx="557">
                  <c:v>4.05</c:v>
                </c:pt>
                <c:pt idx="558">
                  <c:v>4.06</c:v>
                </c:pt>
                <c:pt idx="559">
                  <c:v>4.06</c:v>
                </c:pt>
                <c:pt idx="560">
                  <c:v>4.06</c:v>
                </c:pt>
                <c:pt idx="561">
                  <c:v>4.06</c:v>
                </c:pt>
                <c:pt idx="562">
                  <c:v>4.06</c:v>
                </c:pt>
                <c:pt idx="563">
                  <c:v>4.06</c:v>
                </c:pt>
                <c:pt idx="564">
                  <c:v>4.05</c:v>
                </c:pt>
                <c:pt idx="565">
                  <c:v>4.04</c:v>
                </c:pt>
                <c:pt idx="566">
                  <c:v>4.03</c:v>
                </c:pt>
                <c:pt idx="567">
                  <c:v>4.02</c:v>
                </c:pt>
                <c:pt idx="568">
                  <c:v>4.0</c:v>
                </c:pt>
                <c:pt idx="569">
                  <c:v>3.98</c:v>
                </c:pt>
                <c:pt idx="570">
                  <c:v>3.96</c:v>
                </c:pt>
                <c:pt idx="571">
                  <c:v>3.94</c:v>
                </c:pt>
                <c:pt idx="572">
                  <c:v>3.91</c:v>
                </c:pt>
                <c:pt idx="573">
                  <c:v>3.89</c:v>
                </c:pt>
                <c:pt idx="574">
                  <c:v>3.86</c:v>
                </c:pt>
                <c:pt idx="575">
                  <c:v>3.83</c:v>
                </c:pt>
                <c:pt idx="576">
                  <c:v>3.8</c:v>
                </c:pt>
                <c:pt idx="577">
                  <c:v>3.76</c:v>
                </c:pt>
                <c:pt idx="578">
                  <c:v>3.72</c:v>
                </c:pt>
                <c:pt idx="579">
                  <c:v>3.68</c:v>
                </c:pt>
                <c:pt idx="580">
                  <c:v>3.64</c:v>
                </c:pt>
                <c:pt idx="581">
                  <c:v>3.6</c:v>
                </c:pt>
                <c:pt idx="582">
                  <c:v>3.56</c:v>
                </c:pt>
                <c:pt idx="583">
                  <c:v>3.51</c:v>
                </c:pt>
                <c:pt idx="584">
                  <c:v>3.46</c:v>
                </c:pt>
                <c:pt idx="585">
                  <c:v>3.41</c:v>
                </c:pt>
                <c:pt idx="586">
                  <c:v>3.36</c:v>
                </c:pt>
                <c:pt idx="587">
                  <c:v>3.3</c:v>
                </c:pt>
                <c:pt idx="588">
                  <c:v>3.25</c:v>
                </c:pt>
                <c:pt idx="589">
                  <c:v>3.19</c:v>
                </c:pt>
                <c:pt idx="590">
                  <c:v>3.13</c:v>
                </c:pt>
                <c:pt idx="591">
                  <c:v>3.07</c:v>
                </c:pt>
                <c:pt idx="592">
                  <c:v>3.01</c:v>
                </c:pt>
                <c:pt idx="593">
                  <c:v>2.94</c:v>
                </c:pt>
                <c:pt idx="594">
                  <c:v>2.88</c:v>
                </c:pt>
                <c:pt idx="595">
                  <c:v>2.81</c:v>
                </c:pt>
                <c:pt idx="596">
                  <c:v>2.74</c:v>
                </c:pt>
                <c:pt idx="597">
                  <c:v>2.67</c:v>
                </c:pt>
                <c:pt idx="598">
                  <c:v>2.6</c:v>
                </c:pt>
                <c:pt idx="599">
                  <c:v>2.53</c:v>
                </c:pt>
                <c:pt idx="600">
                  <c:v>2.45</c:v>
                </c:pt>
                <c:pt idx="601">
                  <c:v>2.38</c:v>
                </c:pt>
                <c:pt idx="602">
                  <c:v>2.3</c:v>
                </c:pt>
                <c:pt idx="603">
                  <c:v>2.22</c:v>
                </c:pt>
                <c:pt idx="604">
                  <c:v>2.14</c:v>
                </c:pt>
                <c:pt idx="605">
                  <c:v>2.06</c:v>
                </c:pt>
                <c:pt idx="606">
                  <c:v>1.98</c:v>
                </c:pt>
                <c:pt idx="607">
                  <c:v>1.9</c:v>
                </c:pt>
                <c:pt idx="608">
                  <c:v>1.82</c:v>
                </c:pt>
                <c:pt idx="609">
                  <c:v>1.73</c:v>
                </c:pt>
                <c:pt idx="610">
                  <c:v>1.65</c:v>
                </c:pt>
                <c:pt idx="611">
                  <c:v>1.56</c:v>
                </c:pt>
                <c:pt idx="612">
                  <c:v>1.48</c:v>
                </c:pt>
                <c:pt idx="613">
                  <c:v>1.39</c:v>
                </c:pt>
                <c:pt idx="614">
                  <c:v>1.3</c:v>
                </c:pt>
                <c:pt idx="615">
                  <c:v>1.21</c:v>
                </c:pt>
                <c:pt idx="616">
                  <c:v>1.12</c:v>
                </c:pt>
                <c:pt idx="617">
                  <c:v>1.03</c:v>
                </c:pt>
                <c:pt idx="618">
                  <c:v>0.943</c:v>
                </c:pt>
                <c:pt idx="619">
                  <c:v>0.852</c:v>
                </c:pt>
                <c:pt idx="620">
                  <c:v>0.762</c:v>
                </c:pt>
                <c:pt idx="621">
                  <c:v>0.67</c:v>
                </c:pt>
                <c:pt idx="622">
                  <c:v>0.579</c:v>
                </c:pt>
                <c:pt idx="623">
                  <c:v>0.488</c:v>
                </c:pt>
                <c:pt idx="624">
                  <c:v>0.396</c:v>
                </c:pt>
                <c:pt idx="625">
                  <c:v>0.304</c:v>
                </c:pt>
                <c:pt idx="626">
                  <c:v>0.213</c:v>
                </c:pt>
                <c:pt idx="627">
                  <c:v>0.121</c:v>
                </c:pt>
                <c:pt idx="628">
                  <c:v>0.0293</c:v>
                </c:pt>
                <c:pt idx="629">
                  <c:v>-0.0622</c:v>
                </c:pt>
                <c:pt idx="630">
                  <c:v>-0.154</c:v>
                </c:pt>
                <c:pt idx="631">
                  <c:v>-0.245</c:v>
                </c:pt>
                <c:pt idx="632">
                  <c:v>-0.335</c:v>
                </c:pt>
                <c:pt idx="633">
                  <c:v>-0.426</c:v>
                </c:pt>
                <c:pt idx="634">
                  <c:v>-0.516</c:v>
                </c:pt>
                <c:pt idx="635">
                  <c:v>-0.606</c:v>
                </c:pt>
                <c:pt idx="636">
                  <c:v>-0.695</c:v>
                </c:pt>
                <c:pt idx="637">
                  <c:v>-0.783</c:v>
                </c:pt>
                <c:pt idx="638">
                  <c:v>-0.871</c:v>
                </c:pt>
                <c:pt idx="639">
                  <c:v>-0.959</c:v>
                </c:pt>
                <c:pt idx="640">
                  <c:v>-1.05</c:v>
                </c:pt>
                <c:pt idx="641">
                  <c:v>-1.13</c:v>
                </c:pt>
                <c:pt idx="642">
                  <c:v>-1.22</c:v>
                </c:pt>
                <c:pt idx="643">
                  <c:v>-1.3</c:v>
                </c:pt>
                <c:pt idx="644">
                  <c:v>-1.38</c:v>
                </c:pt>
                <c:pt idx="645">
                  <c:v>-1.47</c:v>
                </c:pt>
                <c:pt idx="646">
                  <c:v>-1.55</c:v>
                </c:pt>
                <c:pt idx="647">
                  <c:v>-1.63</c:v>
                </c:pt>
                <c:pt idx="648">
                  <c:v>-1.71</c:v>
                </c:pt>
                <c:pt idx="649">
                  <c:v>-1.79</c:v>
                </c:pt>
                <c:pt idx="650">
                  <c:v>-1.86</c:v>
                </c:pt>
                <c:pt idx="651">
                  <c:v>-1.94</c:v>
                </c:pt>
                <c:pt idx="652">
                  <c:v>-2.01</c:v>
                </c:pt>
                <c:pt idx="653">
                  <c:v>-2.09</c:v>
                </c:pt>
                <c:pt idx="654">
                  <c:v>-2.16</c:v>
                </c:pt>
                <c:pt idx="655">
                  <c:v>-2.23</c:v>
                </c:pt>
                <c:pt idx="656">
                  <c:v>-2.3</c:v>
                </c:pt>
                <c:pt idx="657">
                  <c:v>-2.36</c:v>
                </c:pt>
                <c:pt idx="658">
                  <c:v>-2.43</c:v>
                </c:pt>
                <c:pt idx="659">
                  <c:v>-2.5</c:v>
                </c:pt>
                <c:pt idx="660">
                  <c:v>-2.56</c:v>
                </c:pt>
                <c:pt idx="661">
                  <c:v>-2.62</c:v>
                </c:pt>
                <c:pt idx="662">
                  <c:v>-2.68</c:v>
                </c:pt>
                <c:pt idx="663">
                  <c:v>-2.74</c:v>
                </c:pt>
                <c:pt idx="664">
                  <c:v>-2.79</c:v>
                </c:pt>
                <c:pt idx="665">
                  <c:v>-2.85</c:v>
                </c:pt>
                <c:pt idx="666">
                  <c:v>-2.9</c:v>
                </c:pt>
                <c:pt idx="667">
                  <c:v>-2.95</c:v>
                </c:pt>
                <c:pt idx="668">
                  <c:v>-3.0</c:v>
                </c:pt>
                <c:pt idx="669">
                  <c:v>-3.05</c:v>
                </c:pt>
                <c:pt idx="670">
                  <c:v>-3.09</c:v>
                </c:pt>
                <c:pt idx="671">
                  <c:v>-3.14</c:v>
                </c:pt>
                <c:pt idx="672">
                  <c:v>-3.18</c:v>
                </c:pt>
                <c:pt idx="673">
                  <c:v>-3.22</c:v>
                </c:pt>
                <c:pt idx="674">
                  <c:v>-3.26</c:v>
                </c:pt>
                <c:pt idx="675">
                  <c:v>-3.29</c:v>
                </c:pt>
                <c:pt idx="676">
                  <c:v>-3.33</c:v>
                </c:pt>
                <c:pt idx="677">
                  <c:v>-3.36</c:v>
                </c:pt>
                <c:pt idx="678">
                  <c:v>-3.39</c:v>
                </c:pt>
                <c:pt idx="679">
                  <c:v>-3.41</c:v>
                </c:pt>
                <c:pt idx="680">
                  <c:v>-3.44</c:v>
                </c:pt>
                <c:pt idx="681">
                  <c:v>-3.46</c:v>
                </c:pt>
                <c:pt idx="682">
                  <c:v>-3.48</c:v>
                </c:pt>
                <c:pt idx="683">
                  <c:v>-3.5</c:v>
                </c:pt>
                <c:pt idx="684">
                  <c:v>-3.52</c:v>
                </c:pt>
                <c:pt idx="685">
                  <c:v>-3.53</c:v>
                </c:pt>
                <c:pt idx="686">
                  <c:v>-3.55</c:v>
                </c:pt>
                <c:pt idx="687">
                  <c:v>-3.56</c:v>
                </c:pt>
                <c:pt idx="688">
                  <c:v>-3.56</c:v>
                </c:pt>
                <c:pt idx="689">
                  <c:v>-3.57</c:v>
                </c:pt>
                <c:pt idx="690">
                  <c:v>-3.57</c:v>
                </c:pt>
                <c:pt idx="691">
                  <c:v>-3.58</c:v>
                </c:pt>
                <c:pt idx="692">
                  <c:v>-3.58</c:v>
                </c:pt>
                <c:pt idx="693">
                  <c:v>-3.57</c:v>
                </c:pt>
                <c:pt idx="694">
                  <c:v>-3.57</c:v>
                </c:pt>
                <c:pt idx="695">
                  <c:v>-3.56</c:v>
                </c:pt>
                <c:pt idx="696">
                  <c:v>-3.55</c:v>
                </c:pt>
                <c:pt idx="697">
                  <c:v>-3.54</c:v>
                </c:pt>
                <c:pt idx="698">
                  <c:v>-3.53</c:v>
                </c:pt>
                <c:pt idx="699">
                  <c:v>-3.51</c:v>
                </c:pt>
                <c:pt idx="700">
                  <c:v>-3.49</c:v>
                </c:pt>
                <c:pt idx="701">
                  <c:v>-3.47</c:v>
                </c:pt>
                <c:pt idx="702">
                  <c:v>-3.45</c:v>
                </c:pt>
                <c:pt idx="703">
                  <c:v>-3.42</c:v>
                </c:pt>
                <c:pt idx="704">
                  <c:v>-3.4</c:v>
                </c:pt>
                <c:pt idx="705">
                  <c:v>-3.37</c:v>
                </c:pt>
                <c:pt idx="706">
                  <c:v>-3.34</c:v>
                </c:pt>
                <c:pt idx="707">
                  <c:v>-3.3</c:v>
                </c:pt>
                <c:pt idx="708">
                  <c:v>-3.27</c:v>
                </c:pt>
                <c:pt idx="709">
                  <c:v>-3.23</c:v>
                </c:pt>
                <c:pt idx="710">
                  <c:v>-3.19</c:v>
                </c:pt>
                <c:pt idx="711">
                  <c:v>-3.15</c:v>
                </c:pt>
                <c:pt idx="712">
                  <c:v>-3.11</c:v>
                </c:pt>
                <c:pt idx="713">
                  <c:v>-3.06</c:v>
                </c:pt>
                <c:pt idx="714">
                  <c:v>-3.01</c:v>
                </c:pt>
                <c:pt idx="715">
                  <c:v>-2.96</c:v>
                </c:pt>
                <c:pt idx="716">
                  <c:v>-2.91</c:v>
                </c:pt>
                <c:pt idx="717">
                  <c:v>-2.86</c:v>
                </c:pt>
                <c:pt idx="718">
                  <c:v>-2.8</c:v>
                </c:pt>
                <c:pt idx="719">
                  <c:v>-2.75</c:v>
                </c:pt>
                <c:pt idx="720">
                  <c:v>-2.69</c:v>
                </c:pt>
                <c:pt idx="721">
                  <c:v>-2.62</c:v>
                </c:pt>
                <c:pt idx="722">
                  <c:v>-2.56</c:v>
                </c:pt>
                <c:pt idx="723">
                  <c:v>-2.5</c:v>
                </c:pt>
                <c:pt idx="724">
                  <c:v>-2.43</c:v>
                </c:pt>
                <c:pt idx="725">
                  <c:v>-2.36</c:v>
                </c:pt>
                <c:pt idx="726">
                  <c:v>-2.29</c:v>
                </c:pt>
                <c:pt idx="727">
                  <c:v>-2.22</c:v>
                </c:pt>
                <c:pt idx="728">
                  <c:v>-2.15</c:v>
                </c:pt>
                <c:pt idx="729">
                  <c:v>-2.07</c:v>
                </c:pt>
                <c:pt idx="730">
                  <c:v>-2.0</c:v>
                </c:pt>
                <c:pt idx="731">
                  <c:v>-1.92</c:v>
                </c:pt>
                <c:pt idx="732">
                  <c:v>-1.84</c:v>
                </c:pt>
                <c:pt idx="733">
                  <c:v>-1.76</c:v>
                </c:pt>
                <c:pt idx="734">
                  <c:v>-1.68</c:v>
                </c:pt>
                <c:pt idx="735">
                  <c:v>-1.59</c:v>
                </c:pt>
                <c:pt idx="736">
                  <c:v>-1.51</c:v>
                </c:pt>
                <c:pt idx="737">
                  <c:v>-1.42</c:v>
                </c:pt>
                <c:pt idx="738">
                  <c:v>-1.33</c:v>
                </c:pt>
                <c:pt idx="739">
                  <c:v>-1.25</c:v>
                </c:pt>
                <c:pt idx="740">
                  <c:v>-1.16</c:v>
                </c:pt>
                <c:pt idx="741">
                  <c:v>-1.06</c:v>
                </c:pt>
                <c:pt idx="742">
                  <c:v>-0.971</c:v>
                </c:pt>
                <c:pt idx="743">
                  <c:v>-0.878</c:v>
                </c:pt>
                <c:pt idx="744">
                  <c:v>-0.783</c:v>
                </c:pt>
                <c:pt idx="745">
                  <c:v>-0.688</c:v>
                </c:pt>
                <c:pt idx="746">
                  <c:v>-0.591</c:v>
                </c:pt>
                <c:pt idx="747">
                  <c:v>-0.494</c:v>
                </c:pt>
                <c:pt idx="748">
                  <c:v>-0.395</c:v>
                </c:pt>
                <c:pt idx="749">
                  <c:v>-0.296</c:v>
                </c:pt>
                <c:pt idx="750">
                  <c:v>-0.196</c:v>
                </c:pt>
                <c:pt idx="751">
                  <c:v>-0.0952</c:v>
                </c:pt>
                <c:pt idx="752">
                  <c:v>0.00629</c:v>
                </c:pt>
                <c:pt idx="753">
                  <c:v>0.108</c:v>
                </c:pt>
                <c:pt idx="754">
                  <c:v>0.211</c:v>
                </c:pt>
                <c:pt idx="755">
                  <c:v>0.315</c:v>
                </c:pt>
                <c:pt idx="756">
                  <c:v>0.418</c:v>
                </c:pt>
                <c:pt idx="757">
                  <c:v>0.523</c:v>
                </c:pt>
                <c:pt idx="758">
                  <c:v>0.627</c:v>
                </c:pt>
                <c:pt idx="759">
                  <c:v>0.733</c:v>
                </c:pt>
                <c:pt idx="760">
                  <c:v>0.838</c:v>
                </c:pt>
                <c:pt idx="761">
                  <c:v>0.944</c:v>
                </c:pt>
                <c:pt idx="762">
                  <c:v>1.05</c:v>
                </c:pt>
                <c:pt idx="763">
                  <c:v>1.16</c:v>
                </c:pt>
                <c:pt idx="764">
                  <c:v>1.26</c:v>
                </c:pt>
                <c:pt idx="765">
                  <c:v>1.37</c:v>
                </c:pt>
                <c:pt idx="766">
                  <c:v>1.48</c:v>
                </c:pt>
                <c:pt idx="767">
                  <c:v>1.58</c:v>
                </c:pt>
                <c:pt idx="768">
                  <c:v>1.69</c:v>
                </c:pt>
                <c:pt idx="769">
                  <c:v>1.8</c:v>
                </c:pt>
                <c:pt idx="770">
                  <c:v>1.9</c:v>
                </c:pt>
                <c:pt idx="771">
                  <c:v>2.01</c:v>
                </c:pt>
                <c:pt idx="772">
                  <c:v>2.11</c:v>
                </c:pt>
                <c:pt idx="773">
                  <c:v>2.22</c:v>
                </c:pt>
                <c:pt idx="774">
                  <c:v>2.319999999999998</c:v>
                </c:pt>
                <c:pt idx="775">
                  <c:v>2.43</c:v>
                </c:pt>
                <c:pt idx="776">
                  <c:v>2.53</c:v>
                </c:pt>
                <c:pt idx="777">
                  <c:v>2.64</c:v>
                </c:pt>
                <c:pt idx="778">
                  <c:v>2.74</c:v>
                </c:pt>
                <c:pt idx="779">
                  <c:v>2.84</c:v>
                </c:pt>
                <c:pt idx="780">
                  <c:v>2.95</c:v>
                </c:pt>
                <c:pt idx="781">
                  <c:v>3.05</c:v>
                </c:pt>
                <c:pt idx="782">
                  <c:v>3.15</c:v>
                </c:pt>
                <c:pt idx="783">
                  <c:v>3.25</c:v>
                </c:pt>
                <c:pt idx="784">
                  <c:v>3.35</c:v>
                </c:pt>
                <c:pt idx="785">
                  <c:v>3.45</c:v>
                </c:pt>
                <c:pt idx="786">
                  <c:v>3.54</c:v>
                </c:pt>
                <c:pt idx="787">
                  <c:v>3.64</c:v>
                </c:pt>
                <c:pt idx="788">
                  <c:v>3.74</c:v>
                </c:pt>
                <c:pt idx="789">
                  <c:v>3.83</c:v>
                </c:pt>
                <c:pt idx="790">
                  <c:v>3.92</c:v>
                </c:pt>
                <c:pt idx="791">
                  <c:v>4.02</c:v>
                </c:pt>
                <c:pt idx="792">
                  <c:v>4.109999999999999</c:v>
                </c:pt>
                <c:pt idx="793">
                  <c:v>4.2</c:v>
                </c:pt>
                <c:pt idx="794">
                  <c:v>4.29</c:v>
                </c:pt>
                <c:pt idx="795">
                  <c:v>4.38</c:v>
                </c:pt>
                <c:pt idx="796">
                  <c:v>4.46</c:v>
                </c:pt>
                <c:pt idx="797">
                  <c:v>4.55</c:v>
                </c:pt>
                <c:pt idx="798">
                  <c:v>4.63</c:v>
                </c:pt>
                <c:pt idx="799">
                  <c:v>4.71</c:v>
                </c:pt>
                <c:pt idx="800">
                  <c:v>4.79</c:v>
                </c:pt>
                <c:pt idx="801">
                  <c:v>4.87</c:v>
                </c:pt>
                <c:pt idx="802">
                  <c:v>4.95</c:v>
                </c:pt>
                <c:pt idx="803">
                  <c:v>5.03</c:v>
                </c:pt>
                <c:pt idx="804">
                  <c:v>5.1</c:v>
                </c:pt>
                <c:pt idx="805">
                  <c:v>5.18</c:v>
                </c:pt>
                <c:pt idx="806">
                  <c:v>5.25</c:v>
                </c:pt>
                <c:pt idx="807">
                  <c:v>5.319999999999998</c:v>
                </c:pt>
                <c:pt idx="808">
                  <c:v>5.39</c:v>
                </c:pt>
                <c:pt idx="809">
                  <c:v>5.45</c:v>
                </c:pt>
                <c:pt idx="810">
                  <c:v>5.52</c:v>
                </c:pt>
                <c:pt idx="811">
                  <c:v>5.58</c:v>
                </c:pt>
                <c:pt idx="812">
                  <c:v>5.64</c:v>
                </c:pt>
                <c:pt idx="813">
                  <c:v>5.7</c:v>
                </c:pt>
                <c:pt idx="814">
                  <c:v>5.76</c:v>
                </c:pt>
                <c:pt idx="815">
                  <c:v>5.81</c:v>
                </c:pt>
                <c:pt idx="816">
                  <c:v>5.87</c:v>
                </c:pt>
                <c:pt idx="817">
                  <c:v>5.92</c:v>
                </c:pt>
                <c:pt idx="818">
                  <c:v>5.97</c:v>
                </c:pt>
                <c:pt idx="819">
                  <c:v>6.02</c:v>
                </c:pt>
                <c:pt idx="820">
                  <c:v>6.06</c:v>
                </c:pt>
                <c:pt idx="821">
                  <c:v>6.109999999999999</c:v>
                </c:pt>
                <c:pt idx="822">
                  <c:v>6.149999999999999</c:v>
                </c:pt>
                <c:pt idx="823">
                  <c:v>6.189999999999999</c:v>
                </c:pt>
                <c:pt idx="824">
                  <c:v>6.22</c:v>
                </c:pt>
                <c:pt idx="825">
                  <c:v>6.26</c:v>
                </c:pt>
                <c:pt idx="826">
                  <c:v>6.29</c:v>
                </c:pt>
                <c:pt idx="827">
                  <c:v>6.319999999999998</c:v>
                </c:pt>
                <c:pt idx="828">
                  <c:v>6.35</c:v>
                </c:pt>
                <c:pt idx="829">
                  <c:v>6.38</c:v>
                </c:pt>
                <c:pt idx="830">
                  <c:v>6.41</c:v>
                </c:pt>
                <c:pt idx="831">
                  <c:v>6.43</c:v>
                </c:pt>
                <c:pt idx="832">
                  <c:v>6.45</c:v>
                </c:pt>
                <c:pt idx="833">
                  <c:v>6.47</c:v>
                </c:pt>
                <c:pt idx="834">
                  <c:v>6.48</c:v>
                </c:pt>
                <c:pt idx="835">
                  <c:v>6.5</c:v>
                </c:pt>
                <c:pt idx="836">
                  <c:v>6.51</c:v>
                </c:pt>
                <c:pt idx="837">
                  <c:v>6.52</c:v>
                </c:pt>
                <c:pt idx="838">
                  <c:v>6.53</c:v>
                </c:pt>
                <c:pt idx="839">
                  <c:v>6.53</c:v>
                </c:pt>
                <c:pt idx="840">
                  <c:v>6.54</c:v>
                </c:pt>
                <c:pt idx="841">
                  <c:v>6.54</c:v>
                </c:pt>
                <c:pt idx="842">
                  <c:v>6.54</c:v>
                </c:pt>
                <c:pt idx="843">
                  <c:v>6.54</c:v>
                </c:pt>
                <c:pt idx="844">
                  <c:v>6.53</c:v>
                </c:pt>
                <c:pt idx="845">
                  <c:v>6.52</c:v>
                </c:pt>
                <c:pt idx="846">
                  <c:v>6.51</c:v>
                </c:pt>
                <c:pt idx="847">
                  <c:v>6.5</c:v>
                </c:pt>
                <c:pt idx="848">
                  <c:v>6.49</c:v>
                </c:pt>
                <c:pt idx="849">
                  <c:v>6.47</c:v>
                </c:pt>
                <c:pt idx="850">
                  <c:v>6.46</c:v>
                </c:pt>
                <c:pt idx="851">
                  <c:v>6.44</c:v>
                </c:pt>
                <c:pt idx="852">
                  <c:v>6.42</c:v>
                </c:pt>
                <c:pt idx="853">
                  <c:v>6.39</c:v>
                </c:pt>
                <c:pt idx="854">
                  <c:v>6.37</c:v>
                </c:pt>
                <c:pt idx="855">
                  <c:v>6.34</c:v>
                </c:pt>
                <c:pt idx="856">
                  <c:v>6.31</c:v>
                </c:pt>
                <c:pt idx="857">
                  <c:v>6.28</c:v>
                </c:pt>
                <c:pt idx="858">
                  <c:v>6.25</c:v>
                </c:pt>
                <c:pt idx="859">
                  <c:v>6.21</c:v>
                </c:pt>
                <c:pt idx="860">
                  <c:v>6.18</c:v>
                </c:pt>
                <c:pt idx="861">
                  <c:v>6.14</c:v>
                </c:pt>
                <c:pt idx="862">
                  <c:v>6.1</c:v>
                </c:pt>
                <c:pt idx="863">
                  <c:v>6.06</c:v>
                </c:pt>
                <c:pt idx="864">
                  <c:v>6.01</c:v>
                </c:pt>
                <c:pt idx="865">
                  <c:v>5.97</c:v>
                </c:pt>
                <c:pt idx="866">
                  <c:v>5.92</c:v>
                </c:pt>
                <c:pt idx="867">
                  <c:v>5.87</c:v>
                </c:pt>
                <c:pt idx="868">
                  <c:v>5.819999999999998</c:v>
                </c:pt>
                <c:pt idx="869">
                  <c:v>5.77</c:v>
                </c:pt>
                <c:pt idx="870">
                  <c:v>5.72</c:v>
                </c:pt>
                <c:pt idx="871">
                  <c:v>5.659999999999997</c:v>
                </c:pt>
                <c:pt idx="872">
                  <c:v>5.6</c:v>
                </c:pt>
                <c:pt idx="873">
                  <c:v>5.55</c:v>
                </c:pt>
                <c:pt idx="874">
                  <c:v>5.49</c:v>
                </c:pt>
                <c:pt idx="875">
                  <c:v>5.43</c:v>
                </c:pt>
                <c:pt idx="876">
                  <c:v>5.37</c:v>
                </c:pt>
                <c:pt idx="877">
                  <c:v>5.3</c:v>
                </c:pt>
                <c:pt idx="878">
                  <c:v>5.24</c:v>
                </c:pt>
                <c:pt idx="879">
                  <c:v>5.17</c:v>
                </c:pt>
                <c:pt idx="880">
                  <c:v>5.109999999999999</c:v>
                </c:pt>
                <c:pt idx="881">
                  <c:v>5.04</c:v>
                </c:pt>
                <c:pt idx="882">
                  <c:v>4.97</c:v>
                </c:pt>
                <c:pt idx="883">
                  <c:v>4.9</c:v>
                </c:pt>
                <c:pt idx="884">
                  <c:v>4.83</c:v>
                </c:pt>
                <c:pt idx="885">
                  <c:v>4.76</c:v>
                </c:pt>
                <c:pt idx="886">
                  <c:v>4.689999999999999</c:v>
                </c:pt>
                <c:pt idx="887">
                  <c:v>4.619999999999997</c:v>
                </c:pt>
                <c:pt idx="888">
                  <c:v>4.54</c:v>
                </c:pt>
                <c:pt idx="889">
                  <c:v>4.47</c:v>
                </c:pt>
                <c:pt idx="890">
                  <c:v>4.39</c:v>
                </c:pt>
                <c:pt idx="891">
                  <c:v>4.319999999999998</c:v>
                </c:pt>
                <c:pt idx="892">
                  <c:v>4.24</c:v>
                </c:pt>
                <c:pt idx="893">
                  <c:v>4.17</c:v>
                </c:pt>
                <c:pt idx="894">
                  <c:v>4.09</c:v>
                </c:pt>
                <c:pt idx="895">
                  <c:v>4.01</c:v>
                </c:pt>
                <c:pt idx="896">
                  <c:v>3.93</c:v>
                </c:pt>
                <c:pt idx="897">
                  <c:v>3.86</c:v>
                </c:pt>
                <c:pt idx="898">
                  <c:v>3.78</c:v>
                </c:pt>
                <c:pt idx="899">
                  <c:v>3.7</c:v>
                </c:pt>
                <c:pt idx="900">
                  <c:v>3.62</c:v>
                </c:pt>
                <c:pt idx="901">
                  <c:v>3.54</c:v>
                </c:pt>
                <c:pt idx="902">
                  <c:v>3.46</c:v>
                </c:pt>
                <c:pt idx="903">
                  <c:v>3.38</c:v>
                </c:pt>
                <c:pt idx="904">
                  <c:v>3.3</c:v>
                </c:pt>
                <c:pt idx="905">
                  <c:v>3.22</c:v>
                </c:pt>
                <c:pt idx="906">
                  <c:v>3.15</c:v>
                </c:pt>
                <c:pt idx="907">
                  <c:v>3.07</c:v>
                </c:pt>
                <c:pt idx="908">
                  <c:v>2.99</c:v>
                </c:pt>
                <c:pt idx="909">
                  <c:v>2.91</c:v>
                </c:pt>
                <c:pt idx="910">
                  <c:v>2.83</c:v>
                </c:pt>
                <c:pt idx="911">
                  <c:v>2.75</c:v>
                </c:pt>
                <c:pt idx="912">
                  <c:v>2.68</c:v>
                </c:pt>
                <c:pt idx="913">
                  <c:v>2.6</c:v>
                </c:pt>
                <c:pt idx="914">
                  <c:v>2.52</c:v>
                </c:pt>
                <c:pt idx="915">
                  <c:v>2.45</c:v>
                </c:pt>
                <c:pt idx="916">
                  <c:v>2.37</c:v>
                </c:pt>
                <c:pt idx="917">
                  <c:v>2.3</c:v>
                </c:pt>
                <c:pt idx="918">
                  <c:v>2.22</c:v>
                </c:pt>
                <c:pt idx="919">
                  <c:v>2.15</c:v>
                </c:pt>
                <c:pt idx="920">
                  <c:v>2.08</c:v>
                </c:pt>
                <c:pt idx="921">
                  <c:v>2.0</c:v>
                </c:pt>
                <c:pt idx="922">
                  <c:v>1.93</c:v>
                </c:pt>
                <c:pt idx="923">
                  <c:v>1.86</c:v>
                </c:pt>
                <c:pt idx="924">
                  <c:v>1.79</c:v>
                </c:pt>
                <c:pt idx="925">
                  <c:v>1.72</c:v>
                </c:pt>
                <c:pt idx="926">
                  <c:v>1.66</c:v>
                </c:pt>
                <c:pt idx="927">
                  <c:v>1.59</c:v>
                </c:pt>
                <c:pt idx="928">
                  <c:v>1.52</c:v>
                </c:pt>
                <c:pt idx="929">
                  <c:v>1.46</c:v>
                </c:pt>
                <c:pt idx="930">
                  <c:v>1.4</c:v>
                </c:pt>
                <c:pt idx="931">
                  <c:v>1.33</c:v>
                </c:pt>
                <c:pt idx="932">
                  <c:v>1.27</c:v>
                </c:pt>
                <c:pt idx="933">
                  <c:v>1.21</c:v>
                </c:pt>
                <c:pt idx="934">
                  <c:v>1.15</c:v>
                </c:pt>
                <c:pt idx="935">
                  <c:v>1.1</c:v>
                </c:pt>
                <c:pt idx="936">
                  <c:v>1.04</c:v>
                </c:pt>
                <c:pt idx="937">
                  <c:v>0.983</c:v>
                </c:pt>
                <c:pt idx="938">
                  <c:v>0.929</c:v>
                </c:pt>
                <c:pt idx="939">
                  <c:v>0.876</c:v>
                </c:pt>
                <c:pt idx="940">
                  <c:v>0.825</c:v>
                </c:pt>
                <c:pt idx="941">
                  <c:v>0.775</c:v>
                </c:pt>
                <c:pt idx="942">
                  <c:v>0.726</c:v>
                </c:pt>
                <c:pt idx="943">
                  <c:v>0.679</c:v>
                </c:pt>
                <c:pt idx="944">
                  <c:v>0.634</c:v>
                </c:pt>
                <c:pt idx="945">
                  <c:v>0.589</c:v>
                </c:pt>
                <c:pt idx="946">
                  <c:v>0.546</c:v>
                </c:pt>
                <c:pt idx="947">
                  <c:v>0.505</c:v>
                </c:pt>
                <c:pt idx="948">
                  <c:v>0.465</c:v>
                </c:pt>
                <c:pt idx="949">
                  <c:v>0.427</c:v>
                </c:pt>
                <c:pt idx="950">
                  <c:v>0.39</c:v>
                </c:pt>
                <c:pt idx="951">
                  <c:v>0.355</c:v>
                </c:pt>
                <c:pt idx="952">
                  <c:v>0.321</c:v>
                </c:pt>
                <c:pt idx="953">
                  <c:v>0.289</c:v>
                </c:pt>
                <c:pt idx="954">
                  <c:v>0.258</c:v>
                </c:pt>
                <c:pt idx="955">
                  <c:v>0.229</c:v>
                </c:pt>
                <c:pt idx="956">
                  <c:v>0.202</c:v>
                </c:pt>
                <c:pt idx="957">
                  <c:v>0.176</c:v>
                </c:pt>
                <c:pt idx="958">
                  <c:v>0.152</c:v>
                </c:pt>
                <c:pt idx="959">
                  <c:v>0.129</c:v>
                </c:pt>
                <c:pt idx="960">
                  <c:v>0.108</c:v>
                </c:pt>
                <c:pt idx="961">
                  <c:v>0.0887</c:v>
                </c:pt>
                <c:pt idx="962">
                  <c:v>0.071</c:v>
                </c:pt>
                <c:pt idx="963">
                  <c:v>0.0548</c:v>
                </c:pt>
                <c:pt idx="964">
                  <c:v>0.0403</c:v>
                </c:pt>
                <c:pt idx="965">
                  <c:v>0.0274</c:v>
                </c:pt>
                <c:pt idx="966">
                  <c:v>0.0161</c:v>
                </c:pt>
                <c:pt idx="967">
                  <c:v>0.00646</c:v>
                </c:pt>
                <c:pt idx="968">
                  <c:v>-0.00156</c:v>
                </c:pt>
                <c:pt idx="969">
                  <c:v>-0.00796</c:v>
                </c:pt>
                <c:pt idx="970">
                  <c:v>-0.0127</c:v>
                </c:pt>
                <c:pt idx="971">
                  <c:v>-0.0159</c:v>
                </c:pt>
                <c:pt idx="972">
                  <c:v>-0.0175</c:v>
                </c:pt>
                <c:pt idx="973">
                  <c:v>-0.0174</c:v>
                </c:pt>
                <c:pt idx="974">
                  <c:v>-0.0157</c:v>
                </c:pt>
                <c:pt idx="975">
                  <c:v>-0.0125</c:v>
                </c:pt>
                <c:pt idx="976">
                  <c:v>-0.00759</c:v>
                </c:pt>
                <c:pt idx="977">
                  <c:v>-0.00115</c:v>
                </c:pt>
                <c:pt idx="978">
                  <c:v>0.00687</c:v>
                </c:pt>
                <c:pt idx="979">
                  <c:v>0.0165</c:v>
                </c:pt>
                <c:pt idx="980">
                  <c:v>0.0276</c:v>
                </c:pt>
                <c:pt idx="981">
                  <c:v>0.0403</c:v>
                </c:pt>
                <c:pt idx="982">
                  <c:v>0.0546</c:v>
                </c:pt>
                <c:pt idx="983">
                  <c:v>0.0704</c:v>
                </c:pt>
                <c:pt idx="984">
                  <c:v>0.0877</c:v>
                </c:pt>
                <c:pt idx="985">
                  <c:v>0.107</c:v>
                </c:pt>
                <c:pt idx="986">
                  <c:v>0.127</c:v>
                </c:pt>
                <c:pt idx="987">
                  <c:v>0.149</c:v>
                </c:pt>
                <c:pt idx="988">
                  <c:v>0.172</c:v>
                </c:pt>
                <c:pt idx="989">
                  <c:v>0.197</c:v>
                </c:pt>
                <c:pt idx="990">
                  <c:v>0.223</c:v>
                </c:pt>
                <c:pt idx="991">
                  <c:v>0.251</c:v>
                </c:pt>
                <c:pt idx="992">
                  <c:v>0.28</c:v>
                </c:pt>
                <c:pt idx="993">
                  <c:v>0.31</c:v>
                </c:pt>
                <c:pt idx="994">
                  <c:v>0.342</c:v>
                </c:pt>
                <c:pt idx="995">
                  <c:v>0.375</c:v>
                </c:pt>
                <c:pt idx="996">
                  <c:v>0.41</c:v>
                </c:pt>
                <c:pt idx="997">
                  <c:v>0.446</c:v>
                </c:pt>
                <c:pt idx="998">
                  <c:v>0.483</c:v>
                </c:pt>
                <c:pt idx="999">
                  <c:v>0.522</c:v>
                </c:pt>
                <c:pt idx="1000">
                  <c:v>0.562</c:v>
                </c:pt>
                <c:pt idx="1001">
                  <c:v>0.603</c:v>
                </c:pt>
                <c:pt idx="1002">
                  <c:v>0.645</c:v>
                </c:pt>
                <c:pt idx="1003">
                  <c:v>0.689</c:v>
                </c:pt>
                <c:pt idx="1004">
                  <c:v>0.734</c:v>
                </c:pt>
                <c:pt idx="1005">
                  <c:v>0.78</c:v>
                </c:pt>
                <c:pt idx="1006">
                  <c:v>0.828</c:v>
                </c:pt>
                <c:pt idx="1007">
                  <c:v>0.876</c:v>
                </c:pt>
                <c:pt idx="1008">
                  <c:v>0.926</c:v>
                </c:pt>
                <c:pt idx="1009">
                  <c:v>0.977</c:v>
                </c:pt>
                <c:pt idx="1010">
                  <c:v>1.03</c:v>
                </c:pt>
                <c:pt idx="1011">
                  <c:v>1.08</c:v>
                </c:pt>
                <c:pt idx="1012">
                  <c:v>1.14</c:v>
                </c:pt>
                <c:pt idx="1013">
                  <c:v>1.19</c:v>
                </c:pt>
                <c:pt idx="1014">
                  <c:v>1.25</c:v>
                </c:pt>
                <c:pt idx="1015">
                  <c:v>1.3</c:v>
                </c:pt>
                <c:pt idx="1016">
                  <c:v>1.36</c:v>
                </c:pt>
                <c:pt idx="1017">
                  <c:v>1.42</c:v>
                </c:pt>
                <c:pt idx="1018">
                  <c:v>1.48</c:v>
                </c:pt>
                <c:pt idx="1019">
                  <c:v>1.54</c:v>
                </c:pt>
                <c:pt idx="1020">
                  <c:v>1.6</c:v>
                </c:pt>
                <c:pt idx="1021">
                  <c:v>1.67</c:v>
                </c:pt>
                <c:pt idx="1022">
                  <c:v>1.73</c:v>
                </c:pt>
                <c:pt idx="1023">
                  <c:v>1.8</c:v>
                </c:pt>
                <c:pt idx="1024">
                  <c:v>1.86</c:v>
                </c:pt>
                <c:pt idx="1025">
                  <c:v>1.93</c:v>
                </c:pt>
                <c:pt idx="1026">
                  <c:v>1.99</c:v>
                </c:pt>
                <c:pt idx="1027">
                  <c:v>2.06</c:v>
                </c:pt>
                <c:pt idx="1028">
                  <c:v>2.13</c:v>
                </c:pt>
                <c:pt idx="1029">
                  <c:v>2.2</c:v>
                </c:pt>
                <c:pt idx="1030">
                  <c:v>2.27</c:v>
                </c:pt>
                <c:pt idx="1031">
                  <c:v>2.34</c:v>
                </c:pt>
                <c:pt idx="1032">
                  <c:v>2.41</c:v>
                </c:pt>
                <c:pt idx="1033">
                  <c:v>2.48</c:v>
                </c:pt>
                <c:pt idx="1034">
                  <c:v>2.55</c:v>
                </c:pt>
                <c:pt idx="1035">
                  <c:v>2.63</c:v>
                </c:pt>
                <c:pt idx="1036">
                  <c:v>2.7</c:v>
                </c:pt>
                <c:pt idx="1037">
                  <c:v>2.77</c:v>
                </c:pt>
                <c:pt idx="1038">
                  <c:v>2.85</c:v>
                </c:pt>
                <c:pt idx="1039">
                  <c:v>2.92</c:v>
                </c:pt>
                <c:pt idx="1040">
                  <c:v>2.99</c:v>
                </c:pt>
                <c:pt idx="1041">
                  <c:v>3.07</c:v>
                </c:pt>
                <c:pt idx="1042">
                  <c:v>3.15</c:v>
                </c:pt>
                <c:pt idx="1043">
                  <c:v>3.22</c:v>
                </c:pt>
                <c:pt idx="1044">
                  <c:v>3.3</c:v>
                </c:pt>
                <c:pt idx="1045">
                  <c:v>3.37</c:v>
                </c:pt>
                <c:pt idx="1046">
                  <c:v>3.45</c:v>
                </c:pt>
                <c:pt idx="1047">
                  <c:v>3.53</c:v>
                </c:pt>
                <c:pt idx="1048">
                  <c:v>3.6</c:v>
                </c:pt>
                <c:pt idx="1049">
                  <c:v>3.68</c:v>
                </c:pt>
                <c:pt idx="1050">
                  <c:v>3.76</c:v>
                </c:pt>
                <c:pt idx="1051">
                  <c:v>3.83</c:v>
                </c:pt>
                <c:pt idx="1052">
                  <c:v>3.91</c:v>
                </c:pt>
                <c:pt idx="1053">
                  <c:v>3.99</c:v>
                </c:pt>
                <c:pt idx="1054">
                  <c:v>4.06</c:v>
                </c:pt>
                <c:pt idx="1055">
                  <c:v>4.14</c:v>
                </c:pt>
                <c:pt idx="1056">
                  <c:v>4.22</c:v>
                </c:pt>
                <c:pt idx="1057">
                  <c:v>4.29</c:v>
                </c:pt>
                <c:pt idx="1058">
                  <c:v>4.37</c:v>
                </c:pt>
                <c:pt idx="1059">
                  <c:v>4.45</c:v>
                </c:pt>
                <c:pt idx="1060">
                  <c:v>4.52</c:v>
                </c:pt>
                <c:pt idx="1061">
                  <c:v>4.6</c:v>
                </c:pt>
                <c:pt idx="1062">
                  <c:v>4.67</c:v>
                </c:pt>
                <c:pt idx="1063">
                  <c:v>4.75</c:v>
                </c:pt>
                <c:pt idx="1064">
                  <c:v>4.819999999999998</c:v>
                </c:pt>
                <c:pt idx="1065">
                  <c:v>4.9</c:v>
                </c:pt>
                <c:pt idx="1066">
                  <c:v>4.97</c:v>
                </c:pt>
                <c:pt idx="1067">
                  <c:v>5.04</c:v>
                </c:pt>
                <c:pt idx="1068">
                  <c:v>5.119999999999997</c:v>
                </c:pt>
                <c:pt idx="1069">
                  <c:v>5.189999999999999</c:v>
                </c:pt>
                <c:pt idx="1070">
                  <c:v>5.26</c:v>
                </c:pt>
                <c:pt idx="1071">
                  <c:v>5.33</c:v>
                </c:pt>
                <c:pt idx="1072">
                  <c:v>5.4</c:v>
                </c:pt>
                <c:pt idx="1073">
                  <c:v>5.47</c:v>
                </c:pt>
                <c:pt idx="1074">
                  <c:v>5.54</c:v>
                </c:pt>
                <c:pt idx="1075">
                  <c:v>5.6</c:v>
                </c:pt>
                <c:pt idx="1076">
                  <c:v>5.67</c:v>
                </c:pt>
                <c:pt idx="1077">
                  <c:v>5.74</c:v>
                </c:pt>
                <c:pt idx="1078">
                  <c:v>5.8</c:v>
                </c:pt>
                <c:pt idx="1079">
                  <c:v>5.87</c:v>
                </c:pt>
                <c:pt idx="1080">
                  <c:v>5.93</c:v>
                </c:pt>
                <c:pt idx="1081">
                  <c:v>5.99</c:v>
                </c:pt>
                <c:pt idx="1082">
                  <c:v>6.05</c:v>
                </c:pt>
                <c:pt idx="1083">
                  <c:v>6.109999999999999</c:v>
                </c:pt>
                <c:pt idx="1084">
                  <c:v>6.17</c:v>
                </c:pt>
                <c:pt idx="1085">
                  <c:v>6.23</c:v>
                </c:pt>
                <c:pt idx="1086">
                  <c:v>6.28</c:v>
                </c:pt>
                <c:pt idx="1087">
                  <c:v>6.34</c:v>
                </c:pt>
                <c:pt idx="1088">
                  <c:v>6.39</c:v>
                </c:pt>
                <c:pt idx="1089">
                  <c:v>6.44</c:v>
                </c:pt>
                <c:pt idx="1090">
                  <c:v>6.5</c:v>
                </c:pt>
                <c:pt idx="1091">
                  <c:v>6.55</c:v>
                </c:pt>
                <c:pt idx="1092">
                  <c:v>6.59</c:v>
                </c:pt>
                <c:pt idx="1093">
                  <c:v>6.64</c:v>
                </c:pt>
                <c:pt idx="1094">
                  <c:v>6.689999999999999</c:v>
                </c:pt>
                <c:pt idx="1095">
                  <c:v>6.73</c:v>
                </c:pt>
                <c:pt idx="1096">
                  <c:v>6.77</c:v>
                </c:pt>
                <c:pt idx="1097">
                  <c:v>6.81</c:v>
                </c:pt>
                <c:pt idx="1098">
                  <c:v>6.85</c:v>
                </c:pt>
                <c:pt idx="1099">
                  <c:v>6.89</c:v>
                </c:pt>
                <c:pt idx="1100">
                  <c:v>6.92</c:v>
                </c:pt>
                <c:pt idx="1101">
                  <c:v>6.96</c:v>
                </c:pt>
                <c:pt idx="1102">
                  <c:v>6.99</c:v>
                </c:pt>
                <c:pt idx="1103">
                  <c:v>7.02</c:v>
                </c:pt>
                <c:pt idx="1104">
                  <c:v>7.05</c:v>
                </c:pt>
                <c:pt idx="1105">
                  <c:v>7.08</c:v>
                </c:pt>
                <c:pt idx="1106">
                  <c:v>7.1</c:v>
                </c:pt>
                <c:pt idx="1107">
                  <c:v>7.13</c:v>
                </c:pt>
                <c:pt idx="1108">
                  <c:v>7.149999999999999</c:v>
                </c:pt>
                <c:pt idx="1109">
                  <c:v>7.17</c:v>
                </c:pt>
                <c:pt idx="1110">
                  <c:v>7.18</c:v>
                </c:pt>
                <c:pt idx="1111">
                  <c:v>7.2</c:v>
                </c:pt>
                <c:pt idx="1112">
                  <c:v>7.21</c:v>
                </c:pt>
                <c:pt idx="1113">
                  <c:v>7.22</c:v>
                </c:pt>
                <c:pt idx="1114">
                  <c:v>7.23</c:v>
                </c:pt>
                <c:pt idx="1115">
                  <c:v>7.24</c:v>
                </c:pt>
                <c:pt idx="1116">
                  <c:v>7.25</c:v>
                </c:pt>
                <c:pt idx="1117">
                  <c:v>7.25</c:v>
                </c:pt>
                <c:pt idx="1118">
                  <c:v>7.25</c:v>
                </c:pt>
                <c:pt idx="1119">
                  <c:v>7.25</c:v>
                </c:pt>
                <c:pt idx="1120">
                  <c:v>7.25</c:v>
                </c:pt>
                <c:pt idx="1121">
                  <c:v>7.24</c:v>
                </c:pt>
                <c:pt idx="1122">
                  <c:v>7.24</c:v>
                </c:pt>
                <c:pt idx="1123">
                  <c:v>7.23</c:v>
                </c:pt>
                <c:pt idx="1124">
                  <c:v>7.22</c:v>
                </c:pt>
                <c:pt idx="1125">
                  <c:v>7.21</c:v>
                </c:pt>
                <c:pt idx="1126">
                  <c:v>7.189999999999999</c:v>
                </c:pt>
                <c:pt idx="1127">
                  <c:v>7.17</c:v>
                </c:pt>
                <c:pt idx="1128">
                  <c:v>7.149999999999999</c:v>
                </c:pt>
                <c:pt idx="1129">
                  <c:v>7.13</c:v>
                </c:pt>
                <c:pt idx="1130">
                  <c:v>7.109999999999999</c:v>
                </c:pt>
                <c:pt idx="1131">
                  <c:v>7.08</c:v>
                </c:pt>
                <c:pt idx="1132">
                  <c:v>7.06</c:v>
                </c:pt>
                <c:pt idx="1133">
                  <c:v>7.03</c:v>
                </c:pt>
                <c:pt idx="1134">
                  <c:v>6.99</c:v>
                </c:pt>
                <c:pt idx="1135">
                  <c:v>6.96</c:v>
                </c:pt>
                <c:pt idx="1136">
                  <c:v>6.93</c:v>
                </c:pt>
                <c:pt idx="1137">
                  <c:v>6.89</c:v>
                </c:pt>
                <c:pt idx="1138">
                  <c:v>6.85</c:v>
                </c:pt>
                <c:pt idx="1139">
                  <c:v>6.81</c:v>
                </c:pt>
                <c:pt idx="1140">
                  <c:v>6.76</c:v>
                </c:pt>
                <c:pt idx="1141">
                  <c:v>6.72</c:v>
                </c:pt>
                <c:pt idx="1142">
                  <c:v>6.67</c:v>
                </c:pt>
                <c:pt idx="1143">
                  <c:v>6.619999999999997</c:v>
                </c:pt>
                <c:pt idx="1144">
                  <c:v>6.57</c:v>
                </c:pt>
                <c:pt idx="1145">
                  <c:v>6.52</c:v>
                </c:pt>
                <c:pt idx="1146">
                  <c:v>6.46</c:v>
                </c:pt>
                <c:pt idx="1147">
                  <c:v>6.41</c:v>
                </c:pt>
                <c:pt idx="1148">
                  <c:v>6.35</c:v>
                </c:pt>
                <c:pt idx="1149">
                  <c:v>6.29</c:v>
                </c:pt>
                <c:pt idx="1150">
                  <c:v>6.23</c:v>
                </c:pt>
                <c:pt idx="1151">
                  <c:v>6.17</c:v>
                </c:pt>
                <c:pt idx="1152">
                  <c:v>6.109999999999999</c:v>
                </c:pt>
                <c:pt idx="1153">
                  <c:v>6.04</c:v>
                </c:pt>
                <c:pt idx="1154">
                  <c:v>5.97</c:v>
                </c:pt>
                <c:pt idx="1155">
                  <c:v>5.91</c:v>
                </c:pt>
                <c:pt idx="1156">
                  <c:v>5.84</c:v>
                </c:pt>
                <c:pt idx="1157">
                  <c:v>5.77</c:v>
                </c:pt>
                <c:pt idx="1158">
                  <c:v>5.689999999999999</c:v>
                </c:pt>
                <c:pt idx="1159">
                  <c:v>5.619999999999997</c:v>
                </c:pt>
                <c:pt idx="1160">
                  <c:v>5.55</c:v>
                </c:pt>
                <c:pt idx="1161">
                  <c:v>5.47</c:v>
                </c:pt>
                <c:pt idx="1162">
                  <c:v>5.4</c:v>
                </c:pt>
                <c:pt idx="1163">
                  <c:v>5.319999999999998</c:v>
                </c:pt>
                <c:pt idx="1164">
                  <c:v>5.24</c:v>
                </c:pt>
                <c:pt idx="1165">
                  <c:v>5.159999999999997</c:v>
                </c:pt>
                <c:pt idx="1166">
                  <c:v>5.09</c:v>
                </c:pt>
                <c:pt idx="1167">
                  <c:v>5.01</c:v>
                </c:pt>
                <c:pt idx="1168">
                  <c:v>4.93</c:v>
                </c:pt>
                <c:pt idx="1169">
                  <c:v>4.85</c:v>
                </c:pt>
                <c:pt idx="1170">
                  <c:v>4.76</c:v>
                </c:pt>
                <c:pt idx="1171">
                  <c:v>4.68</c:v>
                </c:pt>
                <c:pt idx="1172">
                  <c:v>4.6</c:v>
                </c:pt>
                <c:pt idx="1173">
                  <c:v>4.52</c:v>
                </c:pt>
                <c:pt idx="1174">
                  <c:v>4.44</c:v>
                </c:pt>
                <c:pt idx="1175">
                  <c:v>4.35</c:v>
                </c:pt>
                <c:pt idx="1176">
                  <c:v>4.27</c:v>
                </c:pt>
                <c:pt idx="1177">
                  <c:v>4.189999999999999</c:v>
                </c:pt>
                <c:pt idx="1178">
                  <c:v>4.109999999999999</c:v>
                </c:pt>
                <c:pt idx="1179">
                  <c:v>4.03</c:v>
                </c:pt>
                <c:pt idx="1180">
                  <c:v>3.94</c:v>
                </c:pt>
                <c:pt idx="1181">
                  <c:v>3.86</c:v>
                </c:pt>
                <c:pt idx="1182">
                  <c:v>3.78</c:v>
                </c:pt>
                <c:pt idx="1183">
                  <c:v>3.7</c:v>
                </c:pt>
                <c:pt idx="1184">
                  <c:v>3.62</c:v>
                </c:pt>
                <c:pt idx="1185">
                  <c:v>3.54</c:v>
                </c:pt>
                <c:pt idx="1186">
                  <c:v>3.46</c:v>
                </c:pt>
                <c:pt idx="1187">
                  <c:v>3.39</c:v>
                </c:pt>
                <c:pt idx="1188">
                  <c:v>3.31</c:v>
                </c:pt>
                <c:pt idx="1189">
                  <c:v>3.23</c:v>
                </c:pt>
                <c:pt idx="1190">
                  <c:v>3.16</c:v>
                </c:pt>
                <c:pt idx="1191">
                  <c:v>3.08</c:v>
                </c:pt>
                <c:pt idx="1192">
                  <c:v>3.01</c:v>
                </c:pt>
                <c:pt idx="1193">
                  <c:v>2.94</c:v>
                </c:pt>
                <c:pt idx="1194">
                  <c:v>2.86</c:v>
                </c:pt>
                <c:pt idx="1195">
                  <c:v>2.79</c:v>
                </c:pt>
                <c:pt idx="1196">
                  <c:v>2.73</c:v>
                </c:pt>
                <c:pt idx="1197">
                  <c:v>2.66</c:v>
                </c:pt>
                <c:pt idx="1198">
                  <c:v>2.59</c:v>
                </c:pt>
                <c:pt idx="1199">
                  <c:v>2.53</c:v>
                </c:pt>
                <c:pt idx="1200">
                  <c:v>2.46</c:v>
                </c:pt>
                <c:pt idx="1201">
                  <c:v>2.4</c:v>
                </c:pt>
                <c:pt idx="1202">
                  <c:v>2.34</c:v>
                </c:pt>
                <c:pt idx="1203">
                  <c:v>2.28</c:v>
                </c:pt>
                <c:pt idx="1204">
                  <c:v>2.23</c:v>
                </c:pt>
                <c:pt idx="1205">
                  <c:v>2.17</c:v>
                </c:pt>
                <c:pt idx="1206">
                  <c:v>2.12</c:v>
                </c:pt>
                <c:pt idx="1207">
                  <c:v>2.06</c:v>
                </c:pt>
                <c:pt idx="1208">
                  <c:v>2.01</c:v>
                </c:pt>
                <c:pt idx="1209">
                  <c:v>1.96</c:v>
                </c:pt>
                <c:pt idx="1210">
                  <c:v>1.92</c:v>
                </c:pt>
                <c:pt idx="1211">
                  <c:v>1.87</c:v>
                </c:pt>
                <c:pt idx="1212">
                  <c:v>1.83</c:v>
                </c:pt>
                <c:pt idx="1213">
                  <c:v>1.78</c:v>
                </c:pt>
                <c:pt idx="1214">
                  <c:v>1.74</c:v>
                </c:pt>
                <c:pt idx="1215">
                  <c:v>1.71</c:v>
                </c:pt>
                <c:pt idx="1216">
                  <c:v>1.67</c:v>
                </c:pt>
                <c:pt idx="1217">
                  <c:v>1.63</c:v>
                </c:pt>
                <c:pt idx="1218">
                  <c:v>1.6</c:v>
                </c:pt>
                <c:pt idx="1219">
                  <c:v>1.57</c:v>
                </c:pt>
                <c:pt idx="1220">
                  <c:v>1.54</c:v>
                </c:pt>
                <c:pt idx="1221">
                  <c:v>1.51</c:v>
                </c:pt>
                <c:pt idx="1222">
                  <c:v>1.48</c:v>
                </c:pt>
                <c:pt idx="1223">
                  <c:v>1.46</c:v>
                </c:pt>
                <c:pt idx="1224">
                  <c:v>1.43</c:v>
                </c:pt>
                <c:pt idx="1225">
                  <c:v>1.41</c:v>
                </c:pt>
                <c:pt idx="1226">
                  <c:v>1.39</c:v>
                </c:pt>
                <c:pt idx="1227">
                  <c:v>1.37</c:v>
                </c:pt>
                <c:pt idx="1228">
                  <c:v>1.35</c:v>
                </c:pt>
                <c:pt idx="1229">
                  <c:v>1.34</c:v>
                </c:pt>
                <c:pt idx="1230">
                  <c:v>1.32</c:v>
                </c:pt>
                <c:pt idx="1231">
                  <c:v>1.31</c:v>
                </c:pt>
                <c:pt idx="1232">
                  <c:v>1.3</c:v>
                </c:pt>
                <c:pt idx="1233">
                  <c:v>1.29</c:v>
                </c:pt>
                <c:pt idx="1234">
                  <c:v>1.28</c:v>
                </c:pt>
                <c:pt idx="1235">
                  <c:v>1.27</c:v>
                </c:pt>
                <c:pt idx="1236">
                  <c:v>1.26</c:v>
                </c:pt>
                <c:pt idx="1237">
                  <c:v>1.25</c:v>
                </c:pt>
                <c:pt idx="1238">
                  <c:v>1.24</c:v>
                </c:pt>
                <c:pt idx="1239">
                  <c:v>1.24</c:v>
                </c:pt>
                <c:pt idx="1240">
                  <c:v>1.23</c:v>
                </c:pt>
                <c:pt idx="1241">
                  <c:v>1.23</c:v>
                </c:pt>
                <c:pt idx="1242">
                  <c:v>1.23</c:v>
                </c:pt>
                <c:pt idx="1243">
                  <c:v>1.22</c:v>
                </c:pt>
                <c:pt idx="1244">
                  <c:v>1.22</c:v>
                </c:pt>
                <c:pt idx="1245">
                  <c:v>1.22</c:v>
                </c:pt>
                <c:pt idx="1246">
                  <c:v>1.22</c:v>
                </c:pt>
                <c:pt idx="1247">
                  <c:v>1.21</c:v>
                </c:pt>
                <c:pt idx="1248">
                  <c:v>1.21</c:v>
                </c:pt>
                <c:pt idx="1249">
                  <c:v>1.21</c:v>
                </c:pt>
                <c:pt idx="1250">
                  <c:v>1.21</c:v>
                </c:pt>
                <c:pt idx="1251">
                  <c:v>1.21</c:v>
                </c:pt>
                <c:pt idx="1252">
                  <c:v>1.2</c:v>
                </c:pt>
                <c:pt idx="1253">
                  <c:v>1.2</c:v>
                </c:pt>
                <c:pt idx="1254">
                  <c:v>1.2</c:v>
                </c:pt>
                <c:pt idx="1255">
                  <c:v>1.2</c:v>
                </c:pt>
                <c:pt idx="1256">
                  <c:v>1.19</c:v>
                </c:pt>
                <c:pt idx="1257">
                  <c:v>1.19</c:v>
                </c:pt>
                <c:pt idx="1258">
                  <c:v>1.19</c:v>
                </c:pt>
                <c:pt idx="1259">
                  <c:v>1.19</c:v>
                </c:pt>
                <c:pt idx="1260">
                  <c:v>1.18</c:v>
                </c:pt>
                <c:pt idx="1261">
                  <c:v>1.18</c:v>
                </c:pt>
                <c:pt idx="1262">
                  <c:v>1.18</c:v>
                </c:pt>
                <c:pt idx="1263">
                  <c:v>1.17</c:v>
                </c:pt>
                <c:pt idx="1264">
                  <c:v>1.17</c:v>
                </c:pt>
                <c:pt idx="1265">
                  <c:v>1.17</c:v>
                </c:pt>
                <c:pt idx="1266">
                  <c:v>1.16</c:v>
                </c:pt>
                <c:pt idx="1267">
                  <c:v>1.16</c:v>
                </c:pt>
                <c:pt idx="1268">
                  <c:v>1.16</c:v>
                </c:pt>
                <c:pt idx="1269">
                  <c:v>1.15</c:v>
                </c:pt>
                <c:pt idx="1270">
                  <c:v>1.15</c:v>
                </c:pt>
                <c:pt idx="1271">
                  <c:v>1.15</c:v>
                </c:pt>
                <c:pt idx="1272">
                  <c:v>1.14</c:v>
                </c:pt>
                <c:pt idx="1273">
                  <c:v>1.14</c:v>
                </c:pt>
                <c:pt idx="1274">
                  <c:v>1.13</c:v>
                </c:pt>
                <c:pt idx="1275">
                  <c:v>1.13</c:v>
                </c:pt>
                <c:pt idx="1276">
                  <c:v>1.12</c:v>
                </c:pt>
                <c:pt idx="1277">
                  <c:v>1.12</c:v>
                </c:pt>
                <c:pt idx="1278">
                  <c:v>1.12</c:v>
                </c:pt>
                <c:pt idx="1279">
                  <c:v>1.11</c:v>
                </c:pt>
                <c:pt idx="1280">
                  <c:v>1.11</c:v>
                </c:pt>
                <c:pt idx="1281">
                  <c:v>1.1</c:v>
                </c:pt>
                <c:pt idx="1282">
                  <c:v>1.1</c:v>
                </c:pt>
                <c:pt idx="1283">
                  <c:v>1.09</c:v>
                </c:pt>
                <c:pt idx="1284">
                  <c:v>1.09</c:v>
                </c:pt>
                <c:pt idx="1285">
                  <c:v>1.08</c:v>
                </c:pt>
                <c:pt idx="1286">
                  <c:v>1.08</c:v>
                </c:pt>
                <c:pt idx="1287">
                  <c:v>1.07</c:v>
                </c:pt>
                <c:pt idx="1288">
                  <c:v>1.07</c:v>
                </c:pt>
                <c:pt idx="1289">
                  <c:v>1.06</c:v>
                </c:pt>
                <c:pt idx="1290">
                  <c:v>1.05</c:v>
                </c:pt>
                <c:pt idx="1291">
                  <c:v>1.05</c:v>
                </c:pt>
                <c:pt idx="1292">
                  <c:v>1.04</c:v>
                </c:pt>
                <c:pt idx="1293">
                  <c:v>1.04</c:v>
                </c:pt>
                <c:pt idx="1294">
                  <c:v>1.03</c:v>
                </c:pt>
                <c:pt idx="1295">
                  <c:v>1.03</c:v>
                </c:pt>
                <c:pt idx="1296">
                  <c:v>1.02</c:v>
                </c:pt>
                <c:pt idx="1297">
                  <c:v>1.01</c:v>
                </c:pt>
                <c:pt idx="1298">
                  <c:v>1.01</c:v>
                </c:pt>
                <c:pt idx="1299">
                  <c:v>1.0</c:v>
                </c:pt>
                <c:pt idx="1300">
                  <c:v>0.994</c:v>
                </c:pt>
                <c:pt idx="1301">
                  <c:v>0.987</c:v>
                </c:pt>
                <c:pt idx="1302">
                  <c:v>0.981</c:v>
                </c:pt>
                <c:pt idx="1303">
                  <c:v>0.974</c:v>
                </c:pt>
                <c:pt idx="1304">
                  <c:v>0.967</c:v>
                </c:pt>
                <c:pt idx="1305">
                  <c:v>0.96</c:v>
                </c:pt>
                <c:pt idx="1306">
                  <c:v>0.954</c:v>
                </c:pt>
                <c:pt idx="1307">
                  <c:v>0.947</c:v>
                </c:pt>
                <c:pt idx="1308">
                  <c:v>0.94</c:v>
                </c:pt>
                <c:pt idx="1309">
                  <c:v>0.933</c:v>
                </c:pt>
                <c:pt idx="1310">
                  <c:v>0.925</c:v>
                </c:pt>
                <c:pt idx="1311">
                  <c:v>0.918</c:v>
                </c:pt>
                <c:pt idx="1312">
                  <c:v>0.911</c:v>
                </c:pt>
                <c:pt idx="1313">
                  <c:v>0.904</c:v>
                </c:pt>
                <c:pt idx="1314">
                  <c:v>0.896</c:v>
                </c:pt>
                <c:pt idx="1315">
                  <c:v>0.889</c:v>
                </c:pt>
                <c:pt idx="1316">
                  <c:v>0.881</c:v>
                </c:pt>
                <c:pt idx="1317">
                  <c:v>0.873</c:v>
                </c:pt>
                <c:pt idx="1318">
                  <c:v>0.866</c:v>
                </c:pt>
                <c:pt idx="1319">
                  <c:v>0.858</c:v>
                </c:pt>
                <c:pt idx="1320">
                  <c:v>0.85</c:v>
                </c:pt>
                <c:pt idx="1321">
                  <c:v>0.842</c:v>
                </c:pt>
                <c:pt idx="1322">
                  <c:v>0.834</c:v>
                </c:pt>
                <c:pt idx="1323">
                  <c:v>0.826</c:v>
                </c:pt>
                <c:pt idx="1324">
                  <c:v>0.818</c:v>
                </c:pt>
                <c:pt idx="1325">
                  <c:v>0.81</c:v>
                </c:pt>
                <c:pt idx="1326">
                  <c:v>0.801</c:v>
                </c:pt>
                <c:pt idx="1327">
                  <c:v>0.793</c:v>
                </c:pt>
                <c:pt idx="1328">
                  <c:v>0.785</c:v>
                </c:pt>
                <c:pt idx="1329">
                  <c:v>0.776</c:v>
                </c:pt>
                <c:pt idx="1330">
                  <c:v>0.768</c:v>
                </c:pt>
                <c:pt idx="1331">
                  <c:v>0.759</c:v>
                </c:pt>
                <c:pt idx="1332">
                  <c:v>0.751</c:v>
                </c:pt>
                <c:pt idx="1333">
                  <c:v>0.742</c:v>
                </c:pt>
                <c:pt idx="1334">
                  <c:v>0.733</c:v>
                </c:pt>
                <c:pt idx="1335">
                  <c:v>0.724</c:v>
                </c:pt>
                <c:pt idx="1336">
                  <c:v>0.715</c:v>
                </c:pt>
                <c:pt idx="1337">
                  <c:v>0.707</c:v>
                </c:pt>
                <c:pt idx="1338">
                  <c:v>0.698</c:v>
                </c:pt>
                <c:pt idx="1339">
                  <c:v>0.689</c:v>
                </c:pt>
                <c:pt idx="1340">
                  <c:v>0.68</c:v>
                </c:pt>
                <c:pt idx="1341">
                  <c:v>0.67</c:v>
                </c:pt>
                <c:pt idx="1342">
                  <c:v>0.661</c:v>
                </c:pt>
                <c:pt idx="1343">
                  <c:v>0.652</c:v>
                </c:pt>
                <c:pt idx="1344">
                  <c:v>0.643</c:v>
                </c:pt>
                <c:pt idx="1345">
                  <c:v>0.633</c:v>
                </c:pt>
                <c:pt idx="1346">
                  <c:v>0.624</c:v>
                </c:pt>
                <c:pt idx="1347">
                  <c:v>0.615</c:v>
                </c:pt>
                <c:pt idx="1348">
                  <c:v>0.605</c:v>
                </c:pt>
                <c:pt idx="1349">
                  <c:v>0.596</c:v>
                </c:pt>
                <c:pt idx="1350">
                  <c:v>0.586</c:v>
                </c:pt>
                <c:pt idx="1351">
                  <c:v>0.576</c:v>
                </c:pt>
                <c:pt idx="1352">
                  <c:v>0.567</c:v>
                </c:pt>
                <c:pt idx="1353">
                  <c:v>0.557</c:v>
                </c:pt>
                <c:pt idx="1354">
                  <c:v>0.547</c:v>
                </c:pt>
                <c:pt idx="1355">
                  <c:v>0.537</c:v>
                </c:pt>
                <c:pt idx="1356">
                  <c:v>0.528</c:v>
                </c:pt>
                <c:pt idx="1357">
                  <c:v>0.518</c:v>
                </c:pt>
                <c:pt idx="1358">
                  <c:v>0.508</c:v>
                </c:pt>
                <c:pt idx="1359">
                  <c:v>0.498</c:v>
                </c:pt>
                <c:pt idx="1360">
                  <c:v>0.488</c:v>
                </c:pt>
                <c:pt idx="1361">
                  <c:v>0.478</c:v>
                </c:pt>
                <c:pt idx="1362">
                  <c:v>0.468</c:v>
                </c:pt>
                <c:pt idx="1363">
                  <c:v>0.458</c:v>
                </c:pt>
                <c:pt idx="1364">
                  <c:v>0.448</c:v>
                </c:pt>
                <c:pt idx="1365">
                  <c:v>0.437</c:v>
                </c:pt>
                <c:pt idx="1366">
                  <c:v>0.427</c:v>
                </c:pt>
                <c:pt idx="1367">
                  <c:v>0.417</c:v>
                </c:pt>
                <c:pt idx="1368">
                  <c:v>0.407</c:v>
                </c:pt>
                <c:pt idx="1369">
                  <c:v>0.396</c:v>
                </c:pt>
                <c:pt idx="1370">
                  <c:v>0.386</c:v>
                </c:pt>
                <c:pt idx="1371">
                  <c:v>0.376</c:v>
                </c:pt>
                <c:pt idx="1372">
                  <c:v>0.365</c:v>
                </c:pt>
                <c:pt idx="1373">
                  <c:v>0.355</c:v>
                </c:pt>
                <c:pt idx="1374">
                  <c:v>0.344</c:v>
                </c:pt>
                <c:pt idx="1375">
                  <c:v>0.334</c:v>
                </c:pt>
                <c:pt idx="1376">
                  <c:v>0.323</c:v>
                </c:pt>
                <c:pt idx="1377">
                  <c:v>0.313</c:v>
                </c:pt>
                <c:pt idx="1378">
                  <c:v>0.302</c:v>
                </c:pt>
                <c:pt idx="1379">
                  <c:v>0.292</c:v>
                </c:pt>
                <c:pt idx="1380">
                  <c:v>0.281</c:v>
                </c:pt>
                <c:pt idx="1381">
                  <c:v>0.271</c:v>
                </c:pt>
                <c:pt idx="1382">
                  <c:v>0.26</c:v>
                </c:pt>
                <c:pt idx="1383">
                  <c:v>0.249</c:v>
                </c:pt>
                <c:pt idx="1384">
                  <c:v>0.239</c:v>
                </c:pt>
                <c:pt idx="1385">
                  <c:v>0.228</c:v>
                </c:pt>
                <c:pt idx="1386">
                  <c:v>0.217</c:v>
                </c:pt>
                <c:pt idx="1387">
                  <c:v>0.207</c:v>
                </c:pt>
                <c:pt idx="1388">
                  <c:v>0.196</c:v>
                </c:pt>
                <c:pt idx="1389">
                  <c:v>0.185</c:v>
                </c:pt>
                <c:pt idx="1390">
                  <c:v>0.174</c:v>
                </c:pt>
                <c:pt idx="1391">
                  <c:v>0.164</c:v>
                </c:pt>
                <c:pt idx="1392">
                  <c:v>0.153</c:v>
                </c:pt>
                <c:pt idx="1393">
                  <c:v>0.142</c:v>
                </c:pt>
                <c:pt idx="1394">
                  <c:v>0.131</c:v>
                </c:pt>
                <c:pt idx="1395">
                  <c:v>0.12</c:v>
                </c:pt>
                <c:pt idx="1396">
                  <c:v>0.11</c:v>
                </c:pt>
                <c:pt idx="1397">
                  <c:v>0.0988</c:v>
                </c:pt>
                <c:pt idx="1398">
                  <c:v>0.088</c:v>
                </c:pt>
                <c:pt idx="1399">
                  <c:v>0.0771</c:v>
                </c:pt>
                <c:pt idx="1400">
                  <c:v>0.0663</c:v>
                </c:pt>
                <c:pt idx="1401">
                  <c:v>0.0555</c:v>
                </c:pt>
                <c:pt idx="1402">
                  <c:v>0.0446</c:v>
                </c:pt>
                <c:pt idx="1403">
                  <c:v>0.0338</c:v>
                </c:pt>
                <c:pt idx="1404">
                  <c:v>0.0229</c:v>
                </c:pt>
                <c:pt idx="1405">
                  <c:v>0.0121</c:v>
                </c:pt>
                <c:pt idx="1406">
                  <c:v>0.00122</c:v>
                </c:pt>
                <c:pt idx="1407">
                  <c:v>-0.00962</c:v>
                </c:pt>
                <c:pt idx="1408">
                  <c:v>-0.0205</c:v>
                </c:pt>
                <c:pt idx="1409">
                  <c:v>-0.0313</c:v>
                </c:pt>
                <c:pt idx="1410">
                  <c:v>-0.0421</c:v>
                </c:pt>
                <c:pt idx="1411">
                  <c:v>-0.053</c:v>
                </c:pt>
                <c:pt idx="1412">
                  <c:v>-0.0638</c:v>
                </c:pt>
                <c:pt idx="1413">
                  <c:v>-0.0746</c:v>
                </c:pt>
                <c:pt idx="1414">
                  <c:v>-0.0854</c:v>
                </c:pt>
                <c:pt idx="1415">
                  <c:v>-0.0962</c:v>
                </c:pt>
                <c:pt idx="1416">
                  <c:v>-0.107</c:v>
                </c:pt>
                <c:pt idx="1417">
                  <c:v>-0.118</c:v>
                </c:pt>
                <c:pt idx="1418">
                  <c:v>-0.129</c:v>
                </c:pt>
                <c:pt idx="1419">
                  <c:v>-0.139</c:v>
                </c:pt>
                <c:pt idx="1420">
                  <c:v>-0.15</c:v>
                </c:pt>
                <c:pt idx="1421">
                  <c:v>-0.161</c:v>
                </c:pt>
                <c:pt idx="1422">
                  <c:v>-0.172</c:v>
                </c:pt>
                <c:pt idx="1423">
                  <c:v>-0.182</c:v>
                </c:pt>
                <c:pt idx="1424">
                  <c:v>-0.193</c:v>
                </c:pt>
                <c:pt idx="1425">
                  <c:v>-0.204</c:v>
                </c:pt>
                <c:pt idx="1426">
                  <c:v>-0.214</c:v>
                </c:pt>
                <c:pt idx="1427">
                  <c:v>-0.225</c:v>
                </c:pt>
                <c:pt idx="1428">
                  <c:v>-0.235</c:v>
                </c:pt>
                <c:pt idx="1429">
                  <c:v>-0.246</c:v>
                </c:pt>
                <c:pt idx="1430">
                  <c:v>-0.257</c:v>
                </c:pt>
                <c:pt idx="1431">
                  <c:v>-0.267</c:v>
                </c:pt>
                <c:pt idx="1432">
                  <c:v>-0.278</c:v>
                </c:pt>
                <c:pt idx="1433">
                  <c:v>-0.288</c:v>
                </c:pt>
                <c:pt idx="1434">
                  <c:v>-0.299</c:v>
                </c:pt>
                <c:pt idx="1435">
                  <c:v>-0.309</c:v>
                </c:pt>
                <c:pt idx="1436">
                  <c:v>-0.319</c:v>
                </c:pt>
                <c:pt idx="1437">
                  <c:v>-0.33</c:v>
                </c:pt>
                <c:pt idx="1438">
                  <c:v>-0.34</c:v>
                </c:pt>
                <c:pt idx="1439">
                  <c:v>-0.351</c:v>
                </c:pt>
                <c:pt idx="1440">
                  <c:v>-0.361</c:v>
                </c:pt>
                <c:pt idx="1441">
                  <c:v>-0.371</c:v>
                </c:pt>
                <c:pt idx="1442">
                  <c:v>-0.381</c:v>
                </c:pt>
                <c:pt idx="1443">
                  <c:v>-0.392</c:v>
                </c:pt>
                <c:pt idx="1444">
                  <c:v>-0.402</c:v>
                </c:pt>
                <c:pt idx="1445">
                  <c:v>-0.412</c:v>
                </c:pt>
                <c:pt idx="1446">
                  <c:v>-0.422</c:v>
                </c:pt>
                <c:pt idx="1447">
                  <c:v>-0.432</c:v>
                </c:pt>
                <c:pt idx="1448">
                  <c:v>-0.442</c:v>
                </c:pt>
                <c:pt idx="1449">
                  <c:v>-0.452</c:v>
                </c:pt>
                <c:pt idx="1450">
                  <c:v>-0.462</c:v>
                </c:pt>
                <c:pt idx="1451">
                  <c:v>-0.472</c:v>
                </c:pt>
                <c:pt idx="1452">
                  <c:v>-0.482</c:v>
                </c:pt>
                <c:pt idx="1453">
                  <c:v>-0.492</c:v>
                </c:pt>
                <c:pt idx="1454">
                  <c:v>-0.501</c:v>
                </c:pt>
                <c:pt idx="1455">
                  <c:v>-0.511</c:v>
                </c:pt>
                <c:pt idx="1456">
                  <c:v>-0.521</c:v>
                </c:pt>
                <c:pt idx="1457">
                  <c:v>-0.531</c:v>
                </c:pt>
                <c:pt idx="1458">
                  <c:v>-0.54</c:v>
                </c:pt>
                <c:pt idx="1459">
                  <c:v>-0.55</c:v>
                </c:pt>
                <c:pt idx="1460">
                  <c:v>-0.559</c:v>
                </c:pt>
                <c:pt idx="1461">
                  <c:v>-0.569</c:v>
                </c:pt>
                <c:pt idx="1462">
                  <c:v>-0.578</c:v>
                </c:pt>
                <c:pt idx="1463">
                  <c:v>-0.588</c:v>
                </c:pt>
                <c:pt idx="1464">
                  <c:v>-0.597</c:v>
                </c:pt>
                <c:pt idx="1465">
                  <c:v>-0.606</c:v>
                </c:pt>
                <c:pt idx="1466">
                  <c:v>-0.615</c:v>
                </c:pt>
                <c:pt idx="1467">
                  <c:v>-0.625</c:v>
                </c:pt>
                <c:pt idx="1468">
                  <c:v>-0.634</c:v>
                </c:pt>
                <c:pt idx="1469">
                  <c:v>-0.643</c:v>
                </c:pt>
                <c:pt idx="1470">
                  <c:v>-0.652</c:v>
                </c:pt>
                <c:pt idx="1471">
                  <c:v>-0.661</c:v>
                </c:pt>
                <c:pt idx="1472">
                  <c:v>-0.67</c:v>
                </c:pt>
                <c:pt idx="1473">
                  <c:v>-0.679</c:v>
                </c:pt>
                <c:pt idx="1474">
                  <c:v>-0.687</c:v>
                </c:pt>
                <c:pt idx="1475">
                  <c:v>-0.696</c:v>
                </c:pt>
                <c:pt idx="1476">
                  <c:v>-0.705</c:v>
                </c:pt>
                <c:pt idx="1477">
                  <c:v>-0.713</c:v>
                </c:pt>
                <c:pt idx="1478">
                  <c:v>-0.722</c:v>
                </c:pt>
                <c:pt idx="1479">
                  <c:v>-0.731</c:v>
                </c:pt>
                <c:pt idx="1480">
                  <c:v>-0.739</c:v>
                </c:pt>
                <c:pt idx="1481">
                  <c:v>-0.747</c:v>
                </c:pt>
                <c:pt idx="1482">
                  <c:v>-0.756</c:v>
                </c:pt>
                <c:pt idx="1483">
                  <c:v>-0.764</c:v>
                </c:pt>
                <c:pt idx="1484">
                  <c:v>-0.772</c:v>
                </c:pt>
                <c:pt idx="1485">
                  <c:v>-0.78</c:v>
                </c:pt>
                <c:pt idx="1486">
                  <c:v>-0.788</c:v>
                </c:pt>
                <c:pt idx="1487">
                  <c:v>-0.796</c:v>
                </c:pt>
                <c:pt idx="1488">
                  <c:v>-0.804</c:v>
                </c:pt>
                <c:pt idx="1489">
                  <c:v>-0.812</c:v>
                </c:pt>
                <c:pt idx="1490">
                  <c:v>-0.82</c:v>
                </c:pt>
                <c:pt idx="1491">
                  <c:v>-0.828</c:v>
                </c:pt>
                <c:pt idx="1492">
                  <c:v>-0.836</c:v>
                </c:pt>
                <c:pt idx="1493">
                  <c:v>-0.843</c:v>
                </c:pt>
                <c:pt idx="1494">
                  <c:v>-0.851</c:v>
                </c:pt>
                <c:pt idx="1495">
                  <c:v>-0.858</c:v>
                </c:pt>
                <c:pt idx="1496">
                  <c:v>-0.866</c:v>
                </c:pt>
                <c:pt idx="1497">
                  <c:v>-0.873</c:v>
                </c:pt>
                <c:pt idx="1498">
                  <c:v>-0.88</c:v>
                </c:pt>
                <c:pt idx="1499">
                  <c:v>-0.887</c:v>
                </c:pt>
                <c:pt idx="1500">
                  <c:v>-0.894</c:v>
                </c:pt>
                <c:pt idx="1501">
                  <c:v>-0.901</c:v>
                </c:pt>
                <c:pt idx="1502">
                  <c:v>-0.908</c:v>
                </c:pt>
                <c:pt idx="1503">
                  <c:v>-0.915</c:v>
                </c:pt>
                <c:pt idx="1504">
                  <c:v>-0.922</c:v>
                </c:pt>
                <c:pt idx="1505">
                  <c:v>-0.929</c:v>
                </c:pt>
                <c:pt idx="1506">
                  <c:v>-0.936</c:v>
                </c:pt>
                <c:pt idx="1507">
                  <c:v>-0.942</c:v>
                </c:pt>
                <c:pt idx="1508">
                  <c:v>-0.949</c:v>
                </c:pt>
                <c:pt idx="1509">
                  <c:v>-0.955</c:v>
                </c:pt>
                <c:pt idx="1510">
                  <c:v>-0.961</c:v>
                </c:pt>
                <c:pt idx="1511">
                  <c:v>-0.968</c:v>
                </c:pt>
                <c:pt idx="1512">
                  <c:v>-0.974</c:v>
                </c:pt>
                <c:pt idx="1513">
                  <c:v>-0.98</c:v>
                </c:pt>
                <c:pt idx="1514">
                  <c:v>-0.986</c:v>
                </c:pt>
                <c:pt idx="1515">
                  <c:v>-0.992</c:v>
                </c:pt>
                <c:pt idx="1516">
                  <c:v>-0.998</c:v>
                </c:pt>
                <c:pt idx="1517">
                  <c:v>-1.0</c:v>
                </c:pt>
                <c:pt idx="1518">
                  <c:v>-1.01</c:v>
                </c:pt>
                <c:pt idx="1519">
                  <c:v>-1.02</c:v>
                </c:pt>
                <c:pt idx="1520">
                  <c:v>-1.02</c:v>
                </c:pt>
                <c:pt idx="1521">
                  <c:v>-1.03</c:v>
                </c:pt>
                <c:pt idx="1522">
                  <c:v>-1.03</c:v>
                </c:pt>
                <c:pt idx="1523">
                  <c:v>-1.04</c:v>
                </c:pt>
                <c:pt idx="1524">
                  <c:v>-1.04</c:v>
                </c:pt>
                <c:pt idx="1525">
                  <c:v>-1.05</c:v>
                </c:pt>
                <c:pt idx="1526">
                  <c:v>-1.05</c:v>
                </c:pt>
                <c:pt idx="1527">
                  <c:v>-1.06</c:v>
                </c:pt>
                <c:pt idx="1528">
                  <c:v>-1.06</c:v>
                </c:pt>
                <c:pt idx="1529">
                  <c:v>-1.07</c:v>
                </c:pt>
                <c:pt idx="1530">
                  <c:v>-1.07</c:v>
                </c:pt>
                <c:pt idx="1531">
                  <c:v>-1.08</c:v>
                </c:pt>
                <c:pt idx="1532">
                  <c:v>-1.08</c:v>
                </c:pt>
                <c:pt idx="1533">
                  <c:v>-1.09</c:v>
                </c:pt>
                <c:pt idx="1534">
                  <c:v>-1.09</c:v>
                </c:pt>
                <c:pt idx="1535">
                  <c:v>-1.09</c:v>
                </c:pt>
                <c:pt idx="1536">
                  <c:v>-1.1</c:v>
                </c:pt>
                <c:pt idx="1537">
                  <c:v>-1.1</c:v>
                </c:pt>
                <c:pt idx="1538">
                  <c:v>-1.11</c:v>
                </c:pt>
                <c:pt idx="1539">
                  <c:v>-1.11</c:v>
                </c:pt>
                <c:pt idx="1540">
                  <c:v>-1.11</c:v>
                </c:pt>
                <c:pt idx="1541">
                  <c:v>-1.12</c:v>
                </c:pt>
                <c:pt idx="1542">
                  <c:v>-1.12</c:v>
                </c:pt>
                <c:pt idx="1543">
                  <c:v>-1.12</c:v>
                </c:pt>
                <c:pt idx="1544">
                  <c:v>-1.13</c:v>
                </c:pt>
                <c:pt idx="1545">
                  <c:v>-1.13</c:v>
                </c:pt>
                <c:pt idx="1546">
                  <c:v>-1.14</c:v>
                </c:pt>
                <c:pt idx="1547">
                  <c:v>-1.14</c:v>
                </c:pt>
                <c:pt idx="1548">
                  <c:v>-1.14</c:v>
                </c:pt>
                <c:pt idx="1549">
                  <c:v>-1.14</c:v>
                </c:pt>
                <c:pt idx="1550">
                  <c:v>-1.15</c:v>
                </c:pt>
                <c:pt idx="1551">
                  <c:v>-1.15</c:v>
                </c:pt>
                <c:pt idx="1552">
                  <c:v>-1.15</c:v>
                </c:pt>
                <c:pt idx="1553">
                  <c:v>-1.16</c:v>
                </c:pt>
                <c:pt idx="1554">
                  <c:v>-1.16</c:v>
                </c:pt>
                <c:pt idx="1555">
                  <c:v>-1.16</c:v>
                </c:pt>
                <c:pt idx="1556">
                  <c:v>-1.16</c:v>
                </c:pt>
                <c:pt idx="1557">
                  <c:v>-1.16</c:v>
                </c:pt>
                <c:pt idx="1558">
                  <c:v>-1.17</c:v>
                </c:pt>
                <c:pt idx="1559">
                  <c:v>-1.17</c:v>
                </c:pt>
                <c:pt idx="1560">
                  <c:v>-1.17</c:v>
                </c:pt>
                <c:pt idx="1561">
                  <c:v>-1.17</c:v>
                </c:pt>
                <c:pt idx="1562">
                  <c:v>-1.17</c:v>
                </c:pt>
                <c:pt idx="1563">
                  <c:v>-1.18</c:v>
                </c:pt>
                <c:pt idx="1564">
                  <c:v>-1.18</c:v>
                </c:pt>
                <c:pt idx="1565">
                  <c:v>-1.18</c:v>
                </c:pt>
                <c:pt idx="1566">
                  <c:v>-1.18</c:v>
                </c:pt>
                <c:pt idx="1567">
                  <c:v>-1.18</c:v>
                </c:pt>
                <c:pt idx="1568">
                  <c:v>-1.18</c:v>
                </c:pt>
                <c:pt idx="1569">
                  <c:v>-1.18</c:v>
                </c:pt>
                <c:pt idx="1570">
                  <c:v>-1.19</c:v>
                </c:pt>
                <c:pt idx="1571">
                  <c:v>-1.19</c:v>
                </c:pt>
                <c:pt idx="1572">
                  <c:v>-1.19</c:v>
                </c:pt>
                <c:pt idx="1573">
                  <c:v>-1.19</c:v>
                </c:pt>
                <c:pt idx="1574">
                  <c:v>-1.19</c:v>
                </c:pt>
                <c:pt idx="1575">
                  <c:v>-1.19</c:v>
                </c:pt>
                <c:pt idx="1576">
                  <c:v>-1.19</c:v>
                </c:pt>
                <c:pt idx="1577">
                  <c:v>-1.19</c:v>
                </c:pt>
                <c:pt idx="1578">
                  <c:v>-1.19</c:v>
                </c:pt>
                <c:pt idx="1579">
                  <c:v>-1.19</c:v>
                </c:pt>
                <c:pt idx="1580">
                  <c:v>-1.19</c:v>
                </c:pt>
                <c:pt idx="1581">
                  <c:v>-1.19</c:v>
                </c:pt>
                <c:pt idx="1582">
                  <c:v>-1.19</c:v>
                </c:pt>
                <c:pt idx="1583">
                  <c:v>-1.19</c:v>
                </c:pt>
                <c:pt idx="1584">
                  <c:v>-1.19</c:v>
                </c:pt>
                <c:pt idx="1585">
                  <c:v>-1.19</c:v>
                </c:pt>
                <c:pt idx="1586">
                  <c:v>-1.19</c:v>
                </c:pt>
                <c:pt idx="1587">
                  <c:v>-1.19</c:v>
                </c:pt>
                <c:pt idx="1588">
                  <c:v>-1.19</c:v>
                </c:pt>
                <c:pt idx="1589">
                  <c:v>-1.19</c:v>
                </c:pt>
                <c:pt idx="1590">
                  <c:v>-1.19</c:v>
                </c:pt>
                <c:pt idx="1591">
                  <c:v>-1.18</c:v>
                </c:pt>
                <c:pt idx="1592">
                  <c:v>-1.18</c:v>
                </c:pt>
                <c:pt idx="1593">
                  <c:v>-1.18</c:v>
                </c:pt>
                <c:pt idx="1594">
                  <c:v>-1.18</c:v>
                </c:pt>
                <c:pt idx="1595">
                  <c:v>-1.18</c:v>
                </c:pt>
                <c:pt idx="1596">
                  <c:v>-1.18</c:v>
                </c:pt>
                <c:pt idx="1597">
                  <c:v>-1.18</c:v>
                </c:pt>
                <c:pt idx="1598">
                  <c:v>-1.17</c:v>
                </c:pt>
                <c:pt idx="1599">
                  <c:v>-1.17</c:v>
                </c:pt>
                <c:pt idx="1600">
                  <c:v>-1.17</c:v>
                </c:pt>
                <c:pt idx="1601">
                  <c:v>-1.17</c:v>
                </c:pt>
                <c:pt idx="1602">
                  <c:v>-1.17</c:v>
                </c:pt>
                <c:pt idx="1603">
                  <c:v>-1.17</c:v>
                </c:pt>
                <c:pt idx="1604">
                  <c:v>-1.16</c:v>
                </c:pt>
                <c:pt idx="1605">
                  <c:v>-1.16</c:v>
                </c:pt>
                <c:pt idx="1606">
                  <c:v>-1.16</c:v>
                </c:pt>
                <c:pt idx="1607">
                  <c:v>-1.16</c:v>
                </c:pt>
                <c:pt idx="1608">
                  <c:v>-1.15</c:v>
                </c:pt>
                <c:pt idx="1609">
                  <c:v>-1.15</c:v>
                </c:pt>
                <c:pt idx="1610">
                  <c:v>-1.15</c:v>
                </c:pt>
                <c:pt idx="1611">
                  <c:v>-1.14</c:v>
                </c:pt>
                <c:pt idx="1612">
                  <c:v>-1.14</c:v>
                </c:pt>
                <c:pt idx="1613">
                  <c:v>-1.14</c:v>
                </c:pt>
                <c:pt idx="1614">
                  <c:v>-1.14</c:v>
                </c:pt>
                <c:pt idx="1615">
                  <c:v>-1.13</c:v>
                </c:pt>
                <c:pt idx="1616">
                  <c:v>-1.13</c:v>
                </c:pt>
                <c:pt idx="1617">
                  <c:v>-1.13</c:v>
                </c:pt>
                <c:pt idx="1618">
                  <c:v>-1.12</c:v>
                </c:pt>
                <c:pt idx="1619">
                  <c:v>-1.12</c:v>
                </c:pt>
                <c:pt idx="1620">
                  <c:v>-1.11</c:v>
                </c:pt>
                <c:pt idx="1621">
                  <c:v>-1.11</c:v>
                </c:pt>
                <c:pt idx="1622">
                  <c:v>-1.11</c:v>
                </c:pt>
                <c:pt idx="1623">
                  <c:v>-1.1</c:v>
                </c:pt>
                <c:pt idx="1624">
                  <c:v>-1.1</c:v>
                </c:pt>
                <c:pt idx="1625">
                  <c:v>-1.09</c:v>
                </c:pt>
                <c:pt idx="1626">
                  <c:v>-1.09</c:v>
                </c:pt>
                <c:pt idx="1627">
                  <c:v>-1.09</c:v>
                </c:pt>
                <c:pt idx="1628">
                  <c:v>-1.08</c:v>
                </c:pt>
                <c:pt idx="1629">
                  <c:v>-1.08</c:v>
                </c:pt>
                <c:pt idx="1630">
                  <c:v>-1.07</c:v>
                </c:pt>
                <c:pt idx="1631">
                  <c:v>-1.07</c:v>
                </c:pt>
                <c:pt idx="1632">
                  <c:v>-1.06</c:v>
                </c:pt>
                <c:pt idx="1633">
                  <c:v>-1.06</c:v>
                </c:pt>
                <c:pt idx="1634">
                  <c:v>-1.05</c:v>
                </c:pt>
                <c:pt idx="1635">
                  <c:v>-1.05</c:v>
                </c:pt>
                <c:pt idx="1636">
                  <c:v>-1.04</c:v>
                </c:pt>
                <c:pt idx="1637">
                  <c:v>-1.04</c:v>
                </c:pt>
                <c:pt idx="1638">
                  <c:v>-1.03</c:v>
                </c:pt>
                <c:pt idx="1639">
                  <c:v>-1.03</c:v>
                </c:pt>
                <c:pt idx="1640">
                  <c:v>-1.02</c:v>
                </c:pt>
                <c:pt idx="1641">
                  <c:v>-1.02</c:v>
                </c:pt>
                <c:pt idx="1642">
                  <c:v>-1.01</c:v>
                </c:pt>
                <c:pt idx="1643">
                  <c:v>-1.01</c:v>
                </c:pt>
                <c:pt idx="1644">
                  <c:v>-1.0</c:v>
                </c:pt>
                <c:pt idx="1645">
                  <c:v>-0.994</c:v>
                </c:pt>
                <c:pt idx="1646">
                  <c:v>-0.988</c:v>
                </c:pt>
                <c:pt idx="1647">
                  <c:v>-0.982</c:v>
                </c:pt>
                <c:pt idx="1648">
                  <c:v>-0.976</c:v>
                </c:pt>
                <c:pt idx="1649">
                  <c:v>-0.97</c:v>
                </c:pt>
                <c:pt idx="1650">
                  <c:v>-0.964</c:v>
                </c:pt>
                <c:pt idx="1651">
                  <c:v>-0.958</c:v>
                </c:pt>
                <c:pt idx="1652">
                  <c:v>-0.951</c:v>
                </c:pt>
                <c:pt idx="1653">
                  <c:v>-0.945</c:v>
                </c:pt>
                <c:pt idx="1654">
                  <c:v>-0.938</c:v>
                </c:pt>
                <c:pt idx="1655">
                  <c:v>-0.932</c:v>
                </c:pt>
                <c:pt idx="1656">
                  <c:v>-0.925</c:v>
                </c:pt>
                <c:pt idx="1657">
                  <c:v>-0.918</c:v>
                </c:pt>
                <c:pt idx="1658">
                  <c:v>-0.912</c:v>
                </c:pt>
                <c:pt idx="1659">
                  <c:v>-0.905</c:v>
                </c:pt>
                <c:pt idx="1660">
                  <c:v>-0.898</c:v>
                </c:pt>
                <c:pt idx="1661">
                  <c:v>-0.891</c:v>
                </c:pt>
                <c:pt idx="1662">
                  <c:v>-0.884</c:v>
                </c:pt>
                <c:pt idx="1663">
                  <c:v>-0.877</c:v>
                </c:pt>
                <c:pt idx="1664">
                  <c:v>-0.869</c:v>
                </c:pt>
                <c:pt idx="1665">
                  <c:v>-0.862</c:v>
                </c:pt>
                <c:pt idx="1666">
                  <c:v>-0.855</c:v>
                </c:pt>
                <c:pt idx="1667">
                  <c:v>-0.847</c:v>
                </c:pt>
                <c:pt idx="1668">
                  <c:v>-0.84</c:v>
                </c:pt>
                <c:pt idx="1669">
                  <c:v>-0.832</c:v>
                </c:pt>
                <c:pt idx="1670">
                  <c:v>-0.825</c:v>
                </c:pt>
                <c:pt idx="1671">
                  <c:v>-0.817</c:v>
                </c:pt>
                <c:pt idx="1672">
                  <c:v>-0.809</c:v>
                </c:pt>
                <c:pt idx="1673">
                  <c:v>-0.801</c:v>
                </c:pt>
                <c:pt idx="1674">
                  <c:v>-0.793</c:v>
                </c:pt>
                <c:pt idx="1675">
                  <c:v>-0.786</c:v>
                </c:pt>
                <c:pt idx="1676">
                  <c:v>-0.778</c:v>
                </c:pt>
                <c:pt idx="1677">
                  <c:v>-0.769</c:v>
                </c:pt>
                <c:pt idx="1678">
                  <c:v>-0.761</c:v>
                </c:pt>
                <c:pt idx="1679">
                  <c:v>-0.753</c:v>
                </c:pt>
                <c:pt idx="1680">
                  <c:v>-0.745</c:v>
                </c:pt>
                <c:pt idx="1681">
                  <c:v>-0.737</c:v>
                </c:pt>
                <c:pt idx="1682">
                  <c:v>-0.728</c:v>
                </c:pt>
                <c:pt idx="1683">
                  <c:v>-0.72</c:v>
                </c:pt>
                <c:pt idx="1684">
                  <c:v>-0.711</c:v>
                </c:pt>
                <c:pt idx="1685">
                  <c:v>-0.703</c:v>
                </c:pt>
                <c:pt idx="1686">
                  <c:v>-0.694</c:v>
                </c:pt>
                <c:pt idx="1687">
                  <c:v>-0.686</c:v>
                </c:pt>
                <c:pt idx="1688">
                  <c:v>-0.677</c:v>
                </c:pt>
                <c:pt idx="1689">
                  <c:v>-0.668</c:v>
                </c:pt>
                <c:pt idx="1690">
                  <c:v>-0.659</c:v>
                </c:pt>
                <c:pt idx="1691">
                  <c:v>-0.651</c:v>
                </c:pt>
                <c:pt idx="1692">
                  <c:v>-0.642</c:v>
                </c:pt>
                <c:pt idx="1693">
                  <c:v>-0.633</c:v>
                </c:pt>
                <c:pt idx="1694">
                  <c:v>-0.624</c:v>
                </c:pt>
                <c:pt idx="1695">
                  <c:v>-0.615</c:v>
                </c:pt>
                <c:pt idx="1696">
                  <c:v>-0.606</c:v>
                </c:pt>
                <c:pt idx="1697">
                  <c:v>-0.596</c:v>
                </c:pt>
                <c:pt idx="1698">
                  <c:v>-0.587</c:v>
                </c:pt>
                <c:pt idx="1699">
                  <c:v>-0.578</c:v>
                </c:pt>
                <c:pt idx="1700">
                  <c:v>-0.569</c:v>
                </c:pt>
                <c:pt idx="1701">
                  <c:v>-0.559</c:v>
                </c:pt>
                <c:pt idx="1702">
                  <c:v>-0.55</c:v>
                </c:pt>
                <c:pt idx="1703">
                  <c:v>-0.541</c:v>
                </c:pt>
                <c:pt idx="1704">
                  <c:v>-0.531</c:v>
                </c:pt>
                <c:pt idx="1705">
                  <c:v>-0.522</c:v>
                </c:pt>
                <c:pt idx="1706">
                  <c:v>-0.512</c:v>
                </c:pt>
                <c:pt idx="1707">
                  <c:v>-0.503</c:v>
                </c:pt>
                <c:pt idx="1708">
                  <c:v>-0.493</c:v>
                </c:pt>
                <c:pt idx="1709">
                  <c:v>-0.483</c:v>
                </c:pt>
                <c:pt idx="1710">
                  <c:v>-0.474</c:v>
                </c:pt>
                <c:pt idx="1711">
                  <c:v>-0.464</c:v>
                </c:pt>
                <c:pt idx="1712">
                  <c:v>-0.454</c:v>
                </c:pt>
                <c:pt idx="1713">
                  <c:v>-0.444</c:v>
                </c:pt>
                <c:pt idx="1714">
                  <c:v>-0.434</c:v>
                </c:pt>
                <c:pt idx="1715">
                  <c:v>-0.425</c:v>
                </c:pt>
                <c:pt idx="1716">
                  <c:v>-0.415</c:v>
                </c:pt>
                <c:pt idx="1717">
                  <c:v>-0.405</c:v>
                </c:pt>
                <c:pt idx="1718">
                  <c:v>-0.395</c:v>
                </c:pt>
                <c:pt idx="1719">
                  <c:v>-0.385</c:v>
                </c:pt>
                <c:pt idx="1720">
                  <c:v>-0.375</c:v>
                </c:pt>
                <c:pt idx="1721">
                  <c:v>-0.365</c:v>
                </c:pt>
                <c:pt idx="1722">
                  <c:v>-0.355</c:v>
                </c:pt>
                <c:pt idx="1723">
                  <c:v>-0.345</c:v>
                </c:pt>
                <c:pt idx="1724">
                  <c:v>-0.335</c:v>
                </c:pt>
                <c:pt idx="1725">
                  <c:v>-0.324</c:v>
                </c:pt>
                <c:pt idx="1726">
                  <c:v>-0.314</c:v>
                </c:pt>
                <c:pt idx="1727">
                  <c:v>-0.304</c:v>
                </c:pt>
                <c:pt idx="1728">
                  <c:v>-0.294</c:v>
                </c:pt>
                <c:pt idx="1729">
                  <c:v>-0.284</c:v>
                </c:pt>
                <c:pt idx="1730">
                  <c:v>-0.273</c:v>
                </c:pt>
                <c:pt idx="1731">
                  <c:v>-0.263</c:v>
                </c:pt>
                <c:pt idx="1732">
                  <c:v>-0.253</c:v>
                </c:pt>
                <c:pt idx="1733">
                  <c:v>-0.242</c:v>
                </c:pt>
                <c:pt idx="1734">
                  <c:v>-0.232</c:v>
                </c:pt>
                <c:pt idx="1735">
                  <c:v>-0.222</c:v>
                </c:pt>
                <c:pt idx="1736">
                  <c:v>-0.211</c:v>
                </c:pt>
                <c:pt idx="1737">
                  <c:v>-0.201</c:v>
                </c:pt>
                <c:pt idx="1738">
                  <c:v>-0.19</c:v>
                </c:pt>
                <c:pt idx="1739">
                  <c:v>-0.18</c:v>
                </c:pt>
                <c:pt idx="1740">
                  <c:v>-0.17</c:v>
                </c:pt>
                <c:pt idx="1741">
                  <c:v>-0.159</c:v>
                </c:pt>
                <c:pt idx="1742">
                  <c:v>-0.149</c:v>
                </c:pt>
                <c:pt idx="1743">
                  <c:v>-0.138</c:v>
                </c:pt>
                <c:pt idx="1744">
                  <c:v>-0.128</c:v>
                </c:pt>
                <c:pt idx="1745">
                  <c:v>-0.117</c:v>
                </c:pt>
                <c:pt idx="1746">
                  <c:v>-0.107</c:v>
                </c:pt>
                <c:pt idx="1747">
                  <c:v>-0.0963</c:v>
                </c:pt>
                <c:pt idx="1748">
                  <c:v>-0.0858</c:v>
                </c:pt>
                <c:pt idx="1749">
                  <c:v>-0.0753</c:v>
                </c:pt>
                <c:pt idx="1750">
                  <c:v>-0.0648</c:v>
                </c:pt>
                <c:pt idx="1751">
                  <c:v>-0.0543</c:v>
                </c:pt>
                <c:pt idx="1752">
                  <c:v>-0.0438</c:v>
                </c:pt>
                <c:pt idx="1753">
                  <c:v>-0.0332</c:v>
                </c:pt>
                <c:pt idx="1754">
                  <c:v>-0.0227</c:v>
                </c:pt>
                <c:pt idx="1755">
                  <c:v>-0.0122</c:v>
                </c:pt>
                <c:pt idx="1756">
                  <c:v>-0.00169</c:v>
                </c:pt>
                <c:pt idx="1757">
                  <c:v>0.00883</c:v>
                </c:pt>
                <c:pt idx="1758">
                  <c:v>0.0193</c:v>
                </c:pt>
                <c:pt idx="1759">
                  <c:v>0.0299</c:v>
                </c:pt>
                <c:pt idx="1760">
                  <c:v>0.0404</c:v>
                </c:pt>
                <c:pt idx="1761">
                  <c:v>0.0509</c:v>
                </c:pt>
                <c:pt idx="1762">
                  <c:v>0.0614</c:v>
                </c:pt>
                <c:pt idx="1763">
                  <c:v>0.0718</c:v>
                </c:pt>
                <c:pt idx="1764">
                  <c:v>0.0823</c:v>
                </c:pt>
                <c:pt idx="1765">
                  <c:v>0.0928</c:v>
                </c:pt>
                <c:pt idx="1766">
                  <c:v>0.103</c:v>
                </c:pt>
                <c:pt idx="1767">
                  <c:v>0.114</c:v>
                </c:pt>
                <c:pt idx="1768">
                  <c:v>0.124</c:v>
                </c:pt>
                <c:pt idx="1769">
                  <c:v>0.135</c:v>
                </c:pt>
                <c:pt idx="1770">
                  <c:v>0.145</c:v>
                </c:pt>
                <c:pt idx="1771">
                  <c:v>0.155</c:v>
                </c:pt>
                <c:pt idx="1772">
                  <c:v>0.166</c:v>
                </c:pt>
                <c:pt idx="1773">
                  <c:v>0.176</c:v>
                </c:pt>
                <c:pt idx="1774">
                  <c:v>0.187</c:v>
                </c:pt>
                <c:pt idx="1775">
                  <c:v>0.197</c:v>
                </c:pt>
                <c:pt idx="1776">
                  <c:v>0.207</c:v>
                </c:pt>
                <c:pt idx="1777">
                  <c:v>0.218</c:v>
                </c:pt>
                <c:pt idx="1778">
                  <c:v>0.228</c:v>
                </c:pt>
                <c:pt idx="1779">
                  <c:v>0.238</c:v>
                </c:pt>
                <c:pt idx="1780">
                  <c:v>0.248</c:v>
                </c:pt>
                <c:pt idx="1781">
                  <c:v>0.259</c:v>
                </c:pt>
                <c:pt idx="1782">
                  <c:v>0.269</c:v>
                </c:pt>
                <c:pt idx="1783">
                  <c:v>0.279</c:v>
                </c:pt>
                <c:pt idx="1784">
                  <c:v>0.289</c:v>
                </c:pt>
                <c:pt idx="1785">
                  <c:v>0.299</c:v>
                </c:pt>
                <c:pt idx="1786">
                  <c:v>0.309</c:v>
                </c:pt>
                <c:pt idx="1787">
                  <c:v>0.319</c:v>
                </c:pt>
                <c:pt idx="1788">
                  <c:v>0.329</c:v>
                </c:pt>
                <c:pt idx="1789">
                  <c:v>0.339</c:v>
                </c:pt>
                <c:pt idx="1790">
                  <c:v>0.349</c:v>
                </c:pt>
                <c:pt idx="1791">
                  <c:v>0.359</c:v>
                </c:pt>
                <c:pt idx="1792">
                  <c:v>0.369</c:v>
                </c:pt>
                <c:pt idx="1793">
                  <c:v>0.379</c:v>
                </c:pt>
                <c:pt idx="1794">
                  <c:v>0.389</c:v>
                </c:pt>
                <c:pt idx="1795">
                  <c:v>0.399</c:v>
                </c:pt>
                <c:pt idx="1796">
                  <c:v>0.409</c:v>
                </c:pt>
                <c:pt idx="1797">
                  <c:v>0.418</c:v>
                </c:pt>
                <c:pt idx="1798">
                  <c:v>0.428</c:v>
                </c:pt>
                <c:pt idx="1799">
                  <c:v>0.438</c:v>
                </c:pt>
                <c:pt idx="1800">
                  <c:v>0.448</c:v>
                </c:pt>
                <c:pt idx="1801">
                  <c:v>0.457</c:v>
                </c:pt>
                <c:pt idx="1802">
                  <c:v>0.467</c:v>
                </c:pt>
                <c:pt idx="1803">
                  <c:v>0.476</c:v>
                </c:pt>
                <c:pt idx="1804">
                  <c:v>0.486</c:v>
                </c:pt>
                <c:pt idx="1805">
                  <c:v>0.495</c:v>
                </c:pt>
                <c:pt idx="1806">
                  <c:v>0.505</c:v>
                </c:pt>
                <c:pt idx="1807">
                  <c:v>0.514</c:v>
                </c:pt>
                <c:pt idx="1808">
                  <c:v>0.523</c:v>
                </c:pt>
                <c:pt idx="1809">
                  <c:v>0.533</c:v>
                </c:pt>
                <c:pt idx="1810">
                  <c:v>0.542</c:v>
                </c:pt>
                <c:pt idx="1811">
                  <c:v>0.551</c:v>
                </c:pt>
                <c:pt idx="1812">
                  <c:v>0.56</c:v>
                </c:pt>
                <c:pt idx="1813">
                  <c:v>0.569</c:v>
                </c:pt>
                <c:pt idx="1814">
                  <c:v>0.578</c:v>
                </c:pt>
                <c:pt idx="1815">
                  <c:v>0.587</c:v>
                </c:pt>
                <c:pt idx="1816">
                  <c:v>0.596</c:v>
                </c:pt>
                <c:pt idx="1817">
                  <c:v>0.605</c:v>
                </c:pt>
                <c:pt idx="1818">
                  <c:v>0.614</c:v>
                </c:pt>
                <c:pt idx="1819">
                  <c:v>0.623</c:v>
                </c:pt>
                <c:pt idx="1820">
                  <c:v>0.632</c:v>
                </c:pt>
                <c:pt idx="1821">
                  <c:v>0.64</c:v>
                </c:pt>
                <c:pt idx="1822">
                  <c:v>0.649</c:v>
                </c:pt>
                <c:pt idx="1823">
                  <c:v>0.658</c:v>
                </c:pt>
                <c:pt idx="1824">
                  <c:v>0.666</c:v>
                </c:pt>
                <c:pt idx="1825">
                  <c:v>0.675</c:v>
                </c:pt>
                <c:pt idx="1826">
                  <c:v>0.683</c:v>
                </c:pt>
                <c:pt idx="1827">
                  <c:v>0.692</c:v>
                </c:pt>
                <c:pt idx="1828">
                  <c:v>0.7</c:v>
                </c:pt>
                <c:pt idx="1829">
                  <c:v>0.708</c:v>
                </c:pt>
                <c:pt idx="1830">
                  <c:v>0.716</c:v>
                </c:pt>
                <c:pt idx="1831">
                  <c:v>0.724</c:v>
                </c:pt>
                <c:pt idx="1832">
                  <c:v>0.733</c:v>
                </c:pt>
                <c:pt idx="1833">
                  <c:v>0.741</c:v>
                </c:pt>
                <c:pt idx="1834">
                  <c:v>0.749</c:v>
                </c:pt>
                <c:pt idx="1835">
                  <c:v>0.756</c:v>
                </c:pt>
                <c:pt idx="1836">
                  <c:v>0.764</c:v>
                </c:pt>
                <c:pt idx="1837">
                  <c:v>0.772</c:v>
                </c:pt>
                <c:pt idx="1838">
                  <c:v>0.78</c:v>
                </c:pt>
                <c:pt idx="1839">
                  <c:v>0.787</c:v>
                </c:pt>
                <c:pt idx="1840">
                  <c:v>0.795</c:v>
                </c:pt>
                <c:pt idx="1841">
                  <c:v>0.802</c:v>
                </c:pt>
                <c:pt idx="1842">
                  <c:v>0.81</c:v>
                </c:pt>
                <c:pt idx="1843">
                  <c:v>0.817</c:v>
                </c:pt>
                <c:pt idx="1844">
                  <c:v>0.825</c:v>
                </c:pt>
                <c:pt idx="1845">
                  <c:v>0.832</c:v>
                </c:pt>
                <c:pt idx="1846">
                  <c:v>0.839</c:v>
                </c:pt>
                <c:pt idx="1847">
                  <c:v>0.846</c:v>
                </c:pt>
                <c:pt idx="1848">
                  <c:v>0.853</c:v>
                </c:pt>
                <c:pt idx="1849">
                  <c:v>0.86</c:v>
                </c:pt>
                <c:pt idx="1850">
                  <c:v>0.867</c:v>
                </c:pt>
                <c:pt idx="1851">
                  <c:v>0.874</c:v>
                </c:pt>
                <c:pt idx="1852">
                  <c:v>0.881</c:v>
                </c:pt>
                <c:pt idx="1853">
                  <c:v>0.887</c:v>
                </c:pt>
                <c:pt idx="1854">
                  <c:v>0.894</c:v>
                </c:pt>
                <c:pt idx="1855">
                  <c:v>0.901</c:v>
                </c:pt>
                <c:pt idx="1856">
                  <c:v>0.907</c:v>
                </c:pt>
                <c:pt idx="1857">
                  <c:v>0.913</c:v>
                </c:pt>
                <c:pt idx="1858">
                  <c:v>0.92</c:v>
                </c:pt>
                <c:pt idx="1859">
                  <c:v>0.926</c:v>
                </c:pt>
                <c:pt idx="1860">
                  <c:v>0.932</c:v>
                </c:pt>
                <c:pt idx="1861">
                  <c:v>0.938</c:v>
                </c:pt>
                <c:pt idx="1862">
                  <c:v>0.944</c:v>
                </c:pt>
                <c:pt idx="1863">
                  <c:v>0.95</c:v>
                </c:pt>
                <c:pt idx="1864">
                  <c:v>0.956</c:v>
                </c:pt>
                <c:pt idx="1865">
                  <c:v>0.962</c:v>
                </c:pt>
                <c:pt idx="1866">
                  <c:v>0.968</c:v>
                </c:pt>
                <c:pt idx="1867">
                  <c:v>0.973</c:v>
                </c:pt>
                <c:pt idx="1868">
                  <c:v>0.979</c:v>
                </c:pt>
                <c:pt idx="1869">
                  <c:v>0.984</c:v>
                </c:pt>
                <c:pt idx="1870">
                  <c:v>0.99</c:v>
                </c:pt>
                <c:pt idx="1871">
                  <c:v>0.995</c:v>
                </c:pt>
                <c:pt idx="1872">
                  <c:v>1.0</c:v>
                </c:pt>
                <c:pt idx="1873">
                  <c:v>1.01</c:v>
                </c:pt>
                <c:pt idx="1874">
                  <c:v>1.01</c:v>
                </c:pt>
                <c:pt idx="1875">
                  <c:v>1.02</c:v>
                </c:pt>
                <c:pt idx="1876">
                  <c:v>1.02</c:v>
                </c:pt>
                <c:pt idx="1877">
                  <c:v>1.03</c:v>
                </c:pt>
                <c:pt idx="1878">
                  <c:v>1.03</c:v>
                </c:pt>
                <c:pt idx="1879">
                  <c:v>1.03</c:v>
                </c:pt>
                <c:pt idx="1880">
                  <c:v>1.04</c:v>
                </c:pt>
                <c:pt idx="1881">
                  <c:v>1.04</c:v>
                </c:pt>
                <c:pt idx="1882">
                  <c:v>1.05</c:v>
                </c:pt>
                <c:pt idx="1883">
                  <c:v>1.05</c:v>
                </c:pt>
                <c:pt idx="1884">
                  <c:v>1.06</c:v>
                </c:pt>
                <c:pt idx="1885">
                  <c:v>1.06</c:v>
                </c:pt>
                <c:pt idx="1886">
                  <c:v>1.06</c:v>
                </c:pt>
                <c:pt idx="1887">
                  <c:v>1.07</c:v>
                </c:pt>
                <c:pt idx="1888">
                  <c:v>1.07</c:v>
                </c:pt>
                <c:pt idx="1889">
                  <c:v>1.08</c:v>
                </c:pt>
                <c:pt idx="1890">
                  <c:v>1.08</c:v>
                </c:pt>
                <c:pt idx="1891">
                  <c:v>1.08</c:v>
                </c:pt>
                <c:pt idx="1892">
                  <c:v>1.09</c:v>
                </c:pt>
                <c:pt idx="1893">
                  <c:v>1.09</c:v>
                </c:pt>
                <c:pt idx="1894">
                  <c:v>1.09</c:v>
                </c:pt>
                <c:pt idx="1895">
                  <c:v>1.1</c:v>
                </c:pt>
                <c:pt idx="1896">
                  <c:v>1.1</c:v>
                </c:pt>
                <c:pt idx="1897">
                  <c:v>1.1</c:v>
                </c:pt>
                <c:pt idx="1898">
                  <c:v>1.11</c:v>
                </c:pt>
                <c:pt idx="1899">
                  <c:v>1.11</c:v>
                </c:pt>
                <c:pt idx="1900">
                  <c:v>1.11</c:v>
                </c:pt>
                <c:pt idx="1901">
                  <c:v>1.12</c:v>
                </c:pt>
                <c:pt idx="1902">
                  <c:v>1.12</c:v>
                </c:pt>
                <c:pt idx="1903">
                  <c:v>1.12</c:v>
                </c:pt>
                <c:pt idx="1904">
                  <c:v>1.12</c:v>
                </c:pt>
                <c:pt idx="1905">
                  <c:v>1.13</c:v>
                </c:pt>
                <c:pt idx="1906">
                  <c:v>1.13</c:v>
                </c:pt>
                <c:pt idx="1907">
                  <c:v>1.13</c:v>
                </c:pt>
                <c:pt idx="1908">
                  <c:v>1.13</c:v>
                </c:pt>
                <c:pt idx="1909">
                  <c:v>1.13</c:v>
                </c:pt>
                <c:pt idx="1910">
                  <c:v>1.14</c:v>
                </c:pt>
                <c:pt idx="1911">
                  <c:v>1.14</c:v>
                </c:pt>
                <c:pt idx="1912">
                  <c:v>1.14</c:v>
                </c:pt>
                <c:pt idx="1913">
                  <c:v>1.14</c:v>
                </c:pt>
                <c:pt idx="1914">
                  <c:v>1.14</c:v>
                </c:pt>
                <c:pt idx="1915">
                  <c:v>1.14</c:v>
                </c:pt>
                <c:pt idx="1916">
                  <c:v>1.15</c:v>
                </c:pt>
                <c:pt idx="1917">
                  <c:v>1.15</c:v>
                </c:pt>
                <c:pt idx="1918">
                  <c:v>1.15</c:v>
                </c:pt>
                <c:pt idx="1919">
                  <c:v>1.15</c:v>
                </c:pt>
                <c:pt idx="1920">
                  <c:v>1.15</c:v>
                </c:pt>
                <c:pt idx="1921">
                  <c:v>1.15</c:v>
                </c:pt>
                <c:pt idx="1922">
                  <c:v>1.15</c:v>
                </c:pt>
                <c:pt idx="1923">
                  <c:v>1.15</c:v>
                </c:pt>
                <c:pt idx="1924">
                  <c:v>1.15</c:v>
                </c:pt>
                <c:pt idx="1925">
                  <c:v>1.15</c:v>
                </c:pt>
                <c:pt idx="1926">
                  <c:v>1.15</c:v>
                </c:pt>
                <c:pt idx="1927">
                  <c:v>1.15</c:v>
                </c:pt>
                <c:pt idx="1928">
                  <c:v>1.15</c:v>
                </c:pt>
                <c:pt idx="1929">
                  <c:v>1.15</c:v>
                </c:pt>
                <c:pt idx="1930">
                  <c:v>1.15</c:v>
                </c:pt>
                <c:pt idx="1931">
                  <c:v>1.15</c:v>
                </c:pt>
                <c:pt idx="1932">
                  <c:v>1.15</c:v>
                </c:pt>
                <c:pt idx="1933">
                  <c:v>1.15</c:v>
                </c:pt>
                <c:pt idx="1934">
                  <c:v>1.15</c:v>
                </c:pt>
                <c:pt idx="1935">
                  <c:v>1.15</c:v>
                </c:pt>
                <c:pt idx="1936">
                  <c:v>1.15</c:v>
                </c:pt>
                <c:pt idx="1937">
                  <c:v>1.15</c:v>
                </c:pt>
                <c:pt idx="1938">
                  <c:v>1.15</c:v>
                </c:pt>
                <c:pt idx="1939">
                  <c:v>1.15</c:v>
                </c:pt>
                <c:pt idx="1940">
                  <c:v>1.15</c:v>
                </c:pt>
                <c:pt idx="1941">
                  <c:v>1.15</c:v>
                </c:pt>
                <c:pt idx="1942">
                  <c:v>1.15</c:v>
                </c:pt>
                <c:pt idx="1943">
                  <c:v>1.15</c:v>
                </c:pt>
                <c:pt idx="1944">
                  <c:v>1.15</c:v>
                </c:pt>
                <c:pt idx="1945">
                  <c:v>1.14</c:v>
                </c:pt>
                <c:pt idx="1946">
                  <c:v>1.14</c:v>
                </c:pt>
                <c:pt idx="1947">
                  <c:v>1.14</c:v>
                </c:pt>
                <c:pt idx="1948">
                  <c:v>1.14</c:v>
                </c:pt>
                <c:pt idx="1949">
                  <c:v>1.14</c:v>
                </c:pt>
                <c:pt idx="1950">
                  <c:v>1.14</c:v>
                </c:pt>
                <c:pt idx="1951">
                  <c:v>1.13</c:v>
                </c:pt>
                <c:pt idx="1952">
                  <c:v>1.13</c:v>
                </c:pt>
                <c:pt idx="1953">
                  <c:v>1.13</c:v>
                </c:pt>
                <c:pt idx="1954">
                  <c:v>1.13</c:v>
                </c:pt>
                <c:pt idx="1955">
                  <c:v>1.13</c:v>
                </c:pt>
                <c:pt idx="1956">
                  <c:v>1.12</c:v>
                </c:pt>
                <c:pt idx="1957">
                  <c:v>1.12</c:v>
                </c:pt>
                <c:pt idx="1958">
                  <c:v>1.12</c:v>
                </c:pt>
                <c:pt idx="1959">
                  <c:v>1.12</c:v>
                </c:pt>
                <c:pt idx="1960">
                  <c:v>1.11</c:v>
                </c:pt>
                <c:pt idx="1961">
                  <c:v>1.11</c:v>
                </c:pt>
                <c:pt idx="1962">
                  <c:v>1.11</c:v>
                </c:pt>
                <c:pt idx="1963">
                  <c:v>1.1</c:v>
                </c:pt>
                <c:pt idx="1964">
                  <c:v>1.1</c:v>
                </c:pt>
                <c:pt idx="1965">
                  <c:v>1.1</c:v>
                </c:pt>
                <c:pt idx="1966">
                  <c:v>1.1</c:v>
                </c:pt>
                <c:pt idx="1967">
                  <c:v>1.09</c:v>
                </c:pt>
                <c:pt idx="1968">
                  <c:v>1.09</c:v>
                </c:pt>
                <c:pt idx="1969">
                  <c:v>1.08</c:v>
                </c:pt>
                <c:pt idx="1970">
                  <c:v>1.08</c:v>
                </c:pt>
                <c:pt idx="1971">
                  <c:v>1.08</c:v>
                </c:pt>
                <c:pt idx="1972">
                  <c:v>1.07</c:v>
                </c:pt>
                <c:pt idx="1973">
                  <c:v>1.07</c:v>
                </c:pt>
                <c:pt idx="1974">
                  <c:v>1.07</c:v>
                </c:pt>
                <c:pt idx="1975">
                  <c:v>1.06</c:v>
                </c:pt>
                <c:pt idx="1976">
                  <c:v>1.06</c:v>
                </c:pt>
                <c:pt idx="1977">
                  <c:v>1.05</c:v>
                </c:pt>
                <c:pt idx="1978">
                  <c:v>1.05</c:v>
                </c:pt>
                <c:pt idx="1979">
                  <c:v>1.05</c:v>
                </c:pt>
                <c:pt idx="1980">
                  <c:v>1.04</c:v>
                </c:pt>
                <c:pt idx="1981">
                  <c:v>1.04</c:v>
                </c:pt>
                <c:pt idx="1982">
                  <c:v>1.03</c:v>
                </c:pt>
                <c:pt idx="1983">
                  <c:v>1.03</c:v>
                </c:pt>
                <c:pt idx="1984">
                  <c:v>1.02</c:v>
                </c:pt>
                <c:pt idx="1985">
                  <c:v>1.02</c:v>
                </c:pt>
                <c:pt idx="1986">
                  <c:v>1.01</c:v>
                </c:pt>
                <c:pt idx="1987">
                  <c:v>1.01</c:v>
                </c:pt>
                <c:pt idx="1988">
                  <c:v>1.0</c:v>
                </c:pt>
                <c:pt idx="1989">
                  <c:v>0.997</c:v>
                </c:pt>
                <c:pt idx="1990">
                  <c:v>0.992</c:v>
                </c:pt>
                <c:pt idx="1991">
                  <c:v>0.986</c:v>
                </c:pt>
                <c:pt idx="1992">
                  <c:v>0.981</c:v>
                </c:pt>
                <c:pt idx="1993">
                  <c:v>0.975</c:v>
                </c:pt>
                <c:pt idx="1994">
                  <c:v>0.97</c:v>
                </c:pt>
                <c:pt idx="1995">
                  <c:v>0.964</c:v>
                </c:pt>
                <c:pt idx="1996">
                  <c:v>0.959</c:v>
                </c:pt>
                <c:pt idx="1997">
                  <c:v>0.953</c:v>
                </c:pt>
                <c:pt idx="1998">
                  <c:v>0.947</c:v>
                </c:pt>
                <c:pt idx="1999">
                  <c:v>0.941</c:v>
                </c:pt>
                <c:pt idx="2000">
                  <c:v>0.935</c:v>
                </c:pt>
                <c:pt idx="2001">
                  <c:v>0.929</c:v>
                </c:pt>
                <c:pt idx="2002">
                  <c:v>0.923</c:v>
                </c:pt>
                <c:pt idx="2003">
                  <c:v>0.917</c:v>
                </c:pt>
                <c:pt idx="2004">
                  <c:v>0.91</c:v>
                </c:pt>
                <c:pt idx="2005">
                  <c:v>0.904</c:v>
                </c:pt>
                <c:pt idx="2006">
                  <c:v>0.897</c:v>
                </c:pt>
                <c:pt idx="2007">
                  <c:v>0.891</c:v>
                </c:pt>
                <c:pt idx="2008">
                  <c:v>0.884</c:v>
                </c:pt>
                <c:pt idx="2009">
                  <c:v>0.878</c:v>
                </c:pt>
                <c:pt idx="2010">
                  <c:v>0.871</c:v>
                </c:pt>
                <c:pt idx="2011">
                  <c:v>0.864</c:v>
                </c:pt>
                <c:pt idx="2012">
                  <c:v>0.857</c:v>
                </c:pt>
                <c:pt idx="2013">
                  <c:v>0.85</c:v>
                </c:pt>
                <c:pt idx="2014">
                  <c:v>0.843</c:v>
                </c:pt>
                <c:pt idx="2015">
                  <c:v>0.836</c:v>
                </c:pt>
                <c:pt idx="2016">
                  <c:v>0.829</c:v>
                </c:pt>
                <c:pt idx="2017">
                  <c:v>0.822</c:v>
                </c:pt>
                <c:pt idx="2018">
                  <c:v>0.815</c:v>
                </c:pt>
                <c:pt idx="2019">
                  <c:v>0.807</c:v>
                </c:pt>
                <c:pt idx="2020">
                  <c:v>0.8</c:v>
                </c:pt>
                <c:pt idx="2021">
                  <c:v>0.793</c:v>
                </c:pt>
                <c:pt idx="2022">
                  <c:v>0.785</c:v>
                </c:pt>
                <c:pt idx="2023">
                  <c:v>0.777</c:v>
                </c:pt>
                <c:pt idx="2024">
                  <c:v>0.77</c:v>
                </c:pt>
                <c:pt idx="2025">
                  <c:v>0.762</c:v>
                </c:pt>
                <c:pt idx="2026">
                  <c:v>0.754</c:v>
                </c:pt>
                <c:pt idx="2027">
                  <c:v>0.747</c:v>
                </c:pt>
                <c:pt idx="2028">
                  <c:v>0.739</c:v>
                </c:pt>
                <c:pt idx="2029">
                  <c:v>0.731</c:v>
                </c:pt>
                <c:pt idx="2030">
                  <c:v>0.723</c:v>
                </c:pt>
                <c:pt idx="2031">
                  <c:v>0.715</c:v>
                </c:pt>
                <c:pt idx="2032">
                  <c:v>0.707</c:v>
                </c:pt>
                <c:pt idx="2033">
                  <c:v>0.698</c:v>
                </c:pt>
                <c:pt idx="2034">
                  <c:v>0.69</c:v>
                </c:pt>
                <c:pt idx="2035">
                  <c:v>0.682</c:v>
                </c:pt>
                <c:pt idx="2036">
                  <c:v>0.674</c:v>
                </c:pt>
                <c:pt idx="2037">
                  <c:v>0.665</c:v>
                </c:pt>
                <c:pt idx="2038">
                  <c:v>0.657</c:v>
                </c:pt>
                <c:pt idx="2039">
                  <c:v>0.648</c:v>
                </c:pt>
                <c:pt idx="2040">
                  <c:v>0.64</c:v>
                </c:pt>
                <c:pt idx="2041">
                  <c:v>0.631</c:v>
                </c:pt>
                <c:pt idx="2042">
                  <c:v>0.623</c:v>
                </c:pt>
                <c:pt idx="2043">
                  <c:v>0.614</c:v>
                </c:pt>
                <c:pt idx="2044">
                  <c:v>0.605</c:v>
                </c:pt>
                <c:pt idx="2045">
                  <c:v>0.596</c:v>
                </c:pt>
                <c:pt idx="2046">
                  <c:v>0.588</c:v>
                </c:pt>
                <c:pt idx="2047">
                  <c:v>0.579</c:v>
                </c:pt>
                <c:pt idx="2048">
                  <c:v>0.57</c:v>
                </c:pt>
                <c:pt idx="2049">
                  <c:v>0.561</c:v>
                </c:pt>
                <c:pt idx="2050">
                  <c:v>0.552</c:v>
                </c:pt>
                <c:pt idx="2051">
                  <c:v>0.543</c:v>
                </c:pt>
                <c:pt idx="2052">
                  <c:v>0.534</c:v>
                </c:pt>
                <c:pt idx="2053">
                  <c:v>0.525</c:v>
                </c:pt>
                <c:pt idx="2054">
                  <c:v>0.516</c:v>
                </c:pt>
                <c:pt idx="2055">
                  <c:v>0.506</c:v>
                </c:pt>
                <c:pt idx="2056">
                  <c:v>0.497</c:v>
                </c:pt>
                <c:pt idx="2057">
                  <c:v>0.488</c:v>
                </c:pt>
                <c:pt idx="2058">
                  <c:v>0.478</c:v>
                </c:pt>
                <c:pt idx="2059">
                  <c:v>0.469</c:v>
                </c:pt>
                <c:pt idx="2060">
                  <c:v>0.46</c:v>
                </c:pt>
                <c:pt idx="2061">
                  <c:v>0.45</c:v>
                </c:pt>
                <c:pt idx="2062">
                  <c:v>0.441</c:v>
                </c:pt>
                <c:pt idx="2063">
                  <c:v>0.431</c:v>
                </c:pt>
                <c:pt idx="2064">
                  <c:v>0.422</c:v>
                </c:pt>
                <c:pt idx="2065">
                  <c:v>0.412</c:v>
                </c:pt>
                <c:pt idx="2066">
                  <c:v>0.403</c:v>
                </c:pt>
                <c:pt idx="2067">
                  <c:v>0.393</c:v>
                </c:pt>
                <c:pt idx="2068">
                  <c:v>0.383</c:v>
                </c:pt>
                <c:pt idx="2069">
                  <c:v>0.374</c:v>
                </c:pt>
                <c:pt idx="2070">
                  <c:v>0.364</c:v>
                </c:pt>
                <c:pt idx="2071">
                  <c:v>0.354</c:v>
                </c:pt>
                <c:pt idx="2072">
                  <c:v>0.344</c:v>
                </c:pt>
                <c:pt idx="2073">
                  <c:v>0.335</c:v>
                </c:pt>
                <c:pt idx="2074">
                  <c:v>0.325</c:v>
                </c:pt>
                <c:pt idx="2075">
                  <c:v>0.315</c:v>
                </c:pt>
                <c:pt idx="2076">
                  <c:v>0.305</c:v>
                </c:pt>
                <c:pt idx="2077">
                  <c:v>0.295</c:v>
                </c:pt>
                <c:pt idx="2078">
                  <c:v>0.285</c:v>
                </c:pt>
                <c:pt idx="2079">
                  <c:v>0.275</c:v>
                </c:pt>
                <c:pt idx="2080">
                  <c:v>0.265</c:v>
                </c:pt>
                <c:pt idx="2081">
                  <c:v>0.255</c:v>
                </c:pt>
                <c:pt idx="2082">
                  <c:v>0.245</c:v>
                </c:pt>
                <c:pt idx="2083">
                  <c:v>0.235</c:v>
                </c:pt>
                <c:pt idx="2084">
                  <c:v>0.225</c:v>
                </c:pt>
                <c:pt idx="2085">
                  <c:v>0.215</c:v>
                </c:pt>
                <c:pt idx="2086">
                  <c:v>0.205</c:v>
                </c:pt>
                <c:pt idx="2087">
                  <c:v>0.195</c:v>
                </c:pt>
                <c:pt idx="2088">
                  <c:v>0.185</c:v>
                </c:pt>
                <c:pt idx="2089">
                  <c:v>0.175</c:v>
                </c:pt>
                <c:pt idx="2090">
                  <c:v>0.165</c:v>
                </c:pt>
                <c:pt idx="2091">
                  <c:v>0.155</c:v>
                </c:pt>
                <c:pt idx="2092">
                  <c:v>0.145</c:v>
                </c:pt>
                <c:pt idx="2093">
                  <c:v>0.135</c:v>
                </c:pt>
                <c:pt idx="2094">
                  <c:v>0.124</c:v>
                </c:pt>
                <c:pt idx="2095">
                  <c:v>0.114</c:v>
                </c:pt>
                <c:pt idx="2096">
                  <c:v>0.104</c:v>
                </c:pt>
                <c:pt idx="2097">
                  <c:v>0.0939</c:v>
                </c:pt>
                <c:pt idx="2098">
                  <c:v>0.0837</c:v>
                </c:pt>
                <c:pt idx="2099">
                  <c:v>0.0735</c:v>
                </c:pt>
                <c:pt idx="2100">
                  <c:v>0.0633</c:v>
                </c:pt>
                <c:pt idx="2101">
                  <c:v>0.0531</c:v>
                </c:pt>
                <c:pt idx="2102">
                  <c:v>0.0429</c:v>
                </c:pt>
                <c:pt idx="2103">
                  <c:v>0.0327</c:v>
                </c:pt>
                <c:pt idx="2104">
                  <c:v>0.0225</c:v>
                </c:pt>
                <c:pt idx="2105">
                  <c:v>0.0123</c:v>
                </c:pt>
                <c:pt idx="2106">
                  <c:v>0.00211</c:v>
                </c:pt>
                <c:pt idx="2107">
                  <c:v>-0.00809</c:v>
                </c:pt>
                <c:pt idx="2108">
                  <c:v>-0.0183</c:v>
                </c:pt>
                <c:pt idx="2109">
                  <c:v>-0.0285</c:v>
                </c:pt>
                <c:pt idx="2110">
                  <c:v>-0.0387</c:v>
                </c:pt>
                <c:pt idx="2111">
                  <c:v>-0.0488</c:v>
                </c:pt>
                <c:pt idx="2112">
                  <c:v>-0.059</c:v>
                </c:pt>
                <c:pt idx="2113">
                  <c:v>-0.0692</c:v>
                </c:pt>
                <c:pt idx="2114">
                  <c:v>-0.0794</c:v>
                </c:pt>
                <c:pt idx="2115">
                  <c:v>-0.0895</c:v>
                </c:pt>
                <c:pt idx="2116">
                  <c:v>-0.0997</c:v>
                </c:pt>
                <c:pt idx="2117">
                  <c:v>-0.11</c:v>
                </c:pt>
                <c:pt idx="2118">
                  <c:v>-0.12</c:v>
                </c:pt>
                <c:pt idx="2119">
                  <c:v>-0.13</c:v>
                </c:pt>
                <c:pt idx="2120">
                  <c:v>-0.14</c:v>
                </c:pt>
                <c:pt idx="2121">
                  <c:v>-0.15</c:v>
                </c:pt>
                <c:pt idx="2122">
                  <c:v>-0.16</c:v>
                </c:pt>
                <c:pt idx="2123">
                  <c:v>-0.17</c:v>
                </c:pt>
                <c:pt idx="2124">
                  <c:v>-0.18</c:v>
                </c:pt>
                <c:pt idx="2125">
                  <c:v>-0.19</c:v>
                </c:pt>
                <c:pt idx="2126">
                  <c:v>-0.2</c:v>
                </c:pt>
                <c:pt idx="2127">
                  <c:v>-0.21</c:v>
                </c:pt>
                <c:pt idx="2128">
                  <c:v>-0.22</c:v>
                </c:pt>
                <c:pt idx="2129">
                  <c:v>-0.23</c:v>
                </c:pt>
                <c:pt idx="2130">
                  <c:v>-0.24</c:v>
                </c:pt>
                <c:pt idx="2131">
                  <c:v>-0.25</c:v>
                </c:pt>
                <c:pt idx="2132">
                  <c:v>-0.26</c:v>
                </c:pt>
                <c:pt idx="2133">
                  <c:v>-0.27</c:v>
                </c:pt>
                <c:pt idx="2134">
                  <c:v>-0.28</c:v>
                </c:pt>
                <c:pt idx="2135">
                  <c:v>-0.29</c:v>
                </c:pt>
                <c:pt idx="2136">
                  <c:v>-0.299</c:v>
                </c:pt>
                <c:pt idx="2137">
                  <c:v>-0.309</c:v>
                </c:pt>
                <c:pt idx="2138">
                  <c:v>-0.319</c:v>
                </c:pt>
                <c:pt idx="2139">
                  <c:v>-0.329</c:v>
                </c:pt>
                <c:pt idx="2140">
                  <c:v>-0.338</c:v>
                </c:pt>
                <c:pt idx="2141">
                  <c:v>-0.348</c:v>
                </c:pt>
                <c:pt idx="2142">
                  <c:v>-0.358</c:v>
                </c:pt>
                <c:pt idx="2143">
                  <c:v>-0.367</c:v>
                </c:pt>
                <c:pt idx="2144">
                  <c:v>-0.377</c:v>
                </c:pt>
                <c:pt idx="2145">
                  <c:v>-0.386</c:v>
                </c:pt>
                <c:pt idx="2146">
                  <c:v>-0.396</c:v>
                </c:pt>
                <c:pt idx="2147">
                  <c:v>-0.405</c:v>
                </c:pt>
                <c:pt idx="2148">
                  <c:v>-0.415</c:v>
                </c:pt>
                <c:pt idx="2149">
                  <c:v>-0.424</c:v>
                </c:pt>
                <c:pt idx="2150">
                  <c:v>-0.434</c:v>
                </c:pt>
                <c:pt idx="2151">
                  <c:v>-0.443</c:v>
                </c:pt>
                <c:pt idx="2152">
                  <c:v>-0.452</c:v>
                </c:pt>
                <c:pt idx="2153">
                  <c:v>-0.461</c:v>
                </c:pt>
                <c:pt idx="2154">
                  <c:v>-0.471</c:v>
                </c:pt>
                <c:pt idx="2155">
                  <c:v>-0.48</c:v>
                </c:pt>
                <c:pt idx="2156">
                  <c:v>-0.489</c:v>
                </c:pt>
                <c:pt idx="2157">
                  <c:v>-0.498</c:v>
                </c:pt>
                <c:pt idx="2158">
                  <c:v>-0.507</c:v>
                </c:pt>
                <c:pt idx="2159">
                  <c:v>-0.516</c:v>
                </c:pt>
                <c:pt idx="2160">
                  <c:v>-0.525</c:v>
                </c:pt>
                <c:pt idx="2161">
                  <c:v>-0.534</c:v>
                </c:pt>
                <c:pt idx="2162">
                  <c:v>-0.543</c:v>
                </c:pt>
                <c:pt idx="2163">
                  <c:v>-0.552</c:v>
                </c:pt>
                <c:pt idx="2164">
                  <c:v>-0.561</c:v>
                </c:pt>
                <c:pt idx="2165">
                  <c:v>-0.569</c:v>
                </c:pt>
                <c:pt idx="2166">
                  <c:v>-0.578</c:v>
                </c:pt>
                <c:pt idx="2167">
                  <c:v>-0.587</c:v>
                </c:pt>
                <c:pt idx="2168">
                  <c:v>-0.595</c:v>
                </c:pt>
                <c:pt idx="2169">
                  <c:v>-0.604</c:v>
                </c:pt>
                <c:pt idx="2170">
                  <c:v>-0.612</c:v>
                </c:pt>
                <c:pt idx="2171">
                  <c:v>-0.621</c:v>
                </c:pt>
                <c:pt idx="2172">
                  <c:v>-0.629</c:v>
                </c:pt>
                <c:pt idx="2173">
                  <c:v>-0.637</c:v>
                </c:pt>
                <c:pt idx="2174">
                  <c:v>-0.646</c:v>
                </c:pt>
                <c:pt idx="2175">
                  <c:v>-0.654</c:v>
                </c:pt>
                <c:pt idx="2176">
                  <c:v>-0.662</c:v>
                </c:pt>
                <c:pt idx="2177">
                  <c:v>-0.67</c:v>
                </c:pt>
                <c:pt idx="2178">
                  <c:v>-0.678</c:v>
                </c:pt>
                <c:pt idx="2179">
                  <c:v>-0.686</c:v>
                </c:pt>
                <c:pt idx="2180">
                  <c:v>-0.694</c:v>
                </c:pt>
                <c:pt idx="2181">
                  <c:v>-0.702</c:v>
                </c:pt>
                <c:pt idx="2182">
                  <c:v>-0.71</c:v>
                </c:pt>
                <c:pt idx="2183">
                  <c:v>-0.718</c:v>
                </c:pt>
                <c:pt idx="2184">
                  <c:v>-0.726</c:v>
                </c:pt>
                <c:pt idx="2185">
                  <c:v>-0.733</c:v>
                </c:pt>
                <c:pt idx="2186">
                  <c:v>-0.741</c:v>
                </c:pt>
                <c:pt idx="2187">
                  <c:v>-0.748</c:v>
                </c:pt>
                <c:pt idx="2188">
                  <c:v>-0.756</c:v>
                </c:pt>
                <c:pt idx="2189">
                  <c:v>-0.763</c:v>
                </c:pt>
                <c:pt idx="2190">
                  <c:v>-0.771</c:v>
                </c:pt>
                <c:pt idx="2191">
                  <c:v>-0.778</c:v>
                </c:pt>
                <c:pt idx="2192">
                  <c:v>-0.785</c:v>
                </c:pt>
                <c:pt idx="2193">
                  <c:v>-0.792</c:v>
                </c:pt>
                <c:pt idx="2194">
                  <c:v>-0.799</c:v>
                </c:pt>
                <c:pt idx="2195">
                  <c:v>-0.806</c:v>
                </c:pt>
                <c:pt idx="2196">
                  <c:v>-0.813</c:v>
                </c:pt>
                <c:pt idx="2197">
                  <c:v>-0.82</c:v>
                </c:pt>
                <c:pt idx="2198">
                  <c:v>-0.827</c:v>
                </c:pt>
                <c:pt idx="2199">
                  <c:v>-0.834</c:v>
                </c:pt>
                <c:pt idx="2200">
                  <c:v>-0.841</c:v>
                </c:pt>
                <c:pt idx="2201">
                  <c:v>-0.847</c:v>
                </c:pt>
                <c:pt idx="2202">
                  <c:v>-0.854</c:v>
                </c:pt>
                <c:pt idx="2203">
                  <c:v>-0.86</c:v>
                </c:pt>
                <c:pt idx="2204">
                  <c:v>-0.867</c:v>
                </c:pt>
                <c:pt idx="2205">
                  <c:v>-0.873</c:v>
                </c:pt>
                <c:pt idx="2206">
                  <c:v>-0.879</c:v>
                </c:pt>
                <c:pt idx="2207">
                  <c:v>-0.885</c:v>
                </c:pt>
                <c:pt idx="2208">
                  <c:v>-0.892</c:v>
                </c:pt>
                <c:pt idx="2209">
                  <c:v>-0.898</c:v>
                </c:pt>
                <c:pt idx="2210">
                  <c:v>-0.904</c:v>
                </c:pt>
                <c:pt idx="2211">
                  <c:v>-0.91</c:v>
                </c:pt>
                <c:pt idx="2212">
                  <c:v>-0.915</c:v>
                </c:pt>
                <c:pt idx="2213">
                  <c:v>-0.921</c:v>
                </c:pt>
                <c:pt idx="2214">
                  <c:v>-0.927</c:v>
                </c:pt>
                <c:pt idx="2215">
                  <c:v>-0.932</c:v>
                </c:pt>
                <c:pt idx="2216">
                  <c:v>-0.938</c:v>
                </c:pt>
                <c:pt idx="2217">
                  <c:v>-0.943</c:v>
                </c:pt>
                <c:pt idx="2218">
                  <c:v>-0.949</c:v>
                </c:pt>
                <c:pt idx="2219">
                  <c:v>-0.954</c:v>
                </c:pt>
                <c:pt idx="2220">
                  <c:v>-0.959</c:v>
                </c:pt>
                <c:pt idx="2221">
                  <c:v>-0.965</c:v>
                </c:pt>
                <c:pt idx="2222">
                  <c:v>-0.97</c:v>
                </c:pt>
                <c:pt idx="2223">
                  <c:v>-0.975</c:v>
                </c:pt>
                <c:pt idx="2224">
                  <c:v>-0.979</c:v>
                </c:pt>
                <c:pt idx="2225">
                  <c:v>-0.984</c:v>
                </c:pt>
                <c:pt idx="2226">
                  <c:v>-0.989</c:v>
                </c:pt>
                <c:pt idx="2227">
                  <c:v>-0.994</c:v>
                </c:pt>
                <c:pt idx="2228">
                  <c:v>-0.998</c:v>
                </c:pt>
                <c:pt idx="2229">
                  <c:v>-1.0</c:v>
                </c:pt>
                <c:pt idx="2230">
                  <c:v>-1.01</c:v>
                </c:pt>
                <c:pt idx="2231">
                  <c:v>-1.01</c:v>
                </c:pt>
                <c:pt idx="2232">
                  <c:v>-1.02</c:v>
                </c:pt>
                <c:pt idx="2233">
                  <c:v>-1.02</c:v>
                </c:pt>
                <c:pt idx="2234">
                  <c:v>-1.02</c:v>
                </c:pt>
                <c:pt idx="2235">
                  <c:v>-1.03</c:v>
                </c:pt>
                <c:pt idx="2236">
                  <c:v>-1.03</c:v>
                </c:pt>
                <c:pt idx="2237">
                  <c:v>-1.04</c:v>
                </c:pt>
                <c:pt idx="2238">
                  <c:v>-1.04</c:v>
                </c:pt>
                <c:pt idx="2239">
                  <c:v>-1.04</c:v>
                </c:pt>
                <c:pt idx="2240">
                  <c:v>-1.05</c:v>
                </c:pt>
                <c:pt idx="2241">
                  <c:v>-1.05</c:v>
                </c:pt>
                <c:pt idx="2242">
                  <c:v>-1.05</c:v>
                </c:pt>
                <c:pt idx="2243">
                  <c:v>-1.06</c:v>
                </c:pt>
                <c:pt idx="2244">
                  <c:v>-1.06</c:v>
                </c:pt>
                <c:pt idx="2245">
                  <c:v>-1.06</c:v>
                </c:pt>
                <c:pt idx="2246">
                  <c:v>-1.07</c:v>
                </c:pt>
                <c:pt idx="2247">
                  <c:v>-1.07</c:v>
                </c:pt>
                <c:pt idx="2248">
                  <c:v>-1.07</c:v>
                </c:pt>
                <c:pt idx="2249">
                  <c:v>-1.08</c:v>
                </c:pt>
                <c:pt idx="2250">
                  <c:v>-1.08</c:v>
                </c:pt>
              </c:numCache>
            </c:numRef>
          </c:yVal>
          <c:smooth val="1"/>
        </c:ser>
        <c:dLbls>
          <c:showLegendKey val="0"/>
          <c:showVal val="0"/>
          <c:showCatName val="0"/>
          <c:showSerName val="0"/>
          <c:showPercent val="0"/>
          <c:showBubbleSize val="0"/>
        </c:dLbls>
        <c:axId val="-518720768"/>
        <c:axId val="-518716736"/>
      </c:scatterChart>
      <c:valAx>
        <c:axId val="-518720768"/>
        <c:scaling>
          <c:orientation val="minMax"/>
          <c:max val="4.5"/>
        </c:scaling>
        <c:delete val="0"/>
        <c:axPos val="b"/>
        <c:title>
          <c:tx>
            <c:rich>
              <a:bodyPr/>
              <a:lstStyle/>
              <a:p>
                <a:pPr>
                  <a:defRPr sz="1600" b="0"/>
                </a:pPr>
                <a:r>
                  <a:rPr lang="en-US" altLang="ja-JP" sz="1600" b="0" i="1" baseline="0" dirty="0" smtClean="0">
                    <a:latin typeface="Times New Roman" panose="02020603050405020304" pitchFamily="18" charset="0"/>
                  </a:rPr>
                  <a:t>t</a:t>
                </a:r>
                <a:r>
                  <a:rPr lang="en-US" altLang="ja-JP" sz="1600" b="0" baseline="0" dirty="0" smtClean="0">
                    <a:latin typeface="Times New Roman" panose="02020603050405020304" pitchFamily="18" charset="0"/>
                  </a:rPr>
                  <a:t>[s]</a:t>
                </a:r>
                <a:endParaRPr lang="ja-JP" altLang="en-US" sz="1600" b="0" baseline="0" dirty="0">
                  <a:latin typeface="Times New Roman" panose="02020603050405020304" pitchFamily="18" charset="0"/>
                </a:endParaRPr>
              </a:p>
            </c:rich>
          </c:tx>
          <c:layout>
            <c:manualLayout>
              <c:xMode val="edge"/>
              <c:yMode val="edge"/>
              <c:x val="0.486119555843036"/>
              <c:y val="0.760111111111111"/>
            </c:manualLayout>
          </c:layout>
          <c:overlay val="0"/>
        </c:title>
        <c:numFmt formatCode="General" sourceLinked="1"/>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ja-JP"/>
          </a:p>
        </c:txPr>
        <c:crossAx val="-518716736"/>
        <c:crosses val="autoZero"/>
        <c:crossBetween val="midCat"/>
        <c:majorUnit val="0.5"/>
      </c:valAx>
      <c:valAx>
        <c:axId val="-518716736"/>
        <c:scaling>
          <c:orientation val="minMax"/>
        </c:scaling>
        <c:delete val="0"/>
        <c:axPos val="l"/>
        <c:majorGridlines/>
        <c:title>
          <c:tx>
            <c:rich>
              <a:bodyPr rot="-5400000" vert="horz"/>
              <a:lstStyle/>
              <a:p>
                <a:pPr>
                  <a:defRPr sz="1600">
                    <a:latin typeface="Times New Roman" panose="02020603050405020304" pitchFamily="18" charset="0"/>
                  </a:defRPr>
                </a:pPr>
                <a:r>
                  <a:rPr lang="en-US" altLang="ja-JP" sz="1600" b="0" i="1" baseline="0" dirty="0" smtClean="0">
                    <a:effectLst/>
                    <a:latin typeface="Times New Roman" panose="02020603050405020304" pitchFamily="18" charset="0"/>
                  </a:rPr>
                  <a:t>θ</a:t>
                </a:r>
                <a:r>
                  <a:rPr lang="en-US" altLang="ja-JP" sz="1600" b="0" i="0" baseline="-25000" dirty="0" smtClean="0">
                    <a:effectLst/>
                    <a:latin typeface="Times New Roman" panose="02020603050405020304" pitchFamily="18" charset="0"/>
                  </a:rPr>
                  <a:t>2</a:t>
                </a:r>
                <a:r>
                  <a:rPr lang="en-US" altLang="ja-JP" sz="1600" b="0" i="0" baseline="0" dirty="0" smtClean="0">
                    <a:effectLst/>
                    <a:latin typeface="Times New Roman" panose="02020603050405020304" pitchFamily="18" charset="0"/>
                  </a:rPr>
                  <a:t>[</a:t>
                </a:r>
                <a:r>
                  <a:rPr lang="en-US" altLang="ja-JP" sz="1600" b="0" i="0" baseline="0" dirty="0" err="1" smtClean="0">
                    <a:effectLst/>
                    <a:latin typeface="Times New Roman" panose="02020603050405020304" pitchFamily="18" charset="0"/>
                  </a:rPr>
                  <a:t>deg</a:t>
                </a:r>
                <a:r>
                  <a:rPr lang="en-US" altLang="ja-JP" sz="1600" b="0" i="0" baseline="0" dirty="0" smtClean="0">
                    <a:effectLst/>
                    <a:latin typeface="Times New Roman" panose="02020603050405020304" pitchFamily="18" charset="0"/>
                  </a:rPr>
                  <a:t>]</a:t>
                </a:r>
                <a:endParaRPr lang="ja-JP" altLang="ja-JP" sz="1600" dirty="0">
                  <a:effectLst/>
                  <a:latin typeface="Times New Roman" panose="02020603050405020304" pitchFamily="18" charset="0"/>
                </a:endParaRPr>
              </a:p>
            </c:rich>
          </c:tx>
          <c:layout>
            <c:manualLayout>
              <c:xMode val="edge"/>
              <c:yMode val="edge"/>
              <c:x val="0.0197495328446169"/>
              <c:y val="0.378626666666667"/>
            </c:manualLayout>
          </c:layout>
          <c:overlay val="0"/>
        </c:title>
        <c:numFmt formatCode="General" sourceLinked="1"/>
        <c:majorTickMark val="out"/>
        <c:minorTickMark val="none"/>
        <c:tickLblPos val="nextTo"/>
        <c:txPr>
          <a:bodyPr/>
          <a:lstStyle/>
          <a:p>
            <a:pPr>
              <a:defRPr sz="1400">
                <a:latin typeface="Times New Roman" panose="02020603050405020304" pitchFamily="18" charset="0"/>
                <a:cs typeface="Times New Roman" panose="02020603050405020304" pitchFamily="18" charset="0"/>
              </a:defRPr>
            </a:pPr>
            <a:endParaRPr lang="ja-JP"/>
          </a:p>
        </c:txPr>
        <c:crossAx val="-518720768"/>
        <c:crosses val="autoZero"/>
        <c:crossBetween val="midCat"/>
      </c:valAx>
    </c:plotArea>
    <c:plotVisOnly val="1"/>
    <c:dispBlanksAs val="gap"/>
    <c:showDLblsOverMax val="0"/>
  </c:chart>
  <c:spPr>
    <a:ln>
      <a:noFill/>
    </a:ln>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optl0105_l010!$F$1</c:f>
              <c:strCache>
                <c:ptCount val="1"/>
                <c:pt idx="0">
                  <c:v>"Model Root"/"S2"</c:v>
                </c:pt>
              </c:strCache>
            </c:strRef>
          </c:tx>
          <c:spPr>
            <a:ln w="19050" cap="rnd">
              <a:solidFill>
                <a:schemeClr val="accent1"/>
              </a:solidFill>
              <a:round/>
            </a:ln>
            <a:effectLst/>
          </c:spPr>
          <c:marker>
            <c:symbol val="none"/>
          </c:marker>
          <c:xVal>
            <c:numRef>
              <c:f>optl0105_l010!$A$2:$A$2502</c:f>
              <c:numCache>
                <c:formatCode>General</c:formatCode>
                <c:ptCount val="2501"/>
                <c:pt idx="0">
                  <c:v>0.0</c:v>
                </c:pt>
                <c:pt idx="1">
                  <c:v>0.00199998</c:v>
                </c:pt>
                <c:pt idx="2">
                  <c:v>0.00399999</c:v>
                </c:pt>
                <c:pt idx="3">
                  <c:v>0.00599997</c:v>
                </c:pt>
                <c:pt idx="4">
                  <c:v>0.00799998</c:v>
                </c:pt>
                <c:pt idx="5">
                  <c:v>0.00999999</c:v>
                </c:pt>
                <c:pt idx="6">
                  <c:v>0.01199997</c:v>
                </c:pt>
                <c:pt idx="7">
                  <c:v>0.01399998</c:v>
                </c:pt>
                <c:pt idx="8">
                  <c:v>0.01599999</c:v>
                </c:pt>
                <c:pt idx="9">
                  <c:v>0.01799997</c:v>
                </c:pt>
                <c:pt idx="10">
                  <c:v>0.01999998</c:v>
                </c:pt>
                <c:pt idx="11">
                  <c:v>0.02199999</c:v>
                </c:pt>
                <c:pt idx="12">
                  <c:v>0.02399997</c:v>
                </c:pt>
                <c:pt idx="13">
                  <c:v>0.02599998</c:v>
                </c:pt>
                <c:pt idx="14">
                  <c:v>0.02799999</c:v>
                </c:pt>
                <c:pt idx="15">
                  <c:v>0.02999997</c:v>
                </c:pt>
                <c:pt idx="16">
                  <c:v>0.03199998</c:v>
                </c:pt>
                <c:pt idx="17">
                  <c:v>0.03399999</c:v>
                </c:pt>
                <c:pt idx="18">
                  <c:v>0.03599997</c:v>
                </c:pt>
                <c:pt idx="19">
                  <c:v>0.03799998</c:v>
                </c:pt>
                <c:pt idx="20">
                  <c:v>0.03999999</c:v>
                </c:pt>
                <c:pt idx="21">
                  <c:v>0.04199997</c:v>
                </c:pt>
                <c:pt idx="22">
                  <c:v>0.04399998</c:v>
                </c:pt>
                <c:pt idx="23">
                  <c:v>0.04599999</c:v>
                </c:pt>
                <c:pt idx="24">
                  <c:v>0.04799997</c:v>
                </c:pt>
                <c:pt idx="25">
                  <c:v>0.04999998</c:v>
                </c:pt>
                <c:pt idx="26">
                  <c:v>0.05199999</c:v>
                </c:pt>
                <c:pt idx="27">
                  <c:v>0.05399997</c:v>
                </c:pt>
                <c:pt idx="28">
                  <c:v>0.05599998</c:v>
                </c:pt>
                <c:pt idx="29">
                  <c:v>0.05799999</c:v>
                </c:pt>
                <c:pt idx="30">
                  <c:v>0.05999997</c:v>
                </c:pt>
                <c:pt idx="31">
                  <c:v>0.06199998</c:v>
                </c:pt>
                <c:pt idx="32">
                  <c:v>0.06399999</c:v>
                </c:pt>
                <c:pt idx="33">
                  <c:v>0.06599997</c:v>
                </c:pt>
                <c:pt idx="34">
                  <c:v>0.06799998</c:v>
                </c:pt>
                <c:pt idx="35">
                  <c:v>0.06999999</c:v>
                </c:pt>
                <c:pt idx="36">
                  <c:v>0.07199997</c:v>
                </c:pt>
                <c:pt idx="37">
                  <c:v>0.07399998</c:v>
                </c:pt>
                <c:pt idx="38">
                  <c:v>0.07599999</c:v>
                </c:pt>
                <c:pt idx="39">
                  <c:v>0.07799997</c:v>
                </c:pt>
                <c:pt idx="40">
                  <c:v>0.07999998</c:v>
                </c:pt>
                <c:pt idx="41">
                  <c:v>0.08199999</c:v>
                </c:pt>
                <c:pt idx="42">
                  <c:v>0.08399997</c:v>
                </c:pt>
                <c:pt idx="43">
                  <c:v>0.08599998</c:v>
                </c:pt>
                <c:pt idx="44">
                  <c:v>0.08799999</c:v>
                </c:pt>
                <c:pt idx="45">
                  <c:v>0.08999997</c:v>
                </c:pt>
                <c:pt idx="46">
                  <c:v>0.09199998</c:v>
                </c:pt>
                <c:pt idx="47">
                  <c:v>0.09399999</c:v>
                </c:pt>
                <c:pt idx="48">
                  <c:v>0.09599997</c:v>
                </c:pt>
                <c:pt idx="49">
                  <c:v>0.09799998</c:v>
                </c:pt>
                <c:pt idx="50">
                  <c:v>0.09999999</c:v>
                </c:pt>
                <c:pt idx="51">
                  <c:v>0.102</c:v>
                </c:pt>
                <c:pt idx="52">
                  <c:v>0.104</c:v>
                </c:pt>
                <c:pt idx="53">
                  <c:v>0.106</c:v>
                </c:pt>
                <c:pt idx="54">
                  <c:v>0.108</c:v>
                </c:pt>
                <c:pt idx="55">
                  <c:v>0.11</c:v>
                </c:pt>
                <c:pt idx="56">
                  <c:v>0.112</c:v>
                </c:pt>
                <c:pt idx="57">
                  <c:v>0.114</c:v>
                </c:pt>
                <c:pt idx="58">
                  <c:v>0.116</c:v>
                </c:pt>
                <c:pt idx="59">
                  <c:v>0.118</c:v>
                </c:pt>
                <c:pt idx="60">
                  <c:v>0.12</c:v>
                </c:pt>
                <c:pt idx="61">
                  <c:v>0.122</c:v>
                </c:pt>
                <c:pt idx="62">
                  <c:v>0.124</c:v>
                </c:pt>
                <c:pt idx="63">
                  <c:v>0.126</c:v>
                </c:pt>
                <c:pt idx="64">
                  <c:v>0.128</c:v>
                </c:pt>
                <c:pt idx="65">
                  <c:v>0.13</c:v>
                </c:pt>
                <c:pt idx="66">
                  <c:v>0.132</c:v>
                </c:pt>
                <c:pt idx="67">
                  <c:v>0.134</c:v>
                </c:pt>
                <c:pt idx="68">
                  <c:v>0.136</c:v>
                </c:pt>
                <c:pt idx="69">
                  <c:v>0.138</c:v>
                </c:pt>
                <c:pt idx="70">
                  <c:v>0.14</c:v>
                </c:pt>
                <c:pt idx="71">
                  <c:v>0.142</c:v>
                </c:pt>
                <c:pt idx="72">
                  <c:v>0.144</c:v>
                </c:pt>
                <c:pt idx="73">
                  <c:v>0.146</c:v>
                </c:pt>
                <c:pt idx="74">
                  <c:v>0.148</c:v>
                </c:pt>
                <c:pt idx="75">
                  <c:v>0.15</c:v>
                </c:pt>
                <c:pt idx="76">
                  <c:v>0.152</c:v>
                </c:pt>
                <c:pt idx="77">
                  <c:v>0.154</c:v>
                </c:pt>
                <c:pt idx="78">
                  <c:v>0.156</c:v>
                </c:pt>
                <c:pt idx="79">
                  <c:v>0.158</c:v>
                </c:pt>
                <c:pt idx="80">
                  <c:v>0.16</c:v>
                </c:pt>
                <c:pt idx="81">
                  <c:v>0.162</c:v>
                </c:pt>
                <c:pt idx="82">
                  <c:v>0.164</c:v>
                </c:pt>
                <c:pt idx="83">
                  <c:v>0.166</c:v>
                </c:pt>
                <c:pt idx="84">
                  <c:v>0.168</c:v>
                </c:pt>
                <c:pt idx="85">
                  <c:v>0.17</c:v>
                </c:pt>
                <c:pt idx="86">
                  <c:v>0.172</c:v>
                </c:pt>
                <c:pt idx="87">
                  <c:v>0.174</c:v>
                </c:pt>
                <c:pt idx="88">
                  <c:v>0.176</c:v>
                </c:pt>
                <c:pt idx="89">
                  <c:v>0.178</c:v>
                </c:pt>
                <c:pt idx="90">
                  <c:v>0.18</c:v>
                </c:pt>
                <c:pt idx="91">
                  <c:v>0.182</c:v>
                </c:pt>
                <c:pt idx="92">
                  <c:v>0.184</c:v>
                </c:pt>
                <c:pt idx="93">
                  <c:v>0.186</c:v>
                </c:pt>
                <c:pt idx="94">
                  <c:v>0.188</c:v>
                </c:pt>
                <c:pt idx="95">
                  <c:v>0.19</c:v>
                </c:pt>
                <c:pt idx="96">
                  <c:v>0.192</c:v>
                </c:pt>
                <c:pt idx="97">
                  <c:v>0.194</c:v>
                </c:pt>
                <c:pt idx="98">
                  <c:v>0.196</c:v>
                </c:pt>
                <c:pt idx="99">
                  <c:v>0.198</c:v>
                </c:pt>
                <c:pt idx="100">
                  <c:v>0.2</c:v>
                </c:pt>
                <c:pt idx="101">
                  <c:v>0.202</c:v>
                </c:pt>
                <c:pt idx="102">
                  <c:v>0.204</c:v>
                </c:pt>
                <c:pt idx="103">
                  <c:v>0.206</c:v>
                </c:pt>
                <c:pt idx="104">
                  <c:v>0.208</c:v>
                </c:pt>
                <c:pt idx="105">
                  <c:v>0.21</c:v>
                </c:pt>
                <c:pt idx="106">
                  <c:v>0.212</c:v>
                </c:pt>
                <c:pt idx="107">
                  <c:v>0.214</c:v>
                </c:pt>
                <c:pt idx="108">
                  <c:v>0.216</c:v>
                </c:pt>
                <c:pt idx="109">
                  <c:v>0.218</c:v>
                </c:pt>
                <c:pt idx="110">
                  <c:v>0.22</c:v>
                </c:pt>
                <c:pt idx="111">
                  <c:v>0.222</c:v>
                </c:pt>
                <c:pt idx="112">
                  <c:v>0.224</c:v>
                </c:pt>
                <c:pt idx="113">
                  <c:v>0.226</c:v>
                </c:pt>
                <c:pt idx="114">
                  <c:v>0.228</c:v>
                </c:pt>
                <c:pt idx="115">
                  <c:v>0.23</c:v>
                </c:pt>
                <c:pt idx="116">
                  <c:v>0.232</c:v>
                </c:pt>
                <c:pt idx="117">
                  <c:v>0.234</c:v>
                </c:pt>
                <c:pt idx="118">
                  <c:v>0.236</c:v>
                </c:pt>
                <c:pt idx="119">
                  <c:v>0.238</c:v>
                </c:pt>
                <c:pt idx="120">
                  <c:v>0.24</c:v>
                </c:pt>
                <c:pt idx="121">
                  <c:v>0.242</c:v>
                </c:pt>
                <c:pt idx="122">
                  <c:v>0.244</c:v>
                </c:pt>
                <c:pt idx="123">
                  <c:v>0.246</c:v>
                </c:pt>
                <c:pt idx="124">
                  <c:v>0.248</c:v>
                </c:pt>
                <c:pt idx="125">
                  <c:v>0.25</c:v>
                </c:pt>
                <c:pt idx="126">
                  <c:v>0.252</c:v>
                </c:pt>
                <c:pt idx="127">
                  <c:v>0.254</c:v>
                </c:pt>
                <c:pt idx="128">
                  <c:v>0.256</c:v>
                </c:pt>
                <c:pt idx="129">
                  <c:v>0.258</c:v>
                </c:pt>
                <c:pt idx="130">
                  <c:v>0.26</c:v>
                </c:pt>
                <c:pt idx="131">
                  <c:v>0.262</c:v>
                </c:pt>
                <c:pt idx="132">
                  <c:v>0.264</c:v>
                </c:pt>
                <c:pt idx="133">
                  <c:v>0.266</c:v>
                </c:pt>
                <c:pt idx="134">
                  <c:v>0.268</c:v>
                </c:pt>
                <c:pt idx="135">
                  <c:v>0.27</c:v>
                </c:pt>
                <c:pt idx="136">
                  <c:v>0.272</c:v>
                </c:pt>
                <c:pt idx="137">
                  <c:v>0.274</c:v>
                </c:pt>
                <c:pt idx="138">
                  <c:v>0.276</c:v>
                </c:pt>
                <c:pt idx="139">
                  <c:v>0.278</c:v>
                </c:pt>
                <c:pt idx="140">
                  <c:v>0.28</c:v>
                </c:pt>
                <c:pt idx="141">
                  <c:v>0.282</c:v>
                </c:pt>
                <c:pt idx="142">
                  <c:v>0.284</c:v>
                </c:pt>
                <c:pt idx="143">
                  <c:v>0.286</c:v>
                </c:pt>
                <c:pt idx="144">
                  <c:v>0.288</c:v>
                </c:pt>
                <c:pt idx="145">
                  <c:v>0.29</c:v>
                </c:pt>
                <c:pt idx="146">
                  <c:v>0.292</c:v>
                </c:pt>
                <c:pt idx="147">
                  <c:v>0.294</c:v>
                </c:pt>
                <c:pt idx="148">
                  <c:v>0.296</c:v>
                </c:pt>
                <c:pt idx="149">
                  <c:v>0.298</c:v>
                </c:pt>
                <c:pt idx="150">
                  <c:v>0.3</c:v>
                </c:pt>
                <c:pt idx="151">
                  <c:v>0.302</c:v>
                </c:pt>
                <c:pt idx="152">
                  <c:v>0.304</c:v>
                </c:pt>
                <c:pt idx="153">
                  <c:v>0.306</c:v>
                </c:pt>
                <c:pt idx="154">
                  <c:v>0.308</c:v>
                </c:pt>
                <c:pt idx="155">
                  <c:v>0.31</c:v>
                </c:pt>
                <c:pt idx="156">
                  <c:v>0.312</c:v>
                </c:pt>
                <c:pt idx="157">
                  <c:v>0.314</c:v>
                </c:pt>
                <c:pt idx="158">
                  <c:v>0.316</c:v>
                </c:pt>
                <c:pt idx="159">
                  <c:v>0.318</c:v>
                </c:pt>
                <c:pt idx="160">
                  <c:v>0.32</c:v>
                </c:pt>
                <c:pt idx="161">
                  <c:v>0.322</c:v>
                </c:pt>
                <c:pt idx="162">
                  <c:v>0.324</c:v>
                </c:pt>
                <c:pt idx="163">
                  <c:v>0.326</c:v>
                </c:pt>
                <c:pt idx="164">
                  <c:v>0.328</c:v>
                </c:pt>
                <c:pt idx="165">
                  <c:v>0.33</c:v>
                </c:pt>
                <c:pt idx="166">
                  <c:v>0.332</c:v>
                </c:pt>
                <c:pt idx="167">
                  <c:v>0.334</c:v>
                </c:pt>
                <c:pt idx="168">
                  <c:v>0.336</c:v>
                </c:pt>
                <c:pt idx="169">
                  <c:v>0.338</c:v>
                </c:pt>
                <c:pt idx="170">
                  <c:v>0.34</c:v>
                </c:pt>
                <c:pt idx="171">
                  <c:v>0.342</c:v>
                </c:pt>
                <c:pt idx="172">
                  <c:v>0.344</c:v>
                </c:pt>
                <c:pt idx="173">
                  <c:v>0.346</c:v>
                </c:pt>
                <c:pt idx="174">
                  <c:v>0.348</c:v>
                </c:pt>
                <c:pt idx="175">
                  <c:v>0.35</c:v>
                </c:pt>
                <c:pt idx="176">
                  <c:v>0.352</c:v>
                </c:pt>
                <c:pt idx="177">
                  <c:v>0.354</c:v>
                </c:pt>
                <c:pt idx="178">
                  <c:v>0.356</c:v>
                </c:pt>
                <c:pt idx="179">
                  <c:v>0.358</c:v>
                </c:pt>
                <c:pt idx="180">
                  <c:v>0.36</c:v>
                </c:pt>
                <c:pt idx="181">
                  <c:v>0.362</c:v>
                </c:pt>
                <c:pt idx="182">
                  <c:v>0.364</c:v>
                </c:pt>
                <c:pt idx="183">
                  <c:v>0.366</c:v>
                </c:pt>
                <c:pt idx="184">
                  <c:v>0.368</c:v>
                </c:pt>
                <c:pt idx="185">
                  <c:v>0.37</c:v>
                </c:pt>
                <c:pt idx="186">
                  <c:v>0.372</c:v>
                </c:pt>
                <c:pt idx="187">
                  <c:v>0.374</c:v>
                </c:pt>
                <c:pt idx="188">
                  <c:v>0.376</c:v>
                </c:pt>
                <c:pt idx="189">
                  <c:v>0.378</c:v>
                </c:pt>
                <c:pt idx="190">
                  <c:v>0.38</c:v>
                </c:pt>
                <c:pt idx="191">
                  <c:v>0.382</c:v>
                </c:pt>
                <c:pt idx="192">
                  <c:v>0.384</c:v>
                </c:pt>
                <c:pt idx="193">
                  <c:v>0.386</c:v>
                </c:pt>
                <c:pt idx="194">
                  <c:v>0.388</c:v>
                </c:pt>
                <c:pt idx="195">
                  <c:v>0.39</c:v>
                </c:pt>
                <c:pt idx="196">
                  <c:v>0.392</c:v>
                </c:pt>
                <c:pt idx="197">
                  <c:v>0.394</c:v>
                </c:pt>
                <c:pt idx="198">
                  <c:v>0.396</c:v>
                </c:pt>
                <c:pt idx="199">
                  <c:v>0.398</c:v>
                </c:pt>
                <c:pt idx="200">
                  <c:v>0.4</c:v>
                </c:pt>
                <c:pt idx="201">
                  <c:v>0.402</c:v>
                </c:pt>
                <c:pt idx="202">
                  <c:v>0.404</c:v>
                </c:pt>
                <c:pt idx="203">
                  <c:v>0.406</c:v>
                </c:pt>
                <c:pt idx="204">
                  <c:v>0.408</c:v>
                </c:pt>
                <c:pt idx="205">
                  <c:v>0.41</c:v>
                </c:pt>
                <c:pt idx="206">
                  <c:v>0.412</c:v>
                </c:pt>
                <c:pt idx="207">
                  <c:v>0.414</c:v>
                </c:pt>
                <c:pt idx="208">
                  <c:v>0.416</c:v>
                </c:pt>
                <c:pt idx="209">
                  <c:v>0.418</c:v>
                </c:pt>
                <c:pt idx="210">
                  <c:v>0.42</c:v>
                </c:pt>
                <c:pt idx="211">
                  <c:v>0.422</c:v>
                </c:pt>
                <c:pt idx="212">
                  <c:v>0.424</c:v>
                </c:pt>
                <c:pt idx="213">
                  <c:v>0.426</c:v>
                </c:pt>
                <c:pt idx="214">
                  <c:v>0.428</c:v>
                </c:pt>
                <c:pt idx="215">
                  <c:v>0.43</c:v>
                </c:pt>
                <c:pt idx="216">
                  <c:v>0.432</c:v>
                </c:pt>
                <c:pt idx="217">
                  <c:v>0.434</c:v>
                </c:pt>
                <c:pt idx="218">
                  <c:v>0.436</c:v>
                </c:pt>
                <c:pt idx="219">
                  <c:v>0.438</c:v>
                </c:pt>
                <c:pt idx="220">
                  <c:v>0.44</c:v>
                </c:pt>
                <c:pt idx="221">
                  <c:v>0.442</c:v>
                </c:pt>
                <c:pt idx="222">
                  <c:v>0.444</c:v>
                </c:pt>
                <c:pt idx="223">
                  <c:v>0.446</c:v>
                </c:pt>
                <c:pt idx="224">
                  <c:v>0.448</c:v>
                </c:pt>
                <c:pt idx="225">
                  <c:v>0.45</c:v>
                </c:pt>
                <c:pt idx="226">
                  <c:v>0.452</c:v>
                </c:pt>
                <c:pt idx="227">
                  <c:v>0.454</c:v>
                </c:pt>
                <c:pt idx="228">
                  <c:v>0.456</c:v>
                </c:pt>
                <c:pt idx="229">
                  <c:v>0.458</c:v>
                </c:pt>
                <c:pt idx="230">
                  <c:v>0.46</c:v>
                </c:pt>
                <c:pt idx="231">
                  <c:v>0.462</c:v>
                </c:pt>
                <c:pt idx="232">
                  <c:v>0.464</c:v>
                </c:pt>
                <c:pt idx="233">
                  <c:v>0.466</c:v>
                </c:pt>
                <c:pt idx="234">
                  <c:v>0.468</c:v>
                </c:pt>
                <c:pt idx="235">
                  <c:v>0.47</c:v>
                </c:pt>
                <c:pt idx="236">
                  <c:v>0.472</c:v>
                </c:pt>
                <c:pt idx="237">
                  <c:v>0.474</c:v>
                </c:pt>
                <c:pt idx="238">
                  <c:v>0.476</c:v>
                </c:pt>
                <c:pt idx="239">
                  <c:v>0.478</c:v>
                </c:pt>
                <c:pt idx="240">
                  <c:v>0.48</c:v>
                </c:pt>
                <c:pt idx="241">
                  <c:v>0.482</c:v>
                </c:pt>
                <c:pt idx="242">
                  <c:v>0.484</c:v>
                </c:pt>
                <c:pt idx="243">
                  <c:v>0.486</c:v>
                </c:pt>
                <c:pt idx="244">
                  <c:v>0.488</c:v>
                </c:pt>
                <c:pt idx="245">
                  <c:v>0.49</c:v>
                </c:pt>
                <c:pt idx="246">
                  <c:v>0.492</c:v>
                </c:pt>
                <c:pt idx="247">
                  <c:v>0.494</c:v>
                </c:pt>
                <c:pt idx="248">
                  <c:v>0.496</c:v>
                </c:pt>
                <c:pt idx="249">
                  <c:v>0.498</c:v>
                </c:pt>
                <c:pt idx="250">
                  <c:v>0.5</c:v>
                </c:pt>
                <c:pt idx="251">
                  <c:v>0.502</c:v>
                </c:pt>
                <c:pt idx="252">
                  <c:v>0.504</c:v>
                </c:pt>
                <c:pt idx="253">
                  <c:v>0.506</c:v>
                </c:pt>
                <c:pt idx="254">
                  <c:v>0.508</c:v>
                </c:pt>
                <c:pt idx="255">
                  <c:v>0.51</c:v>
                </c:pt>
                <c:pt idx="256">
                  <c:v>0.512</c:v>
                </c:pt>
                <c:pt idx="257">
                  <c:v>0.514</c:v>
                </c:pt>
                <c:pt idx="258">
                  <c:v>0.516</c:v>
                </c:pt>
                <c:pt idx="259">
                  <c:v>0.518</c:v>
                </c:pt>
                <c:pt idx="260">
                  <c:v>0.52</c:v>
                </c:pt>
                <c:pt idx="261">
                  <c:v>0.522</c:v>
                </c:pt>
                <c:pt idx="262">
                  <c:v>0.524</c:v>
                </c:pt>
                <c:pt idx="263">
                  <c:v>0.526</c:v>
                </c:pt>
                <c:pt idx="264">
                  <c:v>0.528</c:v>
                </c:pt>
                <c:pt idx="265">
                  <c:v>0.53</c:v>
                </c:pt>
                <c:pt idx="266">
                  <c:v>0.532</c:v>
                </c:pt>
                <c:pt idx="267">
                  <c:v>0.534</c:v>
                </c:pt>
                <c:pt idx="268">
                  <c:v>0.536</c:v>
                </c:pt>
                <c:pt idx="269">
                  <c:v>0.538</c:v>
                </c:pt>
                <c:pt idx="270">
                  <c:v>0.54</c:v>
                </c:pt>
                <c:pt idx="271">
                  <c:v>0.542</c:v>
                </c:pt>
                <c:pt idx="272">
                  <c:v>0.544</c:v>
                </c:pt>
                <c:pt idx="273">
                  <c:v>0.546</c:v>
                </c:pt>
                <c:pt idx="274">
                  <c:v>0.548</c:v>
                </c:pt>
                <c:pt idx="275">
                  <c:v>0.55</c:v>
                </c:pt>
                <c:pt idx="276">
                  <c:v>0.552</c:v>
                </c:pt>
                <c:pt idx="277">
                  <c:v>0.554</c:v>
                </c:pt>
                <c:pt idx="278">
                  <c:v>0.556</c:v>
                </c:pt>
                <c:pt idx="279">
                  <c:v>0.558</c:v>
                </c:pt>
                <c:pt idx="280">
                  <c:v>0.56</c:v>
                </c:pt>
                <c:pt idx="281">
                  <c:v>0.562</c:v>
                </c:pt>
                <c:pt idx="282">
                  <c:v>0.564</c:v>
                </c:pt>
                <c:pt idx="283">
                  <c:v>0.566</c:v>
                </c:pt>
                <c:pt idx="284">
                  <c:v>0.568</c:v>
                </c:pt>
                <c:pt idx="285">
                  <c:v>0.57</c:v>
                </c:pt>
                <c:pt idx="286">
                  <c:v>0.572</c:v>
                </c:pt>
                <c:pt idx="287">
                  <c:v>0.574</c:v>
                </c:pt>
                <c:pt idx="288">
                  <c:v>0.576</c:v>
                </c:pt>
                <c:pt idx="289">
                  <c:v>0.578</c:v>
                </c:pt>
                <c:pt idx="290">
                  <c:v>0.58</c:v>
                </c:pt>
                <c:pt idx="291">
                  <c:v>0.582</c:v>
                </c:pt>
                <c:pt idx="292">
                  <c:v>0.584</c:v>
                </c:pt>
                <c:pt idx="293">
                  <c:v>0.586</c:v>
                </c:pt>
                <c:pt idx="294">
                  <c:v>0.588</c:v>
                </c:pt>
                <c:pt idx="295">
                  <c:v>0.59</c:v>
                </c:pt>
                <c:pt idx="296">
                  <c:v>0.592</c:v>
                </c:pt>
                <c:pt idx="297">
                  <c:v>0.594</c:v>
                </c:pt>
                <c:pt idx="298">
                  <c:v>0.596</c:v>
                </c:pt>
                <c:pt idx="299">
                  <c:v>0.598</c:v>
                </c:pt>
                <c:pt idx="300">
                  <c:v>0.6</c:v>
                </c:pt>
                <c:pt idx="301">
                  <c:v>0.602</c:v>
                </c:pt>
                <c:pt idx="302">
                  <c:v>0.604</c:v>
                </c:pt>
                <c:pt idx="303">
                  <c:v>0.606</c:v>
                </c:pt>
                <c:pt idx="304">
                  <c:v>0.608</c:v>
                </c:pt>
                <c:pt idx="305">
                  <c:v>0.61</c:v>
                </c:pt>
                <c:pt idx="306">
                  <c:v>0.612</c:v>
                </c:pt>
                <c:pt idx="307">
                  <c:v>0.614</c:v>
                </c:pt>
                <c:pt idx="308">
                  <c:v>0.616</c:v>
                </c:pt>
                <c:pt idx="309">
                  <c:v>0.618</c:v>
                </c:pt>
                <c:pt idx="310">
                  <c:v>0.62</c:v>
                </c:pt>
                <c:pt idx="311">
                  <c:v>0.622</c:v>
                </c:pt>
                <c:pt idx="312">
                  <c:v>0.624</c:v>
                </c:pt>
                <c:pt idx="313">
                  <c:v>0.626</c:v>
                </c:pt>
                <c:pt idx="314">
                  <c:v>0.628</c:v>
                </c:pt>
                <c:pt idx="315">
                  <c:v>0.63</c:v>
                </c:pt>
                <c:pt idx="316">
                  <c:v>0.632</c:v>
                </c:pt>
                <c:pt idx="317">
                  <c:v>0.634</c:v>
                </c:pt>
                <c:pt idx="318">
                  <c:v>0.636</c:v>
                </c:pt>
                <c:pt idx="319">
                  <c:v>0.638</c:v>
                </c:pt>
                <c:pt idx="320">
                  <c:v>0.64</c:v>
                </c:pt>
                <c:pt idx="321">
                  <c:v>0.642</c:v>
                </c:pt>
                <c:pt idx="322">
                  <c:v>0.644</c:v>
                </c:pt>
                <c:pt idx="323">
                  <c:v>0.646</c:v>
                </c:pt>
                <c:pt idx="324">
                  <c:v>0.648</c:v>
                </c:pt>
                <c:pt idx="325">
                  <c:v>0.65</c:v>
                </c:pt>
                <c:pt idx="326">
                  <c:v>0.652</c:v>
                </c:pt>
                <c:pt idx="327">
                  <c:v>0.654</c:v>
                </c:pt>
                <c:pt idx="328">
                  <c:v>0.656</c:v>
                </c:pt>
                <c:pt idx="329">
                  <c:v>0.658</c:v>
                </c:pt>
                <c:pt idx="330">
                  <c:v>0.66</c:v>
                </c:pt>
                <c:pt idx="331">
                  <c:v>0.662</c:v>
                </c:pt>
                <c:pt idx="332">
                  <c:v>0.664</c:v>
                </c:pt>
                <c:pt idx="333">
                  <c:v>0.666</c:v>
                </c:pt>
                <c:pt idx="334">
                  <c:v>0.668</c:v>
                </c:pt>
                <c:pt idx="335">
                  <c:v>0.67</c:v>
                </c:pt>
                <c:pt idx="336">
                  <c:v>0.672</c:v>
                </c:pt>
                <c:pt idx="337">
                  <c:v>0.674</c:v>
                </c:pt>
                <c:pt idx="338">
                  <c:v>0.676</c:v>
                </c:pt>
                <c:pt idx="339">
                  <c:v>0.678</c:v>
                </c:pt>
                <c:pt idx="340">
                  <c:v>0.68</c:v>
                </c:pt>
                <c:pt idx="341">
                  <c:v>0.682</c:v>
                </c:pt>
                <c:pt idx="342">
                  <c:v>0.684</c:v>
                </c:pt>
                <c:pt idx="343">
                  <c:v>0.686</c:v>
                </c:pt>
                <c:pt idx="344">
                  <c:v>0.688</c:v>
                </c:pt>
                <c:pt idx="345">
                  <c:v>0.69</c:v>
                </c:pt>
                <c:pt idx="346">
                  <c:v>0.692</c:v>
                </c:pt>
                <c:pt idx="347">
                  <c:v>0.694</c:v>
                </c:pt>
                <c:pt idx="348">
                  <c:v>0.696</c:v>
                </c:pt>
                <c:pt idx="349">
                  <c:v>0.698</c:v>
                </c:pt>
                <c:pt idx="350">
                  <c:v>0.7</c:v>
                </c:pt>
                <c:pt idx="351">
                  <c:v>0.702</c:v>
                </c:pt>
                <c:pt idx="352">
                  <c:v>0.704</c:v>
                </c:pt>
                <c:pt idx="353">
                  <c:v>0.706</c:v>
                </c:pt>
                <c:pt idx="354">
                  <c:v>0.708</c:v>
                </c:pt>
                <c:pt idx="355">
                  <c:v>0.71</c:v>
                </c:pt>
                <c:pt idx="356">
                  <c:v>0.712</c:v>
                </c:pt>
                <c:pt idx="357">
                  <c:v>0.714</c:v>
                </c:pt>
                <c:pt idx="358">
                  <c:v>0.716</c:v>
                </c:pt>
                <c:pt idx="359">
                  <c:v>0.718</c:v>
                </c:pt>
                <c:pt idx="360">
                  <c:v>0.72</c:v>
                </c:pt>
                <c:pt idx="361">
                  <c:v>0.722</c:v>
                </c:pt>
                <c:pt idx="362">
                  <c:v>0.724</c:v>
                </c:pt>
                <c:pt idx="363">
                  <c:v>0.726</c:v>
                </c:pt>
                <c:pt idx="364">
                  <c:v>0.728</c:v>
                </c:pt>
                <c:pt idx="365">
                  <c:v>0.73</c:v>
                </c:pt>
                <c:pt idx="366">
                  <c:v>0.732</c:v>
                </c:pt>
                <c:pt idx="367">
                  <c:v>0.734</c:v>
                </c:pt>
                <c:pt idx="368">
                  <c:v>0.736</c:v>
                </c:pt>
                <c:pt idx="369">
                  <c:v>0.738</c:v>
                </c:pt>
                <c:pt idx="370">
                  <c:v>0.74</c:v>
                </c:pt>
                <c:pt idx="371">
                  <c:v>0.742</c:v>
                </c:pt>
                <c:pt idx="372">
                  <c:v>0.744</c:v>
                </c:pt>
                <c:pt idx="373">
                  <c:v>0.746</c:v>
                </c:pt>
                <c:pt idx="374">
                  <c:v>0.748</c:v>
                </c:pt>
                <c:pt idx="375">
                  <c:v>0.75</c:v>
                </c:pt>
                <c:pt idx="376">
                  <c:v>0.752</c:v>
                </c:pt>
                <c:pt idx="377">
                  <c:v>0.754</c:v>
                </c:pt>
                <c:pt idx="378">
                  <c:v>0.756</c:v>
                </c:pt>
                <c:pt idx="379">
                  <c:v>0.758</c:v>
                </c:pt>
                <c:pt idx="380">
                  <c:v>0.76</c:v>
                </c:pt>
                <c:pt idx="381">
                  <c:v>0.762</c:v>
                </c:pt>
                <c:pt idx="382">
                  <c:v>0.764</c:v>
                </c:pt>
                <c:pt idx="383">
                  <c:v>0.766</c:v>
                </c:pt>
                <c:pt idx="384">
                  <c:v>0.768</c:v>
                </c:pt>
                <c:pt idx="385">
                  <c:v>0.77</c:v>
                </c:pt>
                <c:pt idx="386">
                  <c:v>0.772</c:v>
                </c:pt>
                <c:pt idx="387">
                  <c:v>0.774</c:v>
                </c:pt>
                <c:pt idx="388">
                  <c:v>0.776</c:v>
                </c:pt>
                <c:pt idx="389">
                  <c:v>0.778</c:v>
                </c:pt>
                <c:pt idx="390">
                  <c:v>0.78</c:v>
                </c:pt>
                <c:pt idx="391">
                  <c:v>0.782</c:v>
                </c:pt>
                <c:pt idx="392">
                  <c:v>0.784</c:v>
                </c:pt>
                <c:pt idx="393">
                  <c:v>0.786</c:v>
                </c:pt>
                <c:pt idx="394">
                  <c:v>0.788</c:v>
                </c:pt>
                <c:pt idx="395">
                  <c:v>0.79</c:v>
                </c:pt>
                <c:pt idx="396">
                  <c:v>0.792</c:v>
                </c:pt>
                <c:pt idx="397">
                  <c:v>0.794</c:v>
                </c:pt>
                <c:pt idx="398">
                  <c:v>0.796</c:v>
                </c:pt>
                <c:pt idx="399">
                  <c:v>0.798</c:v>
                </c:pt>
                <c:pt idx="400">
                  <c:v>0.8</c:v>
                </c:pt>
                <c:pt idx="401">
                  <c:v>0.802</c:v>
                </c:pt>
                <c:pt idx="402">
                  <c:v>0.804</c:v>
                </c:pt>
                <c:pt idx="403">
                  <c:v>0.806</c:v>
                </c:pt>
                <c:pt idx="404">
                  <c:v>0.808</c:v>
                </c:pt>
                <c:pt idx="405">
                  <c:v>0.81</c:v>
                </c:pt>
                <c:pt idx="406">
                  <c:v>0.812</c:v>
                </c:pt>
                <c:pt idx="407">
                  <c:v>0.814</c:v>
                </c:pt>
                <c:pt idx="408">
                  <c:v>0.816</c:v>
                </c:pt>
                <c:pt idx="409">
                  <c:v>0.818</c:v>
                </c:pt>
                <c:pt idx="410">
                  <c:v>0.82</c:v>
                </c:pt>
                <c:pt idx="411">
                  <c:v>0.822</c:v>
                </c:pt>
                <c:pt idx="412">
                  <c:v>0.824</c:v>
                </c:pt>
                <c:pt idx="413">
                  <c:v>0.826</c:v>
                </c:pt>
                <c:pt idx="414">
                  <c:v>0.828</c:v>
                </c:pt>
                <c:pt idx="415">
                  <c:v>0.83</c:v>
                </c:pt>
                <c:pt idx="416">
                  <c:v>0.832</c:v>
                </c:pt>
                <c:pt idx="417">
                  <c:v>0.834</c:v>
                </c:pt>
                <c:pt idx="418">
                  <c:v>0.836</c:v>
                </c:pt>
                <c:pt idx="419">
                  <c:v>0.838</c:v>
                </c:pt>
                <c:pt idx="420">
                  <c:v>0.84</c:v>
                </c:pt>
                <c:pt idx="421">
                  <c:v>0.842</c:v>
                </c:pt>
                <c:pt idx="422">
                  <c:v>0.844</c:v>
                </c:pt>
                <c:pt idx="423">
                  <c:v>0.846</c:v>
                </c:pt>
                <c:pt idx="424">
                  <c:v>0.848</c:v>
                </c:pt>
                <c:pt idx="425">
                  <c:v>0.85</c:v>
                </c:pt>
                <c:pt idx="426">
                  <c:v>0.852</c:v>
                </c:pt>
                <c:pt idx="427">
                  <c:v>0.854</c:v>
                </c:pt>
                <c:pt idx="428">
                  <c:v>0.856</c:v>
                </c:pt>
                <c:pt idx="429">
                  <c:v>0.858</c:v>
                </c:pt>
                <c:pt idx="430">
                  <c:v>0.86</c:v>
                </c:pt>
                <c:pt idx="431">
                  <c:v>0.862</c:v>
                </c:pt>
                <c:pt idx="432">
                  <c:v>0.864</c:v>
                </c:pt>
                <c:pt idx="433">
                  <c:v>0.866</c:v>
                </c:pt>
                <c:pt idx="434">
                  <c:v>0.868</c:v>
                </c:pt>
                <c:pt idx="435">
                  <c:v>0.87</c:v>
                </c:pt>
                <c:pt idx="436">
                  <c:v>0.872</c:v>
                </c:pt>
                <c:pt idx="437">
                  <c:v>0.874</c:v>
                </c:pt>
                <c:pt idx="438">
                  <c:v>0.876</c:v>
                </c:pt>
                <c:pt idx="439">
                  <c:v>0.878</c:v>
                </c:pt>
                <c:pt idx="440">
                  <c:v>0.88</c:v>
                </c:pt>
                <c:pt idx="441">
                  <c:v>0.882</c:v>
                </c:pt>
                <c:pt idx="442">
                  <c:v>0.884</c:v>
                </c:pt>
                <c:pt idx="443">
                  <c:v>0.886</c:v>
                </c:pt>
                <c:pt idx="444">
                  <c:v>0.888</c:v>
                </c:pt>
                <c:pt idx="445">
                  <c:v>0.89</c:v>
                </c:pt>
                <c:pt idx="446">
                  <c:v>0.892</c:v>
                </c:pt>
                <c:pt idx="447">
                  <c:v>0.894</c:v>
                </c:pt>
                <c:pt idx="448">
                  <c:v>0.896</c:v>
                </c:pt>
                <c:pt idx="449">
                  <c:v>0.898</c:v>
                </c:pt>
                <c:pt idx="450">
                  <c:v>0.9</c:v>
                </c:pt>
                <c:pt idx="451">
                  <c:v>0.902</c:v>
                </c:pt>
                <c:pt idx="452">
                  <c:v>0.904</c:v>
                </c:pt>
                <c:pt idx="453">
                  <c:v>0.906</c:v>
                </c:pt>
                <c:pt idx="454">
                  <c:v>0.908</c:v>
                </c:pt>
                <c:pt idx="455">
                  <c:v>0.91</c:v>
                </c:pt>
                <c:pt idx="456">
                  <c:v>0.912</c:v>
                </c:pt>
                <c:pt idx="457">
                  <c:v>0.914</c:v>
                </c:pt>
                <c:pt idx="458">
                  <c:v>0.916</c:v>
                </c:pt>
                <c:pt idx="459">
                  <c:v>0.918</c:v>
                </c:pt>
                <c:pt idx="460">
                  <c:v>0.92</c:v>
                </c:pt>
                <c:pt idx="461">
                  <c:v>0.922</c:v>
                </c:pt>
                <c:pt idx="462">
                  <c:v>0.924</c:v>
                </c:pt>
                <c:pt idx="463">
                  <c:v>0.926</c:v>
                </c:pt>
                <c:pt idx="464">
                  <c:v>0.928</c:v>
                </c:pt>
                <c:pt idx="465">
                  <c:v>0.93</c:v>
                </c:pt>
                <c:pt idx="466">
                  <c:v>0.932</c:v>
                </c:pt>
                <c:pt idx="467">
                  <c:v>0.934</c:v>
                </c:pt>
                <c:pt idx="468">
                  <c:v>0.936</c:v>
                </c:pt>
                <c:pt idx="469">
                  <c:v>0.938</c:v>
                </c:pt>
                <c:pt idx="470">
                  <c:v>0.94</c:v>
                </c:pt>
                <c:pt idx="471">
                  <c:v>0.942</c:v>
                </c:pt>
                <c:pt idx="472">
                  <c:v>0.944</c:v>
                </c:pt>
                <c:pt idx="473">
                  <c:v>0.946</c:v>
                </c:pt>
                <c:pt idx="474">
                  <c:v>0.948</c:v>
                </c:pt>
                <c:pt idx="475">
                  <c:v>0.95</c:v>
                </c:pt>
                <c:pt idx="476">
                  <c:v>0.952</c:v>
                </c:pt>
                <c:pt idx="477">
                  <c:v>0.954</c:v>
                </c:pt>
                <c:pt idx="478">
                  <c:v>0.956</c:v>
                </c:pt>
                <c:pt idx="479">
                  <c:v>0.958</c:v>
                </c:pt>
                <c:pt idx="480">
                  <c:v>0.96</c:v>
                </c:pt>
                <c:pt idx="481">
                  <c:v>0.962</c:v>
                </c:pt>
                <c:pt idx="482">
                  <c:v>0.964</c:v>
                </c:pt>
                <c:pt idx="483">
                  <c:v>0.966</c:v>
                </c:pt>
                <c:pt idx="484">
                  <c:v>0.968</c:v>
                </c:pt>
                <c:pt idx="485">
                  <c:v>0.97</c:v>
                </c:pt>
                <c:pt idx="486">
                  <c:v>0.972</c:v>
                </c:pt>
                <c:pt idx="487">
                  <c:v>0.974</c:v>
                </c:pt>
                <c:pt idx="488">
                  <c:v>0.976</c:v>
                </c:pt>
                <c:pt idx="489">
                  <c:v>0.978</c:v>
                </c:pt>
                <c:pt idx="490">
                  <c:v>0.98</c:v>
                </c:pt>
                <c:pt idx="491">
                  <c:v>0.982</c:v>
                </c:pt>
                <c:pt idx="492">
                  <c:v>0.984</c:v>
                </c:pt>
                <c:pt idx="493">
                  <c:v>0.986</c:v>
                </c:pt>
                <c:pt idx="494">
                  <c:v>0.988</c:v>
                </c:pt>
                <c:pt idx="495">
                  <c:v>0.99</c:v>
                </c:pt>
                <c:pt idx="496">
                  <c:v>0.992</c:v>
                </c:pt>
                <c:pt idx="497">
                  <c:v>0.994</c:v>
                </c:pt>
                <c:pt idx="498">
                  <c:v>0.996</c:v>
                </c:pt>
                <c:pt idx="499">
                  <c:v>0.998</c:v>
                </c:pt>
                <c:pt idx="500">
                  <c:v>1.0</c:v>
                </c:pt>
                <c:pt idx="501">
                  <c:v>1.002</c:v>
                </c:pt>
                <c:pt idx="502">
                  <c:v>1.004</c:v>
                </c:pt>
                <c:pt idx="503">
                  <c:v>1.006</c:v>
                </c:pt>
                <c:pt idx="504">
                  <c:v>1.008</c:v>
                </c:pt>
                <c:pt idx="505">
                  <c:v>1.01</c:v>
                </c:pt>
                <c:pt idx="506">
                  <c:v>1.012</c:v>
                </c:pt>
                <c:pt idx="507">
                  <c:v>1.014</c:v>
                </c:pt>
                <c:pt idx="508">
                  <c:v>1.016</c:v>
                </c:pt>
                <c:pt idx="509">
                  <c:v>1.018</c:v>
                </c:pt>
                <c:pt idx="510">
                  <c:v>1.02</c:v>
                </c:pt>
                <c:pt idx="511">
                  <c:v>1.022</c:v>
                </c:pt>
                <c:pt idx="512">
                  <c:v>1.024</c:v>
                </c:pt>
                <c:pt idx="513">
                  <c:v>1.026</c:v>
                </c:pt>
                <c:pt idx="514">
                  <c:v>1.028</c:v>
                </c:pt>
                <c:pt idx="515">
                  <c:v>1.03</c:v>
                </c:pt>
                <c:pt idx="516">
                  <c:v>1.032</c:v>
                </c:pt>
                <c:pt idx="517">
                  <c:v>1.034</c:v>
                </c:pt>
                <c:pt idx="518">
                  <c:v>1.036</c:v>
                </c:pt>
                <c:pt idx="519">
                  <c:v>1.038</c:v>
                </c:pt>
                <c:pt idx="520">
                  <c:v>1.04</c:v>
                </c:pt>
                <c:pt idx="521">
                  <c:v>1.042</c:v>
                </c:pt>
                <c:pt idx="522">
                  <c:v>1.044</c:v>
                </c:pt>
                <c:pt idx="523">
                  <c:v>1.046</c:v>
                </c:pt>
                <c:pt idx="524">
                  <c:v>1.048</c:v>
                </c:pt>
                <c:pt idx="525">
                  <c:v>1.05</c:v>
                </c:pt>
                <c:pt idx="526">
                  <c:v>1.052</c:v>
                </c:pt>
                <c:pt idx="527">
                  <c:v>1.054</c:v>
                </c:pt>
                <c:pt idx="528">
                  <c:v>1.056</c:v>
                </c:pt>
                <c:pt idx="529">
                  <c:v>1.058</c:v>
                </c:pt>
                <c:pt idx="530">
                  <c:v>1.06</c:v>
                </c:pt>
                <c:pt idx="531">
                  <c:v>1.062</c:v>
                </c:pt>
                <c:pt idx="532">
                  <c:v>1.064</c:v>
                </c:pt>
                <c:pt idx="533">
                  <c:v>1.066</c:v>
                </c:pt>
                <c:pt idx="534">
                  <c:v>1.068</c:v>
                </c:pt>
                <c:pt idx="535">
                  <c:v>1.07</c:v>
                </c:pt>
                <c:pt idx="536">
                  <c:v>1.072</c:v>
                </c:pt>
                <c:pt idx="537">
                  <c:v>1.074</c:v>
                </c:pt>
                <c:pt idx="538">
                  <c:v>1.076</c:v>
                </c:pt>
                <c:pt idx="539">
                  <c:v>1.078</c:v>
                </c:pt>
                <c:pt idx="540">
                  <c:v>1.08</c:v>
                </c:pt>
                <c:pt idx="541">
                  <c:v>1.082</c:v>
                </c:pt>
                <c:pt idx="542">
                  <c:v>1.084</c:v>
                </c:pt>
                <c:pt idx="543">
                  <c:v>1.086</c:v>
                </c:pt>
                <c:pt idx="544">
                  <c:v>1.088</c:v>
                </c:pt>
                <c:pt idx="545">
                  <c:v>1.09</c:v>
                </c:pt>
                <c:pt idx="546">
                  <c:v>1.092</c:v>
                </c:pt>
                <c:pt idx="547">
                  <c:v>1.094</c:v>
                </c:pt>
                <c:pt idx="548">
                  <c:v>1.096</c:v>
                </c:pt>
                <c:pt idx="549">
                  <c:v>1.098</c:v>
                </c:pt>
                <c:pt idx="550">
                  <c:v>1.1</c:v>
                </c:pt>
                <c:pt idx="551">
                  <c:v>1.102</c:v>
                </c:pt>
                <c:pt idx="552">
                  <c:v>1.104</c:v>
                </c:pt>
                <c:pt idx="553">
                  <c:v>1.106</c:v>
                </c:pt>
                <c:pt idx="554">
                  <c:v>1.108</c:v>
                </c:pt>
                <c:pt idx="555">
                  <c:v>1.11</c:v>
                </c:pt>
                <c:pt idx="556">
                  <c:v>1.112</c:v>
                </c:pt>
                <c:pt idx="557">
                  <c:v>1.114</c:v>
                </c:pt>
                <c:pt idx="558">
                  <c:v>1.116</c:v>
                </c:pt>
                <c:pt idx="559">
                  <c:v>1.118</c:v>
                </c:pt>
                <c:pt idx="560">
                  <c:v>1.12</c:v>
                </c:pt>
                <c:pt idx="561">
                  <c:v>1.122</c:v>
                </c:pt>
                <c:pt idx="562">
                  <c:v>1.124</c:v>
                </c:pt>
                <c:pt idx="563">
                  <c:v>1.126</c:v>
                </c:pt>
                <c:pt idx="564">
                  <c:v>1.128</c:v>
                </c:pt>
                <c:pt idx="565">
                  <c:v>1.13</c:v>
                </c:pt>
                <c:pt idx="566">
                  <c:v>1.132</c:v>
                </c:pt>
                <c:pt idx="567">
                  <c:v>1.134</c:v>
                </c:pt>
                <c:pt idx="568">
                  <c:v>1.136</c:v>
                </c:pt>
                <c:pt idx="569">
                  <c:v>1.138</c:v>
                </c:pt>
                <c:pt idx="570">
                  <c:v>1.14</c:v>
                </c:pt>
                <c:pt idx="571">
                  <c:v>1.142</c:v>
                </c:pt>
                <c:pt idx="572">
                  <c:v>1.144</c:v>
                </c:pt>
                <c:pt idx="573">
                  <c:v>1.146</c:v>
                </c:pt>
                <c:pt idx="574">
                  <c:v>1.148</c:v>
                </c:pt>
                <c:pt idx="575">
                  <c:v>1.15</c:v>
                </c:pt>
                <c:pt idx="576">
                  <c:v>1.152</c:v>
                </c:pt>
                <c:pt idx="577">
                  <c:v>1.154</c:v>
                </c:pt>
                <c:pt idx="578">
                  <c:v>1.156</c:v>
                </c:pt>
                <c:pt idx="579">
                  <c:v>1.158</c:v>
                </c:pt>
                <c:pt idx="580">
                  <c:v>1.16</c:v>
                </c:pt>
                <c:pt idx="581">
                  <c:v>1.162</c:v>
                </c:pt>
                <c:pt idx="582">
                  <c:v>1.164</c:v>
                </c:pt>
                <c:pt idx="583">
                  <c:v>1.166</c:v>
                </c:pt>
                <c:pt idx="584">
                  <c:v>1.168</c:v>
                </c:pt>
                <c:pt idx="585">
                  <c:v>1.17</c:v>
                </c:pt>
                <c:pt idx="586">
                  <c:v>1.172</c:v>
                </c:pt>
                <c:pt idx="587">
                  <c:v>1.174</c:v>
                </c:pt>
                <c:pt idx="588">
                  <c:v>1.176</c:v>
                </c:pt>
                <c:pt idx="589">
                  <c:v>1.178</c:v>
                </c:pt>
                <c:pt idx="590">
                  <c:v>1.18</c:v>
                </c:pt>
                <c:pt idx="591">
                  <c:v>1.182</c:v>
                </c:pt>
                <c:pt idx="592">
                  <c:v>1.184</c:v>
                </c:pt>
                <c:pt idx="593">
                  <c:v>1.186</c:v>
                </c:pt>
                <c:pt idx="594">
                  <c:v>1.188</c:v>
                </c:pt>
                <c:pt idx="595">
                  <c:v>1.19</c:v>
                </c:pt>
                <c:pt idx="596">
                  <c:v>1.192</c:v>
                </c:pt>
                <c:pt idx="597">
                  <c:v>1.194</c:v>
                </c:pt>
                <c:pt idx="598">
                  <c:v>1.196</c:v>
                </c:pt>
                <c:pt idx="599">
                  <c:v>1.198</c:v>
                </c:pt>
                <c:pt idx="600">
                  <c:v>1.2</c:v>
                </c:pt>
                <c:pt idx="601">
                  <c:v>1.202</c:v>
                </c:pt>
                <c:pt idx="602">
                  <c:v>1.204</c:v>
                </c:pt>
                <c:pt idx="603">
                  <c:v>1.206</c:v>
                </c:pt>
                <c:pt idx="604">
                  <c:v>1.208</c:v>
                </c:pt>
                <c:pt idx="605">
                  <c:v>1.21</c:v>
                </c:pt>
                <c:pt idx="606">
                  <c:v>1.212</c:v>
                </c:pt>
                <c:pt idx="607">
                  <c:v>1.214</c:v>
                </c:pt>
                <c:pt idx="608">
                  <c:v>1.216</c:v>
                </c:pt>
                <c:pt idx="609">
                  <c:v>1.218</c:v>
                </c:pt>
                <c:pt idx="610">
                  <c:v>1.22</c:v>
                </c:pt>
                <c:pt idx="611">
                  <c:v>1.222</c:v>
                </c:pt>
                <c:pt idx="612">
                  <c:v>1.224</c:v>
                </c:pt>
                <c:pt idx="613">
                  <c:v>1.226</c:v>
                </c:pt>
                <c:pt idx="614">
                  <c:v>1.228</c:v>
                </c:pt>
                <c:pt idx="615">
                  <c:v>1.23</c:v>
                </c:pt>
                <c:pt idx="616">
                  <c:v>1.232</c:v>
                </c:pt>
                <c:pt idx="617">
                  <c:v>1.234</c:v>
                </c:pt>
                <c:pt idx="618">
                  <c:v>1.236</c:v>
                </c:pt>
                <c:pt idx="619">
                  <c:v>1.238</c:v>
                </c:pt>
                <c:pt idx="620">
                  <c:v>1.24</c:v>
                </c:pt>
                <c:pt idx="621">
                  <c:v>1.242</c:v>
                </c:pt>
                <c:pt idx="622">
                  <c:v>1.244</c:v>
                </c:pt>
                <c:pt idx="623">
                  <c:v>1.246</c:v>
                </c:pt>
                <c:pt idx="624">
                  <c:v>1.248</c:v>
                </c:pt>
                <c:pt idx="625">
                  <c:v>1.25</c:v>
                </c:pt>
                <c:pt idx="626">
                  <c:v>1.252</c:v>
                </c:pt>
                <c:pt idx="627">
                  <c:v>1.254</c:v>
                </c:pt>
                <c:pt idx="628">
                  <c:v>1.256</c:v>
                </c:pt>
                <c:pt idx="629">
                  <c:v>1.258</c:v>
                </c:pt>
                <c:pt idx="630">
                  <c:v>1.26</c:v>
                </c:pt>
                <c:pt idx="631">
                  <c:v>1.262</c:v>
                </c:pt>
                <c:pt idx="632">
                  <c:v>1.264</c:v>
                </c:pt>
                <c:pt idx="633">
                  <c:v>1.266</c:v>
                </c:pt>
                <c:pt idx="634">
                  <c:v>1.268</c:v>
                </c:pt>
                <c:pt idx="635">
                  <c:v>1.27</c:v>
                </c:pt>
                <c:pt idx="636">
                  <c:v>1.272</c:v>
                </c:pt>
                <c:pt idx="637">
                  <c:v>1.274</c:v>
                </c:pt>
                <c:pt idx="638">
                  <c:v>1.276</c:v>
                </c:pt>
                <c:pt idx="639">
                  <c:v>1.278</c:v>
                </c:pt>
                <c:pt idx="640">
                  <c:v>1.28</c:v>
                </c:pt>
                <c:pt idx="641">
                  <c:v>1.282</c:v>
                </c:pt>
                <c:pt idx="642">
                  <c:v>1.284</c:v>
                </c:pt>
                <c:pt idx="643">
                  <c:v>1.286</c:v>
                </c:pt>
                <c:pt idx="644">
                  <c:v>1.288</c:v>
                </c:pt>
                <c:pt idx="645">
                  <c:v>1.29</c:v>
                </c:pt>
                <c:pt idx="646">
                  <c:v>1.292</c:v>
                </c:pt>
                <c:pt idx="647">
                  <c:v>1.294</c:v>
                </c:pt>
                <c:pt idx="648">
                  <c:v>1.296</c:v>
                </c:pt>
                <c:pt idx="649">
                  <c:v>1.298</c:v>
                </c:pt>
                <c:pt idx="650">
                  <c:v>1.3</c:v>
                </c:pt>
                <c:pt idx="651">
                  <c:v>1.302</c:v>
                </c:pt>
                <c:pt idx="652">
                  <c:v>1.304</c:v>
                </c:pt>
                <c:pt idx="653">
                  <c:v>1.306</c:v>
                </c:pt>
                <c:pt idx="654">
                  <c:v>1.308</c:v>
                </c:pt>
                <c:pt idx="655">
                  <c:v>1.31</c:v>
                </c:pt>
                <c:pt idx="656">
                  <c:v>1.312</c:v>
                </c:pt>
                <c:pt idx="657">
                  <c:v>1.314</c:v>
                </c:pt>
                <c:pt idx="658">
                  <c:v>1.316</c:v>
                </c:pt>
                <c:pt idx="659">
                  <c:v>1.318</c:v>
                </c:pt>
                <c:pt idx="660">
                  <c:v>1.32</c:v>
                </c:pt>
                <c:pt idx="661">
                  <c:v>1.322</c:v>
                </c:pt>
                <c:pt idx="662">
                  <c:v>1.324</c:v>
                </c:pt>
                <c:pt idx="663">
                  <c:v>1.326</c:v>
                </c:pt>
                <c:pt idx="664">
                  <c:v>1.328</c:v>
                </c:pt>
                <c:pt idx="665">
                  <c:v>1.33</c:v>
                </c:pt>
                <c:pt idx="666">
                  <c:v>1.332</c:v>
                </c:pt>
                <c:pt idx="667">
                  <c:v>1.334</c:v>
                </c:pt>
                <c:pt idx="668">
                  <c:v>1.336</c:v>
                </c:pt>
                <c:pt idx="669">
                  <c:v>1.338</c:v>
                </c:pt>
                <c:pt idx="670">
                  <c:v>1.34</c:v>
                </c:pt>
                <c:pt idx="671">
                  <c:v>1.342</c:v>
                </c:pt>
                <c:pt idx="672">
                  <c:v>1.344</c:v>
                </c:pt>
                <c:pt idx="673">
                  <c:v>1.346</c:v>
                </c:pt>
                <c:pt idx="674">
                  <c:v>1.348</c:v>
                </c:pt>
                <c:pt idx="675">
                  <c:v>1.35</c:v>
                </c:pt>
                <c:pt idx="676">
                  <c:v>1.352</c:v>
                </c:pt>
                <c:pt idx="677">
                  <c:v>1.354</c:v>
                </c:pt>
                <c:pt idx="678">
                  <c:v>1.356</c:v>
                </c:pt>
                <c:pt idx="679">
                  <c:v>1.358</c:v>
                </c:pt>
                <c:pt idx="680">
                  <c:v>1.36</c:v>
                </c:pt>
                <c:pt idx="681">
                  <c:v>1.362</c:v>
                </c:pt>
                <c:pt idx="682">
                  <c:v>1.364</c:v>
                </c:pt>
                <c:pt idx="683">
                  <c:v>1.366</c:v>
                </c:pt>
                <c:pt idx="684">
                  <c:v>1.368</c:v>
                </c:pt>
                <c:pt idx="685">
                  <c:v>1.37</c:v>
                </c:pt>
                <c:pt idx="686">
                  <c:v>1.372</c:v>
                </c:pt>
                <c:pt idx="687">
                  <c:v>1.374</c:v>
                </c:pt>
                <c:pt idx="688">
                  <c:v>1.376</c:v>
                </c:pt>
                <c:pt idx="689">
                  <c:v>1.378</c:v>
                </c:pt>
                <c:pt idx="690">
                  <c:v>1.38</c:v>
                </c:pt>
                <c:pt idx="691">
                  <c:v>1.382</c:v>
                </c:pt>
                <c:pt idx="692">
                  <c:v>1.384</c:v>
                </c:pt>
                <c:pt idx="693">
                  <c:v>1.386</c:v>
                </c:pt>
                <c:pt idx="694">
                  <c:v>1.388</c:v>
                </c:pt>
                <c:pt idx="695">
                  <c:v>1.39</c:v>
                </c:pt>
                <c:pt idx="696">
                  <c:v>1.392</c:v>
                </c:pt>
                <c:pt idx="697">
                  <c:v>1.394</c:v>
                </c:pt>
                <c:pt idx="698">
                  <c:v>1.396</c:v>
                </c:pt>
                <c:pt idx="699">
                  <c:v>1.398</c:v>
                </c:pt>
                <c:pt idx="700">
                  <c:v>1.4</c:v>
                </c:pt>
                <c:pt idx="701">
                  <c:v>1.401999999999999</c:v>
                </c:pt>
                <c:pt idx="702">
                  <c:v>1.403999999999999</c:v>
                </c:pt>
                <c:pt idx="703">
                  <c:v>1.405999999999999</c:v>
                </c:pt>
                <c:pt idx="704">
                  <c:v>1.407999999999999</c:v>
                </c:pt>
                <c:pt idx="705">
                  <c:v>1.41</c:v>
                </c:pt>
                <c:pt idx="706">
                  <c:v>1.411999999999999</c:v>
                </c:pt>
                <c:pt idx="707">
                  <c:v>1.413999999999999</c:v>
                </c:pt>
                <c:pt idx="708">
                  <c:v>1.415999999999999</c:v>
                </c:pt>
                <c:pt idx="709">
                  <c:v>1.417999999999999</c:v>
                </c:pt>
                <c:pt idx="710">
                  <c:v>1.42</c:v>
                </c:pt>
                <c:pt idx="711">
                  <c:v>1.421999999999999</c:v>
                </c:pt>
                <c:pt idx="712">
                  <c:v>1.423999999999999</c:v>
                </c:pt>
                <c:pt idx="713">
                  <c:v>1.425999999999999</c:v>
                </c:pt>
                <c:pt idx="714">
                  <c:v>1.427999999999999</c:v>
                </c:pt>
                <c:pt idx="715">
                  <c:v>1.43</c:v>
                </c:pt>
                <c:pt idx="716">
                  <c:v>1.431999999999999</c:v>
                </c:pt>
                <c:pt idx="717">
                  <c:v>1.433999999999999</c:v>
                </c:pt>
                <c:pt idx="718">
                  <c:v>1.435999999999999</c:v>
                </c:pt>
                <c:pt idx="719">
                  <c:v>1.437999999999999</c:v>
                </c:pt>
                <c:pt idx="720">
                  <c:v>1.44</c:v>
                </c:pt>
                <c:pt idx="721">
                  <c:v>1.441999999999999</c:v>
                </c:pt>
                <c:pt idx="722">
                  <c:v>1.444</c:v>
                </c:pt>
                <c:pt idx="723">
                  <c:v>1.446</c:v>
                </c:pt>
                <c:pt idx="724">
                  <c:v>1.448</c:v>
                </c:pt>
                <c:pt idx="725">
                  <c:v>1.45</c:v>
                </c:pt>
                <c:pt idx="726">
                  <c:v>1.452</c:v>
                </c:pt>
                <c:pt idx="727">
                  <c:v>1.454</c:v>
                </c:pt>
                <c:pt idx="728">
                  <c:v>1.456</c:v>
                </c:pt>
                <c:pt idx="729">
                  <c:v>1.458</c:v>
                </c:pt>
                <c:pt idx="730">
                  <c:v>1.46</c:v>
                </c:pt>
                <c:pt idx="731">
                  <c:v>1.462</c:v>
                </c:pt>
                <c:pt idx="732">
                  <c:v>1.464</c:v>
                </c:pt>
                <c:pt idx="733">
                  <c:v>1.466</c:v>
                </c:pt>
                <c:pt idx="734">
                  <c:v>1.468</c:v>
                </c:pt>
                <c:pt idx="735">
                  <c:v>1.47</c:v>
                </c:pt>
                <c:pt idx="736">
                  <c:v>1.472</c:v>
                </c:pt>
                <c:pt idx="737">
                  <c:v>1.474</c:v>
                </c:pt>
                <c:pt idx="738">
                  <c:v>1.476</c:v>
                </c:pt>
                <c:pt idx="739">
                  <c:v>1.478</c:v>
                </c:pt>
                <c:pt idx="740">
                  <c:v>1.48</c:v>
                </c:pt>
                <c:pt idx="741">
                  <c:v>1.482</c:v>
                </c:pt>
                <c:pt idx="742">
                  <c:v>1.484</c:v>
                </c:pt>
                <c:pt idx="743">
                  <c:v>1.486</c:v>
                </c:pt>
                <c:pt idx="744">
                  <c:v>1.488</c:v>
                </c:pt>
                <c:pt idx="745">
                  <c:v>1.49</c:v>
                </c:pt>
                <c:pt idx="746">
                  <c:v>1.492</c:v>
                </c:pt>
                <c:pt idx="747">
                  <c:v>1.494</c:v>
                </c:pt>
                <c:pt idx="748">
                  <c:v>1.496</c:v>
                </c:pt>
                <c:pt idx="749">
                  <c:v>1.498</c:v>
                </c:pt>
                <c:pt idx="750">
                  <c:v>1.5</c:v>
                </c:pt>
                <c:pt idx="751">
                  <c:v>1.502</c:v>
                </c:pt>
                <c:pt idx="752">
                  <c:v>1.504</c:v>
                </c:pt>
                <c:pt idx="753">
                  <c:v>1.506</c:v>
                </c:pt>
                <c:pt idx="754">
                  <c:v>1.508</c:v>
                </c:pt>
                <c:pt idx="755">
                  <c:v>1.51</c:v>
                </c:pt>
                <c:pt idx="756">
                  <c:v>1.512</c:v>
                </c:pt>
                <c:pt idx="757">
                  <c:v>1.514</c:v>
                </c:pt>
                <c:pt idx="758">
                  <c:v>1.516</c:v>
                </c:pt>
                <c:pt idx="759">
                  <c:v>1.518</c:v>
                </c:pt>
                <c:pt idx="760">
                  <c:v>1.52</c:v>
                </c:pt>
                <c:pt idx="761">
                  <c:v>1.522</c:v>
                </c:pt>
                <c:pt idx="762">
                  <c:v>1.524</c:v>
                </c:pt>
                <c:pt idx="763">
                  <c:v>1.526</c:v>
                </c:pt>
                <c:pt idx="764">
                  <c:v>1.528</c:v>
                </c:pt>
                <c:pt idx="765">
                  <c:v>1.53</c:v>
                </c:pt>
                <c:pt idx="766">
                  <c:v>1.532</c:v>
                </c:pt>
                <c:pt idx="767">
                  <c:v>1.534</c:v>
                </c:pt>
                <c:pt idx="768">
                  <c:v>1.536</c:v>
                </c:pt>
                <c:pt idx="769">
                  <c:v>1.538</c:v>
                </c:pt>
                <c:pt idx="770">
                  <c:v>1.54</c:v>
                </c:pt>
                <c:pt idx="771">
                  <c:v>1.542</c:v>
                </c:pt>
                <c:pt idx="772">
                  <c:v>1.544</c:v>
                </c:pt>
                <c:pt idx="773">
                  <c:v>1.546</c:v>
                </c:pt>
                <c:pt idx="774">
                  <c:v>1.548</c:v>
                </c:pt>
                <c:pt idx="775">
                  <c:v>1.55</c:v>
                </c:pt>
                <c:pt idx="776">
                  <c:v>1.552</c:v>
                </c:pt>
                <c:pt idx="777">
                  <c:v>1.554</c:v>
                </c:pt>
                <c:pt idx="778">
                  <c:v>1.556</c:v>
                </c:pt>
                <c:pt idx="779">
                  <c:v>1.558</c:v>
                </c:pt>
                <c:pt idx="780">
                  <c:v>1.56</c:v>
                </c:pt>
                <c:pt idx="781">
                  <c:v>1.562</c:v>
                </c:pt>
                <c:pt idx="782">
                  <c:v>1.564</c:v>
                </c:pt>
                <c:pt idx="783">
                  <c:v>1.566</c:v>
                </c:pt>
                <c:pt idx="784">
                  <c:v>1.568</c:v>
                </c:pt>
                <c:pt idx="785">
                  <c:v>1.57</c:v>
                </c:pt>
                <c:pt idx="786">
                  <c:v>1.572</c:v>
                </c:pt>
                <c:pt idx="787">
                  <c:v>1.574</c:v>
                </c:pt>
                <c:pt idx="788">
                  <c:v>1.576</c:v>
                </c:pt>
                <c:pt idx="789">
                  <c:v>1.578</c:v>
                </c:pt>
                <c:pt idx="790">
                  <c:v>1.58</c:v>
                </c:pt>
                <c:pt idx="791">
                  <c:v>1.582</c:v>
                </c:pt>
                <c:pt idx="792">
                  <c:v>1.584</c:v>
                </c:pt>
                <c:pt idx="793">
                  <c:v>1.586</c:v>
                </c:pt>
                <c:pt idx="794">
                  <c:v>1.588</c:v>
                </c:pt>
                <c:pt idx="795">
                  <c:v>1.59</c:v>
                </c:pt>
                <c:pt idx="796">
                  <c:v>1.592</c:v>
                </c:pt>
                <c:pt idx="797">
                  <c:v>1.594</c:v>
                </c:pt>
                <c:pt idx="798">
                  <c:v>1.596</c:v>
                </c:pt>
                <c:pt idx="799">
                  <c:v>1.598</c:v>
                </c:pt>
                <c:pt idx="800">
                  <c:v>1.6</c:v>
                </c:pt>
                <c:pt idx="801">
                  <c:v>1.602</c:v>
                </c:pt>
                <c:pt idx="802">
                  <c:v>1.604</c:v>
                </c:pt>
                <c:pt idx="803">
                  <c:v>1.606</c:v>
                </c:pt>
                <c:pt idx="804">
                  <c:v>1.608</c:v>
                </c:pt>
                <c:pt idx="805">
                  <c:v>1.61</c:v>
                </c:pt>
                <c:pt idx="806">
                  <c:v>1.612</c:v>
                </c:pt>
                <c:pt idx="807">
                  <c:v>1.614</c:v>
                </c:pt>
                <c:pt idx="808">
                  <c:v>1.616</c:v>
                </c:pt>
                <c:pt idx="809">
                  <c:v>1.618</c:v>
                </c:pt>
                <c:pt idx="810">
                  <c:v>1.62</c:v>
                </c:pt>
                <c:pt idx="811">
                  <c:v>1.622</c:v>
                </c:pt>
                <c:pt idx="812">
                  <c:v>1.624</c:v>
                </c:pt>
                <c:pt idx="813">
                  <c:v>1.626</c:v>
                </c:pt>
                <c:pt idx="814">
                  <c:v>1.628</c:v>
                </c:pt>
                <c:pt idx="815">
                  <c:v>1.63</c:v>
                </c:pt>
                <c:pt idx="816">
                  <c:v>1.632</c:v>
                </c:pt>
                <c:pt idx="817">
                  <c:v>1.634</c:v>
                </c:pt>
                <c:pt idx="818">
                  <c:v>1.636</c:v>
                </c:pt>
                <c:pt idx="819">
                  <c:v>1.638</c:v>
                </c:pt>
                <c:pt idx="820">
                  <c:v>1.64</c:v>
                </c:pt>
                <c:pt idx="821">
                  <c:v>1.642</c:v>
                </c:pt>
                <c:pt idx="822">
                  <c:v>1.644</c:v>
                </c:pt>
                <c:pt idx="823">
                  <c:v>1.646</c:v>
                </c:pt>
                <c:pt idx="824">
                  <c:v>1.648</c:v>
                </c:pt>
                <c:pt idx="825">
                  <c:v>1.65</c:v>
                </c:pt>
                <c:pt idx="826">
                  <c:v>1.652</c:v>
                </c:pt>
                <c:pt idx="827">
                  <c:v>1.654</c:v>
                </c:pt>
                <c:pt idx="828">
                  <c:v>1.656</c:v>
                </c:pt>
                <c:pt idx="829">
                  <c:v>1.658</c:v>
                </c:pt>
                <c:pt idx="830">
                  <c:v>1.66</c:v>
                </c:pt>
                <c:pt idx="831">
                  <c:v>1.662</c:v>
                </c:pt>
                <c:pt idx="832">
                  <c:v>1.664</c:v>
                </c:pt>
                <c:pt idx="833">
                  <c:v>1.666</c:v>
                </c:pt>
                <c:pt idx="834">
                  <c:v>1.668</c:v>
                </c:pt>
                <c:pt idx="835">
                  <c:v>1.67</c:v>
                </c:pt>
                <c:pt idx="836">
                  <c:v>1.672</c:v>
                </c:pt>
                <c:pt idx="837">
                  <c:v>1.674</c:v>
                </c:pt>
                <c:pt idx="838">
                  <c:v>1.676</c:v>
                </c:pt>
                <c:pt idx="839">
                  <c:v>1.678</c:v>
                </c:pt>
                <c:pt idx="840">
                  <c:v>1.68</c:v>
                </c:pt>
                <c:pt idx="841">
                  <c:v>1.682</c:v>
                </c:pt>
                <c:pt idx="842">
                  <c:v>1.684</c:v>
                </c:pt>
                <c:pt idx="843">
                  <c:v>1.686</c:v>
                </c:pt>
                <c:pt idx="844">
                  <c:v>1.688</c:v>
                </c:pt>
                <c:pt idx="845">
                  <c:v>1.69</c:v>
                </c:pt>
                <c:pt idx="846">
                  <c:v>1.692</c:v>
                </c:pt>
                <c:pt idx="847">
                  <c:v>1.694</c:v>
                </c:pt>
                <c:pt idx="848">
                  <c:v>1.696</c:v>
                </c:pt>
                <c:pt idx="849">
                  <c:v>1.698</c:v>
                </c:pt>
                <c:pt idx="850">
                  <c:v>1.7</c:v>
                </c:pt>
                <c:pt idx="851">
                  <c:v>1.702</c:v>
                </c:pt>
                <c:pt idx="852">
                  <c:v>1.704</c:v>
                </c:pt>
                <c:pt idx="853">
                  <c:v>1.706</c:v>
                </c:pt>
                <c:pt idx="854">
                  <c:v>1.708</c:v>
                </c:pt>
                <c:pt idx="855">
                  <c:v>1.71</c:v>
                </c:pt>
                <c:pt idx="856">
                  <c:v>1.712</c:v>
                </c:pt>
                <c:pt idx="857">
                  <c:v>1.714</c:v>
                </c:pt>
                <c:pt idx="858">
                  <c:v>1.716</c:v>
                </c:pt>
                <c:pt idx="859">
                  <c:v>1.718</c:v>
                </c:pt>
                <c:pt idx="860">
                  <c:v>1.72</c:v>
                </c:pt>
                <c:pt idx="861">
                  <c:v>1.722</c:v>
                </c:pt>
                <c:pt idx="862">
                  <c:v>1.724</c:v>
                </c:pt>
                <c:pt idx="863">
                  <c:v>1.726</c:v>
                </c:pt>
                <c:pt idx="864">
                  <c:v>1.728</c:v>
                </c:pt>
                <c:pt idx="865">
                  <c:v>1.73</c:v>
                </c:pt>
                <c:pt idx="866">
                  <c:v>1.732</c:v>
                </c:pt>
                <c:pt idx="867">
                  <c:v>1.734</c:v>
                </c:pt>
                <c:pt idx="868">
                  <c:v>1.736</c:v>
                </c:pt>
                <c:pt idx="869">
                  <c:v>1.738</c:v>
                </c:pt>
                <c:pt idx="870">
                  <c:v>1.74</c:v>
                </c:pt>
                <c:pt idx="871">
                  <c:v>1.742</c:v>
                </c:pt>
                <c:pt idx="872">
                  <c:v>1.744</c:v>
                </c:pt>
                <c:pt idx="873">
                  <c:v>1.746</c:v>
                </c:pt>
                <c:pt idx="874">
                  <c:v>1.748</c:v>
                </c:pt>
                <c:pt idx="875">
                  <c:v>1.75</c:v>
                </c:pt>
                <c:pt idx="876">
                  <c:v>1.752</c:v>
                </c:pt>
                <c:pt idx="877">
                  <c:v>1.754</c:v>
                </c:pt>
                <c:pt idx="878">
                  <c:v>1.756</c:v>
                </c:pt>
                <c:pt idx="879">
                  <c:v>1.758</c:v>
                </c:pt>
                <c:pt idx="880">
                  <c:v>1.76</c:v>
                </c:pt>
                <c:pt idx="881">
                  <c:v>1.762</c:v>
                </c:pt>
                <c:pt idx="882">
                  <c:v>1.764</c:v>
                </c:pt>
                <c:pt idx="883">
                  <c:v>1.766</c:v>
                </c:pt>
                <c:pt idx="884">
                  <c:v>1.768</c:v>
                </c:pt>
                <c:pt idx="885">
                  <c:v>1.77</c:v>
                </c:pt>
                <c:pt idx="886">
                  <c:v>1.772</c:v>
                </c:pt>
                <c:pt idx="887">
                  <c:v>1.774</c:v>
                </c:pt>
                <c:pt idx="888">
                  <c:v>1.776</c:v>
                </c:pt>
                <c:pt idx="889">
                  <c:v>1.778</c:v>
                </c:pt>
                <c:pt idx="890">
                  <c:v>1.78</c:v>
                </c:pt>
                <c:pt idx="891">
                  <c:v>1.782</c:v>
                </c:pt>
                <c:pt idx="892">
                  <c:v>1.784</c:v>
                </c:pt>
                <c:pt idx="893">
                  <c:v>1.786</c:v>
                </c:pt>
                <c:pt idx="894">
                  <c:v>1.788</c:v>
                </c:pt>
                <c:pt idx="895">
                  <c:v>1.79</c:v>
                </c:pt>
                <c:pt idx="896">
                  <c:v>1.792</c:v>
                </c:pt>
                <c:pt idx="897">
                  <c:v>1.794</c:v>
                </c:pt>
                <c:pt idx="898">
                  <c:v>1.796</c:v>
                </c:pt>
                <c:pt idx="899">
                  <c:v>1.798</c:v>
                </c:pt>
                <c:pt idx="900">
                  <c:v>1.8</c:v>
                </c:pt>
                <c:pt idx="901">
                  <c:v>1.802</c:v>
                </c:pt>
                <c:pt idx="902">
                  <c:v>1.804</c:v>
                </c:pt>
                <c:pt idx="903">
                  <c:v>1.806</c:v>
                </c:pt>
                <c:pt idx="904">
                  <c:v>1.808</c:v>
                </c:pt>
                <c:pt idx="905">
                  <c:v>1.81</c:v>
                </c:pt>
                <c:pt idx="906">
                  <c:v>1.812</c:v>
                </c:pt>
                <c:pt idx="907">
                  <c:v>1.814</c:v>
                </c:pt>
                <c:pt idx="908">
                  <c:v>1.816</c:v>
                </c:pt>
                <c:pt idx="909">
                  <c:v>1.818</c:v>
                </c:pt>
                <c:pt idx="910">
                  <c:v>1.82</c:v>
                </c:pt>
                <c:pt idx="911">
                  <c:v>1.822</c:v>
                </c:pt>
                <c:pt idx="912">
                  <c:v>1.824</c:v>
                </c:pt>
                <c:pt idx="913">
                  <c:v>1.826</c:v>
                </c:pt>
                <c:pt idx="914">
                  <c:v>1.828</c:v>
                </c:pt>
                <c:pt idx="915">
                  <c:v>1.83</c:v>
                </c:pt>
                <c:pt idx="916">
                  <c:v>1.832</c:v>
                </c:pt>
                <c:pt idx="917">
                  <c:v>1.834</c:v>
                </c:pt>
                <c:pt idx="918">
                  <c:v>1.836</c:v>
                </c:pt>
                <c:pt idx="919">
                  <c:v>1.838</c:v>
                </c:pt>
                <c:pt idx="920">
                  <c:v>1.84</c:v>
                </c:pt>
                <c:pt idx="921">
                  <c:v>1.842</c:v>
                </c:pt>
                <c:pt idx="922">
                  <c:v>1.844</c:v>
                </c:pt>
                <c:pt idx="923">
                  <c:v>1.846</c:v>
                </c:pt>
                <c:pt idx="924">
                  <c:v>1.848</c:v>
                </c:pt>
                <c:pt idx="925">
                  <c:v>1.85</c:v>
                </c:pt>
                <c:pt idx="926">
                  <c:v>1.852</c:v>
                </c:pt>
                <c:pt idx="927">
                  <c:v>1.854</c:v>
                </c:pt>
                <c:pt idx="928">
                  <c:v>1.856</c:v>
                </c:pt>
                <c:pt idx="929">
                  <c:v>1.858</c:v>
                </c:pt>
                <c:pt idx="930">
                  <c:v>1.86</c:v>
                </c:pt>
                <c:pt idx="931">
                  <c:v>1.862</c:v>
                </c:pt>
                <c:pt idx="932">
                  <c:v>1.864</c:v>
                </c:pt>
                <c:pt idx="933">
                  <c:v>1.866</c:v>
                </c:pt>
                <c:pt idx="934">
                  <c:v>1.868</c:v>
                </c:pt>
                <c:pt idx="935">
                  <c:v>1.87</c:v>
                </c:pt>
                <c:pt idx="936">
                  <c:v>1.872</c:v>
                </c:pt>
                <c:pt idx="937">
                  <c:v>1.874</c:v>
                </c:pt>
                <c:pt idx="938">
                  <c:v>1.876</c:v>
                </c:pt>
                <c:pt idx="939">
                  <c:v>1.878</c:v>
                </c:pt>
                <c:pt idx="940">
                  <c:v>1.88</c:v>
                </c:pt>
                <c:pt idx="941">
                  <c:v>1.882</c:v>
                </c:pt>
                <c:pt idx="942">
                  <c:v>1.884</c:v>
                </c:pt>
                <c:pt idx="943">
                  <c:v>1.886</c:v>
                </c:pt>
                <c:pt idx="944">
                  <c:v>1.888</c:v>
                </c:pt>
                <c:pt idx="945">
                  <c:v>1.89</c:v>
                </c:pt>
                <c:pt idx="946">
                  <c:v>1.892</c:v>
                </c:pt>
                <c:pt idx="947">
                  <c:v>1.894</c:v>
                </c:pt>
                <c:pt idx="948">
                  <c:v>1.896</c:v>
                </c:pt>
                <c:pt idx="949">
                  <c:v>1.898</c:v>
                </c:pt>
                <c:pt idx="950">
                  <c:v>1.9</c:v>
                </c:pt>
                <c:pt idx="951">
                  <c:v>1.901999999999999</c:v>
                </c:pt>
                <c:pt idx="952">
                  <c:v>1.903999999999999</c:v>
                </c:pt>
                <c:pt idx="953">
                  <c:v>1.905999999999999</c:v>
                </c:pt>
                <c:pt idx="954">
                  <c:v>1.907999999999999</c:v>
                </c:pt>
                <c:pt idx="955">
                  <c:v>1.91</c:v>
                </c:pt>
                <c:pt idx="956">
                  <c:v>1.911999999999999</c:v>
                </c:pt>
                <c:pt idx="957">
                  <c:v>1.913999999999999</c:v>
                </c:pt>
                <c:pt idx="958">
                  <c:v>1.915999999999999</c:v>
                </c:pt>
                <c:pt idx="959">
                  <c:v>1.917999999999999</c:v>
                </c:pt>
                <c:pt idx="960">
                  <c:v>1.92</c:v>
                </c:pt>
                <c:pt idx="961">
                  <c:v>1.921999999999999</c:v>
                </c:pt>
                <c:pt idx="962">
                  <c:v>1.923999999999999</c:v>
                </c:pt>
                <c:pt idx="963">
                  <c:v>1.925999999999999</c:v>
                </c:pt>
                <c:pt idx="964">
                  <c:v>1.927999999999999</c:v>
                </c:pt>
                <c:pt idx="965">
                  <c:v>1.93</c:v>
                </c:pt>
                <c:pt idx="966">
                  <c:v>1.931999999999999</c:v>
                </c:pt>
                <c:pt idx="967">
                  <c:v>1.933999999999999</c:v>
                </c:pt>
                <c:pt idx="968">
                  <c:v>1.935999999999999</c:v>
                </c:pt>
                <c:pt idx="969">
                  <c:v>1.937999999999999</c:v>
                </c:pt>
                <c:pt idx="970">
                  <c:v>1.94</c:v>
                </c:pt>
                <c:pt idx="971">
                  <c:v>1.941999999999999</c:v>
                </c:pt>
                <c:pt idx="972">
                  <c:v>1.944</c:v>
                </c:pt>
                <c:pt idx="973">
                  <c:v>1.946</c:v>
                </c:pt>
                <c:pt idx="974">
                  <c:v>1.948</c:v>
                </c:pt>
                <c:pt idx="975">
                  <c:v>1.95</c:v>
                </c:pt>
                <c:pt idx="976">
                  <c:v>1.952</c:v>
                </c:pt>
                <c:pt idx="977">
                  <c:v>1.954</c:v>
                </c:pt>
                <c:pt idx="978">
                  <c:v>1.956</c:v>
                </c:pt>
                <c:pt idx="979">
                  <c:v>1.958</c:v>
                </c:pt>
                <c:pt idx="980">
                  <c:v>1.96</c:v>
                </c:pt>
                <c:pt idx="981">
                  <c:v>1.962</c:v>
                </c:pt>
                <c:pt idx="982">
                  <c:v>1.964</c:v>
                </c:pt>
                <c:pt idx="983">
                  <c:v>1.966</c:v>
                </c:pt>
                <c:pt idx="984">
                  <c:v>1.968</c:v>
                </c:pt>
                <c:pt idx="985">
                  <c:v>1.97</c:v>
                </c:pt>
                <c:pt idx="986">
                  <c:v>1.972</c:v>
                </c:pt>
                <c:pt idx="987">
                  <c:v>1.974</c:v>
                </c:pt>
                <c:pt idx="988">
                  <c:v>1.976</c:v>
                </c:pt>
                <c:pt idx="989">
                  <c:v>1.978</c:v>
                </c:pt>
                <c:pt idx="990">
                  <c:v>1.98</c:v>
                </c:pt>
                <c:pt idx="991">
                  <c:v>1.982</c:v>
                </c:pt>
                <c:pt idx="992">
                  <c:v>1.984</c:v>
                </c:pt>
                <c:pt idx="993">
                  <c:v>1.986</c:v>
                </c:pt>
                <c:pt idx="994">
                  <c:v>1.988</c:v>
                </c:pt>
                <c:pt idx="995">
                  <c:v>1.99</c:v>
                </c:pt>
                <c:pt idx="996">
                  <c:v>1.992</c:v>
                </c:pt>
                <c:pt idx="997">
                  <c:v>1.994</c:v>
                </c:pt>
                <c:pt idx="998">
                  <c:v>1.996</c:v>
                </c:pt>
                <c:pt idx="999">
                  <c:v>1.998</c:v>
                </c:pt>
                <c:pt idx="1000">
                  <c:v>2.0</c:v>
                </c:pt>
                <c:pt idx="1001">
                  <c:v>2.002</c:v>
                </c:pt>
                <c:pt idx="1002">
                  <c:v>2.004</c:v>
                </c:pt>
                <c:pt idx="1003">
                  <c:v>2.006</c:v>
                </c:pt>
                <c:pt idx="1004">
                  <c:v>2.008</c:v>
                </c:pt>
                <c:pt idx="1005">
                  <c:v>2.01</c:v>
                </c:pt>
                <c:pt idx="1006">
                  <c:v>2.012</c:v>
                </c:pt>
                <c:pt idx="1007">
                  <c:v>2.014</c:v>
                </c:pt>
                <c:pt idx="1008">
                  <c:v>2.016</c:v>
                </c:pt>
                <c:pt idx="1009">
                  <c:v>2.018</c:v>
                </c:pt>
                <c:pt idx="1010">
                  <c:v>2.02</c:v>
                </c:pt>
                <c:pt idx="1011">
                  <c:v>2.022</c:v>
                </c:pt>
                <c:pt idx="1012">
                  <c:v>2.024</c:v>
                </c:pt>
                <c:pt idx="1013">
                  <c:v>2.026</c:v>
                </c:pt>
                <c:pt idx="1014">
                  <c:v>2.028</c:v>
                </c:pt>
                <c:pt idx="1015">
                  <c:v>2.03</c:v>
                </c:pt>
                <c:pt idx="1016">
                  <c:v>2.032</c:v>
                </c:pt>
                <c:pt idx="1017">
                  <c:v>2.034</c:v>
                </c:pt>
                <c:pt idx="1018">
                  <c:v>2.036</c:v>
                </c:pt>
                <c:pt idx="1019">
                  <c:v>2.038</c:v>
                </c:pt>
                <c:pt idx="1020">
                  <c:v>2.04</c:v>
                </c:pt>
                <c:pt idx="1021">
                  <c:v>2.042</c:v>
                </c:pt>
                <c:pt idx="1022">
                  <c:v>2.044</c:v>
                </c:pt>
                <c:pt idx="1023">
                  <c:v>2.046</c:v>
                </c:pt>
                <c:pt idx="1024">
                  <c:v>2.048</c:v>
                </c:pt>
                <c:pt idx="1025">
                  <c:v>2.05</c:v>
                </c:pt>
                <c:pt idx="1026">
                  <c:v>2.052</c:v>
                </c:pt>
                <c:pt idx="1027">
                  <c:v>2.054</c:v>
                </c:pt>
                <c:pt idx="1028">
                  <c:v>2.056</c:v>
                </c:pt>
                <c:pt idx="1029">
                  <c:v>2.058</c:v>
                </c:pt>
                <c:pt idx="1030">
                  <c:v>2.06</c:v>
                </c:pt>
                <c:pt idx="1031">
                  <c:v>2.062</c:v>
                </c:pt>
                <c:pt idx="1032">
                  <c:v>2.064</c:v>
                </c:pt>
                <c:pt idx="1033">
                  <c:v>2.066</c:v>
                </c:pt>
                <c:pt idx="1034">
                  <c:v>2.068</c:v>
                </c:pt>
                <c:pt idx="1035">
                  <c:v>2.07</c:v>
                </c:pt>
                <c:pt idx="1036">
                  <c:v>2.072</c:v>
                </c:pt>
                <c:pt idx="1037">
                  <c:v>2.074</c:v>
                </c:pt>
                <c:pt idx="1038">
                  <c:v>2.076</c:v>
                </c:pt>
                <c:pt idx="1039">
                  <c:v>2.078</c:v>
                </c:pt>
                <c:pt idx="1040">
                  <c:v>2.08</c:v>
                </c:pt>
                <c:pt idx="1041">
                  <c:v>2.082</c:v>
                </c:pt>
                <c:pt idx="1042">
                  <c:v>2.084</c:v>
                </c:pt>
                <c:pt idx="1043">
                  <c:v>2.086</c:v>
                </c:pt>
                <c:pt idx="1044">
                  <c:v>2.088</c:v>
                </c:pt>
                <c:pt idx="1045">
                  <c:v>2.09</c:v>
                </c:pt>
                <c:pt idx="1046">
                  <c:v>2.092</c:v>
                </c:pt>
                <c:pt idx="1047">
                  <c:v>2.094</c:v>
                </c:pt>
                <c:pt idx="1048">
                  <c:v>2.096</c:v>
                </c:pt>
                <c:pt idx="1049">
                  <c:v>2.098</c:v>
                </c:pt>
                <c:pt idx="1050">
                  <c:v>2.1</c:v>
                </c:pt>
                <c:pt idx="1051">
                  <c:v>2.102</c:v>
                </c:pt>
                <c:pt idx="1052">
                  <c:v>2.104</c:v>
                </c:pt>
                <c:pt idx="1053">
                  <c:v>2.106</c:v>
                </c:pt>
                <c:pt idx="1054">
                  <c:v>2.108</c:v>
                </c:pt>
                <c:pt idx="1055">
                  <c:v>2.11</c:v>
                </c:pt>
                <c:pt idx="1056">
                  <c:v>2.112</c:v>
                </c:pt>
                <c:pt idx="1057">
                  <c:v>2.114</c:v>
                </c:pt>
                <c:pt idx="1058">
                  <c:v>2.116</c:v>
                </c:pt>
                <c:pt idx="1059">
                  <c:v>2.118</c:v>
                </c:pt>
                <c:pt idx="1060">
                  <c:v>2.12</c:v>
                </c:pt>
                <c:pt idx="1061">
                  <c:v>2.122</c:v>
                </c:pt>
                <c:pt idx="1062">
                  <c:v>2.124</c:v>
                </c:pt>
                <c:pt idx="1063">
                  <c:v>2.126</c:v>
                </c:pt>
                <c:pt idx="1064">
                  <c:v>2.128</c:v>
                </c:pt>
                <c:pt idx="1065">
                  <c:v>2.13</c:v>
                </c:pt>
                <c:pt idx="1066">
                  <c:v>2.132</c:v>
                </c:pt>
                <c:pt idx="1067">
                  <c:v>2.134</c:v>
                </c:pt>
                <c:pt idx="1068">
                  <c:v>2.136</c:v>
                </c:pt>
                <c:pt idx="1069">
                  <c:v>2.138</c:v>
                </c:pt>
                <c:pt idx="1070">
                  <c:v>2.14</c:v>
                </c:pt>
                <c:pt idx="1071">
                  <c:v>2.142</c:v>
                </c:pt>
                <c:pt idx="1072">
                  <c:v>2.144</c:v>
                </c:pt>
                <c:pt idx="1073">
                  <c:v>2.146</c:v>
                </c:pt>
                <c:pt idx="1074">
                  <c:v>2.148</c:v>
                </c:pt>
                <c:pt idx="1075">
                  <c:v>2.15</c:v>
                </c:pt>
                <c:pt idx="1076">
                  <c:v>2.152</c:v>
                </c:pt>
                <c:pt idx="1077">
                  <c:v>2.154</c:v>
                </c:pt>
                <c:pt idx="1078">
                  <c:v>2.156</c:v>
                </c:pt>
                <c:pt idx="1079">
                  <c:v>2.158</c:v>
                </c:pt>
                <c:pt idx="1080">
                  <c:v>2.16</c:v>
                </c:pt>
                <c:pt idx="1081">
                  <c:v>2.162</c:v>
                </c:pt>
                <c:pt idx="1082">
                  <c:v>2.164</c:v>
                </c:pt>
                <c:pt idx="1083">
                  <c:v>2.166</c:v>
                </c:pt>
                <c:pt idx="1084">
                  <c:v>2.168</c:v>
                </c:pt>
                <c:pt idx="1085">
                  <c:v>2.17</c:v>
                </c:pt>
                <c:pt idx="1086">
                  <c:v>2.172</c:v>
                </c:pt>
                <c:pt idx="1087">
                  <c:v>2.174</c:v>
                </c:pt>
                <c:pt idx="1088">
                  <c:v>2.176</c:v>
                </c:pt>
                <c:pt idx="1089">
                  <c:v>2.178</c:v>
                </c:pt>
                <c:pt idx="1090">
                  <c:v>2.18</c:v>
                </c:pt>
                <c:pt idx="1091">
                  <c:v>2.182</c:v>
                </c:pt>
                <c:pt idx="1092">
                  <c:v>2.184</c:v>
                </c:pt>
                <c:pt idx="1093">
                  <c:v>2.186</c:v>
                </c:pt>
                <c:pt idx="1094">
                  <c:v>2.188</c:v>
                </c:pt>
                <c:pt idx="1095">
                  <c:v>2.19</c:v>
                </c:pt>
                <c:pt idx="1096">
                  <c:v>2.192</c:v>
                </c:pt>
                <c:pt idx="1097">
                  <c:v>2.194</c:v>
                </c:pt>
                <c:pt idx="1098">
                  <c:v>2.196</c:v>
                </c:pt>
                <c:pt idx="1099">
                  <c:v>2.198</c:v>
                </c:pt>
                <c:pt idx="1100">
                  <c:v>2.2</c:v>
                </c:pt>
                <c:pt idx="1101">
                  <c:v>2.202</c:v>
                </c:pt>
                <c:pt idx="1102">
                  <c:v>2.204</c:v>
                </c:pt>
                <c:pt idx="1103">
                  <c:v>2.206</c:v>
                </c:pt>
                <c:pt idx="1104">
                  <c:v>2.208</c:v>
                </c:pt>
                <c:pt idx="1105">
                  <c:v>2.21</c:v>
                </c:pt>
                <c:pt idx="1106">
                  <c:v>2.212</c:v>
                </c:pt>
                <c:pt idx="1107">
                  <c:v>2.214</c:v>
                </c:pt>
                <c:pt idx="1108">
                  <c:v>2.216</c:v>
                </c:pt>
                <c:pt idx="1109">
                  <c:v>2.218</c:v>
                </c:pt>
                <c:pt idx="1110">
                  <c:v>2.22</c:v>
                </c:pt>
                <c:pt idx="1111">
                  <c:v>2.222</c:v>
                </c:pt>
                <c:pt idx="1112">
                  <c:v>2.224</c:v>
                </c:pt>
                <c:pt idx="1113">
                  <c:v>2.226</c:v>
                </c:pt>
                <c:pt idx="1114">
                  <c:v>2.228</c:v>
                </c:pt>
                <c:pt idx="1115">
                  <c:v>2.23</c:v>
                </c:pt>
                <c:pt idx="1116">
                  <c:v>2.232</c:v>
                </c:pt>
                <c:pt idx="1117">
                  <c:v>2.234</c:v>
                </c:pt>
                <c:pt idx="1118">
                  <c:v>2.236</c:v>
                </c:pt>
                <c:pt idx="1119">
                  <c:v>2.238</c:v>
                </c:pt>
                <c:pt idx="1120">
                  <c:v>2.24</c:v>
                </c:pt>
                <c:pt idx="1121">
                  <c:v>2.242</c:v>
                </c:pt>
                <c:pt idx="1122">
                  <c:v>2.244</c:v>
                </c:pt>
                <c:pt idx="1123">
                  <c:v>2.246</c:v>
                </c:pt>
                <c:pt idx="1124">
                  <c:v>2.248</c:v>
                </c:pt>
                <c:pt idx="1125">
                  <c:v>2.25</c:v>
                </c:pt>
                <c:pt idx="1126">
                  <c:v>2.252</c:v>
                </c:pt>
                <c:pt idx="1127">
                  <c:v>2.254</c:v>
                </c:pt>
                <c:pt idx="1128">
                  <c:v>2.256</c:v>
                </c:pt>
                <c:pt idx="1129">
                  <c:v>2.258</c:v>
                </c:pt>
                <c:pt idx="1130">
                  <c:v>2.26</c:v>
                </c:pt>
                <c:pt idx="1131">
                  <c:v>2.262</c:v>
                </c:pt>
                <c:pt idx="1132">
                  <c:v>2.264</c:v>
                </c:pt>
                <c:pt idx="1133">
                  <c:v>2.266</c:v>
                </c:pt>
                <c:pt idx="1134">
                  <c:v>2.268</c:v>
                </c:pt>
                <c:pt idx="1135">
                  <c:v>2.27</c:v>
                </c:pt>
                <c:pt idx="1136">
                  <c:v>2.272</c:v>
                </c:pt>
                <c:pt idx="1137">
                  <c:v>2.274</c:v>
                </c:pt>
                <c:pt idx="1138">
                  <c:v>2.276</c:v>
                </c:pt>
                <c:pt idx="1139">
                  <c:v>2.278</c:v>
                </c:pt>
                <c:pt idx="1140">
                  <c:v>2.28</c:v>
                </c:pt>
                <c:pt idx="1141">
                  <c:v>2.282</c:v>
                </c:pt>
                <c:pt idx="1142">
                  <c:v>2.284</c:v>
                </c:pt>
                <c:pt idx="1143">
                  <c:v>2.286</c:v>
                </c:pt>
                <c:pt idx="1144">
                  <c:v>2.288</c:v>
                </c:pt>
                <c:pt idx="1145">
                  <c:v>2.29</c:v>
                </c:pt>
                <c:pt idx="1146">
                  <c:v>2.292</c:v>
                </c:pt>
                <c:pt idx="1147">
                  <c:v>2.294</c:v>
                </c:pt>
                <c:pt idx="1148">
                  <c:v>2.296</c:v>
                </c:pt>
                <c:pt idx="1149">
                  <c:v>2.298</c:v>
                </c:pt>
                <c:pt idx="1150">
                  <c:v>2.3</c:v>
                </c:pt>
                <c:pt idx="1151">
                  <c:v>2.302</c:v>
                </c:pt>
                <c:pt idx="1152">
                  <c:v>2.304</c:v>
                </c:pt>
                <c:pt idx="1153">
                  <c:v>2.306</c:v>
                </c:pt>
                <c:pt idx="1154">
                  <c:v>2.308</c:v>
                </c:pt>
                <c:pt idx="1155">
                  <c:v>2.31</c:v>
                </c:pt>
                <c:pt idx="1156">
                  <c:v>2.311999999999998</c:v>
                </c:pt>
                <c:pt idx="1157">
                  <c:v>2.314</c:v>
                </c:pt>
                <c:pt idx="1158">
                  <c:v>2.315999999999998</c:v>
                </c:pt>
                <c:pt idx="1159">
                  <c:v>2.318</c:v>
                </c:pt>
                <c:pt idx="1160">
                  <c:v>2.319999999999998</c:v>
                </c:pt>
                <c:pt idx="1161">
                  <c:v>2.322</c:v>
                </c:pt>
                <c:pt idx="1162">
                  <c:v>2.324</c:v>
                </c:pt>
                <c:pt idx="1163">
                  <c:v>2.326</c:v>
                </c:pt>
                <c:pt idx="1164">
                  <c:v>2.328</c:v>
                </c:pt>
                <c:pt idx="1165">
                  <c:v>2.33</c:v>
                </c:pt>
                <c:pt idx="1166">
                  <c:v>2.331999999999998</c:v>
                </c:pt>
                <c:pt idx="1167">
                  <c:v>2.334</c:v>
                </c:pt>
                <c:pt idx="1168">
                  <c:v>2.335999999999998</c:v>
                </c:pt>
                <c:pt idx="1169">
                  <c:v>2.338</c:v>
                </c:pt>
                <c:pt idx="1170">
                  <c:v>2.34</c:v>
                </c:pt>
                <c:pt idx="1171">
                  <c:v>2.342</c:v>
                </c:pt>
                <c:pt idx="1172">
                  <c:v>2.344</c:v>
                </c:pt>
                <c:pt idx="1173">
                  <c:v>2.346</c:v>
                </c:pt>
                <c:pt idx="1174">
                  <c:v>2.348</c:v>
                </c:pt>
                <c:pt idx="1175">
                  <c:v>2.35</c:v>
                </c:pt>
                <c:pt idx="1176">
                  <c:v>2.351999999999998</c:v>
                </c:pt>
                <c:pt idx="1177">
                  <c:v>2.354</c:v>
                </c:pt>
                <c:pt idx="1178">
                  <c:v>2.355999999999998</c:v>
                </c:pt>
                <c:pt idx="1179">
                  <c:v>2.358</c:v>
                </c:pt>
                <c:pt idx="1180">
                  <c:v>2.36</c:v>
                </c:pt>
                <c:pt idx="1181">
                  <c:v>2.362</c:v>
                </c:pt>
                <c:pt idx="1182">
                  <c:v>2.364</c:v>
                </c:pt>
                <c:pt idx="1183">
                  <c:v>2.366</c:v>
                </c:pt>
                <c:pt idx="1184">
                  <c:v>2.368</c:v>
                </c:pt>
                <c:pt idx="1185">
                  <c:v>2.37</c:v>
                </c:pt>
                <c:pt idx="1186">
                  <c:v>2.371999999999999</c:v>
                </c:pt>
                <c:pt idx="1187">
                  <c:v>2.374</c:v>
                </c:pt>
                <c:pt idx="1188">
                  <c:v>2.375999999999999</c:v>
                </c:pt>
                <c:pt idx="1189">
                  <c:v>2.378</c:v>
                </c:pt>
                <c:pt idx="1190">
                  <c:v>2.38</c:v>
                </c:pt>
                <c:pt idx="1191">
                  <c:v>2.382</c:v>
                </c:pt>
                <c:pt idx="1192">
                  <c:v>2.384</c:v>
                </c:pt>
                <c:pt idx="1193">
                  <c:v>2.386</c:v>
                </c:pt>
                <c:pt idx="1194">
                  <c:v>2.388</c:v>
                </c:pt>
                <c:pt idx="1195">
                  <c:v>2.39</c:v>
                </c:pt>
                <c:pt idx="1196">
                  <c:v>2.391999999999999</c:v>
                </c:pt>
                <c:pt idx="1197">
                  <c:v>2.394</c:v>
                </c:pt>
                <c:pt idx="1198">
                  <c:v>2.395999999999999</c:v>
                </c:pt>
                <c:pt idx="1199">
                  <c:v>2.398</c:v>
                </c:pt>
                <c:pt idx="1200">
                  <c:v>2.4</c:v>
                </c:pt>
                <c:pt idx="1201">
                  <c:v>2.402</c:v>
                </c:pt>
                <c:pt idx="1202">
                  <c:v>2.404</c:v>
                </c:pt>
                <c:pt idx="1203">
                  <c:v>2.406</c:v>
                </c:pt>
                <c:pt idx="1204">
                  <c:v>2.408</c:v>
                </c:pt>
                <c:pt idx="1205">
                  <c:v>2.41</c:v>
                </c:pt>
                <c:pt idx="1206">
                  <c:v>2.411999999999999</c:v>
                </c:pt>
                <c:pt idx="1207">
                  <c:v>2.414</c:v>
                </c:pt>
                <c:pt idx="1208">
                  <c:v>2.415999999999999</c:v>
                </c:pt>
                <c:pt idx="1209">
                  <c:v>2.418</c:v>
                </c:pt>
                <c:pt idx="1210">
                  <c:v>2.42</c:v>
                </c:pt>
                <c:pt idx="1211">
                  <c:v>2.422</c:v>
                </c:pt>
                <c:pt idx="1212">
                  <c:v>2.424</c:v>
                </c:pt>
                <c:pt idx="1213">
                  <c:v>2.426</c:v>
                </c:pt>
                <c:pt idx="1214">
                  <c:v>2.428</c:v>
                </c:pt>
                <c:pt idx="1215">
                  <c:v>2.43</c:v>
                </c:pt>
                <c:pt idx="1216">
                  <c:v>2.431999999999999</c:v>
                </c:pt>
                <c:pt idx="1217">
                  <c:v>2.434</c:v>
                </c:pt>
                <c:pt idx="1218">
                  <c:v>2.435999999999999</c:v>
                </c:pt>
                <c:pt idx="1219">
                  <c:v>2.438</c:v>
                </c:pt>
                <c:pt idx="1220">
                  <c:v>2.44</c:v>
                </c:pt>
                <c:pt idx="1221">
                  <c:v>2.442</c:v>
                </c:pt>
                <c:pt idx="1222">
                  <c:v>2.444</c:v>
                </c:pt>
                <c:pt idx="1223">
                  <c:v>2.446</c:v>
                </c:pt>
                <c:pt idx="1224">
                  <c:v>2.448</c:v>
                </c:pt>
                <c:pt idx="1225">
                  <c:v>2.45</c:v>
                </c:pt>
                <c:pt idx="1226">
                  <c:v>2.451999999999999</c:v>
                </c:pt>
                <c:pt idx="1227">
                  <c:v>2.454</c:v>
                </c:pt>
                <c:pt idx="1228">
                  <c:v>2.455999999999999</c:v>
                </c:pt>
                <c:pt idx="1229">
                  <c:v>2.458</c:v>
                </c:pt>
                <c:pt idx="1230">
                  <c:v>2.46</c:v>
                </c:pt>
                <c:pt idx="1231">
                  <c:v>2.462</c:v>
                </c:pt>
                <c:pt idx="1232">
                  <c:v>2.464</c:v>
                </c:pt>
                <c:pt idx="1233">
                  <c:v>2.466</c:v>
                </c:pt>
                <c:pt idx="1234">
                  <c:v>2.468</c:v>
                </c:pt>
                <c:pt idx="1235">
                  <c:v>2.47</c:v>
                </c:pt>
                <c:pt idx="1236">
                  <c:v>2.472</c:v>
                </c:pt>
                <c:pt idx="1237">
                  <c:v>2.474</c:v>
                </c:pt>
                <c:pt idx="1238">
                  <c:v>2.476</c:v>
                </c:pt>
                <c:pt idx="1239">
                  <c:v>2.478</c:v>
                </c:pt>
                <c:pt idx="1240">
                  <c:v>2.48</c:v>
                </c:pt>
                <c:pt idx="1241">
                  <c:v>2.482</c:v>
                </c:pt>
                <c:pt idx="1242">
                  <c:v>2.484</c:v>
                </c:pt>
                <c:pt idx="1243">
                  <c:v>2.486</c:v>
                </c:pt>
                <c:pt idx="1244">
                  <c:v>2.488</c:v>
                </c:pt>
                <c:pt idx="1245">
                  <c:v>2.49</c:v>
                </c:pt>
                <c:pt idx="1246">
                  <c:v>2.492</c:v>
                </c:pt>
                <c:pt idx="1247">
                  <c:v>2.494</c:v>
                </c:pt>
                <c:pt idx="1248">
                  <c:v>2.496</c:v>
                </c:pt>
                <c:pt idx="1249">
                  <c:v>2.498</c:v>
                </c:pt>
                <c:pt idx="1250">
                  <c:v>2.5</c:v>
                </c:pt>
                <c:pt idx="1251">
                  <c:v>2.502</c:v>
                </c:pt>
                <c:pt idx="1252">
                  <c:v>2.504</c:v>
                </c:pt>
                <c:pt idx="1253">
                  <c:v>2.506</c:v>
                </c:pt>
                <c:pt idx="1254">
                  <c:v>2.508</c:v>
                </c:pt>
                <c:pt idx="1255">
                  <c:v>2.51</c:v>
                </c:pt>
                <c:pt idx="1256">
                  <c:v>2.512</c:v>
                </c:pt>
                <c:pt idx="1257">
                  <c:v>2.514</c:v>
                </c:pt>
                <c:pt idx="1258">
                  <c:v>2.516</c:v>
                </c:pt>
                <c:pt idx="1259">
                  <c:v>2.518</c:v>
                </c:pt>
                <c:pt idx="1260">
                  <c:v>2.52</c:v>
                </c:pt>
                <c:pt idx="1261">
                  <c:v>2.522</c:v>
                </c:pt>
                <c:pt idx="1262">
                  <c:v>2.524</c:v>
                </c:pt>
                <c:pt idx="1263">
                  <c:v>2.526</c:v>
                </c:pt>
                <c:pt idx="1264">
                  <c:v>2.528</c:v>
                </c:pt>
                <c:pt idx="1265">
                  <c:v>2.53</c:v>
                </c:pt>
                <c:pt idx="1266">
                  <c:v>2.532</c:v>
                </c:pt>
                <c:pt idx="1267">
                  <c:v>2.534</c:v>
                </c:pt>
                <c:pt idx="1268">
                  <c:v>2.536</c:v>
                </c:pt>
                <c:pt idx="1269">
                  <c:v>2.538</c:v>
                </c:pt>
                <c:pt idx="1270">
                  <c:v>2.54</c:v>
                </c:pt>
                <c:pt idx="1271">
                  <c:v>2.542</c:v>
                </c:pt>
                <c:pt idx="1272">
                  <c:v>2.544</c:v>
                </c:pt>
                <c:pt idx="1273">
                  <c:v>2.546</c:v>
                </c:pt>
                <c:pt idx="1274">
                  <c:v>2.548</c:v>
                </c:pt>
                <c:pt idx="1275">
                  <c:v>2.55</c:v>
                </c:pt>
                <c:pt idx="1276">
                  <c:v>2.552</c:v>
                </c:pt>
                <c:pt idx="1277">
                  <c:v>2.554</c:v>
                </c:pt>
                <c:pt idx="1278">
                  <c:v>2.556</c:v>
                </c:pt>
                <c:pt idx="1279">
                  <c:v>2.558</c:v>
                </c:pt>
                <c:pt idx="1280">
                  <c:v>2.56</c:v>
                </c:pt>
                <c:pt idx="1281">
                  <c:v>2.562</c:v>
                </c:pt>
                <c:pt idx="1282">
                  <c:v>2.564</c:v>
                </c:pt>
                <c:pt idx="1283">
                  <c:v>2.566</c:v>
                </c:pt>
                <c:pt idx="1284">
                  <c:v>2.568</c:v>
                </c:pt>
                <c:pt idx="1285">
                  <c:v>2.57</c:v>
                </c:pt>
                <c:pt idx="1286">
                  <c:v>2.572</c:v>
                </c:pt>
                <c:pt idx="1287">
                  <c:v>2.574</c:v>
                </c:pt>
                <c:pt idx="1288">
                  <c:v>2.576</c:v>
                </c:pt>
                <c:pt idx="1289">
                  <c:v>2.578</c:v>
                </c:pt>
                <c:pt idx="1290">
                  <c:v>2.58</c:v>
                </c:pt>
                <c:pt idx="1291">
                  <c:v>2.582</c:v>
                </c:pt>
                <c:pt idx="1292">
                  <c:v>2.584</c:v>
                </c:pt>
                <c:pt idx="1293">
                  <c:v>2.586</c:v>
                </c:pt>
                <c:pt idx="1294">
                  <c:v>2.588</c:v>
                </c:pt>
                <c:pt idx="1295">
                  <c:v>2.59</c:v>
                </c:pt>
                <c:pt idx="1296">
                  <c:v>2.592</c:v>
                </c:pt>
                <c:pt idx="1297">
                  <c:v>2.594</c:v>
                </c:pt>
                <c:pt idx="1298">
                  <c:v>2.596</c:v>
                </c:pt>
                <c:pt idx="1299">
                  <c:v>2.598</c:v>
                </c:pt>
                <c:pt idx="1300">
                  <c:v>2.6</c:v>
                </c:pt>
                <c:pt idx="1301">
                  <c:v>2.602</c:v>
                </c:pt>
                <c:pt idx="1302">
                  <c:v>2.604</c:v>
                </c:pt>
                <c:pt idx="1303">
                  <c:v>2.606</c:v>
                </c:pt>
                <c:pt idx="1304">
                  <c:v>2.608</c:v>
                </c:pt>
                <c:pt idx="1305">
                  <c:v>2.61</c:v>
                </c:pt>
                <c:pt idx="1306">
                  <c:v>2.612</c:v>
                </c:pt>
                <c:pt idx="1307">
                  <c:v>2.614</c:v>
                </c:pt>
                <c:pt idx="1308">
                  <c:v>2.616</c:v>
                </c:pt>
                <c:pt idx="1309">
                  <c:v>2.618</c:v>
                </c:pt>
                <c:pt idx="1310">
                  <c:v>2.62</c:v>
                </c:pt>
                <c:pt idx="1311">
                  <c:v>2.622</c:v>
                </c:pt>
                <c:pt idx="1312">
                  <c:v>2.624</c:v>
                </c:pt>
                <c:pt idx="1313">
                  <c:v>2.626</c:v>
                </c:pt>
                <c:pt idx="1314">
                  <c:v>2.628</c:v>
                </c:pt>
                <c:pt idx="1315">
                  <c:v>2.63</c:v>
                </c:pt>
                <c:pt idx="1316">
                  <c:v>2.632</c:v>
                </c:pt>
                <c:pt idx="1317">
                  <c:v>2.634</c:v>
                </c:pt>
                <c:pt idx="1318">
                  <c:v>2.636</c:v>
                </c:pt>
                <c:pt idx="1319">
                  <c:v>2.638</c:v>
                </c:pt>
                <c:pt idx="1320">
                  <c:v>2.64</c:v>
                </c:pt>
                <c:pt idx="1321">
                  <c:v>2.642</c:v>
                </c:pt>
                <c:pt idx="1322">
                  <c:v>2.644</c:v>
                </c:pt>
                <c:pt idx="1323">
                  <c:v>2.646</c:v>
                </c:pt>
                <c:pt idx="1324">
                  <c:v>2.648</c:v>
                </c:pt>
                <c:pt idx="1325">
                  <c:v>2.65</c:v>
                </c:pt>
                <c:pt idx="1326">
                  <c:v>2.652</c:v>
                </c:pt>
                <c:pt idx="1327">
                  <c:v>2.654</c:v>
                </c:pt>
                <c:pt idx="1328">
                  <c:v>2.656</c:v>
                </c:pt>
                <c:pt idx="1329">
                  <c:v>2.658</c:v>
                </c:pt>
                <c:pt idx="1330">
                  <c:v>2.66</c:v>
                </c:pt>
                <c:pt idx="1331">
                  <c:v>2.662</c:v>
                </c:pt>
                <c:pt idx="1332">
                  <c:v>2.664</c:v>
                </c:pt>
                <c:pt idx="1333">
                  <c:v>2.666</c:v>
                </c:pt>
                <c:pt idx="1334">
                  <c:v>2.668</c:v>
                </c:pt>
                <c:pt idx="1335">
                  <c:v>2.67</c:v>
                </c:pt>
                <c:pt idx="1336">
                  <c:v>2.672</c:v>
                </c:pt>
                <c:pt idx="1337">
                  <c:v>2.674</c:v>
                </c:pt>
                <c:pt idx="1338">
                  <c:v>2.676</c:v>
                </c:pt>
                <c:pt idx="1339">
                  <c:v>2.678</c:v>
                </c:pt>
                <c:pt idx="1340">
                  <c:v>2.68</c:v>
                </c:pt>
                <c:pt idx="1341">
                  <c:v>2.682</c:v>
                </c:pt>
                <c:pt idx="1342">
                  <c:v>2.684</c:v>
                </c:pt>
                <c:pt idx="1343">
                  <c:v>2.686</c:v>
                </c:pt>
                <c:pt idx="1344">
                  <c:v>2.688</c:v>
                </c:pt>
                <c:pt idx="1345">
                  <c:v>2.69</c:v>
                </c:pt>
                <c:pt idx="1346">
                  <c:v>2.692</c:v>
                </c:pt>
                <c:pt idx="1347">
                  <c:v>2.694</c:v>
                </c:pt>
                <c:pt idx="1348">
                  <c:v>2.696</c:v>
                </c:pt>
                <c:pt idx="1349">
                  <c:v>2.698</c:v>
                </c:pt>
                <c:pt idx="1350">
                  <c:v>2.7</c:v>
                </c:pt>
                <c:pt idx="1351">
                  <c:v>2.702</c:v>
                </c:pt>
                <c:pt idx="1352">
                  <c:v>2.704</c:v>
                </c:pt>
                <c:pt idx="1353">
                  <c:v>2.706</c:v>
                </c:pt>
                <c:pt idx="1354">
                  <c:v>2.708</c:v>
                </c:pt>
                <c:pt idx="1355">
                  <c:v>2.71</c:v>
                </c:pt>
                <c:pt idx="1356">
                  <c:v>2.712</c:v>
                </c:pt>
                <c:pt idx="1357">
                  <c:v>2.714</c:v>
                </c:pt>
                <c:pt idx="1358">
                  <c:v>2.716</c:v>
                </c:pt>
                <c:pt idx="1359">
                  <c:v>2.718</c:v>
                </c:pt>
                <c:pt idx="1360">
                  <c:v>2.72</c:v>
                </c:pt>
                <c:pt idx="1361">
                  <c:v>2.722</c:v>
                </c:pt>
                <c:pt idx="1362">
                  <c:v>2.724</c:v>
                </c:pt>
                <c:pt idx="1363">
                  <c:v>2.726</c:v>
                </c:pt>
                <c:pt idx="1364">
                  <c:v>2.728</c:v>
                </c:pt>
                <c:pt idx="1365">
                  <c:v>2.73</c:v>
                </c:pt>
                <c:pt idx="1366">
                  <c:v>2.732</c:v>
                </c:pt>
                <c:pt idx="1367">
                  <c:v>2.734</c:v>
                </c:pt>
                <c:pt idx="1368">
                  <c:v>2.736</c:v>
                </c:pt>
                <c:pt idx="1369">
                  <c:v>2.738</c:v>
                </c:pt>
                <c:pt idx="1370">
                  <c:v>2.74</c:v>
                </c:pt>
                <c:pt idx="1371">
                  <c:v>2.742</c:v>
                </c:pt>
                <c:pt idx="1372">
                  <c:v>2.744</c:v>
                </c:pt>
                <c:pt idx="1373">
                  <c:v>2.746</c:v>
                </c:pt>
                <c:pt idx="1374">
                  <c:v>2.748</c:v>
                </c:pt>
                <c:pt idx="1375">
                  <c:v>2.75</c:v>
                </c:pt>
                <c:pt idx="1376">
                  <c:v>2.752</c:v>
                </c:pt>
                <c:pt idx="1377">
                  <c:v>2.754</c:v>
                </c:pt>
                <c:pt idx="1378">
                  <c:v>2.756</c:v>
                </c:pt>
                <c:pt idx="1379">
                  <c:v>2.758</c:v>
                </c:pt>
                <c:pt idx="1380">
                  <c:v>2.76</c:v>
                </c:pt>
                <c:pt idx="1381">
                  <c:v>2.762</c:v>
                </c:pt>
                <c:pt idx="1382">
                  <c:v>2.764</c:v>
                </c:pt>
                <c:pt idx="1383">
                  <c:v>2.766</c:v>
                </c:pt>
                <c:pt idx="1384">
                  <c:v>2.768</c:v>
                </c:pt>
                <c:pt idx="1385">
                  <c:v>2.77</c:v>
                </c:pt>
                <c:pt idx="1386">
                  <c:v>2.772</c:v>
                </c:pt>
                <c:pt idx="1387">
                  <c:v>2.774</c:v>
                </c:pt>
                <c:pt idx="1388">
                  <c:v>2.776</c:v>
                </c:pt>
                <c:pt idx="1389">
                  <c:v>2.778</c:v>
                </c:pt>
                <c:pt idx="1390">
                  <c:v>2.78</c:v>
                </c:pt>
                <c:pt idx="1391">
                  <c:v>2.782</c:v>
                </c:pt>
                <c:pt idx="1392">
                  <c:v>2.784</c:v>
                </c:pt>
                <c:pt idx="1393">
                  <c:v>2.786</c:v>
                </c:pt>
                <c:pt idx="1394">
                  <c:v>2.788</c:v>
                </c:pt>
                <c:pt idx="1395">
                  <c:v>2.79</c:v>
                </c:pt>
                <c:pt idx="1396">
                  <c:v>2.792</c:v>
                </c:pt>
                <c:pt idx="1397">
                  <c:v>2.794</c:v>
                </c:pt>
                <c:pt idx="1398">
                  <c:v>2.796</c:v>
                </c:pt>
                <c:pt idx="1399">
                  <c:v>2.798</c:v>
                </c:pt>
                <c:pt idx="1400">
                  <c:v>2.8</c:v>
                </c:pt>
                <c:pt idx="1401">
                  <c:v>2.802</c:v>
                </c:pt>
                <c:pt idx="1402">
                  <c:v>2.804</c:v>
                </c:pt>
                <c:pt idx="1403">
                  <c:v>2.806</c:v>
                </c:pt>
                <c:pt idx="1404">
                  <c:v>2.808</c:v>
                </c:pt>
                <c:pt idx="1405">
                  <c:v>2.81</c:v>
                </c:pt>
                <c:pt idx="1406">
                  <c:v>2.811999999999998</c:v>
                </c:pt>
                <c:pt idx="1407">
                  <c:v>2.814</c:v>
                </c:pt>
                <c:pt idx="1408">
                  <c:v>2.815999999999998</c:v>
                </c:pt>
                <c:pt idx="1409">
                  <c:v>2.818</c:v>
                </c:pt>
                <c:pt idx="1410">
                  <c:v>2.82</c:v>
                </c:pt>
                <c:pt idx="1411">
                  <c:v>2.822</c:v>
                </c:pt>
                <c:pt idx="1412">
                  <c:v>2.824</c:v>
                </c:pt>
                <c:pt idx="1413">
                  <c:v>2.826</c:v>
                </c:pt>
                <c:pt idx="1414">
                  <c:v>2.828</c:v>
                </c:pt>
                <c:pt idx="1415">
                  <c:v>2.83</c:v>
                </c:pt>
                <c:pt idx="1416">
                  <c:v>2.831999999999998</c:v>
                </c:pt>
                <c:pt idx="1417">
                  <c:v>2.834</c:v>
                </c:pt>
                <c:pt idx="1418">
                  <c:v>2.835999999999998</c:v>
                </c:pt>
                <c:pt idx="1419">
                  <c:v>2.838</c:v>
                </c:pt>
                <c:pt idx="1420">
                  <c:v>2.84</c:v>
                </c:pt>
                <c:pt idx="1421">
                  <c:v>2.842</c:v>
                </c:pt>
                <c:pt idx="1422">
                  <c:v>2.844</c:v>
                </c:pt>
                <c:pt idx="1423">
                  <c:v>2.846</c:v>
                </c:pt>
                <c:pt idx="1424">
                  <c:v>2.848</c:v>
                </c:pt>
                <c:pt idx="1425">
                  <c:v>2.85</c:v>
                </c:pt>
                <c:pt idx="1426">
                  <c:v>2.851999999999998</c:v>
                </c:pt>
                <c:pt idx="1427">
                  <c:v>2.854</c:v>
                </c:pt>
                <c:pt idx="1428">
                  <c:v>2.855999999999998</c:v>
                </c:pt>
                <c:pt idx="1429">
                  <c:v>2.858</c:v>
                </c:pt>
                <c:pt idx="1430">
                  <c:v>2.86</c:v>
                </c:pt>
                <c:pt idx="1431">
                  <c:v>2.862</c:v>
                </c:pt>
                <c:pt idx="1432">
                  <c:v>2.864</c:v>
                </c:pt>
                <c:pt idx="1433">
                  <c:v>2.866</c:v>
                </c:pt>
                <c:pt idx="1434">
                  <c:v>2.868</c:v>
                </c:pt>
                <c:pt idx="1435">
                  <c:v>2.87</c:v>
                </c:pt>
                <c:pt idx="1436">
                  <c:v>2.871999999999999</c:v>
                </c:pt>
                <c:pt idx="1437">
                  <c:v>2.874</c:v>
                </c:pt>
                <c:pt idx="1438">
                  <c:v>2.875999999999999</c:v>
                </c:pt>
                <c:pt idx="1439">
                  <c:v>2.878</c:v>
                </c:pt>
                <c:pt idx="1440">
                  <c:v>2.88</c:v>
                </c:pt>
                <c:pt idx="1441">
                  <c:v>2.882</c:v>
                </c:pt>
                <c:pt idx="1442">
                  <c:v>2.884</c:v>
                </c:pt>
                <c:pt idx="1443">
                  <c:v>2.886</c:v>
                </c:pt>
                <c:pt idx="1444">
                  <c:v>2.888</c:v>
                </c:pt>
                <c:pt idx="1445">
                  <c:v>2.89</c:v>
                </c:pt>
                <c:pt idx="1446">
                  <c:v>2.891999999999999</c:v>
                </c:pt>
                <c:pt idx="1447">
                  <c:v>2.894</c:v>
                </c:pt>
                <c:pt idx="1448">
                  <c:v>2.895999999999999</c:v>
                </c:pt>
                <c:pt idx="1449">
                  <c:v>2.898</c:v>
                </c:pt>
                <c:pt idx="1450">
                  <c:v>2.9</c:v>
                </c:pt>
                <c:pt idx="1451">
                  <c:v>2.902</c:v>
                </c:pt>
                <c:pt idx="1452">
                  <c:v>2.904</c:v>
                </c:pt>
                <c:pt idx="1453">
                  <c:v>2.906</c:v>
                </c:pt>
                <c:pt idx="1454">
                  <c:v>2.908</c:v>
                </c:pt>
                <c:pt idx="1455">
                  <c:v>2.91</c:v>
                </c:pt>
                <c:pt idx="1456">
                  <c:v>2.911999999999999</c:v>
                </c:pt>
                <c:pt idx="1457">
                  <c:v>2.914</c:v>
                </c:pt>
                <c:pt idx="1458">
                  <c:v>2.915999999999999</c:v>
                </c:pt>
                <c:pt idx="1459">
                  <c:v>2.918</c:v>
                </c:pt>
                <c:pt idx="1460">
                  <c:v>2.92</c:v>
                </c:pt>
                <c:pt idx="1461">
                  <c:v>2.922</c:v>
                </c:pt>
                <c:pt idx="1462">
                  <c:v>2.924</c:v>
                </c:pt>
                <c:pt idx="1463">
                  <c:v>2.926</c:v>
                </c:pt>
                <c:pt idx="1464">
                  <c:v>2.928</c:v>
                </c:pt>
                <c:pt idx="1465">
                  <c:v>2.93</c:v>
                </c:pt>
                <c:pt idx="1466">
                  <c:v>2.931999999999999</c:v>
                </c:pt>
                <c:pt idx="1467">
                  <c:v>2.934</c:v>
                </c:pt>
                <c:pt idx="1468">
                  <c:v>2.935999999999999</c:v>
                </c:pt>
                <c:pt idx="1469">
                  <c:v>2.938</c:v>
                </c:pt>
                <c:pt idx="1470">
                  <c:v>2.94</c:v>
                </c:pt>
                <c:pt idx="1471">
                  <c:v>2.942</c:v>
                </c:pt>
                <c:pt idx="1472">
                  <c:v>2.944</c:v>
                </c:pt>
                <c:pt idx="1473">
                  <c:v>2.946</c:v>
                </c:pt>
                <c:pt idx="1474">
                  <c:v>2.948</c:v>
                </c:pt>
                <c:pt idx="1475">
                  <c:v>2.95</c:v>
                </c:pt>
                <c:pt idx="1476">
                  <c:v>2.951999999999999</c:v>
                </c:pt>
                <c:pt idx="1477">
                  <c:v>2.954</c:v>
                </c:pt>
                <c:pt idx="1478">
                  <c:v>2.955999999999999</c:v>
                </c:pt>
                <c:pt idx="1479">
                  <c:v>2.958</c:v>
                </c:pt>
                <c:pt idx="1480">
                  <c:v>2.96</c:v>
                </c:pt>
                <c:pt idx="1481">
                  <c:v>2.962</c:v>
                </c:pt>
                <c:pt idx="1482">
                  <c:v>2.964</c:v>
                </c:pt>
                <c:pt idx="1483">
                  <c:v>2.966</c:v>
                </c:pt>
                <c:pt idx="1484">
                  <c:v>2.968</c:v>
                </c:pt>
                <c:pt idx="1485">
                  <c:v>2.97</c:v>
                </c:pt>
                <c:pt idx="1486">
                  <c:v>2.972</c:v>
                </c:pt>
                <c:pt idx="1487">
                  <c:v>2.974</c:v>
                </c:pt>
                <c:pt idx="1488">
                  <c:v>2.976</c:v>
                </c:pt>
                <c:pt idx="1489">
                  <c:v>2.978</c:v>
                </c:pt>
                <c:pt idx="1490">
                  <c:v>2.98</c:v>
                </c:pt>
                <c:pt idx="1491">
                  <c:v>2.982</c:v>
                </c:pt>
                <c:pt idx="1492">
                  <c:v>2.984</c:v>
                </c:pt>
                <c:pt idx="1493">
                  <c:v>2.986</c:v>
                </c:pt>
                <c:pt idx="1494">
                  <c:v>2.988</c:v>
                </c:pt>
                <c:pt idx="1495">
                  <c:v>2.99</c:v>
                </c:pt>
                <c:pt idx="1496">
                  <c:v>2.992</c:v>
                </c:pt>
                <c:pt idx="1497">
                  <c:v>2.994</c:v>
                </c:pt>
                <c:pt idx="1498">
                  <c:v>2.996</c:v>
                </c:pt>
                <c:pt idx="1499">
                  <c:v>2.998</c:v>
                </c:pt>
                <c:pt idx="1500">
                  <c:v>3.0</c:v>
                </c:pt>
                <c:pt idx="1501">
                  <c:v>3.002</c:v>
                </c:pt>
                <c:pt idx="1502">
                  <c:v>3.004</c:v>
                </c:pt>
                <c:pt idx="1503">
                  <c:v>3.006</c:v>
                </c:pt>
                <c:pt idx="1504">
                  <c:v>3.008</c:v>
                </c:pt>
                <c:pt idx="1505">
                  <c:v>3.01</c:v>
                </c:pt>
                <c:pt idx="1506">
                  <c:v>3.012</c:v>
                </c:pt>
                <c:pt idx="1507">
                  <c:v>3.014</c:v>
                </c:pt>
                <c:pt idx="1508">
                  <c:v>3.016</c:v>
                </c:pt>
                <c:pt idx="1509">
                  <c:v>3.018</c:v>
                </c:pt>
                <c:pt idx="1510">
                  <c:v>3.02</c:v>
                </c:pt>
                <c:pt idx="1511">
                  <c:v>3.022</c:v>
                </c:pt>
                <c:pt idx="1512">
                  <c:v>3.024</c:v>
                </c:pt>
                <c:pt idx="1513">
                  <c:v>3.026</c:v>
                </c:pt>
                <c:pt idx="1514">
                  <c:v>3.028</c:v>
                </c:pt>
                <c:pt idx="1515">
                  <c:v>3.03</c:v>
                </c:pt>
                <c:pt idx="1516">
                  <c:v>3.032</c:v>
                </c:pt>
                <c:pt idx="1517">
                  <c:v>3.034</c:v>
                </c:pt>
                <c:pt idx="1518">
                  <c:v>3.036</c:v>
                </c:pt>
                <c:pt idx="1519">
                  <c:v>3.038</c:v>
                </c:pt>
                <c:pt idx="1520">
                  <c:v>3.04</c:v>
                </c:pt>
                <c:pt idx="1521">
                  <c:v>3.042</c:v>
                </c:pt>
                <c:pt idx="1522">
                  <c:v>3.044</c:v>
                </c:pt>
                <c:pt idx="1523">
                  <c:v>3.046</c:v>
                </c:pt>
                <c:pt idx="1524">
                  <c:v>3.048</c:v>
                </c:pt>
                <c:pt idx="1525">
                  <c:v>3.05</c:v>
                </c:pt>
                <c:pt idx="1526">
                  <c:v>3.052</c:v>
                </c:pt>
                <c:pt idx="1527">
                  <c:v>3.054</c:v>
                </c:pt>
                <c:pt idx="1528">
                  <c:v>3.056</c:v>
                </c:pt>
                <c:pt idx="1529">
                  <c:v>3.058</c:v>
                </c:pt>
                <c:pt idx="1530">
                  <c:v>3.06</c:v>
                </c:pt>
                <c:pt idx="1531">
                  <c:v>3.062</c:v>
                </c:pt>
                <c:pt idx="1532">
                  <c:v>3.064</c:v>
                </c:pt>
                <c:pt idx="1533">
                  <c:v>3.066</c:v>
                </c:pt>
                <c:pt idx="1534">
                  <c:v>3.068</c:v>
                </c:pt>
                <c:pt idx="1535">
                  <c:v>3.07</c:v>
                </c:pt>
                <c:pt idx="1536">
                  <c:v>3.072</c:v>
                </c:pt>
                <c:pt idx="1537">
                  <c:v>3.074</c:v>
                </c:pt>
                <c:pt idx="1538">
                  <c:v>3.076</c:v>
                </c:pt>
                <c:pt idx="1539">
                  <c:v>3.078</c:v>
                </c:pt>
                <c:pt idx="1540">
                  <c:v>3.08</c:v>
                </c:pt>
                <c:pt idx="1541">
                  <c:v>3.082</c:v>
                </c:pt>
                <c:pt idx="1542">
                  <c:v>3.084</c:v>
                </c:pt>
                <c:pt idx="1543">
                  <c:v>3.086</c:v>
                </c:pt>
                <c:pt idx="1544">
                  <c:v>3.088</c:v>
                </c:pt>
                <c:pt idx="1545">
                  <c:v>3.09</c:v>
                </c:pt>
                <c:pt idx="1546">
                  <c:v>3.092</c:v>
                </c:pt>
                <c:pt idx="1547">
                  <c:v>3.094</c:v>
                </c:pt>
                <c:pt idx="1548">
                  <c:v>3.096</c:v>
                </c:pt>
                <c:pt idx="1549">
                  <c:v>3.098</c:v>
                </c:pt>
                <c:pt idx="1550">
                  <c:v>3.1</c:v>
                </c:pt>
                <c:pt idx="1551">
                  <c:v>3.102</c:v>
                </c:pt>
                <c:pt idx="1552">
                  <c:v>3.104</c:v>
                </c:pt>
                <c:pt idx="1553">
                  <c:v>3.106</c:v>
                </c:pt>
                <c:pt idx="1554">
                  <c:v>3.108</c:v>
                </c:pt>
                <c:pt idx="1555">
                  <c:v>3.11</c:v>
                </c:pt>
                <c:pt idx="1556">
                  <c:v>3.112</c:v>
                </c:pt>
                <c:pt idx="1557">
                  <c:v>3.114</c:v>
                </c:pt>
                <c:pt idx="1558">
                  <c:v>3.116</c:v>
                </c:pt>
                <c:pt idx="1559">
                  <c:v>3.118</c:v>
                </c:pt>
                <c:pt idx="1560">
                  <c:v>3.12</c:v>
                </c:pt>
                <c:pt idx="1561">
                  <c:v>3.122</c:v>
                </c:pt>
                <c:pt idx="1562">
                  <c:v>3.124</c:v>
                </c:pt>
                <c:pt idx="1563">
                  <c:v>3.126</c:v>
                </c:pt>
                <c:pt idx="1564">
                  <c:v>3.128</c:v>
                </c:pt>
                <c:pt idx="1565">
                  <c:v>3.13</c:v>
                </c:pt>
                <c:pt idx="1566">
                  <c:v>3.132</c:v>
                </c:pt>
                <c:pt idx="1567">
                  <c:v>3.134</c:v>
                </c:pt>
                <c:pt idx="1568">
                  <c:v>3.136</c:v>
                </c:pt>
                <c:pt idx="1569">
                  <c:v>3.138</c:v>
                </c:pt>
                <c:pt idx="1570">
                  <c:v>3.14</c:v>
                </c:pt>
                <c:pt idx="1571">
                  <c:v>3.142</c:v>
                </c:pt>
                <c:pt idx="1572">
                  <c:v>3.144</c:v>
                </c:pt>
                <c:pt idx="1573">
                  <c:v>3.146</c:v>
                </c:pt>
                <c:pt idx="1574">
                  <c:v>3.148</c:v>
                </c:pt>
                <c:pt idx="1575">
                  <c:v>3.15</c:v>
                </c:pt>
                <c:pt idx="1576">
                  <c:v>3.152</c:v>
                </c:pt>
                <c:pt idx="1577">
                  <c:v>3.154</c:v>
                </c:pt>
                <c:pt idx="1578">
                  <c:v>3.156</c:v>
                </c:pt>
                <c:pt idx="1579">
                  <c:v>3.158</c:v>
                </c:pt>
                <c:pt idx="1580">
                  <c:v>3.16</c:v>
                </c:pt>
                <c:pt idx="1581">
                  <c:v>3.162</c:v>
                </c:pt>
                <c:pt idx="1582">
                  <c:v>3.164</c:v>
                </c:pt>
                <c:pt idx="1583">
                  <c:v>3.166</c:v>
                </c:pt>
                <c:pt idx="1584">
                  <c:v>3.168</c:v>
                </c:pt>
                <c:pt idx="1585">
                  <c:v>3.17</c:v>
                </c:pt>
                <c:pt idx="1586">
                  <c:v>3.172</c:v>
                </c:pt>
                <c:pt idx="1587">
                  <c:v>3.174</c:v>
                </c:pt>
                <c:pt idx="1588">
                  <c:v>3.176</c:v>
                </c:pt>
                <c:pt idx="1589">
                  <c:v>3.178</c:v>
                </c:pt>
                <c:pt idx="1590">
                  <c:v>3.18</c:v>
                </c:pt>
                <c:pt idx="1591">
                  <c:v>3.182</c:v>
                </c:pt>
                <c:pt idx="1592">
                  <c:v>3.184</c:v>
                </c:pt>
                <c:pt idx="1593">
                  <c:v>3.186</c:v>
                </c:pt>
                <c:pt idx="1594">
                  <c:v>3.188</c:v>
                </c:pt>
                <c:pt idx="1595">
                  <c:v>3.19</c:v>
                </c:pt>
                <c:pt idx="1596">
                  <c:v>3.192</c:v>
                </c:pt>
                <c:pt idx="1597">
                  <c:v>3.194</c:v>
                </c:pt>
                <c:pt idx="1598">
                  <c:v>3.196</c:v>
                </c:pt>
                <c:pt idx="1599">
                  <c:v>3.198</c:v>
                </c:pt>
                <c:pt idx="1600">
                  <c:v>3.2</c:v>
                </c:pt>
                <c:pt idx="1601">
                  <c:v>3.202</c:v>
                </c:pt>
                <c:pt idx="1602">
                  <c:v>3.204</c:v>
                </c:pt>
                <c:pt idx="1603">
                  <c:v>3.206</c:v>
                </c:pt>
                <c:pt idx="1604">
                  <c:v>3.208</c:v>
                </c:pt>
                <c:pt idx="1605">
                  <c:v>3.21</c:v>
                </c:pt>
                <c:pt idx="1606">
                  <c:v>3.212</c:v>
                </c:pt>
                <c:pt idx="1607">
                  <c:v>3.214</c:v>
                </c:pt>
                <c:pt idx="1608">
                  <c:v>3.216</c:v>
                </c:pt>
                <c:pt idx="1609">
                  <c:v>3.218</c:v>
                </c:pt>
                <c:pt idx="1610">
                  <c:v>3.22</c:v>
                </c:pt>
                <c:pt idx="1611">
                  <c:v>3.222</c:v>
                </c:pt>
                <c:pt idx="1612">
                  <c:v>3.224</c:v>
                </c:pt>
                <c:pt idx="1613">
                  <c:v>3.226</c:v>
                </c:pt>
                <c:pt idx="1614">
                  <c:v>3.228</c:v>
                </c:pt>
                <c:pt idx="1615">
                  <c:v>3.23</c:v>
                </c:pt>
                <c:pt idx="1616">
                  <c:v>3.232</c:v>
                </c:pt>
                <c:pt idx="1617">
                  <c:v>3.234</c:v>
                </c:pt>
                <c:pt idx="1618">
                  <c:v>3.236</c:v>
                </c:pt>
                <c:pt idx="1619">
                  <c:v>3.238</c:v>
                </c:pt>
                <c:pt idx="1620">
                  <c:v>3.24</c:v>
                </c:pt>
                <c:pt idx="1621">
                  <c:v>3.242</c:v>
                </c:pt>
                <c:pt idx="1622">
                  <c:v>3.244</c:v>
                </c:pt>
                <c:pt idx="1623">
                  <c:v>3.246</c:v>
                </c:pt>
                <c:pt idx="1624">
                  <c:v>3.248</c:v>
                </c:pt>
                <c:pt idx="1625">
                  <c:v>3.25</c:v>
                </c:pt>
                <c:pt idx="1626">
                  <c:v>3.252</c:v>
                </c:pt>
                <c:pt idx="1627">
                  <c:v>3.254</c:v>
                </c:pt>
                <c:pt idx="1628">
                  <c:v>3.256</c:v>
                </c:pt>
                <c:pt idx="1629">
                  <c:v>3.258</c:v>
                </c:pt>
                <c:pt idx="1630">
                  <c:v>3.26</c:v>
                </c:pt>
                <c:pt idx="1631">
                  <c:v>3.262</c:v>
                </c:pt>
                <c:pt idx="1632">
                  <c:v>3.264</c:v>
                </c:pt>
                <c:pt idx="1633">
                  <c:v>3.266</c:v>
                </c:pt>
                <c:pt idx="1634">
                  <c:v>3.268</c:v>
                </c:pt>
                <c:pt idx="1635">
                  <c:v>3.27</c:v>
                </c:pt>
                <c:pt idx="1636">
                  <c:v>3.272</c:v>
                </c:pt>
                <c:pt idx="1637">
                  <c:v>3.274</c:v>
                </c:pt>
                <c:pt idx="1638">
                  <c:v>3.276</c:v>
                </c:pt>
                <c:pt idx="1639">
                  <c:v>3.278</c:v>
                </c:pt>
                <c:pt idx="1640">
                  <c:v>3.28</c:v>
                </c:pt>
                <c:pt idx="1641">
                  <c:v>3.282</c:v>
                </c:pt>
                <c:pt idx="1642">
                  <c:v>3.284</c:v>
                </c:pt>
                <c:pt idx="1643">
                  <c:v>3.286</c:v>
                </c:pt>
                <c:pt idx="1644">
                  <c:v>3.288</c:v>
                </c:pt>
                <c:pt idx="1645">
                  <c:v>3.29</c:v>
                </c:pt>
                <c:pt idx="1646">
                  <c:v>3.292</c:v>
                </c:pt>
                <c:pt idx="1647">
                  <c:v>3.294</c:v>
                </c:pt>
                <c:pt idx="1648">
                  <c:v>3.296</c:v>
                </c:pt>
                <c:pt idx="1649">
                  <c:v>3.298</c:v>
                </c:pt>
                <c:pt idx="1650">
                  <c:v>3.3</c:v>
                </c:pt>
                <c:pt idx="1651">
                  <c:v>3.302</c:v>
                </c:pt>
                <c:pt idx="1652">
                  <c:v>3.304</c:v>
                </c:pt>
                <c:pt idx="1653">
                  <c:v>3.306</c:v>
                </c:pt>
                <c:pt idx="1654">
                  <c:v>3.308</c:v>
                </c:pt>
                <c:pt idx="1655">
                  <c:v>3.31</c:v>
                </c:pt>
                <c:pt idx="1656">
                  <c:v>3.311999999999998</c:v>
                </c:pt>
                <c:pt idx="1657">
                  <c:v>3.314</c:v>
                </c:pt>
                <c:pt idx="1658">
                  <c:v>3.315999999999998</c:v>
                </c:pt>
                <c:pt idx="1659">
                  <c:v>3.318</c:v>
                </c:pt>
                <c:pt idx="1660">
                  <c:v>3.32</c:v>
                </c:pt>
                <c:pt idx="1661">
                  <c:v>3.322</c:v>
                </c:pt>
                <c:pt idx="1662">
                  <c:v>3.324</c:v>
                </c:pt>
                <c:pt idx="1663">
                  <c:v>3.326</c:v>
                </c:pt>
                <c:pt idx="1664">
                  <c:v>3.328</c:v>
                </c:pt>
                <c:pt idx="1665">
                  <c:v>3.33</c:v>
                </c:pt>
                <c:pt idx="1666">
                  <c:v>3.331999999999998</c:v>
                </c:pt>
                <c:pt idx="1667">
                  <c:v>3.334</c:v>
                </c:pt>
                <c:pt idx="1668">
                  <c:v>3.335999999999998</c:v>
                </c:pt>
                <c:pt idx="1669">
                  <c:v>3.338</c:v>
                </c:pt>
                <c:pt idx="1670">
                  <c:v>3.34</c:v>
                </c:pt>
                <c:pt idx="1671">
                  <c:v>3.342</c:v>
                </c:pt>
                <c:pt idx="1672">
                  <c:v>3.344</c:v>
                </c:pt>
                <c:pt idx="1673">
                  <c:v>3.346</c:v>
                </c:pt>
                <c:pt idx="1674">
                  <c:v>3.348</c:v>
                </c:pt>
                <c:pt idx="1675">
                  <c:v>3.35</c:v>
                </c:pt>
                <c:pt idx="1676">
                  <c:v>3.351999999999998</c:v>
                </c:pt>
                <c:pt idx="1677">
                  <c:v>3.354</c:v>
                </c:pt>
                <c:pt idx="1678">
                  <c:v>3.355999999999998</c:v>
                </c:pt>
                <c:pt idx="1679">
                  <c:v>3.358</c:v>
                </c:pt>
                <c:pt idx="1680">
                  <c:v>3.36</c:v>
                </c:pt>
                <c:pt idx="1681">
                  <c:v>3.362</c:v>
                </c:pt>
                <c:pt idx="1682">
                  <c:v>3.364</c:v>
                </c:pt>
                <c:pt idx="1683">
                  <c:v>3.366</c:v>
                </c:pt>
                <c:pt idx="1684">
                  <c:v>3.368</c:v>
                </c:pt>
                <c:pt idx="1685">
                  <c:v>3.37</c:v>
                </c:pt>
                <c:pt idx="1686">
                  <c:v>3.371999999999999</c:v>
                </c:pt>
                <c:pt idx="1687">
                  <c:v>3.374</c:v>
                </c:pt>
                <c:pt idx="1688">
                  <c:v>3.375999999999999</c:v>
                </c:pt>
                <c:pt idx="1689">
                  <c:v>3.378</c:v>
                </c:pt>
                <c:pt idx="1690">
                  <c:v>3.38</c:v>
                </c:pt>
                <c:pt idx="1691">
                  <c:v>3.382</c:v>
                </c:pt>
                <c:pt idx="1692">
                  <c:v>3.384</c:v>
                </c:pt>
                <c:pt idx="1693">
                  <c:v>3.386</c:v>
                </c:pt>
                <c:pt idx="1694">
                  <c:v>3.388</c:v>
                </c:pt>
                <c:pt idx="1695">
                  <c:v>3.39</c:v>
                </c:pt>
                <c:pt idx="1696">
                  <c:v>3.391999999999999</c:v>
                </c:pt>
                <c:pt idx="1697">
                  <c:v>3.394</c:v>
                </c:pt>
                <c:pt idx="1698">
                  <c:v>3.395999999999999</c:v>
                </c:pt>
                <c:pt idx="1699">
                  <c:v>3.398</c:v>
                </c:pt>
                <c:pt idx="1700">
                  <c:v>3.4</c:v>
                </c:pt>
                <c:pt idx="1701">
                  <c:v>3.402</c:v>
                </c:pt>
                <c:pt idx="1702">
                  <c:v>3.404</c:v>
                </c:pt>
                <c:pt idx="1703">
                  <c:v>3.406</c:v>
                </c:pt>
                <c:pt idx="1704">
                  <c:v>3.408</c:v>
                </c:pt>
                <c:pt idx="1705">
                  <c:v>3.41</c:v>
                </c:pt>
                <c:pt idx="1706">
                  <c:v>3.411999999999999</c:v>
                </c:pt>
                <c:pt idx="1707">
                  <c:v>3.414</c:v>
                </c:pt>
                <c:pt idx="1708">
                  <c:v>3.415999999999999</c:v>
                </c:pt>
                <c:pt idx="1709">
                  <c:v>3.418</c:v>
                </c:pt>
                <c:pt idx="1710">
                  <c:v>3.42</c:v>
                </c:pt>
                <c:pt idx="1711">
                  <c:v>3.422</c:v>
                </c:pt>
                <c:pt idx="1712">
                  <c:v>3.424</c:v>
                </c:pt>
                <c:pt idx="1713">
                  <c:v>3.426</c:v>
                </c:pt>
                <c:pt idx="1714">
                  <c:v>3.428</c:v>
                </c:pt>
                <c:pt idx="1715">
                  <c:v>3.43</c:v>
                </c:pt>
                <c:pt idx="1716">
                  <c:v>3.431999999999999</c:v>
                </c:pt>
                <c:pt idx="1717">
                  <c:v>3.434</c:v>
                </c:pt>
                <c:pt idx="1718">
                  <c:v>3.435999999999999</c:v>
                </c:pt>
                <c:pt idx="1719">
                  <c:v>3.438</c:v>
                </c:pt>
                <c:pt idx="1720">
                  <c:v>3.44</c:v>
                </c:pt>
                <c:pt idx="1721">
                  <c:v>3.442</c:v>
                </c:pt>
                <c:pt idx="1722">
                  <c:v>3.444</c:v>
                </c:pt>
                <c:pt idx="1723">
                  <c:v>3.446</c:v>
                </c:pt>
                <c:pt idx="1724">
                  <c:v>3.448</c:v>
                </c:pt>
                <c:pt idx="1725">
                  <c:v>3.45</c:v>
                </c:pt>
                <c:pt idx="1726">
                  <c:v>3.451999999999999</c:v>
                </c:pt>
                <c:pt idx="1727">
                  <c:v>3.454</c:v>
                </c:pt>
                <c:pt idx="1728">
                  <c:v>3.455999999999999</c:v>
                </c:pt>
                <c:pt idx="1729">
                  <c:v>3.458</c:v>
                </c:pt>
                <c:pt idx="1730">
                  <c:v>3.46</c:v>
                </c:pt>
                <c:pt idx="1731">
                  <c:v>3.462</c:v>
                </c:pt>
                <c:pt idx="1732">
                  <c:v>3.464</c:v>
                </c:pt>
                <c:pt idx="1733">
                  <c:v>3.466</c:v>
                </c:pt>
                <c:pt idx="1734">
                  <c:v>3.468</c:v>
                </c:pt>
                <c:pt idx="1735">
                  <c:v>3.47</c:v>
                </c:pt>
                <c:pt idx="1736">
                  <c:v>3.472</c:v>
                </c:pt>
                <c:pt idx="1737">
                  <c:v>3.474</c:v>
                </c:pt>
                <c:pt idx="1738">
                  <c:v>3.476</c:v>
                </c:pt>
                <c:pt idx="1739">
                  <c:v>3.478</c:v>
                </c:pt>
                <c:pt idx="1740">
                  <c:v>3.48</c:v>
                </c:pt>
                <c:pt idx="1741">
                  <c:v>3.482</c:v>
                </c:pt>
                <c:pt idx="1742">
                  <c:v>3.484</c:v>
                </c:pt>
                <c:pt idx="1743">
                  <c:v>3.486</c:v>
                </c:pt>
                <c:pt idx="1744">
                  <c:v>3.488</c:v>
                </c:pt>
                <c:pt idx="1745">
                  <c:v>3.49</c:v>
                </c:pt>
                <c:pt idx="1746">
                  <c:v>3.492</c:v>
                </c:pt>
                <c:pt idx="1747">
                  <c:v>3.494</c:v>
                </c:pt>
                <c:pt idx="1748">
                  <c:v>3.496</c:v>
                </c:pt>
                <c:pt idx="1749">
                  <c:v>3.498</c:v>
                </c:pt>
                <c:pt idx="1750">
                  <c:v>3.5</c:v>
                </c:pt>
                <c:pt idx="1751">
                  <c:v>3.502</c:v>
                </c:pt>
                <c:pt idx="1752">
                  <c:v>3.504</c:v>
                </c:pt>
                <c:pt idx="1753">
                  <c:v>3.506</c:v>
                </c:pt>
                <c:pt idx="1754">
                  <c:v>3.508</c:v>
                </c:pt>
                <c:pt idx="1755">
                  <c:v>3.51</c:v>
                </c:pt>
                <c:pt idx="1756">
                  <c:v>3.512</c:v>
                </c:pt>
                <c:pt idx="1757">
                  <c:v>3.514</c:v>
                </c:pt>
                <c:pt idx="1758">
                  <c:v>3.516</c:v>
                </c:pt>
                <c:pt idx="1759">
                  <c:v>3.518</c:v>
                </c:pt>
                <c:pt idx="1760">
                  <c:v>3.52</c:v>
                </c:pt>
                <c:pt idx="1761">
                  <c:v>3.522</c:v>
                </c:pt>
                <c:pt idx="1762">
                  <c:v>3.524</c:v>
                </c:pt>
                <c:pt idx="1763">
                  <c:v>3.526</c:v>
                </c:pt>
                <c:pt idx="1764">
                  <c:v>3.528</c:v>
                </c:pt>
                <c:pt idx="1765">
                  <c:v>3.53</c:v>
                </c:pt>
                <c:pt idx="1766">
                  <c:v>3.532</c:v>
                </c:pt>
                <c:pt idx="1767">
                  <c:v>3.534</c:v>
                </c:pt>
                <c:pt idx="1768">
                  <c:v>3.536</c:v>
                </c:pt>
                <c:pt idx="1769">
                  <c:v>3.538</c:v>
                </c:pt>
                <c:pt idx="1770">
                  <c:v>3.54</c:v>
                </c:pt>
                <c:pt idx="1771">
                  <c:v>3.542</c:v>
                </c:pt>
                <c:pt idx="1772">
                  <c:v>3.544</c:v>
                </c:pt>
                <c:pt idx="1773">
                  <c:v>3.546</c:v>
                </c:pt>
                <c:pt idx="1774">
                  <c:v>3.548</c:v>
                </c:pt>
                <c:pt idx="1775">
                  <c:v>3.55</c:v>
                </c:pt>
                <c:pt idx="1776">
                  <c:v>3.552</c:v>
                </c:pt>
                <c:pt idx="1777">
                  <c:v>3.554</c:v>
                </c:pt>
                <c:pt idx="1778">
                  <c:v>3.556</c:v>
                </c:pt>
                <c:pt idx="1779">
                  <c:v>3.558</c:v>
                </c:pt>
                <c:pt idx="1780">
                  <c:v>3.56</c:v>
                </c:pt>
                <c:pt idx="1781">
                  <c:v>3.562</c:v>
                </c:pt>
                <c:pt idx="1782">
                  <c:v>3.564</c:v>
                </c:pt>
                <c:pt idx="1783">
                  <c:v>3.566</c:v>
                </c:pt>
                <c:pt idx="1784">
                  <c:v>3.568</c:v>
                </c:pt>
                <c:pt idx="1785">
                  <c:v>3.57</c:v>
                </c:pt>
                <c:pt idx="1786">
                  <c:v>3.572</c:v>
                </c:pt>
                <c:pt idx="1787">
                  <c:v>3.574</c:v>
                </c:pt>
                <c:pt idx="1788">
                  <c:v>3.576</c:v>
                </c:pt>
                <c:pt idx="1789">
                  <c:v>3.578</c:v>
                </c:pt>
                <c:pt idx="1790">
                  <c:v>3.58</c:v>
                </c:pt>
                <c:pt idx="1791">
                  <c:v>3.582</c:v>
                </c:pt>
                <c:pt idx="1792">
                  <c:v>3.584</c:v>
                </c:pt>
                <c:pt idx="1793">
                  <c:v>3.586</c:v>
                </c:pt>
                <c:pt idx="1794">
                  <c:v>3.588</c:v>
                </c:pt>
                <c:pt idx="1795">
                  <c:v>3.59</c:v>
                </c:pt>
                <c:pt idx="1796">
                  <c:v>3.592</c:v>
                </c:pt>
                <c:pt idx="1797">
                  <c:v>3.594</c:v>
                </c:pt>
                <c:pt idx="1798">
                  <c:v>3.596</c:v>
                </c:pt>
                <c:pt idx="1799">
                  <c:v>3.598</c:v>
                </c:pt>
                <c:pt idx="1800">
                  <c:v>3.6</c:v>
                </c:pt>
                <c:pt idx="1801">
                  <c:v>3.602</c:v>
                </c:pt>
                <c:pt idx="1802">
                  <c:v>3.604</c:v>
                </c:pt>
                <c:pt idx="1803">
                  <c:v>3.606</c:v>
                </c:pt>
                <c:pt idx="1804">
                  <c:v>3.608</c:v>
                </c:pt>
                <c:pt idx="1805">
                  <c:v>3.61</c:v>
                </c:pt>
                <c:pt idx="1806">
                  <c:v>3.612</c:v>
                </c:pt>
                <c:pt idx="1807">
                  <c:v>3.614</c:v>
                </c:pt>
                <c:pt idx="1808">
                  <c:v>3.616</c:v>
                </c:pt>
                <c:pt idx="1809">
                  <c:v>3.618</c:v>
                </c:pt>
                <c:pt idx="1810">
                  <c:v>3.62</c:v>
                </c:pt>
                <c:pt idx="1811">
                  <c:v>3.622</c:v>
                </c:pt>
                <c:pt idx="1812">
                  <c:v>3.624</c:v>
                </c:pt>
                <c:pt idx="1813">
                  <c:v>3.626</c:v>
                </c:pt>
                <c:pt idx="1814">
                  <c:v>3.628</c:v>
                </c:pt>
                <c:pt idx="1815">
                  <c:v>3.63</c:v>
                </c:pt>
                <c:pt idx="1816">
                  <c:v>3.632</c:v>
                </c:pt>
                <c:pt idx="1817">
                  <c:v>3.634</c:v>
                </c:pt>
                <c:pt idx="1818">
                  <c:v>3.636</c:v>
                </c:pt>
                <c:pt idx="1819">
                  <c:v>3.638</c:v>
                </c:pt>
                <c:pt idx="1820">
                  <c:v>3.64</c:v>
                </c:pt>
                <c:pt idx="1821">
                  <c:v>3.642</c:v>
                </c:pt>
                <c:pt idx="1822">
                  <c:v>3.644</c:v>
                </c:pt>
                <c:pt idx="1823">
                  <c:v>3.646</c:v>
                </c:pt>
                <c:pt idx="1824">
                  <c:v>3.648</c:v>
                </c:pt>
                <c:pt idx="1825">
                  <c:v>3.65</c:v>
                </c:pt>
                <c:pt idx="1826">
                  <c:v>3.652</c:v>
                </c:pt>
                <c:pt idx="1827">
                  <c:v>3.654</c:v>
                </c:pt>
                <c:pt idx="1828">
                  <c:v>3.656</c:v>
                </c:pt>
                <c:pt idx="1829">
                  <c:v>3.658</c:v>
                </c:pt>
                <c:pt idx="1830">
                  <c:v>3.66</c:v>
                </c:pt>
                <c:pt idx="1831">
                  <c:v>3.662</c:v>
                </c:pt>
                <c:pt idx="1832">
                  <c:v>3.664</c:v>
                </c:pt>
                <c:pt idx="1833">
                  <c:v>3.666</c:v>
                </c:pt>
                <c:pt idx="1834">
                  <c:v>3.668</c:v>
                </c:pt>
                <c:pt idx="1835">
                  <c:v>3.67</c:v>
                </c:pt>
                <c:pt idx="1836">
                  <c:v>3.672</c:v>
                </c:pt>
                <c:pt idx="1837">
                  <c:v>3.674</c:v>
                </c:pt>
                <c:pt idx="1838">
                  <c:v>3.676</c:v>
                </c:pt>
                <c:pt idx="1839">
                  <c:v>3.678</c:v>
                </c:pt>
                <c:pt idx="1840">
                  <c:v>3.68</c:v>
                </c:pt>
                <c:pt idx="1841">
                  <c:v>3.682</c:v>
                </c:pt>
                <c:pt idx="1842">
                  <c:v>3.684</c:v>
                </c:pt>
                <c:pt idx="1843">
                  <c:v>3.686</c:v>
                </c:pt>
                <c:pt idx="1844">
                  <c:v>3.688</c:v>
                </c:pt>
                <c:pt idx="1845">
                  <c:v>3.69</c:v>
                </c:pt>
                <c:pt idx="1846">
                  <c:v>3.692</c:v>
                </c:pt>
                <c:pt idx="1847">
                  <c:v>3.694</c:v>
                </c:pt>
                <c:pt idx="1848">
                  <c:v>3.696</c:v>
                </c:pt>
                <c:pt idx="1849">
                  <c:v>3.698</c:v>
                </c:pt>
                <c:pt idx="1850">
                  <c:v>3.7</c:v>
                </c:pt>
                <c:pt idx="1851">
                  <c:v>3.702</c:v>
                </c:pt>
                <c:pt idx="1852">
                  <c:v>3.704</c:v>
                </c:pt>
                <c:pt idx="1853">
                  <c:v>3.706</c:v>
                </c:pt>
                <c:pt idx="1854">
                  <c:v>3.708</c:v>
                </c:pt>
                <c:pt idx="1855">
                  <c:v>3.71</c:v>
                </c:pt>
                <c:pt idx="1856">
                  <c:v>3.712</c:v>
                </c:pt>
                <c:pt idx="1857">
                  <c:v>3.714</c:v>
                </c:pt>
                <c:pt idx="1858">
                  <c:v>3.716</c:v>
                </c:pt>
                <c:pt idx="1859">
                  <c:v>3.718</c:v>
                </c:pt>
                <c:pt idx="1860">
                  <c:v>3.72</c:v>
                </c:pt>
                <c:pt idx="1861">
                  <c:v>3.722</c:v>
                </c:pt>
                <c:pt idx="1862">
                  <c:v>3.724</c:v>
                </c:pt>
                <c:pt idx="1863">
                  <c:v>3.726</c:v>
                </c:pt>
                <c:pt idx="1864">
                  <c:v>3.728</c:v>
                </c:pt>
                <c:pt idx="1865">
                  <c:v>3.73</c:v>
                </c:pt>
                <c:pt idx="1866">
                  <c:v>3.732</c:v>
                </c:pt>
                <c:pt idx="1867">
                  <c:v>3.734</c:v>
                </c:pt>
                <c:pt idx="1868">
                  <c:v>3.736</c:v>
                </c:pt>
                <c:pt idx="1869">
                  <c:v>3.738</c:v>
                </c:pt>
                <c:pt idx="1870">
                  <c:v>3.74</c:v>
                </c:pt>
                <c:pt idx="1871">
                  <c:v>3.742</c:v>
                </c:pt>
                <c:pt idx="1872">
                  <c:v>3.744</c:v>
                </c:pt>
                <c:pt idx="1873">
                  <c:v>3.746</c:v>
                </c:pt>
                <c:pt idx="1874">
                  <c:v>3.748</c:v>
                </c:pt>
                <c:pt idx="1875">
                  <c:v>3.75</c:v>
                </c:pt>
                <c:pt idx="1876">
                  <c:v>3.752</c:v>
                </c:pt>
                <c:pt idx="1877">
                  <c:v>3.754</c:v>
                </c:pt>
                <c:pt idx="1878">
                  <c:v>3.756</c:v>
                </c:pt>
                <c:pt idx="1879">
                  <c:v>3.758</c:v>
                </c:pt>
                <c:pt idx="1880">
                  <c:v>3.76</c:v>
                </c:pt>
                <c:pt idx="1881">
                  <c:v>3.762</c:v>
                </c:pt>
                <c:pt idx="1882">
                  <c:v>3.764</c:v>
                </c:pt>
                <c:pt idx="1883">
                  <c:v>3.766</c:v>
                </c:pt>
                <c:pt idx="1884">
                  <c:v>3.768</c:v>
                </c:pt>
                <c:pt idx="1885">
                  <c:v>3.77</c:v>
                </c:pt>
                <c:pt idx="1886">
                  <c:v>3.772</c:v>
                </c:pt>
                <c:pt idx="1887">
                  <c:v>3.774</c:v>
                </c:pt>
                <c:pt idx="1888">
                  <c:v>3.776</c:v>
                </c:pt>
                <c:pt idx="1889">
                  <c:v>3.778</c:v>
                </c:pt>
                <c:pt idx="1890">
                  <c:v>3.78</c:v>
                </c:pt>
                <c:pt idx="1891">
                  <c:v>3.782</c:v>
                </c:pt>
                <c:pt idx="1892">
                  <c:v>3.784</c:v>
                </c:pt>
                <c:pt idx="1893">
                  <c:v>3.786</c:v>
                </c:pt>
                <c:pt idx="1894">
                  <c:v>3.788</c:v>
                </c:pt>
                <c:pt idx="1895">
                  <c:v>3.79</c:v>
                </c:pt>
                <c:pt idx="1896">
                  <c:v>3.792</c:v>
                </c:pt>
                <c:pt idx="1897">
                  <c:v>3.794</c:v>
                </c:pt>
                <c:pt idx="1898">
                  <c:v>3.796</c:v>
                </c:pt>
                <c:pt idx="1899">
                  <c:v>3.798</c:v>
                </c:pt>
                <c:pt idx="1900">
                  <c:v>3.8</c:v>
                </c:pt>
                <c:pt idx="1901">
                  <c:v>3.802</c:v>
                </c:pt>
                <c:pt idx="1902">
                  <c:v>3.804</c:v>
                </c:pt>
                <c:pt idx="1903">
                  <c:v>3.806</c:v>
                </c:pt>
                <c:pt idx="1904">
                  <c:v>3.808</c:v>
                </c:pt>
                <c:pt idx="1905">
                  <c:v>3.81</c:v>
                </c:pt>
                <c:pt idx="1906">
                  <c:v>3.811999999999998</c:v>
                </c:pt>
                <c:pt idx="1907">
                  <c:v>3.814</c:v>
                </c:pt>
                <c:pt idx="1908">
                  <c:v>3.815999999999998</c:v>
                </c:pt>
                <c:pt idx="1909">
                  <c:v>3.818</c:v>
                </c:pt>
                <c:pt idx="1910">
                  <c:v>3.82</c:v>
                </c:pt>
                <c:pt idx="1911">
                  <c:v>3.822</c:v>
                </c:pt>
                <c:pt idx="1912">
                  <c:v>3.824</c:v>
                </c:pt>
                <c:pt idx="1913">
                  <c:v>3.826</c:v>
                </c:pt>
                <c:pt idx="1914">
                  <c:v>3.828</c:v>
                </c:pt>
                <c:pt idx="1915">
                  <c:v>3.83</c:v>
                </c:pt>
                <c:pt idx="1916">
                  <c:v>3.831999999999998</c:v>
                </c:pt>
                <c:pt idx="1917">
                  <c:v>3.834</c:v>
                </c:pt>
                <c:pt idx="1918">
                  <c:v>3.835999999999998</c:v>
                </c:pt>
                <c:pt idx="1919">
                  <c:v>3.838</c:v>
                </c:pt>
                <c:pt idx="1920">
                  <c:v>3.84</c:v>
                </c:pt>
                <c:pt idx="1921">
                  <c:v>3.842</c:v>
                </c:pt>
                <c:pt idx="1922">
                  <c:v>3.844</c:v>
                </c:pt>
                <c:pt idx="1923">
                  <c:v>3.846</c:v>
                </c:pt>
                <c:pt idx="1924">
                  <c:v>3.848</c:v>
                </c:pt>
                <c:pt idx="1925">
                  <c:v>3.85</c:v>
                </c:pt>
                <c:pt idx="1926">
                  <c:v>3.851999999999998</c:v>
                </c:pt>
                <c:pt idx="1927">
                  <c:v>3.854</c:v>
                </c:pt>
                <c:pt idx="1928">
                  <c:v>3.855999999999998</c:v>
                </c:pt>
                <c:pt idx="1929">
                  <c:v>3.858</c:v>
                </c:pt>
                <c:pt idx="1930">
                  <c:v>3.86</c:v>
                </c:pt>
                <c:pt idx="1931">
                  <c:v>3.862</c:v>
                </c:pt>
                <c:pt idx="1932">
                  <c:v>3.864</c:v>
                </c:pt>
                <c:pt idx="1933">
                  <c:v>3.866</c:v>
                </c:pt>
                <c:pt idx="1934">
                  <c:v>3.868</c:v>
                </c:pt>
                <c:pt idx="1935">
                  <c:v>3.87</c:v>
                </c:pt>
                <c:pt idx="1936">
                  <c:v>3.871999999999999</c:v>
                </c:pt>
                <c:pt idx="1937">
                  <c:v>3.874</c:v>
                </c:pt>
                <c:pt idx="1938">
                  <c:v>3.875999999999999</c:v>
                </c:pt>
                <c:pt idx="1939">
                  <c:v>3.878</c:v>
                </c:pt>
                <c:pt idx="1940">
                  <c:v>3.88</c:v>
                </c:pt>
                <c:pt idx="1941">
                  <c:v>3.882</c:v>
                </c:pt>
                <c:pt idx="1942">
                  <c:v>3.884</c:v>
                </c:pt>
                <c:pt idx="1943">
                  <c:v>3.886</c:v>
                </c:pt>
                <c:pt idx="1944">
                  <c:v>3.888</c:v>
                </c:pt>
                <c:pt idx="1945">
                  <c:v>3.89</c:v>
                </c:pt>
                <c:pt idx="1946">
                  <c:v>3.891999999999999</c:v>
                </c:pt>
                <c:pt idx="1947">
                  <c:v>3.894</c:v>
                </c:pt>
                <c:pt idx="1948">
                  <c:v>3.895999999999999</c:v>
                </c:pt>
                <c:pt idx="1949">
                  <c:v>3.898</c:v>
                </c:pt>
                <c:pt idx="1950">
                  <c:v>3.9</c:v>
                </c:pt>
                <c:pt idx="1951">
                  <c:v>3.902</c:v>
                </c:pt>
                <c:pt idx="1952">
                  <c:v>3.904</c:v>
                </c:pt>
                <c:pt idx="1953">
                  <c:v>3.906</c:v>
                </c:pt>
                <c:pt idx="1954">
                  <c:v>3.908</c:v>
                </c:pt>
                <c:pt idx="1955">
                  <c:v>3.91</c:v>
                </c:pt>
                <c:pt idx="1956">
                  <c:v>3.911999999999999</c:v>
                </c:pt>
                <c:pt idx="1957">
                  <c:v>3.914</c:v>
                </c:pt>
                <c:pt idx="1958">
                  <c:v>3.915999999999999</c:v>
                </c:pt>
                <c:pt idx="1959">
                  <c:v>3.918</c:v>
                </c:pt>
                <c:pt idx="1960">
                  <c:v>3.92</c:v>
                </c:pt>
                <c:pt idx="1961">
                  <c:v>3.922</c:v>
                </c:pt>
                <c:pt idx="1962">
                  <c:v>3.924</c:v>
                </c:pt>
                <c:pt idx="1963">
                  <c:v>3.926</c:v>
                </c:pt>
                <c:pt idx="1964">
                  <c:v>3.928</c:v>
                </c:pt>
                <c:pt idx="1965">
                  <c:v>3.93</c:v>
                </c:pt>
                <c:pt idx="1966">
                  <c:v>3.931999999999999</c:v>
                </c:pt>
                <c:pt idx="1967">
                  <c:v>3.934</c:v>
                </c:pt>
                <c:pt idx="1968">
                  <c:v>3.935999999999999</c:v>
                </c:pt>
                <c:pt idx="1969">
                  <c:v>3.938</c:v>
                </c:pt>
                <c:pt idx="1970">
                  <c:v>3.94</c:v>
                </c:pt>
                <c:pt idx="1971">
                  <c:v>3.942</c:v>
                </c:pt>
                <c:pt idx="1972">
                  <c:v>3.944</c:v>
                </c:pt>
                <c:pt idx="1973">
                  <c:v>3.946</c:v>
                </c:pt>
                <c:pt idx="1974">
                  <c:v>3.948</c:v>
                </c:pt>
                <c:pt idx="1975">
                  <c:v>3.95</c:v>
                </c:pt>
                <c:pt idx="1976">
                  <c:v>3.951999999999999</c:v>
                </c:pt>
                <c:pt idx="1977">
                  <c:v>3.954</c:v>
                </c:pt>
                <c:pt idx="1978">
                  <c:v>3.955999999999999</c:v>
                </c:pt>
                <c:pt idx="1979">
                  <c:v>3.958</c:v>
                </c:pt>
                <c:pt idx="1980">
                  <c:v>3.96</c:v>
                </c:pt>
                <c:pt idx="1981">
                  <c:v>3.962</c:v>
                </c:pt>
                <c:pt idx="1982">
                  <c:v>3.964</c:v>
                </c:pt>
                <c:pt idx="1983">
                  <c:v>3.966</c:v>
                </c:pt>
                <c:pt idx="1984">
                  <c:v>3.968</c:v>
                </c:pt>
                <c:pt idx="1985">
                  <c:v>3.97</c:v>
                </c:pt>
                <c:pt idx="1986">
                  <c:v>3.972</c:v>
                </c:pt>
                <c:pt idx="1987">
                  <c:v>3.974</c:v>
                </c:pt>
                <c:pt idx="1988">
                  <c:v>3.976</c:v>
                </c:pt>
                <c:pt idx="1989">
                  <c:v>3.978</c:v>
                </c:pt>
                <c:pt idx="1990">
                  <c:v>3.98</c:v>
                </c:pt>
                <c:pt idx="1991">
                  <c:v>3.982</c:v>
                </c:pt>
                <c:pt idx="1992">
                  <c:v>3.984</c:v>
                </c:pt>
                <c:pt idx="1993">
                  <c:v>3.986</c:v>
                </c:pt>
                <c:pt idx="1994">
                  <c:v>3.988</c:v>
                </c:pt>
                <c:pt idx="1995">
                  <c:v>3.99</c:v>
                </c:pt>
                <c:pt idx="1996">
                  <c:v>3.992</c:v>
                </c:pt>
                <c:pt idx="1997">
                  <c:v>3.994</c:v>
                </c:pt>
                <c:pt idx="1998">
                  <c:v>3.996</c:v>
                </c:pt>
                <c:pt idx="1999">
                  <c:v>3.998</c:v>
                </c:pt>
                <c:pt idx="2000">
                  <c:v>4.0</c:v>
                </c:pt>
                <c:pt idx="2001">
                  <c:v>4.002</c:v>
                </c:pt>
                <c:pt idx="2002">
                  <c:v>4.004</c:v>
                </c:pt>
                <c:pt idx="2003">
                  <c:v>4.006</c:v>
                </c:pt>
                <c:pt idx="2004">
                  <c:v>4.008</c:v>
                </c:pt>
                <c:pt idx="2005">
                  <c:v>4.01</c:v>
                </c:pt>
                <c:pt idx="2006">
                  <c:v>4.012</c:v>
                </c:pt>
                <c:pt idx="2007">
                  <c:v>4.013999999999998</c:v>
                </c:pt>
                <c:pt idx="2008">
                  <c:v>4.016</c:v>
                </c:pt>
                <c:pt idx="2009">
                  <c:v>4.017999999999997</c:v>
                </c:pt>
                <c:pt idx="2010">
                  <c:v>4.02</c:v>
                </c:pt>
                <c:pt idx="2011">
                  <c:v>4.021999999999998</c:v>
                </c:pt>
                <c:pt idx="2012">
                  <c:v>4.023999999999997</c:v>
                </c:pt>
                <c:pt idx="2013">
                  <c:v>4.025999999999997</c:v>
                </c:pt>
                <c:pt idx="2014">
                  <c:v>4.027999999999997</c:v>
                </c:pt>
                <c:pt idx="2015">
                  <c:v>4.03</c:v>
                </c:pt>
                <c:pt idx="2016">
                  <c:v>4.032</c:v>
                </c:pt>
                <c:pt idx="2017">
                  <c:v>4.034</c:v>
                </c:pt>
                <c:pt idx="2018">
                  <c:v>4.036</c:v>
                </c:pt>
                <c:pt idx="2019">
                  <c:v>4.038</c:v>
                </c:pt>
                <c:pt idx="2020">
                  <c:v>4.04</c:v>
                </c:pt>
                <c:pt idx="2021">
                  <c:v>4.042</c:v>
                </c:pt>
                <c:pt idx="2022">
                  <c:v>4.044</c:v>
                </c:pt>
                <c:pt idx="2023">
                  <c:v>4.046</c:v>
                </c:pt>
                <c:pt idx="2024">
                  <c:v>4.048</c:v>
                </c:pt>
                <c:pt idx="2025">
                  <c:v>4.05</c:v>
                </c:pt>
                <c:pt idx="2026">
                  <c:v>4.052</c:v>
                </c:pt>
                <c:pt idx="2027">
                  <c:v>4.053999999999998</c:v>
                </c:pt>
                <c:pt idx="2028">
                  <c:v>4.056</c:v>
                </c:pt>
                <c:pt idx="2029">
                  <c:v>4.057999999999997</c:v>
                </c:pt>
                <c:pt idx="2030">
                  <c:v>4.06</c:v>
                </c:pt>
                <c:pt idx="2031">
                  <c:v>4.061999999999998</c:v>
                </c:pt>
                <c:pt idx="2032">
                  <c:v>4.063999999999997</c:v>
                </c:pt>
                <c:pt idx="2033">
                  <c:v>4.065999999999997</c:v>
                </c:pt>
                <c:pt idx="2034">
                  <c:v>4.067999999999997</c:v>
                </c:pt>
                <c:pt idx="2035">
                  <c:v>4.07</c:v>
                </c:pt>
                <c:pt idx="2036">
                  <c:v>4.072</c:v>
                </c:pt>
                <c:pt idx="2037">
                  <c:v>4.074</c:v>
                </c:pt>
                <c:pt idx="2038">
                  <c:v>4.076</c:v>
                </c:pt>
                <c:pt idx="2039">
                  <c:v>4.078</c:v>
                </c:pt>
                <c:pt idx="2040">
                  <c:v>4.08</c:v>
                </c:pt>
                <c:pt idx="2041">
                  <c:v>4.082</c:v>
                </c:pt>
                <c:pt idx="2042">
                  <c:v>4.084</c:v>
                </c:pt>
                <c:pt idx="2043">
                  <c:v>4.086</c:v>
                </c:pt>
                <c:pt idx="2044">
                  <c:v>4.088</c:v>
                </c:pt>
                <c:pt idx="2045">
                  <c:v>4.09</c:v>
                </c:pt>
                <c:pt idx="2046">
                  <c:v>4.092</c:v>
                </c:pt>
                <c:pt idx="2047">
                  <c:v>4.093999999999999</c:v>
                </c:pt>
                <c:pt idx="2048">
                  <c:v>4.096</c:v>
                </c:pt>
                <c:pt idx="2049">
                  <c:v>4.097999999999997</c:v>
                </c:pt>
                <c:pt idx="2050">
                  <c:v>4.1</c:v>
                </c:pt>
                <c:pt idx="2051">
                  <c:v>4.101999999999999</c:v>
                </c:pt>
                <c:pt idx="2052">
                  <c:v>4.103999999999997</c:v>
                </c:pt>
                <c:pt idx="2053">
                  <c:v>4.105999999999997</c:v>
                </c:pt>
                <c:pt idx="2054">
                  <c:v>4.107999999999997</c:v>
                </c:pt>
                <c:pt idx="2055">
                  <c:v>4.109999999999999</c:v>
                </c:pt>
                <c:pt idx="2056">
                  <c:v>4.111999999999997</c:v>
                </c:pt>
                <c:pt idx="2057">
                  <c:v>4.113999999999997</c:v>
                </c:pt>
                <c:pt idx="2058">
                  <c:v>4.115999999999997</c:v>
                </c:pt>
                <c:pt idx="2059">
                  <c:v>4.117999999999997</c:v>
                </c:pt>
                <c:pt idx="2060">
                  <c:v>4.119999999999997</c:v>
                </c:pt>
                <c:pt idx="2061">
                  <c:v>4.121999999999997</c:v>
                </c:pt>
                <c:pt idx="2062">
                  <c:v>4.123999999999997</c:v>
                </c:pt>
                <c:pt idx="2063">
                  <c:v>4.125999999999997</c:v>
                </c:pt>
                <c:pt idx="2064">
                  <c:v>4.127999999999996</c:v>
                </c:pt>
                <c:pt idx="2065">
                  <c:v>4.13</c:v>
                </c:pt>
                <c:pt idx="2066">
                  <c:v>4.132</c:v>
                </c:pt>
                <c:pt idx="2067">
                  <c:v>4.133999999999999</c:v>
                </c:pt>
                <c:pt idx="2068">
                  <c:v>4.136</c:v>
                </c:pt>
                <c:pt idx="2069">
                  <c:v>4.137999999999997</c:v>
                </c:pt>
                <c:pt idx="2070">
                  <c:v>4.14</c:v>
                </c:pt>
                <c:pt idx="2071">
                  <c:v>4.141999999999999</c:v>
                </c:pt>
                <c:pt idx="2072">
                  <c:v>4.143999999999997</c:v>
                </c:pt>
                <c:pt idx="2073">
                  <c:v>4.145999999999997</c:v>
                </c:pt>
                <c:pt idx="2074">
                  <c:v>4.147999999999997</c:v>
                </c:pt>
                <c:pt idx="2075">
                  <c:v>4.149999999999999</c:v>
                </c:pt>
                <c:pt idx="2076">
                  <c:v>4.151999999999997</c:v>
                </c:pt>
                <c:pt idx="2077">
                  <c:v>4.153999999999997</c:v>
                </c:pt>
                <c:pt idx="2078">
                  <c:v>4.155999999999997</c:v>
                </c:pt>
                <c:pt idx="2079">
                  <c:v>4.157999999999997</c:v>
                </c:pt>
                <c:pt idx="2080">
                  <c:v>4.159999999999997</c:v>
                </c:pt>
                <c:pt idx="2081">
                  <c:v>4.161999999999997</c:v>
                </c:pt>
                <c:pt idx="2082">
                  <c:v>4.163999999999997</c:v>
                </c:pt>
                <c:pt idx="2083">
                  <c:v>4.165999999999997</c:v>
                </c:pt>
                <c:pt idx="2084">
                  <c:v>4.167999999999996</c:v>
                </c:pt>
                <c:pt idx="2085">
                  <c:v>4.17</c:v>
                </c:pt>
                <c:pt idx="2086">
                  <c:v>4.172</c:v>
                </c:pt>
                <c:pt idx="2087">
                  <c:v>4.173999999999999</c:v>
                </c:pt>
                <c:pt idx="2088">
                  <c:v>4.176</c:v>
                </c:pt>
                <c:pt idx="2089">
                  <c:v>4.177999999999997</c:v>
                </c:pt>
                <c:pt idx="2090">
                  <c:v>4.18</c:v>
                </c:pt>
                <c:pt idx="2091">
                  <c:v>4.181999999999999</c:v>
                </c:pt>
                <c:pt idx="2092">
                  <c:v>4.183999999999997</c:v>
                </c:pt>
                <c:pt idx="2093">
                  <c:v>4.185999999999997</c:v>
                </c:pt>
                <c:pt idx="2094">
                  <c:v>4.187999999999997</c:v>
                </c:pt>
                <c:pt idx="2095">
                  <c:v>4.189999999999999</c:v>
                </c:pt>
                <c:pt idx="2096">
                  <c:v>4.191999999999997</c:v>
                </c:pt>
                <c:pt idx="2097">
                  <c:v>4.193999999999997</c:v>
                </c:pt>
                <c:pt idx="2098">
                  <c:v>4.195999999999997</c:v>
                </c:pt>
                <c:pt idx="2099">
                  <c:v>4.197999999999997</c:v>
                </c:pt>
                <c:pt idx="2100">
                  <c:v>4.2</c:v>
                </c:pt>
                <c:pt idx="2101">
                  <c:v>4.202</c:v>
                </c:pt>
                <c:pt idx="2102">
                  <c:v>4.204</c:v>
                </c:pt>
                <c:pt idx="2103">
                  <c:v>4.206</c:v>
                </c:pt>
                <c:pt idx="2104">
                  <c:v>4.208</c:v>
                </c:pt>
                <c:pt idx="2105">
                  <c:v>4.21</c:v>
                </c:pt>
                <c:pt idx="2106">
                  <c:v>4.212</c:v>
                </c:pt>
                <c:pt idx="2107">
                  <c:v>4.214</c:v>
                </c:pt>
                <c:pt idx="2108">
                  <c:v>4.216</c:v>
                </c:pt>
                <c:pt idx="2109">
                  <c:v>4.218</c:v>
                </c:pt>
                <c:pt idx="2110">
                  <c:v>4.22</c:v>
                </c:pt>
                <c:pt idx="2111">
                  <c:v>4.222</c:v>
                </c:pt>
                <c:pt idx="2112">
                  <c:v>4.223999999999998</c:v>
                </c:pt>
                <c:pt idx="2113">
                  <c:v>4.226</c:v>
                </c:pt>
                <c:pt idx="2114">
                  <c:v>4.227999999999997</c:v>
                </c:pt>
                <c:pt idx="2115">
                  <c:v>4.23</c:v>
                </c:pt>
                <c:pt idx="2116">
                  <c:v>4.232</c:v>
                </c:pt>
                <c:pt idx="2117">
                  <c:v>4.234</c:v>
                </c:pt>
                <c:pt idx="2118">
                  <c:v>4.236</c:v>
                </c:pt>
                <c:pt idx="2119">
                  <c:v>4.238</c:v>
                </c:pt>
                <c:pt idx="2120">
                  <c:v>4.24</c:v>
                </c:pt>
                <c:pt idx="2121">
                  <c:v>4.242</c:v>
                </c:pt>
                <c:pt idx="2122">
                  <c:v>4.244</c:v>
                </c:pt>
                <c:pt idx="2123">
                  <c:v>4.246</c:v>
                </c:pt>
                <c:pt idx="2124">
                  <c:v>4.248</c:v>
                </c:pt>
                <c:pt idx="2125">
                  <c:v>4.25</c:v>
                </c:pt>
                <c:pt idx="2126">
                  <c:v>4.252</c:v>
                </c:pt>
                <c:pt idx="2127">
                  <c:v>4.254</c:v>
                </c:pt>
                <c:pt idx="2128">
                  <c:v>4.256</c:v>
                </c:pt>
                <c:pt idx="2129">
                  <c:v>4.258</c:v>
                </c:pt>
                <c:pt idx="2130">
                  <c:v>4.26</c:v>
                </c:pt>
                <c:pt idx="2131">
                  <c:v>4.262</c:v>
                </c:pt>
                <c:pt idx="2132">
                  <c:v>4.263999999999998</c:v>
                </c:pt>
                <c:pt idx="2133">
                  <c:v>4.266</c:v>
                </c:pt>
                <c:pt idx="2134">
                  <c:v>4.267999999999997</c:v>
                </c:pt>
                <c:pt idx="2135">
                  <c:v>4.27</c:v>
                </c:pt>
                <c:pt idx="2136">
                  <c:v>4.272</c:v>
                </c:pt>
                <c:pt idx="2137">
                  <c:v>4.274</c:v>
                </c:pt>
                <c:pt idx="2138">
                  <c:v>4.276</c:v>
                </c:pt>
                <c:pt idx="2139">
                  <c:v>4.278</c:v>
                </c:pt>
                <c:pt idx="2140">
                  <c:v>4.28</c:v>
                </c:pt>
                <c:pt idx="2141">
                  <c:v>4.282</c:v>
                </c:pt>
                <c:pt idx="2142">
                  <c:v>4.284</c:v>
                </c:pt>
                <c:pt idx="2143">
                  <c:v>4.286</c:v>
                </c:pt>
                <c:pt idx="2144">
                  <c:v>4.288</c:v>
                </c:pt>
                <c:pt idx="2145">
                  <c:v>4.29</c:v>
                </c:pt>
                <c:pt idx="2146">
                  <c:v>4.292</c:v>
                </c:pt>
                <c:pt idx="2147">
                  <c:v>4.294</c:v>
                </c:pt>
                <c:pt idx="2148">
                  <c:v>4.296</c:v>
                </c:pt>
                <c:pt idx="2149">
                  <c:v>4.298</c:v>
                </c:pt>
                <c:pt idx="2150">
                  <c:v>4.3</c:v>
                </c:pt>
                <c:pt idx="2151">
                  <c:v>4.302</c:v>
                </c:pt>
                <c:pt idx="2152">
                  <c:v>4.303999999999998</c:v>
                </c:pt>
                <c:pt idx="2153">
                  <c:v>4.306</c:v>
                </c:pt>
                <c:pt idx="2154">
                  <c:v>4.307999999999997</c:v>
                </c:pt>
                <c:pt idx="2155">
                  <c:v>4.31</c:v>
                </c:pt>
                <c:pt idx="2156">
                  <c:v>4.311999999999998</c:v>
                </c:pt>
                <c:pt idx="2157">
                  <c:v>4.313999999999997</c:v>
                </c:pt>
                <c:pt idx="2158">
                  <c:v>4.315999999999997</c:v>
                </c:pt>
                <c:pt idx="2159">
                  <c:v>4.317999999999997</c:v>
                </c:pt>
                <c:pt idx="2160">
                  <c:v>4.319999999999998</c:v>
                </c:pt>
                <c:pt idx="2161">
                  <c:v>4.321999999999997</c:v>
                </c:pt>
                <c:pt idx="2162">
                  <c:v>4.323999999999997</c:v>
                </c:pt>
                <c:pt idx="2163">
                  <c:v>4.325999999999997</c:v>
                </c:pt>
                <c:pt idx="2164">
                  <c:v>4.327999999999997</c:v>
                </c:pt>
                <c:pt idx="2165">
                  <c:v>4.33</c:v>
                </c:pt>
                <c:pt idx="2166">
                  <c:v>4.332</c:v>
                </c:pt>
                <c:pt idx="2167">
                  <c:v>4.334</c:v>
                </c:pt>
                <c:pt idx="2168">
                  <c:v>4.336</c:v>
                </c:pt>
                <c:pt idx="2169">
                  <c:v>4.338</c:v>
                </c:pt>
                <c:pt idx="2170">
                  <c:v>4.34</c:v>
                </c:pt>
                <c:pt idx="2171">
                  <c:v>4.342</c:v>
                </c:pt>
                <c:pt idx="2172">
                  <c:v>4.343999999999998</c:v>
                </c:pt>
                <c:pt idx="2173">
                  <c:v>4.346</c:v>
                </c:pt>
                <c:pt idx="2174">
                  <c:v>4.347999999999997</c:v>
                </c:pt>
                <c:pt idx="2175">
                  <c:v>4.35</c:v>
                </c:pt>
                <c:pt idx="2176">
                  <c:v>4.351999999999998</c:v>
                </c:pt>
                <c:pt idx="2177">
                  <c:v>4.353999999999997</c:v>
                </c:pt>
                <c:pt idx="2178">
                  <c:v>4.355999999999997</c:v>
                </c:pt>
                <c:pt idx="2179">
                  <c:v>4.357999999999997</c:v>
                </c:pt>
                <c:pt idx="2180">
                  <c:v>4.359999999999998</c:v>
                </c:pt>
                <c:pt idx="2181">
                  <c:v>4.361999999999997</c:v>
                </c:pt>
                <c:pt idx="2182">
                  <c:v>4.363999999999997</c:v>
                </c:pt>
                <c:pt idx="2183">
                  <c:v>4.365999999999997</c:v>
                </c:pt>
                <c:pt idx="2184">
                  <c:v>4.367999999999997</c:v>
                </c:pt>
                <c:pt idx="2185">
                  <c:v>4.37</c:v>
                </c:pt>
                <c:pt idx="2186">
                  <c:v>4.372</c:v>
                </c:pt>
                <c:pt idx="2187">
                  <c:v>4.374</c:v>
                </c:pt>
                <c:pt idx="2188">
                  <c:v>4.376</c:v>
                </c:pt>
                <c:pt idx="2189">
                  <c:v>4.378</c:v>
                </c:pt>
                <c:pt idx="2190">
                  <c:v>4.38</c:v>
                </c:pt>
                <c:pt idx="2191">
                  <c:v>4.382</c:v>
                </c:pt>
                <c:pt idx="2192">
                  <c:v>4.383999999999999</c:v>
                </c:pt>
                <c:pt idx="2193">
                  <c:v>4.386</c:v>
                </c:pt>
                <c:pt idx="2194">
                  <c:v>4.387999999999997</c:v>
                </c:pt>
                <c:pt idx="2195">
                  <c:v>4.39</c:v>
                </c:pt>
                <c:pt idx="2196">
                  <c:v>4.391999999999999</c:v>
                </c:pt>
                <c:pt idx="2197">
                  <c:v>4.393999999999997</c:v>
                </c:pt>
                <c:pt idx="2198">
                  <c:v>4.395999999999997</c:v>
                </c:pt>
                <c:pt idx="2199">
                  <c:v>4.397999999999997</c:v>
                </c:pt>
                <c:pt idx="2200">
                  <c:v>4.4</c:v>
                </c:pt>
                <c:pt idx="2201">
                  <c:v>4.402</c:v>
                </c:pt>
                <c:pt idx="2202">
                  <c:v>4.404</c:v>
                </c:pt>
                <c:pt idx="2203">
                  <c:v>4.406</c:v>
                </c:pt>
                <c:pt idx="2204">
                  <c:v>4.408</c:v>
                </c:pt>
                <c:pt idx="2205">
                  <c:v>4.41</c:v>
                </c:pt>
                <c:pt idx="2206">
                  <c:v>4.412</c:v>
                </c:pt>
                <c:pt idx="2207">
                  <c:v>4.414</c:v>
                </c:pt>
                <c:pt idx="2208">
                  <c:v>4.416</c:v>
                </c:pt>
                <c:pt idx="2209">
                  <c:v>4.418</c:v>
                </c:pt>
                <c:pt idx="2210">
                  <c:v>4.42</c:v>
                </c:pt>
                <c:pt idx="2211">
                  <c:v>4.422</c:v>
                </c:pt>
                <c:pt idx="2212">
                  <c:v>4.423999999999999</c:v>
                </c:pt>
                <c:pt idx="2213">
                  <c:v>4.426</c:v>
                </c:pt>
                <c:pt idx="2214">
                  <c:v>4.427999999999997</c:v>
                </c:pt>
                <c:pt idx="2215">
                  <c:v>4.43</c:v>
                </c:pt>
                <c:pt idx="2216">
                  <c:v>4.432</c:v>
                </c:pt>
                <c:pt idx="2217">
                  <c:v>4.434</c:v>
                </c:pt>
                <c:pt idx="2218">
                  <c:v>4.436</c:v>
                </c:pt>
                <c:pt idx="2219">
                  <c:v>4.438</c:v>
                </c:pt>
                <c:pt idx="2220">
                  <c:v>4.44</c:v>
                </c:pt>
                <c:pt idx="2221">
                  <c:v>4.442</c:v>
                </c:pt>
                <c:pt idx="2222">
                  <c:v>4.444</c:v>
                </c:pt>
                <c:pt idx="2223">
                  <c:v>4.446</c:v>
                </c:pt>
                <c:pt idx="2224">
                  <c:v>4.448</c:v>
                </c:pt>
                <c:pt idx="2225">
                  <c:v>4.45</c:v>
                </c:pt>
                <c:pt idx="2226">
                  <c:v>4.452</c:v>
                </c:pt>
                <c:pt idx="2227">
                  <c:v>4.454</c:v>
                </c:pt>
                <c:pt idx="2228">
                  <c:v>4.456</c:v>
                </c:pt>
                <c:pt idx="2229">
                  <c:v>4.458</c:v>
                </c:pt>
                <c:pt idx="2230">
                  <c:v>4.46</c:v>
                </c:pt>
                <c:pt idx="2231">
                  <c:v>4.462</c:v>
                </c:pt>
                <c:pt idx="2232">
                  <c:v>4.463999999999999</c:v>
                </c:pt>
                <c:pt idx="2233">
                  <c:v>4.466</c:v>
                </c:pt>
                <c:pt idx="2234">
                  <c:v>4.468</c:v>
                </c:pt>
                <c:pt idx="2235">
                  <c:v>4.47</c:v>
                </c:pt>
                <c:pt idx="2236">
                  <c:v>4.472</c:v>
                </c:pt>
                <c:pt idx="2237">
                  <c:v>4.474</c:v>
                </c:pt>
                <c:pt idx="2238">
                  <c:v>4.476</c:v>
                </c:pt>
                <c:pt idx="2239">
                  <c:v>4.478</c:v>
                </c:pt>
                <c:pt idx="2240">
                  <c:v>4.48</c:v>
                </c:pt>
                <c:pt idx="2241">
                  <c:v>4.482</c:v>
                </c:pt>
                <c:pt idx="2242">
                  <c:v>4.484</c:v>
                </c:pt>
                <c:pt idx="2243">
                  <c:v>4.486</c:v>
                </c:pt>
                <c:pt idx="2244">
                  <c:v>4.488</c:v>
                </c:pt>
                <c:pt idx="2245">
                  <c:v>4.49</c:v>
                </c:pt>
                <c:pt idx="2246">
                  <c:v>4.492</c:v>
                </c:pt>
                <c:pt idx="2247">
                  <c:v>4.494</c:v>
                </c:pt>
                <c:pt idx="2248">
                  <c:v>4.496</c:v>
                </c:pt>
                <c:pt idx="2249">
                  <c:v>4.498</c:v>
                </c:pt>
                <c:pt idx="2250">
                  <c:v>4.5</c:v>
                </c:pt>
                <c:pt idx="2251">
                  <c:v>4.502</c:v>
                </c:pt>
                <c:pt idx="2252">
                  <c:v>4.504</c:v>
                </c:pt>
                <c:pt idx="2253">
                  <c:v>4.506</c:v>
                </c:pt>
                <c:pt idx="2254">
                  <c:v>4.508</c:v>
                </c:pt>
                <c:pt idx="2255">
                  <c:v>4.51</c:v>
                </c:pt>
                <c:pt idx="2256">
                  <c:v>4.512</c:v>
                </c:pt>
                <c:pt idx="2257">
                  <c:v>4.513999999999998</c:v>
                </c:pt>
                <c:pt idx="2258">
                  <c:v>4.516</c:v>
                </c:pt>
                <c:pt idx="2259">
                  <c:v>4.517999999999997</c:v>
                </c:pt>
                <c:pt idx="2260">
                  <c:v>4.52</c:v>
                </c:pt>
                <c:pt idx="2261">
                  <c:v>4.521999999999998</c:v>
                </c:pt>
                <c:pt idx="2262">
                  <c:v>4.523999999999997</c:v>
                </c:pt>
                <c:pt idx="2263">
                  <c:v>4.525999999999997</c:v>
                </c:pt>
                <c:pt idx="2264">
                  <c:v>4.527999999999997</c:v>
                </c:pt>
                <c:pt idx="2265">
                  <c:v>4.53</c:v>
                </c:pt>
                <c:pt idx="2266">
                  <c:v>4.532</c:v>
                </c:pt>
                <c:pt idx="2267">
                  <c:v>4.534</c:v>
                </c:pt>
                <c:pt idx="2268">
                  <c:v>4.536</c:v>
                </c:pt>
                <c:pt idx="2269">
                  <c:v>4.538</c:v>
                </c:pt>
                <c:pt idx="2270">
                  <c:v>4.54</c:v>
                </c:pt>
                <c:pt idx="2271">
                  <c:v>4.542</c:v>
                </c:pt>
                <c:pt idx="2272">
                  <c:v>4.544</c:v>
                </c:pt>
                <c:pt idx="2273">
                  <c:v>4.546</c:v>
                </c:pt>
                <c:pt idx="2274">
                  <c:v>4.548</c:v>
                </c:pt>
                <c:pt idx="2275">
                  <c:v>4.55</c:v>
                </c:pt>
                <c:pt idx="2276">
                  <c:v>4.552</c:v>
                </c:pt>
                <c:pt idx="2277">
                  <c:v>4.553999999999998</c:v>
                </c:pt>
                <c:pt idx="2278">
                  <c:v>4.556</c:v>
                </c:pt>
                <c:pt idx="2279">
                  <c:v>4.557999999999997</c:v>
                </c:pt>
                <c:pt idx="2280">
                  <c:v>4.56</c:v>
                </c:pt>
                <c:pt idx="2281">
                  <c:v>4.561999999999998</c:v>
                </c:pt>
                <c:pt idx="2282">
                  <c:v>4.563999999999997</c:v>
                </c:pt>
                <c:pt idx="2283">
                  <c:v>4.565999999999997</c:v>
                </c:pt>
                <c:pt idx="2284">
                  <c:v>4.567999999999997</c:v>
                </c:pt>
                <c:pt idx="2285">
                  <c:v>4.57</c:v>
                </c:pt>
                <c:pt idx="2286">
                  <c:v>4.572</c:v>
                </c:pt>
                <c:pt idx="2287">
                  <c:v>4.574</c:v>
                </c:pt>
                <c:pt idx="2288">
                  <c:v>4.576</c:v>
                </c:pt>
                <c:pt idx="2289">
                  <c:v>4.578</c:v>
                </c:pt>
                <c:pt idx="2290">
                  <c:v>4.58</c:v>
                </c:pt>
                <c:pt idx="2291">
                  <c:v>4.582</c:v>
                </c:pt>
                <c:pt idx="2292">
                  <c:v>4.584</c:v>
                </c:pt>
                <c:pt idx="2293">
                  <c:v>4.586</c:v>
                </c:pt>
                <c:pt idx="2294">
                  <c:v>4.588</c:v>
                </c:pt>
                <c:pt idx="2295">
                  <c:v>4.59</c:v>
                </c:pt>
                <c:pt idx="2296">
                  <c:v>4.592</c:v>
                </c:pt>
                <c:pt idx="2297">
                  <c:v>4.593999999999999</c:v>
                </c:pt>
                <c:pt idx="2298">
                  <c:v>4.596</c:v>
                </c:pt>
                <c:pt idx="2299">
                  <c:v>4.597999999999997</c:v>
                </c:pt>
                <c:pt idx="2300">
                  <c:v>4.6</c:v>
                </c:pt>
                <c:pt idx="2301">
                  <c:v>4.601999999999998</c:v>
                </c:pt>
                <c:pt idx="2302">
                  <c:v>4.603999999999997</c:v>
                </c:pt>
                <c:pt idx="2303">
                  <c:v>4.605999999999997</c:v>
                </c:pt>
                <c:pt idx="2304">
                  <c:v>4.607999999999997</c:v>
                </c:pt>
                <c:pt idx="2305">
                  <c:v>4.609999999999998</c:v>
                </c:pt>
                <c:pt idx="2306">
                  <c:v>4.611999999999997</c:v>
                </c:pt>
                <c:pt idx="2307">
                  <c:v>4.613999999999997</c:v>
                </c:pt>
                <c:pt idx="2308">
                  <c:v>4.615999999999997</c:v>
                </c:pt>
                <c:pt idx="2309">
                  <c:v>4.617999999999997</c:v>
                </c:pt>
                <c:pt idx="2310">
                  <c:v>4.619999999999997</c:v>
                </c:pt>
                <c:pt idx="2311">
                  <c:v>4.621999999999997</c:v>
                </c:pt>
                <c:pt idx="2312">
                  <c:v>4.623999999999997</c:v>
                </c:pt>
                <c:pt idx="2313">
                  <c:v>4.625999999999997</c:v>
                </c:pt>
                <c:pt idx="2314">
                  <c:v>4.627999999999996</c:v>
                </c:pt>
                <c:pt idx="2315">
                  <c:v>4.63</c:v>
                </c:pt>
                <c:pt idx="2316">
                  <c:v>4.632</c:v>
                </c:pt>
                <c:pt idx="2317">
                  <c:v>4.633999999999998</c:v>
                </c:pt>
                <c:pt idx="2318">
                  <c:v>4.636</c:v>
                </c:pt>
                <c:pt idx="2319">
                  <c:v>4.637999999999997</c:v>
                </c:pt>
                <c:pt idx="2320">
                  <c:v>4.64</c:v>
                </c:pt>
                <c:pt idx="2321">
                  <c:v>4.641999999999998</c:v>
                </c:pt>
                <c:pt idx="2322">
                  <c:v>4.643999999999997</c:v>
                </c:pt>
                <c:pt idx="2323">
                  <c:v>4.645999999999997</c:v>
                </c:pt>
                <c:pt idx="2324">
                  <c:v>4.647999999999997</c:v>
                </c:pt>
                <c:pt idx="2325">
                  <c:v>4.649999999999998</c:v>
                </c:pt>
                <c:pt idx="2326">
                  <c:v>4.651999999999997</c:v>
                </c:pt>
                <c:pt idx="2327">
                  <c:v>4.653999999999997</c:v>
                </c:pt>
                <c:pt idx="2328">
                  <c:v>4.655999999999997</c:v>
                </c:pt>
                <c:pt idx="2329">
                  <c:v>4.657999999999997</c:v>
                </c:pt>
                <c:pt idx="2330">
                  <c:v>4.659999999999997</c:v>
                </c:pt>
                <c:pt idx="2331">
                  <c:v>4.661999999999997</c:v>
                </c:pt>
                <c:pt idx="2332">
                  <c:v>4.663999999999997</c:v>
                </c:pt>
                <c:pt idx="2333">
                  <c:v>4.665999999999997</c:v>
                </c:pt>
                <c:pt idx="2334">
                  <c:v>4.667999999999996</c:v>
                </c:pt>
                <c:pt idx="2335">
                  <c:v>4.67</c:v>
                </c:pt>
                <c:pt idx="2336">
                  <c:v>4.672</c:v>
                </c:pt>
                <c:pt idx="2337">
                  <c:v>4.673999999999999</c:v>
                </c:pt>
                <c:pt idx="2338">
                  <c:v>4.676</c:v>
                </c:pt>
                <c:pt idx="2339">
                  <c:v>4.677999999999997</c:v>
                </c:pt>
                <c:pt idx="2340">
                  <c:v>4.68</c:v>
                </c:pt>
                <c:pt idx="2341">
                  <c:v>4.681999999999999</c:v>
                </c:pt>
                <c:pt idx="2342">
                  <c:v>4.683999999999997</c:v>
                </c:pt>
                <c:pt idx="2343">
                  <c:v>4.685999999999997</c:v>
                </c:pt>
                <c:pt idx="2344">
                  <c:v>4.687999999999997</c:v>
                </c:pt>
                <c:pt idx="2345">
                  <c:v>4.689999999999999</c:v>
                </c:pt>
                <c:pt idx="2346">
                  <c:v>4.691999999999997</c:v>
                </c:pt>
                <c:pt idx="2347">
                  <c:v>4.693999999999997</c:v>
                </c:pt>
                <c:pt idx="2348">
                  <c:v>4.695999999999997</c:v>
                </c:pt>
                <c:pt idx="2349">
                  <c:v>4.697999999999997</c:v>
                </c:pt>
                <c:pt idx="2350">
                  <c:v>4.7</c:v>
                </c:pt>
                <c:pt idx="2351">
                  <c:v>4.702</c:v>
                </c:pt>
                <c:pt idx="2352">
                  <c:v>4.704</c:v>
                </c:pt>
                <c:pt idx="2353">
                  <c:v>4.706</c:v>
                </c:pt>
                <c:pt idx="2354">
                  <c:v>4.708</c:v>
                </c:pt>
                <c:pt idx="2355">
                  <c:v>4.71</c:v>
                </c:pt>
                <c:pt idx="2356">
                  <c:v>4.712</c:v>
                </c:pt>
                <c:pt idx="2357">
                  <c:v>4.713999999999999</c:v>
                </c:pt>
                <c:pt idx="2358">
                  <c:v>4.716</c:v>
                </c:pt>
                <c:pt idx="2359">
                  <c:v>4.718</c:v>
                </c:pt>
                <c:pt idx="2360">
                  <c:v>4.72</c:v>
                </c:pt>
                <c:pt idx="2361">
                  <c:v>4.721999999999999</c:v>
                </c:pt>
                <c:pt idx="2362">
                  <c:v>4.723999999999997</c:v>
                </c:pt>
                <c:pt idx="2363">
                  <c:v>4.726</c:v>
                </c:pt>
                <c:pt idx="2364">
                  <c:v>4.727999999999997</c:v>
                </c:pt>
                <c:pt idx="2365">
                  <c:v>4.73</c:v>
                </c:pt>
                <c:pt idx="2366">
                  <c:v>4.732</c:v>
                </c:pt>
                <c:pt idx="2367">
                  <c:v>4.734</c:v>
                </c:pt>
                <c:pt idx="2368">
                  <c:v>4.736</c:v>
                </c:pt>
                <c:pt idx="2369">
                  <c:v>4.738</c:v>
                </c:pt>
                <c:pt idx="2370">
                  <c:v>4.74</c:v>
                </c:pt>
                <c:pt idx="2371">
                  <c:v>4.742</c:v>
                </c:pt>
                <c:pt idx="2372">
                  <c:v>4.744</c:v>
                </c:pt>
                <c:pt idx="2373">
                  <c:v>4.746</c:v>
                </c:pt>
                <c:pt idx="2374">
                  <c:v>4.748</c:v>
                </c:pt>
                <c:pt idx="2375">
                  <c:v>4.75</c:v>
                </c:pt>
                <c:pt idx="2376">
                  <c:v>4.752</c:v>
                </c:pt>
                <c:pt idx="2377">
                  <c:v>4.753999999999999</c:v>
                </c:pt>
                <c:pt idx="2378">
                  <c:v>4.756</c:v>
                </c:pt>
                <c:pt idx="2379">
                  <c:v>4.758</c:v>
                </c:pt>
                <c:pt idx="2380">
                  <c:v>4.76</c:v>
                </c:pt>
                <c:pt idx="2381">
                  <c:v>4.761999999999999</c:v>
                </c:pt>
                <c:pt idx="2382">
                  <c:v>4.763999999999997</c:v>
                </c:pt>
                <c:pt idx="2383">
                  <c:v>4.766</c:v>
                </c:pt>
                <c:pt idx="2384">
                  <c:v>4.767999999999997</c:v>
                </c:pt>
                <c:pt idx="2385">
                  <c:v>4.769999999999999</c:v>
                </c:pt>
                <c:pt idx="2386">
                  <c:v>4.772</c:v>
                </c:pt>
                <c:pt idx="2387">
                  <c:v>4.774</c:v>
                </c:pt>
                <c:pt idx="2388">
                  <c:v>4.776</c:v>
                </c:pt>
                <c:pt idx="2389">
                  <c:v>4.778</c:v>
                </c:pt>
                <c:pt idx="2390">
                  <c:v>4.78</c:v>
                </c:pt>
                <c:pt idx="2391">
                  <c:v>4.782</c:v>
                </c:pt>
                <c:pt idx="2392">
                  <c:v>4.784</c:v>
                </c:pt>
                <c:pt idx="2393">
                  <c:v>4.786</c:v>
                </c:pt>
                <c:pt idx="2394">
                  <c:v>4.788</c:v>
                </c:pt>
                <c:pt idx="2395">
                  <c:v>4.79</c:v>
                </c:pt>
                <c:pt idx="2396">
                  <c:v>4.792</c:v>
                </c:pt>
                <c:pt idx="2397">
                  <c:v>4.794</c:v>
                </c:pt>
                <c:pt idx="2398">
                  <c:v>4.796</c:v>
                </c:pt>
                <c:pt idx="2399">
                  <c:v>4.798</c:v>
                </c:pt>
                <c:pt idx="2400">
                  <c:v>4.8</c:v>
                </c:pt>
                <c:pt idx="2401">
                  <c:v>4.802</c:v>
                </c:pt>
                <c:pt idx="2402">
                  <c:v>4.803999999999998</c:v>
                </c:pt>
                <c:pt idx="2403">
                  <c:v>4.806</c:v>
                </c:pt>
                <c:pt idx="2404">
                  <c:v>4.807999999999997</c:v>
                </c:pt>
                <c:pt idx="2405">
                  <c:v>4.81</c:v>
                </c:pt>
                <c:pt idx="2406">
                  <c:v>4.811999999999998</c:v>
                </c:pt>
                <c:pt idx="2407">
                  <c:v>4.813999999999997</c:v>
                </c:pt>
                <c:pt idx="2408">
                  <c:v>4.815999999999997</c:v>
                </c:pt>
                <c:pt idx="2409">
                  <c:v>4.817999999999997</c:v>
                </c:pt>
                <c:pt idx="2410">
                  <c:v>4.819999999999998</c:v>
                </c:pt>
                <c:pt idx="2411">
                  <c:v>4.821999999999997</c:v>
                </c:pt>
                <c:pt idx="2412">
                  <c:v>4.823999999999997</c:v>
                </c:pt>
                <c:pt idx="2413">
                  <c:v>4.825999999999997</c:v>
                </c:pt>
                <c:pt idx="2414">
                  <c:v>4.827999999999997</c:v>
                </c:pt>
                <c:pt idx="2415">
                  <c:v>4.83</c:v>
                </c:pt>
                <c:pt idx="2416">
                  <c:v>4.832</c:v>
                </c:pt>
                <c:pt idx="2417">
                  <c:v>4.834</c:v>
                </c:pt>
                <c:pt idx="2418">
                  <c:v>4.836</c:v>
                </c:pt>
                <c:pt idx="2419">
                  <c:v>4.838</c:v>
                </c:pt>
                <c:pt idx="2420">
                  <c:v>4.84</c:v>
                </c:pt>
                <c:pt idx="2421">
                  <c:v>4.842</c:v>
                </c:pt>
                <c:pt idx="2422">
                  <c:v>4.843999999999998</c:v>
                </c:pt>
                <c:pt idx="2423">
                  <c:v>4.846</c:v>
                </c:pt>
                <c:pt idx="2424">
                  <c:v>4.847999999999997</c:v>
                </c:pt>
                <c:pt idx="2425">
                  <c:v>4.85</c:v>
                </c:pt>
                <c:pt idx="2426">
                  <c:v>4.851999999999998</c:v>
                </c:pt>
                <c:pt idx="2427">
                  <c:v>4.853999999999997</c:v>
                </c:pt>
                <c:pt idx="2428">
                  <c:v>4.855999999999997</c:v>
                </c:pt>
                <c:pt idx="2429">
                  <c:v>4.857999999999997</c:v>
                </c:pt>
                <c:pt idx="2430">
                  <c:v>4.859999999999998</c:v>
                </c:pt>
                <c:pt idx="2431">
                  <c:v>4.861999999999997</c:v>
                </c:pt>
                <c:pt idx="2432">
                  <c:v>4.863999999999997</c:v>
                </c:pt>
                <c:pt idx="2433">
                  <c:v>4.865999999999997</c:v>
                </c:pt>
                <c:pt idx="2434">
                  <c:v>4.867999999999997</c:v>
                </c:pt>
                <c:pt idx="2435">
                  <c:v>4.87</c:v>
                </c:pt>
                <c:pt idx="2436">
                  <c:v>4.872</c:v>
                </c:pt>
                <c:pt idx="2437">
                  <c:v>4.874</c:v>
                </c:pt>
                <c:pt idx="2438">
                  <c:v>4.876</c:v>
                </c:pt>
                <c:pt idx="2439">
                  <c:v>4.878</c:v>
                </c:pt>
                <c:pt idx="2440">
                  <c:v>4.88</c:v>
                </c:pt>
                <c:pt idx="2441">
                  <c:v>4.882</c:v>
                </c:pt>
                <c:pt idx="2442">
                  <c:v>4.883999999999999</c:v>
                </c:pt>
                <c:pt idx="2443">
                  <c:v>4.886</c:v>
                </c:pt>
                <c:pt idx="2444">
                  <c:v>4.887999999999997</c:v>
                </c:pt>
                <c:pt idx="2445">
                  <c:v>4.89</c:v>
                </c:pt>
                <c:pt idx="2446">
                  <c:v>4.891999999999999</c:v>
                </c:pt>
                <c:pt idx="2447">
                  <c:v>4.893999999999997</c:v>
                </c:pt>
                <c:pt idx="2448">
                  <c:v>4.895999999999997</c:v>
                </c:pt>
                <c:pt idx="2449">
                  <c:v>4.897999999999997</c:v>
                </c:pt>
                <c:pt idx="2450">
                  <c:v>4.9</c:v>
                </c:pt>
                <c:pt idx="2451">
                  <c:v>4.902</c:v>
                </c:pt>
                <c:pt idx="2452">
                  <c:v>4.904</c:v>
                </c:pt>
                <c:pt idx="2453">
                  <c:v>4.906</c:v>
                </c:pt>
                <c:pt idx="2454">
                  <c:v>4.908</c:v>
                </c:pt>
                <c:pt idx="2455">
                  <c:v>4.91</c:v>
                </c:pt>
                <c:pt idx="2456">
                  <c:v>4.912</c:v>
                </c:pt>
                <c:pt idx="2457">
                  <c:v>4.914</c:v>
                </c:pt>
                <c:pt idx="2458">
                  <c:v>4.916</c:v>
                </c:pt>
                <c:pt idx="2459">
                  <c:v>4.918</c:v>
                </c:pt>
                <c:pt idx="2460">
                  <c:v>4.92</c:v>
                </c:pt>
                <c:pt idx="2461">
                  <c:v>4.922</c:v>
                </c:pt>
                <c:pt idx="2462">
                  <c:v>4.923999999999999</c:v>
                </c:pt>
                <c:pt idx="2463">
                  <c:v>4.926</c:v>
                </c:pt>
                <c:pt idx="2464">
                  <c:v>4.927999999999997</c:v>
                </c:pt>
                <c:pt idx="2465">
                  <c:v>4.93</c:v>
                </c:pt>
                <c:pt idx="2466">
                  <c:v>4.932</c:v>
                </c:pt>
                <c:pt idx="2467">
                  <c:v>4.934</c:v>
                </c:pt>
                <c:pt idx="2468">
                  <c:v>4.936</c:v>
                </c:pt>
                <c:pt idx="2469">
                  <c:v>4.938</c:v>
                </c:pt>
                <c:pt idx="2470">
                  <c:v>4.94</c:v>
                </c:pt>
                <c:pt idx="2471">
                  <c:v>4.942</c:v>
                </c:pt>
                <c:pt idx="2472">
                  <c:v>4.944</c:v>
                </c:pt>
                <c:pt idx="2473">
                  <c:v>4.946</c:v>
                </c:pt>
                <c:pt idx="2474">
                  <c:v>4.948</c:v>
                </c:pt>
                <c:pt idx="2475">
                  <c:v>4.95</c:v>
                </c:pt>
                <c:pt idx="2476">
                  <c:v>4.952</c:v>
                </c:pt>
                <c:pt idx="2477">
                  <c:v>4.954</c:v>
                </c:pt>
                <c:pt idx="2478">
                  <c:v>4.956</c:v>
                </c:pt>
                <c:pt idx="2479">
                  <c:v>4.958</c:v>
                </c:pt>
                <c:pt idx="2480">
                  <c:v>4.96</c:v>
                </c:pt>
                <c:pt idx="2481">
                  <c:v>4.962</c:v>
                </c:pt>
                <c:pt idx="2482">
                  <c:v>4.963999999999999</c:v>
                </c:pt>
                <c:pt idx="2483">
                  <c:v>4.966</c:v>
                </c:pt>
                <c:pt idx="2484">
                  <c:v>4.968</c:v>
                </c:pt>
                <c:pt idx="2485">
                  <c:v>4.97</c:v>
                </c:pt>
                <c:pt idx="2486">
                  <c:v>4.972</c:v>
                </c:pt>
                <c:pt idx="2487">
                  <c:v>4.974</c:v>
                </c:pt>
                <c:pt idx="2488">
                  <c:v>4.976</c:v>
                </c:pt>
                <c:pt idx="2489">
                  <c:v>4.978</c:v>
                </c:pt>
                <c:pt idx="2490">
                  <c:v>4.98</c:v>
                </c:pt>
                <c:pt idx="2491">
                  <c:v>4.982</c:v>
                </c:pt>
                <c:pt idx="2492">
                  <c:v>4.984</c:v>
                </c:pt>
                <c:pt idx="2493">
                  <c:v>4.986</c:v>
                </c:pt>
                <c:pt idx="2494">
                  <c:v>4.988</c:v>
                </c:pt>
                <c:pt idx="2495">
                  <c:v>4.99</c:v>
                </c:pt>
                <c:pt idx="2496">
                  <c:v>4.992</c:v>
                </c:pt>
                <c:pt idx="2497">
                  <c:v>4.994</c:v>
                </c:pt>
                <c:pt idx="2498">
                  <c:v>4.996</c:v>
                </c:pt>
                <c:pt idx="2499">
                  <c:v>4.998</c:v>
                </c:pt>
                <c:pt idx="2500">
                  <c:v>5.0</c:v>
                </c:pt>
              </c:numCache>
            </c:numRef>
          </c:xVal>
          <c:yVal>
            <c:numRef>
              <c:f>optl0105_l010!$F$2:$F$2502</c:f>
              <c:numCache>
                <c:formatCode>General</c:formatCode>
                <c:ptCount val="2501"/>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c:v>
                </c:pt>
                <c:pt idx="24">
                  <c:v>0.0</c:v>
                </c:pt>
                <c:pt idx="25">
                  <c:v>0.0</c:v>
                </c:pt>
                <c:pt idx="26">
                  <c:v>0.0</c:v>
                </c:pt>
                <c:pt idx="27">
                  <c:v>0.0</c:v>
                </c:pt>
                <c:pt idx="28">
                  <c:v>0.0</c:v>
                </c:pt>
                <c:pt idx="29">
                  <c:v>0.0</c:v>
                </c:pt>
                <c:pt idx="30">
                  <c:v>0.0</c:v>
                </c:pt>
                <c:pt idx="31">
                  <c:v>0.0</c:v>
                </c:pt>
                <c:pt idx="32">
                  <c:v>0.0</c:v>
                </c:pt>
                <c:pt idx="33">
                  <c:v>0.0</c:v>
                </c:pt>
                <c:pt idx="34">
                  <c:v>0.0</c:v>
                </c:pt>
                <c:pt idx="35">
                  <c:v>0.0</c:v>
                </c:pt>
                <c:pt idx="36">
                  <c:v>0.0</c:v>
                </c:pt>
                <c:pt idx="37">
                  <c:v>0.0</c:v>
                </c:pt>
                <c:pt idx="38">
                  <c:v>0.0</c:v>
                </c:pt>
                <c:pt idx="39">
                  <c:v>0.0</c:v>
                </c:pt>
                <c:pt idx="40">
                  <c:v>0.0</c:v>
                </c:pt>
                <c:pt idx="41">
                  <c:v>0.0</c:v>
                </c:pt>
                <c:pt idx="42">
                  <c:v>0.0</c:v>
                </c:pt>
                <c:pt idx="43">
                  <c:v>0.0</c:v>
                </c:pt>
                <c:pt idx="44">
                  <c:v>0.0</c:v>
                </c:pt>
                <c:pt idx="45">
                  <c:v>0.0</c:v>
                </c:pt>
                <c:pt idx="46">
                  <c:v>0.0</c:v>
                </c:pt>
                <c:pt idx="47">
                  <c:v>0.0</c:v>
                </c:pt>
                <c:pt idx="48">
                  <c:v>0.0</c:v>
                </c:pt>
                <c:pt idx="49">
                  <c:v>0.0</c:v>
                </c:pt>
                <c:pt idx="50">
                  <c:v>0.0</c:v>
                </c:pt>
                <c:pt idx="51">
                  <c:v>0.0</c:v>
                </c:pt>
                <c:pt idx="52">
                  <c:v>0.0</c:v>
                </c:pt>
                <c:pt idx="53">
                  <c:v>0.0</c:v>
                </c:pt>
                <c:pt idx="54">
                  <c:v>0.0</c:v>
                </c:pt>
                <c:pt idx="55">
                  <c:v>0.0</c:v>
                </c:pt>
                <c:pt idx="56">
                  <c:v>0.0</c:v>
                </c:pt>
                <c:pt idx="57">
                  <c:v>0.0</c:v>
                </c:pt>
                <c:pt idx="58">
                  <c:v>0.0</c:v>
                </c:pt>
                <c:pt idx="59">
                  <c:v>0.0</c:v>
                </c:pt>
                <c:pt idx="60">
                  <c:v>0.0</c:v>
                </c:pt>
                <c:pt idx="61">
                  <c:v>0.0</c:v>
                </c:pt>
                <c:pt idx="62">
                  <c:v>0.0</c:v>
                </c:pt>
                <c:pt idx="63">
                  <c:v>0.0</c:v>
                </c:pt>
                <c:pt idx="64">
                  <c:v>0.0</c:v>
                </c:pt>
                <c:pt idx="65">
                  <c:v>0.0</c:v>
                </c:pt>
                <c:pt idx="66">
                  <c:v>0.0</c:v>
                </c:pt>
                <c:pt idx="67">
                  <c:v>0.0</c:v>
                </c:pt>
                <c:pt idx="68">
                  <c:v>0.0</c:v>
                </c:pt>
                <c:pt idx="69">
                  <c:v>0.0</c:v>
                </c:pt>
                <c:pt idx="70">
                  <c:v>0.0</c:v>
                </c:pt>
                <c:pt idx="71">
                  <c:v>0.0</c:v>
                </c:pt>
                <c:pt idx="72">
                  <c:v>0.0</c:v>
                </c:pt>
                <c:pt idx="73">
                  <c:v>0.0</c:v>
                </c:pt>
                <c:pt idx="74">
                  <c:v>0.0</c:v>
                </c:pt>
                <c:pt idx="75">
                  <c:v>0.0</c:v>
                </c:pt>
                <c:pt idx="76">
                  <c:v>0.0</c:v>
                </c:pt>
                <c:pt idx="77">
                  <c:v>0.0</c:v>
                </c:pt>
                <c:pt idx="78">
                  <c:v>0.0</c:v>
                </c:pt>
                <c:pt idx="79">
                  <c:v>0.0</c:v>
                </c:pt>
                <c:pt idx="80">
                  <c:v>0.0</c:v>
                </c:pt>
                <c:pt idx="81">
                  <c:v>0.0</c:v>
                </c:pt>
                <c:pt idx="82">
                  <c:v>0.0</c:v>
                </c:pt>
                <c:pt idx="83">
                  <c:v>0.0</c:v>
                </c:pt>
                <c:pt idx="84">
                  <c:v>0.0</c:v>
                </c:pt>
                <c:pt idx="85">
                  <c:v>-0.08789063</c:v>
                </c:pt>
                <c:pt idx="86">
                  <c:v>-0.08789063</c:v>
                </c:pt>
                <c:pt idx="87">
                  <c:v>-0.08789063</c:v>
                </c:pt>
                <c:pt idx="88">
                  <c:v>-0.08789063</c:v>
                </c:pt>
                <c:pt idx="89">
                  <c:v>-0.08789063</c:v>
                </c:pt>
                <c:pt idx="90">
                  <c:v>-0.08789063</c:v>
                </c:pt>
                <c:pt idx="91">
                  <c:v>-0.08789063</c:v>
                </c:pt>
                <c:pt idx="92">
                  <c:v>-0.08789063</c:v>
                </c:pt>
                <c:pt idx="93">
                  <c:v>-0.08789063</c:v>
                </c:pt>
                <c:pt idx="94">
                  <c:v>-0.08789063</c:v>
                </c:pt>
                <c:pt idx="95">
                  <c:v>-0.08789063</c:v>
                </c:pt>
                <c:pt idx="96">
                  <c:v>-0.08789063</c:v>
                </c:pt>
                <c:pt idx="97">
                  <c:v>-0.1757813</c:v>
                </c:pt>
                <c:pt idx="98">
                  <c:v>-0.1757813</c:v>
                </c:pt>
                <c:pt idx="99">
                  <c:v>-0.1757813</c:v>
                </c:pt>
                <c:pt idx="100">
                  <c:v>-0.1757813</c:v>
                </c:pt>
                <c:pt idx="101">
                  <c:v>-0.1757813</c:v>
                </c:pt>
                <c:pt idx="102">
                  <c:v>-0.1757813</c:v>
                </c:pt>
                <c:pt idx="103">
                  <c:v>-0.1757813</c:v>
                </c:pt>
                <c:pt idx="104">
                  <c:v>-0.2636719</c:v>
                </c:pt>
                <c:pt idx="105">
                  <c:v>-0.2636719</c:v>
                </c:pt>
                <c:pt idx="106">
                  <c:v>-0.2636719</c:v>
                </c:pt>
                <c:pt idx="107">
                  <c:v>-0.2636719</c:v>
                </c:pt>
                <c:pt idx="108">
                  <c:v>-0.2636719</c:v>
                </c:pt>
                <c:pt idx="109">
                  <c:v>-0.3515625</c:v>
                </c:pt>
                <c:pt idx="110">
                  <c:v>-0.3515625</c:v>
                </c:pt>
                <c:pt idx="111">
                  <c:v>-0.3515625</c:v>
                </c:pt>
                <c:pt idx="112">
                  <c:v>-0.3515625</c:v>
                </c:pt>
                <c:pt idx="113">
                  <c:v>-0.3515625</c:v>
                </c:pt>
                <c:pt idx="114">
                  <c:v>-0.3515625</c:v>
                </c:pt>
                <c:pt idx="115">
                  <c:v>-0.4394531</c:v>
                </c:pt>
                <c:pt idx="116">
                  <c:v>-0.4394531</c:v>
                </c:pt>
                <c:pt idx="117">
                  <c:v>-0.4394531</c:v>
                </c:pt>
                <c:pt idx="118">
                  <c:v>-0.4394531</c:v>
                </c:pt>
                <c:pt idx="119">
                  <c:v>-0.4394531</c:v>
                </c:pt>
                <c:pt idx="120">
                  <c:v>-0.4394531</c:v>
                </c:pt>
                <c:pt idx="121">
                  <c:v>-0.5273438</c:v>
                </c:pt>
                <c:pt idx="122">
                  <c:v>-0.5273438</c:v>
                </c:pt>
                <c:pt idx="123">
                  <c:v>-0.5273438</c:v>
                </c:pt>
                <c:pt idx="124">
                  <c:v>-0.5273438</c:v>
                </c:pt>
                <c:pt idx="125">
                  <c:v>-0.5273438</c:v>
                </c:pt>
                <c:pt idx="126">
                  <c:v>-0.5273438</c:v>
                </c:pt>
                <c:pt idx="127">
                  <c:v>-0.5273438</c:v>
                </c:pt>
                <c:pt idx="128">
                  <c:v>-0.5273438</c:v>
                </c:pt>
                <c:pt idx="129">
                  <c:v>-0.5273438</c:v>
                </c:pt>
                <c:pt idx="130">
                  <c:v>-0.6152344</c:v>
                </c:pt>
                <c:pt idx="131">
                  <c:v>-0.6152344</c:v>
                </c:pt>
                <c:pt idx="132">
                  <c:v>-0.6152344</c:v>
                </c:pt>
                <c:pt idx="133">
                  <c:v>-0.6152344</c:v>
                </c:pt>
                <c:pt idx="134">
                  <c:v>-0.6152344</c:v>
                </c:pt>
                <c:pt idx="135">
                  <c:v>-0.6152344</c:v>
                </c:pt>
                <c:pt idx="136">
                  <c:v>-0.6152344</c:v>
                </c:pt>
                <c:pt idx="137">
                  <c:v>-0.6152344</c:v>
                </c:pt>
                <c:pt idx="138">
                  <c:v>-0.6152344</c:v>
                </c:pt>
                <c:pt idx="139">
                  <c:v>-0.6152344</c:v>
                </c:pt>
                <c:pt idx="140">
                  <c:v>-0.6152344</c:v>
                </c:pt>
                <c:pt idx="141">
                  <c:v>-0.6152344</c:v>
                </c:pt>
                <c:pt idx="142">
                  <c:v>-0.6152344</c:v>
                </c:pt>
                <c:pt idx="143">
                  <c:v>-0.6152344</c:v>
                </c:pt>
                <c:pt idx="144">
                  <c:v>-0.5273438</c:v>
                </c:pt>
                <c:pt idx="145">
                  <c:v>-0.5273438</c:v>
                </c:pt>
                <c:pt idx="146">
                  <c:v>-0.5273438</c:v>
                </c:pt>
                <c:pt idx="147">
                  <c:v>-0.5273438</c:v>
                </c:pt>
                <c:pt idx="148">
                  <c:v>-0.5273438</c:v>
                </c:pt>
                <c:pt idx="149">
                  <c:v>-0.5273438</c:v>
                </c:pt>
                <c:pt idx="150">
                  <c:v>-0.5273438</c:v>
                </c:pt>
                <c:pt idx="151">
                  <c:v>-0.5273438</c:v>
                </c:pt>
                <c:pt idx="152">
                  <c:v>-0.5273438</c:v>
                </c:pt>
                <c:pt idx="153">
                  <c:v>-0.4394531</c:v>
                </c:pt>
                <c:pt idx="154">
                  <c:v>-0.4394531</c:v>
                </c:pt>
                <c:pt idx="155">
                  <c:v>-0.4394531</c:v>
                </c:pt>
                <c:pt idx="156">
                  <c:v>-0.4394531</c:v>
                </c:pt>
                <c:pt idx="157">
                  <c:v>-0.4394531</c:v>
                </c:pt>
                <c:pt idx="158">
                  <c:v>-0.4394531</c:v>
                </c:pt>
                <c:pt idx="159">
                  <c:v>-0.4394531</c:v>
                </c:pt>
                <c:pt idx="160">
                  <c:v>-0.3515625</c:v>
                </c:pt>
                <c:pt idx="161">
                  <c:v>-0.3515625</c:v>
                </c:pt>
                <c:pt idx="162">
                  <c:v>-0.3515625</c:v>
                </c:pt>
                <c:pt idx="163">
                  <c:v>-0.3515625</c:v>
                </c:pt>
                <c:pt idx="164">
                  <c:v>-0.3515625</c:v>
                </c:pt>
                <c:pt idx="165">
                  <c:v>-0.3515625</c:v>
                </c:pt>
                <c:pt idx="166">
                  <c:v>-0.2636719</c:v>
                </c:pt>
                <c:pt idx="167">
                  <c:v>-0.2636719</c:v>
                </c:pt>
                <c:pt idx="168">
                  <c:v>-0.2636719</c:v>
                </c:pt>
                <c:pt idx="169">
                  <c:v>-0.2636719</c:v>
                </c:pt>
                <c:pt idx="170">
                  <c:v>-0.1757813</c:v>
                </c:pt>
                <c:pt idx="171">
                  <c:v>-0.1757813</c:v>
                </c:pt>
                <c:pt idx="172">
                  <c:v>-0.1757813</c:v>
                </c:pt>
                <c:pt idx="173">
                  <c:v>-0.1757813</c:v>
                </c:pt>
                <c:pt idx="174">
                  <c:v>-0.08789063</c:v>
                </c:pt>
                <c:pt idx="175">
                  <c:v>-0.08789063</c:v>
                </c:pt>
                <c:pt idx="176">
                  <c:v>-0.08789063</c:v>
                </c:pt>
                <c:pt idx="177">
                  <c:v>-0.08789063</c:v>
                </c:pt>
                <c:pt idx="178">
                  <c:v>-0.08789063</c:v>
                </c:pt>
                <c:pt idx="179">
                  <c:v>0.0</c:v>
                </c:pt>
                <c:pt idx="180">
                  <c:v>0.0</c:v>
                </c:pt>
                <c:pt idx="181">
                  <c:v>0.0</c:v>
                </c:pt>
                <c:pt idx="182">
                  <c:v>0.0</c:v>
                </c:pt>
                <c:pt idx="183">
                  <c:v>0.08789063</c:v>
                </c:pt>
                <c:pt idx="184">
                  <c:v>0.08789063</c:v>
                </c:pt>
                <c:pt idx="185">
                  <c:v>0.08789063</c:v>
                </c:pt>
                <c:pt idx="186">
                  <c:v>0.08789063</c:v>
                </c:pt>
                <c:pt idx="187">
                  <c:v>0.1757813</c:v>
                </c:pt>
                <c:pt idx="188">
                  <c:v>0.1757813</c:v>
                </c:pt>
                <c:pt idx="189">
                  <c:v>0.1757813</c:v>
                </c:pt>
                <c:pt idx="190">
                  <c:v>0.1757813</c:v>
                </c:pt>
                <c:pt idx="191">
                  <c:v>0.2636719</c:v>
                </c:pt>
                <c:pt idx="192">
                  <c:v>0.2636719</c:v>
                </c:pt>
                <c:pt idx="193">
                  <c:v>0.2636719</c:v>
                </c:pt>
                <c:pt idx="194">
                  <c:v>0.2636719</c:v>
                </c:pt>
                <c:pt idx="195">
                  <c:v>0.3515625</c:v>
                </c:pt>
                <c:pt idx="196">
                  <c:v>0.3515625</c:v>
                </c:pt>
                <c:pt idx="197">
                  <c:v>0.3515625</c:v>
                </c:pt>
                <c:pt idx="198">
                  <c:v>0.4394531</c:v>
                </c:pt>
                <c:pt idx="199">
                  <c:v>0.4394531</c:v>
                </c:pt>
                <c:pt idx="200">
                  <c:v>0.4394531</c:v>
                </c:pt>
                <c:pt idx="201">
                  <c:v>0.4394531</c:v>
                </c:pt>
                <c:pt idx="202">
                  <c:v>0.5273438</c:v>
                </c:pt>
                <c:pt idx="203">
                  <c:v>0.5273438</c:v>
                </c:pt>
                <c:pt idx="204">
                  <c:v>0.5273438</c:v>
                </c:pt>
                <c:pt idx="205">
                  <c:v>0.5273438</c:v>
                </c:pt>
                <c:pt idx="206">
                  <c:v>0.5273438</c:v>
                </c:pt>
                <c:pt idx="207">
                  <c:v>0.5273438</c:v>
                </c:pt>
                <c:pt idx="208">
                  <c:v>0.6152344</c:v>
                </c:pt>
                <c:pt idx="209">
                  <c:v>0.6152344</c:v>
                </c:pt>
                <c:pt idx="210">
                  <c:v>0.6152344</c:v>
                </c:pt>
                <c:pt idx="211">
                  <c:v>0.6152344</c:v>
                </c:pt>
                <c:pt idx="212">
                  <c:v>0.6152344</c:v>
                </c:pt>
                <c:pt idx="213">
                  <c:v>0.6152344</c:v>
                </c:pt>
                <c:pt idx="214">
                  <c:v>0.703125</c:v>
                </c:pt>
                <c:pt idx="215">
                  <c:v>0.703125</c:v>
                </c:pt>
                <c:pt idx="216">
                  <c:v>0.703125</c:v>
                </c:pt>
                <c:pt idx="217">
                  <c:v>0.703125</c:v>
                </c:pt>
                <c:pt idx="218">
                  <c:v>0.703125</c:v>
                </c:pt>
                <c:pt idx="219">
                  <c:v>0.703125</c:v>
                </c:pt>
                <c:pt idx="220">
                  <c:v>0.7910156</c:v>
                </c:pt>
                <c:pt idx="221">
                  <c:v>0.7910156</c:v>
                </c:pt>
                <c:pt idx="222">
                  <c:v>0.7910156</c:v>
                </c:pt>
                <c:pt idx="223">
                  <c:v>0.7910156</c:v>
                </c:pt>
                <c:pt idx="224">
                  <c:v>0.7910156</c:v>
                </c:pt>
                <c:pt idx="225">
                  <c:v>0.8789063</c:v>
                </c:pt>
                <c:pt idx="226">
                  <c:v>0.8789063</c:v>
                </c:pt>
                <c:pt idx="227">
                  <c:v>0.8789063</c:v>
                </c:pt>
                <c:pt idx="228">
                  <c:v>0.8789063</c:v>
                </c:pt>
                <c:pt idx="229">
                  <c:v>0.8789063</c:v>
                </c:pt>
                <c:pt idx="230">
                  <c:v>0.8789063</c:v>
                </c:pt>
                <c:pt idx="231">
                  <c:v>0.9667969</c:v>
                </c:pt>
                <c:pt idx="232">
                  <c:v>0.9667969</c:v>
                </c:pt>
                <c:pt idx="233">
                  <c:v>0.9667969</c:v>
                </c:pt>
                <c:pt idx="234">
                  <c:v>0.9667969</c:v>
                </c:pt>
                <c:pt idx="235">
                  <c:v>0.9667969</c:v>
                </c:pt>
                <c:pt idx="236">
                  <c:v>0.9667969</c:v>
                </c:pt>
                <c:pt idx="237">
                  <c:v>0.9667969</c:v>
                </c:pt>
                <c:pt idx="238">
                  <c:v>1.054688</c:v>
                </c:pt>
                <c:pt idx="239">
                  <c:v>1.054688</c:v>
                </c:pt>
                <c:pt idx="240">
                  <c:v>1.054688</c:v>
                </c:pt>
                <c:pt idx="241">
                  <c:v>1.054688</c:v>
                </c:pt>
                <c:pt idx="242">
                  <c:v>1.054688</c:v>
                </c:pt>
                <c:pt idx="243">
                  <c:v>1.054688</c:v>
                </c:pt>
                <c:pt idx="244">
                  <c:v>1.054688</c:v>
                </c:pt>
                <c:pt idx="245">
                  <c:v>1.054688</c:v>
                </c:pt>
                <c:pt idx="246">
                  <c:v>1.054688</c:v>
                </c:pt>
                <c:pt idx="247">
                  <c:v>1.142578</c:v>
                </c:pt>
                <c:pt idx="248">
                  <c:v>1.142578</c:v>
                </c:pt>
                <c:pt idx="249">
                  <c:v>1.142578</c:v>
                </c:pt>
                <c:pt idx="250">
                  <c:v>1.142578</c:v>
                </c:pt>
                <c:pt idx="251">
                  <c:v>1.142578</c:v>
                </c:pt>
                <c:pt idx="252">
                  <c:v>1.230469</c:v>
                </c:pt>
                <c:pt idx="253">
                  <c:v>1.230469</c:v>
                </c:pt>
                <c:pt idx="254">
                  <c:v>1.230469</c:v>
                </c:pt>
                <c:pt idx="255">
                  <c:v>1.230469</c:v>
                </c:pt>
                <c:pt idx="256">
                  <c:v>1.318359</c:v>
                </c:pt>
                <c:pt idx="257">
                  <c:v>1.318359</c:v>
                </c:pt>
                <c:pt idx="258">
                  <c:v>1.318359</c:v>
                </c:pt>
                <c:pt idx="259">
                  <c:v>1.40625</c:v>
                </c:pt>
                <c:pt idx="260">
                  <c:v>1.40625</c:v>
                </c:pt>
                <c:pt idx="261">
                  <c:v>1.40625</c:v>
                </c:pt>
                <c:pt idx="262">
                  <c:v>1.40625</c:v>
                </c:pt>
                <c:pt idx="263">
                  <c:v>1.494141</c:v>
                </c:pt>
                <c:pt idx="264">
                  <c:v>1.494141</c:v>
                </c:pt>
                <c:pt idx="265">
                  <c:v>1.494141</c:v>
                </c:pt>
                <c:pt idx="266">
                  <c:v>1.582031</c:v>
                </c:pt>
                <c:pt idx="267">
                  <c:v>1.582031</c:v>
                </c:pt>
                <c:pt idx="268">
                  <c:v>1.582031</c:v>
                </c:pt>
                <c:pt idx="269">
                  <c:v>1.582031</c:v>
                </c:pt>
                <c:pt idx="270">
                  <c:v>1.669922</c:v>
                </c:pt>
                <c:pt idx="271">
                  <c:v>1.669922</c:v>
                </c:pt>
                <c:pt idx="272">
                  <c:v>1.669922</c:v>
                </c:pt>
                <c:pt idx="273">
                  <c:v>1.669922</c:v>
                </c:pt>
                <c:pt idx="274">
                  <c:v>1.757813</c:v>
                </c:pt>
                <c:pt idx="275">
                  <c:v>1.757813</c:v>
                </c:pt>
                <c:pt idx="276">
                  <c:v>1.757813</c:v>
                </c:pt>
                <c:pt idx="277">
                  <c:v>1.757813</c:v>
                </c:pt>
                <c:pt idx="278">
                  <c:v>1.757813</c:v>
                </c:pt>
                <c:pt idx="279">
                  <c:v>1.845703</c:v>
                </c:pt>
                <c:pt idx="280">
                  <c:v>1.845703</c:v>
                </c:pt>
                <c:pt idx="281">
                  <c:v>1.845703</c:v>
                </c:pt>
                <c:pt idx="282">
                  <c:v>1.845703</c:v>
                </c:pt>
                <c:pt idx="283">
                  <c:v>1.845703</c:v>
                </c:pt>
                <c:pt idx="284">
                  <c:v>1.933594</c:v>
                </c:pt>
                <c:pt idx="285">
                  <c:v>1.933594</c:v>
                </c:pt>
                <c:pt idx="286">
                  <c:v>1.933594</c:v>
                </c:pt>
                <c:pt idx="287">
                  <c:v>1.933594</c:v>
                </c:pt>
                <c:pt idx="288">
                  <c:v>1.933594</c:v>
                </c:pt>
                <c:pt idx="289">
                  <c:v>2.021484</c:v>
                </c:pt>
                <c:pt idx="290">
                  <c:v>2.021484</c:v>
                </c:pt>
                <c:pt idx="291">
                  <c:v>2.021484</c:v>
                </c:pt>
                <c:pt idx="292">
                  <c:v>2.021484</c:v>
                </c:pt>
                <c:pt idx="293">
                  <c:v>2.109375</c:v>
                </c:pt>
                <c:pt idx="294">
                  <c:v>2.109375</c:v>
                </c:pt>
                <c:pt idx="295">
                  <c:v>2.109375</c:v>
                </c:pt>
                <c:pt idx="296">
                  <c:v>2.109375</c:v>
                </c:pt>
                <c:pt idx="297">
                  <c:v>2.109375</c:v>
                </c:pt>
                <c:pt idx="298">
                  <c:v>2.197265999999999</c:v>
                </c:pt>
                <c:pt idx="299">
                  <c:v>2.197265999999999</c:v>
                </c:pt>
                <c:pt idx="300">
                  <c:v>2.197265999999999</c:v>
                </c:pt>
                <c:pt idx="301">
                  <c:v>2.285156</c:v>
                </c:pt>
                <c:pt idx="302">
                  <c:v>2.285156</c:v>
                </c:pt>
                <c:pt idx="303">
                  <c:v>2.285156</c:v>
                </c:pt>
                <c:pt idx="304">
                  <c:v>2.285156</c:v>
                </c:pt>
                <c:pt idx="305">
                  <c:v>2.373047</c:v>
                </c:pt>
                <c:pt idx="306">
                  <c:v>2.373047</c:v>
                </c:pt>
                <c:pt idx="307">
                  <c:v>2.373047</c:v>
                </c:pt>
                <c:pt idx="308">
                  <c:v>2.373047</c:v>
                </c:pt>
                <c:pt idx="309">
                  <c:v>2.460938</c:v>
                </c:pt>
                <c:pt idx="310">
                  <c:v>2.460938</c:v>
                </c:pt>
                <c:pt idx="311">
                  <c:v>2.460938</c:v>
                </c:pt>
                <c:pt idx="312">
                  <c:v>2.460938</c:v>
                </c:pt>
                <c:pt idx="313">
                  <c:v>2.548828</c:v>
                </c:pt>
                <c:pt idx="314">
                  <c:v>2.548828</c:v>
                </c:pt>
                <c:pt idx="315">
                  <c:v>2.548828</c:v>
                </c:pt>
                <c:pt idx="316">
                  <c:v>2.548828</c:v>
                </c:pt>
                <c:pt idx="317">
                  <c:v>2.548828</c:v>
                </c:pt>
                <c:pt idx="318">
                  <c:v>2.636718999999997</c:v>
                </c:pt>
                <c:pt idx="319">
                  <c:v>2.636718999999997</c:v>
                </c:pt>
                <c:pt idx="320">
                  <c:v>2.636718999999997</c:v>
                </c:pt>
                <c:pt idx="321">
                  <c:v>2.636718999999997</c:v>
                </c:pt>
                <c:pt idx="322">
                  <c:v>2.636718999999997</c:v>
                </c:pt>
                <c:pt idx="323">
                  <c:v>2.636718999999997</c:v>
                </c:pt>
                <c:pt idx="324">
                  <c:v>2.724609</c:v>
                </c:pt>
                <c:pt idx="325">
                  <c:v>2.724609</c:v>
                </c:pt>
                <c:pt idx="326">
                  <c:v>2.724609</c:v>
                </c:pt>
                <c:pt idx="327">
                  <c:v>2.724609</c:v>
                </c:pt>
                <c:pt idx="328">
                  <c:v>2.724609</c:v>
                </c:pt>
                <c:pt idx="329">
                  <c:v>2.724609</c:v>
                </c:pt>
                <c:pt idx="330">
                  <c:v>2.724609</c:v>
                </c:pt>
                <c:pt idx="331">
                  <c:v>2.724609</c:v>
                </c:pt>
                <c:pt idx="332">
                  <c:v>2.724609</c:v>
                </c:pt>
                <c:pt idx="333">
                  <c:v>2.724609</c:v>
                </c:pt>
                <c:pt idx="334">
                  <c:v>2.724609</c:v>
                </c:pt>
                <c:pt idx="335">
                  <c:v>2.724609</c:v>
                </c:pt>
                <c:pt idx="336">
                  <c:v>2.724609</c:v>
                </c:pt>
                <c:pt idx="337">
                  <c:v>2.724609</c:v>
                </c:pt>
                <c:pt idx="338">
                  <c:v>2.724609</c:v>
                </c:pt>
                <c:pt idx="339">
                  <c:v>2.724609</c:v>
                </c:pt>
                <c:pt idx="340">
                  <c:v>2.724609</c:v>
                </c:pt>
                <c:pt idx="341">
                  <c:v>2.724609</c:v>
                </c:pt>
                <c:pt idx="342">
                  <c:v>2.636718999999997</c:v>
                </c:pt>
                <c:pt idx="343">
                  <c:v>2.636718999999997</c:v>
                </c:pt>
                <c:pt idx="344">
                  <c:v>2.636718999999997</c:v>
                </c:pt>
                <c:pt idx="345">
                  <c:v>2.636718999999997</c:v>
                </c:pt>
                <c:pt idx="346">
                  <c:v>2.636718999999997</c:v>
                </c:pt>
                <c:pt idx="347">
                  <c:v>2.548828</c:v>
                </c:pt>
                <c:pt idx="348">
                  <c:v>2.548828</c:v>
                </c:pt>
                <c:pt idx="349">
                  <c:v>2.548828</c:v>
                </c:pt>
                <c:pt idx="350">
                  <c:v>2.548828</c:v>
                </c:pt>
                <c:pt idx="351">
                  <c:v>2.460938</c:v>
                </c:pt>
                <c:pt idx="352">
                  <c:v>2.460938</c:v>
                </c:pt>
                <c:pt idx="353">
                  <c:v>2.460938</c:v>
                </c:pt>
                <c:pt idx="354">
                  <c:v>2.460938</c:v>
                </c:pt>
                <c:pt idx="355">
                  <c:v>2.373047</c:v>
                </c:pt>
                <c:pt idx="356">
                  <c:v>2.373047</c:v>
                </c:pt>
                <c:pt idx="357">
                  <c:v>2.373047</c:v>
                </c:pt>
                <c:pt idx="358">
                  <c:v>2.285156</c:v>
                </c:pt>
                <c:pt idx="359">
                  <c:v>2.285156</c:v>
                </c:pt>
                <c:pt idx="360">
                  <c:v>2.285156</c:v>
                </c:pt>
                <c:pt idx="361">
                  <c:v>2.197265999999999</c:v>
                </c:pt>
                <c:pt idx="362">
                  <c:v>2.197265999999999</c:v>
                </c:pt>
                <c:pt idx="363">
                  <c:v>2.197265999999999</c:v>
                </c:pt>
                <c:pt idx="364">
                  <c:v>2.109375</c:v>
                </c:pt>
                <c:pt idx="365">
                  <c:v>2.109375</c:v>
                </c:pt>
                <c:pt idx="366">
                  <c:v>2.021484</c:v>
                </c:pt>
                <c:pt idx="367">
                  <c:v>2.021484</c:v>
                </c:pt>
                <c:pt idx="368">
                  <c:v>1.933594</c:v>
                </c:pt>
                <c:pt idx="369">
                  <c:v>1.933594</c:v>
                </c:pt>
                <c:pt idx="370">
                  <c:v>1.933594</c:v>
                </c:pt>
                <c:pt idx="371">
                  <c:v>1.845703</c:v>
                </c:pt>
                <c:pt idx="372">
                  <c:v>1.845703</c:v>
                </c:pt>
                <c:pt idx="373">
                  <c:v>1.757813</c:v>
                </c:pt>
                <c:pt idx="374">
                  <c:v>1.757813</c:v>
                </c:pt>
                <c:pt idx="375">
                  <c:v>1.669922</c:v>
                </c:pt>
                <c:pt idx="376">
                  <c:v>1.669922</c:v>
                </c:pt>
                <c:pt idx="377">
                  <c:v>1.582031</c:v>
                </c:pt>
                <c:pt idx="378">
                  <c:v>1.582031</c:v>
                </c:pt>
                <c:pt idx="379">
                  <c:v>1.494141</c:v>
                </c:pt>
                <c:pt idx="380">
                  <c:v>1.494141</c:v>
                </c:pt>
                <c:pt idx="381">
                  <c:v>1.40625</c:v>
                </c:pt>
                <c:pt idx="382">
                  <c:v>1.318359</c:v>
                </c:pt>
                <c:pt idx="383">
                  <c:v>1.318359</c:v>
                </c:pt>
                <c:pt idx="384">
                  <c:v>1.230469</c:v>
                </c:pt>
                <c:pt idx="385">
                  <c:v>1.230469</c:v>
                </c:pt>
                <c:pt idx="386">
                  <c:v>1.142578</c:v>
                </c:pt>
                <c:pt idx="387">
                  <c:v>1.142578</c:v>
                </c:pt>
                <c:pt idx="388">
                  <c:v>1.054688</c:v>
                </c:pt>
                <c:pt idx="389">
                  <c:v>1.054688</c:v>
                </c:pt>
                <c:pt idx="390">
                  <c:v>0.9667969</c:v>
                </c:pt>
                <c:pt idx="391">
                  <c:v>0.9667969</c:v>
                </c:pt>
                <c:pt idx="392">
                  <c:v>0.8789063</c:v>
                </c:pt>
                <c:pt idx="393">
                  <c:v>0.8789063</c:v>
                </c:pt>
                <c:pt idx="394">
                  <c:v>0.7910156</c:v>
                </c:pt>
                <c:pt idx="395">
                  <c:v>0.703125</c:v>
                </c:pt>
                <c:pt idx="396">
                  <c:v>0.703125</c:v>
                </c:pt>
                <c:pt idx="397">
                  <c:v>0.6152344</c:v>
                </c:pt>
                <c:pt idx="398">
                  <c:v>0.6152344</c:v>
                </c:pt>
                <c:pt idx="399">
                  <c:v>0.5273438</c:v>
                </c:pt>
                <c:pt idx="400">
                  <c:v>0.5273438</c:v>
                </c:pt>
                <c:pt idx="401">
                  <c:v>0.4394531</c:v>
                </c:pt>
                <c:pt idx="402">
                  <c:v>0.4394531</c:v>
                </c:pt>
                <c:pt idx="403">
                  <c:v>0.3515625</c:v>
                </c:pt>
                <c:pt idx="404">
                  <c:v>0.3515625</c:v>
                </c:pt>
                <c:pt idx="405">
                  <c:v>0.3515625</c:v>
                </c:pt>
                <c:pt idx="406">
                  <c:v>0.2636719</c:v>
                </c:pt>
                <c:pt idx="407">
                  <c:v>0.2636719</c:v>
                </c:pt>
                <c:pt idx="408">
                  <c:v>0.1757813</c:v>
                </c:pt>
                <c:pt idx="409">
                  <c:v>0.1757813</c:v>
                </c:pt>
                <c:pt idx="410">
                  <c:v>0.1757813</c:v>
                </c:pt>
                <c:pt idx="411">
                  <c:v>0.08789063</c:v>
                </c:pt>
                <c:pt idx="412">
                  <c:v>0.08789063</c:v>
                </c:pt>
                <c:pt idx="413">
                  <c:v>0.08789063</c:v>
                </c:pt>
                <c:pt idx="414">
                  <c:v>0.0</c:v>
                </c:pt>
                <c:pt idx="415">
                  <c:v>0.0</c:v>
                </c:pt>
                <c:pt idx="416">
                  <c:v>0.0</c:v>
                </c:pt>
                <c:pt idx="417">
                  <c:v>0.0</c:v>
                </c:pt>
                <c:pt idx="418">
                  <c:v>0.0</c:v>
                </c:pt>
                <c:pt idx="419">
                  <c:v>-0.08789063</c:v>
                </c:pt>
                <c:pt idx="420">
                  <c:v>-0.08789063</c:v>
                </c:pt>
                <c:pt idx="421">
                  <c:v>-0.08789063</c:v>
                </c:pt>
                <c:pt idx="422">
                  <c:v>-0.08789063</c:v>
                </c:pt>
                <c:pt idx="423">
                  <c:v>-0.08789063</c:v>
                </c:pt>
                <c:pt idx="424">
                  <c:v>-0.1757813</c:v>
                </c:pt>
                <c:pt idx="425">
                  <c:v>-0.1757813</c:v>
                </c:pt>
                <c:pt idx="426">
                  <c:v>-0.1757813</c:v>
                </c:pt>
                <c:pt idx="427">
                  <c:v>-0.1757813</c:v>
                </c:pt>
                <c:pt idx="428">
                  <c:v>-0.1757813</c:v>
                </c:pt>
                <c:pt idx="429">
                  <c:v>-0.1757813</c:v>
                </c:pt>
                <c:pt idx="430">
                  <c:v>-0.1757813</c:v>
                </c:pt>
                <c:pt idx="431">
                  <c:v>-0.1757813</c:v>
                </c:pt>
                <c:pt idx="432">
                  <c:v>-0.2636719</c:v>
                </c:pt>
                <c:pt idx="433">
                  <c:v>-0.2636719</c:v>
                </c:pt>
                <c:pt idx="434">
                  <c:v>-0.2636719</c:v>
                </c:pt>
                <c:pt idx="435">
                  <c:v>-0.2636719</c:v>
                </c:pt>
                <c:pt idx="436">
                  <c:v>-0.2636719</c:v>
                </c:pt>
                <c:pt idx="437">
                  <c:v>-0.2636719</c:v>
                </c:pt>
                <c:pt idx="438">
                  <c:v>-0.2636719</c:v>
                </c:pt>
                <c:pt idx="439">
                  <c:v>-0.2636719</c:v>
                </c:pt>
                <c:pt idx="440">
                  <c:v>-0.2636719</c:v>
                </c:pt>
                <c:pt idx="441">
                  <c:v>-0.2636719</c:v>
                </c:pt>
                <c:pt idx="442">
                  <c:v>-0.2636719</c:v>
                </c:pt>
                <c:pt idx="443">
                  <c:v>-0.2636719</c:v>
                </c:pt>
                <c:pt idx="444">
                  <c:v>-0.3515625</c:v>
                </c:pt>
                <c:pt idx="445">
                  <c:v>-0.3515625</c:v>
                </c:pt>
                <c:pt idx="446">
                  <c:v>-0.3515625</c:v>
                </c:pt>
                <c:pt idx="447">
                  <c:v>-0.3515625</c:v>
                </c:pt>
                <c:pt idx="448">
                  <c:v>-0.3515625</c:v>
                </c:pt>
                <c:pt idx="449">
                  <c:v>-0.3515625</c:v>
                </c:pt>
                <c:pt idx="450">
                  <c:v>-0.3515625</c:v>
                </c:pt>
                <c:pt idx="451">
                  <c:v>-0.3515625</c:v>
                </c:pt>
                <c:pt idx="452">
                  <c:v>-0.3515625</c:v>
                </c:pt>
                <c:pt idx="453">
                  <c:v>-0.3515625</c:v>
                </c:pt>
                <c:pt idx="454">
                  <c:v>-0.3515625</c:v>
                </c:pt>
                <c:pt idx="455">
                  <c:v>-0.3515625</c:v>
                </c:pt>
                <c:pt idx="456">
                  <c:v>-0.3515625</c:v>
                </c:pt>
                <c:pt idx="457">
                  <c:v>-0.3515625</c:v>
                </c:pt>
                <c:pt idx="458">
                  <c:v>-0.3515625</c:v>
                </c:pt>
                <c:pt idx="459">
                  <c:v>-0.3515625</c:v>
                </c:pt>
                <c:pt idx="460">
                  <c:v>-0.3515625</c:v>
                </c:pt>
                <c:pt idx="461">
                  <c:v>-0.3515625</c:v>
                </c:pt>
                <c:pt idx="462">
                  <c:v>-0.2636719</c:v>
                </c:pt>
                <c:pt idx="463">
                  <c:v>-0.2636719</c:v>
                </c:pt>
                <c:pt idx="464">
                  <c:v>-0.2636719</c:v>
                </c:pt>
                <c:pt idx="465">
                  <c:v>-0.2636719</c:v>
                </c:pt>
                <c:pt idx="466">
                  <c:v>-0.2636719</c:v>
                </c:pt>
                <c:pt idx="467">
                  <c:v>-0.2636719</c:v>
                </c:pt>
                <c:pt idx="468">
                  <c:v>-0.1757813</c:v>
                </c:pt>
                <c:pt idx="469">
                  <c:v>-0.1757813</c:v>
                </c:pt>
                <c:pt idx="470">
                  <c:v>-0.1757813</c:v>
                </c:pt>
                <c:pt idx="471">
                  <c:v>-0.1757813</c:v>
                </c:pt>
                <c:pt idx="472">
                  <c:v>-0.1757813</c:v>
                </c:pt>
                <c:pt idx="473">
                  <c:v>-0.1757813</c:v>
                </c:pt>
                <c:pt idx="474">
                  <c:v>-0.08789063</c:v>
                </c:pt>
                <c:pt idx="475">
                  <c:v>-0.08789063</c:v>
                </c:pt>
                <c:pt idx="476">
                  <c:v>-0.08789063</c:v>
                </c:pt>
                <c:pt idx="477">
                  <c:v>-0.08789063</c:v>
                </c:pt>
                <c:pt idx="478">
                  <c:v>-0.08789063</c:v>
                </c:pt>
                <c:pt idx="479">
                  <c:v>0.0</c:v>
                </c:pt>
                <c:pt idx="480">
                  <c:v>0.0</c:v>
                </c:pt>
                <c:pt idx="481">
                  <c:v>0.0</c:v>
                </c:pt>
                <c:pt idx="482">
                  <c:v>0.0</c:v>
                </c:pt>
                <c:pt idx="483">
                  <c:v>0.0</c:v>
                </c:pt>
                <c:pt idx="484">
                  <c:v>0.08789063</c:v>
                </c:pt>
                <c:pt idx="485">
                  <c:v>0.08789063</c:v>
                </c:pt>
                <c:pt idx="486">
                  <c:v>0.08789063</c:v>
                </c:pt>
                <c:pt idx="487">
                  <c:v>0.08789063</c:v>
                </c:pt>
                <c:pt idx="488">
                  <c:v>0.08789063</c:v>
                </c:pt>
                <c:pt idx="489">
                  <c:v>0.08789063</c:v>
                </c:pt>
                <c:pt idx="490">
                  <c:v>0.1757813</c:v>
                </c:pt>
                <c:pt idx="491">
                  <c:v>0.1757813</c:v>
                </c:pt>
                <c:pt idx="492">
                  <c:v>0.1757813</c:v>
                </c:pt>
                <c:pt idx="493">
                  <c:v>0.1757813</c:v>
                </c:pt>
                <c:pt idx="494">
                  <c:v>0.1757813</c:v>
                </c:pt>
                <c:pt idx="495">
                  <c:v>0.1757813</c:v>
                </c:pt>
                <c:pt idx="496">
                  <c:v>0.1757813</c:v>
                </c:pt>
                <c:pt idx="497">
                  <c:v>0.2636719</c:v>
                </c:pt>
                <c:pt idx="498">
                  <c:v>0.2636719</c:v>
                </c:pt>
                <c:pt idx="499">
                  <c:v>0.2636719</c:v>
                </c:pt>
                <c:pt idx="500">
                  <c:v>0.2636719</c:v>
                </c:pt>
                <c:pt idx="501">
                  <c:v>0.2636719</c:v>
                </c:pt>
                <c:pt idx="502">
                  <c:v>0.2636719</c:v>
                </c:pt>
                <c:pt idx="503">
                  <c:v>0.2636719</c:v>
                </c:pt>
                <c:pt idx="504">
                  <c:v>0.3515625</c:v>
                </c:pt>
                <c:pt idx="505">
                  <c:v>0.3515625</c:v>
                </c:pt>
                <c:pt idx="506">
                  <c:v>0.3515625</c:v>
                </c:pt>
                <c:pt idx="507">
                  <c:v>0.3515625</c:v>
                </c:pt>
                <c:pt idx="508">
                  <c:v>0.3515625</c:v>
                </c:pt>
                <c:pt idx="509">
                  <c:v>0.3515625</c:v>
                </c:pt>
                <c:pt idx="510">
                  <c:v>0.4394531</c:v>
                </c:pt>
                <c:pt idx="511">
                  <c:v>0.4394531</c:v>
                </c:pt>
                <c:pt idx="512">
                  <c:v>0.4394531</c:v>
                </c:pt>
                <c:pt idx="513">
                  <c:v>0.4394531</c:v>
                </c:pt>
                <c:pt idx="514">
                  <c:v>0.5273438</c:v>
                </c:pt>
                <c:pt idx="515">
                  <c:v>0.5273438</c:v>
                </c:pt>
                <c:pt idx="516">
                  <c:v>0.5273438</c:v>
                </c:pt>
                <c:pt idx="517">
                  <c:v>0.5273438</c:v>
                </c:pt>
                <c:pt idx="518">
                  <c:v>0.6152344</c:v>
                </c:pt>
                <c:pt idx="519">
                  <c:v>0.6152344</c:v>
                </c:pt>
                <c:pt idx="520">
                  <c:v>0.6152344</c:v>
                </c:pt>
                <c:pt idx="521">
                  <c:v>0.703125</c:v>
                </c:pt>
                <c:pt idx="522">
                  <c:v>0.703125</c:v>
                </c:pt>
                <c:pt idx="523">
                  <c:v>0.703125</c:v>
                </c:pt>
                <c:pt idx="524">
                  <c:v>0.7910156</c:v>
                </c:pt>
                <c:pt idx="525">
                  <c:v>0.7910156</c:v>
                </c:pt>
                <c:pt idx="526">
                  <c:v>0.8789063</c:v>
                </c:pt>
                <c:pt idx="527">
                  <c:v>0.8789063</c:v>
                </c:pt>
                <c:pt idx="528">
                  <c:v>0.8789063</c:v>
                </c:pt>
                <c:pt idx="529">
                  <c:v>0.9667969</c:v>
                </c:pt>
                <c:pt idx="530">
                  <c:v>0.9667969</c:v>
                </c:pt>
                <c:pt idx="531">
                  <c:v>1.054688</c:v>
                </c:pt>
                <c:pt idx="532">
                  <c:v>1.054688</c:v>
                </c:pt>
                <c:pt idx="533">
                  <c:v>1.142578</c:v>
                </c:pt>
                <c:pt idx="534">
                  <c:v>1.142578</c:v>
                </c:pt>
                <c:pt idx="535">
                  <c:v>1.142578</c:v>
                </c:pt>
                <c:pt idx="536">
                  <c:v>1.230469</c:v>
                </c:pt>
                <c:pt idx="537">
                  <c:v>1.230469</c:v>
                </c:pt>
                <c:pt idx="538">
                  <c:v>1.318359</c:v>
                </c:pt>
                <c:pt idx="539">
                  <c:v>1.318359</c:v>
                </c:pt>
                <c:pt idx="540">
                  <c:v>1.40625</c:v>
                </c:pt>
                <c:pt idx="541">
                  <c:v>1.40625</c:v>
                </c:pt>
                <c:pt idx="542">
                  <c:v>1.494141</c:v>
                </c:pt>
                <c:pt idx="543">
                  <c:v>1.494141</c:v>
                </c:pt>
                <c:pt idx="544">
                  <c:v>1.582031</c:v>
                </c:pt>
                <c:pt idx="545">
                  <c:v>1.582031</c:v>
                </c:pt>
                <c:pt idx="546">
                  <c:v>1.582031</c:v>
                </c:pt>
                <c:pt idx="547">
                  <c:v>1.669922</c:v>
                </c:pt>
                <c:pt idx="548">
                  <c:v>1.669922</c:v>
                </c:pt>
                <c:pt idx="549">
                  <c:v>1.757813</c:v>
                </c:pt>
                <c:pt idx="550">
                  <c:v>1.757813</c:v>
                </c:pt>
                <c:pt idx="551">
                  <c:v>1.757813</c:v>
                </c:pt>
                <c:pt idx="552">
                  <c:v>1.845703</c:v>
                </c:pt>
                <c:pt idx="553">
                  <c:v>1.845703</c:v>
                </c:pt>
                <c:pt idx="554">
                  <c:v>1.933594</c:v>
                </c:pt>
                <c:pt idx="555">
                  <c:v>1.933594</c:v>
                </c:pt>
                <c:pt idx="556">
                  <c:v>2.021484</c:v>
                </c:pt>
                <c:pt idx="557">
                  <c:v>2.021484</c:v>
                </c:pt>
                <c:pt idx="558">
                  <c:v>2.109375</c:v>
                </c:pt>
                <c:pt idx="559">
                  <c:v>2.109375</c:v>
                </c:pt>
                <c:pt idx="560">
                  <c:v>2.197265999999999</c:v>
                </c:pt>
                <c:pt idx="561">
                  <c:v>2.197265999999999</c:v>
                </c:pt>
                <c:pt idx="562">
                  <c:v>2.285156</c:v>
                </c:pt>
                <c:pt idx="563">
                  <c:v>2.285156</c:v>
                </c:pt>
                <c:pt idx="564">
                  <c:v>2.373047</c:v>
                </c:pt>
                <c:pt idx="565">
                  <c:v>2.373047</c:v>
                </c:pt>
                <c:pt idx="566">
                  <c:v>2.460938</c:v>
                </c:pt>
                <c:pt idx="567">
                  <c:v>2.548828</c:v>
                </c:pt>
                <c:pt idx="568">
                  <c:v>2.548828</c:v>
                </c:pt>
                <c:pt idx="569">
                  <c:v>2.636718999999997</c:v>
                </c:pt>
                <c:pt idx="570">
                  <c:v>2.636718999999997</c:v>
                </c:pt>
                <c:pt idx="571">
                  <c:v>2.724609</c:v>
                </c:pt>
                <c:pt idx="572">
                  <c:v>2.8125</c:v>
                </c:pt>
                <c:pt idx="573">
                  <c:v>2.8125</c:v>
                </c:pt>
                <c:pt idx="574">
                  <c:v>2.900391</c:v>
                </c:pt>
                <c:pt idx="575">
                  <c:v>2.900391</c:v>
                </c:pt>
                <c:pt idx="576">
                  <c:v>2.988281</c:v>
                </c:pt>
                <c:pt idx="577">
                  <c:v>3.076172</c:v>
                </c:pt>
                <c:pt idx="578">
                  <c:v>3.076172</c:v>
                </c:pt>
                <c:pt idx="579">
                  <c:v>3.164063</c:v>
                </c:pt>
                <c:pt idx="580">
                  <c:v>3.164063</c:v>
                </c:pt>
                <c:pt idx="581">
                  <c:v>3.251952999999999</c:v>
                </c:pt>
                <c:pt idx="582">
                  <c:v>3.339843999999997</c:v>
                </c:pt>
                <c:pt idx="583">
                  <c:v>3.339843999999997</c:v>
                </c:pt>
                <c:pt idx="584">
                  <c:v>3.427734</c:v>
                </c:pt>
                <c:pt idx="585">
                  <c:v>3.427734</c:v>
                </c:pt>
                <c:pt idx="586">
                  <c:v>3.515625</c:v>
                </c:pt>
                <c:pt idx="587">
                  <c:v>3.603516</c:v>
                </c:pt>
                <c:pt idx="588">
                  <c:v>3.603516</c:v>
                </c:pt>
                <c:pt idx="589">
                  <c:v>3.691406</c:v>
                </c:pt>
                <c:pt idx="590">
                  <c:v>3.691406</c:v>
                </c:pt>
                <c:pt idx="591">
                  <c:v>3.779297</c:v>
                </c:pt>
                <c:pt idx="592">
                  <c:v>3.867188</c:v>
                </c:pt>
                <c:pt idx="593">
                  <c:v>3.867188</c:v>
                </c:pt>
                <c:pt idx="594">
                  <c:v>3.955077999999999</c:v>
                </c:pt>
                <c:pt idx="595">
                  <c:v>3.955077999999999</c:v>
                </c:pt>
                <c:pt idx="596">
                  <c:v>4.042969</c:v>
                </c:pt>
                <c:pt idx="597">
                  <c:v>4.042969</c:v>
                </c:pt>
                <c:pt idx="598">
                  <c:v>4.130859</c:v>
                </c:pt>
                <c:pt idx="599">
                  <c:v>4.130859</c:v>
                </c:pt>
                <c:pt idx="600">
                  <c:v>4.21875</c:v>
                </c:pt>
                <c:pt idx="601">
                  <c:v>4.21875</c:v>
                </c:pt>
                <c:pt idx="602">
                  <c:v>4.306641</c:v>
                </c:pt>
                <c:pt idx="603">
                  <c:v>4.306641</c:v>
                </c:pt>
                <c:pt idx="604">
                  <c:v>4.306641</c:v>
                </c:pt>
                <c:pt idx="605">
                  <c:v>4.394530999999994</c:v>
                </c:pt>
                <c:pt idx="606">
                  <c:v>4.394530999999994</c:v>
                </c:pt>
                <c:pt idx="607">
                  <c:v>4.482422</c:v>
                </c:pt>
                <c:pt idx="608">
                  <c:v>4.482422</c:v>
                </c:pt>
                <c:pt idx="609">
                  <c:v>4.482422</c:v>
                </c:pt>
                <c:pt idx="610">
                  <c:v>4.570313</c:v>
                </c:pt>
                <c:pt idx="611">
                  <c:v>4.570313</c:v>
                </c:pt>
                <c:pt idx="612">
                  <c:v>4.570313</c:v>
                </c:pt>
                <c:pt idx="613">
                  <c:v>4.658203</c:v>
                </c:pt>
                <c:pt idx="614">
                  <c:v>4.658203</c:v>
                </c:pt>
                <c:pt idx="615">
                  <c:v>4.658203</c:v>
                </c:pt>
                <c:pt idx="616">
                  <c:v>4.658203</c:v>
                </c:pt>
                <c:pt idx="617">
                  <c:v>4.746094</c:v>
                </c:pt>
                <c:pt idx="618">
                  <c:v>4.746094</c:v>
                </c:pt>
                <c:pt idx="619">
                  <c:v>4.746094</c:v>
                </c:pt>
                <c:pt idx="620">
                  <c:v>4.746094</c:v>
                </c:pt>
                <c:pt idx="621">
                  <c:v>4.746094</c:v>
                </c:pt>
                <c:pt idx="622">
                  <c:v>4.746094</c:v>
                </c:pt>
                <c:pt idx="623">
                  <c:v>4.833983999999997</c:v>
                </c:pt>
                <c:pt idx="624">
                  <c:v>4.833983999999997</c:v>
                </c:pt>
                <c:pt idx="625">
                  <c:v>4.833983999999997</c:v>
                </c:pt>
                <c:pt idx="626">
                  <c:v>4.833983999999997</c:v>
                </c:pt>
                <c:pt idx="627">
                  <c:v>4.833983999999997</c:v>
                </c:pt>
                <c:pt idx="628">
                  <c:v>4.833983999999997</c:v>
                </c:pt>
                <c:pt idx="629">
                  <c:v>4.833983999999997</c:v>
                </c:pt>
                <c:pt idx="630">
                  <c:v>4.833983999999997</c:v>
                </c:pt>
                <c:pt idx="631">
                  <c:v>4.833983999999997</c:v>
                </c:pt>
                <c:pt idx="632">
                  <c:v>4.833983999999997</c:v>
                </c:pt>
                <c:pt idx="633">
                  <c:v>4.833983999999997</c:v>
                </c:pt>
                <c:pt idx="634">
                  <c:v>4.833983999999997</c:v>
                </c:pt>
                <c:pt idx="635">
                  <c:v>4.833983999999997</c:v>
                </c:pt>
                <c:pt idx="636">
                  <c:v>4.833983999999997</c:v>
                </c:pt>
                <c:pt idx="637">
                  <c:v>4.833983999999997</c:v>
                </c:pt>
                <c:pt idx="638">
                  <c:v>4.833983999999997</c:v>
                </c:pt>
                <c:pt idx="639">
                  <c:v>4.746094</c:v>
                </c:pt>
                <c:pt idx="640">
                  <c:v>4.746094</c:v>
                </c:pt>
                <c:pt idx="641">
                  <c:v>4.746094</c:v>
                </c:pt>
                <c:pt idx="642">
                  <c:v>4.746094</c:v>
                </c:pt>
                <c:pt idx="643">
                  <c:v>4.658203</c:v>
                </c:pt>
                <c:pt idx="644">
                  <c:v>4.658203</c:v>
                </c:pt>
                <c:pt idx="645">
                  <c:v>4.658203</c:v>
                </c:pt>
                <c:pt idx="646">
                  <c:v>4.658203</c:v>
                </c:pt>
                <c:pt idx="647">
                  <c:v>4.570313</c:v>
                </c:pt>
                <c:pt idx="648">
                  <c:v>4.570313</c:v>
                </c:pt>
                <c:pt idx="649">
                  <c:v>4.570313</c:v>
                </c:pt>
                <c:pt idx="650">
                  <c:v>4.482422</c:v>
                </c:pt>
                <c:pt idx="651">
                  <c:v>4.482422</c:v>
                </c:pt>
                <c:pt idx="652">
                  <c:v>4.394530999999994</c:v>
                </c:pt>
                <c:pt idx="653">
                  <c:v>4.394530999999994</c:v>
                </c:pt>
                <c:pt idx="654">
                  <c:v>4.394530999999994</c:v>
                </c:pt>
                <c:pt idx="655">
                  <c:v>4.306641</c:v>
                </c:pt>
                <c:pt idx="656">
                  <c:v>4.306641</c:v>
                </c:pt>
                <c:pt idx="657">
                  <c:v>4.21875</c:v>
                </c:pt>
                <c:pt idx="658">
                  <c:v>4.21875</c:v>
                </c:pt>
                <c:pt idx="659">
                  <c:v>4.130859</c:v>
                </c:pt>
                <c:pt idx="660">
                  <c:v>4.130859</c:v>
                </c:pt>
                <c:pt idx="661">
                  <c:v>4.042969</c:v>
                </c:pt>
                <c:pt idx="662">
                  <c:v>4.042969</c:v>
                </c:pt>
                <c:pt idx="663">
                  <c:v>3.955077999999999</c:v>
                </c:pt>
                <c:pt idx="664">
                  <c:v>3.955077999999999</c:v>
                </c:pt>
                <c:pt idx="665">
                  <c:v>3.867188</c:v>
                </c:pt>
                <c:pt idx="666">
                  <c:v>3.867188</c:v>
                </c:pt>
                <c:pt idx="667">
                  <c:v>3.779297</c:v>
                </c:pt>
                <c:pt idx="668">
                  <c:v>3.779297</c:v>
                </c:pt>
                <c:pt idx="669">
                  <c:v>3.691406</c:v>
                </c:pt>
                <c:pt idx="670">
                  <c:v>3.691406</c:v>
                </c:pt>
                <c:pt idx="671">
                  <c:v>3.603516</c:v>
                </c:pt>
                <c:pt idx="672">
                  <c:v>3.603516</c:v>
                </c:pt>
                <c:pt idx="673">
                  <c:v>3.515625</c:v>
                </c:pt>
                <c:pt idx="674">
                  <c:v>3.515625</c:v>
                </c:pt>
                <c:pt idx="675">
                  <c:v>3.427734</c:v>
                </c:pt>
                <c:pt idx="676">
                  <c:v>3.427734</c:v>
                </c:pt>
                <c:pt idx="677">
                  <c:v>3.427734</c:v>
                </c:pt>
                <c:pt idx="678">
                  <c:v>3.339843999999997</c:v>
                </c:pt>
                <c:pt idx="679">
                  <c:v>3.339843999999997</c:v>
                </c:pt>
                <c:pt idx="680">
                  <c:v>3.251952999999999</c:v>
                </c:pt>
                <c:pt idx="681">
                  <c:v>3.251952999999999</c:v>
                </c:pt>
                <c:pt idx="682">
                  <c:v>3.164063</c:v>
                </c:pt>
                <c:pt idx="683">
                  <c:v>3.164063</c:v>
                </c:pt>
                <c:pt idx="684">
                  <c:v>3.076172</c:v>
                </c:pt>
                <c:pt idx="685">
                  <c:v>3.076172</c:v>
                </c:pt>
                <c:pt idx="686">
                  <c:v>2.988281</c:v>
                </c:pt>
                <c:pt idx="687">
                  <c:v>2.988281</c:v>
                </c:pt>
                <c:pt idx="688">
                  <c:v>2.900391</c:v>
                </c:pt>
                <c:pt idx="689">
                  <c:v>2.900391</c:v>
                </c:pt>
                <c:pt idx="690">
                  <c:v>2.900391</c:v>
                </c:pt>
                <c:pt idx="691">
                  <c:v>2.8125</c:v>
                </c:pt>
                <c:pt idx="692">
                  <c:v>2.8125</c:v>
                </c:pt>
                <c:pt idx="693">
                  <c:v>2.724609</c:v>
                </c:pt>
                <c:pt idx="694">
                  <c:v>2.724609</c:v>
                </c:pt>
                <c:pt idx="695">
                  <c:v>2.636718999999997</c:v>
                </c:pt>
                <c:pt idx="696">
                  <c:v>2.636718999999997</c:v>
                </c:pt>
                <c:pt idx="697">
                  <c:v>2.636718999999997</c:v>
                </c:pt>
                <c:pt idx="698">
                  <c:v>2.548828</c:v>
                </c:pt>
                <c:pt idx="699">
                  <c:v>2.548828</c:v>
                </c:pt>
                <c:pt idx="700">
                  <c:v>2.460938</c:v>
                </c:pt>
                <c:pt idx="701">
                  <c:v>2.460938</c:v>
                </c:pt>
                <c:pt idx="702">
                  <c:v>2.373047</c:v>
                </c:pt>
                <c:pt idx="703">
                  <c:v>2.373047</c:v>
                </c:pt>
                <c:pt idx="704">
                  <c:v>2.373047</c:v>
                </c:pt>
                <c:pt idx="705">
                  <c:v>2.285156</c:v>
                </c:pt>
                <c:pt idx="706">
                  <c:v>2.285156</c:v>
                </c:pt>
                <c:pt idx="707">
                  <c:v>2.285156</c:v>
                </c:pt>
                <c:pt idx="708">
                  <c:v>2.197265999999999</c:v>
                </c:pt>
                <c:pt idx="709">
                  <c:v>2.197265999999999</c:v>
                </c:pt>
                <c:pt idx="710">
                  <c:v>2.197265999999999</c:v>
                </c:pt>
                <c:pt idx="711">
                  <c:v>2.197265999999999</c:v>
                </c:pt>
                <c:pt idx="712">
                  <c:v>2.109375</c:v>
                </c:pt>
                <c:pt idx="713">
                  <c:v>2.109375</c:v>
                </c:pt>
                <c:pt idx="714">
                  <c:v>2.109375</c:v>
                </c:pt>
                <c:pt idx="715">
                  <c:v>2.109375</c:v>
                </c:pt>
                <c:pt idx="716">
                  <c:v>2.109375</c:v>
                </c:pt>
                <c:pt idx="717">
                  <c:v>2.021484</c:v>
                </c:pt>
                <c:pt idx="718">
                  <c:v>2.021484</c:v>
                </c:pt>
                <c:pt idx="719">
                  <c:v>2.021484</c:v>
                </c:pt>
                <c:pt idx="720">
                  <c:v>2.021484</c:v>
                </c:pt>
                <c:pt idx="721">
                  <c:v>2.021484</c:v>
                </c:pt>
                <c:pt idx="722">
                  <c:v>1.933594</c:v>
                </c:pt>
                <c:pt idx="723">
                  <c:v>1.933594</c:v>
                </c:pt>
                <c:pt idx="724">
                  <c:v>1.933594</c:v>
                </c:pt>
                <c:pt idx="725">
                  <c:v>1.933594</c:v>
                </c:pt>
                <c:pt idx="726">
                  <c:v>1.933594</c:v>
                </c:pt>
                <c:pt idx="727">
                  <c:v>1.933594</c:v>
                </c:pt>
                <c:pt idx="728">
                  <c:v>1.933594</c:v>
                </c:pt>
                <c:pt idx="729">
                  <c:v>1.845703</c:v>
                </c:pt>
                <c:pt idx="730">
                  <c:v>1.845703</c:v>
                </c:pt>
                <c:pt idx="731">
                  <c:v>1.845703</c:v>
                </c:pt>
                <c:pt idx="732">
                  <c:v>1.845703</c:v>
                </c:pt>
                <c:pt idx="733">
                  <c:v>1.845703</c:v>
                </c:pt>
                <c:pt idx="734">
                  <c:v>1.845703</c:v>
                </c:pt>
                <c:pt idx="735">
                  <c:v>1.845703</c:v>
                </c:pt>
                <c:pt idx="736">
                  <c:v>1.845703</c:v>
                </c:pt>
                <c:pt idx="737">
                  <c:v>1.845703</c:v>
                </c:pt>
                <c:pt idx="738">
                  <c:v>1.845703</c:v>
                </c:pt>
                <c:pt idx="739">
                  <c:v>1.845703</c:v>
                </c:pt>
                <c:pt idx="740">
                  <c:v>1.845703</c:v>
                </c:pt>
                <c:pt idx="741">
                  <c:v>1.757813</c:v>
                </c:pt>
                <c:pt idx="742">
                  <c:v>1.757813</c:v>
                </c:pt>
                <c:pt idx="743">
                  <c:v>1.757813</c:v>
                </c:pt>
                <c:pt idx="744">
                  <c:v>1.757813</c:v>
                </c:pt>
                <c:pt idx="745">
                  <c:v>1.757813</c:v>
                </c:pt>
                <c:pt idx="746">
                  <c:v>1.757813</c:v>
                </c:pt>
                <c:pt idx="747">
                  <c:v>1.757813</c:v>
                </c:pt>
                <c:pt idx="748">
                  <c:v>1.757813</c:v>
                </c:pt>
                <c:pt idx="749">
                  <c:v>1.757813</c:v>
                </c:pt>
                <c:pt idx="750">
                  <c:v>1.757813</c:v>
                </c:pt>
                <c:pt idx="751">
                  <c:v>1.757813</c:v>
                </c:pt>
                <c:pt idx="752">
                  <c:v>1.757813</c:v>
                </c:pt>
                <c:pt idx="753">
                  <c:v>1.757813</c:v>
                </c:pt>
                <c:pt idx="754">
                  <c:v>1.757813</c:v>
                </c:pt>
                <c:pt idx="755">
                  <c:v>1.757813</c:v>
                </c:pt>
                <c:pt idx="756">
                  <c:v>1.757813</c:v>
                </c:pt>
                <c:pt idx="757">
                  <c:v>1.757813</c:v>
                </c:pt>
                <c:pt idx="758">
                  <c:v>1.757813</c:v>
                </c:pt>
                <c:pt idx="759">
                  <c:v>1.669922</c:v>
                </c:pt>
                <c:pt idx="760">
                  <c:v>1.669922</c:v>
                </c:pt>
                <c:pt idx="761">
                  <c:v>1.669922</c:v>
                </c:pt>
                <c:pt idx="762">
                  <c:v>1.669922</c:v>
                </c:pt>
                <c:pt idx="763">
                  <c:v>1.669922</c:v>
                </c:pt>
                <c:pt idx="764">
                  <c:v>1.669922</c:v>
                </c:pt>
                <c:pt idx="765">
                  <c:v>1.669922</c:v>
                </c:pt>
                <c:pt idx="766">
                  <c:v>1.669922</c:v>
                </c:pt>
                <c:pt idx="767">
                  <c:v>1.582031</c:v>
                </c:pt>
                <c:pt idx="768">
                  <c:v>1.582031</c:v>
                </c:pt>
                <c:pt idx="769">
                  <c:v>1.582031</c:v>
                </c:pt>
                <c:pt idx="770">
                  <c:v>1.582031</c:v>
                </c:pt>
                <c:pt idx="771">
                  <c:v>1.582031</c:v>
                </c:pt>
                <c:pt idx="772">
                  <c:v>1.494141</c:v>
                </c:pt>
                <c:pt idx="773">
                  <c:v>1.494141</c:v>
                </c:pt>
                <c:pt idx="774">
                  <c:v>1.494141</c:v>
                </c:pt>
                <c:pt idx="775">
                  <c:v>1.494141</c:v>
                </c:pt>
                <c:pt idx="776">
                  <c:v>1.494141</c:v>
                </c:pt>
                <c:pt idx="777">
                  <c:v>1.494141</c:v>
                </c:pt>
                <c:pt idx="778">
                  <c:v>1.40625</c:v>
                </c:pt>
                <c:pt idx="779">
                  <c:v>1.40625</c:v>
                </c:pt>
                <c:pt idx="780">
                  <c:v>1.40625</c:v>
                </c:pt>
                <c:pt idx="781">
                  <c:v>1.40625</c:v>
                </c:pt>
                <c:pt idx="782">
                  <c:v>1.40625</c:v>
                </c:pt>
                <c:pt idx="783">
                  <c:v>1.40625</c:v>
                </c:pt>
                <c:pt idx="784">
                  <c:v>1.40625</c:v>
                </c:pt>
                <c:pt idx="785">
                  <c:v>1.318359</c:v>
                </c:pt>
                <c:pt idx="786">
                  <c:v>1.318359</c:v>
                </c:pt>
                <c:pt idx="787">
                  <c:v>1.318359</c:v>
                </c:pt>
                <c:pt idx="788">
                  <c:v>1.318359</c:v>
                </c:pt>
                <c:pt idx="789">
                  <c:v>1.318359</c:v>
                </c:pt>
                <c:pt idx="790">
                  <c:v>1.318359</c:v>
                </c:pt>
                <c:pt idx="791">
                  <c:v>1.318359</c:v>
                </c:pt>
                <c:pt idx="792">
                  <c:v>1.318359</c:v>
                </c:pt>
                <c:pt idx="793">
                  <c:v>1.318359</c:v>
                </c:pt>
                <c:pt idx="794">
                  <c:v>1.318359</c:v>
                </c:pt>
                <c:pt idx="795">
                  <c:v>1.318359</c:v>
                </c:pt>
                <c:pt idx="796">
                  <c:v>1.230469</c:v>
                </c:pt>
                <c:pt idx="797">
                  <c:v>1.230469</c:v>
                </c:pt>
                <c:pt idx="798">
                  <c:v>1.230469</c:v>
                </c:pt>
                <c:pt idx="799">
                  <c:v>1.230469</c:v>
                </c:pt>
                <c:pt idx="800">
                  <c:v>1.230469</c:v>
                </c:pt>
                <c:pt idx="801">
                  <c:v>1.230469</c:v>
                </c:pt>
                <c:pt idx="802">
                  <c:v>1.230469</c:v>
                </c:pt>
                <c:pt idx="803">
                  <c:v>1.230469</c:v>
                </c:pt>
                <c:pt idx="804">
                  <c:v>1.230469</c:v>
                </c:pt>
                <c:pt idx="805">
                  <c:v>1.230469</c:v>
                </c:pt>
                <c:pt idx="806">
                  <c:v>1.230469</c:v>
                </c:pt>
                <c:pt idx="807">
                  <c:v>1.230469</c:v>
                </c:pt>
                <c:pt idx="808">
                  <c:v>1.230469</c:v>
                </c:pt>
                <c:pt idx="809">
                  <c:v>1.230469</c:v>
                </c:pt>
                <c:pt idx="810">
                  <c:v>1.230469</c:v>
                </c:pt>
                <c:pt idx="811">
                  <c:v>1.230469</c:v>
                </c:pt>
                <c:pt idx="812">
                  <c:v>1.230469</c:v>
                </c:pt>
                <c:pt idx="813">
                  <c:v>1.230469</c:v>
                </c:pt>
                <c:pt idx="814">
                  <c:v>1.230469</c:v>
                </c:pt>
                <c:pt idx="815">
                  <c:v>1.230469</c:v>
                </c:pt>
                <c:pt idx="816">
                  <c:v>1.230469</c:v>
                </c:pt>
                <c:pt idx="817">
                  <c:v>1.230469</c:v>
                </c:pt>
                <c:pt idx="818">
                  <c:v>1.230469</c:v>
                </c:pt>
                <c:pt idx="819">
                  <c:v>1.230469</c:v>
                </c:pt>
                <c:pt idx="820">
                  <c:v>1.230469</c:v>
                </c:pt>
                <c:pt idx="821">
                  <c:v>1.230469</c:v>
                </c:pt>
                <c:pt idx="822">
                  <c:v>1.230469</c:v>
                </c:pt>
                <c:pt idx="823">
                  <c:v>1.230469</c:v>
                </c:pt>
                <c:pt idx="824">
                  <c:v>1.230469</c:v>
                </c:pt>
                <c:pt idx="825">
                  <c:v>1.230469</c:v>
                </c:pt>
                <c:pt idx="826">
                  <c:v>1.230469</c:v>
                </c:pt>
                <c:pt idx="827">
                  <c:v>1.230469</c:v>
                </c:pt>
                <c:pt idx="828">
                  <c:v>1.230469</c:v>
                </c:pt>
                <c:pt idx="829">
                  <c:v>1.230469</c:v>
                </c:pt>
                <c:pt idx="830">
                  <c:v>1.230469</c:v>
                </c:pt>
                <c:pt idx="831">
                  <c:v>1.230469</c:v>
                </c:pt>
                <c:pt idx="832">
                  <c:v>1.230469</c:v>
                </c:pt>
                <c:pt idx="833">
                  <c:v>1.230469</c:v>
                </c:pt>
                <c:pt idx="834">
                  <c:v>1.230469</c:v>
                </c:pt>
                <c:pt idx="835">
                  <c:v>1.230469</c:v>
                </c:pt>
                <c:pt idx="836">
                  <c:v>1.318359</c:v>
                </c:pt>
                <c:pt idx="837">
                  <c:v>1.318359</c:v>
                </c:pt>
                <c:pt idx="838">
                  <c:v>1.318359</c:v>
                </c:pt>
                <c:pt idx="839">
                  <c:v>1.318359</c:v>
                </c:pt>
                <c:pt idx="840">
                  <c:v>1.318359</c:v>
                </c:pt>
                <c:pt idx="841">
                  <c:v>1.318359</c:v>
                </c:pt>
                <c:pt idx="842">
                  <c:v>1.40625</c:v>
                </c:pt>
                <c:pt idx="843">
                  <c:v>1.40625</c:v>
                </c:pt>
                <c:pt idx="844">
                  <c:v>1.40625</c:v>
                </c:pt>
                <c:pt idx="845">
                  <c:v>1.40625</c:v>
                </c:pt>
                <c:pt idx="846">
                  <c:v>1.40625</c:v>
                </c:pt>
                <c:pt idx="847">
                  <c:v>1.494141</c:v>
                </c:pt>
                <c:pt idx="848">
                  <c:v>1.494141</c:v>
                </c:pt>
                <c:pt idx="849">
                  <c:v>1.494141</c:v>
                </c:pt>
                <c:pt idx="850">
                  <c:v>1.494141</c:v>
                </c:pt>
                <c:pt idx="851">
                  <c:v>1.494141</c:v>
                </c:pt>
                <c:pt idx="852">
                  <c:v>1.582031</c:v>
                </c:pt>
                <c:pt idx="853">
                  <c:v>1.582031</c:v>
                </c:pt>
                <c:pt idx="854">
                  <c:v>1.582031</c:v>
                </c:pt>
                <c:pt idx="855">
                  <c:v>1.669922</c:v>
                </c:pt>
                <c:pt idx="856">
                  <c:v>1.669922</c:v>
                </c:pt>
                <c:pt idx="857">
                  <c:v>1.669922</c:v>
                </c:pt>
                <c:pt idx="858">
                  <c:v>1.669922</c:v>
                </c:pt>
                <c:pt idx="859">
                  <c:v>1.757813</c:v>
                </c:pt>
                <c:pt idx="860">
                  <c:v>1.757813</c:v>
                </c:pt>
                <c:pt idx="861">
                  <c:v>1.757813</c:v>
                </c:pt>
                <c:pt idx="862">
                  <c:v>1.845703</c:v>
                </c:pt>
                <c:pt idx="863">
                  <c:v>1.845703</c:v>
                </c:pt>
                <c:pt idx="864">
                  <c:v>1.845703</c:v>
                </c:pt>
                <c:pt idx="865">
                  <c:v>1.933594</c:v>
                </c:pt>
                <c:pt idx="866">
                  <c:v>1.933594</c:v>
                </c:pt>
                <c:pt idx="867">
                  <c:v>1.933594</c:v>
                </c:pt>
                <c:pt idx="868">
                  <c:v>2.021484</c:v>
                </c:pt>
                <c:pt idx="869">
                  <c:v>2.021484</c:v>
                </c:pt>
                <c:pt idx="870">
                  <c:v>2.021484</c:v>
                </c:pt>
                <c:pt idx="871">
                  <c:v>2.109375</c:v>
                </c:pt>
                <c:pt idx="872">
                  <c:v>2.109375</c:v>
                </c:pt>
                <c:pt idx="873">
                  <c:v>2.109375</c:v>
                </c:pt>
                <c:pt idx="874">
                  <c:v>2.109375</c:v>
                </c:pt>
                <c:pt idx="875">
                  <c:v>2.197265999999999</c:v>
                </c:pt>
                <c:pt idx="876">
                  <c:v>2.197265999999999</c:v>
                </c:pt>
                <c:pt idx="877">
                  <c:v>2.197265999999999</c:v>
                </c:pt>
                <c:pt idx="878">
                  <c:v>2.285156</c:v>
                </c:pt>
                <c:pt idx="879">
                  <c:v>2.285156</c:v>
                </c:pt>
                <c:pt idx="880">
                  <c:v>2.285156</c:v>
                </c:pt>
                <c:pt idx="881">
                  <c:v>2.373047</c:v>
                </c:pt>
                <c:pt idx="882">
                  <c:v>2.373047</c:v>
                </c:pt>
                <c:pt idx="883">
                  <c:v>2.373047</c:v>
                </c:pt>
                <c:pt idx="884">
                  <c:v>2.373047</c:v>
                </c:pt>
                <c:pt idx="885">
                  <c:v>2.460938</c:v>
                </c:pt>
                <c:pt idx="886">
                  <c:v>2.460938</c:v>
                </c:pt>
                <c:pt idx="887">
                  <c:v>2.460938</c:v>
                </c:pt>
                <c:pt idx="888">
                  <c:v>2.460938</c:v>
                </c:pt>
                <c:pt idx="889">
                  <c:v>2.548828</c:v>
                </c:pt>
                <c:pt idx="890">
                  <c:v>2.548828</c:v>
                </c:pt>
                <c:pt idx="891">
                  <c:v>2.548828</c:v>
                </c:pt>
                <c:pt idx="892">
                  <c:v>2.548828</c:v>
                </c:pt>
                <c:pt idx="893">
                  <c:v>2.548828</c:v>
                </c:pt>
                <c:pt idx="894">
                  <c:v>2.548828</c:v>
                </c:pt>
                <c:pt idx="895">
                  <c:v>2.548828</c:v>
                </c:pt>
                <c:pt idx="896">
                  <c:v>2.548828</c:v>
                </c:pt>
                <c:pt idx="897">
                  <c:v>2.548828</c:v>
                </c:pt>
                <c:pt idx="898">
                  <c:v>2.548828</c:v>
                </c:pt>
                <c:pt idx="899">
                  <c:v>2.548828</c:v>
                </c:pt>
                <c:pt idx="900">
                  <c:v>2.548828</c:v>
                </c:pt>
                <c:pt idx="901">
                  <c:v>2.548828</c:v>
                </c:pt>
                <c:pt idx="902">
                  <c:v>2.548828</c:v>
                </c:pt>
                <c:pt idx="903">
                  <c:v>2.548828</c:v>
                </c:pt>
                <c:pt idx="904">
                  <c:v>2.548828</c:v>
                </c:pt>
                <c:pt idx="905">
                  <c:v>2.548828</c:v>
                </c:pt>
                <c:pt idx="906">
                  <c:v>2.460938</c:v>
                </c:pt>
                <c:pt idx="907">
                  <c:v>2.460938</c:v>
                </c:pt>
                <c:pt idx="908">
                  <c:v>2.460938</c:v>
                </c:pt>
                <c:pt idx="909">
                  <c:v>2.460938</c:v>
                </c:pt>
                <c:pt idx="910">
                  <c:v>2.460938</c:v>
                </c:pt>
                <c:pt idx="911">
                  <c:v>2.460938</c:v>
                </c:pt>
                <c:pt idx="912">
                  <c:v>2.460938</c:v>
                </c:pt>
                <c:pt idx="913">
                  <c:v>2.460938</c:v>
                </c:pt>
                <c:pt idx="914">
                  <c:v>2.460938</c:v>
                </c:pt>
                <c:pt idx="915">
                  <c:v>2.460938</c:v>
                </c:pt>
                <c:pt idx="916">
                  <c:v>2.460938</c:v>
                </c:pt>
                <c:pt idx="917">
                  <c:v>2.460938</c:v>
                </c:pt>
                <c:pt idx="918">
                  <c:v>2.373047</c:v>
                </c:pt>
                <c:pt idx="919">
                  <c:v>2.373047</c:v>
                </c:pt>
                <c:pt idx="920">
                  <c:v>2.373047</c:v>
                </c:pt>
                <c:pt idx="921">
                  <c:v>2.373047</c:v>
                </c:pt>
                <c:pt idx="922">
                  <c:v>2.373047</c:v>
                </c:pt>
                <c:pt idx="923">
                  <c:v>2.285156</c:v>
                </c:pt>
                <c:pt idx="924">
                  <c:v>2.285156</c:v>
                </c:pt>
                <c:pt idx="925">
                  <c:v>2.285156</c:v>
                </c:pt>
                <c:pt idx="926">
                  <c:v>2.197265999999999</c:v>
                </c:pt>
                <c:pt idx="927">
                  <c:v>2.197265999999999</c:v>
                </c:pt>
                <c:pt idx="928">
                  <c:v>2.197265999999999</c:v>
                </c:pt>
                <c:pt idx="929">
                  <c:v>2.109375</c:v>
                </c:pt>
                <c:pt idx="930">
                  <c:v>2.109375</c:v>
                </c:pt>
                <c:pt idx="931">
                  <c:v>2.021484</c:v>
                </c:pt>
                <c:pt idx="932">
                  <c:v>2.021484</c:v>
                </c:pt>
                <c:pt idx="933">
                  <c:v>2.021484</c:v>
                </c:pt>
                <c:pt idx="934">
                  <c:v>1.933594</c:v>
                </c:pt>
                <c:pt idx="935">
                  <c:v>1.933594</c:v>
                </c:pt>
                <c:pt idx="936">
                  <c:v>1.845703</c:v>
                </c:pt>
                <c:pt idx="937">
                  <c:v>1.845703</c:v>
                </c:pt>
                <c:pt idx="938">
                  <c:v>1.845703</c:v>
                </c:pt>
                <c:pt idx="939">
                  <c:v>1.757813</c:v>
                </c:pt>
                <c:pt idx="940">
                  <c:v>1.757813</c:v>
                </c:pt>
                <c:pt idx="941">
                  <c:v>1.669922</c:v>
                </c:pt>
                <c:pt idx="942">
                  <c:v>1.669922</c:v>
                </c:pt>
                <c:pt idx="943">
                  <c:v>1.669922</c:v>
                </c:pt>
                <c:pt idx="944">
                  <c:v>1.582031</c:v>
                </c:pt>
                <c:pt idx="945">
                  <c:v>1.582031</c:v>
                </c:pt>
                <c:pt idx="946">
                  <c:v>1.494141</c:v>
                </c:pt>
                <c:pt idx="947">
                  <c:v>1.494141</c:v>
                </c:pt>
                <c:pt idx="948">
                  <c:v>1.40625</c:v>
                </c:pt>
                <c:pt idx="949">
                  <c:v>1.40625</c:v>
                </c:pt>
                <c:pt idx="950">
                  <c:v>1.318359</c:v>
                </c:pt>
                <c:pt idx="951">
                  <c:v>1.318359</c:v>
                </c:pt>
                <c:pt idx="952">
                  <c:v>1.318359</c:v>
                </c:pt>
                <c:pt idx="953">
                  <c:v>1.230469</c:v>
                </c:pt>
                <c:pt idx="954">
                  <c:v>1.230469</c:v>
                </c:pt>
                <c:pt idx="955">
                  <c:v>1.142578</c:v>
                </c:pt>
                <c:pt idx="956">
                  <c:v>1.142578</c:v>
                </c:pt>
                <c:pt idx="957">
                  <c:v>1.054688</c:v>
                </c:pt>
                <c:pt idx="958">
                  <c:v>1.054688</c:v>
                </c:pt>
                <c:pt idx="959">
                  <c:v>1.054688</c:v>
                </c:pt>
                <c:pt idx="960">
                  <c:v>0.9667969</c:v>
                </c:pt>
                <c:pt idx="961">
                  <c:v>0.9667969</c:v>
                </c:pt>
                <c:pt idx="962">
                  <c:v>0.8789063</c:v>
                </c:pt>
                <c:pt idx="963">
                  <c:v>0.8789063</c:v>
                </c:pt>
                <c:pt idx="964">
                  <c:v>0.8789063</c:v>
                </c:pt>
                <c:pt idx="965">
                  <c:v>0.7910156</c:v>
                </c:pt>
                <c:pt idx="966">
                  <c:v>0.7910156</c:v>
                </c:pt>
                <c:pt idx="967">
                  <c:v>0.703125</c:v>
                </c:pt>
                <c:pt idx="968">
                  <c:v>0.703125</c:v>
                </c:pt>
                <c:pt idx="969">
                  <c:v>0.6152344</c:v>
                </c:pt>
                <c:pt idx="970">
                  <c:v>0.6152344</c:v>
                </c:pt>
                <c:pt idx="971">
                  <c:v>0.6152344</c:v>
                </c:pt>
                <c:pt idx="972">
                  <c:v>0.5273438</c:v>
                </c:pt>
                <c:pt idx="973">
                  <c:v>0.5273438</c:v>
                </c:pt>
                <c:pt idx="974">
                  <c:v>0.4394531</c:v>
                </c:pt>
                <c:pt idx="975">
                  <c:v>0.4394531</c:v>
                </c:pt>
                <c:pt idx="976">
                  <c:v>0.4394531</c:v>
                </c:pt>
                <c:pt idx="977">
                  <c:v>0.3515625</c:v>
                </c:pt>
                <c:pt idx="978">
                  <c:v>0.3515625</c:v>
                </c:pt>
                <c:pt idx="979">
                  <c:v>0.3515625</c:v>
                </c:pt>
                <c:pt idx="980">
                  <c:v>0.2636719</c:v>
                </c:pt>
                <c:pt idx="981">
                  <c:v>0.2636719</c:v>
                </c:pt>
                <c:pt idx="982">
                  <c:v>0.1757813</c:v>
                </c:pt>
                <c:pt idx="983">
                  <c:v>0.1757813</c:v>
                </c:pt>
                <c:pt idx="984">
                  <c:v>0.1757813</c:v>
                </c:pt>
                <c:pt idx="985">
                  <c:v>0.08789063</c:v>
                </c:pt>
                <c:pt idx="986">
                  <c:v>0.08789063</c:v>
                </c:pt>
                <c:pt idx="987">
                  <c:v>0.08789063</c:v>
                </c:pt>
                <c:pt idx="988">
                  <c:v>0.0</c:v>
                </c:pt>
                <c:pt idx="989">
                  <c:v>0.0</c:v>
                </c:pt>
                <c:pt idx="990">
                  <c:v>0.0</c:v>
                </c:pt>
                <c:pt idx="991">
                  <c:v>-0.08789063</c:v>
                </c:pt>
                <c:pt idx="992">
                  <c:v>-0.08789063</c:v>
                </c:pt>
                <c:pt idx="993">
                  <c:v>-0.08789063</c:v>
                </c:pt>
                <c:pt idx="994">
                  <c:v>-0.08789063</c:v>
                </c:pt>
                <c:pt idx="995">
                  <c:v>-0.1757813</c:v>
                </c:pt>
                <c:pt idx="996">
                  <c:v>-0.1757813</c:v>
                </c:pt>
                <c:pt idx="997">
                  <c:v>-0.1757813</c:v>
                </c:pt>
                <c:pt idx="998">
                  <c:v>-0.2636719</c:v>
                </c:pt>
                <c:pt idx="999">
                  <c:v>-0.2636719</c:v>
                </c:pt>
                <c:pt idx="1000">
                  <c:v>-0.2636719</c:v>
                </c:pt>
                <c:pt idx="1001">
                  <c:v>-0.2636719</c:v>
                </c:pt>
                <c:pt idx="1002">
                  <c:v>-0.3515625</c:v>
                </c:pt>
                <c:pt idx="1003">
                  <c:v>-0.3515625</c:v>
                </c:pt>
                <c:pt idx="1004">
                  <c:v>-0.3515625</c:v>
                </c:pt>
                <c:pt idx="1005">
                  <c:v>-0.3515625</c:v>
                </c:pt>
                <c:pt idx="1006">
                  <c:v>-0.3515625</c:v>
                </c:pt>
                <c:pt idx="1007">
                  <c:v>-0.4394531</c:v>
                </c:pt>
                <c:pt idx="1008">
                  <c:v>-0.4394531</c:v>
                </c:pt>
                <c:pt idx="1009">
                  <c:v>-0.4394531</c:v>
                </c:pt>
                <c:pt idx="1010">
                  <c:v>-0.4394531</c:v>
                </c:pt>
                <c:pt idx="1011">
                  <c:v>-0.4394531</c:v>
                </c:pt>
                <c:pt idx="1012">
                  <c:v>-0.4394531</c:v>
                </c:pt>
                <c:pt idx="1013">
                  <c:v>-0.5273438</c:v>
                </c:pt>
                <c:pt idx="1014">
                  <c:v>-0.5273438</c:v>
                </c:pt>
                <c:pt idx="1015">
                  <c:v>-0.5273438</c:v>
                </c:pt>
                <c:pt idx="1016">
                  <c:v>-0.5273438</c:v>
                </c:pt>
                <c:pt idx="1017">
                  <c:v>-0.5273438</c:v>
                </c:pt>
                <c:pt idx="1018">
                  <c:v>-0.5273438</c:v>
                </c:pt>
                <c:pt idx="1019">
                  <c:v>-0.5273438</c:v>
                </c:pt>
                <c:pt idx="1020">
                  <c:v>-0.6152344</c:v>
                </c:pt>
                <c:pt idx="1021">
                  <c:v>-0.6152344</c:v>
                </c:pt>
                <c:pt idx="1022">
                  <c:v>-0.6152344</c:v>
                </c:pt>
                <c:pt idx="1023">
                  <c:v>-0.6152344</c:v>
                </c:pt>
                <c:pt idx="1024">
                  <c:v>-0.6152344</c:v>
                </c:pt>
                <c:pt idx="1025">
                  <c:v>-0.6152344</c:v>
                </c:pt>
                <c:pt idx="1026">
                  <c:v>-0.6152344</c:v>
                </c:pt>
                <c:pt idx="1027">
                  <c:v>-0.6152344</c:v>
                </c:pt>
                <c:pt idx="1028">
                  <c:v>-0.703125</c:v>
                </c:pt>
                <c:pt idx="1029">
                  <c:v>-0.703125</c:v>
                </c:pt>
                <c:pt idx="1030">
                  <c:v>-0.703125</c:v>
                </c:pt>
                <c:pt idx="1031">
                  <c:v>-0.703125</c:v>
                </c:pt>
                <c:pt idx="1032">
                  <c:v>-0.703125</c:v>
                </c:pt>
                <c:pt idx="1033">
                  <c:v>-0.703125</c:v>
                </c:pt>
                <c:pt idx="1034">
                  <c:v>-0.703125</c:v>
                </c:pt>
                <c:pt idx="1035">
                  <c:v>-0.703125</c:v>
                </c:pt>
                <c:pt idx="1036">
                  <c:v>-0.703125</c:v>
                </c:pt>
                <c:pt idx="1037">
                  <c:v>-0.703125</c:v>
                </c:pt>
                <c:pt idx="1038">
                  <c:v>-0.7910156</c:v>
                </c:pt>
                <c:pt idx="1039">
                  <c:v>-0.7910156</c:v>
                </c:pt>
                <c:pt idx="1040">
                  <c:v>-0.7910156</c:v>
                </c:pt>
                <c:pt idx="1041">
                  <c:v>-0.7910156</c:v>
                </c:pt>
                <c:pt idx="1042">
                  <c:v>-0.7910156</c:v>
                </c:pt>
                <c:pt idx="1043">
                  <c:v>-0.7910156</c:v>
                </c:pt>
                <c:pt idx="1044">
                  <c:v>-0.7910156</c:v>
                </c:pt>
                <c:pt idx="1045">
                  <c:v>-0.7910156</c:v>
                </c:pt>
                <c:pt idx="1046">
                  <c:v>-0.7910156</c:v>
                </c:pt>
                <c:pt idx="1047">
                  <c:v>-0.7910156</c:v>
                </c:pt>
                <c:pt idx="1048">
                  <c:v>-0.7910156</c:v>
                </c:pt>
                <c:pt idx="1049">
                  <c:v>-0.7910156</c:v>
                </c:pt>
                <c:pt idx="1050">
                  <c:v>-0.8789063</c:v>
                </c:pt>
                <c:pt idx="1051">
                  <c:v>-0.8789063</c:v>
                </c:pt>
                <c:pt idx="1052">
                  <c:v>-0.8789063</c:v>
                </c:pt>
                <c:pt idx="1053">
                  <c:v>-0.8789063</c:v>
                </c:pt>
                <c:pt idx="1054">
                  <c:v>-0.8789063</c:v>
                </c:pt>
                <c:pt idx="1055">
                  <c:v>-0.8789063</c:v>
                </c:pt>
                <c:pt idx="1056">
                  <c:v>-0.8789063</c:v>
                </c:pt>
                <c:pt idx="1057">
                  <c:v>-0.8789063</c:v>
                </c:pt>
                <c:pt idx="1058">
                  <c:v>-0.8789063</c:v>
                </c:pt>
                <c:pt idx="1059">
                  <c:v>-0.8789063</c:v>
                </c:pt>
                <c:pt idx="1060">
                  <c:v>-0.8789063</c:v>
                </c:pt>
                <c:pt idx="1061">
                  <c:v>-0.8789063</c:v>
                </c:pt>
                <c:pt idx="1062">
                  <c:v>-0.8789063</c:v>
                </c:pt>
                <c:pt idx="1063">
                  <c:v>-0.8789063</c:v>
                </c:pt>
                <c:pt idx="1064">
                  <c:v>-0.8789063</c:v>
                </c:pt>
                <c:pt idx="1065">
                  <c:v>-0.8789063</c:v>
                </c:pt>
                <c:pt idx="1066">
                  <c:v>-0.8789063</c:v>
                </c:pt>
                <c:pt idx="1067">
                  <c:v>-0.8789063</c:v>
                </c:pt>
                <c:pt idx="1068">
                  <c:v>-0.8789063</c:v>
                </c:pt>
                <c:pt idx="1069">
                  <c:v>-0.8789063</c:v>
                </c:pt>
                <c:pt idx="1070">
                  <c:v>-0.8789063</c:v>
                </c:pt>
                <c:pt idx="1071">
                  <c:v>-0.8789063</c:v>
                </c:pt>
                <c:pt idx="1072">
                  <c:v>-0.8789063</c:v>
                </c:pt>
                <c:pt idx="1073">
                  <c:v>-0.8789063</c:v>
                </c:pt>
                <c:pt idx="1074">
                  <c:v>-0.8789063</c:v>
                </c:pt>
                <c:pt idx="1075">
                  <c:v>-0.8789063</c:v>
                </c:pt>
                <c:pt idx="1076">
                  <c:v>-0.8789063</c:v>
                </c:pt>
                <c:pt idx="1077">
                  <c:v>-0.9667969</c:v>
                </c:pt>
                <c:pt idx="1078">
                  <c:v>-0.9667969</c:v>
                </c:pt>
                <c:pt idx="1079">
                  <c:v>-0.9667969</c:v>
                </c:pt>
                <c:pt idx="1080">
                  <c:v>-0.9667969</c:v>
                </c:pt>
                <c:pt idx="1081">
                  <c:v>-0.9667969</c:v>
                </c:pt>
                <c:pt idx="1082">
                  <c:v>-0.9667969</c:v>
                </c:pt>
                <c:pt idx="1083">
                  <c:v>-0.9667969</c:v>
                </c:pt>
                <c:pt idx="1084">
                  <c:v>-0.9667969</c:v>
                </c:pt>
                <c:pt idx="1085">
                  <c:v>-0.9667969</c:v>
                </c:pt>
                <c:pt idx="1086">
                  <c:v>-0.9667969</c:v>
                </c:pt>
                <c:pt idx="1087">
                  <c:v>-0.9667969</c:v>
                </c:pt>
                <c:pt idx="1088">
                  <c:v>-0.9667969</c:v>
                </c:pt>
                <c:pt idx="1089">
                  <c:v>-0.9667969</c:v>
                </c:pt>
                <c:pt idx="1090">
                  <c:v>-0.9667969</c:v>
                </c:pt>
                <c:pt idx="1091">
                  <c:v>-0.9667969</c:v>
                </c:pt>
                <c:pt idx="1092">
                  <c:v>-0.9667969</c:v>
                </c:pt>
                <c:pt idx="1093">
                  <c:v>-0.9667969</c:v>
                </c:pt>
                <c:pt idx="1094">
                  <c:v>-0.9667969</c:v>
                </c:pt>
                <c:pt idx="1095">
                  <c:v>-0.9667969</c:v>
                </c:pt>
                <c:pt idx="1096">
                  <c:v>-0.9667969</c:v>
                </c:pt>
                <c:pt idx="1097">
                  <c:v>-0.9667969</c:v>
                </c:pt>
                <c:pt idx="1098">
                  <c:v>-0.9667969</c:v>
                </c:pt>
                <c:pt idx="1099">
                  <c:v>-0.8789063</c:v>
                </c:pt>
                <c:pt idx="1100">
                  <c:v>-0.8789063</c:v>
                </c:pt>
                <c:pt idx="1101">
                  <c:v>-0.8789063</c:v>
                </c:pt>
                <c:pt idx="1102">
                  <c:v>-0.8789063</c:v>
                </c:pt>
                <c:pt idx="1103">
                  <c:v>-0.8789063</c:v>
                </c:pt>
                <c:pt idx="1104">
                  <c:v>-0.8789063</c:v>
                </c:pt>
                <c:pt idx="1105">
                  <c:v>-0.8789063</c:v>
                </c:pt>
                <c:pt idx="1106">
                  <c:v>-0.8789063</c:v>
                </c:pt>
                <c:pt idx="1107">
                  <c:v>-0.8789063</c:v>
                </c:pt>
                <c:pt idx="1108">
                  <c:v>-0.8789063</c:v>
                </c:pt>
                <c:pt idx="1109">
                  <c:v>-0.8789063</c:v>
                </c:pt>
                <c:pt idx="1110">
                  <c:v>-0.7910156</c:v>
                </c:pt>
                <c:pt idx="1111">
                  <c:v>-0.7910156</c:v>
                </c:pt>
                <c:pt idx="1112">
                  <c:v>-0.7910156</c:v>
                </c:pt>
                <c:pt idx="1113">
                  <c:v>-0.7910156</c:v>
                </c:pt>
                <c:pt idx="1114">
                  <c:v>-0.7910156</c:v>
                </c:pt>
                <c:pt idx="1115">
                  <c:v>-0.7910156</c:v>
                </c:pt>
                <c:pt idx="1116">
                  <c:v>-0.7910156</c:v>
                </c:pt>
                <c:pt idx="1117">
                  <c:v>-0.703125</c:v>
                </c:pt>
                <c:pt idx="1118">
                  <c:v>-0.703125</c:v>
                </c:pt>
                <c:pt idx="1119">
                  <c:v>-0.703125</c:v>
                </c:pt>
                <c:pt idx="1120">
                  <c:v>-0.703125</c:v>
                </c:pt>
                <c:pt idx="1121">
                  <c:v>-0.703125</c:v>
                </c:pt>
                <c:pt idx="1122">
                  <c:v>-0.6152344</c:v>
                </c:pt>
                <c:pt idx="1123">
                  <c:v>-0.6152344</c:v>
                </c:pt>
                <c:pt idx="1124">
                  <c:v>-0.6152344</c:v>
                </c:pt>
                <c:pt idx="1125">
                  <c:v>-0.6152344</c:v>
                </c:pt>
                <c:pt idx="1126">
                  <c:v>-0.6152344</c:v>
                </c:pt>
                <c:pt idx="1127">
                  <c:v>-0.5273438</c:v>
                </c:pt>
                <c:pt idx="1128">
                  <c:v>-0.5273438</c:v>
                </c:pt>
                <c:pt idx="1129">
                  <c:v>-0.5273438</c:v>
                </c:pt>
                <c:pt idx="1130">
                  <c:v>-0.5273438</c:v>
                </c:pt>
                <c:pt idx="1131">
                  <c:v>-0.4394531</c:v>
                </c:pt>
                <c:pt idx="1132">
                  <c:v>-0.4394531</c:v>
                </c:pt>
                <c:pt idx="1133">
                  <c:v>-0.4394531</c:v>
                </c:pt>
                <c:pt idx="1134">
                  <c:v>-0.4394531</c:v>
                </c:pt>
                <c:pt idx="1135">
                  <c:v>-0.3515625</c:v>
                </c:pt>
                <c:pt idx="1136">
                  <c:v>-0.3515625</c:v>
                </c:pt>
                <c:pt idx="1137">
                  <c:v>-0.3515625</c:v>
                </c:pt>
                <c:pt idx="1138">
                  <c:v>-0.3515625</c:v>
                </c:pt>
                <c:pt idx="1139">
                  <c:v>-0.2636719</c:v>
                </c:pt>
                <c:pt idx="1140">
                  <c:v>-0.2636719</c:v>
                </c:pt>
                <c:pt idx="1141">
                  <c:v>-0.2636719</c:v>
                </c:pt>
                <c:pt idx="1142">
                  <c:v>-0.2636719</c:v>
                </c:pt>
                <c:pt idx="1143">
                  <c:v>-0.1757813</c:v>
                </c:pt>
                <c:pt idx="1144">
                  <c:v>-0.1757813</c:v>
                </c:pt>
                <c:pt idx="1145">
                  <c:v>-0.1757813</c:v>
                </c:pt>
                <c:pt idx="1146">
                  <c:v>-0.1757813</c:v>
                </c:pt>
                <c:pt idx="1147">
                  <c:v>-0.08789063</c:v>
                </c:pt>
                <c:pt idx="1148">
                  <c:v>-0.08789063</c:v>
                </c:pt>
                <c:pt idx="1149">
                  <c:v>-0.08789063</c:v>
                </c:pt>
                <c:pt idx="1150">
                  <c:v>-0.08789063</c:v>
                </c:pt>
                <c:pt idx="1151">
                  <c:v>0.0</c:v>
                </c:pt>
                <c:pt idx="1152">
                  <c:v>0.0</c:v>
                </c:pt>
                <c:pt idx="1153">
                  <c:v>0.0</c:v>
                </c:pt>
                <c:pt idx="1154">
                  <c:v>0.08789063</c:v>
                </c:pt>
                <c:pt idx="1155">
                  <c:v>0.08789063</c:v>
                </c:pt>
                <c:pt idx="1156">
                  <c:v>0.08789063</c:v>
                </c:pt>
                <c:pt idx="1157">
                  <c:v>0.1757813</c:v>
                </c:pt>
                <c:pt idx="1158">
                  <c:v>0.1757813</c:v>
                </c:pt>
                <c:pt idx="1159">
                  <c:v>0.1757813</c:v>
                </c:pt>
                <c:pt idx="1160">
                  <c:v>0.2636719</c:v>
                </c:pt>
                <c:pt idx="1161">
                  <c:v>0.2636719</c:v>
                </c:pt>
                <c:pt idx="1162">
                  <c:v>0.2636719</c:v>
                </c:pt>
                <c:pt idx="1163">
                  <c:v>0.3515625</c:v>
                </c:pt>
                <c:pt idx="1164">
                  <c:v>0.3515625</c:v>
                </c:pt>
                <c:pt idx="1165">
                  <c:v>0.4394531</c:v>
                </c:pt>
                <c:pt idx="1166">
                  <c:v>0.4394531</c:v>
                </c:pt>
                <c:pt idx="1167">
                  <c:v>0.4394531</c:v>
                </c:pt>
                <c:pt idx="1168">
                  <c:v>0.5273438</c:v>
                </c:pt>
                <c:pt idx="1169">
                  <c:v>0.5273438</c:v>
                </c:pt>
                <c:pt idx="1170">
                  <c:v>0.6152344</c:v>
                </c:pt>
                <c:pt idx="1171">
                  <c:v>0.6152344</c:v>
                </c:pt>
                <c:pt idx="1172">
                  <c:v>0.6152344</c:v>
                </c:pt>
                <c:pt idx="1173">
                  <c:v>0.703125</c:v>
                </c:pt>
                <c:pt idx="1174">
                  <c:v>0.703125</c:v>
                </c:pt>
                <c:pt idx="1175">
                  <c:v>0.7910156</c:v>
                </c:pt>
                <c:pt idx="1176">
                  <c:v>0.7910156</c:v>
                </c:pt>
                <c:pt idx="1177">
                  <c:v>0.7910156</c:v>
                </c:pt>
                <c:pt idx="1178">
                  <c:v>0.8789063</c:v>
                </c:pt>
                <c:pt idx="1179">
                  <c:v>0.8789063</c:v>
                </c:pt>
                <c:pt idx="1180">
                  <c:v>0.8789063</c:v>
                </c:pt>
                <c:pt idx="1181">
                  <c:v>0.8789063</c:v>
                </c:pt>
                <c:pt idx="1182">
                  <c:v>0.8789063</c:v>
                </c:pt>
                <c:pt idx="1183">
                  <c:v>0.9667969</c:v>
                </c:pt>
                <c:pt idx="1184">
                  <c:v>0.9667969</c:v>
                </c:pt>
                <c:pt idx="1185">
                  <c:v>0.9667969</c:v>
                </c:pt>
                <c:pt idx="1186">
                  <c:v>0.9667969</c:v>
                </c:pt>
                <c:pt idx="1187">
                  <c:v>0.9667969</c:v>
                </c:pt>
                <c:pt idx="1188">
                  <c:v>0.9667969</c:v>
                </c:pt>
                <c:pt idx="1189">
                  <c:v>0.9667969</c:v>
                </c:pt>
                <c:pt idx="1190">
                  <c:v>0.9667969</c:v>
                </c:pt>
                <c:pt idx="1191">
                  <c:v>0.9667969</c:v>
                </c:pt>
                <c:pt idx="1192">
                  <c:v>1.054688</c:v>
                </c:pt>
                <c:pt idx="1193">
                  <c:v>1.054688</c:v>
                </c:pt>
                <c:pt idx="1194">
                  <c:v>1.054688</c:v>
                </c:pt>
                <c:pt idx="1195">
                  <c:v>1.054688</c:v>
                </c:pt>
                <c:pt idx="1196">
                  <c:v>1.054688</c:v>
                </c:pt>
                <c:pt idx="1197">
                  <c:v>1.054688</c:v>
                </c:pt>
                <c:pt idx="1198">
                  <c:v>1.054688</c:v>
                </c:pt>
                <c:pt idx="1199">
                  <c:v>1.054688</c:v>
                </c:pt>
                <c:pt idx="1200">
                  <c:v>1.054688</c:v>
                </c:pt>
                <c:pt idx="1201">
                  <c:v>1.054688</c:v>
                </c:pt>
                <c:pt idx="1202">
                  <c:v>1.054688</c:v>
                </c:pt>
                <c:pt idx="1203">
                  <c:v>1.054688</c:v>
                </c:pt>
                <c:pt idx="1204">
                  <c:v>1.054688</c:v>
                </c:pt>
                <c:pt idx="1205">
                  <c:v>1.054688</c:v>
                </c:pt>
                <c:pt idx="1206">
                  <c:v>1.054688</c:v>
                </c:pt>
                <c:pt idx="1207">
                  <c:v>1.054688</c:v>
                </c:pt>
                <c:pt idx="1208">
                  <c:v>1.054688</c:v>
                </c:pt>
                <c:pt idx="1209">
                  <c:v>1.054688</c:v>
                </c:pt>
                <c:pt idx="1210">
                  <c:v>0.9667969</c:v>
                </c:pt>
                <c:pt idx="1211">
                  <c:v>0.9667969</c:v>
                </c:pt>
                <c:pt idx="1212">
                  <c:v>0.9667969</c:v>
                </c:pt>
                <c:pt idx="1213">
                  <c:v>0.9667969</c:v>
                </c:pt>
                <c:pt idx="1214">
                  <c:v>0.9667969</c:v>
                </c:pt>
                <c:pt idx="1215">
                  <c:v>0.9667969</c:v>
                </c:pt>
                <c:pt idx="1216">
                  <c:v>0.9667969</c:v>
                </c:pt>
                <c:pt idx="1217">
                  <c:v>0.9667969</c:v>
                </c:pt>
                <c:pt idx="1218">
                  <c:v>0.9667969</c:v>
                </c:pt>
                <c:pt idx="1219">
                  <c:v>0.9667969</c:v>
                </c:pt>
                <c:pt idx="1220">
                  <c:v>0.9667969</c:v>
                </c:pt>
                <c:pt idx="1221">
                  <c:v>0.9667969</c:v>
                </c:pt>
                <c:pt idx="1222">
                  <c:v>0.9667969</c:v>
                </c:pt>
                <c:pt idx="1223">
                  <c:v>0.9667969</c:v>
                </c:pt>
                <c:pt idx="1224">
                  <c:v>0.9667969</c:v>
                </c:pt>
                <c:pt idx="1225">
                  <c:v>0.9667969</c:v>
                </c:pt>
                <c:pt idx="1226">
                  <c:v>0.9667969</c:v>
                </c:pt>
                <c:pt idx="1227">
                  <c:v>0.9667969</c:v>
                </c:pt>
                <c:pt idx="1228">
                  <c:v>0.9667969</c:v>
                </c:pt>
                <c:pt idx="1229">
                  <c:v>0.9667969</c:v>
                </c:pt>
                <c:pt idx="1230">
                  <c:v>0.9667969</c:v>
                </c:pt>
                <c:pt idx="1231">
                  <c:v>0.9667969</c:v>
                </c:pt>
                <c:pt idx="1232">
                  <c:v>0.9667969</c:v>
                </c:pt>
                <c:pt idx="1233">
                  <c:v>0.9667969</c:v>
                </c:pt>
                <c:pt idx="1234">
                  <c:v>0.8789063</c:v>
                </c:pt>
                <c:pt idx="1235">
                  <c:v>0.8789063</c:v>
                </c:pt>
                <c:pt idx="1236">
                  <c:v>0.8789063</c:v>
                </c:pt>
                <c:pt idx="1237">
                  <c:v>0.8789063</c:v>
                </c:pt>
                <c:pt idx="1238">
                  <c:v>0.8789063</c:v>
                </c:pt>
                <c:pt idx="1239">
                  <c:v>0.8789063</c:v>
                </c:pt>
                <c:pt idx="1240">
                  <c:v>0.8789063</c:v>
                </c:pt>
                <c:pt idx="1241">
                  <c:v>0.8789063</c:v>
                </c:pt>
                <c:pt idx="1242">
                  <c:v>0.8789063</c:v>
                </c:pt>
                <c:pt idx="1243">
                  <c:v>0.8789063</c:v>
                </c:pt>
                <c:pt idx="1244">
                  <c:v>0.8789063</c:v>
                </c:pt>
                <c:pt idx="1245">
                  <c:v>0.8789063</c:v>
                </c:pt>
                <c:pt idx="1246">
                  <c:v>0.8789063</c:v>
                </c:pt>
                <c:pt idx="1247">
                  <c:v>0.8789063</c:v>
                </c:pt>
                <c:pt idx="1248">
                  <c:v>0.8789063</c:v>
                </c:pt>
                <c:pt idx="1249">
                  <c:v>0.8789063</c:v>
                </c:pt>
                <c:pt idx="1250">
                  <c:v>0.8789063</c:v>
                </c:pt>
                <c:pt idx="1251">
                  <c:v>0.8789063</c:v>
                </c:pt>
                <c:pt idx="1252">
                  <c:v>0.8789063</c:v>
                </c:pt>
                <c:pt idx="1253">
                  <c:v>0.8789063</c:v>
                </c:pt>
                <c:pt idx="1254">
                  <c:v>0.8789063</c:v>
                </c:pt>
                <c:pt idx="1255">
                  <c:v>0.8789063</c:v>
                </c:pt>
                <c:pt idx="1256">
                  <c:v>0.8789063</c:v>
                </c:pt>
                <c:pt idx="1257">
                  <c:v>0.8789063</c:v>
                </c:pt>
                <c:pt idx="1258">
                  <c:v>0.8789063</c:v>
                </c:pt>
                <c:pt idx="1259">
                  <c:v>0.8789063</c:v>
                </c:pt>
                <c:pt idx="1260">
                  <c:v>0.8789063</c:v>
                </c:pt>
                <c:pt idx="1261">
                  <c:v>0.7910156</c:v>
                </c:pt>
                <c:pt idx="1262">
                  <c:v>0.7910156</c:v>
                </c:pt>
                <c:pt idx="1263">
                  <c:v>0.7910156</c:v>
                </c:pt>
                <c:pt idx="1264">
                  <c:v>0.7910156</c:v>
                </c:pt>
                <c:pt idx="1265">
                  <c:v>0.7910156</c:v>
                </c:pt>
                <c:pt idx="1266">
                  <c:v>0.7910156</c:v>
                </c:pt>
                <c:pt idx="1267">
                  <c:v>0.7910156</c:v>
                </c:pt>
                <c:pt idx="1268">
                  <c:v>0.7910156</c:v>
                </c:pt>
                <c:pt idx="1269">
                  <c:v>0.7910156</c:v>
                </c:pt>
                <c:pt idx="1270">
                  <c:v>0.7910156</c:v>
                </c:pt>
                <c:pt idx="1271">
                  <c:v>0.7910156</c:v>
                </c:pt>
                <c:pt idx="1272">
                  <c:v>0.7910156</c:v>
                </c:pt>
                <c:pt idx="1273">
                  <c:v>0.7910156</c:v>
                </c:pt>
                <c:pt idx="1274">
                  <c:v>0.7910156</c:v>
                </c:pt>
                <c:pt idx="1275">
                  <c:v>0.7910156</c:v>
                </c:pt>
                <c:pt idx="1276">
                  <c:v>0.7910156</c:v>
                </c:pt>
                <c:pt idx="1277">
                  <c:v>0.7910156</c:v>
                </c:pt>
                <c:pt idx="1278">
                  <c:v>0.7910156</c:v>
                </c:pt>
                <c:pt idx="1279">
                  <c:v>0.7910156</c:v>
                </c:pt>
                <c:pt idx="1280">
                  <c:v>0.7910156</c:v>
                </c:pt>
                <c:pt idx="1281">
                  <c:v>0.7910156</c:v>
                </c:pt>
                <c:pt idx="1282">
                  <c:v>0.7910156</c:v>
                </c:pt>
                <c:pt idx="1283">
                  <c:v>0.7910156</c:v>
                </c:pt>
                <c:pt idx="1284">
                  <c:v>0.7910156</c:v>
                </c:pt>
                <c:pt idx="1285">
                  <c:v>0.7910156</c:v>
                </c:pt>
                <c:pt idx="1286">
                  <c:v>0.7910156</c:v>
                </c:pt>
                <c:pt idx="1287">
                  <c:v>0.7910156</c:v>
                </c:pt>
                <c:pt idx="1288">
                  <c:v>0.7910156</c:v>
                </c:pt>
                <c:pt idx="1289">
                  <c:v>0.7910156</c:v>
                </c:pt>
                <c:pt idx="1290">
                  <c:v>0.7910156</c:v>
                </c:pt>
                <c:pt idx="1291">
                  <c:v>0.7910156</c:v>
                </c:pt>
                <c:pt idx="1292">
                  <c:v>0.7910156</c:v>
                </c:pt>
                <c:pt idx="1293">
                  <c:v>0.703125</c:v>
                </c:pt>
                <c:pt idx="1294">
                  <c:v>0.703125</c:v>
                </c:pt>
                <c:pt idx="1295">
                  <c:v>0.703125</c:v>
                </c:pt>
                <c:pt idx="1296">
                  <c:v>0.703125</c:v>
                </c:pt>
                <c:pt idx="1297">
                  <c:v>0.703125</c:v>
                </c:pt>
                <c:pt idx="1298">
                  <c:v>0.703125</c:v>
                </c:pt>
                <c:pt idx="1299">
                  <c:v>0.703125</c:v>
                </c:pt>
                <c:pt idx="1300">
                  <c:v>0.703125</c:v>
                </c:pt>
                <c:pt idx="1301">
                  <c:v>0.703125</c:v>
                </c:pt>
                <c:pt idx="1302">
                  <c:v>0.703125</c:v>
                </c:pt>
                <c:pt idx="1303">
                  <c:v>0.6152344</c:v>
                </c:pt>
                <c:pt idx="1304">
                  <c:v>0.6152344</c:v>
                </c:pt>
                <c:pt idx="1305">
                  <c:v>0.6152344</c:v>
                </c:pt>
                <c:pt idx="1306">
                  <c:v>0.6152344</c:v>
                </c:pt>
                <c:pt idx="1307">
                  <c:v>0.6152344</c:v>
                </c:pt>
                <c:pt idx="1308">
                  <c:v>0.6152344</c:v>
                </c:pt>
                <c:pt idx="1309">
                  <c:v>0.5273438</c:v>
                </c:pt>
                <c:pt idx="1310">
                  <c:v>0.5273438</c:v>
                </c:pt>
                <c:pt idx="1311">
                  <c:v>0.5273438</c:v>
                </c:pt>
                <c:pt idx="1312">
                  <c:v>0.5273438</c:v>
                </c:pt>
                <c:pt idx="1313">
                  <c:v>0.5273438</c:v>
                </c:pt>
                <c:pt idx="1314">
                  <c:v>0.5273438</c:v>
                </c:pt>
                <c:pt idx="1315">
                  <c:v>0.4394531</c:v>
                </c:pt>
                <c:pt idx="1316">
                  <c:v>0.4394531</c:v>
                </c:pt>
                <c:pt idx="1317">
                  <c:v>0.4394531</c:v>
                </c:pt>
                <c:pt idx="1318">
                  <c:v>0.4394531</c:v>
                </c:pt>
                <c:pt idx="1319">
                  <c:v>0.4394531</c:v>
                </c:pt>
                <c:pt idx="1320">
                  <c:v>0.4394531</c:v>
                </c:pt>
                <c:pt idx="1321">
                  <c:v>0.4394531</c:v>
                </c:pt>
                <c:pt idx="1322">
                  <c:v>0.3515625</c:v>
                </c:pt>
                <c:pt idx="1323">
                  <c:v>0.3515625</c:v>
                </c:pt>
                <c:pt idx="1324">
                  <c:v>0.3515625</c:v>
                </c:pt>
                <c:pt idx="1325">
                  <c:v>0.3515625</c:v>
                </c:pt>
                <c:pt idx="1326">
                  <c:v>0.3515625</c:v>
                </c:pt>
                <c:pt idx="1327">
                  <c:v>0.3515625</c:v>
                </c:pt>
                <c:pt idx="1328">
                  <c:v>0.3515625</c:v>
                </c:pt>
                <c:pt idx="1329">
                  <c:v>0.3515625</c:v>
                </c:pt>
                <c:pt idx="1330">
                  <c:v>0.3515625</c:v>
                </c:pt>
                <c:pt idx="1331">
                  <c:v>0.3515625</c:v>
                </c:pt>
                <c:pt idx="1332">
                  <c:v>0.3515625</c:v>
                </c:pt>
                <c:pt idx="1333">
                  <c:v>0.2636719</c:v>
                </c:pt>
                <c:pt idx="1334">
                  <c:v>0.2636719</c:v>
                </c:pt>
                <c:pt idx="1335">
                  <c:v>0.2636719</c:v>
                </c:pt>
                <c:pt idx="1336">
                  <c:v>0.2636719</c:v>
                </c:pt>
                <c:pt idx="1337">
                  <c:v>0.2636719</c:v>
                </c:pt>
                <c:pt idx="1338">
                  <c:v>0.2636719</c:v>
                </c:pt>
                <c:pt idx="1339">
                  <c:v>0.2636719</c:v>
                </c:pt>
                <c:pt idx="1340">
                  <c:v>0.2636719</c:v>
                </c:pt>
                <c:pt idx="1341">
                  <c:v>0.2636719</c:v>
                </c:pt>
                <c:pt idx="1342">
                  <c:v>0.2636719</c:v>
                </c:pt>
                <c:pt idx="1343">
                  <c:v>0.2636719</c:v>
                </c:pt>
                <c:pt idx="1344">
                  <c:v>0.1757813</c:v>
                </c:pt>
                <c:pt idx="1345">
                  <c:v>0.1757813</c:v>
                </c:pt>
                <c:pt idx="1346">
                  <c:v>0.1757813</c:v>
                </c:pt>
                <c:pt idx="1347">
                  <c:v>0.1757813</c:v>
                </c:pt>
                <c:pt idx="1348">
                  <c:v>0.1757813</c:v>
                </c:pt>
                <c:pt idx="1349">
                  <c:v>0.1757813</c:v>
                </c:pt>
                <c:pt idx="1350">
                  <c:v>0.1757813</c:v>
                </c:pt>
                <c:pt idx="1351">
                  <c:v>0.08789063</c:v>
                </c:pt>
                <c:pt idx="1352">
                  <c:v>0.08789063</c:v>
                </c:pt>
                <c:pt idx="1353">
                  <c:v>0.08789063</c:v>
                </c:pt>
                <c:pt idx="1354">
                  <c:v>0.08789063</c:v>
                </c:pt>
                <c:pt idx="1355">
                  <c:v>0.08789063</c:v>
                </c:pt>
                <c:pt idx="1356">
                  <c:v>0.08789063</c:v>
                </c:pt>
                <c:pt idx="1357">
                  <c:v>0.0</c:v>
                </c:pt>
                <c:pt idx="1358">
                  <c:v>0.0</c:v>
                </c:pt>
                <c:pt idx="1359">
                  <c:v>0.0</c:v>
                </c:pt>
                <c:pt idx="1360">
                  <c:v>0.0</c:v>
                </c:pt>
                <c:pt idx="1361">
                  <c:v>0.0</c:v>
                </c:pt>
                <c:pt idx="1362">
                  <c:v>-0.08789063</c:v>
                </c:pt>
                <c:pt idx="1363">
                  <c:v>-0.08789063</c:v>
                </c:pt>
                <c:pt idx="1364">
                  <c:v>-0.08789063</c:v>
                </c:pt>
                <c:pt idx="1365">
                  <c:v>-0.08789063</c:v>
                </c:pt>
                <c:pt idx="1366">
                  <c:v>-0.08789063</c:v>
                </c:pt>
                <c:pt idx="1367">
                  <c:v>-0.08789063</c:v>
                </c:pt>
                <c:pt idx="1368">
                  <c:v>-0.08789063</c:v>
                </c:pt>
                <c:pt idx="1369">
                  <c:v>-0.08789063</c:v>
                </c:pt>
                <c:pt idx="1370">
                  <c:v>-0.1757813</c:v>
                </c:pt>
                <c:pt idx="1371">
                  <c:v>-0.1757813</c:v>
                </c:pt>
                <c:pt idx="1372">
                  <c:v>-0.1757813</c:v>
                </c:pt>
                <c:pt idx="1373">
                  <c:v>-0.1757813</c:v>
                </c:pt>
                <c:pt idx="1374">
                  <c:v>-0.1757813</c:v>
                </c:pt>
                <c:pt idx="1375">
                  <c:v>-0.1757813</c:v>
                </c:pt>
                <c:pt idx="1376">
                  <c:v>-0.1757813</c:v>
                </c:pt>
                <c:pt idx="1377">
                  <c:v>-0.1757813</c:v>
                </c:pt>
                <c:pt idx="1378">
                  <c:v>-0.1757813</c:v>
                </c:pt>
                <c:pt idx="1379">
                  <c:v>-0.1757813</c:v>
                </c:pt>
                <c:pt idx="1380">
                  <c:v>-0.2636719</c:v>
                </c:pt>
                <c:pt idx="1381">
                  <c:v>-0.2636719</c:v>
                </c:pt>
                <c:pt idx="1382">
                  <c:v>-0.2636719</c:v>
                </c:pt>
                <c:pt idx="1383">
                  <c:v>-0.2636719</c:v>
                </c:pt>
                <c:pt idx="1384">
                  <c:v>-0.2636719</c:v>
                </c:pt>
                <c:pt idx="1385">
                  <c:v>-0.2636719</c:v>
                </c:pt>
                <c:pt idx="1386">
                  <c:v>-0.2636719</c:v>
                </c:pt>
                <c:pt idx="1387">
                  <c:v>-0.2636719</c:v>
                </c:pt>
                <c:pt idx="1388">
                  <c:v>-0.2636719</c:v>
                </c:pt>
                <c:pt idx="1389">
                  <c:v>-0.2636719</c:v>
                </c:pt>
                <c:pt idx="1390">
                  <c:v>-0.2636719</c:v>
                </c:pt>
                <c:pt idx="1391">
                  <c:v>-0.3515625</c:v>
                </c:pt>
                <c:pt idx="1392">
                  <c:v>-0.3515625</c:v>
                </c:pt>
                <c:pt idx="1393">
                  <c:v>-0.3515625</c:v>
                </c:pt>
                <c:pt idx="1394">
                  <c:v>-0.3515625</c:v>
                </c:pt>
                <c:pt idx="1395">
                  <c:v>-0.3515625</c:v>
                </c:pt>
                <c:pt idx="1396">
                  <c:v>-0.3515625</c:v>
                </c:pt>
                <c:pt idx="1397">
                  <c:v>-0.3515625</c:v>
                </c:pt>
                <c:pt idx="1398">
                  <c:v>-0.3515625</c:v>
                </c:pt>
                <c:pt idx="1399">
                  <c:v>-0.3515625</c:v>
                </c:pt>
                <c:pt idx="1400">
                  <c:v>-0.4394531</c:v>
                </c:pt>
                <c:pt idx="1401">
                  <c:v>-0.4394531</c:v>
                </c:pt>
                <c:pt idx="1402">
                  <c:v>-0.4394531</c:v>
                </c:pt>
                <c:pt idx="1403">
                  <c:v>-0.4394531</c:v>
                </c:pt>
                <c:pt idx="1404">
                  <c:v>-0.4394531</c:v>
                </c:pt>
                <c:pt idx="1405">
                  <c:v>-0.4394531</c:v>
                </c:pt>
                <c:pt idx="1406">
                  <c:v>-0.4394531</c:v>
                </c:pt>
                <c:pt idx="1407">
                  <c:v>-0.4394531</c:v>
                </c:pt>
                <c:pt idx="1408">
                  <c:v>-0.4394531</c:v>
                </c:pt>
                <c:pt idx="1409">
                  <c:v>-0.5273438</c:v>
                </c:pt>
                <c:pt idx="1410">
                  <c:v>-0.5273438</c:v>
                </c:pt>
                <c:pt idx="1411">
                  <c:v>-0.5273438</c:v>
                </c:pt>
                <c:pt idx="1412">
                  <c:v>-0.5273438</c:v>
                </c:pt>
                <c:pt idx="1413">
                  <c:v>-0.5273438</c:v>
                </c:pt>
                <c:pt idx="1414">
                  <c:v>-0.5273438</c:v>
                </c:pt>
                <c:pt idx="1415">
                  <c:v>-0.5273438</c:v>
                </c:pt>
                <c:pt idx="1416">
                  <c:v>-0.5273438</c:v>
                </c:pt>
                <c:pt idx="1417">
                  <c:v>-0.6152344</c:v>
                </c:pt>
                <c:pt idx="1418">
                  <c:v>-0.6152344</c:v>
                </c:pt>
                <c:pt idx="1419">
                  <c:v>-0.6152344</c:v>
                </c:pt>
                <c:pt idx="1420">
                  <c:v>-0.6152344</c:v>
                </c:pt>
                <c:pt idx="1421">
                  <c:v>-0.6152344</c:v>
                </c:pt>
                <c:pt idx="1422">
                  <c:v>-0.6152344</c:v>
                </c:pt>
                <c:pt idx="1423">
                  <c:v>-0.6152344</c:v>
                </c:pt>
                <c:pt idx="1424">
                  <c:v>-0.6152344</c:v>
                </c:pt>
                <c:pt idx="1425">
                  <c:v>-0.6152344</c:v>
                </c:pt>
                <c:pt idx="1426">
                  <c:v>-0.6152344</c:v>
                </c:pt>
                <c:pt idx="1427">
                  <c:v>-0.6152344</c:v>
                </c:pt>
                <c:pt idx="1428">
                  <c:v>-0.6152344</c:v>
                </c:pt>
                <c:pt idx="1429">
                  <c:v>-0.703125</c:v>
                </c:pt>
                <c:pt idx="1430">
                  <c:v>-0.703125</c:v>
                </c:pt>
                <c:pt idx="1431">
                  <c:v>-0.703125</c:v>
                </c:pt>
                <c:pt idx="1432">
                  <c:v>-0.703125</c:v>
                </c:pt>
                <c:pt idx="1433">
                  <c:v>-0.703125</c:v>
                </c:pt>
                <c:pt idx="1434">
                  <c:v>-0.703125</c:v>
                </c:pt>
                <c:pt idx="1435">
                  <c:v>-0.703125</c:v>
                </c:pt>
                <c:pt idx="1436">
                  <c:v>-0.703125</c:v>
                </c:pt>
                <c:pt idx="1437">
                  <c:v>-0.703125</c:v>
                </c:pt>
                <c:pt idx="1438">
                  <c:v>-0.703125</c:v>
                </c:pt>
                <c:pt idx="1439">
                  <c:v>-0.703125</c:v>
                </c:pt>
                <c:pt idx="1440">
                  <c:v>-0.703125</c:v>
                </c:pt>
                <c:pt idx="1441">
                  <c:v>-0.703125</c:v>
                </c:pt>
                <c:pt idx="1442">
                  <c:v>-0.703125</c:v>
                </c:pt>
                <c:pt idx="1443">
                  <c:v>-0.703125</c:v>
                </c:pt>
                <c:pt idx="1444">
                  <c:v>-0.703125</c:v>
                </c:pt>
                <c:pt idx="1445">
                  <c:v>-0.703125</c:v>
                </c:pt>
                <c:pt idx="1446">
                  <c:v>-0.703125</c:v>
                </c:pt>
                <c:pt idx="1447">
                  <c:v>-0.703125</c:v>
                </c:pt>
                <c:pt idx="1448">
                  <c:v>-0.703125</c:v>
                </c:pt>
                <c:pt idx="1449">
                  <c:v>-0.703125</c:v>
                </c:pt>
                <c:pt idx="1450">
                  <c:v>-0.703125</c:v>
                </c:pt>
                <c:pt idx="1451">
                  <c:v>-0.703125</c:v>
                </c:pt>
                <c:pt idx="1452">
                  <c:v>-0.703125</c:v>
                </c:pt>
                <c:pt idx="1453">
                  <c:v>-0.7910156</c:v>
                </c:pt>
                <c:pt idx="1454">
                  <c:v>-0.7910156</c:v>
                </c:pt>
                <c:pt idx="1455">
                  <c:v>-0.7910156</c:v>
                </c:pt>
                <c:pt idx="1456">
                  <c:v>-0.7910156</c:v>
                </c:pt>
                <c:pt idx="1457">
                  <c:v>-0.7910156</c:v>
                </c:pt>
                <c:pt idx="1458">
                  <c:v>-0.7910156</c:v>
                </c:pt>
                <c:pt idx="1459">
                  <c:v>-0.7910156</c:v>
                </c:pt>
                <c:pt idx="1460">
                  <c:v>-0.7910156</c:v>
                </c:pt>
                <c:pt idx="1461">
                  <c:v>-0.7910156</c:v>
                </c:pt>
                <c:pt idx="1462">
                  <c:v>-0.7910156</c:v>
                </c:pt>
                <c:pt idx="1463">
                  <c:v>-0.7910156</c:v>
                </c:pt>
                <c:pt idx="1464">
                  <c:v>-0.7910156</c:v>
                </c:pt>
                <c:pt idx="1465">
                  <c:v>-0.7910156</c:v>
                </c:pt>
                <c:pt idx="1466">
                  <c:v>-0.7910156</c:v>
                </c:pt>
                <c:pt idx="1467">
                  <c:v>-0.7910156</c:v>
                </c:pt>
                <c:pt idx="1468">
                  <c:v>-0.7910156</c:v>
                </c:pt>
                <c:pt idx="1469">
                  <c:v>-0.7910156</c:v>
                </c:pt>
                <c:pt idx="1470">
                  <c:v>-0.7910156</c:v>
                </c:pt>
                <c:pt idx="1471">
                  <c:v>-0.7910156</c:v>
                </c:pt>
                <c:pt idx="1472">
                  <c:v>-0.7910156</c:v>
                </c:pt>
                <c:pt idx="1473">
                  <c:v>-0.7910156</c:v>
                </c:pt>
                <c:pt idx="1474">
                  <c:v>-0.7910156</c:v>
                </c:pt>
                <c:pt idx="1475">
                  <c:v>-0.7910156</c:v>
                </c:pt>
                <c:pt idx="1476">
                  <c:v>-0.7910156</c:v>
                </c:pt>
                <c:pt idx="1477">
                  <c:v>-0.7910156</c:v>
                </c:pt>
                <c:pt idx="1478">
                  <c:v>-0.7910156</c:v>
                </c:pt>
                <c:pt idx="1479">
                  <c:v>-0.7910156</c:v>
                </c:pt>
                <c:pt idx="1480">
                  <c:v>-0.7910156</c:v>
                </c:pt>
                <c:pt idx="1481">
                  <c:v>-0.7910156</c:v>
                </c:pt>
                <c:pt idx="1482">
                  <c:v>-0.7910156</c:v>
                </c:pt>
                <c:pt idx="1483">
                  <c:v>-0.7910156</c:v>
                </c:pt>
                <c:pt idx="1484">
                  <c:v>-0.7910156</c:v>
                </c:pt>
                <c:pt idx="1485">
                  <c:v>-0.7910156</c:v>
                </c:pt>
                <c:pt idx="1486">
                  <c:v>-0.7910156</c:v>
                </c:pt>
                <c:pt idx="1487">
                  <c:v>-0.703125</c:v>
                </c:pt>
                <c:pt idx="1488">
                  <c:v>-0.703125</c:v>
                </c:pt>
                <c:pt idx="1489">
                  <c:v>-0.703125</c:v>
                </c:pt>
                <c:pt idx="1490">
                  <c:v>-0.703125</c:v>
                </c:pt>
                <c:pt idx="1491">
                  <c:v>-0.703125</c:v>
                </c:pt>
                <c:pt idx="1492">
                  <c:v>-0.703125</c:v>
                </c:pt>
                <c:pt idx="1493">
                  <c:v>-0.703125</c:v>
                </c:pt>
                <c:pt idx="1494">
                  <c:v>-0.703125</c:v>
                </c:pt>
                <c:pt idx="1495">
                  <c:v>-0.703125</c:v>
                </c:pt>
                <c:pt idx="1496">
                  <c:v>-0.703125</c:v>
                </c:pt>
                <c:pt idx="1497">
                  <c:v>-0.703125</c:v>
                </c:pt>
                <c:pt idx="1498">
                  <c:v>-0.703125</c:v>
                </c:pt>
                <c:pt idx="1499">
                  <c:v>-0.703125</c:v>
                </c:pt>
                <c:pt idx="1500">
                  <c:v>-0.703125</c:v>
                </c:pt>
                <c:pt idx="1501">
                  <c:v>-0.703125</c:v>
                </c:pt>
                <c:pt idx="1502">
                  <c:v>-0.703125</c:v>
                </c:pt>
                <c:pt idx="1503">
                  <c:v>-0.703125</c:v>
                </c:pt>
                <c:pt idx="1504">
                  <c:v>-0.703125</c:v>
                </c:pt>
                <c:pt idx="1505">
                  <c:v>-0.703125</c:v>
                </c:pt>
                <c:pt idx="1506">
                  <c:v>-0.703125</c:v>
                </c:pt>
                <c:pt idx="1507">
                  <c:v>-0.703125</c:v>
                </c:pt>
                <c:pt idx="1508">
                  <c:v>-0.703125</c:v>
                </c:pt>
                <c:pt idx="1509">
                  <c:v>-0.703125</c:v>
                </c:pt>
                <c:pt idx="1510">
                  <c:v>-0.703125</c:v>
                </c:pt>
                <c:pt idx="1511">
                  <c:v>-0.703125</c:v>
                </c:pt>
                <c:pt idx="1512">
                  <c:v>-0.703125</c:v>
                </c:pt>
                <c:pt idx="1513">
                  <c:v>-0.703125</c:v>
                </c:pt>
                <c:pt idx="1514">
                  <c:v>-0.703125</c:v>
                </c:pt>
                <c:pt idx="1515">
                  <c:v>-0.703125</c:v>
                </c:pt>
                <c:pt idx="1516">
                  <c:v>-0.6152344</c:v>
                </c:pt>
                <c:pt idx="1517">
                  <c:v>-0.6152344</c:v>
                </c:pt>
                <c:pt idx="1518">
                  <c:v>-0.6152344</c:v>
                </c:pt>
                <c:pt idx="1519">
                  <c:v>-0.6152344</c:v>
                </c:pt>
                <c:pt idx="1520">
                  <c:v>-0.6152344</c:v>
                </c:pt>
                <c:pt idx="1521">
                  <c:v>-0.6152344</c:v>
                </c:pt>
                <c:pt idx="1522">
                  <c:v>-0.6152344</c:v>
                </c:pt>
                <c:pt idx="1523">
                  <c:v>-0.6152344</c:v>
                </c:pt>
                <c:pt idx="1524">
                  <c:v>-0.6152344</c:v>
                </c:pt>
                <c:pt idx="1525">
                  <c:v>-0.5273438</c:v>
                </c:pt>
                <c:pt idx="1526">
                  <c:v>-0.5273438</c:v>
                </c:pt>
                <c:pt idx="1527">
                  <c:v>-0.5273438</c:v>
                </c:pt>
                <c:pt idx="1528">
                  <c:v>-0.5273438</c:v>
                </c:pt>
                <c:pt idx="1529">
                  <c:v>-0.5273438</c:v>
                </c:pt>
                <c:pt idx="1530">
                  <c:v>-0.5273438</c:v>
                </c:pt>
                <c:pt idx="1531">
                  <c:v>-0.5273438</c:v>
                </c:pt>
                <c:pt idx="1532">
                  <c:v>-0.5273438</c:v>
                </c:pt>
                <c:pt idx="1533">
                  <c:v>-0.5273438</c:v>
                </c:pt>
                <c:pt idx="1534">
                  <c:v>-0.4394531</c:v>
                </c:pt>
                <c:pt idx="1535">
                  <c:v>-0.4394531</c:v>
                </c:pt>
                <c:pt idx="1536">
                  <c:v>-0.4394531</c:v>
                </c:pt>
                <c:pt idx="1537">
                  <c:v>-0.4394531</c:v>
                </c:pt>
                <c:pt idx="1538">
                  <c:v>-0.4394531</c:v>
                </c:pt>
                <c:pt idx="1539">
                  <c:v>-0.4394531</c:v>
                </c:pt>
                <c:pt idx="1540">
                  <c:v>-0.4394531</c:v>
                </c:pt>
                <c:pt idx="1541">
                  <c:v>-0.4394531</c:v>
                </c:pt>
                <c:pt idx="1542">
                  <c:v>-0.3515625</c:v>
                </c:pt>
                <c:pt idx="1543">
                  <c:v>-0.3515625</c:v>
                </c:pt>
                <c:pt idx="1544">
                  <c:v>-0.3515625</c:v>
                </c:pt>
                <c:pt idx="1545">
                  <c:v>-0.3515625</c:v>
                </c:pt>
                <c:pt idx="1546">
                  <c:v>-0.3515625</c:v>
                </c:pt>
                <c:pt idx="1547">
                  <c:v>-0.3515625</c:v>
                </c:pt>
                <c:pt idx="1548">
                  <c:v>-0.3515625</c:v>
                </c:pt>
                <c:pt idx="1549">
                  <c:v>-0.3515625</c:v>
                </c:pt>
                <c:pt idx="1550">
                  <c:v>-0.3515625</c:v>
                </c:pt>
                <c:pt idx="1551">
                  <c:v>-0.3515625</c:v>
                </c:pt>
                <c:pt idx="1552">
                  <c:v>-0.3515625</c:v>
                </c:pt>
                <c:pt idx="1553">
                  <c:v>-0.2636719</c:v>
                </c:pt>
                <c:pt idx="1554">
                  <c:v>-0.2636719</c:v>
                </c:pt>
                <c:pt idx="1555">
                  <c:v>-0.2636719</c:v>
                </c:pt>
                <c:pt idx="1556">
                  <c:v>-0.2636719</c:v>
                </c:pt>
                <c:pt idx="1557">
                  <c:v>-0.2636719</c:v>
                </c:pt>
                <c:pt idx="1558">
                  <c:v>-0.2636719</c:v>
                </c:pt>
                <c:pt idx="1559">
                  <c:v>-0.2636719</c:v>
                </c:pt>
                <c:pt idx="1560">
                  <c:v>-0.2636719</c:v>
                </c:pt>
                <c:pt idx="1561">
                  <c:v>-0.2636719</c:v>
                </c:pt>
                <c:pt idx="1562">
                  <c:v>-0.2636719</c:v>
                </c:pt>
                <c:pt idx="1563">
                  <c:v>-0.1757813</c:v>
                </c:pt>
                <c:pt idx="1564">
                  <c:v>-0.1757813</c:v>
                </c:pt>
                <c:pt idx="1565">
                  <c:v>-0.1757813</c:v>
                </c:pt>
                <c:pt idx="1566">
                  <c:v>-0.1757813</c:v>
                </c:pt>
                <c:pt idx="1567">
                  <c:v>-0.1757813</c:v>
                </c:pt>
                <c:pt idx="1568">
                  <c:v>-0.1757813</c:v>
                </c:pt>
                <c:pt idx="1569">
                  <c:v>-0.1757813</c:v>
                </c:pt>
                <c:pt idx="1570">
                  <c:v>-0.1757813</c:v>
                </c:pt>
                <c:pt idx="1571">
                  <c:v>-0.08789063</c:v>
                </c:pt>
                <c:pt idx="1572">
                  <c:v>-0.08789063</c:v>
                </c:pt>
                <c:pt idx="1573">
                  <c:v>-0.08789063</c:v>
                </c:pt>
                <c:pt idx="1574">
                  <c:v>-0.08789063</c:v>
                </c:pt>
                <c:pt idx="1575">
                  <c:v>-0.08789063</c:v>
                </c:pt>
                <c:pt idx="1576">
                  <c:v>-0.08789063</c:v>
                </c:pt>
                <c:pt idx="1577">
                  <c:v>0.0</c:v>
                </c:pt>
                <c:pt idx="1578">
                  <c:v>0.0</c:v>
                </c:pt>
                <c:pt idx="1579">
                  <c:v>0.0</c:v>
                </c:pt>
                <c:pt idx="1580">
                  <c:v>0.0</c:v>
                </c:pt>
                <c:pt idx="1581">
                  <c:v>0.0</c:v>
                </c:pt>
                <c:pt idx="1582">
                  <c:v>0.0</c:v>
                </c:pt>
                <c:pt idx="1583">
                  <c:v>0.0</c:v>
                </c:pt>
                <c:pt idx="1584">
                  <c:v>0.08789063</c:v>
                </c:pt>
                <c:pt idx="1585">
                  <c:v>0.08789063</c:v>
                </c:pt>
                <c:pt idx="1586">
                  <c:v>0.08789063</c:v>
                </c:pt>
                <c:pt idx="1587">
                  <c:v>0.08789063</c:v>
                </c:pt>
                <c:pt idx="1588">
                  <c:v>0.08789063</c:v>
                </c:pt>
                <c:pt idx="1589">
                  <c:v>0.08789063</c:v>
                </c:pt>
                <c:pt idx="1590">
                  <c:v>0.08789063</c:v>
                </c:pt>
                <c:pt idx="1591">
                  <c:v>0.1757813</c:v>
                </c:pt>
                <c:pt idx="1592">
                  <c:v>0.1757813</c:v>
                </c:pt>
                <c:pt idx="1593">
                  <c:v>0.1757813</c:v>
                </c:pt>
                <c:pt idx="1594">
                  <c:v>0.1757813</c:v>
                </c:pt>
                <c:pt idx="1595">
                  <c:v>0.1757813</c:v>
                </c:pt>
                <c:pt idx="1596">
                  <c:v>0.1757813</c:v>
                </c:pt>
                <c:pt idx="1597">
                  <c:v>0.1757813</c:v>
                </c:pt>
                <c:pt idx="1598">
                  <c:v>0.1757813</c:v>
                </c:pt>
                <c:pt idx="1599">
                  <c:v>0.1757813</c:v>
                </c:pt>
                <c:pt idx="1600">
                  <c:v>0.2636719</c:v>
                </c:pt>
                <c:pt idx="1601">
                  <c:v>0.2636719</c:v>
                </c:pt>
                <c:pt idx="1602">
                  <c:v>0.2636719</c:v>
                </c:pt>
                <c:pt idx="1603">
                  <c:v>0.2636719</c:v>
                </c:pt>
                <c:pt idx="1604">
                  <c:v>0.2636719</c:v>
                </c:pt>
                <c:pt idx="1605">
                  <c:v>0.2636719</c:v>
                </c:pt>
                <c:pt idx="1606">
                  <c:v>0.2636719</c:v>
                </c:pt>
                <c:pt idx="1607">
                  <c:v>0.2636719</c:v>
                </c:pt>
                <c:pt idx="1608">
                  <c:v>0.2636719</c:v>
                </c:pt>
                <c:pt idx="1609">
                  <c:v>0.3515625</c:v>
                </c:pt>
                <c:pt idx="1610">
                  <c:v>0.3515625</c:v>
                </c:pt>
                <c:pt idx="1611">
                  <c:v>0.3515625</c:v>
                </c:pt>
                <c:pt idx="1612">
                  <c:v>0.3515625</c:v>
                </c:pt>
                <c:pt idx="1613">
                  <c:v>0.3515625</c:v>
                </c:pt>
                <c:pt idx="1614">
                  <c:v>0.3515625</c:v>
                </c:pt>
                <c:pt idx="1615">
                  <c:v>0.3515625</c:v>
                </c:pt>
                <c:pt idx="1616">
                  <c:v>0.3515625</c:v>
                </c:pt>
                <c:pt idx="1617">
                  <c:v>0.3515625</c:v>
                </c:pt>
                <c:pt idx="1618">
                  <c:v>0.4394531</c:v>
                </c:pt>
                <c:pt idx="1619">
                  <c:v>0.4394531</c:v>
                </c:pt>
                <c:pt idx="1620">
                  <c:v>0.4394531</c:v>
                </c:pt>
                <c:pt idx="1621">
                  <c:v>0.4394531</c:v>
                </c:pt>
                <c:pt idx="1622">
                  <c:v>0.4394531</c:v>
                </c:pt>
                <c:pt idx="1623">
                  <c:v>0.4394531</c:v>
                </c:pt>
                <c:pt idx="1624">
                  <c:v>0.4394531</c:v>
                </c:pt>
                <c:pt idx="1625">
                  <c:v>0.5273438</c:v>
                </c:pt>
                <c:pt idx="1626">
                  <c:v>0.5273438</c:v>
                </c:pt>
                <c:pt idx="1627">
                  <c:v>0.5273438</c:v>
                </c:pt>
                <c:pt idx="1628">
                  <c:v>0.5273438</c:v>
                </c:pt>
                <c:pt idx="1629">
                  <c:v>0.5273438</c:v>
                </c:pt>
                <c:pt idx="1630">
                  <c:v>0.5273438</c:v>
                </c:pt>
                <c:pt idx="1631">
                  <c:v>0.5273438</c:v>
                </c:pt>
                <c:pt idx="1632">
                  <c:v>0.6152344</c:v>
                </c:pt>
                <c:pt idx="1633">
                  <c:v>0.6152344</c:v>
                </c:pt>
                <c:pt idx="1634">
                  <c:v>0.6152344</c:v>
                </c:pt>
                <c:pt idx="1635">
                  <c:v>0.6152344</c:v>
                </c:pt>
                <c:pt idx="1636">
                  <c:v>0.6152344</c:v>
                </c:pt>
                <c:pt idx="1637">
                  <c:v>0.6152344</c:v>
                </c:pt>
                <c:pt idx="1638">
                  <c:v>0.6152344</c:v>
                </c:pt>
                <c:pt idx="1639">
                  <c:v>0.6152344</c:v>
                </c:pt>
                <c:pt idx="1640">
                  <c:v>0.6152344</c:v>
                </c:pt>
                <c:pt idx="1641">
                  <c:v>0.703125</c:v>
                </c:pt>
                <c:pt idx="1642">
                  <c:v>0.703125</c:v>
                </c:pt>
                <c:pt idx="1643">
                  <c:v>0.703125</c:v>
                </c:pt>
                <c:pt idx="1644">
                  <c:v>0.703125</c:v>
                </c:pt>
                <c:pt idx="1645">
                  <c:v>0.703125</c:v>
                </c:pt>
                <c:pt idx="1646">
                  <c:v>0.703125</c:v>
                </c:pt>
                <c:pt idx="1647">
                  <c:v>0.703125</c:v>
                </c:pt>
                <c:pt idx="1648">
                  <c:v>0.703125</c:v>
                </c:pt>
                <c:pt idx="1649">
                  <c:v>0.703125</c:v>
                </c:pt>
                <c:pt idx="1650">
                  <c:v>0.703125</c:v>
                </c:pt>
                <c:pt idx="1651">
                  <c:v>0.703125</c:v>
                </c:pt>
                <c:pt idx="1652">
                  <c:v>0.703125</c:v>
                </c:pt>
                <c:pt idx="1653">
                  <c:v>0.703125</c:v>
                </c:pt>
                <c:pt idx="1654">
                  <c:v>0.703125</c:v>
                </c:pt>
                <c:pt idx="1655">
                  <c:v>0.7910156</c:v>
                </c:pt>
                <c:pt idx="1656">
                  <c:v>0.7910156</c:v>
                </c:pt>
                <c:pt idx="1657">
                  <c:v>0.7910156</c:v>
                </c:pt>
                <c:pt idx="1658">
                  <c:v>0.7910156</c:v>
                </c:pt>
                <c:pt idx="1659">
                  <c:v>0.7910156</c:v>
                </c:pt>
                <c:pt idx="1660">
                  <c:v>0.7910156</c:v>
                </c:pt>
                <c:pt idx="1661">
                  <c:v>0.7910156</c:v>
                </c:pt>
                <c:pt idx="1662">
                  <c:v>0.7910156</c:v>
                </c:pt>
                <c:pt idx="1663">
                  <c:v>0.7910156</c:v>
                </c:pt>
                <c:pt idx="1664">
                  <c:v>0.7910156</c:v>
                </c:pt>
                <c:pt idx="1665">
                  <c:v>0.7910156</c:v>
                </c:pt>
                <c:pt idx="1666">
                  <c:v>0.7910156</c:v>
                </c:pt>
                <c:pt idx="1667">
                  <c:v>0.7910156</c:v>
                </c:pt>
                <c:pt idx="1668">
                  <c:v>0.7910156</c:v>
                </c:pt>
                <c:pt idx="1669">
                  <c:v>0.8789063</c:v>
                </c:pt>
                <c:pt idx="1670">
                  <c:v>0.8789063</c:v>
                </c:pt>
                <c:pt idx="1671">
                  <c:v>0.8789063</c:v>
                </c:pt>
                <c:pt idx="1672">
                  <c:v>0.8789063</c:v>
                </c:pt>
                <c:pt idx="1673">
                  <c:v>0.8789063</c:v>
                </c:pt>
                <c:pt idx="1674">
                  <c:v>0.8789063</c:v>
                </c:pt>
                <c:pt idx="1675">
                  <c:v>0.8789063</c:v>
                </c:pt>
                <c:pt idx="1676">
                  <c:v>0.8789063</c:v>
                </c:pt>
                <c:pt idx="1677">
                  <c:v>0.8789063</c:v>
                </c:pt>
                <c:pt idx="1678">
                  <c:v>0.8789063</c:v>
                </c:pt>
                <c:pt idx="1679">
                  <c:v>0.8789063</c:v>
                </c:pt>
                <c:pt idx="1680">
                  <c:v>0.8789063</c:v>
                </c:pt>
                <c:pt idx="1681">
                  <c:v>0.8789063</c:v>
                </c:pt>
                <c:pt idx="1682">
                  <c:v>0.8789063</c:v>
                </c:pt>
                <c:pt idx="1683">
                  <c:v>0.9667969</c:v>
                </c:pt>
                <c:pt idx="1684">
                  <c:v>0.9667969</c:v>
                </c:pt>
                <c:pt idx="1685">
                  <c:v>0.9667969</c:v>
                </c:pt>
                <c:pt idx="1686">
                  <c:v>0.9667969</c:v>
                </c:pt>
                <c:pt idx="1687">
                  <c:v>0.9667969</c:v>
                </c:pt>
                <c:pt idx="1688">
                  <c:v>0.9667969</c:v>
                </c:pt>
                <c:pt idx="1689">
                  <c:v>0.9667969</c:v>
                </c:pt>
                <c:pt idx="1690">
                  <c:v>0.9667969</c:v>
                </c:pt>
                <c:pt idx="1691">
                  <c:v>0.9667969</c:v>
                </c:pt>
                <c:pt idx="1692">
                  <c:v>0.9667969</c:v>
                </c:pt>
                <c:pt idx="1693">
                  <c:v>0.9667969</c:v>
                </c:pt>
                <c:pt idx="1694">
                  <c:v>0.9667969</c:v>
                </c:pt>
                <c:pt idx="1695">
                  <c:v>0.9667969</c:v>
                </c:pt>
                <c:pt idx="1696">
                  <c:v>0.9667969</c:v>
                </c:pt>
                <c:pt idx="1697">
                  <c:v>0.9667969</c:v>
                </c:pt>
                <c:pt idx="1698">
                  <c:v>0.9667969</c:v>
                </c:pt>
                <c:pt idx="1699">
                  <c:v>0.9667969</c:v>
                </c:pt>
                <c:pt idx="1700">
                  <c:v>0.9667969</c:v>
                </c:pt>
                <c:pt idx="1701">
                  <c:v>0.9667969</c:v>
                </c:pt>
                <c:pt idx="1702">
                  <c:v>0.9667969</c:v>
                </c:pt>
                <c:pt idx="1703">
                  <c:v>0.9667969</c:v>
                </c:pt>
                <c:pt idx="1704">
                  <c:v>0.9667969</c:v>
                </c:pt>
                <c:pt idx="1705">
                  <c:v>0.9667969</c:v>
                </c:pt>
                <c:pt idx="1706">
                  <c:v>0.9667969</c:v>
                </c:pt>
                <c:pt idx="1707">
                  <c:v>0.9667969</c:v>
                </c:pt>
                <c:pt idx="1708">
                  <c:v>0.9667969</c:v>
                </c:pt>
                <c:pt idx="1709">
                  <c:v>0.9667969</c:v>
                </c:pt>
                <c:pt idx="1710">
                  <c:v>0.9667969</c:v>
                </c:pt>
                <c:pt idx="1711">
                  <c:v>0.9667969</c:v>
                </c:pt>
                <c:pt idx="1712">
                  <c:v>0.9667969</c:v>
                </c:pt>
                <c:pt idx="1713">
                  <c:v>0.9667969</c:v>
                </c:pt>
                <c:pt idx="1714">
                  <c:v>0.9667969</c:v>
                </c:pt>
                <c:pt idx="1715">
                  <c:v>0.9667969</c:v>
                </c:pt>
                <c:pt idx="1716">
                  <c:v>0.9667969</c:v>
                </c:pt>
                <c:pt idx="1717">
                  <c:v>0.9667969</c:v>
                </c:pt>
                <c:pt idx="1718">
                  <c:v>0.9667969</c:v>
                </c:pt>
                <c:pt idx="1719">
                  <c:v>0.9667969</c:v>
                </c:pt>
                <c:pt idx="1720">
                  <c:v>0.9667969</c:v>
                </c:pt>
                <c:pt idx="1721">
                  <c:v>0.9667969</c:v>
                </c:pt>
                <c:pt idx="1722">
                  <c:v>0.9667969</c:v>
                </c:pt>
                <c:pt idx="1723">
                  <c:v>0.9667969</c:v>
                </c:pt>
                <c:pt idx="1724">
                  <c:v>0.9667969</c:v>
                </c:pt>
                <c:pt idx="1725">
                  <c:v>0.9667969</c:v>
                </c:pt>
                <c:pt idx="1726">
                  <c:v>0.9667969</c:v>
                </c:pt>
                <c:pt idx="1727">
                  <c:v>0.9667969</c:v>
                </c:pt>
                <c:pt idx="1728">
                  <c:v>0.9667969</c:v>
                </c:pt>
                <c:pt idx="1729">
                  <c:v>0.9667969</c:v>
                </c:pt>
                <c:pt idx="1730">
                  <c:v>0.9667969</c:v>
                </c:pt>
                <c:pt idx="1731">
                  <c:v>0.8789063</c:v>
                </c:pt>
                <c:pt idx="1732">
                  <c:v>0.8789063</c:v>
                </c:pt>
                <c:pt idx="1733">
                  <c:v>0.8789063</c:v>
                </c:pt>
                <c:pt idx="1734">
                  <c:v>0.8789063</c:v>
                </c:pt>
                <c:pt idx="1735">
                  <c:v>0.8789063</c:v>
                </c:pt>
                <c:pt idx="1736">
                  <c:v>0.8789063</c:v>
                </c:pt>
                <c:pt idx="1737">
                  <c:v>0.8789063</c:v>
                </c:pt>
                <c:pt idx="1738">
                  <c:v>0.8789063</c:v>
                </c:pt>
                <c:pt idx="1739">
                  <c:v>0.8789063</c:v>
                </c:pt>
                <c:pt idx="1740">
                  <c:v>0.8789063</c:v>
                </c:pt>
                <c:pt idx="1741">
                  <c:v>0.8789063</c:v>
                </c:pt>
                <c:pt idx="1742">
                  <c:v>0.8789063</c:v>
                </c:pt>
                <c:pt idx="1743">
                  <c:v>0.8789063</c:v>
                </c:pt>
                <c:pt idx="1744">
                  <c:v>0.8789063</c:v>
                </c:pt>
                <c:pt idx="1745">
                  <c:v>0.8789063</c:v>
                </c:pt>
                <c:pt idx="1746">
                  <c:v>0.8789063</c:v>
                </c:pt>
                <c:pt idx="1747">
                  <c:v>0.7910156</c:v>
                </c:pt>
                <c:pt idx="1748">
                  <c:v>0.7910156</c:v>
                </c:pt>
                <c:pt idx="1749">
                  <c:v>0.7910156</c:v>
                </c:pt>
                <c:pt idx="1750">
                  <c:v>0.7910156</c:v>
                </c:pt>
                <c:pt idx="1751">
                  <c:v>0.7910156</c:v>
                </c:pt>
                <c:pt idx="1752">
                  <c:v>0.7910156</c:v>
                </c:pt>
                <c:pt idx="1753">
                  <c:v>0.7910156</c:v>
                </c:pt>
                <c:pt idx="1754">
                  <c:v>0.7910156</c:v>
                </c:pt>
                <c:pt idx="1755">
                  <c:v>0.7910156</c:v>
                </c:pt>
                <c:pt idx="1756">
                  <c:v>0.7910156</c:v>
                </c:pt>
                <c:pt idx="1757">
                  <c:v>0.7910156</c:v>
                </c:pt>
                <c:pt idx="1758">
                  <c:v>0.703125</c:v>
                </c:pt>
                <c:pt idx="1759">
                  <c:v>0.703125</c:v>
                </c:pt>
                <c:pt idx="1760">
                  <c:v>0.703125</c:v>
                </c:pt>
                <c:pt idx="1761">
                  <c:v>0.703125</c:v>
                </c:pt>
                <c:pt idx="1762">
                  <c:v>0.703125</c:v>
                </c:pt>
                <c:pt idx="1763">
                  <c:v>0.703125</c:v>
                </c:pt>
                <c:pt idx="1764">
                  <c:v>0.703125</c:v>
                </c:pt>
                <c:pt idx="1765">
                  <c:v>0.703125</c:v>
                </c:pt>
                <c:pt idx="1766">
                  <c:v>0.703125</c:v>
                </c:pt>
                <c:pt idx="1767">
                  <c:v>0.703125</c:v>
                </c:pt>
                <c:pt idx="1768">
                  <c:v>0.703125</c:v>
                </c:pt>
                <c:pt idx="1769">
                  <c:v>0.703125</c:v>
                </c:pt>
                <c:pt idx="1770">
                  <c:v>0.6152344</c:v>
                </c:pt>
                <c:pt idx="1771">
                  <c:v>0.6152344</c:v>
                </c:pt>
                <c:pt idx="1772">
                  <c:v>0.6152344</c:v>
                </c:pt>
                <c:pt idx="1773">
                  <c:v>0.6152344</c:v>
                </c:pt>
                <c:pt idx="1774">
                  <c:v>0.6152344</c:v>
                </c:pt>
                <c:pt idx="1775">
                  <c:v>0.6152344</c:v>
                </c:pt>
                <c:pt idx="1776">
                  <c:v>0.6152344</c:v>
                </c:pt>
                <c:pt idx="1777">
                  <c:v>0.6152344</c:v>
                </c:pt>
                <c:pt idx="1778">
                  <c:v>0.6152344</c:v>
                </c:pt>
                <c:pt idx="1779">
                  <c:v>0.6152344</c:v>
                </c:pt>
                <c:pt idx="1780">
                  <c:v>0.6152344</c:v>
                </c:pt>
                <c:pt idx="1781">
                  <c:v>0.5273438</c:v>
                </c:pt>
                <c:pt idx="1782">
                  <c:v>0.5273438</c:v>
                </c:pt>
                <c:pt idx="1783">
                  <c:v>0.5273438</c:v>
                </c:pt>
                <c:pt idx="1784">
                  <c:v>0.5273438</c:v>
                </c:pt>
                <c:pt idx="1785">
                  <c:v>0.5273438</c:v>
                </c:pt>
                <c:pt idx="1786">
                  <c:v>0.5273438</c:v>
                </c:pt>
                <c:pt idx="1787">
                  <c:v>0.5273438</c:v>
                </c:pt>
                <c:pt idx="1788">
                  <c:v>0.5273438</c:v>
                </c:pt>
                <c:pt idx="1789">
                  <c:v>0.5273438</c:v>
                </c:pt>
                <c:pt idx="1790">
                  <c:v>0.4394531</c:v>
                </c:pt>
                <c:pt idx="1791">
                  <c:v>0.4394531</c:v>
                </c:pt>
                <c:pt idx="1792">
                  <c:v>0.4394531</c:v>
                </c:pt>
                <c:pt idx="1793">
                  <c:v>0.4394531</c:v>
                </c:pt>
                <c:pt idx="1794">
                  <c:v>0.4394531</c:v>
                </c:pt>
                <c:pt idx="1795">
                  <c:v>0.4394531</c:v>
                </c:pt>
                <c:pt idx="1796">
                  <c:v>0.4394531</c:v>
                </c:pt>
                <c:pt idx="1797">
                  <c:v>0.3515625</c:v>
                </c:pt>
                <c:pt idx="1798">
                  <c:v>0.3515625</c:v>
                </c:pt>
                <c:pt idx="1799">
                  <c:v>0.3515625</c:v>
                </c:pt>
                <c:pt idx="1800">
                  <c:v>0.3515625</c:v>
                </c:pt>
                <c:pt idx="1801">
                  <c:v>0.3515625</c:v>
                </c:pt>
                <c:pt idx="1802">
                  <c:v>0.3515625</c:v>
                </c:pt>
                <c:pt idx="1803">
                  <c:v>0.3515625</c:v>
                </c:pt>
                <c:pt idx="1804">
                  <c:v>0.2636719</c:v>
                </c:pt>
                <c:pt idx="1805">
                  <c:v>0.2636719</c:v>
                </c:pt>
                <c:pt idx="1806">
                  <c:v>0.2636719</c:v>
                </c:pt>
                <c:pt idx="1807">
                  <c:v>0.2636719</c:v>
                </c:pt>
                <c:pt idx="1808">
                  <c:v>0.2636719</c:v>
                </c:pt>
                <c:pt idx="1809">
                  <c:v>0.2636719</c:v>
                </c:pt>
                <c:pt idx="1810">
                  <c:v>0.2636719</c:v>
                </c:pt>
                <c:pt idx="1811">
                  <c:v>0.1757813</c:v>
                </c:pt>
                <c:pt idx="1812">
                  <c:v>0.1757813</c:v>
                </c:pt>
                <c:pt idx="1813">
                  <c:v>0.1757813</c:v>
                </c:pt>
                <c:pt idx="1814">
                  <c:v>0.1757813</c:v>
                </c:pt>
                <c:pt idx="1815">
                  <c:v>0.1757813</c:v>
                </c:pt>
                <c:pt idx="1816">
                  <c:v>0.1757813</c:v>
                </c:pt>
                <c:pt idx="1817">
                  <c:v>0.1757813</c:v>
                </c:pt>
                <c:pt idx="1818">
                  <c:v>0.1757813</c:v>
                </c:pt>
                <c:pt idx="1819">
                  <c:v>0.1757813</c:v>
                </c:pt>
                <c:pt idx="1820">
                  <c:v>0.08789063</c:v>
                </c:pt>
                <c:pt idx="1821">
                  <c:v>0.08789063</c:v>
                </c:pt>
                <c:pt idx="1822">
                  <c:v>0.08789063</c:v>
                </c:pt>
                <c:pt idx="1823">
                  <c:v>0.08789063</c:v>
                </c:pt>
                <c:pt idx="1824">
                  <c:v>0.08789063</c:v>
                </c:pt>
                <c:pt idx="1825">
                  <c:v>0.08789063</c:v>
                </c:pt>
                <c:pt idx="1826">
                  <c:v>0.08789063</c:v>
                </c:pt>
                <c:pt idx="1827">
                  <c:v>0.08789063</c:v>
                </c:pt>
                <c:pt idx="1828">
                  <c:v>0.0</c:v>
                </c:pt>
                <c:pt idx="1829">
                  <c:v>0.0</c:v>
                </c:pt>
                <c:pt idx="1830">
                  <c:v>0.0</c:v>
                </c:pt>
                <c:pt idx="1831">
                  <c:v>0.0</c:v>
                </c:pt>
                <c:pt idx="1832">
                  <c:v>0.0</c:v>
                </c:pt>
                <c:pt idx="1833">
                  <c:v>0.0</c:v>
                </c:pt>
                <c:pt idx="1834">
                  <c:v>0.0</c:v>
                </c:pt>
                <c:pt idx="1835">
                  <c:v>-0.08789063</c:v>
                </c:pt>
                <c:pt idx="1836">
                  <c:v>-0.08789063</c:v>
                </c:pt>
                <c:pt idx="1837">
                  <c:v>-0.08789063</c:v>
                </c:pt>
                <c:pt idx="1838">
                  <c:v>-0.08789063</c:v>
                </c:pt>
                <c:pt idx="1839">
                  <c:v>-0.08789063</c:v>
                </c:pt>
                <c:pt idx="1840">
                  <c:v>-0.08789063</c:v>
                </c:pt>
                <c:pt idx="1841">
                  <c:v>-0.08789063</c:v>
                </c:pt>
                <c:pt idx="1842">
                  <c:v>-0.08789063</c:v>
                </c:pt>
                <c:pt idx="1843">
                  <c:v>-0.1757813</c:v>
                </c:pt>
                <c:pt idx="1844">
                  <c:v>-0.1757813</c:v>
                </c:pt>
                <c:pt idx="1845">
                  <c:v>-0.1757813</c:v>
                </c:pt>
                <c:pt idx="1846">
                  <c:v>-0.1757813</c:v>
                </c:pt>
                <c:pt idx="1847">
                  <c:v>-0.1757813</c:v>
                </c:pt>
                <c:pt idx="1848">
                  <c:v>-0.1757813</c:v>
                </c:pt>
                <c:pt idx="1849">
                  <c:v>-0.1757813</c:v>
                </c:pt>
                <c:pt idx="1850">
                  <c:v>-0.2636719</c:v>
                </c:pt>
                <c:pt idx="1851">
                  <c:v>-0.2636719</c:v>
                </c:pt>
                <c:pt idx="1852">
                  <c:v>-0.2636719</c:v>
                </c:pt>
                <c:pt idx="1853">
                  <c:v>-0.2636719</c:v>
                </c:pt>
                <c:pt idx="1854">
                  <c:v>-0.2636719</c:v>
                </c:pt>
                <c:pt idx="1855">
                  <c:v>-0.2636719</c:v>
                </c:pt>
                <c:pt idx="1856">
                  <c:v>-0.2636719</c:v>
                </c:pt>
                <c:pt idx="1857">
                  <c:v>-0.2636719</c:v>
                </c:pt>
                <c:pt idx="1858">
                  <c:v>-0.2636719</c:v>
                </c:pt>
                <c:pt idx="1859">
                  <c:v>-0.3515625</c:v>
                </c:pt>
                <c:pt idx="1860">
                  <c:v>-0.3515625</c:v>
                </c:pt>
                <c:pt idx="1861">
                  <c:v>-0.3515625</c:v>
                </c:pt>
                <c:pt idx="1862">
                  <c:v>-0.3515625</c:v>
                </c:pt>
                <c:pt idx="1863">
                  <c:v>-0.3515625</c:v>
                </c:pt>
                <c:pt idx="1864">
                  <c:v>-0.3515625</c:v>
                </c:pt>
                <c:pt idx="1865">
                  <c:v>-0.3515625</c:v>
                </c:pt>
                <c:pt idx="1866">
                  <c:v>-0.3515625</c:v>
                </c:pt>
                <c:pt idx="1867">
                  <c:v>-0.3515625</c:v>
                </c:pt>
                <c:pt idx="1868">
                  <c:v>-0.3515625</c:v>
                </c:pt>
                <c:pt idx="1869">
                  <c:v>-0.4394531</c:v>
                </c:pt>
                <c:pt idx="1870">
                  <c:v>-0.4394531</c:v>
                </c:pt>
                <c:pt idx="1871">
                  <c:v>-0.4394531</c:v>
                </c:pt>
                <c:pt idx="1872">
                  <c:v>-0.4394531</c:v>
                </c:pt>
                <c:pt idx="1873">
                  <c:v>-0.4394531</c:v>
                </c:pt>
                <c:pt idx="1874">
                  <c:v>-0.4394531</c:v>
                </c:pt>
                <c:pt idx="1875">
                  <c:v>-0.4394531</c:v>
                </c:pt>
                <c:pt idx="1876">
                  <c:v>-0.4394531</c:v>
                </c:pt>
                <c:pt idx="1877">
                  <c:v>-0.4394531</c:v>
                </c:pt>
                <c:pt idx="1878">
                  <c:v>-0.5273438</c:v>
                </c:pt>
                <c:pt idx="1879">
                  <c:v>-0.5273438</c:v>
                </c:pt>
                <c:pt idx="1880">
                  <c:v>-0.5273438</c:v>
                </c:pt>
                <c:pt idx="1881">
                  <c:v>-0.5273438</c:v>
                </c:pt>
                <c:pt idx="1882">
                  <c:v>-0.5273438</c:v>
                </c:pt>
                <c:pt idx="1883">
                  <c:v>-0.5273438</c:v>
                </c:pt>
                <c:pt idx="1884">
                  <c:v>-0.5273438</c:v>
                </c:pt>
                <c:pt idx="1885">
                  <c:v>-0.5273438</c:v>
                </c:pt>
                <c:pt idx="1886">
                  <c:v>-0.5273438</c:v>
                </c:pt>
                <c:pt idx="1887">
                  <c:v>-0.5273438</c:v>
                </c:pt>
                <c:pt idx="1888">
                  <c:v>-0.6152344</c:v>
                </c:pt>
                <c:pt idx="1889">
                  <c:v>-0.6152344</c:v>
                </c:pt>
                <c:pt idx="1890">
                  <c:v>-0.6152344</c:v>
                </c:pt>
                <c:pt idx="1891">
                  <c:v>-0.6152344</c:v>
                </c:pt>
                <c:pt idx="1892">
                  <c:v>-0.6152344</c:v>
                </c:pt>
                <c:pt idx="1893">
                  <c:v>-0.6152344</c:v>
                </c:pt>
                <c:pt idx="1894">
                  <c:v>-0.6152344</c:v>
                </c:pt>
                <c:pt idx="1895">
                  <c:v>-0.6152344</c:v>
                </c:pt>
                <c:pt idx="1896">
                  <c:v>-0.6152344</c:v>
                </c:pt>
                <c:pt idx="1897">
                  <c:v>-0.6152344</c:v>
                </c:pt>
                <c:pt idx="1898">
                  <c:v>-0.6152344</c:v>
                </c:pt>
                <c:pt idx="1899">
                  <c:v>-0.6152344</c:v>
                </c:pt>
                <c:pt idx="1900">
                  <c:v>-0.6152344</c:v>
                </c:pt>
                <c:pt idx="1901">
                  <c:v>-0.703125</c:v>
                </c:pt>
                <c:pt idx="1902">
                  <c:v>-0.703125</c:v>
                </c:pt>
                <c:pt idx="1903">
                  <c:v>-0.703125</c:v>
                </c:pt>
                <c:pt idx="1904">
                  <c:v>-0.703125</c:v>
                </c:pt>
                <c:pt idx="1905">
                  <c:v>-0.703125</c:v>
                </c:pt>
                <c:pt idx="1906">
                  <c:v>-0.703125</c:v>
                </c:pt>
                <c:pt idx="1907">
                  <c:v>-0.703125</c:v>
                </c:pt>
                <c:pt idx="1908">
                  <c:v>-0.703125</c:v>
                </c:pt>
                <c:pt idx="1909">
                  <c:v>-0.703125</c:v>
                </c:pt>
                <c:pt idx="1910">
                  <c:v>-0.703125</c:v>
                </c:pt>
                <c:pt idx="1911">
                  <c:v>-0.703125</c:v>
                </c:pt>
                <c:pt idx="1912">
                  <c:v>-0.703125</c:v>
                </c:pt>
                <c:pt idx="1913">
                  <c:v>-0.703125</c:v>
                </c:pt>
                <c:pt idx="1914">
                  <c:v>-0.703125</c:v>
                </c:pt>
                <c:pt idx="1915">
                  <c:v>-0.703125</c:v>
                </c:pt>
                <c:pt idx="1916">
                  <c:v>-0.703125</c:v>
                </c:pt>
                <c:pt idx="1917">
                  <c:v>-0.703125</c:v>
                </c:pt>
                <c:pt idx="1918">
                  <c:v>-0.7910156</c:v>
                </c:pt>
                <c:pt idx="1919">
                  <c:v>-0.7910156</c:v>
                </c:pt>
                <c:pt idx="1920">
                  <c:v>-0.7910156</c:v>
                </c:pt>
                <c:pt idx="1921">
                  <c:v>-0.7910156</c:v>
                </c:pt>
                <c:pt idx="1922">
                  <c:v>-0.7910156</c:v>
                </c:pt>
                <c:pt idx="1923">
                  <c:v>-0.7910156</c:v>
                </c:pt>
                <c:pt idx="1924">
                  <c:v>-0.7910156</c:v>
                </c:pt>
                <c:pt idx="1925">
                  <c:v>-0.7910156</c:v>
                </c:pt>
                <c:pt idx="1926">
                  <c:v>-0.7910156</c:v>
                </c:pt>
                <c:pt idx="1927">
                  <c:v>-0.7910156</c:v>
                </c:pt>
                <c:pt idx="1928">
                  <c:v>-0.7910156</c:v>
                </c:pt>
                <c:pt idx="1929">
                  <c:v>-0.7910156</c:v>
                </c:pt>
                <c:pt idx="1930">
                  <c:v>-0.7910156</c:v>
                </c:pt>
                <c:pt idx="1931">
                  <c:v>-0.7910156</c:v>
                </c:pt>
                <c:pt idx="1932">
                  <c:v>-0.7910156</c:v>
                </c:pt>
                <c:pt idx="1933">
                  <c:v>-0.7910156</c:v>
                </c:pt>
                <c:pt idx="1934">
                  <c:v>-0.7910156</c:v>
                </c:pt>
                <c:pt idx="1935">
                  <c:v>-0.7910156</c:v>
                </c:pt>
                <c:pt idx="1936">
                  <c:v>-0.7910156</c:v>
                </c:pt>
                <c:pt idx="1937">
                  <c:v>-0.7910156</c:v>
                </c:pt>
                <c:pt idx="1938">
                  <c:v>-0.7910156</c:v>
                </c:pt>
                <c:pt idx="1939">
                  <c:v>-0.7910156</c:v>
                </c:pt>
                <c:pt idx="1940">
                  <c:v>-0.7910156</c:v>
                </c:pt>
                <c:pt idx="1941">
                  <c:v>-0.7910156</c:v>
                </c:pt>
                <c:pt idx="1942">
                  <c:v>-0.7910156</c:v>
                </c:pt>
                <c:pt idx="1943">
                  <c:v>-0.7910156</c:v>
                </c:pt>
                <c:pt idx="1944">
                  <c:v>-0.7910156</c:v>
                </c:pt>
                <c:pt idx="1945">
                  <c:v>-0.7910156</c:v>
                </c:pt>
                <c:pt idx="1946">
                  <c:v>-0.7910156</c:v>
                </c:pt>
                <c:pt idx="1947">
                  <c:v>-0.7910156</c:v>
                </c:pt>
                <c:pt idx="1948">
                  <c:v>-0.7910156</c:v>
                </c:pt>
                <c:pt idx="1949">
                  <c:v>-0.7910156</c:v>
                </c:pt>
                <c:pt idx="1950">
                  <c:v>-0.7910156</c:v>
                </c:pt>
                <c:pt idx="1951">
                  <c:v>-0.7910156</c:v>
                </c:pt>
                <c:pt idx="1952">
                  <c:v>-0.7910156</c:v>
                </c:pt>
                <c:pt idx="1953">
                  <c:v>-0.7910156</c:v>
                </c:pt>
                <c:pt idx="1954">
                  <c:v>-0.7910156</c:v>
                </c:pt>
                <c:pt idx="1955">
                  <c:v>-0.7910156</c:v>
                </c:pt>
                <c:pt idx="1956">
                  <c:v>-0.7910156</c:v>
                </c:pt>
                <c:pt idx="1957">
                  <c:v>-0.7910156</c:v>
                </c:pt>
                <c:pt idx="1958">
                  <c:v>-0.7910156</c:v>
                </c:pt>
                <c:pt idx="1959">
                  <c:v>-0.7910156</c:v>
                </c:pt>
                <c:pt idx="1960">
                  <c:v>-0.703125</c:v>
                </c:pt>
                <c:pt idx="1961">
                  <c:v>-0.703125</c:v>
                </c:pt>
                <c:pt idx="1962">
                  <c:v>-0.703125</c:v>
                </c:pt>
                <c:pt idx="1963">
                  <c:v>-0.703125</c:v>
                </c:pt>
                <c:pt idx="1964">
                  <c:v>-0.703125</c:v>
                </c:pt>
                <c:pt idx="1965">
                  <c:v>-0.703125</c:v>
                </c:pt>
                <c:pt idx="1966">
                  <c:v>-0.703125</c:v>
                </c:pt>
                <c:pt idx="1967">
                  <c:v>-0.703125</c:v>
                </c:pt>
                <c:pt idx="1968">
                  <c:v>-0.703125</c:v>
                </c:pt>
                <c:pt idx="1969">
                  <c:v>-0.703125</c:v>
                </c:pt>
                <c:pt idx="1970">
                  <c:v>-0.703125</c:v>
                </c:pt>
                <c:pt idx="1971">
                  <c:v>-0.703125</c:v>
                </c:pt>
                <c:pt idx="1972">
                  <c:v>-0.703125</c:v>
                </c:pt>
                <c:pt idx="1973">
                  <c:v>-0.703125</c:v>
                </c:pt>
                <c:pt idx="1974">
                  <c:v>-0.703125</c:v>
                </c:pt>
                <c:pt idx="1975">
                  <c:v>-0.703125</c:v>
                </c:pt>
                <c:pt idx="1976">
                  <c:v>-0.703125</c:v>
                </c:pt>
                <c:pt idx="1977">
                  <c:v>-0.703125</c:v>
                </c:pt>
                <c:pt idx="1978">
                  <c:v>-0.6152344</c:v>
                </c:pt>
                <c:pt idx="1979">
                  <c:v>-0.6152344</c:v>
                </c:pt>
                <c:pt idx="1980">
                  <c:v>-0.6152344</c:v>
                </c:pt>
                <c:pt idx="1981">
                  <c:v>-0.6152344</c:v>
                </c:pt>
                <c:pt idx="1982">
                  <c:v>-0.6152344</c:v>
                </c:pt>
                <c:pt idx="1983">
                  <c:v>-0.6152344</c:v>
                </c:pt>
                <c:pt idx="1984">
                  <c:v>-0.6152344</c:v>
                </c:pt>
                <c:pt idx="1985">
                  <c:v>-0.6152344</c:v>
                </c:pt>
                <c:pt idx="1986">
                  <c:v>-0.6152344</c:v>
                </c:pt>
                <c:pt idx="1987">
                  <c:v>-0.6152344</c:v>
                </c:pt>
                <c:pt idx="1988">
                  <c:v>-0.6152344</c:v>
                </c:pt>
                <c:pt idx="1989">
                  <c:v>-0.6152344</c:v>
                </c:pt>
                <c:pt idx="1990">
                  <c:v>-0.6152344</c:v>
                </c:pt>
                <c:pt idx="1991">
                  <c:v>-0.6152344</c:v>
                </c:pt>
                <c:pt idx="1992">
                  <c:v>-0.5273438</c:v>
                </c:pt>
                <c:pt idx="1993">
                  <c:v>-0.5273438</c:v>
                </c:pt>
                <c:pt idx="1994">
                  <c:v>-0.5273438</c:v>
                </c:pt>
                <c:pt idx="1995">
                  <c:v>-0.5273438</c:v>
                </c:pt>
                <c:pt idx="1996">
                  <c:v>-0.5273438</c:v>
                </c:pt>
                <c:pt idx="1997">
                  <c:v>-0.5273438</c:v>
                </c:pt>
                <c:pt idx="1998">
                  <c:v>-0.5273438</c:v>
                </c:pt>
                <c:pt idx="1999">
                  <c:v>-0.5273438</c:v>
                </c:pt>
                <c:pt idx="2000">
                  <c:v>-0.5273438</c:v>
                </c:pt>
                <c:pt idx="2001">
                  <c:v>-0.5273438</c:v>
                </c:pt>
                <c:pt idx="2002">
                  <c:v>-0.5273438</c:v>
                </c:pt>
                <c:pt idx="2003">
                  <c:v>-0.5273438</c:v>
                </c:pt>
                <c:pt idx="2004">
                  <c:v>-0.4394531</c:v>
                </c:pt>
                <c:pt idx="2005">
                  <c:v>-0.4394531</c:v>
                </c:pt>
                <c:pt idx="2006">
                  <c:v>-0.4394531</c:v>
                </c:pt>
                <c:pt idx="2007">
                  <c:v>-0.4394531</c:v>
                </c:pt>
                <c:pt idx="2008">
                  <c:v>-0.4394531</c:v>
                </c:pt>
                <c:pt idx="2009">
                  <c:v>-0.4394531</c:v>
                </c:pt>
                <c:pt idx="2010">
                  <c:v>-0.4394531</c:v>
                </c:pt>
                <c:pt idx="2011">
                  <c:v>-0.4394531</c:v>
                </c:pt>
                <c:pt idx="2012">
                  <c:v>-0.3515625</c:v>
                </c:pt>
                <c:pt idx="2013">
                  <c:v>-0.3515625</c:v>
                </c:pt>
                <c:pt idx="2014">
                  <c:v>-0.3515625</c:v>
                </c:pt>
                <c:pt idx="2015">
                  <c:v>-0.3515625</c:v>
                </c:pt>
                <c:pt idx="2016">
                  <c:v>-0.3515625</c:v>
                </c:pt>
                <c:pt idx="2017">
                  <c:v>-0.3515625</c:v>
                </c:pt>
                <c:pt idx="2018">
                  <c:v>-0.3515625</c:v>
                </c:pt>
                <c:pt idx="2019">
                  <c:v>-0.3515625</c:v>
                </c:pt>
                <c:pt idx="2020">
                  <c:v>-0.3515625</c:v>
                </c:pt>
                <c:pt idx="2021">
                  <c:v>-0.2636719</c:v>
                </c:pt>
                <c:pt idx="2022">
                  <c:v>-0.2636719</c:v>
                </c:pt>
                <c:pt idx="2023">
                  <c:v>-0.2636719</c:v>
                </c:pt>
                <c:pt idx="2024">
                  <c:v>-0.2636719</c:v>
                </c:pt>
                <c:pt idx="2025">
                  <c:v>-0.2636719</c:v>
                </c:pt>
                <c:pt idx="2026">
                  <c:v>-0.2636719</c:v>
                </c:pt>
                <c:pt idx="2027">
                  <c:v>-0.2636719</c:v>
                </c:pt>
                <c:pt idx="2028">
                  <c:v>-0.2636719</c:v>
                </c:pt>
                <c:pt idx="2029">
                  <c:v>-0.1757813</c:v>
                </c:pt>
                <c:pt idx="2030">
                  <c:v>-0.1757813</c:v>
                </c:pt>
                <c:pt idx="2031">
                  <c:v>-0.1757813</c:v>
                </c:pt>
                <c:pt idx="2032">
                  <c:v>-0.1757813</c:v>
                </c:pt>
                <c:pt idx="2033">
                  <c:v>-0.1757813</c:v>
                </c:pt>
                <c:pt idx="2034">
                  <c:v>-0.1757813</c:v>
                </c:pt>
                <c:pt idx="2035">
                  <c:v>-0.1757813</c:v>
                </c:pt>
                <c:pt idx="2036">
                  <c:v>-0.1757813</c:v>
                </c:pt>
                <c:pt idx="2037">
                  <c:v>-0.08789063</c:v>
                </c:pt>
                <c:pt idx="2038">
                  <c:v>-0.08789063</c:v>
                </c:pt>
                <c:pt idx="2039">
                  <c:v>-0.08789063</c:v>
                </c:pt>
                <c:pt idx="2040">
                  <c:v>-0.08789063</c:v>
                </c:pt>
                <c:pt idx="2041">
                  <c:v>-0.08789063</c:v>
                </c:pt>
                <c:pt idx="2042">
                  <c:v>-0.08789063</c:v>
                </c:pt>
                <c:pt idx="2043">
                  <c:v>-0.08789063</c:v>
                </c:pt>
                <c:pt idx="2044">
                  <c:v>-0.08789063</c:v>
                </c:pt>
                <c:pt idx="2045">
                  <c:v>0.0</c:v>
                </c:pt>
                <c:pt idx="2046">
                  <c:v>0.0</c:v>
                </c:pt>
                <c:pt idx="2047">
                  <c:v>0.0</c:v>
                </c:pt>
                <c:pt idx="2048">
                  <c:v>0.0</c:v>
                </c:pt>
                <c:pt idx="2049">
                  <c:v>0.0</c:v>
                </c:pt>
                <c:pt idx="2050">
                  <c:v>0.0</c:v>
                </c:pt>
                <c:pt idx="2051">
                  <c:v>0.0</c:v>
                </c:pt>
                <c:pt idx="2052">
                  <c:v>0.0</c:v>
                </c:pt>
                <c:pt idx="2053">
                  <c:v>0.08789063</c:v>
                </c:pt>
                <c:pt idx="2054">
                  <c:v>0.08789063</c:v>
                </c:pt>
                <c:pt idx="2055">
                  <c:v>0.08789063</c:v>
                </c:pt>
                <c:pt idx="2056">
                  <c:v>0.08789063</c:v>
                </c:pt>
                <c:pt idx="2057">
                  <c:v>0.08789063</c:v>
                </c:pt>
                <c:pt idx="2058">
                  <c:v>0.08789063</c:v>
                </c:pt>
                <c:pt idx="2059">
                  <c:v>0.08789063</c:v>
                </c:pt>
                <c:pt idx="2060">
                  <c:v>0.1757813</c:v>
                </c:pt>
                <c:pt idx="2061">
                  <c:v>0.1757813</c:v>
                </c:pt>
                <c:pt idx="2062">
                  <c:v>0.1757813</c:v>
                </c:pt>
                <c:pt idx="2063">
                  <c:v>0.1757813</c:v>
                </c:pt>
                <c:pt idx="2064">
                  <c:v>0.1757813</c:v>
                </c:pt>
                <c:pt idx="2065">
                  <c:v>0.1757813</c:v>
                </c:pt>
                <c:pt idx="2066">
                  <c:v>0.1757813</c:v>
                </c:pt>
                <c:pt idx="2067">
                  <c:v>0.2636719</c:v>
                </c:pt>
                <c:pt idx="2068">
                  <c:v>0.2636719</c:v>
                </c:pt>
                <c:pt idx="2069">
                  <c:v>0.2636719</c:v>
                </c:pt>
                <c:pt idx="2070">
                  <c:v>0.2636719</c:v>
                </c:pt>
                <c:pt idx="2071">
                  <c:v>0.2636719</c:v>
                </c:pt>
                <c:pt idx="2072">
                  <c:v>0.2636719</c:v>
                </c:pt>
                <c:pt idx="2073">
                  <c:v>0.2636719</c:v>
                </c:pt>
                <c:pt idx="2074">
                  <c:v>0.2636719</c:v>
                </c:pt>
                <c:pt idx="2075">
                  <c:v>0.3515625</c:v>
                </c:pt>
                <c:pt idx="2076">
                  <c:v>0.3515625</c:v>
                </c:pt>
                <c:pt idx="2077">
                  <c:v>0.3515625</c:v>
                </c:pt>
                <c:pt idx="2078">
                  <c:v>0.3515625</c:v>
                </c:pt>
                <c:pt idx="2079">
                  <c:v>0.3515625</c:v>
                </c:pt>
                <c:pt idx="2080">
                  <c:v>0.3515625</c:v>
                </c:pt>
                <c:pt idx="2081">
                  <c:v>0.3515625</c:v>
                </c:pt>
                <c:pt idx="2082">
                  <c:v>0.3515625</c:v>
                </c:pt>
                <c:pt idx="2083">
                  <c:v>0.4394531</c:v>
                </c:pt>
                <c:pt idx="2084">
                  <c:v>0.4394531</c:v>
                </c:pt>
                <c:pt idx="2085">
                  <c:v>0.4394531</c:v>
                </c:pt>
                <c:pt idx="2086">
                  <c:v>0.4394531</c:v>
                </c:pt>
                <c:pt idx="2087">
                  <c:v>0.4394531</c:v>
                </c:pt>
                <c:pt idx="2088">
                  <c:v>0.4394531</c:v>
                </c:pt>
                <c:pt idx="2089">
                  <c:v>0.4394531</c:v>
                </c:pt>
                <c:pt idx="2090">
                  <c:v>0.4394531</c:v>
                </c:pt>
                <c:pt idx="2091">
                  <c:v>0.4394531</c:v>
                </c:pt>
                <c:pt idx="2092">
                  <c:v>0.5273438</c:v>
                </c:pt>
                <c:pt idx="2093">
                  <c:v>0.5273438</c:v>
                </c:pt>
                <c:pt idx="2094">
                  <c:v>0.5273438</c:v>
                </c:pt>
                <c:pt idx="2095">
                  <c:v>0.5273438</c:v>
                </c:pt>
                <c:pt idx="2096">
                  <c:v>0.5273438</c:v>
                </c:pt>
                <c:pt idx="2097">
                  <c:v>0.5273438</c:v>
                </c:pt>
                <c:pt idx="2098">
                  <c:v>0.5273438</c:v>
                </c:pt>
                <c:pt idx="2099">
                  <c:v>0.5273438</c:v>
                </c:pt>
                <c:pt idx="2100">
                  <c:v>0.5273438</c:v>
                </c:pt>
                <c:pt idx="2101">
                  <c:v>0.6152344</c:v>
                </c:pt>
                <c:pt idx="2102">
                  <c:v>0.6152344</c:v>
                </c:pt>
                <c:pt idx="2103">
                  <c:v>0.6152344</c:v>
                </c:pt>
                <c:pt idx="2104">
                  <c:v>0.6152344</c:v>
                </c:pt>
                <c:pt idx="2105">
                  <c:v>0.6152344</c:v>
                </c:pt>
                <c:pt idx="2106">
                  <c:v>0.6152344</c:v>
                </c:pt>
                <c:pt idx="2107">
                  <c:v>0.6152344</c:v>
                </c:pt>
                <c:pt idx="2108">
                  <c:v>0.6152344</c:v>
                </c:pt>
                <c:pt idx="2109">
                  <c:v>0.6152344</c:v>
                </c:pt>
                <c:pt idx="2110">
                  <c:v>0.703125</c:v>
                </c:pt>
                <c:pt idx="2111">
                  <c:v>0.703125</c:v>
                </c:pt>
                <c:pt idx="2112">
                  <c:v>0.703125</c:v>
                </c:pt>
                <c:pt idx="2113">
                  <c:v>0.703125</c:v>
                </c:pt>
                <c:pt idx="2114">
                  <c:v>0.703125</c:v>
                </c:pt>
                <c:pt idx="2115">
                  <c:v>0.703125</c:v>
                </c:pt>
                <c:pt idx="2116">
                  <c:v>0.703125</c:v>
                </c:pt>
                <c:pt idx="2117">
                  <c:v>0.703125</c:v>
                </c:pt>
                <c:pt idx="2118">
                  <c:v>0.703125</c:v>
                </c:pt>
                <c:pt idx="2119">
                  <c:v>0.703125</c:v>
                </c:pt>
                <c:pt idx="2120">
                  <c:v>0.703125</c:v>
                </c:pt>
                <c:pt idx="2121">
                  <c:v>0.7910156</c:v>
                </c:pt>
                <c:pt idx="2122">
                  <c:v>0.7910156</c:v>
                </c:pt>
                <c:pt idx="2123">
                  <c:v>0.7910156</c:v>
                </c:pt>
                <c:pt idx="2124">
                  <c:v>0.7910156</c:v>
                </c:pt>
                <c:pt idx="2125">
                  <c:v>0.7910156</c:v>
                </c:pt>
                <c:pt idx="2126">
                  <c:v>0.7910156</c:v>
                </c:pt>
                <c:pt idx="2127">
                  <c:v>0.7910156</c:v>
                </c:pt>
                <c:pt idx="2128">
                  <c:v>0.7910156</c:v>
                </c:pt>
                <c:pt idx="2129">
                  <c:v>0.7910156</c:v>
                </c:pt>
                <c:pt idx="2130">
                  <c:v>0.7910156</c:v>
                </c:pt>
                <c:pt idx="2131">
                  <c:v>0.7910156</c:v>
                </c:pt>
                <c:pt idx="2132">
                  <c:v>0.7910156</c:v>
                </c:pt>
                <c:pt idx="2133">
                  <c:v>0.7910156</c:v>
                </c:pt>
                <c:pt idx="2134">
                  <c:v>0.7910156</c:v>
                </c:pt>
                <c:pt idx="2135">
                  <c:v>0.8789063</c:v>
                </c:pt>
                <c:pt idx="2136">
                  <c:v>0.8789063</c:v>
                </c:pt>
                <c:pt idx="2137">
                  <c:v>0.8789063</c:v>
                </c:pt>
                <c:pt idx="2138">
                  <c:v>0.8789063</c:v>
                </c:pt>
                <c:pt idx="2139">
                  <c:v>0.8789063</c:v>
                </c:pt>
                <c:pt idx="2140">
                  <c:v>0.8789063</c:v>
                </c:pt>
                <c:pt idx="2141">
                  <c:v>0.8789063</c:v>
                </c:pt>
                <c:pt idx="2142">
                  <c:v>0.8789063</c:v>
                </c:pt>
                <c:pt idx="2143">
                  <c:v>0.8789063</c:v>
                </c:pt>
                <c:pt idx="2144">
                  <c:v>0.8789063</c:v>
                </c:pt>
                <c:pt idx="2145">
                  <c:v>0.8789063</c:v>
                </c:pt>
                <c:pt idx="2146">
                  <c:v>0.8789063</c:v>
                </c:pt>
                <c:pt idx="2147">
                  <c:v>0.8789063</c:v>
                </c:pt>
                <c:pt idx="2148">
                  <c:v>0.8789063</c:v>
                </c:pt>
                <c:pt idx="2149">
                  <c:v>0.8789063</c:v>
                </c:pt>
                <c:pt idx="2150">
                  <c:v>0.8789063</c:v>
                </c:pt>
                <c:pt idx="2151">
                  <c:v>0.8789063</c:v>
                </c:pt>
                <c:pt idx="2152">
                  <c:v>0.8789063</c:v>
                </c:pt>
                <c:pt idx="2153">
                  <c:v>0.8789063</c:v>
                </c:pt>
                <c:pt idx="2154">
                  <c:v>0.8789063</c:v>
                </c:pt>
                <c:pt idx="2155">
                  <c:v>0.9667969</c:v>
                </c:pt>
                <c:pt idx="2156">
                  <c:v>0.9667969</c:v>
                </c:pt>
                <c:pt idx="2157">
                  <c:v>0.9667969</c:v>
                </c:pt>
                <c:pt idx="2158">
                  <c:v>0.9667969</c:v>
                </c:pt>
                <c:pt idx="2159">
                  <c:v>0.9667969</c:v>
                </c:pt>
                <c:pt idx="2160">
                  <c:v>0.9667969</c:v>
                </c:pt>
                <c:pt idx="2161">
                  <c:v>0.9667969</c:v>
                </c:pt>
                <c:pt idx="2162">
                  <c:v>0.9667969</c:v>
                </c:pt>
                <c:pt idx="2163">
                  <c:v>0.9667969</c:v>
                </c:pt>
                <c:pt idx="2164">
                  <c:v>0.9667969</c:v>
                </c:pt>
                <c:pt idx="2165">
                  <c:v>0.9667969</c:v>
                </c:pt>
                <c:pt idx="2166">
                  <c:v>0.9667969</c:v>
                </c:pt>
                <c:pt idx="2167">
                  <c:v>0.9667969</c:v>
                </c:pt>
                <c:pt idx="2168">
                  <c:v>0.9667969</c:v>
                </c:pt>
                <c:pt idx="2169">
                  <c:v>0.9667969</c:v>
                </c:pt>
                <c:pt idx="2170">
                  <c:v>0.9667969</c:v>
                </c:pt>
                <c:pt idx="2171">
                  <c:v>0.9667969</c:v>
                </c:pt>
                <c:pt idx="2172">
                  <c:v>0.9667969</c:v>
                </c:pt>
                <c:pt idx="2173">
                  <c:v>0.9667969</c:v>
                </c:pt>
                <c:pt idx="2174">
                  <c:v>0.9667969</c:v>
                </c:pt>
                <c:pt idx="2175">
                  <c:v>0.9667969</c:v>
                </c:pt>
                <c:pt idx="2176">
                  <c:v>0.9667969</c:v>
                </c:pt>
                <c:pt idx="2177">
                  <c:v>0.9667969</c:v>
                </c:pt>
                <c:pt idx="2178">
                  <c:v>0.9667969</c:v>
                </c:pt>
                <c:pt idx="2179">
                  <c:v>0.9667969</c:v>
                </c:pt>
                <c:pt idx="2180">
                  <c:v>0.9667969</c:v>
                </c:pt>
                <c:pt idx="2181">
                  <c:v>0.9667969</c:v>
                </c:pt>
                <c:pt idx="2182">
                  <c:v>0.9667969</c:v>
                </c:pt>
                <c:pt idx="2183">
                  <c:v>0.9667969</c:v>
                </c:pt>
                <c:pt idx="2184">
                  <c:v>0.9667969</c:v>
                </c:pt>
                <c:pt idx="2185">
                  <c:v>0.9667969</c:v>
                </c:pt>
                <c:pt idx="2186">
                  <c:v>0.9667969</c:v>
                </c:pt>
                <c:pt idx="2187">
                  <c:v>0.9667969</c:v>
                </c:pt>
                <c:pt idx="2188">
                  <c:v>0.9667969</c:v>
                </c:pt>
                <c:pt idx="2189">
                  <c:v>0.9667969</c:v>
                </c:pt>
                <c:pt idx="2190">
                  <c:v>0.8789063</c:v>
                </c:pt>
                <c:pt idx="2191">
                  <c:v>0.8789063</c:v>
                </c:pt>
                <c:pt idx="2192">
                  <c:v>0.8789063</c:v>
                </c:pt>
                <c:pt idx="2193">
                  <c:v>0.8789063</c:v>
                </c:pt>
                <c:pt idx="2194">
                  <c:v>0.8789063</c:v>
                </c:pt>
                <c:pt idx="2195">
                  <c:v>0.8789063</c:v>
                </c:pt>
                <c:pt idx="2196">
                  <c:v>0.8789063</c:v>
                </c:pt>
                <c:pt idx="2197">
                  <c:v>0.8789063</c:v>
                </c:pt>
                <c:pt idx="2198">
                  <c:v>0.8789063</c:v>
                </c:pt>
                <c:pt idx="2199">
                  <c:v>0.8789063</c:v>
                </c:pt>
                <c:pt idx="2200">
                  <c:v>0.8789063</c:v>
                </c:pt>
                <c:pt idx="2201">
                  <c:v>0.8789063</c:v>
                </c:pt>
                <c:pt idx="2202">
                  <c:v>0.8789063</c:v>
                </c:pt>
                <c:pt idx="2203">
                  <c:v>0.8789063</c:v>
                </c:pt>
                <c:pt idx="2204">
                  <c:v>0.8789063</c:v>
                </c:pt>
                <c:pt idx="2205">
                  <c:v>0.8789063</c:v>
                </c:pt>
                <c:pt idx="2206">
                  <c:v>0.8789063</c:v>
                </c:pt>
                <c:pt idx="2207">
                  <c:v>0.8789063</c:v>
                </c:pt>
                <c:pt idx="2208">
                  <c:v>0.8789063</c:v>
                </c:pt>
                <c:pt idx="2209">
                  <c:v>0.8789063</c:v>
                </c:pt>
                <c:pt idx="2210">
                  <c:v>0.8789063</c:v>
                </c:pt>
                <c:pt idx="2211">
                  <c:v>0.8789063</c:v>
                </c:pt>
                <c:pt idx="2212">
                  <c:v>0.7910156</c:v>
                </c:pt>
                <c:pt idx="2213">
                  <c:v>0.7910156</c:v>
                </c:pt>
                <c:pt idx="2214">
                  <c:v>0.7910156</c:v>
                </c:pt>
                <c:pt idx="2215">
                  <c:v>0.7910156</c:v>
                </c:pt>
                <c:pt idx="2216">
                  <c:v>0.7910156</c:v>
                </c:pt>
                <c:pt idx="2217">
                  <c:v>0.7910156</c:v>
                </c:pt>
                <c:pt idx="2218">
                  <c:v>0.7910156</c:v>
                </c:pt>
                <c:pt idx="2219">
                  <c:v>0.7910156</c:v>
                </c:pt>
                <c:pt idx="2220">
                  <c:v>0.7910156</c:v>
                </c:pt>
                <c:pt idx="2221">
                  <c:v>0.7910156</c:v>
                </c:pt>
                <c:pt idx="2222">
                  <c:v>0.7910156</c:v>
                </c:pt>
                <c:pt idx="2223">
                  <c:v>0.7910156</c:v>
                </c:pt>
                <c:pt idx="2224">
                  <c:v>0.703125</c:v>
                </c:pt>
                <c:pt idx="2225">
                  <c:v>0.703125</c:v>
                </c:pt>
                <c:pt idx="2226">
                  <c:v>0.703125</c:v>
                </c:pt>
                <c:pt idx="2227">
                  <c:v>0.703125</c:v>
                </c:pt>
                <c:pt idx="2228">
                  <c:v>0.703125</c:v>
                </c:pt>
                <c:pt idx="2229">
                  <c:v>0.703125</c:v>
                </c:pt>
                <c:pt idx="2230">
                  <c:v>0.703125</c:v>
                </c:pt>
                <c:pt idx="2231">
                  <c:v>0.703125</c:v>
                </c:pt>
                <c:pt idx="2232">
                  <c:v>0.703125</c:v>
                </c:pt>
                <c:pt idx="2233">
                  <c:v>0.703125</c:v>
                </c:pt>
                <c:pt idx="2234">
                  <c:v>0.6152344</c:v>
                </c:pt>
                <c:pt idx="2235">
                  <c:v>0.6152344</c:v>
                </c:pt>
                <c:pt idx="2236">
                  <c:v>0.6152344</c:v>
                </c:pt>
                <c:pt idx="2237">
                  <c:v>0.6152344</c:v>
                </c:pt>
                <c:pt idx="2238">
                  <c:v>0.6152344</c:v>
                </c:pt>
                <c:pt idx="2239">
                  <c:v>0.6152344</c:v>
                </c:pt>
                <c:pt idx="2240">
                  <c:v>0.6152344</c:v>
                </c:pt>
                <c:pt idx="2241">
                  <c:v>0.6152344</c:v>
                </c:pt>
                <c:pt idx="2242">
                  <c:v>0.6152344</c:v>
                </c:pt>
                <c:pt idx="2243">
                  <c:v>0.6152344</c:v>
                </c:pt>
                <c:pt idx="2244">
                  <c:v>0.5273438</c:v>
                </c:pt>
                <c:pt idx="2245">
                  <c:v>0.5273438</c:v>
                </c:pt>
                <c:pt idx="2246">
                  <c:v>0.5273438</c:v>
                </c:pt>
                <c:pt idx="2247">
                  <c:v>0.5273438</c:v>
                </c:pt>
                <c:pt idx="2248">
                  <c:v>0.5273438</c:v>
                </c:pt>
                <c:pt idx="2249">
                  <c:v>0.5273438</c:v>
                </c:pt>
                <c:pt idx="2250">
                  <c:v>0.5273438</c:v>
                </c:pt>
                <c:pt idx="2251">
                  <c:v>0.5273438</c:v>
                </c:pt>
                <c:pt idx="2252">
                  <c:v>0.5273438</c:v>
                </c:pt>
                <c:pt idx="2253">
                  <c:v>0.4394531</c:v>
                </c:pt>
                <c:pt idx="2254">
                  <c:v>0.4394531</c:v>
                </c:pt>
                <c:pt idx="2255">
                  <c:v>0.4394531</c:v>
                </c:pt>
                <c:pt idx="2256">
                  <c:v>0.4394531</c:v>
                </c:pt>
                <c:pt idx="2257">
                  <c:v>0.4394531</c:v>
                </c:pt>
                <c:pt idx="2258">
                  <c:v>0.4394531</c:v>
                </c:pt>
                <c:pt idx="2259">
                  <c:v>0.4394531</c:v>
                </c:pt>
                <c:pt idx="2260">
                  <c:v>0.4394531</c:v>
                </c:pt>
                <c:pt idx="2261">
                  <c:v>0.3515625</c:v>
                </c:pt>
                <c:pt idx="2262">
                  <c:v>0.3515625</c:v>
                </c:pt>
                <c:pt idx="2263">
                  <c:v>0.3515625</c:v>
                </c:pt>
                <c:pt idx="2264">
                  <c:v>0.3515625</c:v>
                </c:pt>
                <c:pt idx="2265">
                  <c:v>0.3515625</c:v>
                </c:pt>
                <c:pt idx="2266">
                  <c:v>0.3515625</c:v>
                </c:pt>
                <c:pt idx="2267">
                  <c:v>0.3515625</c:v>
                </c:pt>
                <c:pt idx="2268">
                  <c:v>0.3515625</c:v>
                </c:pt>
                <c:pt idx="2269">
                  <c:v>0.2636719</c:v>
                </c:pt>
                <c:pt idx="2270">
                  <c:v>0.2636719</c:v>
                </c:pt>
                <c:pt idx="2271">
                  <c:v>0.2636719</c:v>
                </c:pt>
                <c:pt idx="2272">
                  <c:v>0.2636719</c:v>
                </c:pt>
                <c:pt idx="2273">
                  <c:v>0.2636719</c:v>
                </c:pt>
                <c:pt idx="2274">
                  <c:v>0.2636719</c:v>
                </c:pt>
                <c:pt idx="2275">
                  <c:v>0.2636719</c:v>
                </c:pt>
                <c:pt idx="2276">
                  <c:v>0.2636719</c:v>
                </c:pt>
                <c:pt idx="2277">
                  <c:v>0.1757813</c:v>
                </c:pt>
                <c:pt idx="2278">
                  <c:v>0.1757813</c:v>
                </c:pt>
                <c:pt idx="2279">
                  <c:v>0.1757813</c:v>
                </c:pt>
                <c:pt idx="2280">
                  <c:v>0.1757813</c:v>
                </c:pt>
                <c:pt idx="2281">
                  <c:v>0.1757813</c:v>
                </c:pt>
                <c:pt idx="2282">
                  <c:v>0.1757813</c:v>
                </c:pt>
                <c:pt idx="2283">
                  <c:v>0.1757813</c:v>
                </c:pt>
                <c:pt idx="2284">
                  <c:v>0.08789063</c:v>
                </c:pt>
                <c:pt idx="2285">
                  <c:v>0.08789063</c:v>
                </c:pt>
                <c:pt idx="2286">
                  <c:v>0.08789063</c:v>
                </c:pt>
                <c:pt idx="2287">
                  <c:v>0.08789063</c:v>
                </c:pt>
                <c:pt idx="2288">
                  <c:v>0.08789063</c:v>
                </c:pt>
                <c:pt idx="2289">
                  <c:v>0.08789063</c:v>
                </c:pt>
                <c:pt idx="2290">
                  <c:v>0.08789063</c:v>
                </c:pt>
                <c:pt idx="2291">
                  <c:v>0.08789063</c:v>
                </c:pt>
                <c:pt idx="2292">
                  <c:v>0.0</c:v>
                </c:pt>
                <c:pt idx="2293">
                  <c:v>0.0</c:v>
                </c:pt>
                <c:pt idx="2294">
                  <c:v>0.0</c:v>
                </c:pt>
                <c:pt idx="2295">
                  <c:v>0.0</c:v>
                </c:pt>
                <c:pt idx="2296">
                  <c:v>0.0</c:v>
                </c:pt>
                <c:pt idx="2297">
                  <c:v>0.0</c:v>
                </c:pt>
                <c:pt idx="2298">
                  <c:v>0.0</c:v>
                </c:pt>
                <c:pt idx="2299">
                  <c:v>0.0</c:v>
                </c:pt>
                <c:pt idx="2300">
                  <c:v>-0.08789063</c:v>
                </c:pt>
                <c:pt idx="2301">
                  <c:v>-0.08789063</c:v>
                </c:pt>
                <c:pt idx="2302">
                  <c:v>-0.08789063</c:v>
                </c:pt>
                <c:pt idx="2303">
                  <c:v>-0.08789063</c:v>
                </c:pt>
                <c:pt idx="2304">
                  <c:v>-0.08789063</c:v>
                </c:pt>
                <c:pt idx="2305">
                  <c:v>-0.08789063</c:v>
                </c:pt>
                <c:pt idx="2306">
                  <c:v>-0.08789063</c:v>
                </c:pt>
                <c:pt idx="2307">
                  <c:v>-0.08789063</c:v>
                </c:pt>
                <c:pt idx="2308">
                  <c:v>-0.1757813</c:v>
                </c:pt>
                <c:pt idx="2309">
                  <c:v>-0.1757813</c:v>
                </c:pt>
                <c:pt idx="2310">
                  <c:v>-0.1757813</c:v>
                </c:pt>
                <c:pt idx="2311">
                  <c:v>-0.1757813</c:v>
                </c:pt>
                <c:pt idx="2312">
                  <c:v>-0.1757813</c:v>
                </c:pt>
                <c:pt idx="2313">
                  <c:v>-0.1757813</c:v>
                </c:pt>
                <c:pt idx="2314">
                  <c:v>-0.1757813</c:v>
                </c:pt>
                <c:pt idx="2315">
                  <c:v>-0.1757813</c:v>
                </c:pt>
                <c:pt idx="2316">
                  <c:v>-0.2636719</c:v>
                </c:pt>
                <c:pt idx="2317">
                  <c:v>-0.2636719</c:v>
                </c:pt>
                <c:pt idx="2318">
                  <c:v>-0.2636719</c:v>
                </c:pt>
                <c:pt idx="2319">
                  <c:v>-0.2636719</c:v>
                </c:pt>
                <c:pt idx="2320">
                  <c:v>-0.2636719</c:v>
                </c:pt>
                <c:pt idx="2321">
                  <c:v>-0.2636719</c:v>
                </c:pt>
                <c:pt idx="2322">
                  <c:v>-0.2636719</c:v>
                </c:pt>
                <c:pt idx="2323">
                  <c:v>-0.2636719</c:v>
                </c:pt>
                <c:pt idx="2324">
                  <c:v>-0.3515625</c:v>
                </c:pt>
                <c:pt idx="2325">
                  <c:v>-0.3515625</c:v>
                </c:pt>
                <c:pt idx="2326">
                  <c:v>-0.3515625</c:v>
                </c:pt>
                <c:pt idx="2327">
                  <c:v>-0.3515625</c:v>
                </c:pt>
                <c:pt idx="2328">
                  <c:v>-0.3515625</c:v>
                </c:pt>
                <c:pt idx="2329">
                  <c:v>-0.3515625</c:v>
                </c:pt>
                <c:pt idx="2330">
                  <c:v>-0.3515625</c:v>
                </c:pt>
                <c:pt idx="2331">
                  <c:v>-0.3515625</c:v>
                </c:pt>
                <c:pt idx="2332">
                  <c:v>-0.4394531</c:v>
                </c:pt>
                <c:pt idx="2333">
                  <c:v>-0.4394531</c:v>
                </c:pt>
                <c:pt idx="2334">
                  <c:v>-0.4394531</c:v>
                </c:pt>
                <c:pt idx="2335">
                  <c:v>-0.4394531</c:v>
                </c:pt>
                <c:pt idx="2336">
                  <c:v>-0.4394531</c:v>
                </c:pt>
                <c:pt idx="2337">
                  <c:v>-0.4394531</c:v>
                </c:pt>
                <c:pt idx="2338">
                  <c:v>-0.4394531</c:v>
                </c:pt>
                <c:pt idx="2339">
                  <c:v>-0.4394531</c:v>
                </c:pt>
                <c:pt idx="2340">
                  <c:v>-0.4394531</c:v>
                </c:pt>
                <c:pt idx="2341">
                  <c:v>-0.4394531</c:v>
                </c:pt>
                <c:pt idx="2342">
                  <c:v>-0.5273438</c:v>
                </c:pt>
                <c:pt idx="2343">
                  <c:v>-0.5273438</c:v>
                </c:pt>
                <c:pt idx="2344">
                  <c:v>-0.5273438</c:v>
                </c:pt>
                <c:pt idx="2345">
                  <c:v>-0.5273438</c:v>
                </c:pt>
                <c:pt idx="2346">
                  <c:v>-0.5273438</c:v>
                </c:pt>
                <c:pt idx="2347">
                  <c:v>-0.5273438</c:v>
                </c:pt>
                <c:pt idx="2348">
                  <c:v>-0.5273438</c:v>
                </c:pt>
                <c:pt idx="2349">
                  <c:v>-0.5273438</c:v>
                </c:pt>
                <c:pt idx="2350">
                  <c:v>-0.5273438</c:v>
                </c:pt>
                <c:pt idx="2351">
                  <c:v>-0.5273438</c:v>
                </c:pt>
                <c:pt idx="2352">
                  <c:v>-0.5273438</c:v>
                </c:pt>
                <c:pt idx="2353">
                  <c:v>-0.5273438</c:v>
                </c:pt>
                <c:pt idx="2354">
                  <c:v>-0.5273438</c:v>
                </c:pt>
                <c:pt idx="2355">
                  <c:v>-0.6152344</c:v>
                </c:pt>
                <c:pt idx="2356">
                  <c:v>-0.6152344</c:v>
                </c:pt>
                <c:pt idx="2357">
                  <c:v>-0.6152344</c:v>
                </c:pt>
                <c:pt idx="2358">
                  <c:v>-0.6152344</c:v>
                </c:pt>
                <c:pt idx="2359">
                  <c:v>-0.6152344</c:v>
                </c:pt>
                <c:pt idx="2360">
                  <c:v>-0.6152344</c:v>
                </c:pt>
                <c:pt idx="2361">
                  <c:v>-0.6152344</c:v>
                </c:pt>
                <c:pt idx="2362">
                  <c:v>-0.6152344</c:v>
                </c:pt>
                <c:pt idx="2363">
                  <c:v>-0.6152344</c:v>
                </c:pt>
                <c:pt idx="2364">
                  <c:v>-0.6152344</c:v>
                </c:pt>
                <c:pt idx="2365">
                  <c:v>-0.6152344</c:v>
                </c:pt>
                <c:pt idx="2366">
                  <c:v>-0.6152344</c:v>
                </c:pt>
                <c:pt idx="2367">
                  <c:v>-0.6152344</c:v>
                </c:pt>
                <c:pt idx="2368">
                  <c:v>-0.703125</c:v>
                </c:pt>
                <c:pt idx="2369">
                  <c:v>-0.703125</c:v>
                </c:pt>
                <c:pt idx="2370">
                  <c:v>-0.703125</c:v>
                </c:pt>
                <c:pt idx="2371">
                  <c:v>-0.703125</c:v>
                </c:pt>
                <c:pt idx="2372">
                  <c:v>-0.703125</c:v>
                </c:pt>
                <c:pt idx="2373">
                  <c:v>-0.703125</c:v>
                </c:pt>
                <c:pt idx="2374">
                  <c:v>-0.703125</c:v>
                </c:pt>
                <c:pt idx="2375">
                  <c:v>-0.703125</c:v>
                </c:pt>
                <c:pt idx="2376">
                  <c:v>-0.703125</c:v>
                </c:pt>
                <c:pt idx="2377">
                  <c:v>-0.703125</c:v>
                </c:pt>
                <c:pt idx="2378">
                  <c:v>-0.703125</c:v>
                </c:pt>
                <c:pt idx="2379">
                  <c:v>-0.703125</c:v>
                </c:pt>
                <c:pt idx="2380">
                  <c:v>-0.703125</c:v>
                </c:pt>
                <c:pt idx="2381">
                  <c:v>-0.703125</c:v>
                </c:pt>
                <c:pt idx="2382">
                  <c:v>-0.703125</c:v>
                </c:pt>
                <c:pt idx="2383">
                  <c:v>-0.703125</c:v>
                </c:pt>
                <c:pt idx="2384">
                  <c:v>-0.703125</c:v>
                </c:pt>
                <c:pt idx="2385">
                  <c:v>-0.703125</c:v>
                </c:pt>
                <c:pt idx="2386">
                  <c:v>-0.703125</c:v>
                </c:pt>
                <c:pt idx="2387">
                  <c:v>-0.703125</c:v>
                </c:pt>
                <c:pt idx="2388">
                  <c:v>-0.703125</c:v>
                </c:pt>
                <c:pt idx="2389">
                  <c:v>-0.703125</c:v>
                </c:pt>
                <c:pt idx="2390">
                  <c:v>-0.703125</c:v>
                </c:pt>
                <c:pt idx="2391">
                  <c:v>-0.703125</c:v>
                </c:pt>
                <c:pt idx="2392">
                  <c:v>-0.703125</c:v>
                </c:pt>
                <c:pt idx="2393">
                  <c:v>-0.703125</c:v>
                </c:pt>
                <c:pt idx="2394">
                  <c:v>-0.703125</c:v>
                </c:pt>
                <c:pt idx="2395">
                  <c:v>-0.703125</c:v>
                </c:pt>
                <c:pt idx="2396">
                  <c:v>-0.703125</c:v>
                </c:pt>
                <c:pt idx="2397">
                  <c:v>-0.703125</c:v>
                </c:pt>
                <c:pt idx="2398">
                  <c:v>-0.703125</c:v>
                </c:pt>
                <c:pt idx="2399">
                  <c:v>-0.703125</c:v>
                </c:pt>
                <c:pt idx="2400">
                  <c:v>-0.703125</c:v>
                </c:pt>
                <c:pt idx="2401">
                  <c:v>-0.703125</c:v>
                </c:pt>
                <c:pt idx="2402">
                  <c:v>-0.703125</c:v>
                </c:pt>
                <c:pt idx="2403">
                  <c:v>-0.703125</c:v>
                </c:pt>
                <c:pt idx="2404">
                  <c:v>-0.703125</c:v>
                </c:pt>
                <c:pt idx="2405">
                  <c:v>-0.703125</c:v>
                </c:pt>
                <c:pt idx="2406">
                  <c:v>-0.703125</c:v>
                </c:pt>
                <c:pt idx="2407">
                  <c:v>-0.703125</c:v>
                </c:pt>
                <c:pt idx="2408">
                  <c:v>-0.703125</c:v>
                </c:pt>
                <c:pt idx="2409">
                  <c:v>-0.703125</c:v>
                </c:pt>
                <c:pt idx="2410">
                  <c:v>-0.703125</c:v>
                </c:pt>
                <c:pt idx="2411">
                  <c:v>-0.703125</c:v>
                </c:pt>
                <c:pt idx="2412">
                  <c:v>-0.703125</c:v>
                </c:pt>
                <c:pt idx="2413">
                  <c:v>-0.703125</c:v>
                </c:pt>
                <c:pt idx="2414">
                  <c:v>-0.703125</c:v>
                </c:pt>
                <c:pt idx="2415">
                  <c:v>-0.703125</c:v>
                </c:pt>
                <c:pt idx="2416">
                  <c:v>-0.703125</c:v>
                </c:pt>
                <c:pt idx="2417">
                  <c:v>-0.703125</c:v>
                </c:pt>
                <c:pt idx="2418">
                  <c:v>-0.703125</c:v>
                </c:pt>
                <c:pt idx="2419">
                  <c:v>-0.703125</c:v>
                </c:pt>
                <c:pt idx="2420">
                  <c:v>-0.703125</c:v>
                </c:pt>
                <c:pt idx="2421">
                  <c:v>-0.703125</c:v>
                </c:pt>
                <c:pt idx="2422">
                  <c:v>-0.703125</c:v>
                </c:pt>
                <c:pt idx="2423">
                  <c:v>-0.703125</c:v>
                </c:pt>
                <c:pt idx="2424">
                  <c:v>-0.703125</c:v>
                </c:pt>
                <c:pt idx="2425">
                  <c:v>-0.703125</c:v>
                </c:pt>
                <c:pt idx="2426">
                  <c:v>-0.703125</c:v>
                </c:pt>
                <c:pt idx="2427">
                  <c:v>-0.703125</c:v>
                </c:pt>
                <c:pt idx="2428">
                  <c:v>-0.703125</c:v>
                </c:pt>
                <c:pt idx="2429">
                  <c:v>-0.703125</c:v>
                </c:pt>
                <c:pt idx="2430">
                  <c:v>-0.703125</c:v>
                </c:pt>
                <c:pt idx="2431">
                  <c:v>-0.703125</c:v>
                </c:pt>
                <c:pt idx="2432">
                  <c:v>-0.703125</c:v>
                </c:pt>
                <c:pt idx="2433">
                  <c:v>-0.703125</c:v>
                </c:pt>
                <c:pt idx="2434">
                  <c:v>-0.703125</c:v>
                </c:pt>
                <c:pt idx="2435">
                  <c:v>-0.703125</c:v>
                </c:pt>
                <c:pt idx="2436">
                  <c:v>-0.703125</c:v>
                </c:pt>
                <c:pt idx="2437">
                  <c:v>-0.703125</c:v>
                </c:pt>
                <c:pt idx="2438">
                  <c:v>-0.6152344</c:v>
                </c:pt>
                <c:pt idx="2439">
                  <c:v>-0.6152344</c:v>
                </c:pt>
                <c:pt idx="2440">
                  <c:v>-0.6152344</c:v>
                </c:pt>
                <c:pt idx="2441">
                  <c:v>-0.6152344</c:v>
                </c:pt>
                <c:pt idx="2442">
                  <c:v>-0.6152344</c:v>
                </c:pt>
                <c:pt idx="2443">
                  <c:v>-0.6152344</c:v>
                </c:pt>
                <c:pt idx="2444">
                  <c:v>-0.6152344</c:v>
                </c:pt>
                <c:pt idx="2445">
                  <c:v>-0.6152344</c:v>
                </c:pt>
                <c:pt idx="2446">
                  <c:v>-0.6152344</c:v>
                </c:pt>
                <c:pt idx="2447">
                  <c:v>-0.6152344</c:v>
                </c:pt>
                <c:pt idx="2448">
                  <c:v>-0.6152344</c:v>
                </c:pt>
                <c:pt idx="2449">
                  <c:v>-0.6152344</c:v>
                </c:pt>
                <c:pt idx="2450">
                  <c:v>-0.6152344</c:v>
                </c:pt>
                <c:pt idx="2451">
                  <c:v>-0.5273438</c:v>
                </c:pt>
                <c:pt idx="2452">
                  <c:v>-0.5273438</c:v>
                </c:pt>
                <c:pt idx="2453">
                  <c:v>-0.5273438</c:v>
                </c:pt>
                <c:pt idx="2454">
                  <c:v>-0.5273438</c:v>
                </c:pt>
                <c:pt idx="2455">
                  <c:v>-0.5273438</c:v>
                </c:pt>
                <c:pt idx="2456">
                  <c:v>-0.5273438</c:v>
                </c:pt>
                <c:pt idx="2457">
                  <c:v>-0.5273438</c:v>
                </c:pt>
                <c:pt idx="2458">
                  <c:v>-0.5273438</c:v>
                </c:pt>
                <c:pt idx="2459">
                  <c:v>-0.5273438</c:v>
                </c:pt>
                <c:pt idx="2460">
                  <c:v>-0.5273438</c:v>
                </c:pt>
                <c:pt idx="2461">
                  <c:v>-0.5273438</c:v>
                </c:pt>
                <c:pt idx="2462">
                  <c:v>-0.5273438</c:v>
                </c:pt>
                <c:pt idx="2463">
                  <c:v>-0.4394531</c:v>
                </c:pt>
                <c:pt idx="2464">
                  <c:v>-0.4394531</c:v>
                </c:pt>
                <c:pt idx="2465">
                  <c:v>-0.4394531</c:v>
                </c:pt>
                <c:pt idx="2466">
                  <c:v>-0.4394531</c:v>
                </c:pt>
                <c:pt idx="2467">
                  <c:v>-0.4394531</c:v>
                </c:pt>
                <c:pt idx="2468">
                  <c:v>-0.4394531</c:v>
                </c:pt>
                <c:pt idx="2469">
                  <c:v>-0.4394531</c:v>
                </c:pt>
                <c:pt idx="2470">
                  <c:v>-0.4394531</c:v>
                </c:pt>
                <c:pt idx="2471">
                  <c:v>-0.4394531</c:v>
                </c:pt>
                <c:pt idx="2472">
                  <c:v>-0.4394531</c:v>
                </c:pt>
                <c:pt idx="2473">
                  <c:v>-0.3515625</c:v>
                </c:pt>
                <c:pt idx="2474">
                  <c:v>-0.3515625</c:v>
                </c:pt>
                <c:pt idx="2475">
                  <c:v>-0.3515625</c:v>
                </c:pt>
                <c:pt idx="2476">
                  <c:v>-0.3515625</c:v>
                </c:pt>
                <c:pt idx="2477">
                  <c:v>-0.3515625</c:v>
                </c:pt>
                <c:pt idx="2478">
                  <c:v>-0.3515625</c:v>
                </c:pt>
                <c:pt idx="2479">
                  <c:v>-0.3515625</c:v>
                </c:pt>
                <c:pt idx="2480">
                  <c:v>-0.3515625</c:v>
                </c:pt>
                <c:pt idx="2481">
                  <c:v>-0.3515625</c:v>
                </c:pt>
                <c:pt idx="2482">
                  <c:v>-0.3515625</c:v>
                </c:pt>
                <c:pt idx="2483">
                  <c:v>-0.2636719</c:v>
                </c:pt>
                <c:pt idx="2484">
                  <c:v>-0.2636719</c:v>
                </c:pt>
                <c:pt idx="2485">
                  <c:v>-0.2636719</c:v>
                </c:pt>
                <c:pt idx="2486">
                  <c:v>-0.2636719</c:v>
                </c:pt>
                <c:pt idx="2487">
                  <c:v>-0.2636719</c:v>
                </c:pt>
                <c:pt idx="2488">
                  <c:v>-0.2636719</c:v>
                </c:pt>
                <c:pt idx="2489">
                  <c:v>-0.2636719</c:v>
                </c:pt>
                <c:pt idx="2490">
                  <c:v>-0.2636719</c:v>
                </c:pt>
                <c:pt idx="2491">
                  <c:v>-0.1757813</c:v>
                </c:pt>
                <c:pt idx="2492">
                  <c:v>-0.1757813</c:v>
                </c:pt>
                <c:pt idx="2493">
                  <c:v>-0.1757813</c:v>
                </c:pt>
                <c:pt idx="2494">
                  <c:v>-0.1757813</c:v>
                </c:pt>
                <c:pt idx="2495">
                  <c:v>-0.1757813</c:v>
                </c:pt>
                <c:pt idx="2496">
                  <c:v>-0.1757813</c:v>
                </c:pt>
                <c:pt idx="2497">
                  <c:v>-0.1757813</c:v>
                </c:pt>
                <c:pt idx="2498">
                  <c:v>-0.1757813</c:v>
                </c:pt>
                <c:pt idx="2499">
                  <c:v>-0.08789063</c:v>
                </c:pt>
                <c:pt idx="2500">
                  <c:v>-0.08789063</c:v>
                </c:pt>
              </c:numCache>
            </c:numRef>
          </c:yVal>
          <c:smooth val="1"/>
        </c:ser>
        <c:ser>
          <c:idx val="1"/>
          <c:order val="1"/>
          <c:tx>
            <c:strRef>
              <c:f>optl0105_l010!$K$1</c:f>
              <c:strCache>
                <c:ptCount val="1"/>
                <c:pt idx="0">
                  <c:v>θ1</c:v>
                </c:pt>
              </c:strCache>
            </c:strRef>
          </c:tx>
          <c:spPr>
            <a:ln w="19050" cap="rnd">
              <a:solidFill>
                <a:schemeClr val="accent2"/>
              </a:solidFill>
              <a:round/>
            </a:ln>
            <a:effectLst/>
          </c:spPr>
          <c:marker>
            <c:symbol val="none"/>
          </c:marker>
          <c:xVal>
            <c:numRef>
              <c:f>optl0105_l010!$A$2:$A$2502</c:f>
              <c:numCache>
                <c:formatCode>General</c:formatCode>
                <c:ptCount val="2501"/>
                <c:pt idx="0">
                  <c:v>0.0</c:v>
                </c:pt>
                <c:pt idx="1">
                  <c:v>0.00199998</c:v>
                </c:pt>
                <c:pt idx="2">
                  <c:v>0.00399999</c:v>
                </c:pt>
                <c:pt idx="3">
                  <c:v>0.00599997</c:v>
                </c:pt>
                <c:pt idx="4">
                  <c:v>0.00799998</c:v>
                </c:pt>
                <c:pt idx="5">
                  <c:v>0.00999999</c:v>
                </c:pt>
                <c:pt idx="6">
                  <c:v>0.01199997</c:v>
                </c:pt>
                <c:pt idx="7">
                  <c:v>0.01399998</c:v>
                </c:pt>
                <c:pt idx="8">
                  <c:v>0.01599999</c:v>
                </c:pt>
                <c:pt idx="9">
                  <c:v>0.01799997</c:v>
                </c:pt>
                <c:pt idx="10">
                  <c:v>0.01999998</c:v>
                </c:pt>
                <c:pt idx="11">
                  <c:v>0.02199999</c:v>
                </c:pt>
                <c:pt idx="12">
                  <c:v>0.02399997</c:v>
                </c:pt>
                <c:pt idx="13">
                  <c:v>0.02599998</c:v>
                </c:pt>
                <c:pt idx="14">
                  <c:v>0.02799999</c:v>
                </c:pt>
                <c:pt idx="15">
                  <c:v>0.02999997</c:v>
                </c:pt>
                <c:pt idx="16">
                  <c:v>0.03199998</c:v>
                </c:pt>
                <c:pt idx="17">
                  <c:v>0.03399999</c:v>
                </c:pt>
                <c:pt idx="18">
                  <c:v>0.03599997</c:v>
                </c:pt>
                <c:pt idx="19">
                  <c:v>0.03799998</c:v>
                </c:pt>
                <c:pt idx="20">
                  <c:v>0.03999999</c:v>
                </c:pt>
                <c:pt idx="21">
                  <c:v>0.04199997</c:v>
                </c:pt>
                <c:pt idx="22">
                  <c:v>0.04399998</c:v>
                </c:pt>
                <c:pt idx="23">
                  <c:v>0.04599999</c:v>
                </c:pt>
                <c:pt idx="24">
                  <c:v>0.04799997</c:v>
                </c:pt>
                <c:pt idx="25">
                  <c:v>0.04999998</c:v>
                </c:pt>
                <c:pt idx="26">
                  <c:v>0.05199999</c:v>
                </c:pt>
                <c:pt idx="27">
                  <c:v>0.05399997</c:v>
                </c:pt>
                <c:pt idx="28">
                  <c:v>0.05599998</c:v>
                </c:pt>
                <c:pt idx="29">
                  <c:v>0.05799999</c:v>
                </c:pt>
                <c:pt idx="30">
                  <c:v>0.05999997</c:v>
                </c:pt>
                <c:pt idx="31">
                  <c:v>0.06199998</c:v>
                </c:pt>
                <c:pt idx="32">
                  <c:v>0.06399999</c:v>
                </c:pt>
                <c:pt idx="33">
                  <c:v>0.06599997</c:v>
                </c:pt>
                <c:pt idx="34">
                  <c:v>0.06799998</c:v>
                </c:pt>
                <c:pt idx="35">
                  <c:v>0.06999999</c:v>
                </c:pt>
                <c:pt idx="36">
                  <c:v>0.07199997</c:v>
                </c:pt>
                <c:pt idx="37">
                  <c:v>0.07399998</c:v>
                </c:pt>
                <c:pt idx="38">
                  <c:v>0.07599999</c:v>
                </c:pt>
                <c:pt idx="39">
                  <c:v>0.07799997</c:v>
                </c:pt>
                <c:pt idx="40">
                  <c:v>0.07999998</c:v>
                </c:pt>
                <c:pt idx="41">
                  <c:v>0.08199999</c:v>
                </c:pt>
                <c:pt idx="42">
                  <c:v>0.08399997</c:v>
                </c:pt>
                <c:pt idx="43">
                  <c:v>0.08599998</c:v>
                </c:pt>
                <c:pt idx="44">
                  <c:v>0.08799999</c:v>
                </c:pt>
                <c:pt idx="45">
                  <c:v>0.08999997</c:v>
                </c:pt>
                <c:pt idx="46">
                  <c:v>0.09199998</c:v>
                </c:pt>
                <c:pt idx="47">
                  <c:v>0.09399999</c:v>
                </c:pt>
                <c:pt idx="48">
                  <c:v>0.09599997</c:v>
                </c:pt>
                <c:pt idx="49">
                  <c:v>0.09799998</c:v>
                </c:pt>
                <c:pt idx="50">
                  <c:v>0.09999999</c:v>
                </c:pt>
                <c:pt idx="51">
                  <c:v>0.102</c:v>
                </c:pt>
                <c:pt idx="52">
                  <c:v>0.104</c:v>
                </c:pt>
                <c:pt idx="53">
                  <c:v>0.106</c:v>
                </c:pt>
                <c:pt idx="54">
                  <c:v>0.108</c:v>
                </c:pt>
                <c:pt idx="55">
                  <c:v>0.11</c:v>
                </c:pt>
                <c:pt idx="56">
                  <c:v>0.112</c:v>
                </c:pt>
                <c:pt idx="57">
                  <c:v>0.114</c:v>
                </c:pt>
                <c:pt idx="58">
                  <c:v>0.116</c:v>
                </c:pt>
                <c:pt idx="59">
                  <c:v>0.118</c:v>
                </c:pt>
                <c:pt idx="60">
                  <c:v>0.12</c:v>
                </c:pt>
                <c:pt idx="61">
                  <c:v>0.122</c:v>
                </c:pt>
                <c:pt idx="62">
                  <c:v>0.124</c:v>
                </c:pt>
                <c:pt idx="63">
                  <c:v>0.126</c:v>
                </c:pt>
                <c:pt idx="64">
                  <c:v>0.128</c:v>
                </c:pt>
                <c:pt idx="65">
                  <c:v>0.13</c:v>
                </c:pt>
                <c:pt idx="66">
                  <c:v>0.132</c:v>
                </c:pt>
                <c:pt idx="67">
                  <c:v>0.134</c:v>
                </c:pt>
                <c:pt idx="68">
                  <c:v>0.136</c:v>
                </c:pt>
                <c:pt idx="69">
                  <c:v>0.138</c:v>
                </c:pt>
                <c:pt idx="70">
                  <c:v>0.14</c:v>
                </c:pt>
                <c:pt idx="71">
                  <c:v>0.142</c:v>
                </c:pt>
                <c:pt idx="72">
                  <c:v>0.144</c:v>
                </c:pt>
                <c:pt idx="73">
                  <c:v>0.146</c:v>
                </c:pt>
                <c:pt idx="74">
                  <c:v>0.148</c:v>
                </c:pt>
                <c:pt idx="75">
                  <c:v>0.15</c:v>
                </c:pt>
                <c:pt idx="76">
                  <c:v>0.152</c:v>
                </c:pt>
                <c:pt idx="77">
                  <c:v>0.154</c:v>
                </c:pt>
                <c:pt idx="78">
                  <c:v>0.156</c:v>
                </c:pt>
                <c:pt idx="79">
                  <c:v>0.158</c:v>
                </c:pt>
                <c:pt idx="80">
                  <c:v>0.16</c:v>
                </c:pt>
                <c:pt idx="81">
                  <c:v>0.162</c:v>
                </c:pt>
                <c:pt idx="82">
                  <c:v>0.164</c:v>
                </c:pt>
                <c:pt idx="83">
                  <c:v>0.166</c:v>
                </c:pt>
                <c:pt idx="84">
                  <c:v>0.168</c:v>
                </c:pt>
                <c:pt idx="85">
                  <c:v>0.17</c:v>
                </c:pt>
                <c:pt idx="86">
                  <c:v>0.172</c:v>
                </c:pt>
                <c:pt idx="87">
                  <c:v>0.174</c:v>
                </c:pt>
                <c:pt idx="88">
                  <c:v>0.176</c:v>
                </c:pt>
                <c:pt idx="89">
                  <c:v>0.178</c:v>
                </c:pt>
                <c:pt idx="90">
                  <c:v>0.18</c:v>
                </c:pt>
                <c:pt idx="91">
                  <c:v>0.182</c:v>
                </c:pt>
                <c:pt idx="92">
                  <c:v>0.184</c:v>
                </c:pt>
                <c:pt idx="93">
                  <c:v>0.186</c:v>
                </c:pt>
                <c:pt idx="94">
                  <c:v>0.188</c:v>
                </c:pt>
                <c:pt idx="95">
                  <c:v>0.19</c:v>
                </c:pt>
                <c:pt idx="96">
                  <c:v>0.192</c:v>
                </c:pt>
                <c:pt idx="97">
                  <c:v>0.194</c:v>
                </c:pt>
                <c:pt idx="98">
                  <c:v>0.196</c:v>
                </c:pt>
                <c:pt idx="99">
                  <c:v>0.198</c:v>
                </c:pt>
                <c:pt idx="100">
                  <c:v>0.2</c:v>
                </c:pt>
                <c:pt idx="101">
                  <c:v>0.202</c:v>
                </c:pt>
                <c:pt idx="102">
                  <c:v>0.204</c:v>
                </c:pt>
                <c:pt idx="103">
                  <c:v>0.206</c:v>
                </c:pt>
                <c:pt idx="104">
                  <c:v>0.208</c:v>
                </c:pt>
                <c:pt idx="105">
                  <c:v>0.21</c:v>
                </c:pt>
                <c:pt idx="106">
                  <c:v>0.212</c:v>
                </c:pt>
                <c:pt idx="107">
                  <c:v>0.214</c:v>
                </c:pt>
                <c:pt idx="108">
                  <c:v>0.216</c:v>
                </c:pt>
                <c:pt idx="109">
                  <c:v>0.218</c:v>
                </c:pt>
                <c:pt idx="110">
                  <c:v>0.22</c:v>
                </c:pt>
                <c:pt idx="111">
                  <c:v>0.222</c:v>
                </c:pt>
                <c:pt idx="112">
                  <c:v>0.224</c:v>
                </c:pt>
                <c:pt idx="113">
                  <c:v>0.226</c:v>
                </c:pt>
                <c:pt idx="114">
                  <c:v>0.228</c:v>
                </c:pt>
                <c:pt idx="115">
                  <c:v>0.23</c:v>
                </c:pt>
                <c:pt idx="116">
                  <c:v>0.232</c:v>
                </c:pt>
                <c:pt idx="117">
                  <c:v>0.234</c:v>
                </c:pt>
                <c:pt idx="118">
                  <c:v>0.236</c:v>
                </c:pt>
                <c:pt idx="119">
                  <c:v>0.238</c:v>
                </c:pt>
                <c:pt idx="120">
                  <c:v>0.24</c:v>
                </c:pt>
                <c:pt idx="121">
                  <c:v>0.242</c:v>
                </c:pt>
                <c:pt idx="122">
                  <c:v>0.244</c:v>
                </c:pt>
                <c:pt idx="123">
                  <c:v>0.246</c:v>
                </c:pt>
                <c:pt idx="124">
                  <c:v>0.248</c:v>
                </c:pt>
                <c:pt idx="125">
                  <c:v>0.25</c:v>
                </c:pt>
                <c:pt idx="126">
                  <c:v>0.252</c:v>
                </c:pt>
                <c:pt idx="127">
                  <c:v>0.254</c:v>
                </c:pt>
                <c:pt idx="128">
                  <c:v>0.256</c:v>
                </c:pt>
                <c:pt idx="129">
                  <c:v>0.258</c:v>
                </c:pt>
                <c:pt idx="130">
                  <c:v>0.26</c:v>
                </c:pt>
                <c:pt idx="131">
                  <c:v>0.262</c:v>
                </c:pt>
                <c:pt idx="132">
                  <c:v>0.264</c:v>
                </c:pt>
                <c:pt idx="133">
                  <c:v>0.266</c:v>
                </c:pt>
                <c:pt idx="134">
                  <c:v>0.268</c:v>
                </c:pt>
                <c:pt idx="135">
                  <c:v>0.27</c:v>
                </c:pt>
                <c:pt idx="136">
                  <c:v>0.272</c:v>
                </c:pt>
                <c:pt idx="137">
                  <c:v>0.274</c:v>
                </c:pt>
                <c:pt idx="138">
                  <c:v>0.276</c:v>
                </c:pt>
                <c:pt idx="139">
                  <c:v>0.278</c:v>
                </c:pt>
                <c:pt idx="140">
                  <c:v>0.28</c:v>
                </c:pt>
                <c:pt idx="141">
                  <c:v>0.282</c:v>
                </c:pt>
                <c:pt idx="142">
                  <c:v>0.284</c:v>
                </c:pt>
                <c:pt idx="143">
                  <c:v>0.286</c:v>
                </c:pt>
                <c:pt idx="144">
                  <c:v>0.288</c:v>
                </c:pt>
                <c:pt idx="145">
                  <c:v>0.29</c:v>
                </c:pt>
                <c:pt idx="146">
                  <c:v>0.292</c:v>
                </c:pt>
                <c:pt idx="147">
                  <c:v>0.294</c:v>
                </c:pt>
                <c:pt idx="148">
                  <c:v>0.296</c:v>
                </c:pt>
                <c:pt idx="149">
                  <c:v>0.298</c:v>
                </c:pt>
                <c:pt idx="150">
                  <c:v>0.3</c:v>
                </c:pt>
                <c:pt idx="151">
                  <c:v>0.302</c:v>
                </c:pt>
                <c:pt idx="152">
                  <c:v>0.304</c:v>
                </c:pt>
                <c:pt idx="153">
                  <c:v>0.306</c:v>
                </c:pt>
                <c:pt idx="154">
                  <c:v>0.308</c:v>
                </c:pt>
                <c:pt idx="155">
                  <c:v>0.31</c:v>
                </c:pt>
                <c:pt idx="156">
                  <c:v>0.312</c:v>
                </c:pt>
                <c:pt idx="157">
                  <c:v>0.314</c:v>
                </c:pt>
                <c:pt idx="158">
                  <c:v>0.316</c:v>
                </c:pt>
                <c:pt idx="159">
                  <c:v>0.318</c:v>
                </c:pt>
                <c:pt idx="160">
                  <c:v>0.32</c:v>
                </c:pt>
                <c:pt idx="161">
                  <c:v>0.322</c:v>
                </c:pt>
                <c:pt idx="162">
                  <c:v>0.324</c:v>
                </c:pt>
                <c:pt idx="163">
                  <c:v>0.326</c:v>
                </c:pt>
                <c:pt idx="164">
                  <c:v>0.328</c:v>
                </c:pt>
                <c:pt idx="165">
                  <c:v>0.33</c:v>
                </c:pt>
                <c:pt idx="166">
                  <c:v>0.332</c:v>
                </c:pt>
                <c:pt idx="167">
                  <c:v>0.334</c:v>
                </c:pt>
                <c:pt idx="168">
                  <c:v>0.336</c:v>
                </c:pt>
                <c:pt idx="169">
                  <c:v>0.338</c:v>
                </c:pt>
                <c:pt idx="170">
                  <c:v>0.34</c:v>
                </c:pt>
                <c:pt idx="171">
                  <c:v>0.342</c:v>
                </c:pt>
                <c:pt idx="172">
                  <c:v>0.344</c:v>
                </c:pt>
                <c:pt idx="173">
                  <c:v>0.346</c:v>
                </c:pt>
                <c:pt idx="174">
                  <c:v>0.348</c:v>
                </c:pt>
                <c:pt idx="175">
                  <c:v>0.35</c:v>
                </c:pt>
                <c:pt idx="176">
                  <c:v>0.352</c:v>
                </c:pt>
                <c:pt idx="177">
                  <c:v>0.354</c:v>
                </c:pt>
                <c:pt idx="178">
                  <c:v>0.356</c:v>
                </c:pt>
                <c:pt idx="179">
                  <c:v>0.358</c:v>
                </c:pt>
                <c:pt idx="180">
                  <c:v>0.36</c:v>
                </c:pt>
                <c:pt idx="181">
                  <c:v>0.362</c:v>
                </c:pt>
                <c:pt idx="182">
                  <c:v>0.364</c:v>
                </c:pt>
                <c:pt idx="183">
                  <c:v>0.366</c:v>
                </c:pt>
                <c:pt idx="184">
                  <c:v>0.368</c:v>
                </c:pt>
                <c:pt idx="185">
                  <c:v>0.37</c:v>
                </c:pt>
                <c:pt idx="186">
                  <c:v>0.372</c:v>
                </c:pt>
                <c:pt idx="187">
                  <c:v>0.374</c:v>
                </c:pt>
                <c:pt idx="188">
                  <c:v>0.376</c:v>
                </c:pt>
                <c:pt idx="189">
                  <c:v>0.378</c:v>
                </c:pt>
                <c:pt idx="190">
                  <c:v>0.38</c:v>
                </c:pt>
                <c:pt idx="191">
                  <c:v>0.382</c:v>
                </c:pt>
                <c:pt idx="192">
                  <c:v>0.384</c:v>
                </c:pt>
                <c:pt idx="193">
                  <c:v>0.386</c:v>
                </c:pt>
                <c:pt idx="194">
                  <c:v>0.388</c:v>
                </c:pt>
                <c:pt idx="195">
                  <c:v>0.39</c:v>
                </c:pt>
                <c:pt idx="196">
                  <c:v>0.392</c:v>
                </c:pt>
                <c:pt idx="197">
                  <c:v>0.394</c:v>
                </c:pt>
                <c:pt idx="198">
                  <c:v>0.396</c:v>
                </c:pt>
                <c:pt idx="199">
                  <c:v>0.398</c:v>
                </c:pt>
                <c:pt idx="200">
                  <c:v>0.4</c:v>
                </c:pt>
                <c:pt idx="201">
                  <c:v>0.402</c:v>
                </c:pt>
                <c:pt idx="202">
                  <c:v>0.404</c:v>
                </c:pt>
                <c:pt idx="203">
                  <c:v>0.406</c:v>
                </c:pt>
                <c:pt idx="204">
                  <c:v>0.408</c:v>
                </c:pt>
                <c:pt idx="205">
                  <c:v>0.41</c:v>
                </c:pt>
                <c:pt idx="206">
                  <c:v>0.412</c:v>
                </c:pt>
                <c:pt idx="207">
                  <c:v>0.414</c:v>
                </c:pt>
                <c:pt idx="208">
                  <c:v>0.416</c:v>
                </c:pt>
                <c:pt idx="209">
                  <c:v>0.418</c:v>
                </c:pt>
                <c:pt idx="210">
                  <c:v>0.42</c:v>
                </c:pt>
                <c:pt idx="211">
                  <c:v>0.422</c:v>
                </c:pt>
                <c:pt idx="212">
                  <c:v>0.424</c:v>
                </c:pt>
                <c:pt idx="213">
                  <c:v>0.426</c:v>
                </c:pt>
                <c:pt idx="214">
                  <c:v>0.428</c:v>
                </c:pt>
                <c:pt idx="215">
                  <c:v>0.43</c:v>
                </c:pt>
                <c:pt idx="216">
                  <c:v>0.432</c:v>
                </c:pt>
                <c:pt idx="217">
                  <c:v>0.434</c:v>
                </c:pt>
                <c:pt idx="218">
                  <c:v>0.436</c:v>
                </c:pt>
                <c:pt idx="219">
                  <c:v>0.438</c:v>
                </c:pt>
                <c:pt idx="220">
                  <c:v>0.44</c:v>
                </c:pt>
                <c:pt idx="221">
                  <c:v>0.442</c:v>
                </c:pt>
                <c:pt idx="222">
                  <c:v>0.444</c:v>
                </c:pt>
                <c:pt idx="223">
                  <c:v>0.446</c:v>
                </c:pt>
                <c:pt idx="224">
                  <c:v>0.448</c:v>
                </c:pt>
                <c:pt idx="225">
                  <c:v>0.45</c:v>
                </c:pt>
                <c:pt idx="226">
                  <c:v>0.452</c:v>
                </c:pt>
                <c:pt idx="227">
                  <c:v>0.454</c:v>
                </c:pt>
                <c:pt idx="228">
                  <c:v>0.456</c:v>
                </c:pt>
                <c:pt idx="229">
                  <c:v>0.458</c:v>
                </c:pt>
                <c:pt idx="230">
                  <c:v>0.46</c:v>
                </c:pt>
                <c:pt idx="231">
                  <c:v>0.462</c:v>
                </c:pt>
                <c:pt idx="232">
                  <c:v>0.464</c:v>
                </c:pt>
                <c:pt idx="233">
                  <c:v>0.466</c:v>
                </c:pt>
                <c:pt idx="234">
                  <c:v>0.468</c:v>
                </c:pt>
                <c:pt idx="235">
                  <c:v>0.47</c:v>
                </c:pt>
                <c:pt idx="236">
                  <c:v>0.472</c:v>
                </c:pt>
                <c:pt idx="237">
                  <c:v>0.474</c:v>
                </c:pt>
                <c:pt idx="238">
                  <c:v>0.476</c:v>
                </c:pt>
                <c:pt idx="239">
                  <c:v>0.478</c:v>
                </c:pt>
                <c:pt idx="240">
                  <c:v>0.48</c:v>
                </c:pt>
                <c:pt idx="241">
                  <c:v>0.482</c:v>
                </c:pt>
                <c:pt idx="242">
                  <c:v>0.484</c:v>
                </c:pt>
                <c:pt idx="243">
                  <c:v>0.486</c:v>
                </c:pt>
                <c:pt idx="244">
                  <c:v>0.488</c:v>
                </c:pt>
                <c:pt idx="245">
                  <c:v>0.49</c:v>
                </c:pt>
                <c:pt idx="246">
                  <c:v>0.492</c:v>
                </c:pt>
                <c:pt idx="247">
                  <c:v>0.494</c:v>
                </c:pt>
                <c:pt idx="248">
                  <c:v>0.496</c:v>
                </c:pt>
                <c:pt idx="249">
                  <c:v>0.498</c:v>
                </c:pt>
                <c:pt idx="250">
                  <c:v>0.5</c:v>
                </c:pt>
                <c:pt idx="251">
                  <c:v>0.502</c:v>
                </c:pt>
                <c:pt idx="252">
                  <c:v>0.504</c:v>
                </c:pt>
                <c:pt idx="253">
                  <c:v>0.506</c:v>
                </c:pt>
                <c:pt idx="254">
                  <c:v>0.508</c:v>
                </c:pt>
                <c:pt idx="255">
                  <c:v>0.51</c:v>
                </c:pt>
                <c:pt idx="256">
                  <c:v>0.512</c:v>
                </c:pt>
                <c:pt idx="257">
                  <c:v>0.514</c:v>
                </c:pt>
                <c:pt idx="258">
                  <c:v>0.516</c:v>
                </c:pt>
                <c:pt idx="259">
                  <c:v>0.518</c:v>
                </c:pt>
                <c:pt idx="260">
                  <c:v>0.52</c:v>
                </c:pt>
                <c:pt idx="261">
                  <c:v>0.522</c:v>
                </c:pt>
                <c:pt idx="262">
                  <c:v>0.524</c:v>
                </c:pt>
                <c:pt idx="263">
                  <c:v>0.526</c:v>
                </c:pt>
                <c:pt idx="264">
                  <c:v>0.528</c:v>
                </c:pt>
                <c:pt idx="265">
                  <c:v>0.53</c:v>
                </c:pt>
                <c:pt idx="266">
                  <c:v>0.532</c:v>
                </c:pt>
                <c:pt idx="267">
                  <c:v>0.534</c:v>
                </c:pt>
                <c:pt idx="268">
                  <c:v>0.536</c:v>
                </c:pt>
                <c:pt idx="269">
                  <c:v>0.538</c:v>
                </c:pt>
                <c:pt idx="270">
                  <c:v>0.54</c:v>
                </c:pt>
                <c:pt idx="271">
                  <c:v>0.542</c:v>
                </c:pt>
                <c:pt idx="272">
                  <c:v>0.544</c:v>
                </c:pt>
                <c:pt idx="273">
                  <c:v>0.546</c:v>
                </c:pt>
                <c:pt idx="274">
                  <c:v>0.548</c:v>
                </c:pt>
                <c:pt idx="275">
                  <c:v>0.55</c:v>
                </c:pt>
                <c:pt idx="276">
                  <c:v>0.552</c:v>
                </c:pt>
                <c:pt idx="277">
                  <c:v>0.554</c:v>
                </c:pt>
                <c:pt idx="278">
                  <c:v>0.556</c:v>
                </c:pt>
                <c:pt idx="279">
                  <c:v>0.558</c:v>
                </c:pt>
                <c:pt idx="280">
                  <c:v>0.56</c:v>
                </c:pt>
                <c:pt idx="281">
                  <c:v>0.562</c:v>
                </c:pt>
                <c:pt idx="282">
                  <c:v>0.564</c:v>
                </c:pt>
                <c:pt idx="283">
                  <c:v>0.566</c:v>
                </c:pt>
                <c:pt idx="284">
                  <c:v>0.568</c:v>
                </c:pt>
                <c:pt idx="285">
                  <c:v>0.57</c:v>
                </c:pt>
                <c:pt idx="286">
                  <c:v>0.572</c:v>
                </c:pt>
                <c:pt idx="287">
                  <c:v>0.574</c:v>
                </c:pt>
                <c:pt idx="288">
                  <c:v>0.576</c:v>
                </c:pt>
                <c:pt idx="289">
                  <c:v>0.578</c:v>
                </c:pt>
                <c:pt idx="290">
                  <c:v>0.58</c:v>
                </c:pt>
                <c:pt idx="291">
                  <c:v>0.582</c:v>
                </c:pt>
                <c:pt idx="292">
                  <c:v>0.584</c:v>
                </c:pt>
                <c:pt idx="293">
                  <c:v>0.586</c:v>
                </c:pt>
                <c:pt idx="294">
                  <c:v>0.588</c:v>
                </c:pt>
                <c:pt idx="295">
                  <c:v>0.59</c:v>
                </c:pt>
                <c:pt idx="296">
                  <c:v>0.592</c:v>
                </c:pt>
                <c:pt idx="297">
                  <c:v>0.594</c:v>
                </c:pt>
                <c:pt idx="298">
                  <c:v>0.596</c:v>
                </c:pt>
                <c:pt idx="299">
                  <c:v>0.598</c:v>
                </c:pt>
                <c:pt idx="300">
                  <c:v>0.6</c:v>
                </c:pt>
                <c:pt idx="301">
                  <c:v>0.602</c:v>
                </c:pt>
                <c:pt idx="302">
                  <c:v>0.604</c:v>
                </c:pt>
                <c:pt idx="303">
                  <c:v>0.606</c:v>
                </c:pt>
                <c:pt idx="304">
                  <c:v>0.608</c:v>
                </c:pt>
                <c:pt idx="305">
                  <c:v>0.61</c:v>
                </c:pt>
                <c:pt idx="306">
                  <c:v>0.612</c:v>
                </c:pt>
                <c:pt idx="307">
                  <c:v>0.614</c:v>
                </c:pt>
                <c:pt idx="308">
                  <c:v>0.616</c:v>
                </c:pt>
                <c:pt idx="309">
                  <c:v>0.618</c:v>
                </c:pt>
                <c:pt idx="310">
                  <c:v>0.62</c:v>
                </c:pt>
                <c:pt idx="311">
                  <c:v>0.622</c:v>
                </c:pt>
                <c:pt idx="312">
                  <c:v>0.624</c:v>
                </c:pt>
                <c:pt idx="313">
                  <c:v>0.626</c:v>
                </c:pt>
                <c:pt idx="314">
                  <c:v>0.628</c:v>
                </c:pt>
                <c:pt idx="315">
                  <c:v>0.63</c:v>
                </c:pt>
                <c:pt idx="316">
                  <c:v>0.632</c:v>
                </c:pt>
                <c:pt idx="317">
                  <c:v>0.634</c:v>
                </c:pt>
                <c:pt idx="318">
                  <c:v>0.636</c:v>
                </c:pt>
                <c:pt idx="319">
                  <c:v>0.638</c:v>
                </c:pt>
                <c:pt idx="320">
                  <c:v>0.64</c:v>
                </c:pt>
                <c:pt idx="321">
                  <c:v>0.642</c:v>
                </c:pt>
                <c:pt idx="322">
                  <c:v>0.644</c:v>
                </c:pt>
                <c:pt idx="323">
                  <c:v>0.646</c:v>
                </c:pt>
                <c:pt idx="324">
                  <c:v>0.648</c:v>
                </c:pt>
                <c:pt idx="325">
                  <c:v>0.65</c:v>
                </c:pt>
                <c:pt idx="326">
                  <c:v>0.652</c:v>
                </c:pt>
                <c:pt idx="327">
                  <c:v>0.654</c:v>
                </c:pt>
                <c:pt idx="328">
                  <c:v>0.656</c:v>
                </c:pt>
                <c:pt idx="329">
                  <c:v>0.658</c:v>
                </c:pt>
                <c:pt idx="330">
                  <c:v>0.66</c:v>
                </c:pt>
                <c:pt idx="331">
                  <c:v>0.662</c:v>
                </c:pt>
                <c:pt idx="332">
                  <c:v>0.664</c:v>
                </c:pt>
                <c:pt idx="333">
                  <c:v>0.666</c:v>
                </c:pt>
                <c:pt idx="334">
                  <c:v>0.668</c:v>
                </c:pt>
                <c:pt idx="335">
                  <c:v>0.67</c:v>
                </c:pt>
                <c:pt idx="336">
                  <c:v>0.672</c:v>
                </c:pt>
                <c:pt idx="337">
                  <c:v>0.674</c:v>
                </c:pt>
                <c:pt idx="338">
                  <c:v>0.676</c:v>
                </c:pt>
                <c:pt idx="339">
                  <c:v>0.678</c:v>
                </c:pt>
                <c:pt idx="340">
                  <c:v>0.68</c:v>
                </c:pt>
                <c:pt idx="341">
                  <c:v>0.682</c:v>
                </c:pt>
                <c:pt idx="342">
                  <c:v>0.684</c:v>
                </c:pt>
                <c:pt idx="343">
                  <c:v>0.686</c:v>
                </c:pt>
                <c:pt idx="344">
                  <c:v>0.688</c:v>
                </c:pt>
                <c:pt idx="345">
                  <c:v>0.69</c:v>
                </c:pt>
                <c:pt idx="346">
                  <c:v>0.692</c:v>
                </c:pt>
                <c:pt idx="347">
                  <c:v>0.694</c:v>
                </c:pt>
                <c:pt idx="348">
                  <c:v>0.696</c:v>
                </c:pt>
                <c:pt idx="349">
                  <c:v>0.698</c:v>
                </c:pt>
                <c:pt idx="350">
                  <c:v>0.7</c:v>
                </c:pt>
                <c:pt idx="351">
                  <c:v>0.702</c:v>
                </c:pt>
                <c:pt idx="352">
                  <c:v>0.704</c:v>
                </c:pt>
                <c:pt idx="353">
                  <c:v>0.706</c:v>
                </c:pt>
                <c:pt idx="354">
                  <c:v>0.708</c:v>
                </c:pt>
                <c:pt idx="355">
                  <c:v>0.71</c:v>
                </c:pt>
                <c:pt idx="356">
                  <c:v>0.712</c:v>
                </c:pt>
                <c:pt idx="357">
                  <c:v>0.714</c:v>
                </c:pt>
                <c:pt idx="358">
                  <c:v>0.716</c:v>
                </c:pt>
                <c:pt idx="359">
                  <c:v>0.718</c:v>
                </c:pt>
                <c:pt idx="360">
                  <c:v>0.72</c:v>
                </c:pt>
                <c:pt idx="361">
                  <c:v>0.722</c:v>
                </c:pt>
                <c:pt idx="362">
                  <c:v>0.724</c:v>
                </c:pt>
                <c:pt idx="363">
                  <c:v>0.726</c:v>
                </c:pt>
                <c:pt idx="364">
                  <c:v>0.728</c:v>
                </c:pt>
                <c:pt idx="365">
                  <c:v>0.73</c:v>
                </c:pt>
                <c:pt idx="366">
                  <c:v>0.732</c:v>
                </c:pt>
                <c:pt idx="367">
                  <c:v>0.734</c:v>
                </c:pt>
                <c:pt idx="368">
                  <c:v>0.736</c:v>
                </c:pt>
                <c:pt idx="369">
                  <c:v>0.738</c:v>
                </c:pt>
                <c:pt idx="370">
                  <c:v>0.74</c:v>
                </c:pt>
                <c:pt idx="371">
                  <c:v>0.742</c:v>
                </c:pt>
                <c:pt idx="372">
                  <c:v>0.744</c:v>
                </c:pt>
                <c:pt idx="373">
                  <c:v>0.746</c:v>
                </c:pt>
                <c:pt idx="374">
                  <c:v>0.748</c:v>
                </c:pt>
                <c:pt idx="375">
                  <c:v>0.75</c:v>
                </c:pt>
                <c:pt idx="376">
                  <c:v>0.752</c:v>
                </c:pt>
                <c:pt idx="377">
                  <c:v>0.754</c:v>
                </c:pt>
                <c:pt idx="378">
                  <c:v>0.756</c:v>
                </c:pt>
                <c:pt idx="379">
                  <c:v>0.758</c:v>
                </c:pt>
                <c:pt idx="380">
                  <c:v>0.76</c:v>
                </c:pt>
                <c:pt idx="381">
                  <c:v>0.762</c:v>
                </c:pt>
                <c:pt idx="382">
                  <c:v>0.764</c:v>
                </c:pt>
                <c:pt idx="383">
                  <c:v>0.766</c:v>
                </c:pt>
                <c:pt idx="384">
                  <c:v>0.768</c:v>
                </c:pt>
                <c:pt idx="385">
                  <c:v>0.77</c:v>
                </c:pt>
                <c:pt idx="386">
                  <c:v>0.772</c:v>
                </c:pt>
                <c:pt idx="387">
                  <c:v>0.774</c:v>
                </c:pt>
                <c:pt idx="388">
                  <c:v>0.776</c:v>
                </c:pt>
                <c:pt idx="389">
                  <c:v>0.778</c:v>
                </c:pt>
                <c:pt idx="390">
                  <c:v>0.78</c:v>
                </c:pt>
                <c:pt idx="391">
                  <c:v>0.782</c:v>
                </c:pt>
                <c:pt idx="392">
                  <c:v>0.784</c:v>
                </c:pt>
                <c:pt idx="393">
                  <c:v>0.786</c:v>
                </c:pt>
                <c:pt idx="394">
                  <c:v>0.788</c:v>
                </c:pt>
                <c:pt idx="395">
                  <c:v>0.79</c:v>
                </c:pt>
                <c:pt idx="396">
                  <c:v>0.792</c:v>
                </c:pt>
                <c:pt idx="397">
                  <c:v>0.794</c:v>
                </c:pt>
                <c:pt idx="398">
                  <c:v>0.796</c:v>
                </c:pt>
                <c:pt idx="399">
                  <c:v>0.798</c:v>
                </c:pt>
                <c:pt idx="400">
                  <c:v>0.8</c:v>
                </c:pt>
                <c:pt idx="401">
                  <c:v>0.802</c:v>
                </c:pt>
                <c:pt idx="402">
                  <c:v>0.804</c:v>
                </c:pt>
                <c:pt idx="403">
                  <c:v>0.806</c:v>
                </c:pt>
                <c:pt idx="404">
                  <c:v>0.808</c:v>
                </c:pt>
                <c:pt idx="405">
                  <c:v>0.81</c:v>
                </c:pt>
                <c:pt idx="406">
                  <c:v>0.812</c:v>
                </c:pt>
                <c:pt idx="407">
                  <c:v>0.814</c:v>
                </c:pt>
                <c:pt idx="408">
                  <c:v>0.816</c:v>
                </c:pt>
                <c:pt idx="409">
                  <c:v>0.818</c:v>
                </c:pt>
                <c:pt idx="410">
                  <c:v>0.82</c:v>
                </c:pt>
                <c:pt idx="411">
                  <c:v>0.822</c:v>
                </c:pt>
                <c:pt idx="412">
                  <c:v>0.824</c:v>
                </c:pt>
                <c:pt idx="413">
                  <c:v>0.826</c:v>
                </c:pt>
                <c:pt idx="414">
                  <c:v>0.828</c:v>
                </c:pt>
                <c:pt idx="415">
                  <c:v>0.83</c:v>
                </c:pt>
                <c:pt idx="416">
                  <c:v>0.832</c:v>
                </c:pt>
                <c:pt idx="417">
                  <c:v>0.834</c:v>
                </c:pt>
                <c:pt idx="418">
                  <c:v>0.836</c:v>
                </c:pt>
                <c:pt idx="419">
                  <c:v>0.838</c:v>
                </c:pt>
                <c:pt idx="420">
                  <c:v>0.84</c:v>
                </c:pt>
                <c:pt idx="421">
                  <c:v>0.842</c:v>
                </c:pt>
                <c:pt idx="422">
                  <c:v>0.844</c:v>
                </c:pt>
                <c:pt idx="423">
                  <c:v>0.846</c:v>
                </c:pt>
                <c:pt idx="424">
                  <c:v>0.848</c:v>
                </c:pt>
                <c:pt idx="425">
                  <c:v>0.85</c:v>
                </c:pt>
                <c:pt idx="426">
                  <c:v>0.852</c:v>
                </c:pt>
                <c:pt idx="427">
                  <c:v>0.854</c:v>
                </c:pt>
                <c:pt idx="428">
                  <c:v>0.856</c:v>
                </c:pt>
                <c:pt idx="429">
                  <c:v>0.858</c:v>
                </c:pt>
                <c:pt idx="430">
                  <c:v>0.86</c:v>
                </c:pt>
                <c:pt idx="431">
                  <c:v>0.862</c:v>
                </c:pt>
                <c:pt idx="432">
                  <c:v>0.864</c:v>
                </c:pt>
                <c:pt idx="433">
                  <c:v>0.866</c:v>
                </c:pt>
                <c:pt idx="434">
                  <c:v>0.868</c:v>
                </c:pt>
                <c:pt idx="435">
                  <c:v>0.87</c:v>
                </c:pt>
                <c:pt idx="436">
                  <c:v>0.872</c:v>
                </c:pt>
                <c:pt idx="437">
                  <c:v>0.874</c:v>
                </c:pt>
                <c:pt idx="438">
                  <c:v>0.876</c:v>
                </c:pt>
                <c:pt idx="439">
                  <c:v>0.878</c:v>
                </c:pt>
                <c:pt idx="440">
                  <c:v>0.88</c:v>
                </c:pt>
                <c:pt idx="441">
                  <c:v>0.882</c:v>
                </c:pt>
                <c:pt idx="442">
                  <c:v>0.884</c:v>
                </c:pt>
                <c:pt idx="443">
                  <c:v>0.886</c:v>
                </c:pt>
                <c:pt idx="444">
                  <c:v>0.888</c:v>
                </c:pt>
                <c:pt idx="445">
                  <c:v>0.89</c:v>
                </c:pt>
                <c:pt idx="446">
                  <c:v>0.892</c:v>
                </c:pt>
                <c:pt idx="447">
                  <c:v>0.894</c:v>
                </c:pt>
                <c:pt idx="448">
                  <c:v>0.896</c:v>
                </c:pt>
                <c:pt idx="449">
                  <c:v>0.898</c:v>
                </c:pt>
                <c:pt idx="450">
                  <c:v>0.9</c:v>
                </c:pt>
                <c:pt idx="451">
                  <c:v>0.902</c:v>
                </c:pt>
                <c:pt idx="452">
                  <c:v>0.904</c:v>
                </c:pt>
                <c:pt idx="453">
                  <c:v>0.906</c:v>
                </c:pt>
                <c:pt idx="454">
                  <c:v>0.908</c:v>
                </c:pt>
                <c:pt idx="455">
                  <c:v>0.91</c:v>
                </c:pt>
                <c:pt idx="456">
                  <c:v>0.912</c:v>
                </c:pt>
                <c:pt idx="457">
                  <c:v>0.914</c:v>
                </c:pt>
                <c:pt idx="458">
                  <c:v>0.916</c:v>
                </c:pt>
                <c:pt idx="459">
                  <c:v>0.918</c:v>
                </c:pt>
                <c:pt idx="460">
                  <c:v>0.92</c:v>
                </c:pt>
                <c:pt idx="461">
                  <c:v>0.922</c:v>
                </c:pt>
                <c:pt idx="462">
                  <c:v>0.924</c:v>
                </c:pt>
                <c:pt idx="463">
                  <c:v>0.926</c:v>
                </c:pt>
                <c:pt idx="464">
                  <c:v>0.928</c:v>
                </c:pt>
                <c:pt idx="465">
                  <c:v>0.93</c:v>
                </c:pt>
                <c:pt idx="466">
                  <c:v>0.932</c:v>
                </c:pt>
                <c:pt idx="467">
                  <c:v>0.934</c:v>
                </c:pt>
                <c:pt idx="468">
                  <c:v>0.936</c:v>
                </c:pt>
                <c:pt idx="469">
                  <c:v>0.938</c:v>
                </c:pt>
                <c:pt idx="470">
                  <c:v>0.94</c:v>
                </c:pt>
                <c:pt idx="471">
                  <c:v>0.942</c:v>
                </c:pt>
                <c:pt idx="472">
                  <c:v>0.944</c:v>
                </c:pt>
                <c:pt idx="473">
                  <c:v>0.946</c:v>
                </c:pt>
                <c:pt idx="474">
                  <c:v>0.948</c:v>
                </c:pt>
                <c:pt idx="475">
                  <c:v>0.95</c:v>
                </c:pt>
                <c:pt idx="476">
                  <c:v>0.952</c:v>
                </c:pt>
                <c:pt idx="477">
                  <c:v>0.954</c:v>
                </c:pt>
                <c:pt idx="478">
                  <c:v>0.956</c:v>
                </c:pt>
                <c:pt idx="479">
                  <c:v>0.958</c:v>
                </c:pt>
                <c:pt idx="480">
                  <c:v>0.96</c:v>
                </c:pt>
                <c:pt idx="481">
                  <c:v>0.962</c:v>
                </c:pt>
                <c:pt idx="482">
                  <c:v>0.964</c:v>
                </c:pt>
                <c:pt idx="483">
                  <c:v>0.966</c:v>
                </c:pt>
                <c:pt idx="484">
                  <c:v>0.968</c:v>
                </c:pt>
                <c:pt idx="485">
                  <c:v>0.97</c:v>
                </c:pt>
                <c:pt idx="486">
                  <c:v>0.972</c:v>
                </c:pt>
                <c:pt idx="487">
                  <c:v>0.974</c:v>
                </c:pt>
                <c:pt idx="488">
                  <c:v>0.976</c:v>
                </c:pt>
                <c:pt idx="489">
                  <c:v>0.978</c:v>
                </c:pt>
                <c:pt idx="490">
                  <c:v>0.98</c:v>
                </c:pt>
                <c:pt idx="491">
                  <c:v>0.982</c:v>
                </c:pt>
                <c:pt idx="492">
                  <c:v>0.984</c:v>
                </c:pt>
                <c:pt idx="493">
                  <c:v>0.986</c:v>
                </c:pt>
                <c:pt idx="494">
                  <c:v>0.988</c:v>
                </c:pt>
                <c:pt idx="495">
                  <c:v>0.99</c:v>
                </c:pt>
                <c:pt idx="496">
                  <c:v>0.992</c:v>
                </c:pt>
                <c:pt idx="497">
                  <c:v>0.994</c:v>
                </c:pt>
                <c:pt idx="498">
                  <c:v>0.996</c:v>
                </c:pt>
                <c:pt idx="499">
                  <c:v>0.998</c:v>
                </c:pt>
                <c:pt idx="500">
                  <c:v>1.0</c:v>
                </c:pt>
                <c:pt idx="501">
                  <c:v>1.002</c:v>
                </c:pt>
                <c:pt idx="502">
                  <c:v>1.004</c:v>
                </c:pt>
                <c:pt idx="503">
                  <c:v>1.006</c:v>
                </c:pt>
                <c:pt idx="504">
                  <c:v>1.008</c:v>
                </c:pt>
                <c:pt idx="505">
                  <c:v>1.01</c:v>
                </c:pt>
                <c:pt idx="506">
                  <c:v>1.012</c:v>
                </c:pt>
                <c:pt idx="507">
                  <c:v>1.014</c:v>
                </c:pt>
                <c:pt idx="508">
                  <c:v>1.016</c:v>
                </c:pt>
                <c:pt idx="509">
                  <c:v>1.018</c:v>
                </c:pt>
                <c:pt idx="510">
                  <c:v>1.02</c:v>
                </c:pt>
                <c:pt idx="511">
                  <c:v>1.022</c:v>
                </c:pt>
                <c:pt idx="512">
                  <c:v>1.024</c:v>
                </c:pt>
                <c:pt idx="513">
                  <c:v>1.026</c:v>
                </c:pt>
                <c:pt idx="514">
                  <c:v>1.028</c:v>
                </c:pt>
                <c:pt idx="515">
                  <c:v>1.03</c:v>
                </c:pt>
                <c:pt idx="516">
                  <c:v>1.032</c:v>
                </c:pt>
                <c:pt idx="517">
                  <c:v>1.034</c:v>
                </c:pt>
                <c:pt idx="518">
                  <c:v>1.036</c:v>
                </c:pt>
                <c:pt idx="519">
                  <c:v>1.038</c:v>
                </c:pt>
                <c:pt idx="520">
                  <c:v>1.04</c:v>
                </c:pt>
                <c:pt idx="521">
                  <c:v>1.042</c:v>
                </c:pt>
                <c:pt idx="522">
                  <c:v>1.044</c:v>
                </c:pt>
                <c:pt idx="523">
                  <c:v>1.046</c:v>
                </c:pt>
                <c:pt idx="524">
                  <c:v>1.048</c:v>
                </c:pt>
                <c:pt idx="525">
                  <c:v>1.05</c:v>
                </c:pt>
                <c:pt idx="526">
                  <c:v>1.052</c:v>
                </c:pt>
                <c:pt idx="527">
                  <c:v>1.054</c:v>
                </c:pt>
                <c:pt idx="528">
                  <c:v>1.056</c:v>
                </c:pt>
                <c:pt idx="529">
                  <c:v>1.058</c:v>
                </c:pt>
                <c:pt idx="530">
                  <c:v>1.06</c:v>
                </c:pt>
                <c:pt idx="531">
                  <c:v>1.062</c:v>
                </c:pt>
                <c:pt idx="532">
                  <c:v>1.064</c:v>
                </c:pt>
                <c:pt idx="533">
                  <c:v>1.066</c:v>
                </c:pt>
                <c:pt idx="534">
                  <c:v>1.068</c:v>
                </c:pt>
                <c:pt idx="535">
                  <c:v>1.07</c:v>
                </c:pt>
                <c:pt idx="536">
                  <c:v>1.072</c:v>
                </c:pt>
                <c:pt idx="537">
                  <c:v>1.074</c:v>
                </c:pt>
                <c:pt idx="538">
                  <c:v>1.076</c:v>
                </c:pt>
                <c:pt idx="539">
                  <c:v>1.078</c:v>
                </c:pt>
                <c:pt idx="540">
                  <c:v>1.08</c:v>
                </c:pt>
                <c:pt idx="541">
                  <c:v>1.082</c:v>
                </c:pt>
                <c:pt idx="542">
                  <c:v>1.084</c:v>
                </c:pt>
                <c:pt idx="543">
                  <c:v>1.086</c:v>
                </c:pt>
                <c:pt idx="544">
                  <c:v>1.088</c:v>
                </c:pt>
                <c:pt idx="545">
                  <c:v>1.09</c:v>
                </c:pt>
                <c:pt idx="546">
                  <c:v>1.092</c:v>
                </c:pt>
                <c:pt idx="547">
                  <c:v>1.094</c:v>
                </c:pt>
                <c:pt idx="548">
                  <c:v>1.096</c:v>
                </c:pt>
                <c:pt idx="549">
                  <c:v>1.098</c:v>
                </c:pt>
                <c:pt idx="550">
                  <c:v>1.1</c:v>
                </c:pt>
                <c:pt idx="551">
                  <c:v>1.102</c:v>
                </c:pt>
                <c:pt idx="552">
                  <c:v>1.104</c:v>
                </c:pt>
                <c:pt idx="553">
                  <c:v>1.106</c:v>
                </c:pt>
                <c:pt idx="554">
                  <c:v>1.108</c:v>
                </c:pt>
                <c:pt idx="555">
                  <c:v>1.11</c:v>
                </c:pt>
                <c:pt idx="556">
                  <c:v>1.112</c:v>
                </c:pt>
                <c:pt idx="557">
                  <c:v>1.114</c:v>
                </c:pt>
                <c:pt idx="558">
                  <c:v>1.116</c:v>
                </c:pt>
                <c:pt idx="559">
                  <c:v>1.118</c:v>
                </c:pt>
                <c:pt idx="560">
                  <c:v>1.12</c:v>
                </c:pt>
                <c:pt idx="561">
                  <c:v>1.122</c:v>
                </c:pt>
                <c:pt idx="562">
                  <c:v>1.124</c:v>
                </c:pt>
                <c:pt idx="563">
                  <c:v>1.126</c:v>
                </c:pt>
                <c:pt idx="564">
                  <c:v>1.128</c:v>
                </c:pt>
                <c:pt idx="565">
                  <c:v>1.13</c:v>
                </c:pt>
                <c:pt idx="566">
                  <c:v>1.132</c:v>
                </c:pt>
                <c:pt idx="567">
                  <c:v>1.134</c:v>
                </c:pt>
                <c:pt idx="568">
                  <c:v>1.136</c:v>
                </c:pt>
                <c:pt idx="569">
                  <c:v>1.138</c:v>
                </c:pt>
                <c:pt idx="570">
                  <c:v>1.14</c:v>
                </c:pt>
                <c:pt idx="571">
                  <c:v>1.142</c:v>
                </c:pt>
                <c:pt idx="572">
                  <c:v>1.144</c:v>
                </c:pt>
                <c:pt idx="573">
                  <c:v>1.146</c:v>
                </c:pt>
                <c:pt idx="574">
                  <c:v>1.148</c:v>
                </c:pt>
                <c:pt idx="575">
                  <c:v>1.15</c:v>
                </c:pt>
                <c:pt idx="576">
                  <c:v>1.152</c:v>
                </c:pt>
                <c:pt idx="577">
                  <c:v>1.154</c:v>
                </c:pt>
                <c:pt idx="578">
                  <c:v>1.156</c:v>
                </c:pt>
                <c:pt idx="579">
                  <c:v>1.158</c:v>
                </c:pt>
                <c:pt idx="580">
                  <c:v>1.16</c:v>
                </c:pt>
                <c:pt idx="581">
                  <c:v>1.162</c:v>
                </c:pt>
                <c:pt idx="582">
                  <c:v>1.164</c:v>
                </c:pt>
                <c:pt idx="583">
                  <c:v>1.166</c:v>
                </c:pt>
                <c:pt idx="584">
                  <c:v>1.168</c:v>
                </c:pt>
                <c:pt idx="585">
                  <c:v>1.17</c:v>
                </c:pt>
                <c:pt idx="586">
                  <c:v>1.172</c:v>
                </c:pt>
                <c:pt idx="587">
                  <c:v>1.174</c:v>
                </c:pt>
                <c:pt idx="588">
                  <c:v>1.176</c:v>
                </c:pt>
                <c:pt idx="589">
                  <c:v>1.178</c:v>
                </c:pt>
                <c:pt idx="590">
                  <c:v>1.18</c:v>
                </c:pt>
                <c:pt idx="591">
                  <c:v>1.182</c:v>
                </c:pt>
                <c:pt idx="592">
                  <c:v>1.184</c:v>
                </c:pt>
                <c:pt idx="593">
                  <c:v>1.186</c:v>
                </c:pt>
                <c:pt idx="594">
                  <c:v>1.188</c:v>
                </c:pt>
                <c:pt idx="595">
                  <c:v>1.19</c:v>
                </c:pt>
                <c:pt idx="596">
                  <c:v>1.192</c:v>
                </c:pt>
                <c:pt idx="597">
                  <c:v>1.194</c:v>
                </c:pt>
                <c:pt idx="598">
                  <c:v>1.196</c:v>
                </c:pt>
                <c:pt idx="599">
                  <c:v>1.198</c:v>
                </c:pt>
                <c:pt idx="600">
                  <c:v>1.2</c:v>
                </c:pt>
                <c:pt idx="601">
                  <c:v>1.202</c:v>
                </c:pt>
                <c:pt idx="602">
                  <c:v>1.204</c:v>
                </c:pt>
                <c:pt idx="603">
                  <c:v>1.206</c:v>
                </c:pt>
                <c:pt idx="604">
                  <c:v>1.208</c:v>
                </c:pt>
                <c:pt idx="605">
                  <c:v>1.21</c:v>
                </c:pt>
                <c:pt idx="606">
                  <c:v>1.212</c:v>
                </c:pt>
                <c:pt idx="607">
                  <c:v>1.214</c:v>
                </c:pt>
                <c:pt idx="608">
                  <c:v>1.216</c:v>
                </c:pt>
                <c:pt idx="609">
                  <c:v>1.218</c:v>
                </c:pt>
                <c:pt idx="610">
                  <c:v>1.22</c:v>
                </c:pt>
                <c:pt idx="611">
                  <c:v>1.222</c:v>
                </c:pt>
                <c:pt idx="612">
                  <c:v>1.224</c:v>
                </c:pt>
                <c:pt idx="613">
                  <c:v>1.226</c:v>
                </c:pt>
                <c:pt idx="614">
                  <c:v>1.228</c:v>
                </c:pt>
                <c:pt idx="615">
                  <c:v>1.23</c:v>
                </c:pt>
                <c:pt idx="616">
                  <c:v>1.232</c:v>
                </c:pt>
                <c:pt idx="617">
                  <c:v>1.234</c:v>
                </c:pt>
                <c:pt idx="618">
                  <c:v>1.236</c:v>
                </c:pt>
                <c:pt idx="619">
                  <c:v>1.238</c:v>
                </c:pt>
                <c:pt idx="620">
                  <c:v>1.24</c:v>
                </c:pt>
                <c:pt idx="621">
                  <c:v>1.242</c:v>
                </c:pt>
                <c:pt idx="622">
                  <c:v>1.244</c:v>
                </c:pt>
                <c:pt idx="623">
                  <c:v>1.246</c:v>
                </c:pt>
                <c:pt idx="624">
                  <c:v>1.248</c:v>
                </c:pt>
                <c:pt idx="625">
                  <c:v>1.25</c:v>
                </c:pt>
                <c:pt idx="626">
                  <c:v>1.252</c:v>
                </c:pt>
                <c:pt idx="627">
                  <c:v>1.254</c:v>
                </c:pt>
                <c:pt idx="628">
                  <c:v>1.256</c:v>
                </c:pt>
                <c:pt idx="629">
                  <c:v>1.258</c:v>
                </c:pt>
                <c:pt idx="630">
                  <c:v>1.26</c:v>
                </c:pt>
                <c:pt idx="631">
                  <c:v>1.262</c:v>
                </c:pt>
                <c:pt idx="632">
                  <c:v>1.264</c:v>
                </c:pt>
                <c:pt idx="633">
                  <c:v>1.266</c:v>
                </c:pt>
                <c:pt idx="634">
                  <c:v>1.268</c:v>
                </c:pt>
                <c:pt idx="635">
                  <c:v>1.27</c:v>
                </c:pt>
                <c:pt idx="636">
                  <c:v>1.272</c:v>
                </c:pt>
                <c:pt idx="637">
                  <c:v>1.274</c:v>
                </c:pt>
                <c:pt idx="638">
                  <c:v>1.276</c:v>
                </c:pt>
                <c:pt idx="639">
                  <c:v>1.278</c:v>
                </c:pt>
                <c:pt idx="640">
                  <c:v>1.28</c:v>
                </c:pt>
                <c:pt idx="641">
                  <c:v>1.282</c:v>
                </c:pt>
                <c:pt idx="642">
                  <c:v>1.284</c:v>
                </c:pt>
                <c:pt idx="643">
                  <c:v>1.286</c:v>
                </c:pt>
                <c:pt idx="644">
                  <c:v>1.288</c:v>
                </c:pt>
                <c:pt idx="645">
                  <c:v>1.29</c:v>
                </c:pt>
                <c:pt idx="646">
                  <c:v>1.292</c:v>
                </c:pt>
                <c:pt idx="647">
                  <c:v>1.294</c:v>
                </c:pt>
                <c:pt idx="648">
                  <c:v>1.296</c:v>
                </c:pt>
                <c:pt idx="649">
                  <c:v>1.298</c:v>
                </c:pt>
                <c:pt idx="650">
                  <c:v>1.3</c:v>
                </c:pt>
                <c:pt idx="651">
                  <c:v>1.302</c:v>
                </c:pt>
                <c:pt idx="652">
                  <c:v>1.304</c:v>
                </c:pt>
                <c:pt idx="653">
                  <c:v>1.306</c:v>
                </c:pt>
                <c:pt idx="654">
                  <c:v>1.308</c:v>
                </c:pt>
                <c:pt idx="655">
                  <c:v>1.31</c:v>
                </c:pt>
                <c:pt idx="656">
                  <c:v>1.312</c:v>
                </c:pt>
                <c:pt idx="657">
                  <c:v>1.314</c:v>
                </c:pt>
                <c:pt idx="658">
                  <c:v>1.316</c:v>
                </c:pt>
                <c:pt idx="659">
                  <c:v>1.318</c:v>
                </c:pt>
                <c:pt idx="660">
                  <c:v>1.32</c:v>
                </c:pt>
                <c:pt idx="661">
                  <c:v>1.322</c:v>
                </c:pt>
                <c:pt idx="662">
                  <c:v>1.324</c:v>
                </c:pt>
                <c:pt idx="663">
                  <c:v>1.326</c:v>
                </c:pt>
                <c:pt idx="664">
                  <c:v>1.328</c:v>
                </c:pt>
                <c:pt idx="665">
                  <c:v>1.33</c:v>
                </c:pt>
                <c:pt idx="666">
                  <c:v>1.332</c:v>
                </c:pt>
                <c:pt idx="667">
                  <c:v>1.334</c:v>
                </c:pt>
                <c:pt idx="668">
                  <c:v>1.336</c:v>
                </c:pt>
                <c:pt idx="669">
                  <c:v>1.338</c:v>
                </c:pt>
                <c:pt idx="670">
                  <c:v>1.34</c:v>
                </c:pt>
                <c:pt idx="671">
                  <c:v>1.342</c:v>
                </c:pt>
                <c:pt idx="672">
                  <c:v>1.344</c:v>
                </c:pt>
                <c:pt idx="673">
                  <c:v>1.346</c:v>
                </c:pt>
                <c:pt idx="674">
                  <c:v>1.348</c:v>
                </c:pt>
                <c:pt idx="675">
                  <c:v>1.35</c:v>
                </c:pt>
                <c:pt idx="676">
                  <c:v>1.352</c:v>
                </c:pt>
                <c:pt idx="677">
                  <c:v>1.354</c:v>
                </c:pt>
                <c:pt idx="678">
                  <c:v>1.356</c:v>
                </c:pt>
                <c:pt idx="679">
                  <c:v>1.358</c:v>
                </c:pt>
                <c:pt idx="680">
                  <c:v>1.36</c:v>
                </c:pt>
                <c:pt idx="681">
                  <c:v>1.362</c:v>
                </c:pt>
                <c:pt idx="682">
                  <c:v>1.364</c:v>
                </c:pt>
                <c:pt idx="683">
                  <c:v>1.366</c:v>
                </c:pt>
                <c:pt idx="684">
                  <c:v>1.368</c:v>
                </c:pt>
                <c:pt idx="685">
                  <c:v>1.37</c:v>
                </c:pt>
                <c:pt idx="686">
                  <c:v>1.372</c:v>
                </c:pt>
                <c:pt idx="687">
                  <c:v>1.374</c:v>
                </c:pt>
                <c:pt idx="688">
                  <c:v>1.376</c:v>
                </c:pt>
                <c:pt idx="689">
                  <c:v>1.378</c:v>
                </c:pt>
                <c:pt idx="690">
                  <c:v>1.38</c:v>
                </c:pt>
                <c:pt idx="691">
                  <c:v>1.382</c:v>
                </c:pt>
                <c:pt idx="692">
                  <c:v>1.384</c:v>
                </c:pt>
                <c:pt idx="693">
                  <c:v>1.386</c:v>
                </c:pt>
                <c:pt idx="694">
                  <c:v>1.388</c:v>
                </c:pt>
                <c:pt idx="695">
                  <c:v>1.39</c:v>
                </c:pt>
                <c:pt idx="696">
                  <c:v>1.392</c:v>
                </c:pt>
                <c:pt idx="697">
                  <c:v>1.394</c:v>
                </c:pt>
                <c:pt idx="698">
                  <c:v>1.396</c:v>
                </c:pt>
                <c:pt idx="699">
                  <c:v>1.398</c:v>
                </c:pt>
                <c:pt idx="700">
                  <c:v>1.4</c:v>
                </c:pt>
                <c:pt idx="701">
                  <c:v>1.401999999999999</c:v>
                </c:pt>
                <c:pt idx="702">
                  <c:v>1.403999999999999</c:v>
                </c:pt>
                <c:pt idx="703">
                  <c:v>1.405999999999999</c:v>
                </c:pt>
                <c:pt idx="704">
                  <c:v>1.407999999999999</c:v>
                </c:pt>
                <c:pt idx="705">
                  <c:v>1.41</c:v>
                </c:pt>
                <c:pt idx="706">
                  <c:v>1.411999999999999</c:v>
                </c:pt>
                <c:pt idx="707">
                  <c:v>1.413999999999999</c:v>
                </c:pt>
                <c:pt idx="708">
                  <c:v>1.415999999999999</c:v>
                </c:pt>
                <c:pt idx="709">
                  <c:v>1.417999999999999</c:v>
                </c:pt>
                <c:pt idx="710">
                  <c:v>1.42</c:v>
                </c:pt>
                <c:pt idx="711">
                  <c:v>1.421999999999999</c:v>
                </c:pt>
                <c:pt idx="712">
                  <c:v>1.423999999999999</c:v>
                </c:pt>
                <c:pt idx="713">
                  <c:v>1.425999999999999</c:v>
                </c:pt>
                <c:pt idx="714">
                  <c:v>1.427999999999999</c:v>
                </c:pt>
                <c:pt idx="715">
                  <c:v>1.43</c:v>
                </c:pt>
                <c:pt idx="716">
                  <c:v>1.431999999999999</c:v>
                </c:pt>
                <c:pt idx="717">
                  <c:v>1.433999999999999</c:v>
                </c:pt>
                <c:pt idx="718">
                  <c:v>1.435999999999999</c:v>
                </c:pt>
                <c:pt idx="719">
                  <c:v>1.437999999999999</c:v>
                </c:pt>
                <c:pt idx="720">
                  <c:v>1.44</c:v>
                </c:pt>
                <c:pt idx="721">
                  <c:v>1.441999999999999</c:v>
                </c:pt>
                <c:pt idx="722">
                  <c:v>1.444</c:v>
                </c:pt>
                <c:pt idx="723">
                  <c:v>1.446</c:v>
                </c:pt>
                <c:pt idx="724">
                  <c:v>1.448</c:v>
                </c:pt>
                <c:pt idx="725">
                  <c:v>1.45</c:v>
                </c:pt>
                <c:pt idx="726">
                  <c:v>1.452</c:v>
                </c:pt>
                <c:pt idx="727">
                  <c:v>1.454</c:v>
                </c:pt>
                <c:pt idx="728">
                  <c:v>1.456</c:v>
                </c:pt>
                <c:pt idx="729">
                  <c:v>1.458</c:v>
                </c:pt>
                <c:pt idx="730">
                  <c:v>1.46</c:v>
                </c:pt>
                <c:pt idx="731">
                  <c:v>1.462</c:v>
                </c:pt>
                <c:pt idx="732">
                  <c:v>1.464</c:v>
                </c:pt>
                <c:pt idx="733">
                  <c:v>1.466</c:v>
                </c:pt>
                <c:pt idx="734">
                  <c:v>1.468</c:v>
                </c:pt>
                <c:pt idx="735">
                  <c:v>1.47</c:v>
                </c:pt>
                <c:pt idx="736">
                  <c:v>1.472</c:v>
                </c:pt>
                <c:pt idx="737">
                  <c:v>1.474</c:v>
                </c:pt>
                <c:pt idx="738">
                  <c:v>1.476</c:v>
                </c:pt>
                <c:pt idx="739">
                  <c:v>1.478</c:v>
                </c:pt>
                <c:pt idx="740">
                  <c:v>1.48</c:v>
                </c:pt>
                <c:pt idx="741">
                  <c:v>1.482</c:v>
                </c:pt>
                <c:pt idx="742">
                  <c:v>1.484</c:v>
                </c:pt>
                <c:pt idx="743">
                  <c:v>1.486</c:v>
                </c:pt>
                <c:pt idx="744">
                  <c:v>1.488</c:v>
                </c:pt>
                <c:pt idx="745">
                  <c:v>1.49</c:v>
                </c:pt>
                <c:pt idx="746">
                  <c:v>1.492</c:v>
                </c:pt>
                <c:pt idx="747">
                  <c:v>1.494</c:v>
                </c:pt>
                <c:pt idx="748">
                  <c:v>1.496</c:v>
                </c:pt>
                <c:pt idx="749">
                  <c:v>1.498</c:v>
                </c:pt>
                <c:pt idx="750">
                  <c:v>1.5</c:v>
                </c:pt>
                <c:pt idx="751">
                  <c:v>1.502</c:v>
                </c:pt>
                <c:pt idx="752">
                  <c:v>1.504</c:v>
                </c:pt>
                <c:pt idx="753">
                  <c:v>1.506</c:v>
                </c:pt>
                <c:pt idx="754">
                  <c:v>1.508</c:v>
                </c:pt>
                <c:pt idx="755">
                  <c:v>1.51</c:v>
                </c:pt>
                <c:pt idx="756">
                  <c:v>1.512</c:v>
                </c:pt>
                <c:pt idx="757">
                  <c:v>1.514</c:v>
                </c:pt>
                <c:pt idx="758">
                  <c:v>1.516</c:v>
                </c:pt>
                <c:pt idx="759">
                  <c:v>1.518</c:v>
                </c:pt>
                <c:pt idx="760">
                  <c:v>1.52</c:v>
                </c:pt>
                <c:pt idx="761">
                  <c:v>1.522</c:v>
                </c:pt>
                <c:pt idx="762">
                  <c:v>1.524</c:v>
                </c:pt>
                <c:pt idx="763">
                  <c:v>1.526</c:v>
                </c:pt>
                <c:pt idx="764">
                  <c:v>1.528</c:v>
                </c:pt>
                <c:pt idx="765">
                  <c:v>1.53</c:v>
                </c:pt>
                <c:pt idx="766">
                  <c:v>1.532</c:v>
                </c:pt>
                <c:pt idx="767">
                  <c:v>1.534</c:v>
                </c:pt>
                <c:pt idx="768">
                  <c:v>1.536</c:v>
                </c:pt>
                <c:pt idx="769">
                  <c:v>1.538</c:v>
                </c:pt>
                <c:pt idx="770">
                  <c:v>1.54</c:v>
                </c:pt>
                <c:pt idx="771">
                  <c:v>1.542</c:v>
                </c:pt>
                <c:pt idx="772">
                  <c:v>1.544</c:v>
                </c:pt>
                <c:pt idx="773">
                  <c:v>1.546</c:v>
                </c:pt>
                <c:pt idx="774">
                  <c:v>1.548</c:v>
                </c:pt>
                <c:pt idx="775">
                  <c:v>1.55</c:v>
                </c:pt>
                <c:pt idx="776">
                  <c:v>1.552</c:v>
                </c:pt>
                <c:pt idx="777">
                  <c:v>1.554</c:v>
                </c:pt>
                <c:pt idx="778">
                  <c:v>1.556</c:v>
                </c:pt>
                <c:pt idx="779">
                  <c:v>1.558</c:v>
                </c:pt>
                <c:pt idx="780">
                  <c:v>1.56</c:v>
                </c:pt>
                <c:pt idx="781">
                  <c:v>1.562</c:v>
                </c:pt>
                <c:pt idx="782">
                  <c:v>1.564</c:v>
                </c:pt>
                <c:pt idx="783">
                  <c:v>1.566</c:v>
                </c:pt>
                <c:pt idx="784">
                  <c:v>1.568</c:v>
                </c:pt>
                <c:pt idx="785">
                  <c:v>1.57</c:v>
                </c:pt>
                <c:pt idx="786">
                  <c:v>1.572</c:v>
                </c:pt>
                <c:pt idx="787">
                  <c:v>1.574</c:v>
                </c:pt>
                <c:pt idx="788">
                  <c:v>1.576</c:v>
                </c:pt>
                <c:pt idx="789">
                  <c:v>1.578</c:v>
                </c:pt>
                <c:pt idx="790">
                  <c:v>1.58</c:v>
                </c:pt>
                <c:pt idx="791">
                  <c:v>1.582</c:v>
                </c:pt>
                <c:pt idx="792">
                  <c:v>1.584</c:v>
                </c:pt>
                <c:pt idx="793">
                  <c:v>1.586</c:v>
                </c:pt>
                <c:pt idx="794">
                  <c:v>1.588</c:v>
                </c:pt>
                <c:pt idx="795">
                  <c:v>1.59</c:v>
                </c:pt>
                <c:pt idx="796">
                  <c:v>1.592</c:v>
                </c:pt>
                <c:pt idx="797">
                  <c:v>1.594</c:v>
                </c:pt>
                <c:pt idx="798">
                  <c:v>1.596</c:v>
                </c:pt>
                <c:pt idx="799">
                  <c:v>1.598</c:v>
                </c:pt>
                <c:pt idx="800">
                  <c:v>1.6</c:v>
                </c:pt>
                <c:pt idx="801">
                  <c:v>1.602</c:v>
                </c:pt>
                <c:pt idx="802">
                  <c:v>1.604</c:v>
                </c:pt>
                <c:pt idx="803">
                  <c:v>1.606</c:v>
                </c:pt>
                <c:pt idx="804">
                  <c:v>1.608</c:v>
                </c:pt>
                <c:pt idx="805">
                  <c:v>1.61</c:v>
                </c:pt>
                <c:pt idx="806">
                  <c:v>1.612</c:v>
                </c:pt>
                <c:pt idx="807">
                  <c:v>1.614</c:v>
                </c:pt>
                <c:pt idx="808">
                  <c:v>1.616</c:v>
                </c:pt>
                <c:pt idx="809">
                  <c:v>1.618</c:v>
                </c:pt>
                <c:pt idx="810">
                  <c:v>1.62</c:v>
                </c:pt>
                <c:pt idx="811">
                  <c:v>1.622</c:v>
                </c:pt>
                <c:pt idx="812">
                  <c:v>1.624</c:v>
                </c:pt>
                <c:pt idx="813">
                  <c:v>1.626</c:v>
                </c:pt>
                <c:pt idx="814">
                  <c:v>1.628</c:v>
                </c:pt>
                <c:pt idx="815">
                  <c:v>1.63</c:v>
                </c:pt>
                <c:pt idx="816">
                  <c:v>1.632</c:v>
                </c:pt>
                <c:pt idx="817">
                  <c:v>1.634</c:v>
                </c:pt>
                <c:pt idx="818">
                  <c:v>1.636</c:v>
                </c:pt>
                <c:pt idx="819">
                  <c:v>1.638</c:v>
                </c:pt>
                <c:pt idx="820">
                  <c:v>1.64</c:v>
                </c:pt>
                <c:pt idx="821">
                  <c:v>1.642</c:v>
                </c:pt>
                <c:pt idx="822">
                  <c:v>1.644</c:v>
                </c:pt>
                <c:pt idx="823">
                  <c:v>1.646</c:v>
                </c:pt>
                <c:pt idx="824">
                  <c:v>1.648</c:v>
                </c:pt>
                <c:pt idx="825">
                  <c:v>1.65</c:v>
                </c:pt>
                <c:pt idx="826">
                  <c:v>1.652</c:v>
                </c:pt>
                <c:pt idx="827">
                  <c:v>1.654</c:v>
                </c:pt>
                <c:pt idx="828">
                  <c:v>1.656</c:v>
                </c:pt>
                <c:pt idx="829">
                  <c:v>1.658</c:v>
                </c:pt>
                <c:pt idx="830">
                  <c:v>1.66</c:v>
                </c:pt>
                <c:pt idx="831">
                  <c:v>1.662</c:v>
                </c:pt>
                <c:pt idx="832">
                  <c:v>1.664</c:v>
                </c:pt>
                <c:pt idx="833">
                  <c:v>1.666</c:v>
                </c:pt>
                <c:pt idx="834">
                  <c:v>1.668</c:v>
                </c:pt>
                <c:pt idx="835">
                  <c:v>1.67</c:v>
                </c:pt>
                <c:pt idx="836">
                  <c:v>1.672</c:v>
                </c:pt>
                <c:pt idx="837">
                  <c:v>1.674</c:v>
                </c:pt>
                <c:pt idx="838">
                  <c:v>1.676</c:v>
                </c:pt>
                <c:pt idx="839">
                  <c:v>1.678</c:v>
                </c:pt>
                <c:pt idx="840">
                  <c:v>1.68</c:v>
                </c:pt>
                <c:pt idx="841">
                  <c:v>1.682</c:v>
                </c:pt>
                <c:pt idx="842">
                  <c:v>1.684</c:v>
                </c:pt>
                <c:pt idx="843">
                  <c:v>1.686</c:v>
                </c:pt>
                <c:pt idx="844">
                  <c:v>1.688</c:v>
                </c:pt>
                <c:pt idx="845">
                  <c:v>1.69</c:v>
                </c:pt>
                <c:pt idx="846">
                  <c:v>1.692</c:v>
                </c:pt>
                <c:pt idx="847">
                  <c:v>1.694</c:v>
                </c:pt>
                <c:pt idx="848">
                  <c:v>1.696</c:v>
                </c:pt>
                <c:pt idx="849">
                  <c:v>1.698</c:v>
                </c:pt>
                <c:pt idx="850">
                  <c:v>1.7</c:v>
                </c:pt>
                <c:pt idx="851">
                  <c:v>1.702</c:v>
                </c:pt>
                <c:pt idx="852">
                  <c:v>1.704</c:v>
                </c:pt>
                <c:pt idx="853">
                  <c:v>1.706</c:v>
                </c:pt>
                <c:pt idx="854">
                  <c:v>1.708</c:v>
                </c:pt>
                <c:pt idx="855">
                  <c:v>1.71</c:v>
                </c:pt>
                <c:pt idx="856">
                  <c:v>1.712</c:v>
                </c:pt>
                <c:pt idx="857">
                  <c:v>1.714</c:v>
                </c:pt>
                <c:pt idx="858">
                  <c:v>1.716</c:v>
                </c:pt>
                <c:pt idx="859">
                  <c:v>1.718</c:v>
                </c:pt>
                <c:pt idx="860">
                  <c:v>1.72</c:v>
                </c:pt>
                <c:pt idx="861">
                  <c:v>1.722</c:v>
                </c:pt>
                <c:pt idx="862">
                  <c:v>1.724</c:v>
                </c:pt>
                <c:pt idx="863">
                  <c:v>1.726</c:v>
                </c:pt>
                <c:pt idx="864">
                  <c:v>1.728</c:v>
                </c:pt>
                <c:pt idx="865">
                  <c:v>1.73</c:v>
                </c:pt>
                <c:pt idx="866">
                  <c:v>1.732</c:v>
                </c:pt>
                <c:pt idx="867">
                  <c:v>1.734</c:v>
                </c:pt>
                <c:pt idx="868">
                  <c:v>1.736</c:v>
                </c:pt>
                <c:pt idx="869">
                  <c:v>1.738</c:v>
                </c:pt>
                <c:pt idx="870">
                  <c:v>1.74</c:v>
                </c:pt>
                <c:pt idx="871">
                  <c:v>1.742</c:v>
                </c:pt>
                <c:pt idx="872">
                  <c:v>1.744</c:v>
                </c:pt>
                <c:pt idx="873">
                  <c:v>1.746</c:v>
                </c:pt>
                <c:pt idx="874">
                  <c:v>1.748</c:v>
                </c:pt>
                <c:pt idx="875">
                  <c:v>1.75</c:v>
                </c:pt>
                <c:pt idx="876">
                  <c:v>1.752</c:v>
                </c:pt>
                <c:pt idx="877">
                  <c:v>1.754</c:v>
                </c:pt>
                <c:pt idx="878">
                  <c:v>1.756</c:v>
                </c:pt>
                <c:pt idx="879">
                  <c:v>1.758</c:v>
                </c:pt>
                <c:pt idx="880">
                  <c:v>1.76</c:v>
                </c:pt>
                <c:pt idx="881">
                  <c:v>1.762</c:v>
                </c:pt>
                <c:pt idx="882">
                  <c:v>1.764</c:v>
                </c:pt>
                <c:pt idx="883">
                  <c:v>1.766</c:v>
                </c:pt>
                <c:pt idx="884">
                  <c:v>1.768</c:v>
                </c:pt>
                <c:pt idx="885">
                  <c:v>1.77</c:v>
                </c:pt>
                <c:pt idx="886">
                  <c:v>1.772</c:v>
                </c:pt>
                <c:pt idx="887">
                  <c:v>1.774</c:v>
                </c:pt>
                <c:pt idx="888">
                  <c:v>1.776</c:v>
                </c:pt>
                <c:pt idx="889">
                  <c:v>1.778</c:v>
                </c:pt>
                <c:pt idx="890">
                  <c:v>1.78</c:v>
                </c:pt>
                <c:pt idx="891">
                  <c:v>1.782</c:v>
                </c:pt>
                <c:pt idx="892">
                  <c:v>1.784</c:v>
                </c:pt>
                <c:pt idx="893">
                  <c:v>1.786</c:v>
                </c:pt>
                <c:pt idx="894">
                  <c:v>1.788</c:v>
                </c:pt>
                <c:pt idx="895">
                  <c:v>1.79</c:v>
                </c:pt>
                <c:pt idx="896">
                  <c:v>1.792</c:v>
                </c:pt>
                <c:pt idx="897">
                  <c:v>1.794</c:v>
                </c:pt>
                <c:pt idx="898">
                  <c:v>1.796</c:v>
                </c:pt>
                <c:pt idx="899">
                  <c:v>1.798</c:v>
                </c:pt>
                <c:pt idx="900">
                  <c:v>1.8</c:v>
                </c:pt>
                <c:pt idx="901">
                  <c:v>1.802</c:v>
                </c:pt>
                <c:pt idx="902">
                  <c:v>1.804</c:v>
                </c:pt>
                <c:pt idx="903">
                  <c:v>1.806</c:v>
                </c:pt>
                <c:pt idx="904">
                  <c:v>1.808</c:v>
                </c:pt>
                <c:pt idx="905">
                  <c:v>1.81</c:v>
                </c:pt>
                <c:pt idx="906">
                  <c:v>1.812</c:v>
                </c:pt>
                <c:pt idx="907">
                  <c:v>1.814</c:v>
                </c:pt>
                <c:pt idx="908">
                  <c:v>1.816</c:v>
                </c:pt>
                <c:pt idx="909">
                  <c:v>1.818</c:v>
                </c:pt>
                <c:pt idx="910">
                  <c:v>1.82</c:v>
                </c:pt>
                <c:pt idx="911">
                  <c:v>1.822</c:v>
                </c:pt>
                <c:pt idx="912">
                  <c:v>1.824</c:v>
                </c:pt>
                <c:pt idx="913">
                  <c:v>1.826</c:v>
                </c:pt>
                <c:pt idx="914">
                  <c:v>1.828</c:v>
                </c:pt>
                <c:pt idx="915">
                  <c:v>1.83</c:v>
                </c:pt>
                <c:pt idx="916">
                  <c:v>1.832</c:v>
                </c:pt>
                <c:pt idx="917">
                  <c:v>1.834</c:v>
                </c:pt>
                <c:pt idx="918">
                  <c:v>1.836</c:v>
                </c:pt>
                <c:pt idx="919">
                  <c:v>1.838</c:v>
                </c:pt>
                <c:pt idx="920">
                  <c:v>1.84</c:v>
                </c:pt>
                <c:pt idx="921">
                  <c:v>1.842</c:v>
                </c:pt>
                <c:pt idx="922">
                  <c:v>1.844</c:v>
                </c:pt>
                <c:pt idx="923">
                  <c:v>1.846</c:v>
                </c:pt>
                <c:pt idx="924">
                  <c:v>1.848</c:v>
                </c:pt>
                <c:pt idx="925">
                  <c:v>1.85</c:v>
                </c:pt>
                <c:pt idx="926">
                  <c:v>1.852</c:v>
                </c:pt>
                <c:pt idx="927">
                  <c:v>1.854</c:v>
                </c:pt>
                <c:pt idx="928">
                  <c:v>1.856</c:v>
                </c:pt>
                <c:pt idx="929">
                  <c:v>1.858</c:v>
                </c:pt>
                <c:pt idx="930">
                  <c:v>1.86</c:v>
                </c:pt>
                <c:pt idx="931">
                  <c:v>1.862</c:v>
                </c:pt>
                <c:pt idx="932">
                  <c:v>1.864</c:v>
                </c:pt>
                <c:pt idx="933">
                  <c:v>1.866</c:v>
                </c:pt>
                <c:pt idx="934">
                  <c:v>1.868</c:v>
                </c:pt>
                <c:pt idx="935">
                  <c:v>1.87</c:v>
                </c:pt>
                <c:pt idx="936">
                  <c:v>1.872</c:v>
                </c:pt>
                <c:pt idx="937">
                  <c:v>1.874</c:v>
                </c:pt>
                <c:pt idx="938">
                  <c:v>1.876</c:v>
                </c:pt>
                <c:pt idx="939">
                  <c:v>1.878</c:v>
                </c:pt>
                <c:pt idx="940">
                  <c:v>1.88</c:v>
                </c:pt>
                <c:pt idx="941">
                  <c:v>1.882</c:v>
                </c:pt>
                <c:pt idx="942">
                  <c:v>1.884</c:v>
                </c:pt>
                <c:pt idx="943">
                  <c:v>1.886</c:v>
                </c:pt>
                <c:pt idx="944">
                  <c:v>1.888</c:v>
                </c:pt>
                <c:pt idx="945">
                  <c:v>1.89</c:v>
                </c:pt>
                <c:pt idx="946">
                  <c:v>1.892</c:v>
                </c:pt>
                <c:pt idx="947">
                  <c:v>1.894</c:v>
                </c:pt>
                <c:pt idx="948">
                  <c:v>1.896</c:v>
                </c:pt>
                <c:pt idx="949">
                  <c:v>1.898</c:v>
                </c:pt>
                <c:pt idx="950">
                  <c:v>1.9</c:v>
                </c:pt>
                <c:pt idx="951">
                  <c:v>1.901999999999999</c:v>
                </c:pt>
                <c:pt idx="952">
                  <c:v>1.903999999999999</c:v>
                </c:pt>
                <c:pt idx="953">
                  <c:v>1.905999999999999</c:v>
                </c:pt>
                <c:pt idx="954">
                  <c:v>1.907999999999999</c:v>
                </c:pt>
                <c:pt idx="955">
                  <c:v>1.91</c:v>
                </c:pt>
                <c:pt idx="956">
                  <c:v>1.911999999999999</c:v>
                </c:pt>
                <c:pt idx="957">
                  <c:v>1.913999999999999</c:v>
                </c:pt>
                <c:pt idx="958">
                  <c:v>1.915999999999999</c:v>
                </c:pt>
                <c:pt idx="959">
                  <c:v>1.917999999999999</c:v>
                </c:pt>
                <c:pt idx="960">
                  <c:v>1.92</c:v>
                </c:pt>
                <c:pt idx="961">
                  <c:v>1.921999999999999</c:v>
                </c:pt>
                <c:pt idx="962">
                  <c:v>1.923999999999999</c:v>
                </c:pt>
                <c:pt idx="963">
                  <c:v>1.925999999999999</c:v>
                </c:pt>
                <c:pt idx="964">
                  <c:v>1.927999999999999</c:v>
                </c:pt>
                <c:pt idx="965">
                  <c:v>1.93</c:v>
                </c:pt>
                <c:pt idx="966">
                  <c:v>1.931999999999999</c:v>
                </c:pt>
                <c:pt idx="967">
                  <c:v>1.933999999999999</c:v>
                </c:pt>
                <c:pt idx="968">
                  <c:v>1.935999999999999</c:v>
                </c:pt>
                <c:pt idx="969">
                  <c:v>1.937999999999999</c:v>
                </c:pt>
                <c:pt idx="970">
                  <c:v>1.94</c:v>
                </c:pt>
                <c:pt idx="971">
                  <c:v>1.941999999999999</c:v>
                </c:pt>
                <c:pt idx="972">
                  <c:v>1.944</c:v>
                </c:pt>
                <c:pt idx="973">
                  <c:v>1.946</c:v>
                </c:pt>
                <c:pt idx="974">
                  <c:v>1.948</c:v>
                </c:pt>
                <c:pt idx="975">
                  <c:v>1.95</c:v>
                </c:pt>
                <c:pt idx="976">
                  <c:v>1.952</c:v>
                </c:pt>
                <c:pt idx="977">
                  <c:v>1.954</c:v>
                </c:pt>
                <c:pt idx="978">
                  <c:v>1.956</c:v>
                </c:pt>
                <c:pt idx="979">
                  <c:v>1.958</c:v>
                </c:pt>
                <c:pt idx="980">
                  <c:v>1.96</c:v>
                </c:pt>
                <c:pt idx="981">
                  <c:v>1.962</c:v>
                </c:pt>
                <c:pt idx="982">
                  <c:v>1.964</c:v>
                </c:pt>
                <c:pt idx="983">
                  <c:v>1.966</c:v>
                </c:pt>
                <c:pt idx="984">
                  <c:v>1.968</c:v>
                </c:pt>
                <c:pt idx="985">
                  <c:v>1.97</c:v>
                </c:pt>
                <c:pt idx="986">
                  <c:v>1.972</c:v>
                </c:pt>
                <c:pt idx="987">
                  <c:v>1.974</c:v>
                </c:pt>
                <c:pt idx="988">
                  <c:v>1.976</c:v>
                </c:pt>
                <c:pt idx="989">
                  <c:v>1.978</c:v>
                </c:pt>
                <c:pt idx="990">
                  <c:v>1.98</c:v>
                </c:pt>
                <c:pt idx="991">
                  <c:v>1.982</c:v>
                </c:pt>
                <c:pt idx="992">
                  <c:v>1.984</c:v>
                </c:pt>
                <c:pt idx="993">
                  <c:v>1.986</c:v>
                </c:pt>
                <c:pt idx="994">
                  <c:v>1.988</c:v>
                </c:pt>
                <c:pt idx="995">
                  <c:v>1.99</c:v>
                </c:pt>
                <c:pt idx="996">
                  <c:v>1.992</c:v>
                </c:pt>
                <c:pt idx="997">
                  <c:v>1.994</c:v>
                </c:pt>
                <c:pt idx="998">
                  <c:v>1.996</c:v>
                </c:pt>
                <c:pt idx="999">
                  <c:v>1.998</c:v>
                </c:pt>
                <c:pt idx="1000">
                  <c:v>2.0</c:v>
                </c:pt>
                <c:pt idx="1001">
                  <c:v>2.002</c:v>
                </c:pt>
                <c:pt idx="1002">
                  <c:v>2.004</c:v>
                </c:pt>
                <c:pt idx="1003">
                  <c:v>2.006</c:v>
                </c:pt>
                <c:pt idx="1004">
                  <c:v>2.008</c:v>
                </c:pt>
                <c:pt idx="1005">
                  <c:v>2.01</c:v>
                </c:pt>
                <c:pt idx="1006">
                  <c:v>2.012</c:v>
                </c:pt>
                <c:pt idx="1007">
                  <c:v>2.014</c:v>
                </c:pt>
                <c:pt idx="1008">
                  <c:v>2.016</c:v>
                </c:pt>
                <c:pt idx="1009">
                  <c:v>2.018</c:v>
                </c:pt>
                <c:pt idx="1010">
                  <c:v>2.02</c:v>
                </c:pt>
                <c:pt idx="1011">
                  <c:v>2.022</c:v>
                </c:pt>
                <c:pt idx="1012">
                  <c:v>2.024</c:v>
                </c:pt>
                <c:pt idx="1013">
                  <c:v>2.026</c:v>
                </c:pt>
                <c:pt idx="1014">
                  <c:v>2.028</c:v>
                </c:pt>
                <c:pt idx="1015">
                  <c:v>2.03</c:v>
                </c:pt>
                <c:pt idx="1016">
                  <c:v>2.032</c:v>
                </c:pt>
                <c:pt idx="1017">
                  <c:v>2.034</c:v>
                </c:pt>
                <c:pt idx="1018">
                  <c:v>2.036</c:v>
                </c:pt>
                <c:pt idx="1019">
                  <c:v>2.038</c:v>
                </c:pt>
                <c:pt idx="1020">
                  <c:v>2.04</c:v>
                </c:pt>
                <c:pt idx="1021">
                  <c:v>2.042</c:v>
                </c:pt>
                <c:pt idx="1022">
                  <c:v>2.044</c:v>
                </c:pt>
                <c:pt idx="1023">
                  <c:v>2.046</c:v>
                </c:pt>
                <c:pt idx="1024">
                  <c:v>2.048</c:v>
                </c:pt>
                <c:pt idx="1025">
                  <c:v>2.05</c:v>
                </c:pt>
                <c:pt idx="1026">
                  <c:v>2.052</c:v>
                </c:pt>
                <c:pt idx="1027">
                  <c:v>2.054</c:v>
                </c:pt>
                <c:pt idx="1028">
                  <c:v>2.056</c:v>
                </c:pt>
                <c:pt idx="1029">
                  <c:v>2.058</c:v>
                </c:pt>
                <c:pt idx="1030">
                  <c:v>2.06</c:v>
                </c:pt>
                <c:pt idx="1031">
                  <c:v>2.062</c:v>
                </c:pt>
                <c:pt idx="1032">
                  <c:v>2.064</c:v>
                </c:pt>
                <c:pt idx="1033">
                  <c:v>2.066</c:v>
                </c:pt>
                <c:pt idx="1034">
                  <c:v>2.068</c:v>
                </c:pt>
                <c:pt idx="1035">
                  <c:v>2.07</c:v>
                </c:pt>
                <c:pt idx="1036">
                  <c:v>2.072</c:v>
                </c:pt>
                <c:pt idx="1037">
                  <c:v>2.074</c:v>
                </c:pt>
                <c:pt idx="1038">
                  <c:v>2.076</c:v>
                </c:pt>
                <c:pt idx="1039">
                  <c:v>2.078</c:v>
                </c:pt>
                <c:pt idx="1040">
                  <c:v>2.08</c:v>
                </c:pt>
                <c:pt idx="1041">
                  <c:v>2.082</c:v>
                </c:pt>
                <c:pt idx="1042">
                  <c:v>2.084</c:v>
                </c:pt>
                <c:pt idx="1043">
                  <c:v>2.086</c:v>
                </c:pt>
                <c:pt idx="1044">
                  <c:v>2.088</c:v>
                </c:pt>
                <c:pt idx="1045">
                  <c:v>2.09</c:v>
                </c:pt>
                <c:pt idx="1046">
                  <c:v>2.092</c:v>
                </c:pt>
                <c:pt idx="1047">
                  <c:v>2.094</c:v>
                </c:pt>
                <c:pt idx="1048">
                  <c:v>2.096</c:v>
                </c:pt>
                <c:pt idx="1049">
                  <c:v>2.098</c:v>
                </c:pt>
                <c:pt idx="1050">
                  <c:v>2.1</c:v>
                </c:pt>
                <c:pt idx="1051">
                  <c:v>2.102</c:v>
                </c:pt>
                <c:pt idx="1052">
                  <c:v>2.104</c:v>
                </c:pt>
                <c:pt idx="1053">
                  <c:v>2.106</c:v>
                </c:pt>
                <c:pt idx="1054">
                  <c:v>2.108</c:v>
                </c:pt>
                <c:pt idx="1055">
                  <c:v>2.11</c:v>
                </c:pt>
                <c:pt idx="1056">
                  <c:v>2.112</c:v>
                </c:pt>
                <c:pt idx="1057">
                  <c:v>2.114</c:v>
                </c:pt>
                <c:pt idx="1058">
                  <c:v>2.116</c:v>
                </c:pt>
                <c:pt idx="1059">
                  <c:v>2.118</c:v>
                </c:pt>
                <c:pt idx="1060">
                  <c:v>2.12</c:v>
                </c:pt>
                <c:pt idx="1061">
                  <c:v>2.122</c:v>
                </c:pt>
                <c:pt idx="1062">
                  <c:v>2.124</c:v>
                </c:pt>
                <c:pt idx="1063">
                  <c:v>2.126</c:v>
                </c:pt>
                <c:pt idx="1064">
                  <c:v>2.128</c:v>
                </c:pt>
                <c:pt idx="1065">
                  <c:v>2.13</c:v>
                </c:pt>
                <c:pt idx="1066">
                  <c:v>2.132</c:v>
                </c:pt>
                <c:pt idx="1067">
                  <c:v>2.134</c:v>
                </c:pt>
                <c:pt idx="1068">
                  <c:v>2.136</c:v>
                </c:pt>
                <c:pt idx="1069">
                  <c:v>2.138</c:v>
                </c:pt>
                <c:pt idx="1070">
                  <c:v>2.14</c:v>
                </c:pt>
                <c:pt idx="1071">
                  <c:v>2.142</c:v>
                </c:pt>
                <c:pt idx="1072">
                  <c:v>2.144</c:v>
                </c:pt>
                <c:pt idx="1073">
                  <c:v>2.146</c:v>
                </c:pt>
                <c:pt idx="1074">
                  <c:v>2.148</c:v>
                </c:pt>
                <c:pt idx="1075">
                  <c:v>2.15</c:v>
                </c:pt>
                <c:pt idx="1076">
                  <c:v>2.152</c:v>
                </c:pt>
                <c:pt idx="1077">
                  <c:v>2.154</c:v>
                </c:pt>
                <c:pt idx="1078">
                  <c:v>2.156</c:v>
                </c:pt>
                <c:pt idx="1079">
                  <c:v>2.158</c:v>
                </c:pt>
                <c:pt idx="1080">
                  <c:v>2.16</c:v>
                </c:pt>
                <c:pt idx="1081">
                  <c:v>2.162</c:v>
                </c:pt>
                <c:pt idx="1082">
                  <c:v>2.164</c:v>
                </c:pt>
                <c:pt idx="1083">
                  <c:v>2.166</c:v>
                </c:pt>
                <c:pt idx="1084">
                  <c:v>2.168</c:v>
                </c:pt>
                <c:pt idx="1085">
                  <c:v>2.17</c:v>
                </c:pt>
                <c:pt idx="1086">
                  <c:v>2.172</c:v>
                </c:pt>
                <c:pt idx="1087">
                  <c:v>2.174</c:v>
                </c:pt>
                <c:pt idx="1088">
                  <c:v>2.176</c:v>
                </c:pt>
                <c:pt idx="1089">
                  <c:v>2.178</c:v>
                </c:pt>
                <c:pt idx="1090">
                  <c:v>2.18</c:v>
                </c:pt>
                <c:pt idx="1091">
                  <c:v>2.182</c:v>
                </c:pt>
                <c:pt idx="1092">
                  <c:v>2.184</c:v>
                </c:pt>
                <c:pt idx="1093">
                  <c:v>2.186</c:v>
                </c:pt>
                <c:pt idx="1094">
                  <c:v>2.188</c:v>
                </c:pt>
                <c:pt idx="1095">
                  <c:v>2.19</c:v>
                </c:pt>
                <c:pt idx="1096">
                  <c:v>2.192</c:v>
                </c:pt>
                <c:pt idx="1097">
                  <c:v>2.194</c:v>
                </c:pt>
                <c:pt idx="1098">
                  <c:v>2.196</c:v>
                </c:pt>
                <c:pt idx="1099">
                  <c:v>2.198</c:v>
                </c:pt>
                <c:pt idx="1100">
                  <c:v>2.2</c:v>
                </c:pt>
                <c:pt idx="1101">
                  <c:v>2.202</c:v>
                </c:pt>
                <c:pt idx="1102">
                  <c:v>2.204</c:v>
                </c:pt>
                <c:pt idx="1103">
                  <c:v>2.206</c:v>
                </c:pt>
                <c:pt idx="1104">
                  <c:v>2.208</c:v>
                </c:pt>
                <c:pt idx="1105">
                  <c:v>2.21</c:v>
                </c:pt>
                <c:pt idx="1106">
                  <c:v>2.212</c:v>
                </c:pt>
                <c:pt idx="1107">
                  <c:v>2.214</c:v>
                </c:pt>
                <c:pt idx="1108">
                  <c:v>2.216</c:v>
                </c:pt>
                <c:pt idx="1109">
                  <c:v>2.218</c:v>
                </c:pt>
                <c:pt idx="1110">
                  <c:v>2.22</c:v>
                </c:pt>
                <c:pt idx="1111">
                  <c:v>2.222</c:v>
                </c:pt>
                <c:pt idx="1112">
                  <c:v>2.224</c:v>
                </c:pt>
                <c:pt idx="1113">
                  <c:v>2.226</c:v>
                </c:pt>
                <c:pt idx="1114">
                  <c:v>2.228</c:v>
                </c:pt>
                <c:pt idx="1115">
                  <c:v>2.23</c:v>
                </c:pt>
                <c:pt idx="1116">
                  <c:v>2.232</c:v>
                </c:pt>
                <c:pt idx="1117">
                  <c:v>2.234</c:v>
                </c:pt>
                <c:pt idx="1118">
                  <c:v>2.236</c:v>
                </c:pt>
                <c:pt idx="1119">
                  <c:v>2.238</c:v>
                </c:pt>
                <c:pt idx="1120">
                  <c:v>2.24</c:v>
                </c:pt>
                <c:pt idx="1121">
                  <c:v>2.242</c:v>
                </c:pt>
                <c:pt idx="1122">
                  <c:v>2.244</c:v>
                </c:pt>
                <c:pt idx="1123">
                  <c:v>2.246</c:v>
                </c:pt>
                <c:pt idx="1124">
                  <c:v>2.248</c:v>
                </c:pt>
                <c:pt idx="1125">
                  <c:v>2.25</c:v>
                </c:pt>
                <c:pt idx="1126">
                  <c:v>2.252</c:v>
                </c:pt>
                <c:pt idx="1127">
                  <c:v>2.254</c:v>
                </c:pt>
                <c:pt idx="1128">
                  <c:v>2.256</c:v>
                </c:pt>
                <c:pt idx="1129">
                  <c:v>2.258</c:v>
                </c:pt>
                <c:pt idx="1130">
                  <c:v>2.26</c:v>
                </c:pt>
                <c:pt idx="1131">
                  <c:v>2.262</c:v>
                </c:pt>
                <c:pt idx="1132">
                  <c:v>2.264</c:v>
                </c:pt>
                <c:pt idx="1133">
                  <c:v>2.266</c:v>
                </c:pt>
                <c:pt idx="1134">
                  <c:v>2.268</c:v>
                </c:pt>
                <c:pt idx="1135">
                  <c:v>2.27</c:v>
                </c:pt>
                <c:pt idx="1136">
                  <c:v>2.272</c:v>
                </c:pt>
                <c:pt idx="1137">
                  <c:v>2.274</c:v>
                </c:pt>
                <c:pt idx="1138">
                  <c:v>2.276</c:v>
                </c:pt>
                <c:pt idx="1139">
                  <c:v>2.278</c:v>
                </c:pt>
                <c:pt idx="1140">
                  <c:v>2.28</c:v>
                </c:pt>
                <c:pt idx="1141">
                  <c:v>2.282</c:v>
                </c:pt>
                <c:pt idx="1142">
                  <c:v>2.284</c:v>
                </c:pt>
                <c:pt idx="1143">
                  <c:v>2.286</c:v>
                </c:pt>
                <c:pt idx="1144">
                  <c:v>2.288</c:v>
                </c:pt>
                <c:pt idx="1145">
                  <c:v>2.29</c:v>
                </c:pt>
                <c:pt idx="1146">
                  <c:v>2.292</c:v>
                </c:pt>
                <c:pt idx="1147">
                  <c:v>2.294</c:v>
                </c:pt>
                <c:pt idx="1148">
                  <c:v>2.296</c:v>
                </c:pt>
                <c:pt idx="1149">
                  <c:v>2.298</c:v>
                </c:pt>
                <c:pt idx="1150">
                  <c:v>2.3</c:v>
                </c:pt>
                <c:pt idx="1151">
                  <c:v>2.302</c:v>
                </c:pt>
                <c:pt idx="1152">
                  <c:v>2.304</c:v>
                </c:pt>
                <c:pt idx="1153">
                  <c:v>2.306</c:v>
                </c:pt>
                <c:pt idx="1154">
                  <c:v>2.308</c:v>
                </c:pt>
                <c:pt idx="1155">
                  <c:v>2.31</c:v>
                </c:pt>
                <c:pt idx="1156">
                  <c:v>2.311999999999998</c:v>
                </c:pt>
                <c:pt idx="1157">
                  <c:v>2.314</c:v>
                </c:pt>
                <c:pt idx="1158">
                  <c:v>2.315999999999998</c:v>
                </c:pt>
                <c:pt idx="1159">
                  <c:v>2.318</c:v>
                </c:pt>
                <c:pt idx="1160">
                  <c:v>2.319999999999998</c:v>
                </c:pt>
                <c:pt idx="1161">
                  <c:v>2.322</c:v>
                </c:pt>
                <c:pt idx="1162">
                  <c:v>2.324</c:v>
                </c:pt>
                <c:pt idx="1163">
                  <c:v>2.326</c:v>
                </c:pt>
                <c:pt idx="1164">
                  <c:v>2.328</c:v>
                </c:pt>
                <c:pt idx="1165">
                  <c:v>2.33</c:v>
                </c:pt>
                <c:pt idx="1166">
                  <c:v>2.331999999999998</c:v>
                </c:pt>
                <c:pt idx="1167">
                  <c:v>2.334</c:v>
                </c:pt>
                <c:pt idx="1168">
                  <c:v>2.335999999999998</c:v>
                </c:pt>
                <c:pt idx="1169">
                  <c:v>2.338</c:v>
                </c:pt>
                <c:pt idx="1170">
                  <c:v>2.34</c:v>
                </c:pt>
                <c:pt idx="1171">
                  <c:v>2.342</c:v>
                </c:pt>
                <c:pt idx="1172">
                  <c:v>2.344</c:v>
                </c:pt>
                <c:pt idx="1173">
                  <c:v>2.346</c:v>
                </c:pt>
                <c:pt idx="1174">
                  <c:v>2.348</c:v>
                </c:pt>
                <c:pt idx="1175">
                  <c:v>2.35</c:v>
                </c:pt>
                <c:pt idx="1176">
                  <c:v>2.351999999999998</c:v>
                </c:pt>
                <c:pt idx="1177">
                  <c:v>2.354</c:v>
                </c:pt>
                <c:pt idx="1178">
                  <c:v>2.355999999999998</c:v>
                </c:pt>
                <c:pt idx="1179">
                  <c:v>2.358</c:v>
                </c:pt>
                <c:pt idx="1180">
                  <c:v>2.36</c:v>
                </c:pt>
                <c:pt idx="1181">
                  <c:v>2.362</c:v>
                </c:pt>
                <c:pt idx="1182">
                  <c:v>2.364</c:v>
                </c:pt>
                <c:pt idx="1183">
                  <c:v>2.366</c:v>
                </c:pt>
                <c:pt idx="1184">
                  <c:v>2.368</c:v>
                </c:pt>
                <c:pt idx="1185">
                  <c:v>2.37</c:v>
                </c:pt>
                <c:pt idx="1186">
                  <c:v>2.371999999999999</c:v>
                </c:pt>
                <c:pt idx="1187">
                  <c:v>2.374</c:v>
                </c:pt>
                <c:pt idx="1188">
                  <c:v>2.375999999999999</c:v>
                </c:pt>
                <c:pt idx="1189">
                  <c:v>2.378</c:v>
                </c:pt>
                <c:pt idx="1190">
                  <c:v>2.38</c:v>
                </c:pt>
                <c:pt idx="1191">
                  <c:v>2.382</c:v>
                </c:pt>
                <c:pt idx="1192">
                  <c:v>2.384</c:v>
                </c:pt>
                <c:pt idx="1193">
                  <c:v>2.386</c:v>
                </c:pt>
                <c:pt idx="1194">
                  <c:v>2.388</c:v>
                </c:pt>
                <c:pt idx="1195">
                  <c:v>2.39</c:v>
                </c:pt>
                <c:pt idx="1196">
                  <c:v>2.391999999999999</c:v>
                </c:pt>
                <c:pt idx="1197">
                  <c:v>2.394</c:v>
                </c:pt>
                <c:pt idx="1198">
                  <c:v>2.395999999999999</c:v>
                </c:pt>
                <c:pt idx="1199">
                  <c:v>2.398</c:v>
                </c:pt>
                <c:pt idx="1200">
                  <c:v>2.4</c:v>
                </c:pt>
                <c:pt idx="1201">
                  <c:v>2.402</c:v>
                </c:pt>
                <c:pt idx="1202">
                  <c:v>2.404</c:v>
                </c:pt>
                <c:pt idx="1203">
                  <c:v>2.406</c:v>
                </c:pt>
                <c:pt idx="1204">
                  <c:v>2.408</c:v>
                </c:pt>
                <c:pt idx="1205">
                  <c:v>2.41</c:v>
                </c:pt>
                <c:pt idx="1206">
                  <c:v>2.411999999999999</c:v>
                </c:pt>
                <c:pt idx="1207">
                  <c:v>2.414</c:v>
                </c:pt>
                <c:pt idx="1208">
                  <c:v>2.415999999999999</c:v>
                </c:pt>
                <c:pt idx="1209">
                  <c:v>2.418</c:v>
                </c:pt>
                <c:pt idx="1210">
                  <c:v>2.42</c:v>
                </c:pt>
                <c:pt idx="1211">
                  <c:v>2.422</c:v>
                </c:pt>
                <c:pt idx="1212">
                  <c:v>2.424</c:v>
                </c:pt>
                <c:pt idx="1213">
                  <c:v>2.426</c:v>
                </c:pt>
                <c:pt idx="1214">
                  <c:v>2.428</c:v>
                </c:pt>
                <c:pt idx="1215">
                  <c:v>2.43</c:v>
                </c:pt>
                <c:pt idx="1216">
                  <c:v>2.431999999999999</c:v>
                </c:pt>
                <c:pt idx="1217">
                  <c:v>2.434</c:v>
                </c:pt>
                <c:pt idx="1218">
                  <c:v>2.435999999999999</c:v>
                </c:pt>
                <c:pt idx="1219">
                  <c:v>2.438</c:v>
                </c:pt>
                <c:pt idx="1220">
                  <c:v>2.44</c:v>
                </c:pt>
                <c:pt idx="1221">
                  <c:v>2.442</c:v>
                </c:pt>
                <c:pt idx="1222">
                  <c:v>2.444</c:v>
                </c:pt>
                <c:pt idx="1223">
                  <c:v>2.446</c:v>
                </c:pt>
                <c:pt idx="1224">
                  <c:v>2.448</c:v>
                </c:pt>
                <c:pt idx="1225">
                  <c:v>2.45</c:v>
                </c:pt>
                <c:pt idx="1226">
                  <c:v>2.451999999999999</c:v>
                </c:pt>
                <c:pt idx="1227">
                  <c:v>2.454</c:v>
                </c:pt>
                <c:pt idx="1228">
                  <c:v>2.455999999999999</c:v>
                </c:pt>
                <c:pt idx="1229">
                  <c:v>2.458</c:v>
                </c:pt>
                <c:pt idx="1230">
                  <c:v>2.46</c:v>
                </c:pt>
                <c:pt idx="1231">
                  <c:v>2.462</c:v>
                </c:pt>
                <c:pt idx="1232">
                  <c:v>2.464</c:v>
                </c:pt>
                <c:pt idx="1233">
                  <c:v>2.466</c:v>
                </c:pt>
                <c:pt idx="1234">
                  <c:v>2.468</c:v>
                </c:pt>
                <c:pt idx="1235">
                  <c:v>2.47</c:v>
                </c:pt>
                <c:pt idx="1236">
                  <c:v>2.472</c:v>
                </c:pt>
                <c:pt idx="1237">
                  <c:v>2.474</c:v>
                </c:pt>
                <c:pt idx="1238">
                  <c:v>2.476</c:v>
                </c:pt>
                <c:pt idx="1239">
                  <c:v>2.478</c:v>
                </c:pt>
                <c:pt idx="1240">
                  <c:v>2.48</c:v>
                </c:pt>
                <c:pt idx="1241">
                  <c:v>2.482</c:v>
                </c:pt>
                <c:pt idx="1242">
                  <c:v>2.484</c:v>
                </c:pt>
                <c:pt idx="1243">
                  <c:v>2.486</c:v>
                </c:pt>
                <c:pt idx="1244">
                  <c:v>2.488</c:v>
                </c:pt>
                <c:pt idx="1245">
                  <c:v>2.49</c:v>
                </c:pt>
                <c:pt idx="1246">
                  <c:v>2.492</c:v>
                </c:pt>
                <c:pt idx="1247">
                  <c:v>2.494</c:v>
                </c:pt>
                <c:pt idx="1248">
                  <c:v>2.496</c:v>
                </c:pt>
                <c:pt idx="1249">
                  <c:v>2.498</c:v>
                </c:pt>
                <c:pt idx="1250">
                  <c:v>2.5</c:v>
                </c:pt>
                <c:pt idx="1251">
                  <c:v>2.502</c:v>
                </c:pt>
                <c:pt idx="1252">
                  <c:v>2.504</c:v>
                </c:pt>
                <c:pt idx="1253">
                  <c:v>2.506</c:v>
                </c:pt>
                <c:pt idx="1254">
                  <c:v>2.508</c:v>
                </c:pt>
                <c:pt idx="1255">
                  <c:v>2.51</c:v>
                </c:pt>
                <c:pt idx="1256">
                  <c:v>2.512</c:v>
                </c:pt>
                <c:pt idx="1257">
                  <c:v>2.514</c:v>
                </c:pt>
                <c:pt idx="1258">
                  <c:v>2.516</c:v>
                </c:pt>
                <c:pt idx="1259">
                  <c:v>2.518</c:v>
                </c:pt>
                <c:pt idx="1260">
                  <c:v>2.52</c:v>
                </c:pt>
                <c:pt idx="1261">
                  <c:v>2.522</c:v>
                </c:pt>
                <c:pt idx="1262">
                  <c:v>2.524</c:v>
                </c:pt>
                <c:pt idx="1263">
                  <c:v>2.526</c:v>
                </c:pt>
                <c:pt idx="1264">
                  <c:v>2.528</c:v>
                </c:pt>
                <c:pt idx="1265">
                  <c:v>2.53</c:v>
                </c:pt>
                <c:pt idx="1266">
                  <c:v>2.532</c:v>
                </c:pt>
                <c:pt idx="1267">
                  <c:v>2.534</c:v>
                </c:pt>
                <c:pt idx="1268">
                  <c:v>2.536</c:v>
                </c:pt>
                <c:pt idx="1269">
                  <c:v>2.538</c:v>
                </c:pt>
                <c:pt idx="1270">
                  <c:v>2.54</c:v>
                </c:pt>
                <c:pt idx="1271">
                  <c:v>2.542</c:v>
                </c:pt>
                <c:pt idx="1272">
                  <c:v>2.544</c:v>
                </c:pt>
                <c:pt idx="1273">
                  <c:v>2.546</c:v>
                </c:pt>
                <c:pt idx="1274">
                  <c:v>2.548</c:v>
                </c:pt>
                <c:pt idx="1275">
                  <c:v>2.55</c:v>
                </c:pt>
                <c:pt idx="1276">
                  <c:v>2.552</c:v>
                </c:pt>
                <c:pt idx="1277">
                  <c:v>2.554</c:v>
                </c:pt>
                <c:pt idx="1278">
                  <c:v>2.556</c:v>
                </c:pt>
                <c:pt idx="1279">
                  <c:v>2.558</c:v>
                </c:pt>
                <c:pt idx="1280">
                  <c:v>2.56</c:v>
                </c:pt>
                <c:pt idx="1281">
                  <c:v>2.562</c:v>
                </c:pt>
                <c:pt idx="1282">
                  <c:v>2.564</c:v>
                </c:pt>
                <c:pt idx="1283">
                  <c:v>2.566</c:v>
                </c:pt>
                <c:pt idx="1284">
                  <c:v>2.568</c:v>
                </c:pt>
                <c:pt idx="1285">
                  <c:v>2.57</c:v>
                </c:pt>
                <c:pt idx="1286">
                  <c:v>2.572</c:v>
                </c:pt>
                <c:pt idx="1287">
                  <c:v>2.574</c:v>
                </c:pt>
                <c:pt idx="1288">
                  <c:v>2.576</c:v>
                </c:pt>
                <c:pt idx="1289">
                  <c:v>2.578</c:v>
                </c:pt>
                <c:pt idx="1290">
                  <c:v>2.58</c:v>
                </c:pt>
                <c:pt idx="1291">
                  <c:v>2.582</c:v>
                </c:pt>
                <c:pt idx="1292">
                  <c:v>2.584</c:v>
                </c:pt>
                <c:pt idx="1293">
                  <c:v>2.586</c:v>
                </c:pt>
                <c:pt idx="1294">
                  <c:v>2.588</c:v>
                </c:pt>
                <c:pt idx="1295">
                  <c:v>2.59</c:v>
                </c:pt>
                <c:pt idx="1296">
                  <c:v>2.592</c:v>
                </c:pt>
                <c:pt idx="1297">
                  <c:v>2.594</c:v>
                </c:pt>
                <c:pt idx="1298">
                  <c:v>2.596</c:v>
                </c:pt>
                <c:pt idx="1299">
                  <c:v>2.598</c:v>
                </c:pt>
                <c:pt idx="1300">
                  <c:v>2.6</c:v>
                </c:pt>
                <c:pt idx="1301">
                  <c:v>2.602</c:v>
                </c:pt>
                <c:pt idx="1302">
                  <c:v>2.604</c:v>
                </c:pt>
                <c:pt idx="1303">
                  <c:v>2.606</c:v>
                </c:pt>
                <c:pt idx="1304">
                  <c:v>2.608</c:v>
                </c:pt>
                <c:pt idx="1305">
                  <c:v>2.61</c:v>
                </c:pt>
                <c:pt idx="1306">
                  <c:v>2.612</c:v>
                </c:pt>
                <c:pt idx="1307">
                  <c:v>2.614</c:v>
                </c:pt>
                <c:pt idx="1308">
                  <c:v>2.616</c:v>
                </c:pt>
                <c:pt idx="1309">
                  <c:v>2.618</c:v>
                </c:pt>
                <c:pt idx="1310">
                  <c:v>2.62</c:v>
                </c:pt>
                <c:pt idx="1311">
                  <c:v>2.622</c:v>
                </c:pt>
                <c:pt idx="1312">
                  <c:v>2.624</c:v>
                </c:pt>
                <c:pt idx="1313">
                  <c:v>2.626</c:v>
                </c:pt>
                <c:pt idx="1314">
                  <c:v>2.628</c:v>
                </c:pt>
                <c:pt idx="1315">
                  <c:v>2.63</c:v>
                </c:pt>
                <c:pt idx="1316">
                  <c:v>2.632</c:v>
                </c:pt>
                <c:pt idx="1317">
                  <c:v>2.634</c:v>
                </c:pt>
                <c:pt idx="1318">
                  <c:v>2.636</c:v>
                </c:pt>
                <c:pt idx="1319">
                  <c:v>2.638</c:v>
                </c:pt>
                <c:pt idx="1320">
                  <c:v>2.64</c:v>
                </c:pt>
                <c:pt idx="1321">
                  <c:v>2.642</c:v>
                </c:pt>
                <c:pt idx="1322">
                  <c:v>2.644</c:v>
                </c:pt>
                <c:pt idx="1323">
                  <c:v>2.646</c:v>
                </c:pt>
                <c:pt idx="1324">
                  <c:v>2.648</c:v>
                </c:pt>
                <c:pt idx="1325">
                  <c:v>2.65</c:v>
                </c:pt>
                <c:pt idx="1326">
                  <c:v>2.652</c:v>
                </c:pt>
                <c:pt idx="1327">
                  <c:v>2.654</c:v>
                </c:pt>
                <c:pt idx="1328">
                  <c:v>2.656</c:v>
                </c:pt>
                <c:pt idx="1329">
                  <c:v>2.658</c:v>
                </c:pt>
                <c:pt idx="1330">
                  <c:v>2.66</c:v>
                </c:pt>
                <c:pt idx="1331">
                  <c:v>2.662</c:v>
                </c:pt>
                <c:pt idx="1332">
                  <c:v>2.664</c:v>
                </c:pt>
                <c:pt idx="1333">
                  <c:v>2.666</c:v>
                </c:pt>
                <c:pt idx="1334">
                  <c:v>2.668</c:v>
                </c:pt>
                <c:pt idx="1335">
                  <c:v>2.67</c:v>
                </c:pt>
                <c:pt idx="1336">
                  <c:v>2.672</c:v>
                </c:pt>
                <c:pt idx="1337">
                  <c:v>2.674</c:v>
                </c:pt>
                <c:pt idx="1338">
                  <c:v>2.676</c:v>
                </c:pt>
                <c:pt idx="1339">
                  <c:v>2.678</c:v>
                </c:pt>
                <c:pt idx="1340">
                  <c:v>2.68</c:v>
                </c:pt>
                <c:pt idx="1341">
                  <c:v>2.682</c:v>
                </c:pt>
                <c:pt idx="1342">
                  <c:v>2.684</c:v>
                </c:pt>
                <c:pt idx="1343">
                  <c:v>2.686</c:v>
                </c:pt>
                <c:pt idx="1344">
                  <c:v>2.688</c:v>
                </c:pt>
                <c:pt idx="1345">
                  <c:v>2.69</c:v>
                </c:pt>
                <c:pt idx="1346">
                  <c:v>2.692</c:v>
                </c:pt>
                <c:pt idx="1347">
                  <c:v>2.694</c:v>
                </c:pt>
                <c:pt idx="1348">
                  <c:v>2.696</c:v>
                </c:pt>
                <c:pt idx="1349">
                  <c:v>2.698</c:v>
                </c:pt>
                <c:pt idx="1350">
                  <c:v>2.7</c:v>
                </c:pt>
                <c:pt idx="1351">
                  <c:v>2.702</c:v>
                </c:pt>
                <c:pt idx="1352">
                  <c:v>2.704</c:v>
                </c:pt>
                <c:pt idx="1353">
                  <c:v>2.706</c:v>
                </c:pt>
                <c:pt idx="1354">
                  <c:v>2.708</c:v>
                </c:pt>
                <c:pt idx="1355">
                  <c:v>2.71</c:v>
                </c:pt>
                <c:pt idx="1356">
                  <c:v>2.712</c:v>
                </c:pt>
                <c:pt idx="1357">
                  <c:v>2.714</c:v>
                </c:pt>
                <c:pt idx="1358">
                  <c:v>2.716</c:v>
                </c:pt>
                <c:pt idx="1359">
                  <c:v>2.718</c:v>
                </c:pt>
                <c:pt idx="1360">
                  <c:v>2.72</c:v>
                </c:pt>
                <c:pt idx="1361">
                  <c:v>2.722</c:v>
                </c:pt>
                <c:pt idx="1362">
                  <c:v>2.724</c:v>
                </c:pt>
                <c:pt idx="1363">
                  <c:v>2.726</c:v>
                </c:pt>
                <c:pt idx="1364">
                  <c:v>2.728</c:v>
                </c:pt>
                <c:pt idx="1365">
                  <c:v>2.73</c:v>
                </c:pt>
                <c:pt idx="1366">
                  <c:v>2.732</c:v>
                </c:pt>
                <c:pt idx="1367">
                  <c:v>2.734</c:v>
                </c:pt>
                <c:pt idx="1368">
                  <c:v>2.736</c:v>
                </c:pt>
                <c:pt idx="1369">
                  <c:v>2.738</c:v>
                </c:pt>
                <c:pt idx="1370">
                  <c:v>2.74</c:v>
                </c:pt>
                <c:pt idx="1371">
                  <c:v>2.742</c:v>
                </c:pt>
                <c:pt idx="1372">
                  <c:v>2.744</c:v>
                </c:pt>
                <c:pt idx="1373">
                  <c:v>2.746</c:v>
                </c:pt>
                <c:pt idx="1374">
                  <c:v>2.748</c:v>
                </c:pt>
                <c:pt idx="1375">
                  <c:v>2.75</c:v>
                </c:pt>
                <c:pt idx="1376">
                  <c:v>2.752</c:v>
                </c:pt>
                <c:pt idx="1377">
                  <c:v>2.754</c:v>
                </c:pt>
                <c:pt idx="1378">
                  <c:v>2.756</c:v>
                </c:pt>
                <c:pt idx="1379">
                  <c:v>2.758</c:v>
                </c:pt>
                <c:pt idx="1380">
                  <c:v>2.76</c:v>
                </c:pt>
                <c:pt idx="1381">
                  <c:v>2.762</c:v>
                </c:pt>
                <c:pt idx="1382">
                  <c:v>2.764</c:v>
                </c:pt>
                <c:pt idx="1383">
                  <c:v>2.766</c:v>
                </c:pt>
                <c:pt idx="1384">
                  <c:v>2.768</c:v>
                </c:pt>
                <c:pt idx="1385">
                  <c:v>2.77</c:v>
                </c:pt>
                <c:pt idx="1386">
                  <c:v>2.772</c:v>
                </c:pt>
                <c:pt idx="1387">
                  <c:v>2.774</c:v>
                </c:pt>
                <c:pt idx="1388">
                  <c:v>2.776</c:v>
                </c:pt>
                <c:pt idx="1389">
                  <c:v>2.778</c:v>
                </c:pt>
                <c:pt idx="1390">
                  <c:v>2.78</c:v>
                </c:pt>
                <c:pt idx="1391">
                  <c:v>2.782</c:v>
                </c:pt>
                <c:pt idx="1392">
                  <c:v>2.784</c:v>
                </c:pt>
                <c:pt idx="1393">
                  <c:v>2.786</c:v>
                </c:pt>
                <c:pt idx="1394">
                  <c:v>2.788</c:v>
                </c:pt>
                <c:pt idx="1395">
                  <c:v>2.79</c:v>
                </c:pt>
                <c:pt idx="1396">
                  <c:v>2.792</c:v>
                </c:pt>
                <c:pt idx="1397">
                  <c:v>2.794</c:v>
                </c:pt>
                <c:pt idx="1398">
                  <c:v>2.796</c:v>
                </c:pt>
                <c:pt idx="1399">
                  <c:v>2.798</c:v>
                </c:pt>
                <c:pt idx="1400">
                  <c:v>2.8</c:v>
                </c:pt>
                <c:pt idx="1401">
                  <c:v>2.802</c:v>
                </c:pt>
                <c:pt idx="1402">
                  <c:v>2.804</c:v>
                </c:pt>
                <c:pt idx="1403">
                  <c:v>2.806</c:v>
                </c:pt>
                <c:pt idx="1404">
                  <c:v>2.808</c:v>
                </c:pt>
                <c:pt idx="1405">
                  <c:v>2.81</c:v>
                </c:pt>
                <c:pt idx="1406">
                  <c:v>2.811999999999998</c:v>
                </c:pt>
                <c:pt idx="1407">
                  <c:v>2.814</c:v>
                </c:pt>
                <c:pt idx="1408">
                  <c:v>2.815999999999998</c:v>
                </c:pt>
                <c:pt idx="1409">
                  <c:v>2.818</c:v>
                </c:pt>
                <c:pt idx="1410">
                  <c:v>2.82</c:v>
                </c:pt>
                <c:pt idx="1411">
                  <c:v>2.822</c:v>
                </c:pt>
                <c:pt idx="1412">
                  <c:v>2.824</c:v>
                </c:pt>
                <c:pt idx="1413">
                  <c:v>2.826</c:v>
                </c:pt>
                <c:pt idx="1414">
                  <c:v>2.828</c:v>
                </c:pt>
                <c:pt idx="1415">
                  <c:v>2.83</c:v>
                </c:pt>
                <c:pt idx="1416">
                  <c:v>2.831999999999998</c:v>
                </c:pt>
                <c:pt idx="1417">
                  <c:v>2.834</c:v>
                </c:pt>
                <c:pt idx="1418">
                  <c:v>2.835999999999998</c:v>
                </c:pt>
                <c:pt idx="1419">
                  <c:v>2.838</c:v>
                </c:pt>
                <c:pt idx="1420">
                  <c:v>2.84</c:v>
                </c:pt>
                <c:pt idx="1421">
                  <c:v>2.842</c:v>
                </c:pt>
                <c:pt idx="1422">
                  <c:v>2.844</c:v>
                </c:pt>
                <c:pt idx="1423">
                  <c:v>2.846</c:v>
                </c:pt>
                <c:pt idx="1424">
                  <c:v>2.848</c:v>
                </c:pt>
                <c:pt idx="1425">
                  <c:v>2.85</c:v>
                </c:pt>
                <c:pt idx="1426">
                  <c:v>2.851999999999998</c:v>
                </c:pt>
                <c:pt idx="1427">
                  <c:v>2.854</c:v>
                </c:pt>
                <c:pt idx="1428">
                  <c:v>2.855999999999998</c:v>
                </c:pt>
                <c:pt idx="1429">
                  <c:v>2.858</c:v>
                </c:pt>
                <c:pt idx="1430">
                  <c:v>2.86</c:v>
                </c:pt>
                <c:pt idx="1431">
                  <c:v>2.862</c:v>
                </c:pt>
                <c:pt idx="1432">
                  <c:v>2.864</c:v>
                </c:pt>
                <c:pt idx="1433">
                  <c:v>2.866</c:v>
                </c:pt>
                <c:pt idx="1434">
                  <c:v>2.868</c:v>
                </c:pt>
                <c:pt idx="1435">
                  <c:v>2.87</c:v>
                </c:pt>
                <c:pt idx="1436">
                  <c:v>2.871999999999999</c:v>
                </c:pt>
                <c:pt idx="1437">
                  <c:v>2.874</c:v>
                </c:pt>
                <c:pt idx="1438">
                  <c:v>2.875999999999999</c:v>
                </c:pt>
                <c:pt idx="1439">
                  <c:v>2.878</c:v>
                </c:pt>
                <c:pt idx="1440">
                  <c:v>2.88</c:v>
                </c:pt>
                <c:pt idx="1441">
                  <c:v>2.882</c:v>
                </c:pt>
                <c:pt idx="1442">
                  <c:v>2.884</c:v>
                </c:pt>
                <c:pt idx="1443">
                  <c:v>2.886</c:v>
                </c:pt>
                <c:pt idx="1444">
                  <c:v>2.888</c:v>
                </c:pt>
                <c:pt idx="1445">
                  <c:v>2.89</c:v>
                </c:pt>
                <c:pt idx="1446">
                  <c:v>2.891999999999999</c:v>
                </c:pt>
                <c:pt idx="1447">
                  <c:v>2.894</c:v>
                </c:pt>
                <c:pt idx="1448">
                  <c:v>2.895999999999999</c:v>
                </c:pt>
                <c:pt idx="1449">
                  <c:v>2.898</c:v>
                </c:pt>
                <c:pt idx="1450">
                  <c:v>2.9</c:v>
                </c:pt>
                <c:pt idx="1451">
                  <c:v>2.902</c:v>
                </c:pt>
                <c:pt idx="1452">
                  <c:v>2.904</c:v>
                </c:pt>
                <c:pt idx="1453">
                  <c:v>2.906</c:v>
                </c:pt>
                <c:pt idx="1454">
                  <c:v>2.908</c:v>
                </c:pt>
                <c:pt idx="1455">
                  <c:v>2.91</c:v>
                </c:pt>
                <c:pt idx="1456">
                  <c:v>2.911999999999999</c:v>
                </c:pt>
                <c:pt idx="1457">
                  <c:v>2.914</c:v>
                </c:pt>
                <c:pt idx="1458">
                  <c:v>2.915999999999999</c:v>
                </c:pt>
                <c:pt idx="1459">
                  <c:v>2.918</c:v>
                </c:pt>
                <c:pt idx="1460">
                  <c:v>2.92</c:v>
                </c:pt>
                <c:pt idx="1461">
                  <c:v>2.922</c:v>
                </c:pt>
                <c:pt idx="1462">
                  <c:v>2.924</c:v>
                </c:pt>
                <c:pt idx="1463">
                  <c:v>2.926</c:v>
                </c:pt>
                <c:pt idx="1464">
                  <c:v>2.928</c:v>
                </c:pt>
                <c:pt idx="1465">
                  <c:v>2.93</c:v>
                </c:pt>
                <c:pt idx="1466">
                  <c:v>2.931999999999999</c:v>
                </c:pt>
                <c:pt idx="1467">
                  <c:v>2.934</c:v>
                </c:pt>
                <c:pt idx="1468">
                  <c:v>2.935999999999999</c:v>
                </c:pt>
                <c:pt idx="1469">
                  <c:v>2.938</c:v>
                </c:pt>
                <c:pt idx="1470">
                  <c:v>2.94</c:v>
                </c:pt>
                <c:pt idx="1471">
                  <c:v>2.942</c:v>
                </c:pt>
                <c:pt idx="1472">
                  <c:v>2.944</c:v>
                </c:pt>
                <c:pt idx="1473">
                  <c:v>2.946</c:v>
                </c:pt>
                <c:pt idx="1474">
                  <c:v>2.948</c:v>
                </c:pt>
                <c:pt idx="1475">
                  <c:v>2.95</c:v>
                </c:pt>
                <c:pt idx="1476">
                  <c:v>2.951999999999999</c:v>
                </c:pt>
                <c:pt idx="1477">
                  <c:v>2.954</c:v>
                </c:pt>
                <c:pt idx="1478">
                  <c:v>2.955999999999999</c:v>
                </c:pt>
                <c:pt idx="1479">
                  <c:v>2.958</c:v>
                </c:pt>
                <c:pt idx="1480">
                  <c:v>2.96</c:v>
                </c:pt>
                <c:pt idx="1481">
                  <c:v>2.962</c:v>
                </c:pt>
                <c:pt idx="1482">
                  <c:v>2.964</c:v>
                </c:pt>
                <c:pt idx="1483">
                  <c:v>2.966</c:v>
                </c:pt>
                <c:pt idx="1484">
                  <c:v>2.968</c:v>
                </c:pt>
                <c:pt idx="1485">
                  <c:v>2.97</c:v>
                </c:pt>
                <c:pt idx="1486">
                  <c:v>2.972</c:v>
                </c:pt>
                <c:pt idx="1487">
                  <c:v>2.974</c:v>
                </c:pt>
                <c:pt idx="1488">
                  <c:v>2.976</c:v>
                </c:pt>
                <c:pt idx="1489">
                  <c:v>2.978</c:v>
                </c:pt>
                <c:pt idx="1490">
                  <c:v>2.98</c:v>
                </c:pt>
                <c:pt idx="1491">
                  <c:v>2.982</c:v>
                </c:pt>
                <c:pt idx="1492">
                  <c:v>2.984</c:v>
                </c:pt>
                <c:pt idx="1493">
                  <c:v>2.986</c:v>
                </c:pt>
                <c:pt idx="1494">
                  <c:v>2.988</c:v>
                </c:pt>
                <c:pt idx="1495">
                  <c:v>2.99</c:v>
                </c:pt>
                <c:pt idx="1496">
                  <c:v>2.992</c:v>
                </c:pt>
                <c:pt idx="1497">
                  <c:v>2.994</c:v>
                </c:pt>
                <c:pt idx="1498">
                  <c:v>2.996</c:v>
                </c:pt>
                <c:pt idx="1499">
                  <c:v>2.998</c:v>
                </c:pt>
                <c:pt idx="1500">
                  <c:v>3.0</c:v>
                </c:pt>
                <c:pt idx="1501">
                  <c:v>3.002</c:v>
                </c:pt>
                <c:pt idx="1502">
                  <c:v>3.004</c:v>
                </c:pt>
                <c:pt idx="1503">
                  <c:v>3.006</c:v>
                </c:pt>
                <c:pt idx="1504">
                  <c:v>3.008</c:v>
                </c:pt>
                <c:pt idx="1505">
                  <c:v>3.01</c:v>
                </c:pt>
                <c:pt idx="1506">
                  <c:v>3.012</c:v>
                </c:pt>
                <c:pt idx="1507">
                  <c:v>3.014</c:v>
                </c:pt>
                <c:pt idx="1508">
                  <c:v>3.016</c:v>
                </c:pt>
                <c:pt idx="1509">
                  <c:v>3.018</c:v>
                </c:pt>
                <c:pt idx="1510">
                  <c:v>3.02</c:v>
                </c:pt>
                <c:pt idx="1511">
                  <c:v>3.022</c:v>
                </c:pt>
                <c:pt idx="1512">
                  <c:v>3.024</c:v>
                </c:pt>
                <c:pt idx="1513">
                  <c:v>3.026</c:v>
                </c:pt>
                <c:pt idx="1514">
                  <c:v>3.028</c:v>
                </c:pt>
                <c:pt idx="1515">
                  <c:v>3.03</c:v>
                </c:pt>
                <c:pt idx="1516">
                  <c:v>3.032</c:v>
                </c:pt>
                <c:pt idx="1517">
                  <c:v>3.034</c:v>
                </c:pt>
                <c:pt idx="1518">
                  <c:v>3.036</c:v>
                </c:pt>
                <c:pt idx="1519">
                  <c:v>3.038</c:v>
                </c:pt>
                <c:pt idx="1520">
                  <c:v>3.04</c:v>
                </c:pt>
                <c:pt idx="1521">
                  <c:v>3.042</c:v>
                </c:pt>
                <c:pt idx="1522">
                  <c:v>3.044</c:v>
                </c:pt>
                <c:pt idx="1523">
                  <c:v>3.046</c:v>
                </c:pt>
                <c:pt idx="1524">
                  <c:v>3.048</c:v>
                </c:pt>
                <c:pt idx="1525">
                  <c:v>3.05</c:v>
                </c:pt>
                <c:pt idx="1526">
                  <c:v>3.052</c:v>
                </c:pt>
                <c:pt idx="1527">
                  <c:v>3.054</c:v>
                </c:pt>
                <c:pt idx="1528">
                  <c:v>3.056</c:v>
                </c:pt>
                <c:pt idx="1529">
                  <c:v>3.058</c:v>
                </c:pt>
                <c:pt idx="1530">
                  <c:v>3.06</c:v>
                </c:pt>
                <c:pt idx="1531">
                  <c:v>3.062</c:v>
                </c:pt>
                <c:pt idx="1532">
                  <c:v>3.064</c:v>
                </c:pt>
                <c:pt idx="1533">
                  <c:v>3.066</c:v>
                </c:pt>
                <c:pt idx="1534">
                  <c:v>3.068</c:v>
                </c:pt>
                <c:pt idx="1535">
                  <c:v>3.07</c:v>
                </c:pt>
                <c:pt idx="1536">
                  <c:v>3.072</c:v>
                </c:pt>
                <c:pt idx="1537">
                  <c:v>3.074</c:v>
                </c:pt>
                <c:pt idx="1538">
                  <c:v>3.076</c:v>
                </c:pt>
                <c:pt idx="1539">
                  <c:v>3.078</c:v>
                </c:pt>
                <c:pt idx="1540">
                  <c:v>3.08</c:v>
                </c:pt>
                <c:pt idx="1541">
                  <c:v>3.082</c:v>
                </c:pt>
                <c:pt idx="1542">
                  <c:v>3.084</c:v>
                </c:pt>
                <c:pt idx="1543">
                  <c:v>3.086</c:v>
                </c:pt>
                <c:pt idx="1544">
                  <c:v>3.088</c:v>
                </c:pt>
                <c:pt idx="1545">
                  <c:v>3.09</c:v>
                </c:pt>
                <c:pt idx="1546">
                  <c:v>3.092</c:v>
                </c:pt>
                <c:pt idx="1547">
                  <c:v>3.094</c:v>
                </c:pt>
                <c:pt idx="1548">
                  <c:v>3.096</c:v>
                </c:pt>
                <c:pt idx="1549">
                  <c:v>3.098</c:v>
                </c:pt>
                <c:pt idx="1550">
                  <c:v>3.1</c:v>
                </c:pt>
                <c:pt idx="1551">
                  <c:v>3.102</c:v>
                </c:pt>
                <c:pt idx="1552">
                  <c:v>3.104</c:v>
                </c:pt>
                <c:pt idx="1553">
                  <c:v>3.106</c:v>
                </c:pt>
                <c:pt idx="1554">
                  <c:v>3.108</c:v>
                </c:pt>
                <c:pt idx="1555">
                  <c:v>3.11</c:v>
                </c:pt>
                <c:pt idx="1556">
                  <c:v>3.112</c:v>
                </c:pt>
                <c:pt idx="1557">
                  <c:v>3.114</c:v>
                </c:pt>
                <c:pt idx="1558">
                  <c:v>3.116</c:v>
                </c:pt>
                <c:pt idx="1559">
                  <c:v>3.118</c:v>
                </c:pt>
                <c:pt idx="1560">
                  <c:v>3.12</c:v>
                </c:pt>
                <c:pt idx="1561">
                  <c:v>3.122</c:v>
                </c:pt>
                <c:pt idx="1562">
                  <c:v>3.124</c:v>
                </c:pt>
                <c:pt idx="1563">
                  <c:v>3.126</c:v>
                </c:pt>
                <c:pt idx="1564">
                  <c:v>3.128</c:v>
                </c:pt>
                <c:pt idx="1565">
                  <c:v>3.13</c:v>
                </c:pt>
                <c:pt idx="1566">
                  <c:v>3.132</c:v>
                </c:pt>
                <c:pt idx="1567">
                  <c:v>3.134</c:v>
                </c:pt>
                <c:pt idx="1568">
                  <c:v>3.136</c:v>
                </c:pt>
                <c:pt idx="1569">
                  <c:v>3.138</c:v>
                </c:pt>
                <c:pt idx="1570">
                  <c:v>3.14</c:v>
                </c:pt>
                <c:pt idx="1571">
                  <c:v>3.142</c:v>
                </c:pt>
                <c:pt idx="1572">
                  <c:v>3.144</c:v>
                </c:pt>
                <c:pt idx="1573">
                  <c:v>3.146</c:v>
                </c:pt>
                <c:pt idx="1574">
                  <c:v>3.148</c:v>
                </c:pt>
                <c:pt idx="1575">
                  <c:v>3.15</c:v>
                </c:pt>
                <c:pt idx="1576">
                  <c:v>3.152</c:v>
                </c:pt>
                <c:pt idx="1577">
                  <c:v>3.154</c:v>
                </c:pt>
                <c:pt idx="1578">
                  <c:v>3.156</c:v>
                </c:pt>
                <c:pt idx="1579">
                  <c:v>3.158</c:v>
                </c:pt>
                <c:pt idx="1580">
                  <c:v>3.16</c:v>
                </c:pt>
                <c:pt idx="1581">
                  <c:v>3.162</c:v>
                </c:pt>
                <c:pt idx="1582">
                  <c:v>3.164</c:v>
                </c:pt>
                <c:pt idx="1583">
                  <c:v>3.166</c:v>
                </c:pt>
                <c:pt idx="1584">
                  <c:v>3.168</c:v>
                </c:pt>
                <c:pt idx="1585">
                  <c:v>3.17</c:v>
                </c:pt>
                <c:pt idx="1586">
                  <c:v>3.172</c:v>
                </c:pt>
                <c:pt idx="1587">
                  <c:v>3.174</c:v>
                </c:pt>
                <c:pt idx="1588">
                  <c:v>3.176</c:v>
                </c:pt>
                <c:pt idx="1589">
                  <c:v>3.178</c:v>
                </c:pt>
                <c:pt idx="1590">
                  <c:v>3.18</c:v>
                </c:pt>
                <c:pt idx="1591">
                  <c:v>3.182</c:v>
                </c:pt>
                <c:pt idx="1592">
                  <c:v>3.184</c:v>
                </c:pt>
                <c:pt idx="1593">
                  <c:v>3.186</c:v>
                </c:pt>
                <c:pt idx="1594">
                  <c:v>3.188</c:v>
                </c:pt>
                <c:pt idx="1595">
                  <c:v>3.19</c:v>
                </c:pt>
                <c:pt idx="1596">
                  <c:v>3.192</c:v>
                </c:pt>
                <c:pt idx="1597">
                  <c:v>3.194</c:v>
                </c:pt>
                <c:pt idx="1598">
                  <c:v>3.196</c:v>
                </c:pt>
                <c:pt idx="1599">
                  <c:v>3.198</c:v>
                </c:pt>
                <c:pt idx="1600">
                  <c:v>3.2</c:v>
                </c:pt>
                <c:pt idx="1601">
                  <c:v>3.202</c:v>
                </c:pt>
                <c:pt idx="1602">
                  <c:v>3.204</c:v>
                </c:pt>
                <c:pt idx="1603">
                  <c:v>3.206</c:v>
                </c:pt>
                <c:pt idx="1604">
                  <c:v>3.208</c:v>
                </c:pt>
                <c:pt idx="1605">
                  <c:v>3.21</c:v>
                </c:pt>
                <c:pt idx="1606">
                  <c:v>3.212</c:v>
                </c:pt>
                <c:pt idx="1607">
                  <c:v>3.214</c:v>
                </c:pt>
                <c:pt idx="1608">
                  <c:v>3.216</c:v>
                </c:pt>
                <c:pt idx="1609">
                  <c:v>3.218</c:v>
                </c:pt>
                <c:pt idx="1610">
                  <c:v>3.22</c:v>
                </c:pt>
                <c:pt idx="1611">
                  <c:v>3.222</c:v>
                </c:pt>
                <c:pt idx="1612">
                  <c:v>3.224</c:v>
                </c:pt>
                <c:pt idx="1613">
                  <c:v>3.226</c:v>
                </c:pt>
                <c:pt idx="1614">
                  <c:v>3.228</c:v>
                </c:pt>
                <c:pt idx="1615">
                  <c:v>3.23</c:v>
                </c:pt>
                <c:pt idx="1616">
                  <c:v>3.232</c:v>
                </c:pt>
                <c:pt idx="1617">
                  <c:v>3.234</c:v>
                </c:pt>
                <c:pt idx="1618">
                  <c:v>3.236</c:v>
                </c:pt>
                <c:pt idx="1619">
                  <c:v>3.238</c:v>
                </c:pt>
                <c:pt idx="1620">
                  <c:v>3.24</c:v>
                </c:pt>
                <c:pt idx="1621">
                  <c:v>3.242</c:v>
                </c:pt>
                <c:pt idx="1622">
                  <c:v>3.244</c:v>
                </c:pt>
                <c:pt idx="1623">
                  <c:v>3.246</c:v>
                </c:pt>
                <c:pt idx="1624">
                  <c:v>3.248</c:v>
                </c:pt>
                <c:pt idx="1625">
                  <c:v>3.25</c:v>
                </c:pt>
                <c:pt idx="1626">
                  <c:v>3.252</c:v>
                </c:pt>
                <c:pt idx="1627">
                  <c:v>3.254</c:v>
                </c:pt>
                <c:pt idx="1628">
                  <c:v>3.256</c:v>
                </c:pt>
                <c:pt idx="1629">
                  <c:v>3.258</c:v>
                </c:pt>
                <c:pt idx="1630">
                  <c:v>3.26</c:v>
                </c:pt>
                <c:pt idx="1631">
                  <c:v>3.262</c:v>
                </c:pt>
                <c:pt idx="1632">
                  <c:v>3.264</c:v>
                </c:pt>
                <c:pt idx="1633">
                  <c:v>3.266</c:v>
                </c:pt>
                <c:pt idx="1634">
                  <c:v>3.268</c:v>
                </c:pt>
                <c:pt idx="1635">
                  <c:v>3.27</c:v>
                </c:pt>
                <c:pt idx="1636">
                  <c:v>3.272</c:v>
                </c:pt>
                <c:pt idx="1637">
                  <c:v>3.274</c:v>
                </c:pt>
                <c:pt idx="1638">
                  <c:v>3.276</c:v>
                </c:pt>
                <c:pt idx="1639">
                  <c:v>3.278</c:v>
                </c:pt>
                <c:pt idx="1640">
                  <c:v>3.28</c:v>
                </c:pt>
                <c:pt idx="1641">
                  <c:v>3.282</c:v>
                </c:pt>
                <c:pt idx="1642">
                  <c:v>3.284</c:v>
                </c:pt>
                <c:pt idx="1643">
                  <c:v>3.286</c:v>
                </c:pt>
                <c:pt idx="1644">
                  <c:v>3.288</c:v>
                </c:pt>
                <c:pt idx="1645">
                  <c:v>3.29</c:v>
                </c:pt>
                <c:pt idx="1646">
                  <c:v>3.292</c:v>
                </c:pt>
                <c:pt idx="1647">
                  <c:v>3.294</c:v>
                </c:pt>
                <c:pt idx="1648">
                  <c:v>3.296</c:v>
                </c:pt>
                <c:pt idx="1649">
                  <c:v>3.298</c:v>
                </c:pt>
                <c:pt idx="1650">
                  <c:v>3.3</c:v>
                </c:pt>
                <c:pt idx="1651">
                  <c:v>3.302</c:v>
                </c:pt>
                <c:pt idx="1652">
                  <c:v>3.304</c:v>
                </c:pt>
                <c:pt idx="1653">
                  <c:v>3.306</c:v>
                </c:pt>
                <c:pt idx="1654">
                  <c:v>3.308</c:v>
                </c:pt>
                <c:pt idx="1655">
                  <c:v>3.31</c:v>
                </c:pt>
                <c:pt idx="1656">
                  <c:v>3.311999999999998</c:v>
                </c:pt>
                <c:pt idx="1657">
                  <c:v>3.314</c:v>
                </c:pt>
                <c:pt idx="1658">
                  <c:v>3.315999999999998</c:v>
                </c:pt>
                <c:pt idx="1659">
                  <c:v>3.318</c:v>
                </c:pt>
                <c:pt idx="1660">
                  <c:v>3.32</c:v>
                </c:pt>
                <c:pt idx="1661">
                  <c:v>3.322</c:v>
                </c:pt>
                <c:pt idx="1662">
                  <c:v>3.324</c:v>
                </c:pt>
                <c:pt idx="1663">
                  <c:v>3.326</c:v>
                </c:pt>
                <c:pt idx="1664">
                  <c:v>3.328</c:v>
                </c:pt>
                <c:pt idx="1665">
                  <c:v>3.33</c:v>
                </c:pt>
                <c:pt idx="1666">
                  <c:v>3.331999999999998</c:v>
                </c:pt>
                <c:pt idx="1667">
                  <c:v>3.334</c:v>
                </c:pt>
                <c:pt idx="1668">
                  <c:v>3.335999999999998</c:v>
                </c:pt>
                <c:pt idx="1669">
                  <c:v>3.338</c:v>
                </c:pt>
                <c:pt idx="1670">
                  <c:v>3.34</c:v>
                </c:pt>
                <c:pt idx="1671">
                  <c:v>3.342</c:v>
                </c:pt>
                <c:pt idx="1672">
                  <c:v>3.344</c:v>
                </c:pt>
                <c:pt idx="1673">
                  <c:v>3.346</c:v>
                </c:pt>
                <c:pt idx="1674">
                  <c:v>3.348</c:v>
                </c:pt>
                <c:pt idx="1675">
                  <c:v>3.35</c:v>
                </c:pt>
                <c:pt idx="1676">
                  <c:v>3.351999999999998</c:v>
                </c:pt>
                <c:pt idx="1677">
                  <c:v>3.354</c:v>
                </c:pt>
                <c:pt idx="1678">
                  <c:v>3.355999999999998</c:v>
                </c:pt>
                <c:pt idx="1679">
                  <c:v>3.358</c:v>
                </c:pt>
                <c:pt idx="1680">
                  <c:v>3.36</c:v>
                </c:pt>
                <c:pt idx="1681">
                  <c:v>3.362</c:v>
                </c:pt>
                <c:pt idx="1682">
                  <c:v>3.364</c:v>
                </c:pt>
                <c:pt idx="1683">
                  <c:v>3.366</c:v>
                </c:pt>
                <c:pt idx="1684">
                  <c:v>3.368</c:v>
                </c:pt>
                <c:pt idx="1685">
                  <c:v>3.37</c:v>
                </c:pt>
                <c:pt idx="1686">
                  <c:v>3.371999999999999</c:v>
                </c:pt>
                <c:pt idx="1687">
                  <c:v>3.374</c:v>
                </c:pt>
                <c:pt idx="1688">
                  <c:v>3.375999999999999</c:v>
                </c:pt>
                <c:pt idx="1689">
                  <c:v>3.378</c:v>
                </c:pt>
                <c:pt idx="1690">
                  <c:v>3.38</c:v>
                </c:pt>
                <c:pt idx="1691">
                  <c:v>3.382</c:v>
                </c:pt>
                <c:pt idx="1692">
                  <c:v>3.384</c:v>
                </c:pt>
                <c:pt idx="1693">
                  <c:v>3.386</c:v>
                </c:pt>
                <c:pt idx="1694">
                  <c:v>3.388</c:v>
                </c:pt>
                <c:pt idx="1695">
                  <c:v>3.39</c:v>
                </c:pt>
                <c:pt idx="1696">
                  <c:v>3.391999999999999</c:v>
                </c:pt>
                <c:pt idx="1697">
                  <c:v>3.394</c:v>
                </c:pt>
                <c:pt idx="1698">
                  <c:v>3.395999999999999</c:v>
                </c:pt>
                <c:pt idx="1699">
                  <c:v>3.398</c:v>
                </c:pt>
                <c:pt idx="1700">
                  <c:v>3.4</c:v>
                </c:pt>
                <c:pt idx="1701">
                  <c:v>3.402</c:v>
                </c:pt>
                <c:pt idx="1702">
                  <c:v>3.404</c:v>
                </c:pt>
                <c:pt idx="1703">
                  <c:v>3.406</c:v>
                </c:pt>
                <c:pt idx="1704">
                  <c:v>3.408</c:v>
                </c:pt>
                <c:pt idx="1705">
                  <c:v>3.41</c:v>
                </c:pt>
                <c:pt idx="1706">
                  <c:v>3.411999999999999</c:v>
                </c:pt>
                <c:pt idx="1707">
                  <c:v>3.414</c:v>
                </c:pt>
                <c:pt idx="1708">
                  <c:v>3.415999999999999</c:v>
                </c:pt>
                <c:pt idx="1709">
                  <c:v>3.418</c:v>
                </c:pt>
                <c:pt idx="1710">
                  <c:v>3.42</c:v>
                </c:pt>
                <c:pt idx="1711">
                  <c:v>3.422</c:v>
                </c:pt>
                <c:pt idx="1712">
                  <c:v>3.424</c:v>
                </c:pt>
                <c:pt idx="1713">
                  <c:v>3.426</c:v>
                </c:pt>
                <c:pt idx="1714">
                  <c:v>3.428</c:v>
                </c:pt>
                <c:pt idx="1715">
                  <c:v>3.43</c:v>
                </c:pt>
                <c:pt idx="1716">
                  <c:v>3.431999999999999</c:v>
                </c:pt>
                <c:pt idx="1717">
                  <c:v>3.434</c:v>
                </c:pt>
                <c:pt idx="1718">
                  <c:v>3.435999999999999</c:v>
                </c:pt>
                <c:pt idx="1719">
                  <c:v>3.438</c:v>
                </c:pt>
                <c:pt idx="1720">
                  <c:v>3.44</c:v>
                </c:pt>
                <c:pt idx="1721">
                  <c:v>3.442</c:v>
                </c:pt>
                <c:pt idx="1722">
                  <c:v>3.444</c:v>
                </c:pt>
                <c:pt idx="1723">
                  <c:v>3.446</c:v>
                </c:pt>
                <c:pt idx="1724">
                  <c:v>3.448</c:v>
                </c:pt>
                <c:pt idx="1725">
                  <c:v>3.45</c:v>
                </c:pt>
                <c:pt idx="1726">
                  <c:v>3.451999999999999</c:v>
                </c:pt>
                <c:pt idx="1727">
                  <c:v>3.454</c:v>
                </c:pt>
                <c:pt idx="1728">
                  <c:v>3.455999999999999</c:v>
                </c:pt>
                <c:pt idx="1729">
                  <c:v>3.458</c:v>
                </c:pt>
                <c:pt idx="1730">
                  <c:v>3.46</c:v>
                </c:pt>
                <c:pt idx="1731">
                  <c:v>3.462</c:v>
                </c:pt>
                <c:pt idx="1732">
                  <c:v>3.464</c:v>
                </c:pt>
                <c:pt idx="1733">
                  <c:v>3.466</c:v>
                </c:pt>
                <c:pt idx="1734">
                  <c:v>3.468</c:v>
                </c:pt>
                <c:pt idx="1735">
                  <c:v>3.47</c:v>
                </c:pt>
                <c:pt idx="1736">
                  <c:v>3.472</c:v>
                </c:pt>
                <c:pt idx="1737">
                  <c:v>3.474</c:v>
                </c:pt>
                <c:pt idx="1738">
                  <c:v>3.476</c:v>
                </c:pt>
                <c:pt idx="1739">
                  <c:v>3.478</c:v>
                </c:pt>
                <c:pt idx="1740">
                  <c:v>3.48</c:v>
                </c:pt>
                <c:pt idx="1741">
                  <c:v>3.482</c:v>
                </c:pt>
                <c:pt idx="1742">
                  <c:v>3.484</c:v>
                </c:pt>
                <c:pt idx="1743">
                  <c:v>3.486</c:v>
                </c:pt>
                <c:pt idx="1744">
                  <c:v>3.488</c:v>
                </c:pt>
                <c:pt idx="1745">
                  <c:v>3.49</c:v>
                </c:pt>
                <c:pt idx="1746">
                  <c:v>3.492</c:v>
                </c:pt>
                <c:pt idx="1747">
                  <c:v>3.494</c:v>
                </c:pt>
                <c:pt idx="1748">
                  <c:v>3.496</c:v>
                </c:pt>
                <c:pt idx="1749">
                  <c:v>3.498</c:v>
                </c:pt>
                <c:pt idx="1750">
                  <c:v>3.5</c:v>
                </c:pt>
                <c:pt idx="1751">
                  <c:v>3.502</c:v>
                </c:pt>
                <c:pt idx="1752">
                  <c:v>3.504</c:v>
                </c:pt>
                <c:pt idx="1753">
                  <c:v>3.506</c:v>
                </c:pt>
                <c:pt idx="1754">
                  <c:v>3.508</c:v>
                </c:pt>
                <c:pt idx="1755">
                  <c:v>3.51</c:v>
                </c:pt>
                <c:pt idx="1756">
                  <c:v>3.512</c:v>
                </c:pt>
                <c:pt idx="1757">
                  <c:v>3.514</c:v>
                </c:pt>
                <c:pt idx="1758">
                  <c:v>3.516</c:v>
                </c:pt>
                <c:pt idx="1759">
                  <c:v>3.518</c:v>
                </c:pt>
                <c:pt idx="1760">
                  <c:v>3.52</c:v>
                </c:pt>
                <c:pt idx="1761">
                  <c:v>3.522</c:v>
                </c:pt>
                <c:pt idx="1762">
                  <c:v>3.524</c:v>
                </c:pt>
                <c:pt idx="1763">
                  <c:v>3.526</c:v>
                </c:pt>
                <c:pt idx="1764">
                  <c:v>3.528</c:v>
                </c:pt>
                <c:pt idx="1765">
                  <c:v>3.53</c:v>
                </c:pt>
                <c:pt idx="1766">
                  <c:v>3.532</c:v>
                </c:pt>
                <c:pt idx="1767">
                  <c:v>3.534</c:v>
                </c:pt>
                <c:pt idx="1768">
                  <c:v>3.536</c:v>
                </c:pt>
                <c:pt idx="1769">
                  <c:v>3.538</c:v>
                </c:pt>
                <c:pt idx="1770">
                  <c:v>3.54</c:v>
                </c:pt>
                <c:pt idx="1771">
                  <c:v>3.542</c:v>
                </c:pt>
                <c:pt idx="1772">
                  <c:v>3.544</c:v>
                </c:pt>
                <c:pt idx="1773">
                  <c:v>3.546</c:v>
                </c:pt>
                <c:pt idx="1774">
                  <c:v>3.548</c:v>
                </c:pt>
                <c:pt idx="1775">
                  <c:v>3.55</c:v>
                </c:pt>
                <c:pt idx="1776">
                  <c:v>3.552</c:v>
                </c:pt>
                <c:pt idx="1777">
                  <c:v>3.554</c:v>
                </c:pt>
                <c:pt idx="1778">
                  <c:v>3.556</c:v>
                </c:pt>
                <c:pt idx="1779">
                  <c:v>3.558</c:v>
                </c:pt>
                <c:pt idx="1780">
                  <c:v>3.56</c:v>
                </c:pt>
                <c:pt idx="1781">
                  <c:v>3.562</c:v>
                </c:pt>
                <c:pt idx="1782">
                  <c:v>3.564</c:v>
                </c:pt>
                <c:pt idx="1783">
                  <c:v>3.566</c:v>
                </c:pt>
                <c:pt idx="1784">
                  <c:v>3.568</c:v>
                </c:pt>
                <c:pt idx="1785">
                  <c:v>3.57</c:v>
                </c:pt>
                <c:pt idx="1786">
                  <c:v>3.572</c:v>
                </c:pt>
                <c:pt idx="1787">
                  <c:v>3.574</c:v>
                </c:pt>
                <c:pt idx="1788">
                  <c:v>3.576</c:v>
                </c:pt>
                <c:pt idx="1789">
                  <c:v>3.578</c:v>
                </c:pt>
                <c:pt idx="1790">
                  <c:v>3.58</c:v>
                </c:pt>
                <c:pt idx="1791">
                  <c:v>3.582</c:v>
                </c:pt>
                <c:pt idx="1792">
                  <c:v>3.584</c:v>
                </c:pt>
                <c:pt idx="1793">
                  <c:v>3.586</c:v>
                </c:pt>
                <c:pt idx="1794">
                  <c:v>3.588</c:v>
                </c:pt>
                <c:pt idx="1795">
                  <c:v>3.59</c:v>
                </c:pt>
                <c:pt idx="1796">
                  <c:v>3.592</c:v>
                </c:pt>
                <c:pt idx="1797">
                  <c:v>3.594</c:v>
                </c:pt>
                <c:pt idx="1798">
                  <c:v>3.596</c:v>
                </c:pt>
                <c:pt idx="1799">
                  <c:v>3.598</c:v>
                </c:pt>
                <c:pt idx="1800">
                  <c:v>3.6</c:v>
                </c:pt>
                <c:pt idx="1801">
                  <c:v>3.602</c:v>
                </c:pt>
                <c:pt idx="1802">
                  <c:v>3.604</c:v>
                </c:pt>
                <c:pt idx="1803">
                  <c:v>3.606</c:v>
                </c:pt>
                <c:pt idx="1804">
                  <c:v>3.608</c:v>
                </c:pt>
                <c:pt idx="1805">
                  <c:v>3.61</c:v>
                </c:pt>
                <c:pt idx="1806">
                  <c:v>3.612</c:v>
                </c:pt>
                <c:pt idx="1807">
                  <c:v>3.614</c:v>
                </c:pt>
                <c:pt idx="1808">
                  <c:v>3.616</c:v>
                </c:pt>
                <c:pt idx="1809">
                  <c:v>3.618</c:v>
                </c:pt>
                <c:pt idx="1810">
                  <c:v>3.62</c:v>
                </c:pt>
                <c:pt idx="1811">
                  <c:v>3.622</c:v>
                </c:pt>
                <c:pt idx="1812">
                  <c:v>3.624</c:v>
                </c:pt>
                <c:pt idx="1813">
                  <c:v>3.626</c:v>
                </c:pt>
                <c:pt idx="1814">
                  <c:v>3.628</c:v>
                </c:pt>
                <c:pt idx="1815">
                  <c:v>3.63</c:v>
                </c:pt>
                <c:pt idx="1816">
                  <c:v>3.632</c:v>
                </c:pt>
                <c:pt idx="1817">
                  <c:v>3.634</c:v>
                </c:pt>
                <c:pt idx="1818">
                  <c:v>3.636</c:v>
                </c:pt>
                <c:pt idx="1819">
                  <c:v>3.638</c:v>
                </c:pt>
                <c:pt idx="1820">
                  <c:v>3.64</c:v>
                </c:pt>
                <c:pt idx="1821">
                  <c:v>3.642</c:v>
                </c:pt>
                <c:pt idx="1822">
                  <c:v>3.644</c:v>
                </c:pt>
                <c:pt idx="1823">
                  <c:v>3.646</c:v>
                </c:pt>
                <c:pt idx="1824">
                  <c:v>3.648</c:v>
                </c:pt>
                <c:pt idx="1825">
                  <c:v>3.65</c:v>
                </c:pt>
                <c:pt idx="1826">
                  <c:v>3.652</c:v>
                </c:pt>
                <c:pt idx="1827">
                  <c:v>3.654</c:v>
                </c:pt>
                <c:pt idx="1828">
                  <c:v>3.656</c:v>
                </c:pt>
                <c:pt idx="1829">
                  <c:v>3.658</c:v>
                </c:pt>
                <c:pt idx="1830">
                  <c:v>3.66</c:v>
                </c:pt>
                <c:pt idx="1831">
                  <c:v>3.662</c:v>
                </c:pt>
                <c:pt idx="1832">
                  <c:v>3.664</c:v>
                </c:pt>
                <c:pt idx="1833">
                  <c:v>3.666</c:v>
                </c:pt>
                <c:pt idx="1834">
                  <c:v>3.668</c:v>
                </c:pt>
                <c:pt idx="1835">
                  <c:v>3.67</c:v>
                </c:pt>
                <c:pt idx="1836">
                  <c:v>3.672</c:v>
                </c:pt>
                <c:pt idx="1837">
                  <c:v>3.674</c:v>
                </c:pt>
                <c:pt idx="1838">
                  <c:v>3.676</c:v>
                </c:pt>
                <c:pt idx="1839">
                  <c:v>3.678</c:v>
                </c:pt>
                <c:pt idx="1840">
                  <c:v>3.68</c:v>
                </c:pt>
                <c:pt idx="1841">
                  <c:v>3.682</c:v>
                </c:pt>
                <c:pt idx="1842">
                  <c:v>3.684</c:v>
                </c:pt>
                <c:pt idx="1843">
                  <c:v>3.686</c:v>
                </c:pt>
                <c:pt idx="1844">
                  <c:v>3.688</c:v>
                </c:pt>
                <c:pt idx="1845">
                  <c:v>3.69</c:v>
                </c:pt>
                <c:pt idx="1846">
                  <c:v>3.692</c:v>
                </c:pt>
                <c:pt idx="1847">
                  <c:v>3.694</c:v>
                </c:pt>
                <c:pt idx="1848">
                  <c:v>3.696</c:v>
                </c:pt>
                <c:pt idx="1849">
                  <c:v>3.698</c:v>
                </c:pt>
                <c:pt idx="1850">
                  <c:v>3.7</c:v>
                </c:pt>
                <c:pt idx="1851">
                  <c:v>3.702</c:v>
                </c:pt>
                <c:pt idx="1852">
                  <c:v>3.704</c:v>
                </c:pt>
                <c:pt idx="1853">
                  <c:v>3.706</c:v>
                </c:pt>
                <c:pt idx="1854">
                  <c:v>3.708</c:v>
                </c:pt>
                <c:pt idx="1855">
                  <c:v>3.71</c:v>
                </c:pt>
                <c:pt idx="1856">
                  <c:v>3.712</c:v>
                </c:pt>
                <c:pt idx="1857">
                  <c:v>3.714</c:v>
                </c:pt>
                <c:pt idx="1858">
                  <c:v>3.716</c:v>
                </c:pt>
                <c:pt idx="1859">
                  <c:v>3.718</c:v>
                </c:pt>
                <c:pt idx="1860">
                  <c:v>3.72</c:v>
                </c:pt>
                <c:pt idx="1861">
                  <c:v>3.722</c:v>
                </c:pt>
                <c:pt idx="1862">
                  <c:v>3.724</c:v>
                </c:pt>
                <c:pt idx="1863">
                  <c:v>3.726</c:v>
                </c:pt>
                <c:pt idx="1864">
                  <c:v>3.728</c:v>
                </c:pt>
                <c:pt idx="1865">
                  <c:v>3.73</c:v>
                </c:pt>
                <c:pt idx="1866">
                  <c:v>3.732</c:v>
                </c:pt>
                <c:pt idx="1867">
                  <c:v>3.734</c:v>
                </c:pt>
                <c:pt idx="1868">
                  <c:v>3.736</c:v>
                </c:pt>
                <c:pt idx="1869">
                  <c:v>3.738</c:v>
                </c:pt>
                <c:pt idx="1870">
                  <c:v>3.74</c:v>
                </c:pt>
                <c:pt idx="1871">
                  <c:v>3.742</c:v>
                </c:pt>
                <c:pt idx="1872">
                  <c:v>3.744</c:v>
                </c:pt>
                <c:pt idx="1873">
                  <c:v>3.746</c:v>
                </c:pt>
                <c:pt idx="1874">
                  <c:v>3.748</c:v>
                </c:pt>
                <c:pt idx="1875">
                  <c:v>3.75</c:v>
                </c:pt>
                <c:pt idx="1876">
                  <c:v>3.752</c:v>
                </c:pt>
                <c:pt idx="1877">
                  <c:v>3.754</c:v>
                </c:pt>
                <c:pt idx="1878">
                  <c:v>3.756</c:v>
                </c:pt>
                <c:pt idx="1879">
                  <c:v>3.758</c:v>
                </c:pt>
                <c:pt idx="1880">
                  <c:v>3.76</c:v>
                </c:pt>
                <c:pt idx="1881">
                  <c:v>3.762</c:v>
                </c:pt>
                <c:pt idx="1882">
                  <c:v>3.764</c:v>
                </c:pt>
                <c:pt idx="1883">
                  <c:v>3.766</c:v>
                </c:pt>
                <c:pt idx="1884">
                  <c:v>3.768</c:v>
                </c:pt>
                <c:pt idx="1885">
                  <c:v>3.77</c:v>
                </c:pt>
                <c:pt idx="1886">
                  <c:v>3.772</c:v>
                </c:pt>
                <c:pt idx="1887">
                  <c:v>3.774</c:v>
                </c:pt>
                <c:pt idx="1888">
                  <c:v>3.776</c:v>
                </c:pt>
                <c:pt idx="1889">
                  <c:v>3.778</c:v>
                </c:pt>
                <c:pt idx="1890">
                  <c:v>3.78</c:v>
                </c:pt>
                <c:pt idx="1891">
                  <c:v>3.782</c:v>
                </c:pt>
                <c:pt idx="1892">
                  <c:v>3.784</c:v>
                </c:pt>
                <c:pt idx="1893">
                  <c:v>3.786</c:v>
                </c:pt>
                <c:pt idx="1894">
                  <c:v>3.788</c:v>
                </c:pt>
                <c:pt idx="1895">
                  <c:v>3.79</c:v>
                </c:pt>
                <c:pt idx="1896">
                  <c:v>3.792</c:v>
                </c:pt>
                <c:pt idx="1897">
                  <c:v>3.794</c:v>
                </c:pt>
                <c:pt idx="1898">
                  <c:v>3.796</c:v>
                </c:pt>
                <c:pt idx="1899">
                  <c:v>3.798</c:v>
                </c:pt>
                <c:pt idx="1900">
                  <c:v>3.8</c:v>
                </c:pt>
                <c:pt idx="1901">
                  <c:v>3.802</c:v>
                </c:pt>
                <c:pt idx="1902">
                  <c:v>3.804</c:v>
                </c:pt>
                <c:pt idx="1903">
                  <c:v>3.806</c:v>
                </c:pt>
                <c:pt idx="1904">
                  <c:v>3.808</c:v>
                </c:pt>
                <c:pt idx="1905">
                  <c:v>3.81</c:v>
                </c:pt>
                <c:pt idx="1906">
                  <c:v>3.811999999999998</c:v>
                </c:pt>
                <c:pt idx="1907">
                  <c:v>3.814</c:v>
                </c:pt>
                <c:pt idx="1908">
                  <c:v>3.815999999999998</c:v>
                </c:pt>
                <c:pt idx="1909">
                  <c:v>3.818</c:v>
                </c:pt>
                <c:pt idx="1910">
                  <c:v>3.82</c:v>
                </c:pt>
                <c:pt idx="1911">
                  <c:v>3.822</c:v>
                </c:pt>
                <c:pt idx="1912">
                  <c:v>3.824</c:v>
                </c:pt>
                <c:pt idx="1913">
                  <c:v>3.826</c:v>
                </c:pt>
                <c:pt idx="1914">
                  <c:v>3.828</c:v>
                </c:pt>
                <c:pt idx="1915">
                  <c:v>3.83</c:v>
                </c:pt>
                <c:pt idx="1916">
                  <c:v>3.831999999999998</c:v>
                </c:pt>
                <c:pt idx="1917">
                  <c:v>3.834</c:v>
                </c:pt>
                <c:pt idx="1918">
                  <c:v>3.835999999999998</c:v>
                </c:pt>
                <c:pt idx="1919">
                  <c:v>3.838</c:v>
                </c:pt>
                <c:pt idx="1920">
                  <c:v>3.84</c:v>
                </c:pt>
                <c:pt idx="1921">
                  <c:v>3.842</c:v>
                </c:pt>
                <c:pt idx="1922">
                  <c:v>3.844</c:v>
                </c:pt>
                <c:pt idx="1923">
                  <c:v>3.846</c:v>
                </c:pt>
                <c:pt idx="1924">
                  <c:v>3.848</c:v>
                </c:pt>
                <c:pt idx="1925">
                  <c:v>3.85</c:v>
                </c:pt>
                <c:pt idx="1926">
                  <c:v>3.851999999999998</c:v>
                </c:pt>
                <c:pt idx="1927">
                  <c:v>3.854</c:v>
                </c:pt>
                <c:pt idx="1928">
                  <c:v>3.855999999999998</c:v>
                </c:pt>
                <c:pt idx="1929">
                  <c:v>3.858</c:v>
                </c:pt>
                <c:pt idx="1930">
                  <c:v>3.86</c:v>
                </c:pt>
                <c:pt idx="1931">
                  <c:v>3.862</c:v>
                </c:pt>
                <c:pt idx="1932">
                  <c:v>3.864</c:v>
                </c:pt>
                <c:pt idx="1933">
                  <c:v>3.866</c:v>
                </c:pt>
                <c:pt idx="1934">
                  <c:v>3.868</c:v>
                </c:pt>
                <c:pt idx="1935">
                  <c:v>3.87</c:v>
                </c:pt>
                <c:pt idx="1936">
                  <c:v>3.871999999999999</c:v>
                </c:pt>
                <c:pt idx="1937">
                  <c:v>3.874</c:v>
                </c:pt>
                <c:pt idx="1938">
                  <c:v>3.875999999999999</c:v>
                </c:pt>
                <c:pt idx="1939">
                  <c:v>3.878</c:v>
                </c:pt>
                <c:pt idx="1940">
                  <c:v>3.88</c:v>
                </c:pt>
                <c:pt idx="1941">
                  <c:v>3.882</c:v>
                </c:pt>
                <c:pt idx="1942">
                  <c:v>3.884</c:v>
                </c:pt>
                <c:pt idx="1943">
                  <c:v>3.886</c:v>
                </c:pt>
                <c:pt idx="1944">
                  <c:v>3.888</c:v>
                </c:pt>
                <c:pt idx="1945">
                  <c:v>3.89</c:v>
                </c:pt>
                <c:pt idx="1946">
                  <c:v>3.891999999999999</c:v>
                </c:pt>
                <c:pt idx="1947">
                  <c:v>3.894</c:v>
                </c:pt>
                <c:pt idx="1948">
                  <c:v>3.895999999999999</c:v>
                </c:pt>
                <c:pt idx="1949">
                  <c:v>3.898</c:v>
                </c:pt>
                <c:pt idx="1950">
                  <c:v>3.9</c:v>
                </c:pt>
                <c:pt idx="1951">
                  <c:v>3.902</c:v>
                </c:pt>
                <c:pt idx="1952">
                  <c:v>3.904</c:v>
                </c:pt>
                <c:pt idx="1953">
                  <c:v>3.906</c:v>
                </c:pt>
                <c:pt idx="1954">
                  <c:v>3.908</c:v>
                </c:pt>
                <c:pt idx="1955">
                  <c:v>3.91</c:v>
                </c:pt>
                <c:pt idx="1956">
                  <c:v>3.911999999999999</c:v>
                </c:pt>
                <c:pt idx="1957">
                  <c:v>3.914</c:v>
                </c:pt>
                <c:pt idx="1958">
                  <c:v>3.915999999999999</c:v>
                </c:pt>
                <c:pt idx="1959">
                  <c:v>3.918</c:v>
                </c:pt>
                <c:pt idx="1960">
                  <c:v>3.92</c:v>
                </c:pt>
                <c:pt idx="1961">
                  <c:v>3.922</c:v>
                </c:pt>
                <c:pt idx="1962">
                  <c:v>3.924</c:v>
                </c:pt>
                <c:pt idx="1963">
                  <c:v>3.926</c:v>
                </c:pt>
                <c:pt idx="1964">
                  <c:v>3.928</c:v>
                </c:pt>
                <c:pt idx="1965">
                  <c:v>3.93</c:v>
                </c:pt>
                <c:pt idx="1966">
                  <c:v>3.931999999999999</c:v>
                </c:pt>
                <c:pt idx="1967">
                  <c:v>3.934</c:v>
                </c:pt>
                <c:pt idx="1968">
                  <c:v>3.935999999999999</c:v>
                </c:pt>
                <c:pt idx="1969">
                  <c:v>3.938</c:v>
                </c:pt>
                <c:pt idx="1970">
                  <c:v>3.94</c:v>
                </c:pt>
                <c:pt idx="1971">
                  <c:v>3.942</c:v>
                </c:pt>
                <c:pt idx="1972">
                  <c:v>3.944</c:v>
                </c:pt>
                <c:pt idx="1973">
                  <c:v>3.946</c:v>
                </c:pt>
                <c:pt idx="1974">
                  <c:v>3.948</c:v>
                </c:pt>
                <c:pt idx="1975">
                  <c:v>3.95</c:v>
                </c:pt>
                <c:pt idx="1976">
                  <c:v>3.951999999999999</c:v>
                </c:pt>
                <c:pt idx="1977">
                  <c:v>3.954</c:v>
                </c:pt>
                <c:pt idx="1978">
                  <c:v>3.955999999999999</c:v>
                </c:pt>
                <c:pt idx="1979">
                  <c:v>3.958</c:v>
                </c:pt>
                <c:pt idx="1980">
                  <c:v>3.96</c:v>
                </c:pt>
                <c:pt idx="1981">
                  <c:v>3.962</c:v>
                </c:pt>
                <c:pt idx="1982">
                  <c:v>3.964</c:v>
                </c:pt>
                <c:pt idx="1983">
                  <c:v>3.966</c:v>
                </c:pt>
                <c:pt idx="1984">
                  <c:v>3.968</c:v>
                </c:pt>
                <c:pt idx="1985">
                  <c:v>3.97</c:v>
                </c:pt>
                <c:pt idx="1986">
                  <c:v>3.972</c:v>
                </c:pt>
                <c:pt idx="1987">
                  <c:v>3.974</c:v>
                </c:pt>
                <c:pt idx="1988">
                  <c:v>3.976</c:v>
                </c:pt>
                <c:pt idx="1989">
                  <c:v>3.978</c:v>
                </c:pt>
                <c:pt idx="1990">
                  <c:v>3.98</c:v>
                </c:pt>
                <c:pt idx="1991">
                  <c:v>3.982</c:v>
                </c:pt>
                <c:pt idx="1992">
                  <c:v>3.984</c:v>
                </c:pt>
                <c:pt idx="1993">
                  <c:v>3.986</c:v>
                </c:pt>
                <c:pt idx="1994">
                  <c:v>3.988</c:v>
                </c:pt>
                <c:pt idx="1995">
                  <c:v>3.99</c:v>
                </c:pt>
                <c:pt idx="1996">
                  <c:v>3.992</c:v>
                </c:pt>
                <c:pt idx="1997">
                  <c:v>3.994</c:v>
                </c:pt>
                <c:pt idx="1998">
                  <c:v>3.996</c:v>
                </c:pt>
                <c:pt idx="1999">
                  <c:v>3.998</c:v>
                </c:pt>
                <c:pt idx="2000">
                  <c:v>4.0</c:v>
                </c:pt>
                <c:pt idx="2001">
                  <c:v>4.002</c:v>
                </c:pt>
                <c:pt idx="2002">
                  <c:v>4.004</c:v>
                </c:pt>
                <c:pt idx="2003">
                  <c:v>4.006</c:v>
                </c:pt>
                <c:pt idx="2004">
                  <c:v>4.008</c:v>
                </c:pt>
                <c:pt idx="2005">
                  <c:v>4.01</c:v>
                </c:pt>
                <c:pt idx="2006">
                  <c:v>4.012</c:v>
                </c:pt>
                <c:pt idx="2007">
                  <c:v>4.013999999999998</c:v>
                </c:pt>
                <c:pt idx="2008">
                  <c:v>4.016</c:v>
                </c:pt>
                <c:pt idx="2009">
                  <c:v>4.017999999999997</c:v>
                </c:pt>
                <c:pt idx="2010">
                  <c:v>4.02</c:v>
                </c:pt>
                <c:pt idx="2011">
                  <c:v>4.021999999999998</c:v>
                </c:pt>
                <c:pt idx="2012">
                  <c:v>4.023999999999997</c:v>
                </c:pt>
                <c:pt idx="2013">
                  <c:v>4.025999999999997</c:v>
                </c:pt>
                <c:pt idx="2014">
                  <c:v>4.027999999999997</c:v>
                </c:pt>
                <c:pt idx="2015">
                  <c:v>4.03</c:v>
                </c:pt>
                <c:pt idx="2016">
                  <c:v>4.032</c:v>
                </c:pt>
                <c:pt idx="2017">
                  <c:v>4.034</c:v>
                </c:pt>
                <c:pt idx="2018">
                  <c:v>4.036</c:v>
                </c:pt>
                <c:pt idx="2019">
                  <c:v>4.038</c:v>
                </c:pt>
                <c:pt idx="2020">
                  <c:v>4.04</c:v>
                </c:pt>
                <c:pt idx="2021">
                  <c:v>4.042</c:v>
                </c:pt>
                <c:pt idx="2022">
                  <c:v>4.044</c:v>
                </c:pt>
                <c:pt idx="2023">
                  <c:v>4.046</c:v>
                </c:pt>
                <c:pt idx="2024">
                  <c:v>4.048</c:v>
                </c:pt>
                <c:pt idx="2025">
                  <c:v>4.05</c:v>
                </c:pt>
                <c:pt idx="2026">
                  <c:v>4.052</c:v>
                </c:pt>
                <c:pt idx="2027">
                  <c:v>4.053999999999998</c:v>
                </c:pt>
                <c:pt idx="2028">
                  <c:v>4.056</c:v>
                </c:pt>
                <c:pt idx="2029">
                  <c:v>4.057999999999997</c:v>
                </c:pt>
                <c:pt idx="2030">
                  <c:v>4.06</c:v>
                </c:pt>
                <c:pt idx="2031">
                  <c:v>4.061999999999998</c:v>
                </c:pt>
                <c:pt idx="2032">
                  <c:v>4.063999999999997</c:v>
                </c:pt>
                <c:pt idx="2033">
                  <c:v>4.065999999999997</c:v>
                </c:pt>
                <c:pt idx="2034">
                  <c:v>4.067999999999997</c:v>
                </c:pt>
                <c:pt idx="2035">
                  <c:v>4.07</c:v>
                </c:pt>
                <c:pt idx="2036">
                  <c:v>4.072</c:v>
                </c:pt>
                <c:pt idx="2037">
                  <c:v>4.074</c:v>
                </c:pt>
                <c:pt idx="2038">
                  <c:v>4.076</c:v>
                </c:pt>
                <c:pt idx="2039">
                  <c:v>4.078</c:v>
                </c:pt>
                <c:pt idx="2040">
                  <c:v>4.08</c:v>
                </c:pt>
                <c:pt idx="2041">
                  <c:v>4.082</c:v>
                </c:pt>
                <c:pt idx="2042">
                  <c:v>4.084</c:v>
                </c:pt>
                <c:pt idx="2043">
                  <c:v>4.086</c:v>
                </c:pt>
                <c:pt idx="2044">
                  <c:v>4.088</c:v>
                </c:pt>
                <c:pt idx="2045">
                  <c:v>4.09</c:v>
                </c:pt>
                <c:pt idx="2046">
                  <c:v>4.092</c:v>
                </c:pt>
                <c:pt idx="2047">
                  <c:v>4.093999999999999</c:v>
                </c:pt>
                <c:pt idx="2048">
                  <c:v>4.096</c:v>
                </c:pt>
                <c:pt idx="2049">
                  <c:v>4.097999999999997</c:v>
                </c:pt>
                <c:pt idx="2050">
                  <c:v>4.1</c:v>
                </c:pt>
                <c:pt idx="2051">
                  <c:v>4.101999999999999</c:v>
                </c:pt>
                <c:pt idx="2052">
                  <c:v>4.103999999999997</c:v>
                </c:pt>
                <c:pt idx="2053">
                  <c:v>4.105999999999997</c:v>
                </c:pt>
                <c:pt idx="2054">
                  <c:v>4.107999999999997</c:v>
                </c:pt>
                <c:pt idx="2055">
                  <c:v>4.109999999999999</c:v>
                </c:pt>
                <c:pt idx="2056">
                  <c:v>4.111999999999997</c:v>
                </c:pt>
                <c:pt idx="2057">
                  <c:v>4.113999999999997</c:v>
                </c:pt>
                <c:pt idx="2058">
                  <c:v>4.115999999999997</c:v>
                </c:pt>
                <c:pt idx="2059">
                  <c:v>4.117999999999997</c:v>
                </c:pt>
                <c:pt idx="2060">
                  <c:v>4.119999999999997</c:v>
                </c:pt>
                <c:pt idx="2061">
                  <c:v>4.121999999999997</c:v>
                </c:pt>
                <c:pt idx="2062">
                  <c:v>4.123999999999997</c:v>
                </c:pt>
                <c:pt idx="2063">
                  <c:v>4.125999999999997</c:v>
                </c:pt>
                <c:pt idx="2064">
                  <c:v>4.127999999999996</c:v>
                </c:pt>
                <c:pt idx="2065">
                  <c:v>4.13</c:v>
                </c:pt>
                <c:pt idx="2066">
                  <c:v>4.132</c:v>
                </c:pt>
                <c:pt idx="2067">
                  <c:v>4.133999999999999</c:v>
                </c:pt>
                <c:pt idx="2068">
                  <c:v>4.136</c:v>
                </c:pt>
                <c:pt idx="2069">
                  <c:v>4.137999999999997</c:v>
                </c:pt>
                <c:pt idx="2070">
                  <c:v>4.14</c:v>
                </c:pt>
                <c:pt idx="2071">
                  <c:v>4.141999999999999</c:v>
                </c:pt>
                <c:pt idx="2072">
                  <c:v>4.143999999999997</c:v>
                </c:pt>
                <c:pt idx="2073">
                  <c:v>4.145999999999997</c:v>
                </c:pt>
                <c:pt idx="2074">
                  <c:v>4.147999999999997</c:v>
                </c:pt>
                <c:pt idx="2075">
                  <c:v>4.149999999999999</c:v>
                </c:pt>
                <c:pt idx="2076">
                  <c:v>4.151999999999997</c:v>
                </c:pt>
                <c:pt idx="2077">
                  <c:v>4.153999999999997</c:v>
                </c:pt>
                <c:pt idx="2078">
                  <c:v>4.155999999999997</c:v>
                </c:pt>
                <c:pt idx="2079">
                  <c:v>4.157999999999997</c:v>
                </c:pt>
                <c:pt idx="2080">
                  <c:v>4.159999999999997</c:v>
                </c:pt>
                <c:pt idx="2081">
                  <c:v>4.161999999999997</c:v>
                </c:pt>
                <c:pt idx="2082">
                  <c:v>4.163999999999997</c:v>
                </c:pt>
                <c:pt idx="2083">
                  <c:v>4.165999999999997</c:v>
                </c:pt>
                <c:pt idx="2084">
                  <c:v>4.167999999999996</c:v>
                </c:pt>
                <c:pt idx="2085">
                  <c:v>4.17</c:v>
                </c:pt>
                <c:pt idx="2086">
                  <c:v>4.172</c:v>
                </c:pt>
                <c:pt idx="2087">
                  <c:v>4.173999999999999</c:v>
                </c:pt>
                <c:pt idx="2088">
                  <c:v>4.176</c:v>
                </c:pt>
                <c:pt idx="2089">
                  <c:v>4.177999999999997</c:v>
                </c:pt>
                <c:pt idx="2090">
                  <c:v>4.18</c:v>
                </c:pt>
                <c:pt idx="2091">
                  <c:v>4.181999999999999</c:v>
                </c:pt>
                <c:pt idx="2092">
                  <c:v>4.183999999999997</c:v>
                </c:pt>
                <c:pt idx="2093">
                  <c:v>4.185999999999997</c:v>
                </c:pt>
                <c:pt idx="2094">
                  <c:v>4.187999999999997</c:v>
                </c:pt>
                <c:pt idx="2095">
                  <c:v>4.189999999999999</c:v>
                </c:pt>
                <c:pt idx="2096">
                  <c:v>4.191999999999997</c:v>
                </c:pt>
                <c:pt idx="2097">
                  <c:v>4.193999999999997</c:v>
                </c:pt>
                <c:pt idx="2098">
                  <c:v>4.195999999999997</c:v>
                </c:pt>
                <c:pt idx="2099">
                  <c:v>4.197999999999997</c:v>
                </c:pt>
                <c:pt idx="2100">
                  <c:v>4.2</c:v>
                </c:pt>
                <c:pt idx="2101">
                  <c:v>4.202</c:v>
                </c:pt>
                <c:pt idx="2102">
                  <c:v>4.204</c:v>
                </c:pt>
                <c:pt idx="2103">
                  <c:v>4.206</c:v>
                </c:pt>
                <c:pt idx="2104">
                  <c:v>4.208</c:v>
                </c:pt>
                <c:pt idx="2105">
                  <c:v>4.21</c:v>
                </c:pt>
                <c:pt idx="2106">
                  <c:v>4.212</c:v>
                </c:pt>
                <c:pt idx="2107">
                  <c:v>4.214</c:v>
                </c:pt>
                <c:pt idx="2108">
                  <c:v>4.216</c:v>
                </c:pt>
                <c:pt idx="2109">
                  <c:v>4.218</c:v>
                </c:pt>
                <c:pt idx="2110">
                  <c:v>4.22</c:v>
                </c:pt>
                <c:pt idx="2111">
                  <c:v>4.222</c:v>
                </c:pt>
                <c:pt idx="2112">
                  <c:v>4.223999999999998</c:v>
                </c:pt>
                <c:pt idx="2113">
                  <c:v>4.226</c:v>
                </c:pt>
                <c:pt idx="2114">
                  <c:v>4.227999999999997</c:v>
                </c:pt>
                <c:pt idx="2115">
                  <c:v>4.23</c:v>
                </c:pt>
                <c:pt idx="2116">
                  <c:v>4.232</c:v>
                </c:pt>
                <c:pt idx="2117">
                  <c:v>4.234</c:v>
                </c:pt>
                <c:pt idx="2118">
                  <c:v>4.236</c:v>
                </c:pt>
                <c:pt idx="2119">
                  <c:v>4.238</c:v>
                </c:pt>
                <c:pt idx="2120">
                  <c:v>4.24</c:v>
                </c:pt>
                <c:pt idx="2121">
                  <c:v>4.242</c:v>
                </c:pt>
                <c:pt idx="2122">
                  <c:v>4.244</c:v>
                </c:pt>
                <c:pt idx="2123">
                  <c:v>4.246</c:v>
                </c:pt>
                <c:pt idx="2124">
                  <c:v>4.248</c:v>
                </c:pt>
                <c:pt idx="2125">
                  <c:v>4.25</c:v>
                </c:pt>
                <c:pt idx="2126">
                  <c:v>4.252</c:v>
                </c:pt>
                <c:pt idx="2127">
                  <c:v>4.254</c:v>
                </c:pt>
                <c:pt idx="2128">
                  <c:v>4.256</c:v>
                </c:pt>
                <c:pt idx="2129">
                  <c:v>4.258</c:v>
                </c:pt>
                <c:pt idx="2130">
                  <c:v>4.26</c:v>
                </c:pt>
                <c:pt idx="2131">
                  <c:v>4.262</c:v>
                </c:pt>
                <c:pt idx="2132">
                  <c:v>4.263999999999998</c:v>
                </c:pt>
                <c:pt idx="2133">
                  <c:v>4.266</c:v>
                </c:pt>
                <c:pt idx="2134">
                  <c:v>4.267999999999997</c:v>
                </c:pt>
                <c:pt idx="2135">
                  <c:v>4.27</c:v>
                </c:pt>
                <c:pt idx="2136">
                  <c:v>4.272</c:v>
                </c:pt>
                <c:pt idx="2137">
                  <c:v>4.274</c:v>
                </c:pt>
                <c:pt idx="2138">
                  <c:v>4.276</c:v>
                </c:pt>
                <c:pt idx="2139">
                  <c:v>4.278</c:v>
                </c:pt>
                <c:pt idx="2140">
                  <c:v>4.28</c:v>
                </c:pt>
                <c:pt idx="2141">
                  <c:v>4.282</c:v>
                </c:pt>
                <c:pt idx="2142">
                  <c:v>4.284</c:v>
                </c:pt>
                <c:pt idx="2143">
                  <c:v>4.286</c:v>
                </c:pt>
                <c:pt idx="2144">
                  <c:v>4.288</c:v>
                </c:pt>
                <c:pt idx="2145">
                  <c:v>4.29</c:v>
                </c:pt>
                <c:pt idx="2146">
                  <c:v>4.292</c:v>
                </c:pt>
                <c:pt idx="2147">
                  <c:v>4.294</c:v>
                </c:pt>
                <c:pt idx="2148">
                  <c:v>4.296</c:v>
                </c:pt>
                <c:pt idx="2149">
                  <c:v>4.298</c:v>
                </c:pt>
                <c:pt idx="2150">
                  <c:v>4.3</c:v>
                </c:pt>
                <c:pt idx="2151">
                  <c:v>4.302</c:v>
                </c:pt>
                <c:pt idx="2152">
                  <c:v>4.303999999999998</c:v>
                </c:pt>
                <c:pt idx="2153">
                  <c:v>4.306</c:v>
                </c:pt>
                <c:pt idx="2154">
                  <c:v>4.307999999999997</c:v>
                </c:pt>
                <c:pt idx="2155">
                  <c:v>4.31</c:v>
                </c:pt>
                <c:pt idx="2156">
                  <c:v>4.311999999999998</c:v>
                </c:pt>
                <c:pt idx="2157">
                  <c:v>4.313999999999997</c:v>
                </c:pt>
                <c:pt idx="2158">
                  <c:v>4.315999999999997</c:v>
                </c:pt>
                <c:pt idx="2159">
                  <c:v>4.317999999999997</c:v>
                </c:pt>
                <c:pt idx="2160">
                  <c:v>4.319999999999998</c:v>
                </c:pt>
                <c:pt idx="2161">
                  <c:v>4.321999999999997</c:v>
                </c:pt>
                <c:pt idx="2162">
                  <c:v>4.323999999999997</c:v>
                </c:pt>
                <c:pt idx="2163">
                  <c:v>4.325999999999997</c:v>
                </c:pt>
                <c:pt idx="2164">
                  <c:v>4.327999999999997</c:v>
                </c:pt>
                <c:pt idx="2165">
                  <c:v>4.33</c:v>
                </c:pt>
                <c:pt idx="2166">
                  <c:v>4.332</c:v>
                </c:pt>
                <c:pt idx="2167">
                  <c:v>4.334</c:v>
                </c:pt>
                <c:pt idx="2168">
                  <c:v>4.336</c:v>
                </c:pt>
                <c:pt idx="2169">
                  <c:v>4.338</c:v>
                </c:pt>
                <c:pt idx="2170">
                  <c:v>4.34</c:v>
                </c:pt>
                <c:pt idx="2171">
                  <c:v>4.342</c:v>
                </c:pt>
                <c:pt idx="2172">
                  <c:v>4.343999999999998</c:v>
                </c:pt>
                <c:pt idx="2173">
                  <c:v>4.346</c:v>
                </c:pt>
                <c:pt idx="2174">
                  <c:v>4.347999999999997</c:v>
                </c:pt>
                <c:pt idx="2175">
                  <c:v>4.35</c:v>
                </c:pt>
                <c:pt idx="2176">
                  <c:v>4.351999999999998</c:v>
                </c:pt>
                <c:pt idx="2177">
                  <c:v>4.353999999999997</c:v>
                </c:pt>
                <c:pt idx="2178">
                  <c:v>4.355999999999997</c:v>
                </c:pt>
                <c:pt idx="2179">
                  <c:v>4.357999999999997</c:v>
                </c:pt>
                <c:pt idx="2180">
                  <c:v>4.359999999999998</c:v>
                </c:pt>
                <c:pt idx="2181">
                  <c:v>4.361999999999997</c:v>
                </c:pt>
                <c:pt idx="2182">
                  <c:v>4.363999999999997</c:v>
                </c:pt>
                <c:pt idx="2183">
                  <c:v>4.365999999999997</c:v>
                </c:pt>
                <c:pt idx="2184">
                  <c:v>4.367999999999997</c:v>
                </c:pt>
                <c:pt idx="2185">
                  <c:v>4.37</c:v>
                </c:pt>
                <c:pt idx="2186">
                  <c:v>4.372</c:v>
                </c:pt>
                <c:pt idx="2187">
                  <c:v>4.374</c:v>
                </c:pt>
                <c:pt idx="2188">
                  <c:v>4.376</c:v>
                </c:pt>
                <c:pt idx="2189">
                  <c:v>4.378</c:v>
                </c:pt>
                <c:pt idx="2190">
                  <c:v>4.38</c:v>
                </c:pt>
                <c:pt idx="2191">
                  <c:v>4.382</c:v>
                </c:pt>
                <c:pt idx="2192">
                  <c:v>4.383999999999999</c:v>
                </c:pt>
                <c:pt idx="2193">
                  <c:v>4.386</c:v>
                </c:pt>
                <c:pt idx="2194">
                  <c:v>4.387999999999997</c:v>
                </c:pt>
                <c:pt idx="2195">
                  <c:v>4.39</c:v>
                </c:pt>
                <c:pt idx="2196">
                  <c:v>4.391999999999999</c:v>
                </c:pt>
                <c:pt idx="2197">
                  <c:v>4.393999999999997</c:v>
                </c:pt>
                <c:pt idx="2198">
                  <c:v>4.395999999999997</c:v>
                </c:pt>
                <c:pt idx="2199">
                  <c:v>4.397999999999997</c:v>
                </c:pt>
                <c:pt idx="2200">
                  <c:v>4.4</c:v>
                </c:pt>
                <c:pt idx="2201">
                  <c:v>4.402</c:v>
                </c:pt>
                <c:pt idx="2202">
                  <c:v>4.404</c:v>
                </c:pt>
                <c:pt idx="2203">
                  <c:v>4.406</c:v>
                </c:pt>
                <c:pt idx="2204">
                  <c:v>4.408</c:v>
                </c:pt>
                <c:pt idx="2205">
                  <c:v>4.41</c:v>
                </c:pt>
                <c:pt idx="2206">
                  <c:v>4.412</c:v>
                </c:pt>
                <c:pt idx="2207">
                  <c:v>4.414</c:v>
                </c:pt>
                <c:pt idx="2208">
                  <c:v>4.416</c:v>
                </c:pt>
                <c:pt idx="2209">
                  <c:v>4.418</c:v>
                </c:pt>
                <c:pt idx="2210">
                  <c:v>4.42</c:v>
                </c:pt>
                <c:pt idx="2211">
                  <c:v>4.422</c:v>
                </c:pt>
                <c:pt idx="2212">
                  <c:v>4.423999999999999</c:v>
                </c:pt>
                <c:pt idx="2213">
                  <c:v>4.426</c:v>
                </c:pt>
                <c:pt idx="2214">
                  <c:v>4.427999999999997</c:v>
                </c:pt>
                <c:pt idx="2215">
                  <c:v>4.43</c:v>
                </c:pt>
                <c:pt idx="2216">
                  <c:v>4.432</c:v>
                </c:pt>
                <c:pt idx="2217">
                  <c:v>4.434</c:v>
                </c:pt>
                <c:pt idx="2218">
                  <c:v>4.436</c:v>
                </c:pt>
                <c:pt idx="2219">
                  <c:v>4.438</c:v>
                </c:pt>
                <c:pt idx="2220">
                  <c:v>4.44</c:v>
                </c:pt>
                <c:pt idx="2221">
                  <c:v>4.442</c:v>
                </c:pt>
                <c:pt idx="2222">
                  <c:v>4.444</c:v>
                </c:pt>
                <c:pt idx="2223">
                  <c:v>4.446</c:v>
                </c:pt>
                <c:pt idx="2224">
                  <c:v>4.448</c:v>
                </c:pt>
                <c:pt idx="2225">
                  <c:v>4.45</c:v>
                </c:pt>
                <c:pt idx="2226">
                  <c:v>4.452</c:v>
                </c:pt>
                <c:pt idx="2227">
                  <c:v>4.454</c:v>
                </c:pt>
                <c:pt idx="2228">
                  <c:v>4.456</c:v>
                </c:pt>
                <c:pt idx="2229">
                  <c:v>4.458</c:v>
                </c:pt>
                <c:pt idx="2230">
                  <c:v>4.46</c:v>
                </c:pt>
                <c:pt idx="2231">
                  <c:v>4.462</c:v>
                </c:pt>
                <c:pt idx="2232">
                  <c:v>4.463999999999999</c:v>
                </c:pt>
                <c:pt idx="2233">
                  <c:v>4.466</c:v>
                </c:pt>
                <c:pt idx="2234">
                  <c:v>4.468</c:v>
                </c:pt>
                <c:pt idx="2235">
                  <c:v>4.47</c:v>
                </c:pt>
                <c:pt idx="2236">
                  <c:v>4.472</c:v>
                </c:pt>
                <c:pt idx="2237">
                  <c:v>4.474</c:v>
                </c:pt>
                <c:pt idx="2238">
                  <c:v>4.476</c:v>
                </c:pt>
                <c:pt idx="2239">
                  <c:v>4.478</c:v>
                </c:pt>
                <c:pt idx="2240">
                  <c:v>4.48</c:v>
                </c:pt>
                <c:pt idx="2241">
                  <c:v>4.482</c:v>
                </c:pt>
                <c:pt idx="2242">
                  <c:v>4.484</c:v>
                </c:pt>
                <c:pt idx="2243">
                  <c:v>4.486</c:v>
                </c:pt>
                <c:pt idx="2244">
                  <c:v>4.488</c:v>
                </c:pt>
                <c:pt idx="2245">
                  <c:v>4.49</c:v>
                </c:pt>
                <c:pt idx="2246">
                  <c:v>4.492</c:v>
                </c:pt>
                <c:pt idx="2247">
                  <c:v>4.494</c:v>
                </c:pt>
                <c:pt idx="2248">
                  <c:v>4.496</c:v>
                </c:pt>
                <c:pt idx="2249">
                  <c:v>4.498</c:v>
                </c:pt>
                <c:pt idx="2250">
                  <c:v>4.5</c:v>
                </c:pt>
                <c:pt idx="2251">
                  <c:v>4.502</c:v>
                </c:pt>
                <c:pt idx="2252">
                  <c:v>4.504</c:v>
                </c:pt>
                <c:pt idx="2253">
                  <c:v>4.506</c:v>
                </c:pt>
                <c:pt idx="2254">
                  <c:v>4.508</c:v>
                </c:pt>
                <c:pt idx="2255">
                  <c:v>4.51</c:v>
                </c:pt>
                <c:pt idx="2256">
                  <c:v>4.512</c:v>
                </c:pt>
                <c:pt idx="2257">
                  <c:v>4.513999999999998</c:v>
                </c:pt>
                <c:pt idx="2258">
                  <c:v>4.516</c:v>
                </c:pt>
                <c:pt idx="2259">
                  <c:v>4.517999999999997</c:v>
                </c:pt>
                <c:pt idx="2260">
                  <c:v>4.52</c:v>
                </c:pt>
                <c:pt idx="2261">
                  <c:v>4.521999999999998</c:v>
                </c:pt>
                <c:pt idx="2262">
                  <c:v>4.523999999999997</c:v>
                </c:pt>
                <c:pt idx="2263">
                  <c:v>4.525999999999997</c:v>
                </c:pt>
                <c:pt idx="2264">
                  <c:v>4.527999999999997</c:v>
                </c:pt>
                <c:pt idx="2265">
                  <c:v>4.53</c:v>
                </c:pt>
                <c:pt idx="2266">
                  <c:v>4.532</c:v>
                </c:pt>
                <c:pt idx="2267">
                  <c:v>4.534</c:v>
                </c:pt>
                <c:pt idx="2268">
                  <c:v>4.536</c:v>
                </c:pt>
                <c:pt idx="2269">
                  <c:v>4.538</c:v>
                </c:pt>
                <c:pt idx="2270">
                  <c:v>4.54</c:v>
                </c:pt>
                <c:pt idx="2271">
                  <c:v>4.542</c:v>
                </c:pt>
                <c:pt idx="2272">
                  <c:v>4.544</c:v>
                </c:pt>
                <c:pt idx="2273">
                  <c:v>4.546</c:v>
                </c:pt>
                <c:pt idx="2274">
                  <c:v>4.548</c:v>
                </c:pt>
                <c:pt idx="2275">
                  <c:v>4.55</c:v>
                </c:pt>
                <c:pt idx="2276">
                  <c:v>4.552</c:v>
                </c:pt>
                <c:pt idx="2277">
                  <c:v>4.553999999999998</c:v>
                </c:pt>
                <c:pt idx="2278">
                  <c:v>4.556</c:v>
                </c:pt>
                <c:pt idx="2279">
                  <c:v>4.557999999999997</c:v>
                </c:pt>
                <c:pt idx="2280">
                  <c:v>4.56</c:v>
                </c:pt>
                <c:pt idx="2281">
                  <c:v>4.561999999999998</c:v>
                </c:pt>
                <c:pt idx="2282">
                  <c:v>4.563999999999997</c:v>
                </c:pt>
                <c:pt idx="2283">
                  <c:v>4.565999999999997</c:v>
                </c:pt>
                <c:pt idx="2284">
                  <c:v>4.567999999999997</c:v>
                </c:pt>
                <c:pt idx="2285">
                  <c:v>4.57</c:v>
                </c:pt>
                <c:pt idx="2286">
                  <c:v>4.572</c:v>
                </c:pt>
                <c:pt idx="2287">
                  <c:v>4.574</c:v>
                </c:pt>
                <c:pt idx="2288">
                  <c:v>4.576</c:v>
                </c:pt>
                <c:pt idx="2289">
                  <c:v>4.578</c:v>
                </c:pt>
                <c:pt idx="2290">
                  <c:v>4.58</c:v>
                </c:pt>
                <c:pt idx="2291">
                  <c:v>4.582</c:v>
                </c:pt>
                <c:pt idx="2292">
                  <c:v>4.584</c:v>
                </c:pt>
                <c:pt idx="2293">
                  <c:v>4.586</c:v>
                </c:pt>
                <c:pt idx="2294">
                  <c:v>4.588</c:v>
                </c:pt>
                <c:pt idx="2295">
                  <c:v>4.59</c:v>
                </c:pt>
                <c:pt idx="2296">
                  <c:v>4.592</c:v>
                </c:pt>
                <c:pt idx="2297">
                  <c:v>4.593999999999999</c:v>
                </c:pt>
                <c:pt idx="2298">
                  <c:v>4.596</c:v>
                </c:pt>
                <c:pt idx="2299">
                  <c:v>4.597999999999997</c:v>
                </c:pt>
                <c:pt idx="2300">
                  <c:v>4.6</c:v>
                </c:pt>
                <c:pt idx="2301">
                  <c:v>4.601999999999998</c:v>
                </c:pt>
                <c:pt idx="2302">
                  <c:v>4.603999999999997</c:v>
                </c:pt>
                <c:pt idx="2303">
                  <c:v>4.605999999999997</c:v>
                </c:pt>
                <c:pt idx="2304">
                  <c:v>4.607999999999997</c:v>
                </c:pt>
                <c:pt idx="2305">
                  <c:v>4.609999999999998</c:v>
                </c:pt>
                <c:pt idx="2306">
                  <c:v>4.611999999999997</c:v>
                </c:pt>
                <c:pt idx="2307">
                  <c:v>4.613999999999997</c:v>
                </c:pt>
                <c:pt idx="2308">
                  <c:v>4.615999999999997</c:v>
                </c:pt>
                <c:pt idx="2309">
                  <c:v>4.617999999999997</c:v>
                </c:pt>
                <c:pt idx="2310">
                  <c:v>4.619999999999997</c:v>
                </c:pt>
                <c:pt idx="2311">
                  <c:v>4.621999999999997</c:v>
                </c:pt>
                <c:pt idx="2312">
                  <c:v>4.623999999999997</c:v>
                </c:pt>
                <c:pt idx="2313">
                  <c:v>4.625999999999997</c:v>
                </c:pt>
                <c:pt idx="2314">
                  <c:v>4.627999999999996</c:v>
                </c:pt>
                <c:pt idx="2315">
                  <c:v>4.63</c:v>
                </c:pt>
                <c:pt idx="2316">
                  <c:v>4.632</c:v>
                </c:pt>
                <c:pt idx="2317">
                  <c:v>4.633999999999998</c:v>
                </c:pt>
                <c:pt idx="2318">
                  <c:v>4.636</c:v>
                </c:pt>
                <c:pt idx="2319">
                  <c:v>4.637999999999997</c:v>
                </c:pt>
                <c:pt idx="2320">
                  <c:v>4.64</c:v>
                </c:pt>
                <c:pt idx="2321">
                  <c:v>4.641999999999998</c:v>
                </c:pt>
                <c:pt idx="2322">
                  <c:v>4.643999999999997</c:v>
                </c:pt>
                <c:pt idx="2323">
                  <c:v>4.645999999999997</c:v>
                </c:pt>
                <c:pt idx="2324">
                  <c:v>4.647999999999997</c:v>
                </c:pt>
                <c:pt idx="2325">
                  <c:v>4.649999999999998</c:v>
                </c:pt>
                <c:pt idx="2326">
                  <c:v>4.651999999999997</c:v>
                </c:pt>
                <c:pt idx="2327">
                  <c:v>4.653999999999997</c:v>
                </c:pt>
                <c:pt idx="2328">
                  <c:v>4.655999999999997</c:v>
                </c:pt>
                <c:pt idx="2329">
                  <c:v>4.657999999999997</c:v>
                </c:pt>
                <c:pt idx="2330">
                  <c:v>4.659999999999997</c:v>
                </c:pt>
                <c:pt idx="2331">
                  <c:v>4.661999999999997</c:v>
                </c:pt>
                <c:pt idx="2332">
                  <c:v>4.663999999999997</c:v>
                </c:pt>
                <c:pt idx="2333">
                  <c:v>4.665999999999997</c:v>
                </c:pt>
                <c:pt idx="2334">
                  <c:v>4.667999999999996</c:v>
                </c:pt>
                <c:pt idx="2335">
                  <c:v>4.67</c:v>
                </c:pt>
                <c:pt idx="2336">
                  <c:v>4.672</c:v>
                </c:pt>
                <c:pt idx="2337">
                  <c:v>4.673999999999999</c:v>
                </c:pt>
                <c:pt idx="2338">
                  <c:v>4.676</c:v>
                </c:pt>
                <c:pt idx="2339">
                  <c:v>4.677999999999997</c:v>
                </c:pt>
                <c:pt idx="2340">
                  <c:v>4.68</c:v>
                </c:pt>
                <c:pt idx="2341">
                  <c:v>4.681999999999999</c:v>
                </c:pt>
                <c:pt idx="2342">
                  <c:v>4.683999999999997</c:v>
                </c:pt>
                <c:pt idx="2343">
                  <c:v>4.685999999999997</c:v>
                </c:pt>
                <c:pt idx="2344">
                  <c:v>4.687999999999997</c:v>
                </c:pt>
                <c:pt idx="2345">
                  <c:v>4.689999999999999</c:v>
                </c:pt>
                <c:pt idx="2346">
                  <c:v>4.691999999999997</c:v>
                </c:pt>
                <c:pt idx="2347">
                  <c:v>4.693999999999997</c:v>
                </c:pt>
                <c:pt idx="2348">
                  <c:v>4.695999999999997</c:v>
                </c:pt>
                <c:pt idx="2349">
                  <c:v>4.697999999999997</c:v>
                </c:pt>
                <c:pt idx="2350">
                  <c:v>4.7</c:v>
                </c:pt>
                <c:pt idx="2351">
                  <c:v>4.702</c:v>
                </c:pt>
                <c:pt idx="2352">
                  <c:v>4.704</c:v>
                </c:pt>
                <c:pt idx="2353">
                  <c:v>4.706</c:v>
                </c:pt>
                <c:pt idx="2354">
                  <c:v>4.708</c:v>
                </c:pt>
                <c:pt idx="2355">
                  <c:v>4.71</c:v>
                </c:pt>
                <c:pt idx="2356">
                  <c:v>4.712</c:v>
                </c:pt>
                <c:pt idx="2357">
                  <c:v>4.713999999999999</c:v>
                </c:pt>
                <c:pt idx="2358">
                  <c:v>4.716</c:v>
                </c:pt>
                <c:pt idx="2359">
                  <c:v>4.718</c:v>
                </c:pt>
                <c:pt idx="2360">
                  <c:v>4.72</c:v>
                </c:pt>
                <c:pt idx="2361">
                  <c:v>4.721999999999999</c:v>
                </c:pt>
                <c:pt idx="2362">
                  <c:v>4.723999999999997</c:v>
                </c:pt>
                <c:pt idx="2363">
                  <c:v>4.726</c:v>
                </c:pt>
                <c:pt idx="2364">
                  <c:v>4.727999999999997</c:v>
                </c:pt>
                <c:pt idx="2365">
                  <c:v>4.73</c:v>
                </c:pt>
                <c:pt idx="2366">
                  <c:v>4.732</c:v>
                </c:pt>
                <c:pt idx="2367">
                  <c:v>4.734</c:v>
                </c:pt>
                <c:pt idx="2368">
                  <c:v>4.736</c:v>
                </c:pt>
                <c:pt idx="2369">
                  <c:v>4.738</c:v>
                </c:pt>
                <c:pt idx="2370">
                  <c:v>4.74</c:v>
                </c:pt>
                <c:pt idx="2371">
                  <c:v>4.742</c:v>
                </c:pt>
                <c:pt idx="2372">
                  <c:v>4.744</c:v>
                </c:pt>
                <c:pt idx="2373">
                  <c:v>4.746</c:v>
                </c:pt>
                <c:pt idx="2374">
                  <c:v>4.748</c:v>
                </c:pt>
                <c:pt idx="2375">
                  <c:v>4.75</c:v>
                </c:pt>
                <c:pt idx="2376">
                  <c:v>4.752</c:v>
                </c:pt>
                <c:pt idx="2377">
                  <c:v>4.753999999999999</c:v>
                </c:pt>
                <c:pt idx="2378">
                  <c:v>4.756</c:v>
                </c:pt>
                <c:pt idx="2379">
                  <c:v>4.758</c:v>
                </c:pt>
                <c:pt idx="2380">
                  <c:v>4.76</c:v>
                </c:pt>
                <c:pt idx="2381">
                  <c:v>4.761999999999999</c:v>
                </c:pt>
                <c:pt idx="2382">
                  <c:v>4.763999999999997</c:v>
                </c:pt>
                <c:pt idx="2383">
                  <c:v>4.766</c:v>
                </c:pt>
                <c:pt idx="2384">
                  <c:v>4.767999999999997</c:v>
                </c:pt>
                <c:pt idx="2385">
                  <c:v>4.769999999999999</c:v>
                </c:pt>
                <c:pt idx="2386">
                  <c:v>4.772</c:v>
                </c:pt>
                <c:pt idx="2387">
                  <c:v>4.774</c:v>
                </c:pt>
                <c:pt idx="2388">
                  <c:v>4.776</c:v>
                </c:pt>
                <c:pt idx="2389">
                  <c:v>4.778</c:v>
                </c:pt>
                <c:pt idx="2390">
                  <c:v>4.78</c:v>
                </c:pt>
                <c:pt idx="2391">
                  <c:v>4.782</c:v>
                </c:pt>
                <c:pt idx="2392">
                  <c:v>4.784</c:v>
                </c:pt>
                <c:pt idx="2393">
                  <c:v>4.786</c:v>
                </c:pt>
                <c:pt idx="2394">
                  <c:v>4.788</c:v>
                </c:pt>
                <c:pt idx="2395">
                  <c:v>4.79</c:v>
                </c:pt>
                <c:pt idx="2396">
                  <c:v>4.792</c:v>
                </c:pt>
                <c:pt idx="2397">
                  <c:v>4.794</c:v>
                </c:pt>
                <c:pt idx="2398">
                  <c:v>4.796</c:v>
                </c:pt>
                <c:pt idx="2399">
                  <c:v>4.798</c:v>
                </c:pt>
                <c:pt idx="2400">
                  <c:v>4.8</c:v>
                </c:pt>
                <c:pt idx="2401">
                  <c:v>4.802</c:v>
                </c:pt>
                <c:pt idx="2402">
                  <c:v>4.803999999999998</c:v>
                </c:pt>
                <c:pt idx="2403">
                  <c:v>4.806</c:v>
                </c:pt>
                <c:pt idx="2404">
                  <c:v>4.807999999999997</c:v>
                </c:pt>
                <c:pt idx="2405">
                  <c:v>4.81</c:v>
                </c:pt>
                <c:pt idx="2406">
                  <c:v>4.811999999999998</c:v>
                </c:pt>
                <c:pt idx="2407">
                  <c:v>4.813999999999997</c:v>
                </c:pt>
                <c:pt idx="2408">
                  <c:v>4.815999999999997</c:v>
                </c:pt>
                <c:pt idx="2409">
                  <c:v>4.817999999999997</c:v>
                </c:pt>
                <c:pt idx="2410">
                  <c:v>4.819999999999998</c:v>
                </c:pt>
                <c:pt idx="2411">
                  <c:v>4.821999999999997</c:v>
                </c:pt>
                <c:pt idx="2412">
                  <c:v>4.823999999999997</c:v>
                </c:pt>
                <c:pt idx="2413">
                  <c:v>4.825999999999997</c:v>
                </c:pt>
                <c:pt idx="2414">
                  <c:v>4.827999999999997</c:v>
                </c:pt>
                <c:pt idx="2415">
                  <c:v>4.83</c:v>
                </c:pt>
                <c:pt idx="2416">
                  <c:v>4.832</c:v>
                </c:pt>
                <c:pt idx="2417">
                  <c:v>4.834</c:v>
                </c:pt>
                <c:pt idx="2418">
                  <c:v>4.836</c:v>
                </c:pt>
                <c:pt idx="2419">
                  <c:v>4.838</c:v>
                </c:pt>
                <c:pt idx="2420">
                  <c:v>4.84</c:v>
                </c:pt>
                <c:pt idx="2421">
                  <c:v>4.842</c:v>
                </c:pt>
                <c:pt idx="2422">
                  <c:v>4.843999999999998</c:v>
                </c:pt>
                <c:pt idx="2423">
                  <c:v>4.846</c:v>
                </c:pt>
                <c:pt idx="2424">
                  <c:v>4.847999999999997</c:v>
                </c:pt>
                <c:pt idx="2425">
                  <c:v>4.85</c:v>
                </c:pt>
                <c:pt idx="2426">
                  <c:v>4.851999999999998</c:v>
                </c:pt>
                <c:pt idx="2427">
                  <c:v>4.853999999999997</c:v>
                </c:pt>
                <c:pt idx="2428">
                  <c:v>4.855999999999997</c:v>
                </c:pt>
                <c:pt idx="2429">
                  <c:v>4.857999999999997</c:v>
                </c:pt>
                <c:pt idx="2430">
                  <c:v>4.859999999999998</c:v>
                </c:pt>
                <c:pt idx="2431">
                  <c:v>4.861999999999997</c:v>
                </c:pt>
                <c:pt idx="2432">
                  <c:v>4.863999999999997</c:v>
                </c:pt>
                <c:pt idx="2433">
                  <c:v>4.865999999999997</c:v>
                </c:pt>
                <c:pt idx="2434">
                  <c:v>4.867999999999997</c:v>
                </c:pt>
                <c:pt idx="2435">
                  <c:v>4.87</c:v>
                </c:pt>
                <c:pt idx="2436">
                  <c:v>4.872</c:v>
                </c:pt>
                <c:pt idx="2437">
                  <c:v>4.874</c:v>
                </c:pt>
                <c:pt idx="2438">
                  <c:v>4.876</c:v>
                </c:pt>
                <c:pt idx="2439">
                  <c:v>4.878</c:v>
                </c:pt>
                <c:pt idx="2440">
                  <c:v>4.88</c:v>
                </c:pt>
                <c:pt idx="2441">
                  <c:v>4.882</c:v>
                </c:pt>
                <c:pt idx="2442">
                  <c:v>4.883999999999999</c:v>
                </c:pt>
                <c:pt idx="2443">
                  <c:v>4.886</c:v>
                </c:pt>
                <c:pt idx="2444">
                  <c:v>4.887999999999997</c:v>
                </c:pt>
                <c:pt idx="2445">
                  <c:v>4.89</c:v>
                </c:pt>
                <c:pt idx="2446">
                  <c:v>4.891999999999999</c:v>
                </c:pt>
                <c:pt idx="2447">
                  <c:v>4.893999999999997</c:v>
                </c:pt>
                <c:pt idx="2448">
                  <c:v>4.895999999999997</c:v>
                </c:pt>
                <c:pt idx="2449">
                  <c:v>4.897999999999997</c:v>
                </c:pt>
                <c:pt idx="2450">
                  <c:v>4.9</c:v>
                </c:pt>
                <c:pt idx="2451">
                  <c:v>4.902</c:v>
                </c:pt>
                <c:pt idx="2452">
                  <c:v>4.904</c:v>
                </c:pt>
                <c:pt idx="2453">
                  <c:v>4.906</c:v>
                </c:pt>
                <c:pt idx="2454">
                  <c:v>4.908</c:v>
                </c:pt>
                <c:pt idx="2455">
                  <c:v>4.91</c:v>
                </c:pt>
                <c:pt idx="2456">
                  <c:v>4.912</c:v>
                </c:pt>
                <c:pt idx="2457">
                  <c:v>4.914</c:v>
                </c:pt>
                <c:pt idx="2458">
                  <c:v>4.916</c:v>
                </c:pt>
                <c:pt idx="2459">
                  <c:v>4.918</c:v>
                </c:pt>
                <c:pt idx="2460">
                  <c:v>4.92</c:v>
                </c:pt>
                <c:pt idx="2461">
                  <c:v>4.922</c:v>
                </c:pt>
                <c:pt idx="2462">
                  <c:v>4.923999999999999</c:v>
                </c:pt>
                <c:pt idx="2463">
                  <c:v>4.926</c:v>
                </c:pt>
                <c:pt idx="2464">
                  <c:v>4.927999999999997</c:v>
                </c:pt>
                <c:pt idx="2465">
                  <c:v>4.93</c:v>
                </c:pt>
                <c:pt idx="2466">
                  <c:v>4.932</c:v>
                </c:pt>
                <c:pt idx="2467">
                  <c:v>4.934</c:v>
                </c:pt>
                <c:pt idx="2468">
                  <c:v>4.936</c:v>
                </c:pt>
                <c:pt idx="2469">
                  <c:v>4.938</c:v>
                </c:pt>
                <c:pt idx="2470">
                  <c:v>4.94</c:v>
                </c:pt>
                <c:pt idx="2471">
                  <c:v>4.942</c:v>
                </c:pt>
                <c:pt idx="2472">
                  <c:v>4.944</c:v>
                </c:pt>
                <c:pt idx="2473">
                  <c:v>4.946</c:v>
                </c:pt>
                <c:pt idx="2474">
                  <c:v>4.948</c:v>
                </c:pt>
                <c:pt idx="2475">
                  <c:v>4.95</c:v>
                </c:pt>
                <c:pt idx="2476">
                  <c:v>4.952</c:v>
                </c:pt>
                <c:pt idx="2477">
                  <c:v>4.954</c:v>
                </c:pt>
                <c:pt idx="2478">
                  <c:v>4.956</c:v>
                </c:pt>
                <c:pt idx="2479">
                  <c:v>4.958</c:v>
                </c:pt>
                <c:pt idx="2480">
                  <c:v>4.96</c:v>
                </c:pt>
                <c:pt idx="2481">
                  <c:v>4.962</c:v>
                </c:pt>
                <c:pt idx="2482">
                  <c:v>4.963999999999999</c:v>
                </c:pt>
                <c:pt idx="2483">
                  <c:v>4.966</c:v>
                </c:pt>
                <c:pt idx="2484">
                  <c:v>4.968</c:v>
                </c:pt>
                <c:pt idx="2485">
                  <c:v>4.97</c:v>
                </c:pt>
                <c:pt idx="2486">
                  <c:v>4.972</c:v>
                </c:pt>
                <c:pt idx="2487">
                  <c:v>4.974</c:v>
                </c:pt>
                <c:pt idx="2488">
                  <c:v>4.976</c:v>
                </c:pt>
                <c:pt idx="2489">
                  <c:v>4.978</c:v>
                </c:pt>
                <c:pt idx="2490">
                  <c:v>4.98</c:v>
                </c:pt>
                <c:pt idx="2491">
                  <c:v>4.982</c:v>
                </c:pt>
                <c:pt idx="2492">
                  <c:v>4.984</c:v>
                </c:pt>
                <c:pt idx="2493">
                  <c:v>4.986</c:v>
                </c:pt>
                <c:pt idx="2494">
                  <c:v>4.988</c:v>
                </c:pt>
                <c:pt idx="2495">
                  <c:v>4.99</c:v>
                </c:pt>
                <c:pt idx="2496">
                  <c:v>4.992</c:v>
                </c:pt>
                <c:pt idx="2497">
                  <c:v>4.994</c:v>
                </c:pt>
                <c:pt idx="2498">
                  <c:v>4.996</c:v>
                </c:pt>
                <c:pt idx="2499">
                  <c:v>4.998</c:v>
                </c:pt>
                <c:pt idx="2500">
                  <c:v>5.0</c:v>
                </c:pt>
              </c:numCache>
            </c:numRef>
          </c:xVal>
          <c:yVal>
            <c:numRef>
              <c:f>optl0105_l010!$K$2:$K$2502</c:f>
              <c:numCache>
                <c:formatCode>0.00E+00</c:formatCode>
                <c:ptCount val="2501"/>
                <c:pt idx="0">
                  <c:v>0.0</c:v>
                </c:pt>
                <c:pt idx="1">
                  <c:v>2.58E-13</c:v>
                </c:pt>
                <c:pt idx="2">
                  <c:v>-1.69E-10</c:v>
                </c:pt>
                <c:pt idx="3">
                  <c:v>-1.75E-9</c:v>
                </c:pt>
                <c:pt idx="4">
                  <c:v>-8.87E-9</c:v>
                </c:pt>
                <c:pt idx="5">
                  <c:v>-3.13E-8</c:v>
                </c:pt>
                <c:pt idx="6">
                  <c:v>-8.81E-8</c:v>
                </c:pt>
                <c:pt idx="7">
                  <c:v>-2.12E-7</c:v>
                </c:pt>
                <c:pt idx="8">
                  <c:v>-4.54E-7</c:v>
                </c:pt>
                <c:pt idx="9">
                  <c:v>-8.91E-7</c:v>
                </c:pt>
                <c:pt idx="10">
                  <c:v>-1.63E-6</c:v>
                </c:pt>
                <c:pt idx="11">
                  <c:v>-2.82E-6</c:v>
                </c:pt>
                <c:pt idx="12">
                  <c:v>-4.64E-6</c:v>
                </c:pt>
                <c:pt idx="13">
                  <c:v>-7.35E-6</c:v>
                </c:pt>
                <c:pt idx="14">
                  <c:v>-1.13E-5</c:v>
                </c:pt>
                <c:pt idx="15">
                  <c:v>-1.67E-5</c:v>
                </c:pt>
                <c:pt idx="16">
                  <c:v>-2.42E-5</c:v>
                </c:pt>
                <c:pt idx="17">
                  <c:v>-3.43E-5</c:v>
                </c:pt>
                <c:pt idx="18">
                  <c:v>-4.75E-5</c:v>
                </c:pt>
                <c:pt idx="19">
                  <c:v>-6.47E-5</c:v>
                </c:pt>
                <c:pt idx="20">
                  <c:v>-8.66E-5</c:v>
                </c:pt>
                <c:pt idx="21">
                  <c:v>-0.000114</c:v>
                </c:pt>
                <c:pt idx="22">
                  <c:v>-0.000149</c:v>
                </c:pt>
                <c:pt idx="23">
                  <c:v>-0.000191</c:v>
                </c:pt>
                <c:pt idx="24">
                  <c:v>-0.000243</c:v>
                </c:pt>
                <c:pt idx="25">
                  <c:v>-0.000306</c:v>
                </c:pt>
                <c:pt idx="26">
                  <c:v>-0.000381</c:v>
                </c:pt>
                <c:pt idx="27">
                  <c:v>-0.000471</c:v>
                </c:pt>
                <c:pt idx="28">
                  <c:v>-0.000576</c:v>
                </c:pt>
                <c:pt idx="29">
                  <c:v>-0.0007</c:v>
                </c:pt>
                <c:pt idx="30">
                  <c:v>-0.000844</c:v>
                </c:pt>
                <c:pt idx="31">
                  <c:v>-0.00101</c:v>
                </c:pt>
                <c:pt idx="32">
                  <c:v>-0.0012</c:v>
                </c:pt>
                <c:pt idx="33">
                  <c:v>-0.00142</c:v>
                </c:pt>
                <c:pt idx="34">
                  <c:v>-0.00167</c:v>
                </c:pt>
                <c:pt idx="35">
                  <c:v>-0.00195</c:v>
                </c:pt>
                <c:pt idx="36">
                  <c:v>-0.00227</c:v>
                </c:pt>
                <c:pt idx="37">
                  <c:v>-0.00263</c:v>
                </c:pt>
                <c:pt idx="38">
                  <c:v>-0.00303</c:v>
                </c:pt>
                <c:pt idx="39">
                  <c:v>-0.00347</c:v>
                </c:pt>
                <c:pt idx="40">
                  <c:v>-0.00396</c:v>
                </c:pt>
                <c:pt idx="41">
                  <c:v>-0.00451</c:v>
                </c:pt>
                <c:pt idx="42">
                  <c:v>-0.0051</c:v>
                </c:pt>
                <c:pt idx="43">
                  <c:v>-0.00576</c:v>
                </c:pt>
                <c:pt idx="44">
                  <c:v>-0.00647</c:v>
                </c:pt>
                <c:pt idx="45">
                  <c:v>-0.00725</c:v>
                </c:pt>
                <c:pt idx="46">
                  <c:v>-0.0081</c:v>
                </c:pt>
                <c:pt idx="47">
                  <c:v>-0.00901</c:v>
                </c:pt>
                <c:pt idx="48">
                  <c:v>-0.01</c:v>
                </c:pt>
                <c:pt idx="49">
                  <c:v>-0.0111</c:v>
                </c:pt>
                <c:pt idx="50">
                  <c:v>-0.0122</c:v>
                </c:pt>
                <c:pt idx="51">
                  <c:v>-0.0134</c:v>
                </c:pt>
                <c:pt idx="52">
                  <c:v>-0.0147</c:v>
                </c:pt>
                <c:pt idx="53">
                  <c:v>-0.0161</c:v>
                </c:pt>
                <c:pt idx="54">
                  <c:v>-0.0176</c:v>
                </c:pt>
                <c:pt idx="55">
                  <c:v>-0.0191</c:v>
                </c:pt>
                <c:pt idx="56">
                  <c:v>-0.0208</c:v>
                </c:pt>
                <c:pt idx="57">
                  <c:v>-0.0225</c:v>
                </c:pt>
                <c:pt idx="58">
                  <c:v>-0.0243</c:v>
                </c:pt>
                <c:pt idx="59">
                  <c:v>-0.0262</c:v>
                </c:pt>
                <c:pt idx="60">
                  <c:v>-0.0282</c:v>
                </c:pt>
                <c:pt idx="61">
                  <c:v>-0.0303</c:v>
                </c:pt>
                <c:pt idx="62">
                  <c:v>-0.0325</c:v>
                </c:pt>
                <c:pt idx="63">
                  <c:v>-0.0348</c:v>
                </c:pt>
                <c:pt idx="64">
                  <c:v>-0.0371</c:v>
                </c:pt>
                <c:pt idx="65">
                  <c:v>-0.0395</c:v>
                </c:pt>
                <c:pt idx="66">
                  <c:v>-0.042</c:v>
                </c:pt>
                <c:pt idx="67">
                  <c:v>-0.0446</c:v>
                </c:pt>
                <c:pt idx="68">
                  <c:v>-0.0473</c:v>
                </c:pt>
                <c:pt idx="69">
                  <c:v>-0.05</c:v>
                </c:pt>
                <c:pt idx="70">
                  <c:v>-0.0528</c:v>
                </c:pt>
                <c:pt idx="71">
                  <c:v>-0.0557</c:v>
                </c:pt>
                <c:pt idx="72">
                  <c:v>-0.0586</c:v>
                </c:pt>
                <c:pt idx="73">
                  <c:v>-0.0615</c:v>
                </c:pt>
                <c:pt idx="74">
                  <c:v>-0.0646</c:v>
                </c:pt>
                <c:pt idx="75">
                  <c:v>-0.0676</c:v>
                </c:pt>
                <c:pt idx="76">
                  <c:v>-0.0707</c:v>
                </c:pt>
                <c:pt idx="77">
                  <c:v>-0.0738</c:v>
                </c:pt>
                <c:pt idx="78">
                  <c:v>-0.0769</c:v>
                </c:pt>
                <c:pt idx="79">
                  <c:v>-0.0801</c:v>
                </c:pt>
                <c:pt idx="80">
                  <c:v>-0.0832</c:v>
                </c:pt>
                <c:pt idx="81">
                  <c:v>-0.0863</c:v>
                </c:pt>
                <c:pt idx="82">
                  <c:v>-0.0895</c:v>
                </c:pt>
                <c:pt idx="83">
                  <c:v>-0.0926</c:v>
                </c:pt>
                <c:pt idx="84">
                  <c:v>-0.0956</c:v>
                </c:pt>
                <c:pt idx="85">
                  <c:v>-0.0987</c:v>
                </c:pt>
                <c:pt idx="86">
                  <c:v>-0.102</c:v>
                </c:pt>
                <c:pt idx="87">
                  <c:v>-0.105</c:v>
                </c:pt>
                <c:pt idx="88">
                  <c:v>-0.107</c:v>
                </c:pt>
                <c:pt idx="89">
                  <c:v>-0.11</c:v>
                </c:pt>
                <c:pt idx="90">
                  <c:v>-0.113</c:v>
                </c:pt>
                <c:pt idx="91">
                  <c:v>-0.116</c:v>
                </c:pt>
                <c:pt idx="92">
                  <c:v>-0.118</c:v>
                </c:pt>
                <c:pt idx="93">
                  <c:v>-0.12</c:v>
                </c:pt>
                <c:pt idx="94">
                  <c:v>-0.123</c:v>
                </c:pt>
                <c:pt idx="95">
                  <c:v>-0.125</c:v>
                </c:pt>
                <c:pt idx="96">
                  <c:v>-0.127</c:v>
                </c:pt>
                <c:pt idx="97">
                  <c:v>-0.129</c:v>
                </c:pt>
                <c:pt idx="98">
                  <c:v>-0.13</c:v>
                </c:pt>
                <c:pt idx="99">
                  <c:v>-0.132</c:v>
                </c:pt>
                <c:pt idx="100">
                  <c:v>-0.133</c:v>
                </c:pt>
                <c:pt idx="101">
                  <c:v>-0.134</c:v>
                </c:pt>
                <c:pt idx="102">
                  <c:v>-0.135</c:v>
                </c:pt>
                <c:pt idx="103">
                  <c:v>-0.136</c:v>
                </c:pt>
                <c:pt idx="104">
                  <c:v>-0.136</c:v>
                </c:pt>
                <c:pt idx="105">
                  <c:v>-0.136</c:v>
                </c:pt>
                <c:pt idx="106">
                  <c:v>-0.136</c:v>
                </c:pt>
                <c:pt idx="107">
                  <c:v>-0.136</c:v>
                </c:pt>
                <c:pt idx="108">
                  <c:v>-0.136</c:v>
                </c:pt>
                <c:pt idx="109">
                  <c:v>-0.135</c:v>
                </c:pt>
                <c:pt idx="110">
                  <c:v>-0.134</c:v>
                </c:pt>
                <c:pt idx="111">
                  <c:v>-0.133</c:v>
                </c:pt>
                <c:pt idx="112">
                  <c:v>-0.131</c:v>
                </c:pt>
                <c:pt idx="113">
                  <c:v>-0.129</c:v>
                </c:pt>
                <c:pt idx="114">
                  <c:v>-0.127</c:v>
                </c:pt>
                <c:pt idx="115">
                  <c:v>-0.125</c:v>
                </c:pt>
                <c:pt idx="116">
                  <c:v>-0.122</c:v>
                </c:pt>
                <c:pt idx="117">
                  <c:v>-0.119</c:v>
                </c:pt>
                <c:pt idx="118">
                  <c:v>-0.116</c:v>
                </c:pt>
                <c:pt idx="119">
                  <c:v>-0.113</c:v>
                </c:pt>
                <c:pt idx="120">
                  <c:v>-0.109</c:v>
                </c:pt>
                <c:pt idx="121">
                  <c:v>-0.105</c:v>
                </c:pt>
                <c:pt idx="122">
                  <c:v>-0.1</c:v>
                </c:pt>
                <c:pt idx="123">
                  <c:v>-0.0954</c:v>
                </c:pt>
                <c:pt idx="124">
                  <c:v>-0.0904</c:v>
                </c:pt>
                <c:pt idx="125">
                  <c:v>-0.0851</c:v>
                </c:pt>
                <c:pt idx="126">
                  <c:v>-0.0795</c:v>
                </c:pt>
                <c:pt idx="127">
                  <c:v>-0.0736</c:v>
                </c:pt>
                <c:pt idx="128">
                  <c:v>-0.0674</c:v>
                </c:pt>
                <c:pt idx="129">
                  <c:v>-0.061</c:v>
                </c:pt>
                <c:pt idx="130">
                  <c:v>-0.0542</c:v>
                </c:pt>
                <c:pt idx="131">
                  <c:v>-0.0471</c:v>
                </c:pt>
                <c:pt idx="132">
                  <c:v>-0.0398</c:v>
                </c:pt>
                <c:pt idx="133">
                  <c:v>-0.0322</c:v>
                </c:pt>
                <c:pt idx="134">
                  <c:v>-0.0243</c:v>
                </c:pt>
                <c:pt idx="135">
                  <c:v>-0.0162</c:v>
                </c:pt>
                <c:pt idx="136">
                  <c:v>-0.00781</c:v>
                </c:pt>
                <c:pt idx="137">
                  <c:v>0.000848</c:v>
                </c:pt>
                <c:pt idx="138">
                  <c:v>0.00975</c:v>
                </c:pt>
                <c:pt idx="139">
                  <c:v>0.0189</c:v>
                </c:pt>
                <c:pt idx="140">
                  <c:v>0.0283</c:v>
                </c:pt>
                <c:pt idx="141">
                  <c:v>0.0379</c:v>
                </c:pt>
                <c:pt idx="142">
                  <c:v>0.0477</c:v>
                </c:pt>
                <c:pt idx="143">
                  <c:v>0.0578</c:v>
                </c:pt>
                <c:pt idx="144">
                  <c:v>0.068</c:v>
                </c:pt>
                <c:pt idx="145">
                  <c:v>0.0784</c:v>
                </c:pt>
                <c:pt idx="146">
                  <c:v>0.0891</c:v>
                </c:pt>
                <c:pt idx="147">
                  <c:v>0.0999</c:v>
                </c:pt>
                <c:pt idx="148">
                  <c:v>0.111</c:v>
                </c:pt>
                <c:pt idx="149">
                  <c:v>0.122</c:v>
                </c:pt>
                <c:pt idx="150">
                  <c:v>0.133</c:v>
                </c:pt>
                <c:pt idx="151">
                  <c:v>0.145</c:v>
                </c:pt>
                <c:pt idx="152">
                  <c:v>0.156</c:v>
                </c:pt>
                <c:pt idx="153">
                  <c:v>0.168</c:v>
                </c:pt>
                <c:pt idx="154">
                  <c:v>0.18</c:v>
                </c:pt>
                <c:pt idx="155">
                  <c:v>0.192</c:v>
                </c:pt>
                <c:pt idx="156">
                  <c:v>0.204</c:v>
                </c:pt>
                <c:pt idx="157">
                  <c:v>0.216</c:v>
                </c:pt>
                <c:pt idx="158">
                  <c:v>0.228</c:v>
                </c:pt>
                <c:pt idx="159">
                  <c:v>0.241</c:v>
                </c:pt>
                <c:pt idx="160">
                  <c:v>0.253</c:v>
                </c:pt>
                <c:pt idx="161">
                  <c:v>0.265</c:v>
                </c:pt>
                <c:pt idx="162">
                  <c:v>0.278</c:v>
                </c:pt>
                <c:pt idx="163">
                  <c:v>0.29</c:v>
                </c:pt>
                <c:pt idx="164">
                  <c:v>0.303</c:v>
                </c:pt>
                <c:pt idx="165">
                  <c:v>0.315</c:v>
                </c:pt>
                <c:pt idx="166">
                  <c:v>0.328</c:v>
                </c:pt>
                <c:pt idx="167">
                  <c:v>0.34</c:v>
                </c:pt>
                <c:pt idx="168">
                  <c:v>0.353</c:v>
                </c:pt>
                <c:pt idx="169">
                  <c:v>0.365</c:v>
                </c:pt>
                <c:pt idx="170">
                  <c:v>0.378</c:v>
                </c:pt>
                <c:pt idx="171">
                  <c:v>0.39</c:v>
                </c:pt>
                <c:pt idx="172">
                  <c:v>0.403</c:v>
                </c:pt>
                <c:pt idx="173">
                  <c:v>0.415</c:v>
                </c:pt>
                <c:pt idx="174">
                  <c:v>0.428</c:v>
                </c:pt>
                <c:pt idx="175">
                  <c:v>0.44</c:v>
                </c:pt>
                <c:pt idx="176">
                  <c:v>0.452</c:v>
                </c:pt>
                <c:pt idx="177">
                  <c:v>0.464</c:v>
                </c:pt>
                <c:pt idx="178">
                  <c:v>0.476</c:v>
                </c:pt>
                <c:pt idx="179">
                  <c:v>0.488</c:v>
                </c:pt>
                <c:pt idx="180">
                  <c:v>0.5</c:v>
                </c:pt>
                <c:pt idx="181">
                  <c:v>0.512</c:v>
                </c:pt>
                <c:pt idx="182">
                  <c:v>0.523</c:v>
                </c:pt>
                <c:pt idx="183">
                  <c:v>0.535</c:v>
                </c:pt>
                <c:pt idx="184">
                  <c:v>0.546</c:v>
                </c:pt>
                <c:pt idx="185">
                  <c:v>0.558</c:v>
                </c:pt>
                <c:pt idx="186">
                  <c:v>0.569</c:v>
                </c:pt>
                <c:pt idx="187">
                  <c:v>0.58</c:v>
                </c:pt>
                <c:pt idx="188">
                  <c:v>0.591</c:v>
                </c:pt>
                <c:pt idx="189">
                  <c:v>0.602</c:v>
                </c:pt>
                <c:pt idx="190">
                  <c:v>0.612</c:v>
                </c:pt>
                <c:pt idx="191">
                  <c:v>0.623</c:v>
                </c:pt>
                <c:pt idx="192">
                  <c:v>0.633</c:v>
                </c:pt>
                <c:pt idx="193">
                  <c:v>0.644</c:v>
                </c:pt>
                <c:pt idx="194">
                  <c:v>0.654</c:v>
                </c:pt>
                <c:pt idx="195">
                  <c:v>0.664</c:v>
                </c:pt>
                <c:pt idx="196">
                  <c:v>0.674</c:v>
                </c:pt>
                <c:pt idx="197">
                  <c:v>0.683</c:v>
                </c:pt>
                <c:pt idx="198">
                  <c:v>0.693</c:v>
                </c:pt>
                <c:pt idx="199">
                  <c:v>0.702</c:v>
                </c:pt>
                <c:pt idx="200">
                  <c:v>0.711</c:v>
                </c:pt>
                <c:pt idx="201">
                  <c:v>0.721</c:v>
                </c:pt>
                <c:pt idx="202">
                  <c:v>0.73</c:v>
                </c:pt>
                <c:pt idx="203">
                  <c:v>0.738</c:v>
                </c:pt>
                <c:pt idx="204">
                  <c:v>0.747</c:v>
                </c:pt>
                <c:pt idx="205">
                  <c:v>0.756</c:v>
                </c:pt>
                <c:pt idx="206">
                  <c:v>0.764</c:v>
                </c:pt>
                <c:pt idx="207">
                  <c:v>0.772</c:v>
                </c:pt>
                <c:pt idx="208">
                  <c:v>0.78</c:v>
                </c:pt>
                <c:pt idx="209">
                  <c:v>0.788</c:v>
                </c:pt>
                <c:pt idx="210">
                  <c:v>0.796</c:v>
                </c:pt>
                <c:pt idx="211">
                  <c:v>0.804</c:v>
                </c:pt>
                <c:pt idx="212">
                  <c:v>0.812</c:v>
                </c:pt>
                <c:pt idx="213">
                  <c:v>0.819</c:v>
                </c:pt>
                <c:pt idx="214">
                  <c:v>0.826</c:v>
                </c:pt>
                <c:pt idx="215">
                  <c:v>0.834</c:v>
                </c:pt>
                <c:pt idx="216">
                  <c:v>0.841</c:v>
                </c:pt>
                <c:pt idx="217">
                  <c:v>0.848</c:v>
                </c:pt>
                <c:pt idx="218">
                  <c:v>0.855</c:v>
                </c:pt>
                <c:pt idx="219">
                  <c:v>0.861</c:v>
                </c:pt>
                <c:pt idx="220">
                  <c:v>0.868</c:v>
                </c:pt>
                <c:pt idx="221">
                  <c:v>0.875</c:v>
                </c:pt>
                <c:pt idx="222">
                  <c:v>0.881</c:v>
                </c:pt>
                <c:pt idx="223">
                  <c:v>0.887</c:v>
                </c:pt>
                <c:pt idx="224">
                  <c:v>0.894</c:v>
                </c:pt>
                <c:pt idx="225">
                  <c:v>0.9</c:v>
                </c:pt>
                <c:pt idx="226">
                  <c:v>0.906</c:v>
                </c:pt>
                <c:pt idx="227">
                  <c:v>0.912</c:v>
                </c:pt>
                <c:pt idx="228">
                  <c:v>0.918</c:v>
                </c:pt>
                <c:pt idx="229">
                  <c:v>0.924</c:v>
                </c:pt>
                <c:pt idx="230">
                  <c:v>0.93</c:v>
                </c:pt>
                <c:pt idx="231">
                  <c:v>0.936</c:v>
                </c:pt>
                <c:pt idx="232">
                  <c:v>0.942</c:v>
                </c:pt>
                <c:pt idx="233">
                  <c:v>0.947</c:v>
                </c:pt>
                <c:pt idx="234">
                  <c:v>0.953</c:v>
                </c:pt>
                <c:pt idx="235">
                  <c:v>0.959</c:v>
                </c:pt>
                <c:pt idx="236">
                  <c:v>0.964</c:v>
                </c:pt>
                <c:pt idx="237">
                  <c:v>0.97</c:v>
                </c:pt>
                <c:pt idx="238">
                  <c:v>0.976</c:v>
                </c:pt>
                <c:pt idx="239">
                  <c:v>0.981</c:v>
                </c:pt>
                <c:pt idx="240">
                  <c:v>0.987</c:v>
                </c:pt>
                <c:pt idx="241">
                  <c:v>0.992</c:v>
                </c:pt>
                <c:pt idx="242">
                  <c:v>0.998</c:v>
                </c:pt>
                <c:pt idx="243">
                  <c:v>1.0</c:v>
                </c:pt>
                <c:pt idx="244">
                  <c:v>1.01</c:v>
                </c:pt>
                <c:pt idx="245">
                  <c:v>1.01</c:v>
                </c:pt>
                <c:pt idx="246">
                  <c:v>1.02</c:v>
                </c:pt>
                <c:pt idx="247">
                  <c:v>1.03</c:v>
                </c:pt>
                <c:pt idx="248">
                  <c:v>1.03</c:v>
                </c:pt>
                <c:pt idx="249">
                  <c:v>1.04</c:v>
                </c:pt>
                <c:pt idx="250">
                  <c:v>1.04</c:v>
                </c:pt>
                <c:pt idx="251">
                  <c:v>1.05</c:v>
                </c:pt>
                <c:pt idx="252">
                  <c:v>1.05</c:v>
                </c:pt>
                <c:pt idx="253">
                  <c:v>1.06</c:v>
                </c:pt>
                <c:pt idx="254">
                  <c:v>1.07</c:v>
                </c:pt>
                <c:pt idx="255">
                  <c:v>1.07</c:v>
                </c:pt>
                <c:pt idx="256">
                  <c:v>1.08</c:v>
                </c:pt>
                <c:pt idx="257">
                  <c:v>1.08</c:v>
                </c:pt>
                <c:pt idx="258">
                  <c:v>1.09</c:v>
                </c:pt>
                <c:pt idx="259">
                  <c:v>1.1</c:v>
                </c:pt>
                <c:pt idx="260">
                  <c:v>1.1</c:v>
                </c:pt>
                <c:pt idx="261">
                  <c:v>1.11</c:v>
                </c:pt>
                <c:pt idx="262">
                  <c:v>1.11</c:v>
                </c:pt>
                <c:pt idx="263">
                  <c:v>1.12</c:v>
                </c:pt>
                <c:pt idx="264">
                  <c:v>1.13</c:v>
                </c:pt>
                <c:pt idx="265">
                  <c:v>1.13</c:v>
                </c:pt>
                <c:pt idx="266">
                  <c:v>1.14</c:v>
                </c:pt>
                <c:pt idx="267">
                  <c:v>1.15</c:v>
                </c:pt>
                <c:pt idx="268">
                  <c:v>1.15</c:v>
                </c:pt>
                <c:pt idx="269">
                  <c:v>1.16</c:v>
                </c:pt>
                <c:pt idx="270">
                  <c:v>1.17</c:v>
                </c:pt>
                <c:pt idx="271">
                  <c:v>1.17</c:v>
                </c:pt>
                <c:pt idx="272">
                  <c:v>1.18</c:v>
                </c:pt>
                <c:pt idx="273">
                  <c:v>1.19</c:v>
                </c:pt>
                <c:pt idx="274">
                  <c:v>1.2</c:v>
                </c:pt>
                <c:pt idx="275">
                  <c:v>1.2</c:v>
                </c:pt>
                <c:pt idx="276">
                  <c:v>1.21</c:v>
                </c:pt>
                <c:pt idx="277">
                  <c:v>1.22</c:v>
                </c:pt>
                <c:pt idx="278">
                  <c:v>1.23</c:v>
                </c:pt>
                <c:pt idx="279">
                  <c:v>1.23</c:v>
                </c:pt>
                <c:pt idx="280">
                  <c:v>1.24</c:v>
                </c:pt>
                <c:pt idx="281">
                  <c:v>1.25</c:v>
                </c:pt>
                <c:pt idx="282">
                  <c:v>1.26</c:v>
                </c:pt>
                <c:pt idx="283">
                  <c:v>1.26</c:v>
                </c:pt>
                <c:pt idx="284">
                  <c:v>1.27</c:v>
                </c:pt>
                <c:pt idx="285">
                  <c:v>1.28</c:v>
                </c:pt>
                <c:pt idx="286">
                  <c:v>1.29</c:v>
                </c:pt>
                <c:pt idx="287">
                  <c:v>1.3</c:v>
                </c:pt>
                <c:pt idx="288">
                  <c:v>1.3</c:v>
                </c:pt>
                <c:pt idx="289">
                  <c:v>1.31</c:v>
                </c:pt>
                <c:pt idx="290">
                  <c:v>1.32</c:v>
                </c:pt>
                <c:pt idx="291">
                  <c:v>1.33</c:v>
                </c:pt>
                <c:pt idx="292">
                  <c:v>1.34</c:v>
                </c:pt>
                <c:pt idx="293">
                  <c:v>1.35</c:v>
                </c:pt>
                <c:pt idx="294">
                  <c:v>1.35</c:v>
                </c:pt>
                <c:pt idx="295">
                  <c:v>1.36</c:v>
                </c:pt>
                <c:pt idx="296">
                  <c:v>1.37</c:v>
                </c:pt>
                <c:pt idx="297">
                  <c:v>1.38</c:v>
                </c:pt>
                <c:pt idx="298">
                  <c:v>1.39</c:v>
                </c:pt>
                <c:pt idx="299">
                  <c:v>1.4</c:v>
                </c:pt>
                <c:pt idx="300">
                  <c:v>1.4</c:v>
                </c:pt>
                <c:pt idx="301">
                  <c:v>1.41</c:v>
                </c:pt>
                <c:pt idx="302">
                  <c:v>1.42</c:v>
                </c:pt>
                <c:pt idx="303">
                  <c:v>1.43</c:v>
                </c:pt>
                <c:pt idx="304">
                  <c:v>1.44</c:v>
                </c:pt>
                <c:pt idx="305">
                  <c:v>1.45</c:v>
                </c:pt>
                <c:pt idx="306">
                  <c:v>1.46</c:v>
                </c:pt>
                <c:pt idx="307">
                  <c:v>1.46</c:v>
                </c:pt>
                <c:pt idx="308">
                  <c:v>1.47</c:v>
                </c:pt>
                <c:pt idx="309">
                  <c:v>1.48</c:v>
                </c:pt>
                <c:pt idx="310">
                  <c:v>1.49</c:v>
                </c:pt>
                <c:pt idx="311">
                  <c:v>1.5</c:v>
                </c:pt>
                <c:pt idx="312">
                  <c:v>1.5</c:v>
                </c:pt>
                <c:pt idx="313">
                  <c:v>1.51</c:v>
                </c:pt>
                <c:pt idx="314">
                  <c:v>1.52</c:v>
                </c:pt>
                <c:pt idx="315">
                  <c:v>1.53</c:v>
                </c:pt>
                <c:pt idx="316">
                  <c:v>1.54</c:v>
                </c:pt>
                <c:pt idx="317">
                  <c:v>1.54</c:v>
                </c:pt>
                <c:pt idx="318">
                  <c:v>1.55</c:v>
                </c:pt>
                <c:pt idx="319">
                  <c:v>1.56</c:v>
                </c:pt>
                <c:pt idx="320">
                  <c:v>1.57</c:v>
                </c:pt>
                <c:pt idx="321">
                  <c:v>1.57</c:v>
                </c:pt>
                <c:pt idx="322">
                  <c:v>1.58</c:v>
                </c:pt>
                <c:pt idx="323">
                  <c:v>1.59</c:v>
                </c:pt>
                <c:pt idx="324">
                  <c:v>1.6</c:v>
                </c:pt>
                <c:pt idx="325">
                  <c:v>1.6</c:v>
                </c:pt>
                <c:pt idx="326">
                  <c:v>1.61</c:v>
                </c:pt>
                <c:pt idx="327">
                  <c:v>1.62</c:v>
                </c:pt>
                <c:pt idx="328">
                  <c:v>1.62</c:v>
                </c:pt>
                <c:pt idx="329">
                  <c:v>1.63</c:v>
                </c:pt>
                <c:pt idx="330">
                  <c:v>1.64</c:v>
                </c:pt>
                <c:pt idx="331">
                  <c:v>1.64</c:v>
                </c:pt>
                <c:pt idx="332">
                  <c:v>1.65</c:v>
                </c:pt>
                <c:pt idx="333">
                  <c:v>1.65</c:v>
                </c:pt>
                <c:pt idx="334">
                  <c:v>1.66</c:v>
                </c:pt>
                <c:pt idx="335">
                  <c:v>1.67</c:v>
                </c:pt>
                <c:pt idx="336">
                  <c:v>1.67</c:v>
                </c:pt>
                <c:pt idx="337">
                  <c:v>1.68</c:v>
                </c:pt>
                <c:pt idx="338">
                  <c:v>1.68</c:v>
                </c:pt>
                <c:pt idx="339">
                  <c:v>1.69</c:v>
                </c:pt>
                <c:pt idx="340">
                  <c:v>1.69</c:v>
                </c:pt>
                <c:pt idx="341">
                  <c:v>1.7</c:v>
                </c:pt>
                <c:pt idx="342">
                  <c:v>1.7</c:v>
                </c:pt>
                <c:pt idx="343">
                  <c:v>1.71</c:v>
                </c:pt>
                <c:pt idx="344">
                  <c:v>1.71</c:v>
                </c:pt>
                <c:pt idx="345">
                  <c:v>1.71</c:v>
                </c:pt>
                <c:pt idx="346">
                  <c:v>1.72</c:v>
                </c:pt>
                <c:pt idx="347">
                  <c:v>1.72</c:v>
                </c:pt>
                <c:pt idx="348">
                  <c:v>1.73</c:v>
                </c:pt>
                <c:pt idx="349">
                  <c:v>1.73</c:v>
                </c:pt>
                <c:pt idx="350">
                  <c:v>1.73</c:v>
                </c:pt>
                <c:pt idx="351">
                  <c:v>1.74</c:v>
                </c:pt>
                <c:pt idx="352">
                  <c:v>1.74</c:v>
                </c:pt>
                <c:pt idx="353">
                  <c:v>1.74</c:v>
                </c:pt>
                <c:pt idx="354">
                  <c:v>1.75</c:v>
                </c:pt>
                <c:pt idx="355">
                  <c:v>1.75</c:v>
                </c:pt>
                <c:pt idx="356">
                  <c:v>1.75</c:v>
                </c:pt>
                <c:pt idx="357">
                  <c:v>1.76</c:v>
                </c:pt>
                <c:pt idx="358">
                  <c:v>1.76</c:v>
                </c:pt>
                <c:pt idx="359">
                  <c:v>1.76</c:v>
                </c:pt>
                <c:pt idx="360">
                  <c:v>1.77</c:v>
                </c:pt>
                <c:pt idx="361">
                  <c:v>1.77</c:v>
                </c:pt>
                <c:pt idx="362">
                  <c:v>1.77</c:v>
                </c:pt>
                <c:pt idx="363">
                  <c:v>1.78</c:v>
                </c:pt>
                <c:pt idx="364">
                  <c:v>1.78</c:v>
                </c:pt>
                <c:pt idx="365">
                  <c:v>1.78</c:v>
                </c:pt>
                <c:pt idx="366">
                  <c:v>1.78</c:v>
                </c:pt>
                <c:pt idx="367">
                  <c:v>1.79</c:v>
                </c:pt>
                <c:pt idx="368">
                  <c:v>1.79</c:v>
                </c:pt>
                <c:pt idx="369">
                  <c:v>1.79</c:v>
                </c:pt>
                <c:pt idx="370">
                  <c:v>1.8</c:v>
                </c:pt>
                <c:pt idx="371">
                  <c:v>1.8</c:v>
                </c:pt>
                <c:pt idx="372">
                  <c:v>1.8</c:v>
                </c:pt>
                <c:pt idx="373">
                  <c:v>1.81</c:v>
                </c:pt>
                <c:pt idx="374">
                  <c:v>1.81</c:v>
                </c:pt>
                <c:pt idx="375">
                  <c:v>1.81</c:v>
                </c:pt>
                <c:pt idx="376">
                  <c:v>1.82</c:v>
                </c:pt>
                <c:pt idx="377">
                  <c:v>1.82</c:v>
                </c:pt>
                <c:pt idx="378">
                  <c:v>1.82</c:v>
                </c:pt>
                <c:pt idx="379">
                  <c:v>1.83</c:v>
                </c:pt>
                <c:pt idx="380">
                  <c:v>1.83</c:v>
                </c:pt>
                <c:pt idx="381">
                  <c:v>1.84</c:v>
                </c:pt>
                <c:pt idx="382">
                  <c:v>1.84</c:v>
                </c:pt>
                <c:pt idx="383">
                  <c:v>1.85</c:v>
                </c:pt>
                <c:pt idx="384">
                  <c:v>1.85</c:v>
                </c:pt>
                <c:pt idx="385">
                  <c:v>1.86</c:v>
                </c:pt>
                <c:pt idx="386">
                  <c:v>1.86</c:v>
                </c:pt>
                <c:pt idx="387">
                  <c:v>1.87</c:v>
                </c:pt>
                <c:pt idx="388">
                  <c:v>1.87</c:v>
                </c:pt>
                <c:pt idx="389">
                  <c:v>1.88</c:v>
                </c:pt>
                <c:pt idx="390">
                  <c:v>1.88</c:v>
                </c:pt>
                <c:pt idx="391">
                  <c:v>1.89</c:v>
                </c:pt>
                <c:pt idx="392">
                  <c:v>1.9</c:v>
                </c:pt>
                <c:pt idx="393">
                  <c:v>1.9</c:v>
                </c:pt>
                <c:pt idx="394">
                  <c:v>1.91</c:v>
                </c:pt>
                <c:pt idx="395">
                  <c:v>1.92</c:v>
                </c:pt>
                <c:pt idx="396">
                  <c:v>1.92</c:v>
                </c:pt>
                <c:pt idx="397">
                  <c:v>1.93</c:v>
                </c:pt>
                <c:pt idx="398">
                  <c:v>1.94</c:v>
                </c:pt>
                <c:pt idx="399">
                  <c:v>1.95</c:v>
                </c:pt>
                <c:pt idx="400">
                  <c:v>1.96</c:v>
                </c:pt>
                <c:pt idx="401">
                  <c:v>1.97</c:v>
                </c:pt>
                <c:pt idx="402">
                  <c:v>1.98</c:v>
                </c:pt>
                <c:pt idx="403">
                  <c:v>1.98</c:v>
                </c:pt>
                <c:pt idx="404">
                  <c:v>1.99</c:v>
                </c:pt>
                <c:pt idx="405">
                  <c:v>2.0</c:v>
                </c:pt>
                <c:pt idx="406">
                  <c:v>2.01</c:v>
                </c:pt>
                <c:pt idx="407">
                  <c:v>2.03</c:v>
                </c:pt>
                <c:pt idx="408">
                  <c:v>2.04</c:v>
                </c:pt>
                <c:pt idx="409">
                  <c:v>2.05</c:v>
                </c:pt>
                <c:pt idx="410">
                  <c:v>2.06</c:v>
                </c:pt>
                <c:pt idx="411">
                  <c:v>2.07</c:v>
                </c:pt>
                <c:pt idx="412">
                  <c:v>2.08</c:v>
                </c:pt>
                <c:pt idx="413">
                  <c:v>2.09</c:v>
                </c:pt>
                <c:pt idx="414">
                  <c:v>2.11</c:v>
                </c:pt>
                <c:pt idx="415">
                  <c:v>2.12</c:v>
                </c:pt>
                <c:pt idx="416">
                  <c:v>2.13</c:v>
                </c:pt>
                <c:pt idx="417">
                  <c:v>2.14</c:v>
                </c:pt>
                <c:pt idx="418">
                  <c:v>2.16</c:v>
                </c:pt>
                <c:pt idx="419">
                  <c:v>2.17</c:v>
                </c:pt>
                <c:pt idx="420">
                  <c:v>2.19</c:v>
                </c:pt>
                <c:pt idx="421">
                  <c:v>2.2</c:v>
                </c:pt>
                <c:pt idx="422">
                  <c:v>2.21</c:v>
                </c:pt>
                <c:pt idx="423">
                  <c:v>2.23</c:v>
                </c:pt>
                <c:pt idx="424">
                  <c:v>2.24</c:v>
                </c:pt>
                <c:pt idx="425">
                  <c:v>2.26</c:v>
                </c:pt>
                <c:pt idx="426">
                  <c:v>2.27</c:v>
                </c:pt>
                <c:pt idx="427">
                  <c:v>2.29</c:v>
                </c:pt>
                <c:pt idx="428">
                  <c:v>2.3</c:v>
                </c:pt>
                <c:pt idx="429">
                  <c:v>2.319999999999998</c:v>
                </c:pt>
                <c:pt idx="430">
                  <c:v>2.33</c:v>
                </c:pt>
                <c:pt idx="431">
                  <c:v>2.35</c:v>
                </c:pt>
                <c:pt idx="432">
                  <c:v>2.36</c:v>
                </c:pt>
                <c:pt idx="433">
                  <c:v>2.38</c:v>
                </c:pt>
                <c:pt idx="434">
                  <c:v>2.4</c:v>
                </c:pt>
                <c:pt idx="435">
                  <c:v>2.41</c:v>
                </c:pt>
                <c:pt idx="436">
                  <c:v>2.43</c:v>
                </c:pt>
                <c:pt idx="437">
                  <c:v>2.44</c:v>
                </c:pt>
                <c:pt idx="438">
                  <c:v>2.46</c:v>
                </c:pt>
                <c:pt idx="439">
                  <c:v>2.48</c:v>
                </c:pt>
                <c:pt idx="440">
                  <c:v>2.49</c:v>
                </c:pt>
                <c:pt idx="441">
                  <c:v>2.51</c:v>
                </c:pt>
                <c:pt idx="442">
                  <c:v>2.52</c:v>
                </c:pt>
                <c:pt idx="443">
                  <c:v>2.54</c:v>
                </c:pt>
                <c:pt idx="444">
                  <c:v>2.56</c:v>
                </c:pt>
                <c:pt idx="445">
                  <c:v>2.57</c:v>
                </c:pt>
                <c:pt idx="446">
                  <c:v>2.59</c:v>
                </c:pt>
                <c:pt idx="447">
                  <c:v>2.6</c:v>
                </c:pt>
                <c:pt idx="448">
                  <c:v>2.62</c:v>
                </c:pt>
                <c:pt idx="449">
                  <c:v>2.64</c:v>
                </c:pt>
                <c:pt idx="450">
                  <c:v>2.65</c:v>
                </c:pt>
                <c:pt idx="451">
                  <c:v>2.67</c:v>
                </c:pt>
                <c:pt idx="452">
                  <c:v>2.68</c:v>
                </c:pt>
                <c:pt idx="453">
                  <c:v>2.7</c:v>
                </c:pt>
                <c:pt idx="454">
                  <c:v>2.71</c:v>
                </c:pt>
                <c:pt idx="455">
                  <c:v>2.73</c:v>
                </c:pt>
                <c:pt idx="456">
                  <c:v>2.74</c:v>
                </c:pt>
                <c:pt idx="457">
                  <c:v>2.76</c:v>
                </c:pt>
                <c:pt idx="458">
                  <c:v>2.77</c:v>
                </c:pt>
                <c:pt idx="459">
                  <c:v>2.78</c:v>
                </c:pt>
                <c:pt idx="460">
                  <c:v>2.8</c:v>
                </c:pt>
                <c:pt idx="461">
                  <c:v>2.81</c:v>
                </c:pt>
                <c:pt idx="462">
                  <c:v>2.82</c:v>
                </c:pt>
                <c:pt idx="463">
                  <c:v>2.84</c:v>
                </c:pt>
                <c:pt idx="464">
                  <c:v>2.85</c:v>
                </c:pt>
                <c:pt idx="465">
                  <c:v>2.86</c:v>
                </c:pt>
                <c:pt idx="466">
                  <c:v>2.87</c:v>
                </c:pt>
                <c:pt idx="467">
                  <c:v>2.88</c:v>
                </c:pt>
                <c:pt idx="468">
                  <c:v>2.9</c:v>
                </c:pt>
                <c:pt idx="469">
                  <c:v>2.91</c:v>
                </c:pt>
                <c:pt idx="470">
                  <c:v>2.92</c:v>
                </c:pt>
                <c:pt idx="471">
                  <c:v>2.93</c:v>
                </c:pt>
                <c:pt idx="472">
                  <c:v>2.94</c:v>
                </c:pt>
                <c:pt idx="473">
                  <c:v>2.95</c:v>
                </c:pt>
                <c:pt idx="474">
                  <c:v>2.96</c:v>
                </c:pt>
                <c:pt idx="475">
                  <c:v>2.97</c:v>
                </c:pt>
                <c:pt idx="476">
                  <c:v>2.97</c:v>
                </c:pt>
                <c:pt idx="477">
                  <c:v>2.98</c:v>
                </c:pt>
                <c:pt idx="478">
                  <c:v>2.99</c:v>
                </c:pt>
                <c:pt idx="479">
                  <c:v>3.0</c:v>
                </c:pt>
                <c:pt idx="480">
                  <c:v>3.0</c:v>
                </c:pt>
                <c:pt idx="481">
                  <c:v>3.01</c:v>
                </c:pt>
                <c:pt idx="482">
                  <c:v>3.02</c:v>
                </c:pt>
                <c:pt idx="483">
                  <c:v>3.02</c:v>
                </c:pt>
                <c:pt idx="484">
                  <c:v>3.03</c:v>
                </c:pt>
                <c:pt idx="485">
                  <c:v>3.03</c:v>
                </c:pt>
                <c:pt idx="486">
                  <c:v>3.04</c:v>
                </c:pt>
                <c:pt idx="487">
                  <c:v>3.04</c:v>
                </c:pt>
                <c:pt idx="488">
                  <c:v>3.04</c:v>
                </c:pt>
                <c:pt idx="489">
                  <c:v>3.05</c:v>
                </c:pt>
                <c:pt idx="490">
                  <c:v>3.05</c:v>
                </c:pt>
                <c:pt idx="491">
                  <c:v>3.05</c:v>
                </c:pt>
                <c:pt idx="492">
                  <c:v>3.06</c:v>
                </c:pt>
                <c:pt idx="493">
                  <c:v>3.06</c:v>
                </c:pt>
                <c:pt idx="494">
                  <c:v>3.06</c:v>
                </c:pt>
                <c:pt idx="495">
                  <c:v>3.06</c:v>
                </c:pt>
                <c:pt idx="496">
                  <c:v>3.06</c:v>
                </c:pt>
                <c:pt idx="497">
                  <c:v>3.06</c:v>
                </c:pt>
                <c:pt idx="498">
                  <c:v>3.06</c:v>
                </c:pt>
                <c:pt idx="499">
                  <c:v>3.06</c:v>
                </c:pt>
                <c:pt idx="500">
                  <c:v>3.06</c:v>
                </c:pt>
                <c:pt idx="501">
                  <c:v>3.06</c:v>
                </c:pt>
                <c:pt idx="502">
                  <c:v>3.06</c:v>
                </c:pt>
                <c:pt idx="503">
                  <c:v>3.06</c:v>
                </c:pt>
                <c:pt idx="504">
                  <c:v>3.06</c:v>
                </c:pt>
                <c:pt idx="505">
                  <c:v>3.05</c:v>
                </c:pt>
                <c:pt idx="506">
                  <c:v>3.05</c:v>
                </c:pt>
                <c:pt idx="507">
                  <c:v>3.05</c:v>
                </c:pt>
                <c:pt idx="508">
                  <c:v>3.05</c:v>
                </c:pt>
                <c:pt idx="509">
                  <c:v>3.04</c:v>
                </c:pt>
                <c:pt idx="510">
                  <c:v>3.04</c:v>
                </c:pt>
                <c:pt idx="511">
                  <c:v>3.04</c:v>
                </c:pt>
                <c:pt idx="512">
                  <c:v>3.03</c:v>
                </c:pt>
                <c:pt idx="513">
                  <c:v>3.03</c:v>
                </c:pt>
                <c:pt idx="514">
                  <c:v>3.02</c:v>
                </c:pt>
                <c:pt idx="515">
                  <c:v>3.02</c:v>
                </c:pt>
                <c:pt idx="516">
                  <c:v>3.02</c:v>
                </c:pt>
                <c:pt idx="517">
                  <c:v>3.01</c:v>
                </c:pt>
                <c:pt idx="518">
                  <c:v>3.01</c:v>
                </c:pt>
                <c:pt idx="519">
                  <c:v>3.0</c:v>
                </c:pt>
                <c:pt idx="520">
                  <c:v>3.0</c:v>
                </c:pt>
                <c:pt idx="521">
                  <c:v>2.99</c:v>
                </c:pt>
                <c:pt idx="522">
                  <c:v>2.98</c:v>
                </c:pt>
                <c:pt idx="523">
                  <c:v>2.98</c:v>
                </c:pt>
                <c:pt idx="524">
                  <c:v>2.97</c:v>
                </c:pt>
                <c:pt idx="525">
                  <c:v>2.97</c:v>
                </c:pt>
                <c:pt idx="526">
                  <c:v>2.96</c:v>
                </c:pt>
                <c:pt idx="527">
                  <c:v>2.96</c:v>
                </c:pt>
                <c:pt idx="528">
                  <c:v>2.95</c:v>
                </c:pt>
                <c:pt idx="529">
                  <c:v>2.94</c:v>
                </c:pt>
                <c:pt idx="530">
                  <c:v>2.94</c:v>
                </c:pt>
                <c:pt idx="531">
                  <c:v>2.93</c:v>
                </c:pt>
                <c:pt idx="532">
                  <c:v>2.93</c:v>
                </c:pt>
                <c:pt idx="533">
                  <c:v>2.92</c:v>
                </c:pt>
                <c:pt idx="534">
                  <c:v>2.91</c:v>
                </c:pt>
                <c:pt idx="535">
                  <c:v>2.91</c:v>
                </c:pt>
                <c:pt idx="536">
                  <c:v>2.9</c:v>
                </c:pt>
                <c:pt idx="537">
                  <c:v>2.9</c:v>
                </c:pt>
                <c:pt idx="538">
                  <c:v>2.89</c:v>
                </c:pt>
                <c:pt idx="539">
                  <c:v>2.88</c:v>
                </c:pt>
                <c:pt idx="540">
                  <c:v>2.88</c:v>
                </c:pt>
                <c:pt idx="541">
                  <c:v>2.87</c:v>
                </c:pt>
                <c:pt idx="542">
                  <c:v>2.87</c:v>
                </c:pt>
                <c:pt idx="543">
                  <c:v>2.86</c:v>
                </c:pt>
                <c:pt idx="544">
                  <c:v>2.86</c:v>
                </c:pt>
                <c:pt idx="545">
                  <c:v>2.85</c:v>
                </c:pt>
                <c:pt idx="546">
                  <c:v>2.85</c:v>
                </c:pt>
                <c:pt idx="547">
                  <c:v>2.84</c:v>
                </c:pt>
                <c:pt idx="548">
                  <c:v>2.84</c:v>
                </c:pt>
                <c:pt idx="549">
                  <c:v>2.83</c:v>
                </c:pt>
                <c:pt idx="550">
                  <c:v>2.83</c:v>
                </c:pt>
                <c:pt idx="551">
                  <c:v>2.82</c:v>
                </c:pt>
                <c:pt idx="552">
                  <c:v>2.82</c:v>
                </c:pt>
                <c:pt idx="553">
                  <c:v>2.81</c:v>
                </c:pt>
                <c:pt idx="554">
                  <c:v>2.81</c:v>
                </c:pt>
                <c:pt idx="555">
                  <c:v>2.8</c:v>
                </c:pt>
                <c:pt idx="556">
                  <c:v>2.8</c:v>
                </c:pt>
                <c:pt idx="557">
                  <c:v>2.8</c:v>
                </c:pt>
                <c:pt idx="558">
                  <c:v>2.79</c:v>
                </c:pt>
                <c:pt idx="559">
                  <c:v>2.79</c:v>
                </c:pt>
                <c:pt idx="560">
                  <c:v>2.79</c:v>
                </c:pt>
                <c:pt idx="561">
                  <c:v>2.78</c:v>
                </c:pt>
                <c:pt idx="562">
                  <c:v>2.78</c:v>
                </c:pt>
                <c:pt idx="563">
                  <c:v>2.78</c:v>
                </c:pt>
                <c:pt idx="564">
                  <c:v>2.77</c:v>
                </c:pt>
                <c:pt idx="565">
                  <c:v>2.77</c:v>
                </c:pt>
                <c:pt idx="566">
                  <c:v>2.77</c:v>
                </c:pt>
                <c:pt idx="567">
                  <c:v>2.77</c:v>
                </c:pt>
                <c:pt idx="568">
                  <c:v>2.76</c:v>
                </c:pt>
                <c:pt idx="569">
                  <c:v>2.76</c:v>
                </c:pt>
                <c:pt idx="570">
                  <c:v>2.76</c:v>
                </c:pt>
                <c:pt idx="571">
                  <c:v>2.76</c:v>
                </c:pt>
                <c:pt idx="572">
                  <c:v>2.76</c:v>
                </c:pt>
                <c:pt idx="573">
                  <c:v>2.75</c:v>
                </c:pt>
                <c:pt idx="574">
                  <c:v>2.75</c:v>
                </c:pt>
                <c:pt idx="575">
                  <c:v>2.75</c:v>
                </c:pt>
                <c:pt idx="576">
                  <c:v>2.75</c:v>
                </c:pt>
                <c:pt idx="577">
                  <c:v>2.75</c:v>
                </c:pt>
                <c:pt idx="578">
                  <c:v>2.75</c:v>
                </c:pt>
                <c:pt idx="579">
                  <c:v>2.75</c:v>
                </c:pt>
                <c:pt idx="580">
                  <c:v>2.75</c:v>
                </c:pt>
                <c:pt idx="581">
                  <c:v>2.75</c:v>
                </c:pt>
                <c:pt idx="582">
                  <c:v>2.74</c:v>
                </c:pt>
                <c:pt idx="583">
                  <c:v>2.74</c:v>
                </c:pt>
                <c:pt idx="584">
                  <c:v>2.74</c:v>
                </c:pt>
                <c:pt idx="585">
                  <c:v>2.74</c:v>
                </c:pt>
                <c:pt idx="586">
                  <c:v>2.74</c:v>
                </c:pt>
                <c:pt idx="587">
                  <c:v>2.74</c:v>
                </c:pt>
                <c:pt idx="588">
                  <c:v>2.74</c:v>
                </c:pt>
                <c:pt idx="589">
                  <c:v>2.74</c:v>
                </c:pt>
                <c:pt idx="590">
                  <c:v>2.74</c:v>
                </c:pt>
                <c:pt idx="591">
                  <c:v>2.74</c:v>
                </c:pt>
                <c:pt idx="592">
                  <c:v>2.74</c:v>
                </c:pt>
                <c:pt idx="593">
                  <c:v>2.74</c:v>
                </c:pt>
                <c:pt idx="594">
                  <c:v>2.74</c:v>
                </c:pt>
                <c:pt idx="595">
                  <c:v>2.74</c:v>
                </c:pt>
                <c:pt idx="596">
                  <c:v>2.74</c:v>
                </c:pt>
                <c:pt idx="597">
                  <c:v>2.74</c:v>
                </c:pt>
                <c:pt idx="598">
                  <c:v>2.74</c:v>
                </c:pt>
                <c:pt idx="599">
                  <c:v>2.74</c:v>
                </c:pt>
                <c:pt idx="600">
                  <c:v>2.74</c:v>
                </c:pt>
                <c:pt idx="601">
                  <c:v>2.74</c:v>
                </c:pt>
                <c:pt idx="602">
                  <c:v>2.74</c:v>
                </c:pt>
                <c:pt idx="603">
                  <c:v>2.74</c:v>
                </c:pt>
                <c:pt idx="604">
                  <c:v>2.73</c:v>
                </c:pt>
                <c:pt idx="605">
                  <c:v>2.73</c:v>
                </c:pt>
                <c:pt idx="606">
                  <c:v>2.73</c:v>
                </c:pt>
                <c:pt idx="607">
                  <c:v>2.73</c:v>
                </c:pt>
                <c:pt idx="608">
                  <c:v>2.73</c:v>
                </c:pt>
                <c:pt idx="609">
                  <c:v>2.73</c:v>
                </c:pt>
                <c:pt idx="610">
                  <c:v>2.73</c:v>
                </c:pt>
                <c:pt idx="611">
                  <c:v>2.73</c:v>
                </c:pt>
                <c:pt idx="612">
                  <c:v>2.73</c:v>
                </c:pt>
                <c:pt idx="613">
                  <c:v>2.72</c:v>
                </c:pt>
                <c:pt idx="614">
                  <c:v>2.72</c:v>
                </c:pt>
                <c:pt idx="615">
                  <c:v>2.72</c:v>
                </c:pt>
                <c:pt idx="616">
                  <c:v>2.72</c:v>
                </c:pt>
                <c:pt idx="617">
                  <c:v>2.72</c:v>
                </c:pt>
                <c:pt idx="618">
                  <c:v>2.71</c:v>
                </c:pt>
                <c:pt idx="619">
                  <c:v>2.71</c:v>
                </c:pt>
                <c:pt idx="620">
                  <c:v>2.71</c:v>
                </c:pt>
                <c:pt idx="621">
                  <c:v>2.71</c:v>
                </c:pt>
                <c:pt idx="622">
                  <c:v>2.71</c:v>
                </c:pt>
                <c:pt idx="623">
                  <c:v>2.7</c:v>
                </c:pt>
                <c:pt idx="624">
                  <c:v>2.7</c:v>
                </c:pt>
                <c:pt idx="625">
                  <c:v>2.7</c:v>
                </c:pt>
                <c:pt idx="626">
                  <c:v>2.69</c:v>
                </c:pt>
                <c:pt idx="627">
                  <c:v>2.69</c:v>
                </c:pt>
                <c:pt idx="628">
                  <c:v>2.69</c:v>
                </c:pt>
                <c:pt idx="629">
                  <c:v>2.68</c:v>
                </c:pt>
                <c:pt idx="630">
                  <c:v>2.68</c:v>
                </c:pt>
                <c:pt idx="631">
                  <c:v>2.68</c:v>
                </c:pt>
                <c:pt idx="632">
                  <c:v>2.67</c:v>
                </c:pt>
                <c:pt idx="633">
                  <c:v>2.67</c:v>
                </c:pt>
                <c:pt idx="634">
                  <c:v>2.67</c:v>
                </c:pt>
                <c:pt idx="635">
                  <c:v>2.66</c:v>
                </c:pt>
                <c:pt idx="636">
                  <c:v>2.66</c:v>
                </c:pt>
                <c:pt idx="637">
                  <c:v>2.66</c:v>
                </c:pt>
                <c:pt idx="638">
                  <c:v>2.65</c:v>
                </c:pt>
                <c:pt idx="639">
                  <c:v>2.65</c:v>
                </c:pt>
                <c:pt idx="640">
                  <c:v>2.64</c:v>
                </c:pt>
                <c:pt idx="641">
                  <c:v>2.64</c:v>
                </c:pt>
                <c:pt idx="642">
                  <c:v>2.64</c:v>
                </c:pt>
                <c:pt idx="643">
                  <c:v>2.63</c:v>
                </c:pt>
                <c:pt idx="644">
                  <c:v>2.63</c:v>
                </c:pt>
                <c:pt idx="645">
                  <c:v>2.62</c:v>
                </c:pt>
                <c:pt idx="646">
                  <c:v>2.62</c:v>
                </c:pt>
                <c:pt idx="647">
                  <c:v>2.62</c:v>
                </c:pt>
                <c:pt idx="648">
                  <c:v>2.61</c:v>
                </c:pt>
                <c:pt idx="649">
                  <c:v>2.61</c:v>
                </c:pt>
                <c:pt idx="650">
                  <c:v>2.6</c:v>
                </c:pt>
                <c:pt idx="651">
                  <c:v>2.6</c:v>
                </c:pt>
                <c:pt idx="652">
                  <c:v>2.6</c:v>
                </c:pt>
                <c:pt idx="653">
                  <c:v>2.59</c:v>
                </c:pt>
                <c:pt idx="654">
                  <c:v>2.59</c:v>
                </c:pt>
                <c:pt idx="655">
                  <c:v>2.59</c:v>
                </c:pt>
                <c:pt idx="656">
                  <c:v>2.58</c:v>
                </c:pt>
                <c:pt idx="657">
                  <c:v>2.58</c:v>
                </c:pt>
                <c:pt idx="658">
                  <c:v>2.58</c:v>
                </c:pt>
                <c:pt idx="659">
                  <c:v>2.57</c:v>
                </c:pt>
                <c:pt idx="660">
                  <c:v>2.57</c:v>
                </c:pt>
                <c:pt idx="661">
                  <c:v>2.57</c:v>
                </c:pt>
                <c:pt idx="662">
                  <c:v>2.56</c:v>
                </c:pt>
                <c:pt idx="663">
                  <c:v>2.56</c:v>
                </c:pt>
                <c:pt idx="664">
                  <c:v>2.56</c:v>
                </c:pt>
                <c:pt idx="665">
                  <c:v>2.56</c:v>
                </c:pt>
                <c:pt idx="666">
                  <c:v>2.55</c:v>
                </c:pt>
                <c:pt idx="667">
                  <c:v>2.55</c:v>
                </c:pt>
                <c:pt idx="668">
                  <c:v>2.55</c:v>
                </c:pt>
                <c:pt idx="669">
                  <c:v>2.55</c:v>
                </c:pt>
                <c:pt idx="670">
                  <c:v>2.55</c:v>
                </c:pt>
                <c:pt idx="671">
                  <c:v>2.55</c:v>
                </c:pt>
                <c:pt idx="672">
                  <c:v>2.55</c:v>
                </c:pt>
                <c:pt idx="673">
                  <c:v>2.55</c:v>
                </c:pt>
                <c:pt idx="674">
                  <c:v>2.55</c:v>
                </c:pt>
                <c:pt idx="675">
                  <c:v>2.55</c:v>
                </c:pt>
                <c:pt idx="676">
                  <c:v>2.55</c:v>
                </c:pt>
                <c:pt idx="677">
                  <c:v>2.55</c:v>
                </c:pt>
                <c:pt idx="678">
                  <c:v>2.55</c:v>
                </c:pt>
                <c:pt idx="679">
                  <c:v>2.55</c:v>
                </c:pt>
                <c:pt idx="680">
                  <c:v>2.55</c:v>
                </c:pt>
                <c:pt idx="681">
                  <c:v>2.55</c:v>
                </c:pt>
                <c:pt idx="682">
                  <c:v>2.55</c:v>
                </c:pt>
                <c:pt idx="683">
                  <c:v>2.55</c:v>
                </c:pt>
                <c:pt idx="684">
                  <c:v>2.56</c:v>
                </c:pt>
                <c:pt idx="685">
                  <c:v>2.56</c:v>
                </c:pt>
                <c:pt idx="686">
                  <c:v>2.56</c:v>
                </c:pt>
                <c:pt idx="687">
                  <c:v>2.56</c:v>
                </c:pt>
                <c:pt idx="688">
                  <c:v>2.57</c:v>
                </c:pt>
                <c:pt idx="689">
                  <c:v>2.57</c:v>
                </c:pt>
                <c:pt idx="690">
                  <c:v>2.57</c:v>
                </c:pt>
                <c:pt idx="691">
                  <c:v>2.58</c:v>
                </c:pt>
                <c:pt idx="692">
                  <c:v>2.58</c:v>
                </c:pt>
                <c:pt idx="693">
                  <c:v>2.59</c:v>
                </c:pt>
                <c:pt idx="694">
                  <c:v>2.59</c:v>
                </c:pt>
                <c:pt idx="695">
                  <c:v>2.6</c:v>
                </c:pt>
                <c:pt idx="696">
                  <c:v>2.6</c:v>
                </c:pt>
                <c:pt idx="697">
                  <c:v>2.61</c:v>
                </c:pt>
                <c:pt idx="698">
                  <c:v>2.61</c:v>
                </c:pt>
                <c:pt idx="699">
                  <c:v>2.62</c:v>
                </c:pt>
                <c:pt idx="700">
                  <c:v>2.62</c:v>
                </c:pt>
                <c:pt idx="701">
                  <c:v>2.63</c:v>
                </c:pt>
                <c:pt idx="702">
                  <c:v>2.64</c:v>
                </c:pt>
                <c:pt idx="703">
                  <c:v>2.64</c:v>
                </c:pt>
                <c:pt idx="704">
                  <c:v>2.65</c:v>
                </c:pt>
                <c:pt idx="705">
                  <c:v>2.66</c:v>
                </c:pt>
                <c:pt idx="706">
                  <c:v>2.66</c:v>
                </c:pt>
                <c:pt idx="707">
                  <c:v>2.67</c:v>
                </c:pt>
                <c:pt idx="708">
                  <c:v>2.68</c:v>
                </c:pt>
                <c:pt idx="709">
                  <c:v>2.69</c:v>
                </c:pt>
                <c:pt idx="710">
                  <c:v>2.7</c:v>
                </c:pt>
                <c:pt idx="711">
                  <c:v>2.7</c:v>
                </c:pt>
                <c:pt idx="712">
                  <c:v>2.71</c:v>
                </c:pt>
                <c:pt idx="713">
                  <c:v>2.72</c:v>
                </c:pt>
                <c:pt idx="714">
                  <c:v>2.73</c:v>
                </c:pt>
                <c:pt idx="715">
                  <c:v>2.74</c:v>
                </c:pt>
                <c:pt idx="716">
                  <c:v>2.74</c:v>
                </c:pt>
                <c:pt idx="717">
                  <c:v>2.75</c:v>
                </c:pt>
                <c:pt idx="718">
                  <c:v>2.76</c:v>
                </c:pt>
                <c:pt idx="719">
                  <c:v>2.77</c:v>
                </c:pt>
                <c:pt idx="720">
                  <c:v>2.78</c:v>
                </c:pt>
                <c:pt idx="721">
                  <c:v>2.79</c:v>
                </c:pt>
                <c:pt idx="722">
                  <c:v>2.8</c:v>
                </c:pt>
                <c:pt idx="723">
                  <c:v>2.81</c:v>
                </c:pt>
                <c:pt idx="724">
                  <c:v>2.81</c:v>
                </c:pt>
                <c:pt idx="725">
                  <c:v>2.82</c:v>
                </c:pt>
                <c:pt idx="726">
                  <c:v>2.83</c:v>
                </c:pt>
                <c:pt idx="727">
                  <c:v>2.84</c:v>
                </c:pt>
                <c:pt idx="728">
                  <c:v>2.85</c:v>
                </c:pt>
                <c:pt idx="729">
                  <c:v>2.86</c:v>
                </c:pt>
                <c:pt idx="730">
                  <c:v>2.86</c:v>
                </c:pt>
                <c:pt idx="731">
                  <c:v>2.87</c:v>
                </c:pt>
                <c:pt idx="732">
                  <c:v>2.88</c:v>
                </c:pt>
                <c:pt idx="733">
                  <c:v>2.89</c:v>
                </c:pt>
                <c:pt idx="734">
                  <c:v>2.9</c:v>
                </c:pt>
                <c:pt idx="735">
                  <c:v>2.9</c:v>
                </c:pt>
                <c:pt idx="736">
                  <c:v>2.91</c:v>
                </c:pt>
                <c:pt idx="737">
                  <c:v>2.92</c:v>
                </c:pt>
                <c:pt idx="738">
                  <c:v>2.93</c:v>
                </c:pt>
                <c:pt idx="739">
                  <c:v>2.93</c:v>
                </c:pt>
                <c:pt idx="740">
                  <c:v>2.94</c:v>
                </c:pt>
                <c:pt idx="741">
                  <c:v>2.95</c:v>
                </c:pt>
                <c:pt idx="742">
                  <c:v>2.95</c:v>
                </c:pt>
                <c:pt idx="743">
                  <c:v>2.96</c:v>
                </c:pt>
                <c:pt idx="744">
                  <c:v>2.96</c:v>
                </c:pt>
                <c:pt idx="745">
                  <c:v>2.97</c:v>
                </c:pt>
                <c:pt idx="746">
                  <c:v>2.97</c:v>
                </c:pt>
                <c:pt idx="747">
                  <c:v>2.98</c:v>
                </c:pt>
                <c:pt idx="748">
                  <c:v>2.98</c:v>
                </c:pt>
                <c:pt idx="749">
                  <c:v>2.99</c:v>
                </c:pt>
                <c:pt idx="750">
                  <c:v>2.99</c:v>
                </c:pt>
                <c:pt idx="751">
                  <c:v>2.99</c:v>
                </c:pt>
                <c:pt idx="752">
                  <c:v>3.0</c:v>
                </c:pt>
                <c:pt idx="753">
                  <c:v>3.0</c:v>
                </c:pt>
                <c:pt idx="754">
                  <c:v>3.0</c:v>
                </c:pt>
                <c:pt idx="755">
                  <c:v>3.0</c:v>
                </c:pt>
                <c:pt idx="756">
                  <c:v>3.01</c:v>
                </c:pt>
                <c:pt idx="757">
                  <c:v>3.01</c:v>
                </c:pt>
                <c:pt idx="758">
                  <c:v>3.01</c:v>
                </c:pt>
                <c:pt idx="759">
                  <c:v>3.01</c:v>
                </c:pt>
                <c:pt idx="760">
                  <c:v>3.01</c:v>
                </c:pt>
                <c:pt idx="761">
                  <c:v>3.01</c:v>
                </c:pt>
                <c:pt idx="762">
                  <c:v>3.01</c:v>
                </c:pt>
                <c:pt idx="763">
                  <c:v>3.01</c:v>
                </c:pt>
                <c:pt idx="764">
                  <c:v>3.01</c:v>
                </c:pt>
                <c:pt idx="765">
                  <c:v>3.01</c:v>
                </c:pt>
                <c:pt idx="766">
                  <c:v>3.0</c:v>
                </c:pt>
                <c:pt idx="767">
                  <c:v>3.0</c:v>
                </c:pt>
                <c:pt idx="768">
                  <c:v>3.0</c:v>
                </c:pt>
                <c:pt idx="769">
                  <c:v>3.0</c:v>
                </c:pt>
                <c:pt idx="770">
                  <c:v>2.99</c:v>
                </c:pt>
                <c:pt idx="771">
                  <c:v>2.99</c:v>
                </c:pt>
                <c:pt idx="772">
                  <c:v>2.98</c:v>
                </c:pt>
                <c:pt idx="773">
                  <c:v>2.98</c:v>
                </c:pt>
                <c:pt idx="774">
                  <c:v>2.97</c:v>
                </c:pt>
                <c:pt idx="775">
                  <c:v>2.97</c:v>
                </c:pt>
                <c:pt idx="776">
                  <c:v>2.96</c:v>
                </c:pt>
                <c:pt idx="777">
                  <c:v>2.96</c:v>
                </c:pt>
                <c:pt idx="778">
                  <c:v>2.95</c:v>
                </c:pt>
                <c:pt idx="779">
                  <c:v>2.94</c:v>
                </c:pt>
                <c:pt idx="780">
                  <c:v>2.94</c:v>
                </c:pt>
                <c:pt idx="781">
                  <c:v>2.93</c:v>
                </c:pt>
                <c:pt idx="782">
                  <c:v>2.92</c:v>
                </c:pt>
                <c:pt idx="783">
                  <c:v>2.91</c:v>
                </c:pt>
                <c:pt idx="784">
                  <c:v>2.9</c:v>
                </c:pt>
                <c:pt idx="785">
                  <c:v>2.9</c:v>
                </c:pt>
                <c:pt idx="786">
                  <c:v>2.89</c:v>
                </c:pt>
                <c:pt idx="787">
                  <c:v>2.88</c:v>
                </c:pt>
                <c:pt idx="788">
                  <c:v>2.87</c:v>
                </c:pt>
                <c:pt idx="789">
                  <c:v>2.86</c:v>
                </c:pt>
                <c:pt idx="790">
                  <c:v>2.85</c:v>
                </c:pt>
                <c:pt idx="791">
                  <c:v>2.84</c:v>
                </c:pt>
                <c:pt idx="792">
                  <c:v>2.83</c:v>
                </c:pt>
                <c:pt idx="793">
                  <c:v>2.81</c:v>
                </c:pt>
                <c:pt idx="794">
                  <c:v>2.8</c:v>
                </c:pt>
                <c:pt idx="795">
                  <c:v>2.79</c:v>
                </c:pt>
                <c:pt idx="796">
                  <c:v>2.78</c:v>
                </c:pt>
                <c:pt idx="797">
                  <c:v>2.77</c:v>
                </c:pt>
                <c:pt idx="798">
                  <c:v>2.76</c:v>
                </c:pt>
                <c:pt idx="799">
                  <c:v>2.75</c:v>
                </c:pt>
                <c:pt idx="800">
                  <c:v>2.73</c:v>
                </c:pt>
                <c:pt idx="801">
                  <c:v>2.72</c:v>
                </c:pt>
                <c:pt idx="802">
                  <c:v>2.71</c:v>
                </c:pt>
                <c:pt idx="803">
                  <c:v>2.7</c:v>
                </c:pt>
                <c:pt idx="804">
                  <c:v>2.68</c:v>
                </c:pt>
                <c:pt idx="805">
                  <c:v>2.67</c:v>
                </c:pt>
                <c:pt idx="806">
                  <c:v>2.66</c:v>
                </c:pt>
                <c:pt idx="807">
                  <c:v>2.64</c:v>
                </c:pt>
                <c:pt idx="808">
                  <c:v>2.63</c:v>
                </c:pt>
                <c:pt idx="809">
                  <c:v>2.62</c:v>
                </c:pt>
                <c:pt idx="810">
                  <c:v>2.61</c:v>
                </c:pt>
                <c:pt idx="811">
                  <c:v>2.59</c:v>
                </c:pt>
                <c:pt idx="812">
                  <c:v>2.58</c:v>
                </c:pt>
                <c:pt idx="813">
                  <c:v>2.57</c:v>
                </c:pt>
                <c:pt idx="814">
                  <c:v>2.55</c:v>
                </c:pt>
                <c:pt idx="815">
                  <c:v>2.54</c:v>
                </c:pt>
                <c:pt idx="816">
                  <c:v>2.53</c:v>
                </c:pt>
                <c:pt idx="817">
                  <c:v>2.51</c:v>
                </c:pt>
                <c:pt idx="818">
                  <c:v>2.5</c:v>
                </c:pt>
                <c:pt idx="819">
                  <c:v>2.49</c:v>
                </c:pt>
                <c:pt idx="820">
                  <c:v>2.48</c:v>
                </c:pt>
                <c:pt idx="821">
                  <c:v>2.46</c:v>
                </c:pt>
                <c:pt idx="822">
                  <c:v>2.45</c:v>
                </c:pt>
                <c:pt idx="823">
                  <c:v>2.44</c:v>
                </c:pt>
                <c:pt idx="824">
                  <c:v>2.43</c:v>
                </c:pt>
                <c:pt idx="825">
                  <c:v>2.41</c:v>
                </c:pt>
                <c:pt idx="826">
                  <c:v>2.4</c:v>
                </c:pt>
                <c:pt idx="827">
                  <c:v>2.39</c:v>
                </c:pt>
                <c:pt idx="828">
                  <c:v>2.38</c:v>
                </c:pt>
                <c:pt idx="829">
                  <c:v>2.37</c:v>
                </c:pt>
                <c:pt idx="830">
                  <c:v>2.35</c:v>
                </c:pt>
                <c:pt idx="831">
                  <c:v>2.34</c:v>
                </c:pt>
                <c:pt idx="832">
                  <c:v>2.33</c:v>
                </c:pt>
                <c:pt idx="833">
                  <c:v>2.319999999999998</c:v>
                </c:pt>
                <c:pt idx="834">
                  <c:v>2.31</c:v>
                </c:pt>
                <c:pt idx="835">
                  <c:v>2.3</c:v>
                </c:pt>
                <c:pt idx="836">
                  <c:v>2.29</c:v>
                </c:pt>
                <c:pt idx="837">
                  <c:v>2.28</c:v>
                </c:pt>
                <c:pt idx="838">
                  <c:v>2.27</c:v>
                </c:pt>
                <c:pt idx="839">
                  <c:v>2.26</c:v>
                </c:pt>
                <c:pt idx="840">
                  <c:v>2.25</c:v>
                </c:pt>
                <c:pt idx="841">
                  <c:v>2.24</c:v>
                </c:pt>
                <c:pt idx="842">
                  <c:v>2.23</c:v>
                </c:pt>
                <c:pt idx="843">
                  <c:v>2.22</c:v>
                </c:pt>
                <c:pt idx="844">
                  <c:v>2.21</c:v>
                </c:pt>
                <c:pt idx="845">
                  <c:v>2.2</c:v>
                </c:pt>
                <c:pt idx="846">
                  <c:v>2.19</c:v>
                </c:pt>
                <c:pt idx="847">
                  <c:v>2.18</c:v>
                </c:pt>
                <c:pt idx="848">
                  <c:v>2.18</c:v>
                </c:pt>
                <c:pt idx="849">
                  <c:v>2.17</c:v>
                </c:pt>
                <c:pt idx="850">
                  <c:v>2.16</c:v>
                </c:pt>
                <c:pt idx="851">
                  <c:v>2.15</c:v>
                </c:pt>
                <c:pt idx="852">
                  <c:v>2.14</c:v>
                </c:pt>
                <c:pt idx="853">
                  <c:v>2.14</c:v>
                </c:pt>
                <c:pt idx="854">
                  <c:v>2.13</c:v>
                </c:pt>
                <c:pt idx="855">
                  <c:v>2.12</c:v>
                </c:pt>
                <c:pt idx="856">
                  <c:v>2.12</c:v>
                </c:pt>
                <c:pt idx="857">
                  <c:v>2.11</c:v>
                </c:pt>
                <c:pt idx="858">
                  <c:v>2.1</c:v>
                </c:pt>
                <c:pt idx="859">
                  <c:v>2.1</c:v>
                </c:pt>
                <c:pt idx="860">
                  <c:v>2.09</c:v>
                </c:pt>
                <c:pt idx="861">
                  <c:v>2.08</c:v>
                </c:pt>
                <c:pt idx="862">
                  <c:v>2.08</c:v>
                </c:pt>
                <c:pt idx="863">
                  <c:v>2.07</c:v>
                </c:pt>
                <c:pt idx="864">
                  <c:v>2.06</c:v>
                </c:pt>
                <c:pt idx="865">
                  <c:v>2.06</c:v>
                </c:pt>
                <c:pt idx="866">
                  <c:v>2.05</c:v>
                </c:pt>
                <c:pt idx="867">
                  <c:v>2.05</c:v>
                </c:pt>
                <c:pt idx="868">
                  <c:v>2.04</c:v>
                </c:pt>
                <c:pt idx="869">
                  <c:v>2.04</c:v>
                </c:pt>
                <c:pt idx="870">
                  <c:v>2.03</c:v>
                </c:pt>
                <c:pt idx="871">
                  <c:v>2.02</c:v>
                </c:pt>
                <c:pt idx="872">
                  <c:v>2.02</c:v>
                </c:pt>
                <c:pt idx="873">
                  <c:v>2.01</c:v>
                </c:pt>
                <c:pt idx="874">
                  <c:v>2.01</c:v>
                </c:pt>
                <c:pt idx="875">
                  <c:v>2.0</c:v>
                </c:pt>
                <c:pt idx="876">
                  <c:v>2.0</c:v>
                </c:pt>
                <c:pt idx="877">
                  <c:v>1.99</c:v>
                </c:pt>
                <c:pt idx="878">
                  <c:v>1.99</c:v>
                </c:pt>
                <c:pt idx="879">
                  <c:v>1.98</c:v>
                </c:pt>
                <c:pt idx="880">
                  <c:v>1.97</c:v>
                </c:pt>
                <c:pt idx="881">
                  <c:v>1.97</c:v>
                </c:pt>
                <c:pt idx="882">
                  <c:v>1.96</c:v>
                </c:pt>
                <c:pt idx="883">
                  <c:v>1.96</c:v>
                </c:pt>
                <c:pt idx="884">
                  <c:v>1.95</c:v>
                </c:pt>
                <c:pt idx="885">
                  <c:v>1.95</c:v>
                </c:pt>
                <c:pt idx="886">
                  <c:v>1.94</c:v>
                </c:pt>
                <c:pt idx="887">
                  <c:v>1.93</c:v>
                </c:pt>
                <c:pt idx="888">
                  <c:v>1.93</c:v>
                </c:pt>
                <c:pt idx="889">
                  <c:v>1.92</c:v>
                </c:pt>
                <c:pt idx="890">
                  <c:v>1.92</c:v>
                </c:pt>
                <c:pt idx="891">
                  <c:v>1.91</c:v>
                </c:pt>
                <c:pt idx="892">
                  <c:v>1.9</c:v>
                </c:pt>
                <c:pt idx="893">
                  <c:v>1.9</c:v>
                </c:pt>
                <c:pt idx="894">
                  <c:v>1.89</c:v>
                </c:pt>
                <c:pt idx="895">
                  <c:v>1.88</c:v>
                </c:pt>
                <c:pt idx="896">
                  <c:v>1.88</c:v>
                </c:pt>
                <c:pt idx="897">
                  <c:v>1.87</c:v>
                </c:pt>
                <c:pt idx="898">
                  <c:v>1.86</c:v>
                </c:pt>
                <c:pt idx="899">
                  <c:v>1.85</c:v>
                </c:pt>
                <c:pt idx="900">
                  <c:v>1.85</c:v>
                </c:pt>
                <c:pt idx="901">
                  <c:v>1.84</c:v>
                </c:pt>
                <c:pt idx="902">
                  <c:v>1.83</c:v>
                </c:pt>
                <c:pt idx="903">
                  <c:v>1.82</c:v>
                </c:pt>
                <c:pt idx="904">
                  <c:v>1.81</c:v>
                </c:pt>
                <c:pt idx="905">
                  <c:v>1.81</c:v>
                </c:pt>
                <c:pt idx="906">
                  <c:v>1.8</c:v>
                </c:pt>
                <c:pt idx="907">
                  <c:v>1.79</c:v>
                </c:pt>
                <c:pt idx="908">
                  <c:v>1.78</c:v>
                </c:pt>
                <c:pt idx="909">
                  <c:v>1.77</c:v>
                </c:pt>
                <c:pt idx="910">
                  <c:v>1.76</c:v>
                </c:pt>
                <c:pt idx="911">
                  <c:v>1.75</c:v>
                </c:pt>
                <c:pt idx="912">
                  <c:v>1.74</c:v>
                </c:pt>
                <c:pt idx="913">
                  <c:v>1.73</c:v>
                </c:pt>
                <c:pt idx="914">
                  <c:v>1.73</c:v>
                </c:pt>
                <c:pt idx="915">
                  <c:v>1.72</c:v>
                </c:pt>
                <c:pt idx="916">
                  <c:v>1.71</c:v>
                </c:pt>
                <c:pt idx="917">
                  <c:v>1.7</c:v>
                </c:pt>
                <c:pt idx="918">
                  <c:v>1.69</c:v>
                </c:pt>
                <c:pt idx="919">
                  <c:v>1.68</c:v>
                </c:pt>
                <c:pt idx="920">
                  <c:v>1.67</c:v>
                </c:pt>
                <c:pt idx="921">
                  <c:v>1.65</c:v>
                </c:pt>
                <c:pt idx="922">
                  <c:v>1.64</c:v>
                </c:pt>
                <c:pt idx="923">
                  <c:v>1.63</c:v>
                </c:pt>
                <c:pt idx="924">
                  <c:v>1.62</c:v>
                </c:pt>
                <c:pt idx="925">
                  <c:v>1.61</c:v>
                </c:pt>
                <c:pt idx="926">
                  <c:v>1.6</c:v>
                </c:pt>
                <c:pt idx="927">
                  <c:v>1.59</c:v>
                </c:pt>
                <c:pt idx="928">
                  <c:v>1.58</c:v>
                </c:pt>
                <c:pt idx="929">
                  <c:v>1.57</c:v>
                </c:pt>
                <c:pt idx="930">
                  <c:v>1.56</c:v>
                </c:pt>
                <c:pt idx="931">
                  <c:v>1.55</c:v>
                </c:pt>
                <c:pt idx="932">
                  <c:v>1.54</c:v>
                </c:pt>
                <c:pt idx="933">
                  <c:v>1.52</c:v>
                </c:pt>
                <c:pt idx="934">
                  <c:v>1.51</c:v>
                </c:pt>
                <c:pt idx="935">
                  <c:v>1.5</c:v>
                </c:pt>
                <c:pt idx="936">
                  <c:v>1.49</c:v>
                </c:pt>
                <c:pt idx="937">
                  <c:v>1.48</c:v>
                </c:pt>
                <c:pt idx="938">
                  <c:v>1.47</c:v>
                </c:pt>
                <c:pt idx="939">
                  <c:v>1.46</c:v>
                </c:pt>
                <c:pt idx="940">
                  <c:v>1.44</c:v>
                </c:pt>
                <c:pt idx="941">
                  <c:v>1.43</c:v>
                </c:pt>
                <c:pt idx="942">
                  <c:v>1.42</c:v>
                </c:pt>
                <c:pt idx="943">
                  <c:v>1.41</c:v>
                </c:pt>
                <c:pt idx="944">
                  <c:v>1.4</c:v>
                </c:pt>
                <c:pt idx="945">
                  <c:v>1.39</c:v>
                </c:pt>
                <c:pt idx="946">
                  <c:v>1.38</c:v>
                </c:pt>
                <c:pt idx="947">
                  <c:v>1.37</c:v>
                </c:pt>
                <c:pt idx="948">
                  <c:v>1.36</c:v>
                </c:pt>
                <c:pt idx="949">
                  <c:v>1.34</c:v>
                </c:pt>
                <c:pt idx="950">
                  <c:v>1.33</c:v>
                </c:pt>
                <c:pt idx="951">
                  <c:v>1.32</c:v>
                </c:pt>
                <c:pt idx="952">
                  <c:v>1.31</c:v>
                </c:pt>
                <c:pt idx="953">
                  <c:v>1.3</c:v>
                </c:pt>
                <c:pt idx="954">
                  <c:v>1.29</c:v>
                </c:pt>
                <c:pt idx="955">
                  <c:v>1.28</c:v>
                </c:pt>
                <c:pt idx="956">
                  <c:v>1.27</c:v>
                </c:pt>
                <c:pt idx="957">
                  <c:v>1.26</c:v>
                </c:pt>
                <c:pt idx="958">
                  <c:v>1.25</c:v>
                </c:pt>
                <c:pt idx="959">
                  <c:v>1.24</c:v>
                </c:pt>
                <c:pt idx="960">
                  <c:v>1.23</c:v>
                </c:pt>
                <c:pt idx="961">
                  <c:v>1.22</c:v>
                </c:pt>
                <c:pt idx="962">
                  <c:v>1.21</c:v>
                </c:pt>
                <c:pt idx="963">
                  <c:v>1.2</c:v>
                </c:pt>
                <c:pt idx="964">
                  <c:v>1.19</c:v>
                </c:pt>
                <c:pt idx="965">
                  <c:v>1.18</c:v>
                </c:pt>
                <c:pt idx="966">
                  <c:v>1.17</c:v>
                </c:pt>
                <c:pt idx="967">
                  <c:v>1.16</c:v>
                </c:pt>
                <c:pt idx="968">
                  <c:v>1.16</c:v>
                </c:pt>
                <c:pt idx="969">
                  <c:v>1.15</c:v>
                </c:pt>
                <c:pt idx="970">
                  <c:v>1.14</c:v>
                </c:pt>
                <c:pt idx="971">
                  <c:v>1.13</c:v>
                </c:pt>
                <c:pt idx="972">
                  <c:v>1.12</c:v>
                </c:pt>
                <c:pt idx="973">
                  <c:v>1.11</c:v>
                </c:pt>
                <c:pt idx="974">
                  <c:v>1.11</c:v>
                </c:pt>
                <c:pt idx="975">
                  <c:v>1.1</c:v>
                </c:pt>
                <c:pt idx="976">
                  <c:v>1.09</c:v>
                </c:pt>
                <c:pt idx="977">
                  <c:v>1.08</c:v>
                </c:pt>
                <c:pt idx="978">
                  <c:v>1.07</c:v>
                </c:pt>
                <c:pt idx="979">
                  <c:v>1.07</c:v>
                </c:pt>
                <c:pt idx="980">
                  <c:v>1.06</c:v>
                </c:pt>
                <c:pt idx="981">
                  <c:v>1.05</c:v>
                </c:pt>
                <c:pt idx="982">
                  <c:v>1.05</c:v>
                </c:pt>
                <c:pt idx="983">
                  <c:v>1.04</c:v>
                </c:pt>
                <c:pt idx="984">
                  <c:v>1.03</c:v>
                </c:pt>
                <c:pt idx="985">
                  <c:v>1.03</c:v>
                </c:pt>
                <c:pt idx="986">
                  <c:v>1.02</c:v>
                </c:pt>
                <c:pt idx="987">
                  <c:v>1.01</c:v>
                </c:pt>
                <c:pt idx="988">
                  <c:v>1.01</c:v>
                </c:pt>
                <c:pt idx="989">
                  <c:v>0.999</c:v>
                </c:pt>
                <c:pt idx="990">
                  <c:v>0.993</c:v>
                </c:pt>
                <c:pt idx="991">
                  <c:v>0.987</c:v>
                </c:pt>
                <c:pt idx="992">
                  <c:v>0.981</c:v>
                </c:pt>
                <c:pt idx="993">
                  <c:v>0.976</c:v>
                </c:pt>
                <c:pt idx="994">
                  <c:v>0.97</c:v>
                </c:pt>
                <c:pt idx="995">
                  <c:v>0.964</c:v>
                </c:pt>
                <c:pt idx="996">
                  <c:v>0.959</c:v>
                </c:pt>
                <c:pt idx="997">
                  <c:v>0.953</c:v>
                </c:pt>
                <c:pt idx="998">
                  <c:v>0.948</c:v>
                </c:pt>
                <c:pt idx="999">
                  <c:v>0.942</c:v>
                </c:pt>
                <c:pt idx="1000">
                  <c:v>0.937</c:v>
                </c:pt>
                <c:pt idx="1001">
                  <c:v>0.932</c:v>
                </c:pt>
                <c:pt idx="1002">
                  <c:v>0.927</c:v>
                </c:pt>
                <c:pt idx="1003">
                  <c:v>0.922</c:v>
                </c:pt>
                <c:pt idx="1004">
                  <c:v>0.917</c:v>
                </c:pt>
                <c:pt idx="1005">
                  <c:v>0.912</c:v>
                </c:pt>
                <c:pt idx="1006">
                  <c:v>0.907</c:v>
                </c:pt>
                <c:pt idx="1007">
                  <c:v>0.902</c:v>
                </c:pt>
                <c:pt idx="1008">
                  <c:v>0.897</c:v>
                </c:pt>
                <c:pt idx="1009">
                  <c:v>0.892</c:v>
                </c:pt>
                <c:pt idx="1010">
                  <c:v>0.887</c:v>
                </c:pt>
                <c:pt idx="1011">
                  <c:v>0.882</c:v>
                </c:pt>
                <c:pt idx="1012">
                  <c:v>0.877</c:v>
                </c:pt>
                <c:pt idx="1013">
                  <c:v>0.872</c:v>
                </c:pt>
                <c:pt idx="1014">
                  <c:v>0.867</c:v>
                </c:pt>
                <c:pt idx="1015">
                  <c:v>0.862</c:v>
                </c:pt>
                <c:pt idx="1016">
                  <c:v>0.857</c:v>
                </c:pt>
                <c:pt idx="1017">
                  <c:v>0.852</c:v>
                </c:pt>
                <c:pt idx="1018">
                  <c:v>0.847</c:v>
                </c:pt>
                <c:pt idx="1019">
                  <c:v>0.842</c:v>
                </c:pt>
                <c:pt idx="1020">
                  <c:v>0.837</c:v>
                </c:pt>
                <c:pt idx="1021">
                  <c:v>0.831</c:v>
                </c:pt>
                <c:pt idx="1022">
                  <c:v>0.826</c:v>
                </c:pt>
                <c:pt idx="1023">
                  <c:v>0.821</c:v>
                </c:pt>
                <c:pt idx="1024">
                  <c:v>0.816</c:v>
                </c:pt>
                <c:pt idx="1025">
                  <c:v>0.81</c:v>
                </c:pt>
                <c:pt idx="1026">
                  <c:v>0.805</c:v>
                </c:pt>
                <c:pt idx="1027">
                  <c:v>0.799</c:v>
                </c:pt>
                <c:pt idx="1028">
                  <c:v>0.793</c:v>
                </c:pt>
                <c:pt idx="1029">
                  <c:v>0.788</c:v>
                </c:pt>
                <c:pt idx="1030">
                  <c:v>0.782</c:v>
                </c:pt>
                <c:pt idx="1031">
                  <c:v>0.776</c:v>
                </c:pt>
                <c:pt idx="1032">
                  <c:v>0.77</c:v>
                </c:pt>
                <c:pt idx="1033">
                  <c:v>0.764</c:v>
                </c:pt>
                <c:pt idx="1034">
                  <c:v>0.757</c:v>
                </c:pt>
                <c:pt idx="1035">
                  <c:v>0.751</c:v>
                </c:pt>
                <c:pt idx="1036">
                  <c:v>0.744</c:v>
                </c:pt>
                <c:pt idx="1037">
                  <c:v>0.738</c:v>
                </c:pt>
                <c:pt idx="1038">
                  <c:v>0.731</c:v>
                </c:pt>
                <c:pt idx="1039">
                  <c:v>0.724</c:v>
                </c:pt>
                <c:pt idx="1040">
                  <c:v>0.717</c:v>
                </c:pt>
                <c:pt idx="1041">
                  <c:v>0.71</c:v>
                </c:pt>
                <c:pt idx="1042">
                  <c:v>0.703</c:v>
                </c:pt>
                <c:pt idx="1043">
                  <c:v>0.696</c:v>
                </c:pt>
                <c:pt idx="1044">
                  <c:v>0.688</c:v>
                </c:pt>
                <c:pt idx="1045">
                  <c:v>0.68</c:v>
                </c:pt>
                <c:pt idx="1046">
                  <c:v>0.673</c:v>
                </c:pt>
                <c:pt idx="1047">
                  <c:v>0.665</c:v>
                </c:pt>
                <c:pt idx="1048">
                  <c:v>0.657</c:v>
                </c:pt>
                <c:pt idx="1049">
                  <c:v>0.648</c:v>
                </c:pt>
                <c:pt idx="1050">
                  <c:v>0.64</c:v>
                </c:pt>
                <c:pt idx="1051">
                  <c:v>0.632</c:v>
                </c:pt>
                <c:pt idx="1052">
                  <c:v>0.623</c:v>
                </c:pt>
                <c:pt idx="1053">
                  <c:v>0.614</c:v>
                </c:pt>
                <c:pt idx="1054">
                  <c:v>0.605</c:v>
                </c:pt>
                <c:pt idx="1055">
                  <c:v>0.596</c:v>
                </c:pt>
                <c:pt idx="1056">
                  <c:v>0.587</c:v>
                </c:pt>
                <c:pt idx="1057">
                  <c:v>0.578</c:v>
                </c:pt>
                <c:pt idx="1058">
                  <c:v>0.568</c:v>
                </c:pt>
                <c:pt idx="1059">
                  <c:v>0.559</c:v>
                </c:pt>
                <c:pt idx="1060">
                  <c:v>0.549</c:v>
                </c:pt>
                <c:pt idx="1061">
                  <c:v>0.539</c:v>
                </c:pt>
                <c:pt idx="1062">
                  <c:v>0.529</c:v>
                </c:pt>
                <c:pt idx="1063">
                  <c:v>0.519</c:v>
                </c:pt>
                <c:pt idx="1064">
                  <c:v>0.509</c:v>
                </c:pt>
                <c:pt idx="1065">
                  <c:v>0.499</c:v>
                </c:pt>
                <c:pt idx="1066">
                  <c:v>0.488</c:v>
                </c:pt>
                <c:pt idx="1067">
                  <c:v>0.478</c:v>
                </c:pt>
                <c:pt idx="1068">
                  <c:v>0.467</c:v>
                </c:pt>
                <c:pt idx="1069">
                  <c:v>0.457</c:v>
                </c:pt>
                <c:pt idx="1070">
                  <c:v>0.446</c:v>
                </c:pt>
                <c:pt idx="1071">
                  <c:v>0.435</c:v>
                </c:pt>
                <c:pt idx="1072">
                  <c:v>0.424</c:v>
                </c:pt>
                <c:pt idx="1073">
                  <c:v>0.413</c:v>
                </c:pt>
                <c:pt idx="1074">
                  <c:v>0.402</c:v>
                </c:pt>
                <c:pt idx="1075">
                  <c:v>0.391</c:v>
                </c:pt>
                <c:pt idx="1076">
                  <c:v>0.38</c:v>
                </c:pt>
                <c:pt idx="1077">
                  <c:v>0.368</c:v>
                </c:pt>
                <c:pt idx="1078">
                  <c:v>0.357</c:v>
                </c:pt>
                <c:pt idx="1079">
                  <c:v>0.346</c:v>
                </c:pt>
                <c:pt idx="1080">
                  <c:v>0.335</c:v>
                </c:pt>
                <c:pt idx="1081">
                  <c:v>0.323</c:v>
                </c:pt>
                <c:pt idx="1082">
                  <c:v>0.312</c:v>
                </c:pt>
                <c:pt idx="1083">
                  <c:v>0.301</c:v>
                </c:pt>
                <c:pt idx="1084">
                  <c:v>0.289</c:v>
                </c:pt>
                <c:pt idx="1085">
                  <c:v>0.278</c:v>
                </c:pt>
                <c:pt idx="1086">
                  <c:v>0.267</c:v>
                </c:pt>
                <c:pt idx="1087">
                  <c:v>0.256</c:v>
                </c:pt>
                <c:pt idx="1088">
                  <c:v>0.245</c:v>
                </c:pt>
                <c:pt idx="1089">
                  <c:v>0.233</c:v>
                </c:pt>
                <c:pt idx="1090">
                  <c:v>0.222</c:v>
                </c:pt>
                <c:pt idx="1091">
                  <c:v>0.211</c:v>
                </c:pt>
                <c:pt idx="1092">
                  <c:v>0.201</c:v>
                </c:pt>
                <c:pt idx="1093">
                  <c:v>0.19</c:v>
                </c:pt>
                <c:pt idx="1094">
                  <c:v>0.179</c:v>
                </c:pt>
                <c:pt idx="1095">
                  <c:v>0.168</c:v>
                </c:pt>
                <c:pt idx="1096">
                  <c:v>0.158</c:v>
                </c:pt>
                <c:pt idx="1097">
                  <c:v>0.148</c:v>
                </c:pt>
                <c:pt idx="1098">
                  <c:v>0.137</c:v>
                </c:pt>
                <c:pt idx="1099">
                  <c:v>0.127</c:v>
                </c:pt>
                <c:pt idx="1100">
                  <c:v>0.117</c:v>
                </c:pt>
                <c:pt idx="1101">
                  <c:v>0.108</c:v>
                </c:pt>
                <c:pt idx="1102">
                  <c:v>0.0979</c:v>
                </c:pt>
                <c:pt idx="1103">
                  <c:v>0.0885</c:v>
                </c:pt>
                <c:pt idx="1104">
                  <c:v>0.0792</c:v>
                </c:pt>
                <c:pt idx="1105">
                  <c:v>0.0701</c:v>
                </c:pt>
                <c:pt idx="1106">
                  <c:v>0.0613</c:v>
                </c:pt>
                <c:pt idx="1107">
                  <c:v>0.0526</c:v>
                </c:pt>
                <c:pt idx="1108">
                  <c:v>0.0441</c:v>
                </c:pt>
                <c:pt idx="1109">
                  <c:v>0.0359</c:v>
                </c:pt>
                <c:pt idx="1110">
                  <c:v>0.0279</c:v>
                </c:pt>
                <c:pt idx="1111">
                  <c:v>0.0201</c:v>
                </c:pt>
                <c:pt idx="1112">
                  <c:v>0.0125</c:v>
                </c:pt>
                <c:pt idx="1113">
                  <c:v>0.00516</c:v>
                </c:pt>
                <c:pt idx="1114">
                  <c:v>-0.00193</c:v>
                </c:pt>
                <c:pt idx="1115">
                  <c:v>-0.00877</c:v>
                </c:pt>
                <c:pt idx="1116">
                  <c:v>-0.0154</c:v>
                </c:pt>
                <c:pt idx="1117">
                  <c:v>-0.0217</c:v>
                </c:pt>
                <c:pt idx="1118">
                  <c:v>-0.0278</c:v>
                </c:pt>
                <c:pt idx="1119">
                  <c:v>-0.0336</c:v>
                </c:pt>
                <c:pt idx="1120">
                  <c:v>-0.0391</c:v>
                </c:pt>
                <c:pt idx="1121">
                  <c:v>-0.0444</c:v>
                </c:pt>
                <c:pt idx="1122">
                  <c:v>-0.0494</c:v>
                </c:pt>
                <c:pt idx="1123">
                  <c:v>-0.0541</c:v>
                </c:pt>
                <c:pt idx="1124">
                  <c:v>-0.0586</c:v>
                </c:pt>
                <c:pt idx="1125">
                  <c:v>-0.0628</c:v>
                </c:pt>
                <c:pt idx="1126">
                  <c:v>-0.0667</c:v>
                </c:pt>
                <c:pt idx="1127">
                  <c:v>-0.0704</c:v>
                </c:pt>
                <c:pt idx="1128">
                  <c:v>-0.0738</c:v>
                </c:pt>
                <c:pt idx="1129">
                  <c:v>-0.0769</c:v>
                </c:pt>
                <c:pt idx="1130">
                  <c:v>-0.0798</c:v>
                </c:pt>
                <c:pt idx="1131">
                  <c:v>-0.0824</c:v>
                </c:pt>
                <c:pt idx="1132">
                  <c:v>-0.0847</c:v>
                </c:pt>
                <c:pt idx="1133">
                  <c:v>-0.0868</c:v>
                </c:pt>
                <c:pt idx="1134">
                  <c:v>-0.0886</c:v>
                </c:pt>
                <c:pt idx="1135">
                  <c:v>-0.0902</c:v>
                </c:pt>
                <c:pt idx="1136">
                  <c:v>-0.0915</c:v>
                </c:pt>
                <c:pt idx="1137">
                  <c:v>-0.0926</c:v>
                </c:pt>
                <c:pt idx="1138">
                  <c:v>-0.0934</c:v>
                </c:pt>
                <c:pt idx="1139">
                  <c:v>-0.0941</c:v>
                </c:pt>
                <c:pt idx="1140">
                  <c:v>-0.0945</c:v>
                </c:pt>
                <c:pt idx="1141">
                  <c:v>-0.0946</c:v>
                </c:pt>
                <c:pt idx="1142">
                  <c:v>-0.0946</c:v>
                </c:pt>
                <c:pt idx="1143">
                  <c:v>-0.0944</c:v>
                </c:pt>
                <c:pt idx="1144">
                  <c:v>-0.0939</c:v>
                </c:pt>
                <c:pt idx="1145">
                  <c:v>-0.0933</c:v>
                </c:pt>
                <c:pt idx="1146">
                  <c:v>-0.0925</c:v>
                </c:pt>
                <c:pt idx="1147">
                  <c:v>-0.0915</c:v>
                </c:pt>
                <c:pt idx="1148">
                  <c:v>-0.0904</c:v>
                </c:pt>
                <c:pt idx="1149">
                  <c:v>-0.0891</c:v>
                </c:pt>
                <c:pt idx="1150">
                  <c:v>-0.0877</c:v>
                </c:pt>
                <c:pt idx="1151">
                  <c:v>-0.0861</c:v>
                </c:pt>
                <c:pt idx="1152">
                  <c:v>-0.0844</c:v>
                </c:pt>
                <c:pt idx="1153">
                  <c:v>-0.0825</c:v>
                </c:pt>
                <c:pt idx="1154">
                  <c:v>-0.0806</c:v>
                </c:pt>
                <c:pt idx="1155">
                  <c:v>-0.0785</c:v>
                </c:pt>
                <c:pt idx="1156">
                  <c:v>-0.0764</c:v>
                </c:pt>
                <c:pt idx="1157">
                  <c:v>-0.0742</c:v>
                </c:pt>
                <c:pt idx="1158">
                  <c:v>-0.0719</c:v>
                </c:pt>
                <c:pt idx="1159">
                  <c:v>-0.0695</c:v>
                </c:pt>
                <c:pt idx="1160">
                  <c:v>-0.0671</c:v>
                </c:pt>
                <c:pt idx="1161">
                  <c:v>-0.0646</c:v>
                </c:pt>
                <c:pt idx="1162">
                  <c:v>-0.0621</c:v>
                </c:pt>
                <c:pt idx="1163">
                  <c:v>-0.0596</c:v>
                </c:pt>
                <c:pt idx="1164">
                  <c:v>-0.057</c:v>
                </c:pt>
                <c:pt idx="1165">
                  <c:v>-0.0545</c:v>
                </c:pt>
                <c:pt idx="1166">
                  <c:v>-0.0519</c:v>
                </c:pt>
                <c:pt idx="1167">
                  <c:v>-0.0493</c:v>
                </c:pt>
                <c:pt idx="1168">
                  <c:v>-0.0468</c:v>
                </c:pt>
                <c:pt idx="1169">
                  <c:v>-0.0442</c:v>
                </c:pt>
                <c:pt idx="1170">
                  <c:v>-0.0417</c:v>
                </c:pt>
                <c:pt idx="1171">
                  <c:v>-0.0392</c:v>
                </c:pt>
                <c:pt idx="1172">
                  <c:v>-0.0368</c:v>
                </c:pt>
                <c:pt idx="1173">
                  <c:v>-0.0344</c:v>
                </c:pt>
                <c:pt idx="1174">
                  <c:v>-0.032</c:v>
                </c:pt>
                <c:pt idx="1175">
                  <c:v>-0.0297</c:v>
                </c:pt>
                <c:pt idx="1176">
                  <c:v>-0.0275</c:v>
                </c:pt>
                <c:pt idx="1177">
                  <c:v>-0.0253</c:v>
                </c:pt>
                <c:pt idx="1178">
                  <c:v>-0.0232</c:v>
                </c:pt>
                <c:pt idx="1179">
                  <c:v>-0.0212</c:v>
                </c:pt>
                <c:pt idx="1180">
                  <c:v>-0.0192</c:v>
                </c:pt>
                <c:pt idx="1181">
                  <c:v>-0.0174</c:v>
                </c:pt>
                <c:pt idx="1182">
                  <c:v>-0.0156</c:v>
                </c:pt>
                <c:pt idx="1183">
                  <c:v>-0.0138</c:v>
                </c:pt>
                <c:pt idx="1184">
                  <c:v>-0.0122</c:v>
                </c:pt>
                <c:pt idx="1185">
                  <c:v>-0.0107</c:v>
                </c:pt>
                <c:pt idx="1186">
                  <c:v>-0.00919</c:v>
                </c:pt>
                <c:pt idx="1187">
                  <c:v>-0.00781</c:v>
                </c:pt>
                <c:pt idx="1188">
                  <c:v>-0.00652</c:v>
                </c:pt>
                <c:pt idx="1189">
                  <c:v>-0.00532</c:v>
                </c:pt>
                <c:pt idx="1190">
                  <c:v>-0.0042</c:v>
                </c:pt>
                <c:pt idx="1191">
                  <c:v>-0.00317</c:v>
                </c:pt>
                <c:pt idx="1192">
                  <c:v>-0.00222</c:v>
                </c:pt>
                <c:pt idx="1193">
                  <c:v>-0.00135</c:v>
                </c:pt>
                <c:pt idx="1194">
                  <c:v>-0.000558</c:v>
                </c:pt>
                <c:pt idx="1195">
                  <c:v>0.000155</c:v>
                </c:pt>
                <c:pt idx="1196">
                  <c:v>0.000793</c:v>
                </c:pt>
                <c:pt idx="1197">
                  <c:v>0.00136</c:v>
                </c:pt>
                <c:pt idx="1198">
                  <c:v>0.00186</c:v>
                </c:pt>
                <c:pt idx="1199">
                  <c:v>0.00229</c:v>
                </c:pt>
                <c:pt idx="1200">
                  <c:v>0.00266</c:v>
                </c:pt>
                <c:pt idx="1201">
                  <c:v>0.00296</c:v>
                </c:pt>
                <c:pt idx="1202">
                  <c:v>0.00321</c:v>
                </c:pt>
                <c:pt idx="1203">
                  <c:v>0.00341</c:v>
                </c:pt>
                <c:pt idx="1204">
                  <c:v>0.00356</c:v>
                </c:pt>
                <c:pt idx="1205">
                  <c:v>0.00366</c:v>
                </c:pt>
                <c:pt idx="1206">
                  <c:v>0.00372</c:v>
                </c:pt>
                <c:pt idx="1207">
                  <c:v>0.00374</c:v>
                </c:pt>
                <c:pt idx="1208">
                  <c:v>0.00373</c:v>
                </c:pt>
                <c:pt idx="1209">
                  <c:v>0.00368</c:v>
                </c:pt>
                <c:pt idx="1210">
                  <c:v>0.00361</c:v>
                </c:pt>
                <c:pt idx="1211">
                  <c:v>0.00351</c:v>
                </c:pt>
                <c:pt idx="1212">
                  <c:v>0.00339</c:v>
                </c:pt>
                <c:pt idx="1213">
                  <c:v>0.00325</c:v>
                </c:pt>
                <c:pt idx="1214">
                  <c:v>0.00309</c:v>
                </c:pt>
                <c:pt idx="1215">
                  <c:v>0.00292</c:v>
                </c:pt>
                <c:pt idx="1216">
                  <c:v>0.00274</c:v>
                </c:pt>
                <c:pt idx="1217">
                  <c:v>0.00255</c:v>
                </c:pt>
                <c:pt idx="1218">
                  <c:v>0.00236</c:v>
                </c:pt>
                <c:pt idx="1219">
                  <c:v>0.00217</c:v>
                </c:pt>
                <c:pt idx="1220">
                  <c:v>0.00197</c:v>
                </c:pt>
                <c:pt idx="1221">
                  <c:v>0.00177</c:v>
                </c:pt>
                <c:pt idx="1222">
                  <c:v>0.00158</c:v>
                </c:pt>
                <c:pt idx="1223">
                  <c:v>0.00139</c:v>
                </c:pt>
                <c:pt idx="1224">
                  <c:v>0.00121</c:v>
                </c:pt>
                <c:pt idx="1225">
                  <c:v>0.00103</c:v>
                </c:pt>
                <c:pt idx="1226">
                  <c:v>0.000857</c:v>
                </c:pt>
                <c:pt idx="1227">
                  <c:v>0.000694</c:v>
                </c:pt>
                <c:pt idx="1228">
                  <c:v>0.00054</c:v>
                </c:pt>
                <c:pt idx="1229">
                  <c:v>0.000396</c:v>
                </c:pt>
                <c:pt idx="1230">
                  <c:v>0.00026</c:v>
                </c:pt>
                <c:pt idx="1231">
                  <c:v>0.000134</c:v>
                </c:pt>
                <c:pt idx="1232">
                  <c:v>1.82E-5</c:v>
                </c:pt>
                <c:pt idx="1233">
                  <c:v>-8.84E-5</c:v>
                </c:pt>
                <c:pt idx="1234">
                  <c:v>-0.000186</c:v>
                </c:pt>
                <c:pt idx="1235">
                  <c:v>-0.000274</c:v>
                </c:pt>
                <c:pt idx="1236">
                  <c:v>-0.000353</c:v>
                </c:pt>
                <c:pt idx="1237">
                  <c:v>-0.000425</c:v>
                </c:pt>
                <c:pt idx="1238">
                  <c:v>-0.000488</c:v>
                </c:pt>
                <c:pt idx="1239">
                  <c:v>-0.000544</c:v>
                </c:pt>
                <c:pt idx="1240">
                  <c:v>-0.000594</c:v>
                </c:pt>
                <c:pt idx="1241">
                  <c:v>-0.000638</c:v>
                </c:pt>
                <c:pt idx="1242">
                  <c:v>-0.000677</c:v>
                </c:pt>
                <c:pt idx="1243">
                  <c:v>-0.000711</c:v>
                </c:pt>
                <c:pt idx="1244">
                  <c:v>-0.000741</c:v>
                </c:pt>
                <c:pt idx="1245">
                  <c:v>-0.000768</c:v>
                </c:pt>
                <c:pt idx="1246">
                  <c:v>-0.000792</c:v>
                </c:pt>
                <c:pt idx="1247">
                  <c:v>-0.000814</c:v>
                </c:pt>
                <c:pt idx="1248">
                  <c:v>-0.000835</c:v>
                </c:pt>
                <c:pt idx="1249">
                  <c:v>-0.000854</c:v>
                </c:pt>
                <c:pt idx="1250">
                  <c:v>-0.000874</c:v>
                </c:pt>
                <c:pt idx="1251">
                  <c:v>-0.000893</c:v>
                </c:pt>
                <c:pt idx="1252">
                  <c:v>-0.000912</c:v>
                </c:pt>
                <c:pt idx="1253">
                  <c:v>-0.000931</c:v>
                </c:pt>
                <c:pt idx="1254">
                  <c:v>-0.00095</c:v>
                </c:pt>
                <c:pt idx="1255">
                  <c:v>-0.000968</c:v>
                </c:pt>
                <c:pt idx="1256">
                  <c:v>-0.000987</c:v>
                </c:pt>
                <c:pt idx="1257">
                  <c:v>-0.00101</c:v>
                </c:pt>
                <c:pt idx="1258">
                  <c:v>-0.00102</c:v>
                </c:pt>
                <c:pt idx="1259">
                  <c:v>-0.00104</c:v>
                </c:pt>
                <c:pt idx="1260">
                  <c:v>-0.00106</c:v>
                </c:pt>
                <c:pt idx="1261">
                  <c:v>-0.00108</c:v>
                </c:pt>
                <c:pt idx="1262">
                  <c:v>-0.00109</c:v>
                </c:pt>
                <c:pt idx="1263">
                  <c:v>-0.00111</c:v>
                </c:pt>
                <c:pt idx="1264">
                  <c:v>-0.00113</c:v>
                </c:pt>
                <c:pt idx="1265">
                  <c:v>-0.00115</c:v>
                </c:pt>
                <c:pt idx="1266">
                  <c:v>-0.00116</c:v>
                </c:pt>
                <c:pt idx="1267">
                  <c:v>-0.00118</c:v>
                </c:pt>
                <c:pt idx="1268">
                  <c:v>-0.0012</c:v>
                </c:pt>
                <c:pt idx="1269">
                  <c:v>-0.00121</c:v>
                </c:pt>
                <c:pt idx="1270">
                  <c:v>-0.00123</c:v>
                </c:pt>
                <c:pt idx="1271">
                  <c:v>-0.00124</c:v>
                </c:pt>
                <c:pt idx="1272">
                  <c:v>-0.00126</c:v>
                </c:pt>
                <c:pt idx="1273">
                  <c:v>-0.00127</c:v>
                </c:pt>
                <c:pt idx="1274">
                  <c:v>-0.00129</c:v>
                </c:pt>
                <c:pt idx="1275">
                  <c:v>-0.0013</c:v>
                </c:pt>
                <c:pt idx="1276">
                  <c:v>-0.00132</c:v>
                </c:pt>
                <c:pt idx="1277">
                  <c:v>-0.00133</c:v>
                </c:pt>
                <c:pt idx="1278">
                  <c:v>-0.00135</c:v>
                </c:pt>
                <c:pt idx="1279">
                  <c:v>-0.00136</c:v>
                </c:pt>
                <c:pt idx="1280">
                  <c:v>-0.00138</c:v>
                </c:pt>
                <c:pt idx="1281">
                  <c:v>-0.00139</c:v>
                </c:pt>
                <c:pt idx="1282">
                  <c:v>-0.0014</c:v>
                </c:pt>
                <c:pt idx="1283">
                  <c:v>-0.00142</c:v>
                </c:pt>
                <c:pt idx="1284">
                  <c:v>-0.00143</c:v>
                </c:pt>
                <c:pt idx="1285">
                  <c:v>-0.00144</c:v>
                </c:pt>
                <c:pt idx="1286">
                  <c:v>-0.00146</c:v>
                </c:pt>
                <c:pt idx="1287">
                  <c:v>-0.00147</c:v>
                </c:pt>
                <c:pt idx="1288">
                  <c:v>-0.00148</c:v>
                </c:pt>
                <c:pt idx="1289">
                  <c:v>-0.00149</c:v>
                </c:pt>
                <c:pt idx="1290">
                  <c:v>-0.0015</c:v>
                </c:pt>
                <c:pt idx="1291">
                  <c:v>-0.00151</c:v>
                </c:pt>
                <c:pt idx="1292">
                  <c:v>-0.00153</c:v>
                </c:pt>
                <c:pt idx="1293">
                  <c:v>-0.00154</c:v>
                </c:pt>
                <c:pt idx="1294">
                  <c:v>-0.00155</c:v>
                </c:pt>
                <c:pt idx="1295">
                  <c:v>-0.00156</c:v>
                </c:pt>
                <c:pt idx="1296">
                  <c:v>-0.00157</c:v>
                </c:pt>
                <c:pt idx="1297">
                  <c:v>-0.00158</c:v>
                </c:pt>
                <c:pt idx="1298">
                  <c:v>-0.00159</c:v>
                </c:pt>
                <c:pt idx="1299">
                  <c:v>-0.0016</c:v>
                </c:pt>
                <c:pt idx="1300">
                  <c:v>-0.00161</c:v>
                </c:pt>
                <c:pt idx="1301">
                  <c:v>-0.00162</c:v>
                </c:pt>
                <c:pt idx="1302">
                  <c:v>-0.00162</c:v>
                </c:pt>
                <c:pt idx="1303">
                  <c:v>-0.00163</c:v>
                </c:pt>
                <c:pt idx="1304">
                  <c:v>-0.00164</c:v>
                </c:pt>
                <c:pt idx="1305">
                  <c:v>-0.00165</c:v>
                </c:pt>
                <c:pt idx="1306">
                  <c:v>-0.00166</c:v>
                </c:pt>
                <c:pt idx="1307">
                  <c:v>-0.00166</c:v>
                </c:pt>
                <c:pt idx="1308">
                  <c:v>-0.00167</c:v>
                </c:pt>
                <c:pt idx="1309">
                  <c:v>-0.00168</c:v>
                </c:pt>
                <c:pt idx="1310">
                  <c:v>-0.00168</c:v>
                </c:pt>
                <c:pt idx="1311">
                  <c:v>-0.00169</c:v>
                </c:pt>
                <c:pt idx="1312">
                  <c:v>-0.0017</c:v>
                </c:pt>
                <c:pt idx="1313">
                  <c:v>-0.0017</c:v>
                </c:pt>
                <c:pt idx="1314">
                  <c:v>-0.00171</c:v>
                </c:pt>
                <c:pt idx="1315">
                  <c:v>-0.00171</c:v>
                </c:pt>
                <c:pt idx="1316">
                  <c:v>-0.00172</c:v>
                </c:pt>
                <c:pt idx="1317">
                  <c:v>-0.00172</c:v>
                </c:pt>
                <c:pt idx="1318">
                  <c:v>-0.00173</c:v>
                </c:pt>
                <c:pt idx="1319">
                  <c:v>-0.00173</c:v>
                </c:pt>
                <c:pt idx="1320">
                  <c:v>-0.00173</c:v>
                </c:pt>
                <c:pt idx="1321">
                  <c:v>-0.00174</c:v>
                </c:pt>
                <c:pt idx="1322">
                  <c:v>-0.00174</c:v>
                </c:pt>
                <c:pt idx="1323">
                  <c:v>-0.00174</c:v>
                </c:pt>
                <c:pt idx="1324">
                  <c:v>-0.00175</c:v>
                </c:pt>
                <c:pt idx="1325">
                  <c:v>-0.00175</c:v>
                </c:pt>
                <c:pt idx="1326">
                  <c:v>-0.00175</c:v>
                </c:pt>
                <c:pt idx="1327">
                  <c:v>-0.00175</c:v>
                </c:pt>
                <c:pt idx="1328">
                  <c:v>-0.00176</c:v>
                </c:pt>
                <c:pt idx="1329">
                  <c:v>-0.00176</c:v>
                </c:pt>
                <c:pt idx="1330">
                  <c:v>-0.00176</c:v>
                </c:pt>
                <c:pt idx="1331">
                  <c:v>-0.00176</c:v>
                </c:pt>
                <c:pt idx="1332">
                  <c:v>-0.00176</c:v>
                </c:pt>
                <c:pt idx="1333">
                  <c:v>-0.00176</c:v>
                </c:pt>
                <c:pt idx="1334">
                  <c:v>-0.00176</c:v>
                </c:pt>
                <c:pt idx="1335">
                  <c:v>-0.00176</c:v>
                </c:pt>
                <c:pt idx="1336">
                  <c:v>-0.00176</c:v>
                </c:pt>
                <c:pt idx="1337">
                  <c:v>-0.00176</c:v>
                </c:pt>
                <c:pt idx="1338">
                  <c:v>-0.00176</c:v>
                </c:pt>
                <c:pt idx="1339">
                  <c:v>-0.00175</c:v>
                </c:pt>
                <c:pt idx="1340">
                  <c:v>-0.00175</c:v>
                </c:pt>
                <c:pt idx="1341">
                  <c:v>-0.00175</c:v>
                </c:pt>
                <c:pt idx="1342">
                  <c:v>-0.00175</c:v>
                </c:pt>
                <c:pt idx="1343">
                  <c:v>-0.00175</c:v>
                </c:pt>
                <c:pt idx="1344">
                  <c:v>-0.00174</c:v>
                </c:pt>
                <c:pt idx="1345">
                  <c:v>-0.00174</c:v>
                </c:pt>
                <c:pt idx="1346">
                  <c:v>-0.00174</c:v>
                </c:pt>
                <c:pt idx="1347">
                  <c:v>-0.00173</c:v>
                </c:pt>
                <c:pt idx="1348">
                  <c:v>-0.00173</c:v>
                </c:pt>
                <c:pt idx="1349">
                  <c:v>-0.00172</c:v>
                </c:pt>
                <c:pt idx="1350">
                  <c:v>-0.00172</c:v>
                </c:pt>
                <c:pt idx="1351">
                  <c:v>-0.00172</c:v>
                </c:pt>
                <c:pt idx="1352">
                  <c:v>-0.00171</c:v>
                </c:pt>
                <c:pt idx="1353">
                  <c:v>-0.0017</c:v>
                </c:pt>
                <c:pt idx="1354">
                  <c:v>-0.0017</c:v>
                </c:pt>
                <c:pt idx="1355">
                  <c:v>-0.00169</c:v>
                </c:pt>
                <c:pt idx="1356">
                  <c:v>-0.00169</c:v>
                </c:pt>
                <c:pt idx="1357">
                  <c:v>-0.00168</c:v>
                </c:pt>
                <c:pt idx="1358">
                  <c:v>-0.00167</c:v>
                </c:pt>
                <c:pt idx="1359">
                  <c:v>-0.00167</c:v>
                </c:pt>
                <c:pt idx="1360">
                  <c:v>-0.00166</c:v>
                </c:pt>
                <c:pt idx="1361">
                  <c:v>-0.00165</c:v>
                </c:pt>
                <c:pt idx="1362">
                  <c:v>-0.00164</c:v>
                </c:pt>
                <c:pt idx="1363">
                  <c:v>-0.00164</c:v>
                </c:pt>
                <c:pt idx="1364">
                  <c:v>-0.00163</c:v>
                </c:pt>
                <c:pt idx="1365">
                  <c:v>-0.00162</c:v>
                </c:pt>
                <c:pt idx="1366">
                  <c:v>-0.00161</c:v>
                </c:pt>
                <c:pt idx="1367">
                  <c:v>-0.0016</c:v>
                </c:pt>
                <c:pt idx="1368">
                  <c:v>-0.00159</c:v>
                </c:pt>
                <c:pt idx="1369">
                  <c:v>-0.00158</c:v>
                </c:pt>
                <c:pt idx="1370">
                  <c:v>-0.00157</c:v>
                </c:pt>
                <c:pt idx="1371">
                  <c:v>-0.00156</c:v>
                </c:pt>
                <c:pt idx="1372">
                  <c:v>-0.00155</c:v>
                </c:pt>
                <c:pt idx="1373">
                  <c:v>-0.00154</c:v>
                </c:pt>
                <c:pt idx="1374">
                  <c:v>-0.00153</c:v>
                </c:pt>
                <c:pt idx="1375">
                  <c:v>-0.00152</c:v>
                </c:pt>
                <c:pt idx="1376">
                  <c:v>-0.00151</c:v>
                </c:pt>
                <c:pt idx="1377">
                  <c:v>-0.0015</c:v>
                </c:pt>
                <c:pt idx="1378">
                  <c:v>-0.00149</c:v>
                </c:pt>
                <c:pt idx="1379">
                  <c:v>-0.00147</c:v>
                </c:pt>
                <c:pt idx="1380">
                  <c:v>-0.00146</c:v>
                </c:pt>
                <c:pt idx="1381">
                  <c:v>-0.00145</c:v>
                </c:pt>
                <c:pt idx="1382">
                  <c:v>-0.00144</c:v>
                </c:pt>
                <c:pt idx="1383">
                  <c:v>-0.00142</c:v>
                </c:pt>
                <c:pt idx="1384">
                  <c:v>-0.00141</c:v>
                </c:pt>
                <c:pt idx="1385">
                  <c:v>-0.0014</c:v>
                </c:pt>
                <c:pt idx="1386">
                  <c:v>-0.00138</c:v>
                </c:pt>
                <c:pt idx="1387">
                  <c:v>-0.00137</c:v>
                </c:pt>
                <c:pt idx="1388">
                  <c:v>-0.00136</c:v>
                </c:pt>
                <c:pt idx="1389">
                  <c:v>-0.00134</c:v>
                </c:pt>
                <c:pt idx="1390">
                  <c:v>-0.00133</c:v>
                </c:pt>
                <c:pt idx="1391">
                  <c:v>-0.00131</c:v>
                </c:pt>
                <c:pt idx="1392">
                  <c:v>-0.0013</c:v>
                </c:pt>
                <c:pt idx="1393">
                  <c:v>-0.00128</c:v>
                </c:pt>
                <c:pt idx="1394">
                  <c:v>-0.00127</c:v>
                </c:pt>
                <c:pt idx="1395">
                  <c:v>-0.00125</c:v>
                </c:pt>
                <c:pt idx="1396">
                  <c:v>-0.00124</c:v>
                </c:pt>
                <c:pt idx="1397">
                  <c:v>-0.00122</c:v>
                </c:pt>
                <c:pt idx="1398">
                  <c:v>-0.0012</c:v>
                </c:pt>
                <c:pt idx="1399">
                  <c:v>-0.00119</c:v>
                </c:pt>
                <c:pt idx="1400">
                  <c:v>-0.00117</c:v>
                </c:pt>
                <c:pt idx="1401">
                  <c:v>-0.00115</c:v>
                </c:pt>
                <c:pt idx="1402">
                  <c:v>-0.00114</c:v>
                </c:pt>
                <c:pt idx="1403">
                  <c:v>-0.00112</c:v>
                </c:pt>
                <c:pt idx="1404">
                  <c:v>-0.0011</c:v>
                </c:pt>
                <c:pt idx="1405">
                  <c:v>-0.00109</c:v>
                </c:pt>
                <c:pt idx="1406">
                  <c:v>-0.00107</c:v>
                </c:pt>
                <c:pt idx="1407">
                  <c:v>-0.00105</c:v>
                </c:pt>
                <c:pt idx="1408">
                  <c:v>-0.00103</c:v>
                </c:pt>
                <c:pt idx="1409">
                  <c:v>-0.00102</c:v>
                </c:pt>
                <c:pt idx="1410">
                  <c:v>-0.000996</c:v>
                </c:pt>
                <c:pt idx="1411">
                  <c:v>-0.000978</c:v>
                </c:pt>
                <c:pt idx="1412">
                  <c:v>-0.00096</c:v>
                </c:pt>
                <c:pt idx="1413">
                  <c:v>-0.000941</c:v>
                </c:pt>
                <c:pt idx="1414">
                  <c:v>-0.000922</c:v>
                </c:pt>
                <c:pt idx="1415">
                  <c:v>-0.000903</c:v>
                </c:pt>
                <c:pt idx="1416">
                  <c:v>-0.000884</c:v>
                </c:pt>
                <c:pt idx="1417">
                  <c:v>-0.000865</c:v>
                </c:pt>
                <c:pt idx="1418">
                  <c:v>-0.000845</c:v>
                </c:pt>
                <c:pt idx="1419">
                  <c:v>-0.000826</c:v>
                </c:pt>
                <c:pt idx="1420">
                  <c:v>-0.000806</c:v>
                </c:pt>
                <c:pt idx="1421">
                  <c:v>-0.000786</c:v>
                </c:pt>
                <c:pt idx="1422">
                  <c:v>-0.000766</c:v>
                </c:pt>
                <c:pt idx="1423">
                  <c:v>-0.000746</c:v>
                </c:pt>
                <c:pt idx="1424">
                  <c:v>-0.000726</c:v>
                </c:pt>
                <c:pt idx="1425">
                  <c:v>-0.000706</c:v>
                </c:pt>
                <c:pt idx="1426">
                  <c:v>-0.000685</c:v>
                </c:pt>
                <c:pt idx="1427">
                  <c:v>-0.000665</c:v>
                </c:pt>
                <c:pt idx="1428">
                  <c:v>-0.000644</c:v>
                </c:pt>
                <c:pt idx="1429">
                  <c:v>-0.000624</c:v>
                </c:pt>
                <c:pt idx="1430">
                  <c:v>-0.000603</c:v>
                </c:pt>
                <c:pt idx="1431">
                  <c:v>-0.000582</c:v>
                </c:pt>
                <c:pt idx="1432">
                  <c:v>-0.000561</c:v>
                </c:pt>
                <c:pt idx="1433">
                  <c:v>-0.00054</c:v>
                </c:pt>
                <c:pt idx="1434">
                  <c:v>-0.000519</c:v>
                </c:pt>
                <c:pt idx="1435">
                  <c:v>-0.000497</c:v>
                </c:pt>
                <c:pt idx="1436">
                  <c:v>-0.000476</c:v>
                </c:pt>
                <c:pt idx="1437">
                  <c:v>-0.000455</c:v>
                </c:pt>
                <c:pt idx="1438">
                  <c:v>-0.000433</c:v>
                </c:pt>
                <c:pt idx="1439">
                  <c:v>-0.000412</c:v>
                </c:pt>
                <c:pt idx="1440">
                  <c:v>-0.00039</c:v>
                </c:pt>
                <c:pt idx="1441">
                  <c:v>-0.000368</c:v>
                </c:pt>
                <c:pt idx="1442">
                  <c:v>-0.000347</c:v>
                </c:pt>
                <c:pt idx="1443">
                  <c:v>-0.000325</c:v>
                </c:pt>
                <c:pt idx="1444">
                  <c:v>-0.000303</c:v>
                </c:pt>
                <c:pt idx="1445">
                  <c:v>-0.000281</c:v>
                </c:pt>
                <c:pt idx="1446">
                  <c:v>-0.000259</c:v>
                </c:pt>
                <c:pt idx="1447">
                  <c:v>-0.000237</c:v>
                </c:pt>
                <c:pt idx="1448">
                  <c:v>-0.000215</c:v>
                </c:pt>
                <c:pt idx="1449">
                  <c:v>-0.000193</c:v>
                </c:pt>
                <c:pt idx="1450">
                  <c:v>-0.000171</c:v>
                </c:pt>
                <c:pt idx="1451">
                  <c:v>-0.000149</c:v>
                </c:pt>
                <c:pt idx="1452">
                  <c:v>-0.000127</c:v>
                </c:pt>
                <c:pt idx="1453">
                  <c:v>-0.000105</c:v>
                </c:pt>
                <c:pt idx="1454">
                  <c:v>-8.26E-5</c:v>
                </c:pt>
                <c:pt idx="1455">
                  <c:v>-6.04E-5</c:v>
                </c:pt>
                <c:pt idx="1456">
                  <c:v>-3.82E-5</c:v>
                </c:pt>
                <c:pt idx="1457">
                  <c:v>-1.6E-5</c:v>
                </c:pt>
                <c:pt idx="1458">
                  <c:v>6.21E-6</c:v>
                </c:pt>
                <c:pt idx="1459">
                  <c:v>2.84E-5</c:v>
                </c:pt>
                <c:pt idx="1460">
                  <c:v>5.06E-5</c:v>
                </c:pt>
                <c:pt idx="1461">
                  <c:v>7.28E-5</c:v>
                </c:pt>
                <c:pt idx="1462">
                  <c:v>9.5E-5</c:v>
                </c:pt>
                <c:pt idx="1463">
                  <c:v>0.000117</c:v>
                </c:pt>
                <c:pt idx="1464">
                  <c:v>0.000139</c:v>
                </c:pt>
                <c:pt idx="1465">
                  <c:v>0.000161</c:v>
                </c:pt>
                <c:pt idx="1466">
                  <c:v>0.000183</c:v>
                </c:pt>
                <c:pt idx="1467">
                  <c:v>0.000206</c:v>
                </c:pt>
                <c:pt idx="1468">
                  <c:v>0.000228</c:v>
                </c:pt>
                <c:pt idx="1469">
                  <c:v>0.00025</c:v>
                </c:pt>
                <c:pt idx="1470">
                  <c:v>0.000272</c:v>
                </c:pt>
                <c:pt idx="1471">
                  <c:v>0.000293</c:v>
                </c:pt>
                <c:pt idx="1472">
                  <c:v>0.000315</c:v>
                </c:pt>
                <c:pt idx="1473">
                  <c:v>0.000337</c:v>
                </c:pt>
                <c:pt idx="1474">
                  <c:v>0.000359</c:v>
                </c:pt>
                <c:pt idx="1475">
                  <c:v>0.000381</c:v>
                </c:pt>
                <c:pt idx="1476">
                  <c:v>0.000402</c:v>
                </c:pt>
                <c:pt idx="1477">
                  <c:v>0.000424</c:v>
                </c:pt>
                <c:pt idx="1478">
                  <c:v>0.000445</c:v>
                </c:pt>
                <c:pt idx="1479">
                  <c:v>0.000467</c:v>
                </c:pt>
                <c:pt idx="1480">
                  <c:v>0.000488</c:v>
                </c:pt>
                <c:pt idx="1481">
                  <c:v>0.000509</c:v>
                </c:pt>
                <c:pt idx="1482">
                  <c:v>0.000531</c:v>
                </c:pt>
                <c:pt idx="1483">
                  <c:v>0.000552</c:v>
                </c:pt>
                <c:pt idx="1484">
                  <c:v>0.000573</c:v>
                </c:pt>
                <c:pt idx="1485">
                  <c:v>0.000594</c:v>
                </c:pt>
                <c:pt idx="1486">
                  <c:v>0.000615</c:v>
                </c:pt>
                <c:pt idx="1487">
                  <c:v>0.000635</c:v>
                </c:pt>
                <c:pt idx="1488">
                  <c:v>0.000656</c:v>
                </c:pt>
                <c:pt idx="1489">
                  <c:v>0.000676</c:v>
                </c:pt>
                <c:pt idx="1490">
                  <c:v>0.000697</c:v>
                </c:pt>
                <c:pt idx="1491">
                  <c:v>0.000717</c:v>
                </c:pt>
                <c:pt idx="1492">
                  <c:v>0.000737</c:v>
                </c:pt>
                <c:pt idx="1493">
                  <c:v>0.000758</c:v>
                </c:pt>
                <c:pt idx="1494">
                  <c:v>0.000777</c:v>
                </c:pt>
                <c:pt idx="1495">
                  <c:v>0.000797</c:v>
                </c:pt>
                <c:pt idx="1496">
                  <c:v>0.000817</c:v>
                </c:pt>
                <c:pt idx="1497">
                  <c:v>0.000837</c:v>
                </c:pt>
                <c:pt idx="1498">
                  <c:v>0.000856</c:v>
                </c:pt>
                <c:pt idx="1499">
                  <c:v>0.000875</c:v>
                </c:pt>
                <c:pt idx="1500">
                  <c:v>0.000895</c:v>
                </c:pt>
                <c:pt idx="1501">
                  <c:v>0.000914</c:v>
                </c:pt>
                <c:pt idx="1502">
                  <c:v>0.000933</c:v>
                </c:pt>
                <c:pt idx="1503">
                  <c:v>0.000951</c:v>
                </c:pt>
                <c:pt idx="1504">
                  <c:v>0.00097</c:v>
                </c:pt>
                <c:pt idx="1505">
                  <c:v>0.000988</c:v>
                </c:pt>
                <c:pt idx="1506">
                  <c:v>0.00101</c:v>
                </c:pt>
                <c:pt idx="1507">
                  <c:v>0.00103</c:v>
                </c:pt>
                <c:pt idx="1508">
                  <c:v>0.00104</c:v>
                </c:pt>
                <c:pt idx="1509">
                  <c:v>0.00106</c:v>
                </c:pt>
                <c:pt idx="1510">
                  <c:v>0.00108</c:v>
                </c:pt>
                <c:pt idx="1511">
                  <c:v>0.0011</c:v>
                </c:pt>
                <c:pt idx="1512">
                  <c:v>0.00111</c:v>
                </c:pt>
                <c:pt idx="1513">
                  <c:v>0.00113</c:v>
                </c:pt>
                <c:pt idx="1514">
                  <c:v>0.00115</c:v>
                </c:pt>
                <c:pt idx="1515">
                  <c:v>0.00116</c:v>
                </c:pt>
                <c:pt idx="1516">
                  <c:v>0.00118</c:v>
                </c:pt>
                <c:pt idx="1517">
                  <c:v>0.0012</c:v>
                </c:pt>
                <c:pt idx="1518">
                  <c:v>0.00121</c:v>
                </c:pt>
                <c:pt idx="1519">
                  <c:v>0.00123</c:v>
                </c:pt>
                <c:pt idx="1520">
                  <c:v>0.00124</c:v>
                </c:pt>
                <c:pt idx="1521">
                  <c:v>0.00126</c:v>
                </c:pt>
                <c:pt idx="1522">
                  <c:v>0.00128</c:v>
                </c:pt>
                <c:pt idx="1523">
                  <c:v>0.00129</c:v>
                </c:pt>
                <c:pt idx="1524">
                  <c:v>0.00131</c:v>
                </c:pt>
                <c:pt idx="1525">
                  <c:v>0.00132</c:v>
                </c:pt>
                <c:pt idx="1526">
                  <c:v>0.00134</c:v>
                </c:pt>
                <c:pt idx="1527">
                  <c:v>0.00135</c:v>
                </c:pt>
                <c:pt idx="1528">
                  <c:v>0.00136</c:v>
                </c:pt>
                <c:pt idx="1529">
                  <c:v>0.00138</c:v>
                </c:pt>
                <c:pt idx="1530">
                  <c:v>0.00139</c:v>
                </c:pt>
                <c:pt idx="1531">
                  <c:v>0.0014</c:v>
                </c:pt>
                <c:pt idx="1532">
                  <c:v>0.00142</c:v>
                </c:pt>
                <c:pt idx="1533">
                  <c:v>0.00143</c:v>
                </c:pt>
                <c:pt idx="1534">
                  <c:v>0.00144</c:v>
                </c:pt>
                <c:pt idx="1535">
                  <c:v>0.00146</c:v>
                </c:pt>
                <c:pt idx="1536">
                  <c:v>0.00147</c:v>
                </c:pt>
                <c:pt idx="1537">
                  <c:v>0.00148</c:v>
                </c:pt>
                <c:pt idx="1538">
                  <c:v>0.00149</c:v>
                </c:pt>
                <c:pt idx="1539">
                  <c:v>0.0015</c:v>
                </c:pt>
                <c:pt idx="1540">
                  <c:v>0.00152</c:v>
                </c:pt>
                <c:pt idx="1541">
                  <c:v>0.00153</c:v>
                </c:pt>
                <c:pt idx="1542">
                  <c:v>0.00154</c:v>
                </c:pt>
                <c:pt idx="1543">
                  <c:v>0.00155</c:v>
                </c:pt>
                <c:pt idx="1544">
                  <c:v>0.00156</c:v>
                </c:pt>
                <c:pt idx="1545">
                  <c:v>0.00157</c:v>
                </c:pt>
                <c:pt idx="1546">
                  <c:v>0.00158</c:v>
                </c:pt>
                <c:pt idx="1547">
                  <c:v>0.00159</c:v>
                </c:pt>
                <c:pt idx="1548">
                  <c:v>0.0016</c:v>
                </c:pt>
                <c:pt idx="1549">
                  <c:v>0.00161</c:v>
                </c:pt>
                <c:pt idx="1550">
                  <c:v>0.00162</c:v>
                </c:pt>
                <c:pt idx="1551">
                  <c:v>0.00162</c:v>
                </c:pt>
                <c:pt idx="1552">
                  <c:v>0.00163</c:v>
                </c:pt>
                <c:pt idx="1553">
                  <c:v>0.00164</c:v>
                </c:pt>
                <c:pt idx="1554">
                  <c:v>0.00165</c:v>
                </c:pt>
                <c:pt idx="1555">
                  <c:v>0.00166</c:v>
                </c:pt>
                <c:pt idx="1556">
                  <c:v>0.00166</c:v>
                </c:pt>
                <c:pt idx="1557">
                  <c:v>0.00167</c:v>
                </c:pt>
                <c:pt idx="1558">
                  <c:v>0.00168</c:v>
                </c:pt>
                <c:pt idx="1559">
                  <c:v>0.00168</c:v>
                </c:pt>
                <c:pt idx="1560">
                  <c:v>0.00169</c:v>
                </c:pt>
                <c:pt idx="1561">
                  <c:v>0.0017</c:v>
                </c:pt>
                <c:pt idx="1562">
                  <c:v>0.0017</c:v>
                </c:pt>
                <c:pt idx="1563">
                  <c:v>0.00171</c:v>
                </c:pt>
                <c:pt idx="1564">
                  <c:v>0.00171</c:v>
                </c:pt>
                <c:pt idx="1565">
                  <c:v>0.00172</c:v>
                </c:pt>
                <c:pt idx="1566">
                  <c:v>0.00172</c:v>
                </c:pt>
                <c:pt idx="1567">
                  <c:v>0.00173</c:v>
                </c:pt>
                <c:pt idx="1568">
                  <c:v>0.00173</c:v>
                </c:pt>
                <c:pt idx="1569">
                  <c:v>0.00173</c:v>
                </c:pt>
                <c:pt idx="1570">
                  <c:v>0.00174</c:v>
                </c:pt>
                <c:pt idx="1571">
                  <c:v>0.00174</c:v>
                </c:pt>
                <c:pt idx="1572">
                  <c:v>0.00174</c:v>
                </c:pt>
                <c:pt idx="1573">
                  <c:v>0.00175</c:v>
                </c:pt>
                <c:pt idx="1574">
                  <c:v>0.00175</c:v>
                </c:pt>
                <c:pt idx="1575">
                  <c:v>0.00175</c:v>
                </c:pt>
                <c:pt idx="1576">
                  <c:v>0.00175</c:v>
                </c:pt>
                <c:pt idx="1577">
                  <c:v>0.00176</c:v>
                </c:pt>
                <c:pt idx="1578">
                  <c:v>0.00176</c:v>
                </c:pt>
                <c:pt idx="1579">
                  <c:v>0.00176</c:v>
                </c:pt>
                <c:pt idx="1580">
                  <c:v>0.00176</c:v>
                </c:pt>
                <c:pt idx="1581">
                  <c:v>0.00176</c:v>
                </c:pt>
                <c:pt idx="1582">
                  <c:v>0.00176</c:v>
                </c:pt>
                <c:pt idx="1583">
                  <c:v>0.00176</c:v>
                </c:pt>
                <c:pt idx="1584">
                  <c:v>0.00176</c:v>
                </c:pt>
                <c:pt idx="1585">
                  <c:v>0.00176</c:v>
                </c:pt>
                <c:pt idx="1586">
                  <c:v>0.00176</c:v>
                </c:pt>
                <c:pt idx="1587">
                  <c:v>0.00176</c:v>
                </c:pt>
                <c:pt idx="1588">
                  <c:v>0.00175</c:v>
                </c:pt>
                <c:pt idx="1589">
                  <c:v>0.00175</c:v>
                </c:pt>
                <c:pt idx="1590">
                  <c:v>0.00175</c:v>
                </c:pt>
                <c:pt idx="1591">
                  <c:v>0.00175</c:v>
                </c:pt>
                <c:pt idx="1592">
                  <c:v>0.00175</c:v>
                </c:pt>
                <c:pt idx="1593">
                  <c:v>0.00174</c:v>
                </c:pt>
                <c:pt idx="1594">
                  <c:v>0.00174</c:v>
                </c:pt>
                <c:pt idx="1595">
                  <c:v>0.00174</c:v>
                </c:pt>
                <c:pt idx="1596">
                  <c:v>0.00173</c:v>
                </c:pt>
                <c:pt idx="1597">
                  <c:v>0.00173</c:v>
                </c:pt>
                <c:pt idx="1598">
                  <c:v>0.00172</c:v>
                </c:pt>
                <c:pt idx="1599">
                  <c:v>0.00172</c:v>
                </c:pt>
                <c:pt idx="1600">
                  <c:v>0.00171</c:v>
                </c:pt>
                <c:pt idx="1601">
                  <c:v>0.00171</c:v>
                </c:pt>
                <c:pt idx="1602">
                  <c:v>0.0017</c:v>
                </c:pt>
                <c:pt idx="1603">
                  <c:v>0.0017</c:v>
                </c:pt>
                <c:pt idx="1604">
                  <c:v>0.00169</c:v>
                </c:pt>
                <c:pt idx="1605">
                  <c:v>0.00169</c:v>
                </c:pt>
                <c:pt idx="1606">
                  <c:v>0.00168</c:v>
                </c:pt>
                <c:pt idx="1607">
                  <c:v>0.00167</c:v>
                </c:pt>
                <c:pt idx="1608">
                  <c:v>0.00167</c:v>
                </c:pt>
                <c:pt idx="1609">
                  <c:v>0.00166</c:v>
                </c:pt>
                <c:pt idx="1610">
                  <c:v>0.00165</c:v>
                </c:pt>
                <c:pt idx="1611">
                  <c:v>0.00164</c:v>
                </c:pt>
                <c:pt idx="1612">
                  <c:v>0.00164</c:v>
                </c:pt>
                <c:pt idx="1613">
                  <c:v>0.00163</c:v>
                </c:pt>
                <c:pt idx="1614">
                  <c:v>0.00162</c:v>
                </c:pt>
                <c:pt idx="1615">
                  <c:v>0.00161</c:v>
                </c:pt>
                <c:pt idx="1616">
                  <c:v>0.0016</c:v>
                </c:pt>
                <c:pt idx="1617">
                  <c:v>0.00159</c:v>
                </c:pt>
                <c:pt idx="1618">
                  <c:v>0.00158</c:v>
                </c:pt>
                <c:pt idx="1619">
                  <c:v>0.00157</c:v>
                </c:pt>
                <c:pt idx="1620">
                  <c:v>0.00156</c:v>
                </c:pt>
                <c:pt idx="1621">
                  <c:v>0.00155</c:v>
                </c:pt>
                <c:pt idx="1622">
                  <c:v>0.00154</c:v>
                </c:pt>
                <c:pt idx="1623">
                  <c:v>0.00153</c:v>
                </c:pt>
                <c:pt idx="1624">
                  <c:v>0.00152</c:v>
                </c:pt>
                <c:pt idx="1625">
                  <c:v>0.00151</c:v>
                </c:pt>
                <c:pt idx="1626">
                  <c:v>0.0015</c:v>
                </c:pt>
                <c:pt idx="1627">
                  <c:v>0.00148</c:v>
                </c:pt>
                <c:pt idx="1628">
                  <c:v>0.00147</c:v>
                </c:pt>
                <c:pt idx="1629">
                  <c:v>0.00146</c:v>
                </c:pt>
                <c:pt idx="1630">
                  <c:v>0.00145</c:v>
                </c:pt>
                <c:pt idx="1631">
                  <c:v>0.00144</c:v>
                </c:pt>
                <c:pt idx="1632">
                  <c:v>0.00142</c:v>
                </c:pt>
                <c:pt idx="1633">
                  <c:v>0.00141</c:v>
                </c:pt>
                <c:pt idx="1634">
                  <c:v>0.0014</c:v>
                </c:pt>
                <c:pt idx="1635">
                  <c:v>0.00138</c:v>
                </c:pt>
                <c:pt idx="1636">
                  <c:v>0.00137</c:v>
                </c:pt>
                <c:pt idx="1637">
                  <c:v>0.00135</c:v>
                </c:pt>
                <c:pt idx="1638">
                  <c:v>0.00134</c:v>
                </c:pt>
                <c:pt idx="1639">
                  <c:v>0.00133</c:v>
                </c:pt>
                <c:pt idx="1640">
                  <c:v>0.00131</c:v>
                </c:pt>
                <c:pt idx="1641">
                  <c:v>0.0013</c:v>
                </c:pt>
                <c:pt idx="1642">
                  <c:v>0.00128</c:v>
                </c:pt>
                <c:pt idx="1643">
                  <c:v>0.00127</c:v>
                </c:pt>
                <c:pt idx="1644">
                  <c:v>0.00125</c:v>
                </c:pt>
                <c:pt idx="1645">
                  <c:v>0.00123</c:v>
                </c:pt>
                <c:pt idx="1646">
                  <c:v>0.00122</c:v>
                </c:pt>
                <c:pt idx="1647">
                  <c:v>0.0012</c:v>
                </c:pt>
                <c:pt idx="1648">
                  <c:v>0.00119</c:v>
                </c:pt>
                <c:pt idx="1649">
                  <c:v>0.00117</c:v>
                </c:pt>
                <c:pt idx="1650">
                  <c:v>0.00115</c:v>
                </c:pt>
                <c:pt idx="1651">
                  <c:v>0.00114</c:v>
                </c:pt>
                <c:pt idx="1652">
                  <c:v>0.00112</c:v>
                </c:pt>
                <c:pt idx="1653">
                  <c:v>0.0011</c:v>
                </c:pt>
                <c:pt idx="1654">
                  <c:v>0.00108</c:v>
                </c:pt>
                <c:pt idx="1655">
                  <c:v>0.00107</c:v>
                </c:pt>
                <c:pt idx="1656">
                  <c:v>0.00105</c:v>
                </c:pt>
                <c:pt idx="1657">
                  <c:v>0.00103</c:v>
                </c:pt>
                <c:pt idx="1658">
                  <c:v>0.00101</c:v>
                </c:pt>
                <c:pt idx="1659">
                  <c:v>0.000995</c:v>
                </c:pt>
                <c:pt idx="1660">
                  <c:v>0.000976</c:v>
                </c:pt>
                <c:pt idx="1661">
                  <c:v>0.000958</c:v>
                </c:pt>
                <c:pt idx="1662">
                  <c:v>0.000939</c:v>
                </c:pt>
                <c:pt idx="1663">
                  <c:v>0.00092</c:v>
                </c:pt>
                <c:pt idx="1664">
                  <c:v>0.000901</c:v>
                </c:pt>
                <c:pt idx="1665">
                  <c:v>0.000882</c:v>
                </c:pt>
                <c:pt idx="1666">
                  <c:v>0.000863</c:v>
                </c:pt>
                <c:pt idx="1667">
                  <c:v>0.000843</c:v>
                </c:pt>
                <c:pt idx="1668">
                  <c:v>0.000824</c:v>
                </c:pt>
                <c:pt idx="1669">
                  <c:v>0.000804</c:v>
                </c:pt>
                <c:pt idx="1670">
                  <c:v>0.000784</c:v>
                </c:pt>
                <c:pt idx="1671">
                  <c:v>0.000764</c:v>
                </c:pt>
                <c:pt idx="1672">
                  <c:v>0.000744</c:v>
                </c:pt>
                <c:pt idx="1673">
                  <c:v>0.000724</c:v>
                </c:pt>
                <c:pt idx="1674">
                  <c:v>0.000704</c:v>
                </c:pt>
                <c:pt idx="1675">
                  <c:v>0.000683</c:v>
                </c:pt>
                <c:pt idx="1676">
                  <c:v>0.000663</c:v>
                </c:pt>
                <c:pt idx="1677">
                  <c:v>0.000642</c:v>
                </c:pt>
                <c:pt idx="1678">
                  <c:v>0.000622</c:v>
                </c:pt>
                <c:pt idx="1679">
                  <c:v>0.000601</c:v>
                </c:pt>
                <c:pt idx="1680">
                  <c:v>0.00058</c:v>
                </c:pt>
                <c:pt idx="1681">
                  <c:v>0.000559</c:v>
                </c:pt>
                <c:pt idx="1682">
                  <c:v>0.000538</c:v>
                </c:pt>
                <c:pt idx="1683">
                  <c:v>0.000517</c:v>
                </c:pt>
                <c:pt idx="1684">
                  <c:v>0.000495</c:v>
                </c:pt>
                <c:pt idx="1685">
                  <c:v>0.000474</c:v>
                </c:pt>
                <c:pt idx="1686">
                  <c:v>0.000453</c:v>
                </c:pt>
                <c:pt idx="1687">
                  <c:v>0.000431</c:v>
                </c:pt>
                <c:pt idx="1688">
                  <c:v>0.00041</c:v>
                </c:pt>
                <c:pt idx="1689">
                  <c:v>0.000388</c:v>
                </c:pt>
                <c:pt idx="1690">
                  <c:v>0.000366</c:v>
                </c:pt>
                <c:pt idx="1691">
                  <c:v>0.000345</c:v>
                </c:pt>
                <c:pt idx="1692">
                  <c:v>0.000323</c:v>
                </c:pt>
                <c:pt idx="1693">
                  <c:v>0.000301</c:v>
                </c:pt>
                <c:pt idx="1694">
                  <c:v>0.000279</c:v>
                </c:pt>
                <c:pt idx="1695">
                  <c:v>0.000257</c:v>
                </c:pt>
                <c:pt idx="1696">
                  <c:v>0.000235</c:v>
                </c:pt>
                <c:pt idx="1697">
                  <c:v>0.000213</c:v>
                </c:pt>
                <c:pt idx="1698">
                  <c:v>0.000191</c:v>
                </c:pt>
                <c:pt idx="1699">
                  <c:v>0.000169</c:v>
                </c:pt>
                <c:pt idx="1700">
                  <c:v>0.000147</c:v>
                </c:pt>
                <c:pt idx="1701">
                  <c:v>0.000125</c:v>
                </c:pt>
                <c:pt idx="1702">
                  <c:v>0.000103</c:v>
                </c:pt>
                <c:pt idx="1703">
                  <c:v>8.04E-5</c:v>
                </c:pt>
                <c:pt idx="1704">
                  <c:v>5.82E-5</c:v>
                </c:pt>
                <c:pt idx="1705">
                  <c:v>3.6E-5</c:v>
                </c:pt>
                <c:pt idx="1706">
                  <c:v>1.38E-5</c:v>
                </c:pt>
                <c:pt idx="1707">
                  <c:v>-8.38E-6</c:v>
                </c:pt>
                <c:pt idx="1708">
                  <c:v>-3.06E-5</c:v>
                </c:pt>
                <c:pt idx="1709">
                  <c:v>-5.28E-5</c:v>
                </c:pt>
                <c:pt idx="1710">
                  <c:v>-7.5E-5</c:v>
                </c:pt>
                <c:pt idx="1711">
                  <c:v>-9.71E-5</c:v>
                </c:pt>
                <c:pt idx="1712">
                  <c:v>-0.000119</c:v>
                </c:pt>
                <c:pt idx="1713">
                  <c:v>-0.000141</c:v>
                </c:pt>
                <c:pt idx="1714">
                  <c:v>-0.000164</c:v>
                </c:pt>
                <c:pt idx="1715">
                  <c:v>-0.000186</c:v>
                </c:pt>
                <c:pt idx="1716">
                  <c:v>-0.000208</c:v>
                </c:pt>
                <c:pt idx="1717">
                  <c:v>-0.00023</c:v>
                </c:pt>
                <c:pt idx="1718">
                  <c:v>-0.000252</c:v>
                </c:pt>
                <c:pt idx="1719">
                  <c:v>-0.000274</c:v>
                </c:pt>
                <c:pt idx="1720">
                  <c:v>-0.000296</c:v>
                </c:pt>
                <c:pt idx="1721">
                  <c:v>-0.000317</c:v>
                </c:pt>
                <c:pt idx="1722">
                  <c:v>-0.000339</c:v>
                </c:pt>
                <c:pt idx="1723">
                  <c:v>-0.000361</c:v>
                </c:pt>
                <c:pt idx="1724">
                  <c:v>-0.000383</c:v>
                </c:pt>
                <c:pt idx="1725">
                  <c:v>-0.000404</c:v>
                </c:pt>
                <c:pt idx="1726">
                  <c:v>-0.000426</c:v>
                </c:pt>
                <c:pt idx="1727">
                  <c:v>-0.000447</c:v>
                </c:pt>
                <c:pt idx="1728">
                  <c:v>-0.000469</c:v>
                </c:pt>
                <c:pt idx="1729">
                  <c:v>-0.00049</c:v>
                </c:pt>
                <c:pt idx="1730">
                  <c:v>-0.000511</c:v>
                </c:pt>
                <c:pt idx="1731">
                  <c:v>-0.000533</c:v>
                </c:pt>
                <c:pt idx="1732">
                  <c:v>-0.000554</c:v>
                </c:pt>
                <c:pt idx="1733">
                  <c:v>-0.000575</c:v>
                </c:pt>
                <c:pt idx="1734">
                  <c:v>-0.000596</c:v>
                </c:pt>
                <c:pt idx="1735">
                  <c:v>-0.000617</c:v>
                </c:pt>
                <c:pt idx="1736">
                  <c:v>-0.000637</c:v>
                </c:pt>
                <c:pt idx="1737">
                  <c:v>-0.000658</c:v>
                </c:pt>
                <c:pt idx="1738">
                  <c:v>-0.000678</c:v>
                </c:pt>
                <c:pt idx="1739">
                  <c:v>-0.000699</c:v>
                </c:pt>
                <c:pt idx="1740">
                  <c:v>-0.000719</c:v>
                </c:pt>
                <c:pt idx="1741">
                  <c:v>-0.000739</c:v>
                </c:pt>
                <c:pt idx="1742">
                  <c:v>-0.000759</c:v>
                </c:pt>
                <c:pt idx="1743">
                  <c:v>-0.000779</c:v>
                </c:pt>
                <c:pt idx="1744">
                  <c:v>-0.000799</c:v>
                </c:pt>
                <c:pt idx="1745">
                  <c:v>-0.000819</c:v>
                </c:pt>
                <c:pt idx="1746">
                  <c:v>-0.000838</c:v>
                </c:pt>
                <c:pt idx="1747">
                  <c:v>-0.000858</c:v>
                </c:pt>
                <c:pt idx="1748">
                  <c:v>-0.000877</c:v>
                </c:pt>
                <c:pt idx="1749">
                  <c:v>-0.000896</c:v>
                </c:pt>
                <c:pt idx="1750">
                  <c:v>-0.000915</c:v>
                </c:pt>
                <c:pt idx="1751">
                  <c:v>-0.000934</c:v>
                </c:pt>
                <c:pt idx="1752">
                  <c:v>-0.000953</c:v>
                </c:pt>
                <c:pt idx="1753">
                  <c:v>-0.000972</c:v>
                </c:pt>
                <c:pt idx="1754">
                  <c:v>-0.00099</c:v>
                </c:pt>
                <c:pt idx="1755">
                  <c:v>-0.00101</c:v>
                </c:pt>
                <c:pt idx="1756">
                  <c:v>-0.00103</c:v>
                </c:pt>
                <c:pt idx="1757">
                  <c:v>-0.00104</c:v>
                </c:pt>
                <c:pt idx="1758">
                  <c:v>-0.00106</c:v>
                </c:pt>
                <c:pt idx="1759">
                  <c:v>-0.00108</c:v>
                </c:pt>
                <c:pt idx="1760">
                  <c:v>-0.0011</c:v>
                </c:pt>
                <c:pt idx="1761">
                  <c:v>-0.00111</c:v>
                </c:pt>
                <c:pt idx="1762">
                  <c:v>-0.00113</c:v>
                </c:pt>
                <c:pt idx="1763">
                  <c:v>-0.00115</c:v>
                </c:pt>
                <c:pt idx="1764">
                  <c:v>-0.00117</c:v>
                </c:pt>
                <c:pt idx="1765">
                  <c:v>-0.00118</c:v>
                </c:pt>
                <c:pt idx="1766">
                  <c:v>-0.0012</c:v>
                </c:pt>
                <c:pt idx="1767">
                  <c:v>-0.00121</c:v>
                </c:pt>
                <c:pt idx="1768">
                  <c:v>-0.00123</c:v>
                </c:pt>
                <c:pt idx="1769">
                  <c:v>-0.00125</c:v>
                </c:pt>
                <c:pt idx="1770">
                  <c:v>-0.00126</c:v>
                </c:pt>
                <c:pt idx="1771">
                  <c:v>-0.00128</c:v>
                </c:pt>
                <c:pt idx="1772">
                  <c:v>-0.00129</c:v>
                </c:pt>
                <c:pt idx="1773">
                  <c:v>-0.00131</c:v>
                </c:pt>
                <c:pt idx="1774">
                  <c:v>-0.00132</c:v>
                </c:pt>
                <c:pt idx="1775">
                  <c:v>-0.00134</c:v>
                </c:pt>
                <c:pt idx="1776">
                  <c:v>-0.00135</c:v>
                </c:pt>
                <c:pt idx="1777">
                  <c:v>-0.00137</c:v>
                </c:pt>
                <c:pt idx="1778">
                  <c:v>-0.00138</c:v>
                </c:pt>
                <c:pt idx="1779">
                  <c:v>-0.00139</c:v>
                </c:pt>
                <c:pt idx="1780">
                  <c:v>-0.00141</c:v>
                </c:pt>
                <c:pt idx="1781">
                  <c:v>-0.00142</c:v>
                </c:pt>
                <c:pt idx="1782">
                  <c:v>-0.00143</c:v>
                </c:pt>
                <c:pt idx="1783">
                  <c:v>-0.00145</c:v>
                </c:pt>
                <c:pt idx="1784">
                  <c:v>-0.00146</c:v>
                </c:pt>
                <c:pt idx="1785">
                  <c:v>-0.00147</c:v>
                </c:pt>
                <c:pt idx="1786">
                  <c:v>-0.00148</c:v>
                </c:pt>
                <c:pt idx="1787">
                  <c:v>-0.00149</c:v>
                </c:pt>
                <c:pt idx="1788">
                  <c:v>-0.00151</c:v>
                </c:pt>
                <c:pt idx="1789">
                  <c:v>-0.00152</c:v>
                </c:pt>
                <c:pt idx="1790">
                  <c:v>-0.00153</c:v>
                </c:pt>
                <c:pt idx="1791">
                  <c:v>-0.00154</c:v>
                </c:pt>
                <c:pt idx="1792">
                  <c:v>-0.00155</c:v>
                </c:pt>
                <c:pt idx="1793">
                  <c:v>-0.00156</c:v>
                </c:pt>
                <c:pt idx="1794">
                  <c:v>-0.00157</c:v>
                </c:pt>
                <c:pt idx="1795">
                  <c:v>-0.00158</c:v>
                </c:pt>
                <c:pt idx="1796">
                  <c:v>-0.00159</c:v>
                </c:pt>
                <c:pt idx="1797">
                  <c:v>-0.0016</c:v>
                </c:pt>
                <c:pt idx="1798">
                  <c:v>-0.00161</c:v>
                </c:pt>
                <c:pt idx="1799">
                  <c:v>-0.00162</c:v>
                </c:pt>
                <c:pt idx="1800">
                  <c:v>-0.00163</c:v>
                </c:pt>
                <c:pt idx="1801">
                  <c:v>-0.00163</c:v>
                </c:pt>
                <c:pt idx="1802">
                  <c:v>-0.00164</c:v>
                </c:pt>
                <c:pt idx="1803">
                  <c:v>-0.00165</c:v>
                </c:pt>
                <c:pt idx="1804">
                  <c:v>-0.00166</c:v>
                </c:pt>
                <c:pt idx="1805">
                  <c:v>-0.00166</c:v>
                </c:pt>
                <c:pt idx="1806">
                  <c:v>-0.00167</c:v>
                </c:pt>
                <c:pt idx="1807">
                  <c:v>-0.00168</c:v>
                </c:pt>
                <c:pt idx="1808">
                  <c:v>-0.00168</c:v>
                </c:pt>
                <c:pt idx="1809">
                  <c:v>-0.00169</c:v>
                </c:pt>
                <c:pt idx="1810">
                  <c:v>-0.0017</c:v>
                </c:pt>
                <c:pt idx="1811">
                  <c:v>-0.0017</c:v>
                </c:pt>
                <c:pt idx="1812">
                  <c:v>-0.00171</c:v>
                </c:pt>
                <c:pt idx="1813">
                  <c:v>-0.00171</c:v>
                </c:pt>
                <c:pt idx="1814">
                  <c:v>-0.00172</c:v>
                </c:pt>
                <c:pt idx="1815">
                  <c:v>-0.00172</c:v>
                </c:pt>
                <c:pt idx="1816">
                  <c:v>-0.00173</c:v>
                </c:pt>
                <c:pt idx="1817">
                  <c:v>-0.00173</c:v>
                </c:pt>
                <c:pt idx="1818">
                  <c:v>-0.00174</c:v>
                </c:pt>
                <c:pt idx="1819">
                  <c:v>-0.00174</c:v>
                </c:pt>
                <c:pt idx="1820">
                  <c:v>-0.00174</c:v>
                </c:pt>
                <c:pt idx="1821">
                  <c:v>-0.00174</c:v>
                </c:pt>
                <c:pt idx="1822">
                  <c:v>-0.00175</c:v>
                </c:pt>
                <c:pt idx="1823">
                  <c:v>-0.00175</c:v>
                </c:pt>
                <c:pt idx="1824">
                  <c:v>-0.00175</c:v>
                </c:pt>
                <c:pt idx="1825">
                  <c:v>-0.00175</c:v>
                </c:pt>
                <c:pt idx="1826">
                  <c:v>-0.00176</c:v>
                </c:pt>
                <c:pt idx="1827">
                  <c:v>-0.00176</c:v>
                </c:pt>
                <c:pt idx="1828">
                  <c:v>-0.00176</c:v>
                </c:pt>
                <c:pt idx="1829">
                  <c:v>-0.00176</c:v>
                </c:pt>
                <c:pt idx="1830">
                  <c:v>-0.00176</c:v>
                </c:pt>
                <c:pt idx="1831">
                  <c:v>-0.00176</c:v>
                </c:pt>
                <c:pt idx="1832">
                  <c:v>-0.00176</c:v>
                </c:pt>
                <c:pt idx="1833">
                  <c:v>-0.00176</c:v>
                </c:pt>
                <c:pt idx="1834">
                  <c:v>-0.00176</c:v>
                </c:pt>
                <c:pt idx="1835">
                  <c:v>-0.00176</c:v>
                </c:pt>
                <c:pt idx="1836">
                  <c:v>-0.00176</c:v>
                </c:pt>
                <c:pt idx="1837">
                  <c:v>-0.00175</c:v>
                </c:pt>
                <c:pt idx="1838">
                  <c:v>-0.00175</c:v>
                </c:pt>
                <c:pt idx="1839">
                  <c:v>-0.00175</c:v>
                </c:pt>
                <c:pt idx="1840">
                  <c:v>-0.00175</c:v>
                </c:pt>
                <c:pt idx="1841">
                  <c:v>-0.00175</c:v>
                </c:pt>
                <c:pt idx="1842">
                  <c:v>-0.00174</c:v>
                </c:pt>
                <c:pt idx="1843">
                  <c:v>-0.00174</c:v>
                </c:pt>
                <c:pt idx="1844">
                  <c:v>-0.00174</c:v>
                </c:pt>
                <c:pt idx="1845">
                  <c:v>-0.00173</c:v>
                </c:pt>
                <c:pt idx="1846">
                  <c:v>-0.00173</c:v>
                </c:pt>
                <c:pt idx="1847">
                  <c:v>-0.00172</c:v>
                </c:pt>
                <c:pt idx="1848">
                  <c:v>-0.00172</c:v>
                </c:pt>
                <c:pt idx="1849">
                  <c:v>-0.00171</c:v>
                </c:pt>
                <c:pt idx="1850">
                  <c:v>-0.00171</c:v>
                </c:pt>
                <c:pt idx="1851">
                  <c:v>-0.0017</c:v>
                </c:pt>
                <c:pt idx="1852">
                  <c:v>-0.0017</c:v>
                </c:pt>
                <c:pt idx="1853">
                  <c:v>-0.00169</c:v>
                </c:pt>
                <c:pt idx="1854">
                  <c:v>-0.00169</c:v>
                </c:pt>
                <c:pt idx="1855">
                  <c:v>-0.00168</c:v>
                </c:pt>
                <c:pt idx="1856">
                  <c:v>-0.00167</c:v>
                </c:pt>
                <c:pt idx="1857">
                  <c:v>-0.00167</c:v>
                </c:pt>
                <c:pt idx="1858">
                  <c:v>-0.00166</c:v>
                </c:pt>
                <c:pt idx="1859">
                  <c:v>-0.00165</c:v>
                </c:pt>
                <c:pt idx="1860">
                  <c:v>-0.00164</c:v>
                </c:pt>
                <c:pt idx="1861">
                  <c:v>-0.00163</c:v>
                </c:pt>
                <c:pt idx="1862">
                  <c:v>-0.00163</c:v>
                </c:pt>
                <c:pt idx="1863">
                  <c:v>-0.00162</c:v>
                </c:pt>
                <c:pt idx="1864">
                  <c:v>-0.00161</c:v>
                </c:pt>
                <c:pt idx="1865">
                  <c:v>-0.0016</c:v>
                </c:pt>
                <c:pt idx="1866">
                  <c:v>-0.00159</c:v>
                </c:pt>
                <c:pt idx="1867">
                  <c:v>-0.00158</c:v>
                </c:pt>
                <c:pt idx="1868">
                  <c:v>-0.00157</c:v>
                </c:pt>
                <c:pt idx="1869">
                  <c:v>-0.00156</c:v>
                </c:pt>
                <c:pt idx="1870">
                  <c:v>-0.00155</c:v>
                </c:pt>
                <c:pt idx="1871">
                  <c:v>-0.00154</c:v>
                </c:pt>
                <c:pt idx="1872">
                  <c:v>-0.00153</c:v>
                </c:pt>
                <c:pt idx="1873">
                  <c:v>-0.00152</c:v>
                </c:pt>
                <c:pt idx="1874">
                  <c:v>-0.00151</c:v>
                </c:pt>
                <c:pt idx="1875">
                  <c:v>-0.0015</c:v>
                </c:pt>
                <c:pt idx="1876">
                  <c:v>-0.00148</c:v>
                </c:pt>
                <c:pt idx="1877">
                  <c:v>-0.00147</c:v>
                </c:pt>
                <c:pt idx="1878">
                  <c:v>-0.00146</c:v>
                </c:pt>
                <c:pt idx="1879">
                  <c:v>-0.00145</c:v>
                </c:pt>
                <c:pt idx="1880">
                  <c:v>-0.00143</c:v>
                </c:pt>
                <c:pt idx="1881">
                  <c:v>-0.00142</c:v>
                </c:pt>
                <c:pt idx="1882">
                  <c:v>-0.00141</c:v>
                </c:pt>
                <c:pt idx="1883">
                  <c:v>-0.00139</c:v>
                </c:pt>
                <c:pt idx="1884">
                  <c:v>-0.00138</c:v>
                </c:pt>
                <c:pt idx="1885">
                  <c:v>-0.00137</c:v>
                </c:pt>
                <c:pt idx="1886">
                  <c:v>-0.00135</c:v>
                </c:pt>
                <c:pt idx="1887">
                  <c:v>-0.00134</c:v>
                </c:pt>
                <c:pt idx="1888">
                  <c:v>-0.00132</c:v>
                </c:pt>
                <c:pt idx="1889">
                  <c:v>-0.00131</c:v>
                </c:pt>
                <c:pt idx="1890">
                  <c:v>-0.00129</c:v>
                </c:pt>
                <c:pt idx="1891">
                  <c:v>-0.00128</c:v>
                </c:pt>
                <c:pt idx="1892">
                  <c:v>-0.00126</c:v>
                </c:pt>
                <c:pt idx="1893">
                  <c:v>-0.00125</c:v>
                </c:pt>
                <c:pt idx="1894">
                  <c:v>-0.00123</c:v>
                </c:pt>
                <c:pt idx="1895">
                  <c:v>-0.00122</c:v>
                </c:pt>
                <c:pt idx="1896">
                  <c:v>-0.0012</c:v>
                </c:pt>
                <c:pt idx="1897">
                  <c:v>-0.00118</c:v>
                </c:pt>
                <c:pt idx="1898">
                  <c:v>-0.00117</c:v>
                </c:pt>
                <c:pt idx="1899">
                  <c:v>-0.00115</c:v>
                </c:pt>
                <c:pt idx="1900">
                  <c:v>-0.00113</c:v>
                </c:pt>
                <c:pt idx="1901">
                  <c:v>-0.00112</c:v>
                </c:pt>
                <c:pt idx="1902">
                  <c:v>-0.0011</c:v>
                </c:pt>
                <c:pt idx="1903">
                  <c:v>-0.00108</c:v>
                </c:pt>
                <c:pt idx="1904">
                  <c:v>-0.00107</c:v>
                </c:pt>
                <c:pt idx="1905">
                  <c:v>-0.00105</c:v>
                </c:pt>
                <c:pt idx="1906">
                  <c:v>-0.00103</c:v>
                </c:pt>
                <c:pt idx="1907">
                  <c:v>-0.00101</c:v>
                </c:pt>
                <c:pt idx="1908">
                  <c:v>-0.000993</c:v>
                </c:pt>
                <c:pt idx="1909">
                  <c:v>-0.000974</c:v>
                </c:pt>
                <c:pt idx="1910">
                  <c:v>-0.000956</c:v>
                </c:pt>
                <c:pt idx="1911">
                  <c:v>-0.000937</c:v>
                </c:pt>
                <c:pt idx="1912">
                  <c:v>-0.000918</c:v>
                </c:pt>
                <c:pt idx="1913">
                  <c:v>-0.000899</c:v>
                </c:pt>
                <c:pt idx="1914">
                  <c:v>-0.00088</c:v>
                </c:pt>
                <c:pt idx="1915">
                  <c:v>-0.000861</c:v>
                </c:pt>
                <c:pt idx="1916">
                  <c:v>-0.000841</c:v>
                </c:pt>
                <c:pt idx="1917">
                  <c:v>-0.000822</c:v>
                </c:pt>
                <c:pt idx="1918">
                  <c:v>-0.000802</c:v>
                </c:pt>
                <c:pt idx="1919">
                  <c:v>-0.000782</c:v>
                </c:pt>
                <c:pt idx="1920">
                  <c:v>-0.000762</c:v>
                </c:pt>
                <c:pt idx="1921">
                  <c:v>-0.000742</c:v>
                </c:pt>
                <c:pt idx="1922">
                  <c:v>-0.000722</c:v>
                </c:pt>
                <c:pt idx="1923">
                  <c:v>-0.000702</c:v>
                </c:pt>
                <c:pt idx="1924">
                  <c:v>-0.000681</c:v>
                </c:pt>
                <c:pt idx="1925">
                  <c:v>-0.000661</c:v>
                </c:pt>
                <c:pt idx="1926">
                  <c:v>-0.00064</c:v>
                </c:pt>
                <c:pt idx="1927">
                  <c:v>-0.00062</c:v>
                </c:pt>
                <c:pt idx="1928">
                  <c:v>-0.000599</c:v>
                </c:pt>
                <c:pt idx="1929">
                  <c:v>-0.000578</c:v>
                </c:pt>
                <c:pt idx="1930">
                  <c:v>-0.000557</c:v>
                </c:pt>
                <c:pt idx="1931">
                  <c:v>-0.000536</c:v>
                </c:pt>
                <c:pt idx="1932">
                  <c:v>-0.000515</c:v>
                </c:pt>
                <c:pt idx="1933">
                  <c:v>-0.000493</c:v>
                </c:pt>
                <c:pt idx="1934">
                  <c:v>-0.000472</c:v>
                </c:pt>
                <c:pt idx="1935">
                  <c:v>-0.000451</c:v>
                </c:pt>
                <c:pt idx="1936">
                  <c:v>-0.000429</c:v>
                </c:pt>
                <c:pt idx="1937">
                  <c:v>-0.000407</c:v>
                </c:pt>
                <c:pt idx="1938">
                  <c:v>-0.000386</c:v>
                </c:pt>
                <c:pt idx="1939">
                  <c:v>-0.000364</c:v>
                </c:pt>
                <c:pt idx="1940">
                  <c:v>-0.000342</c:v>
                </c:pt>
                <c:pt idx="1941">
                  <c:v>-0.000321</c:v>
                </c:pt>
                <c:pt idx="1942">
                  <c:v>-0.000299</c:v>
                </c:pt>
                <c:pt idx="1943">
                  <c:v>-0.000277</c:v>
                </c:pt>
                <c:pt idx="1944">
                  <c:v>-0.000255</c:v>
                </c:pt>
                <c:pt idx="1945">
                  <c:v>-0.000233</c:v>
                </c:pt>
                <c:pt idx="1946">
                  <c:v>-0.000211</c:v>
                </c:pt>
                <c:pt idx="1947">
                  <c:v>-0.000189</c:v>
                </c:pt>
                <c:pt idx="1948">
                  <c:v>-0.000167</c:v>
                </c:pt>
                <c:pt idx="1949">
                  <c:v>-0.000145</c:v>
                </c:pt>
                <c:pt idx="1950">
                  <c:v>-0.000123</c:v>
                </c:pt>
                <c:pt idx="1951">
                  <c:v>-0.0001</c:v>
                </c:pt>
                <c:pt idx="1952">
                  <c:v>-7.82E-5</c:v>
                </c:pt>
                <c:pt idx="1953">
                  <c:v>-5.61E-5</c:v>
                </c:pt>
                <c:pt idx="1954">
                  <c:v>-3.39E-5</c:v>
                </c:pt>
                <c:pt idx="1955">
                  <c:v>-1.17E-5</c:v>
                </c:pt>
                <c:pt idx="1956">
                  <c:v>1.05E-5</c:v>
                </c:pt>
                <c:pt idx="1957">
                  <c:v>3.27E-5</c:v>
                </c:pt>
                <c:pt idx="1958">
                  <c:v>5.49E-5</c:v>
                </c:pt>
                <c:pt idx="1959">
                  <c:v>7.71E-5</c:v>
                </c:pt>
                <c:pt idx="1960">
                  <c:v>9.93E-5</c:v>
                </c:pt>
                <c:pt idx="1961">
                  <c:v>0.000121</c:v>
                </c:pt>
                <c:pt idx="1962">
                  <c:v>0.000144</c:v>
                </c:pt>
                <c:pt idx="1963">
                  <c:v>0.000166</c:v>
                </c:pt>
                <c:pt idx="1964">
                  <c:v>0.000188</c:v>
                </c:pt>
                <c:pt idx="1965">
                  <c:v>0.00021</c:v>
                </c:pt>
                <c:pt idx="1966">
                  <c:v>0.000232</c:v>
                </c:pt>
                <c:pt idx="1967">
                  <c:v>0.000254</c:v>
                </c:pt>
                <c:pt idx="1968">
                  <c:v>0.000276</c:v>
                </c:pt>
                <c:pt idx="1969">
                  <c:v>0.000298</c:v>
                </c:pt>
                <c:pt idx="1970">
                  <c:v>0.00032</c:v>
                </c:pt>
                <c:pt idx="1971">
                  <c:v>0.000341</c:v>
                </c:pt>
                <c:pt idx="1972">
                  <c:v>0.000363</c:v>
                </c:pt>
                <c:pt idx="1973">
                  <c:v>0.000385</c:v>
                </c:pt>
                <c:pt idx="1974">
                  <c:v>0.000406</c:v>
                </c:pt>
                <c:pt idx="1975">
                  <c:v>0.000428</c:v>
                </c:pt>
                <c:pt idx="1976">
                  <c:v>0.000449</c:v>
                </c:pt>
                <c:pt idx="1977">
                  <c:v>0.000471</c:v>
                </c:pt>
                <c:pt idx="1978">
                  <c:v>0.000492</c:v>
                </c:pt>
                <c:pt idx="1979">
                  <c:v>0.000513</c:v>
                </c:pt>
                <c:pt idx="1980">
                  <c:v>0.000535</c:v>
                </c:pt>
                <c:pt idx="1981">
                  <c:v>0.000556</c:v>
                </c:pt>
                <c:pt idx="1982">
                  <c:v>0.000577</c:v>
                </c:pt>
                <c:pt idx="1983">
                  <c:v>0.000598</c:v>
                </c:pt>
                <c:pt idx="1984">
                  <c:v>0.000618</c:v>
                </c:pt>
                <c:pt idx="1985">
                  <c:v>0.000639</c:v>
                </c:pt>
                <c:pt idx="1986">
                  <c:v>0.00066</c:v>
                </c:pt>
                <c:pt idx="1987">
                  <c:v>0.00068</c:v>
                </c:pt>
                <c:pt idx="1988">
                  <c:v>0.000701</c:v>
                </c:pt>
                <c:pt idx="1989">
                  <c:v>0.000721</c:v>
                </c:pt>
                <c:pt idx="1990">
                  <c:v>0.000741</c:v>
                </c:pt>
                <c:pt idx="1991">
                  <c:v>0.000761</c:v>
                </c:pt>
                <c:pt idx="1992">
                  <c:v>0.000781</c:v>
                </c:pt>
                <c:pt idx="1993">
                  <c:v>0.000801</c:v>
                </c:pt>
                <c:pt idx="1994">
                  <c:v>0.000821</c:v>
                </c:pt>
                <c:pt idx="1995">
                  <c:v>0.00084</c:v>
                </c:pt>
                <c:pt idx="1996">
                  <c:v>0.00086</c:v>
                </c:pt>
                <c:pt idx="1997">
                  <c:v>0.000879</c:v>
                </c:pt>
                <c:pt idx="1998">
                  <c:v>0.000898</c:v>
                </c:pt>
                <c:pt idx="1999">
                  <c:v>0.000917</c:v>
                </c:pt>
                <c:pt idx="2000">
                  <c:v>0.000936</c:v>
                </c:pt>
                <c:pt idx="2001">
                  <c:v>0.000955</c:v>
                </c:pt>
                <c:pt idx="2002">
                  <c:v>0.000973</c:v>
                </c:pt>
                <c:pt idx="2003">
                  <c:v>0.000992</c:v>
                </c:pt>
                <c:pt idx="2004">
                  <c:v>0.00101</c:v>
                </c:pt>
                <c:pt idx="2005">
                  <c:v>0.00103</c:v>
                </c:pt>
                <c:pt idx="2006">
                  <c:v>0.00105</c:v>
                </c:pt>
                <c:pt idx="2007">
                  <c:v>0.00106</c:v>
                </c:pt>
                <c:pt idx="2008">
                  <c:v>0.00108</c:v>
                </c:pt>
                <c:pt idx="2009">
                  <c:v>0.0011</c:v>
                </c:pt>
                <c:pt idx="2010">
                  <c:v>0.00112</c:v>
                </c:pt>
                <c:pt idx="2011">
                  <c:v>0.00113</c:v>
                </c:pt>
                <c:pt idx="2012">
                  <c:v>0.00115</c:v>
                </c:pt>
                <c:pt idx="2013">
                  <c:v>0.00117</c:v>
                </c:pt>
                <c:pt idx="2014">
                  <c:v>0.00118</c:v>
                </c:pt>
                <c:pt idx="2015">
                  <c:v>0.0012</c:v>
                </c:pt>
                <c:pt idx="2016">
                  <c:v>0.00122</c:v>
                </c:pt>
                <c:pt idx="2017">
                  <c:v>0.00123</c:v>
                </c:pt>
                <c:pt idx="2018">
                  <c:v>0.00125</c:v>
                </c:pt>
                <c:pt idx="2019">
                  <c:v>0.00126</c:v>
                </c:pt>
                <c:pt idx="2020">
                  <c:v>0.00128</c:v>
                </c:pt>
                <c:pt idx="2021">
                  <c:v>0.00129</c:v>
                </c:pt>
                <c:pt idx="2022">
                  <c:v>0.00131</c:v>
                </c:pt>
                <c:pt idx="2023">
                  <c:v>0.00132</c:v>
                </c:pt>
                <c:pt idx="2024">
                  <c:v>0.00134</c:v>
                </c:pt>
                <c:pt idx="2025">
                  <c:v>0.00135</c:v>
                </c:pt>
                <c:pt idx="2026">
                  <c:v>0.00137</c:v>
                </c:pt>
                <c:pt idx="2027">
                  <c:v>0.00138</c:v>
                </c:pt>
                <c:pt idx="2028">
                  <c:v>0.00139</c:v>
                </c:pt>
                <c:pt idx="2029">
                  <c:v>0.00141</c:v>
                </c:pt>
                <c:pt idx="2030">
                  <c:v>0.00142</c:v>
                </c:pt>
                <c:pt idx="2031">
                  <c:v>0.00143</c:v>
                </c:pt>
                <c:pt idx="2032">
                  <c:v>0.00145</c:v>
                </c:pt>
                <c:pt idx="2033">
                  <c:v>0.00146</c:v>
                </c:pt>
                <c:pt idx="2034">
                  <c:v>0.00147</c:v>
                </c:pt>
                <c:pt idx="2035">
                  <c:v>0.00148</c:v>
                </c:pt>
                <c:pt idx="2036">
                  <c:v>0.00149</c:v>
                </c:pt>
                <c:pt idx="2037">
                  <c:v>0.00151</c:v>
                </c:pt>
                <c:pt idx="2038">
                  <c:v>0.00152</c:v>
                </c:pt>
                <c:pt idx="2039">
                  <c:v>0.00153</c:v>
                </c:pt>
                <c:pt idx="2040">
                  <c:v>0.00154</c:v>
                </c:pt>
                <c:pt idx="2041">
                  <c:v>0.00155</c:v>
                </c:pt>
                <c:pt idx="2042">
                  <c:v>0.00156</c:v>
                </c:pt>
                <c:pt idx="2043">
                  <c:v>0.00157</c:v>
                </c:pt>
                <c:pt idx="2044">
                  <c:v>0.00158</c:v>
                </c:pt>
                <c:pt idx="2045">
                  <c:v>0.00159</c:v>
                </c:pt>
                <c:pt idx="2046">
                  <c:v>0.0016</c:v>
                </c:pt>
                <c:pt idx="2047">
                  <c:v>0.00161</c:v>
                </c:pt>
                <c:pt idx="2048">
                  <c:v>0.00162</c:v>
                </c:pt>
                <c:pt idx="2049">
                  <c:v>0.00163</c:v>
                </c:pt>
                <c:pt idx="2050">
                  <c:v>0.00163</c:v>
                </c:pt>
                <c:pt idx="2051">
                  <c:v>0.00164</c:v>
                </c:pt>
                <c:pt idx="2052">
                  <c:v>0.00165</c:v>
                </c:pt>
                <c:pt idx="2053">
                  <c:v>0.00166</c:v>
                </c:pt>
                <c:pt idx="2054">
                  <c:v>0.00167</c:v>
                </c:pt>
                <c:pt idx="2055">
                  <c:v>0.00167</c:v>
                </c:pt>
                <c:pt idx="2056">
                  <c:v>0.00168</c:v>
                </c:pt>
                <c:pt idx="2057">
                  <c:v>0.00169</c:v>
                </c:pt>
                <c:pt idx="2058">
                  <c:v>0.00169</c:v>
                </c:pt>
                <c:pt idx="2059">
                  <c:v>0.0017</c:v>
                </c:pt>
                <c:pt idx="2060">
                  <c:v>0.0017</c:v>
                </c:pt>
                <c:pt idx="2061">
                  <c:v>0.00171</c:v>
                </c:pt>
                <c:pt idx="2062">
                  <c:v>0.00171</c:v>
                </c:pt>
                <c:pt idx="2063">
                  <c:v>0.00172</c:v>
                </c:pt>
                <c:pt idx="2064">
                  <c:v>0.00172</c:v>
                </c:pt>
                <c:pt idx="2065">
                  <c:v>0.00173</c:v>
                </c:pt>
                <c:pt idx="2066">
                  <c:v>0.00173</c:v>
                </c:pt>
                <c:pt idx="2067">
                  <c:v>0.00174</c:v>
                </c:pt>
                <c:pt idx="2068">
                  <c:v>0.00174</c:v>
                </c:pt>
                <c:pt idx="2069">
                  <c:v>0.00174</c:v>
                </c:pt>
                <c:pt idx="2070">
                  <c:v>0.00174</c:v>
                </c:pt>
                <c:pt idx="2071">
                  <c:v>0.00175</c:v>
                </c:pt>
                <c:pt idx="2072">
                  <c:v>0.00175</c:v>
                </c:pt>
                <c:pt idx="2073">
                  <c:v>0.00175</c:v>
                </c:pt>
                <c:pt idx="2074">
                  <c:v>0.00175</c:v>
                </c:pt>
                <c:pt idx="2075">
                  <c:v>0.00176</c:v>
                </c:pt>
                <c:pt idx="2076">
                  <c:v>0.00176</c:v>
                </c:pt>
                <c:pt idx="2077">
                  <c:v>0.00176</c:v>
                </c:pt>
                <c:pt idx="2078">
                  <c:v>0.00176</c:v>
                </c:pt>
                <c:pt idx="2079">
                  <c:v>0.00176</c:v>
                </c:pt>
                <c:pt idx="2080">
                  <c:v>0.00176</c:v>
                </c:pt>
                <c:pt idx="2081">
                  <c:v>0.00176</c:v>
                </c:pt>
                <c:pt idx="2082">
                  <c:v>0.00176</c:v>
                </c:pt>
                <c:pt idx="2083">
                  <c:v>0.00176</c:v>
                </c:pt>
                <c:pt idx="2084">
                  <c:v>0.00176</c:v>
                </c:pt>
                <c:pt idx="2085">
                  <c:v>0.00176</c:v>
                </c:pt>
                <c:pt idx="2086">
                  <c:v>0.00175</c:v>
                </c:pt>
                <c:pt idx="2087">
                  <c:v>0.00175</c:v>
                </c:pt>
                <c:pt idx="2088">
                  <c:v>0.00175</c:v>
                </c:pt>
                <c:pt idx="2089">
                  <c:v>0.00175</c:v>
                </c:pt>
                <c:pt idx="2090">
                  <c:v>0.00174</c:v>
                </c:pt>
                <c:pt idx="2091">
                  <c:v>0.00174</c:v>
                </c:pt>
                <c:pt idx="2092">
                  <c:v>0.00174</c:v>
                </c:pt>
                <c:pt idx="2093">
                  <c:v>0.00174</c:v>
                </c:pt>
                <c:pt idx="2094">
                  <c:v>0.00173</c:v>
                </c:pt>
                <c:pt idx="2095">
                  <c:v>0.00173</c:v>
                </c:pt>
                <c:pt idx="2096">
                  <c:v>0.00172</c:v>
                </c:pt>
                <c:pt idx="2097">
                  <c:v>0.00172</c:v>
                </c:pt>
                <c:pt idx="2098">
                  <c:v>0.00171</c:v>
                </c:pt>
                <c:pt idx="2099">
                  <c:v>0.00171</c:v>
                </c:pt>
                <c:pt idx="2100">
                  <c:v>0.0017</c:v>
                </c:pt>
                <c:pt idx="2101">
                  <c:v>0.0017</c:v>
                </c:pt>
                <c:pt idx="2102">
                  <c:v>0.00169</c:v>
                </c:pt>
                <c:pt idx="2103">
                  <c:v>0.00169</c:v>
                </c:pt>
                <c:pt idx="2104">
                  <c:v>0.00168</c:v>
                </c:pt>
                <c:pt idx="2105">
                  <c:v>0.00167</c:v>
                </c:pt>
                <c:pt idx="2106">
                  <c:v>0.00166</c:v>
                </c:pt>
                <c:pt idx="2107">
                  <c:v>0.00166</c:v>
                </c:pt>
                <c:pt idx="2108">
                  <c:v>0.00165</c:v>
                </c:pt>
                <c:pt idx="2109">
                  <c:v>0.00164</c:v>
                </c:pt>
                <c:pt idx="2110">
                  <c:v>0.00163</c:v>
                </c:pt>
                <c:pt idx="2111">
                  <c:v>0.00163</c:v>
                </c:pt>
                <c:pt idx="2112">
                  <c:v>0.00162</c:v>
                </c:pt>
                <c:pt idx="2113">
                  <c:v>0.00161</c:v>
                </c:pt>
                <c:pt idx="2114">
                  <c:v>0.0016</c:v>
                </c:pt>
                <c:pt idx="2115">
                  <c:v>0.00159</c:v>
                </c:pt>
                <c:pt idx="2116">
                  <c:v>0.00158</c:v>
                </c:pt>
                <c:pt idx="2117">
                  <c:v>0.00157</c:v>
                </c:pt>
                <c:pt idx="2118">
                  <c:v>0.00156</c:v>
                </c:pt>
                <c:pt idx="2119">
                  <c:v>0.00155</c:v>
                </c:pt>
                <c:pt idx="2120">
                  <c:v>0.00154</c:v>
                </c:pt>
                <c:pt idx="2121">
                  <c:v>0.00153</c:v>
                </c:pt>
                <c:pt idx="2122">
                  <c:v>0.00152</c:v>
                </c:pt>
                <c:pt idx="2123">
                  <c:v>0.00151</c:v>
                </c:pt>
                <c:pt idx="2124">
                  <c:v>0.00149</c:v>
                </c:pt>
                <c:pt idx="2125">
                  <c:v>0.00148</c:v>
                </c:pt>
                <c:pt idx="2126">
                  <c:v>0.00147</c:v>
                </c:pt>
                <c:pt idx="2127">
                  <c:v>0.00146</c:v>
                </c:pt>
                <c:pt idx="2128">
                  <c:v>0.00145</c:v>
                </c:pt>
                <c:pt idx="2129">
                  <c:v>0.00143</c:v>
                </c:pt>
                <c:pt idx="2130">
                  <c:v>0.00142</c:v>
                </c:pt>
                <c:pt idx="2131">
                  <c:v>0.00141</c:v>
                </c:pt>
                <c:pt idx="2132">
                  <c:v>0.00139</c:v>
                </c:pt>
                <c:pt idx="2133">
                  <c:v>0.00138</c:v>
                </c:pt>
                <c:pt idx="2134">
                  <c:v>0.00137</c:v>
                </c:pt>
                <c:pt idx="2135">
                  <c:v>0.00135</c:v>
                </c:pt>
                <c:pt idx="2136">
                  <c:v>0.00134</c:v>
                </c:pt>
                <c:pt idx="2137">
                  <c:v>0.00132</c:v>
                </c:pt>
                <c:pt idx="2138">
                  <c:v>0.00131</c:v>
                </c:pt>
                <c:pt idx="2139">
                  <c:v>0.00129</c:v>
                </c:pt>
                <c:pt idx="2140">
                  <c:v>0.00128</c:v>
                </c:pt>
                <c:pt idx="2141">
                  <c:v>0.00126</c:v>
                </c:pt>
                <c:pt idx="2142">
                  <c:v>0.00125</c:v>
                </c:pt>
                <c:pt idx="2143">
                  <c:v>0.00123</c:v>
                </c:pt>
                <c:pt idx="2144">
                  <c:v>0.00122</c:v>
                </c:pt>
                <c:pt idx="2145">
                  <c:v>0.0012</c:v>
                </c:pt>
                <c:pt idx="2146">
                  <c:v>0.00118</c:v>
                </c:pt>
                <c:pt idx="2147">
                  <c:v>0.00117</c:v>
                </c:pt>
                <c:pt idx="2148">
                  <c:v>0.00115</c:v>
                </c:pt>
                <c:pt idx="2149">
                  <c:v>0.00113</c:v>
                </c:pt>
                <c:pt idx="2150">
                  <c:v>0.00112</c:v>
                </c:pt>
                <c:pt idx="2151">
                  <c:v>0.0011</c:v>
                </c:pt>
                <c:pt idx="2152">
                  <c:v>0.00108</c:v>
                </c:pt>
                <c:pt idx="2153">
                  <c:v>0.00106</c:v>
                </c:pt>
                <c:pt idx="2154">
                  <c:v>0.00105</c:v>
                </c:pt>
                <c:pt idx="2155">
                  <c:v>0.00103</c:v>
                </c:pt>
                <c:pt idx="2156">
                  <c:v>0.00101</c:v>
                </c:pt>
                <c:pt idx="2157">
                  <c:v>0.000991</c:v>
                </c:pt>
                <c:pt idx="2158">
                  <c:v>0.000973</c:v>
                </c:pt>
                <c:pt idx="2159">
                  <c:v>0.000954</c:v>
                </c:pt>
                <c:pt idx="2160">
                  <c:v>0.000935</c:v>
                </c:pt>
                <c:pt idx="2161">
                  <c:v>0.000916</c:v>
                </c:pt>
                <c:pt idx="2162">
                  <c:v>0.000897</c:v>
                </c:pt>
                <c:pt idx="2163">
                  <c:v>0.000878</c:v>
                </c:pt>
                <c:pt idx="2164">
                  <c:v>0.000859</c:v>
                </c:pt>
                <c:pt idx="2165">
                  <c:v>0.000839</c:v>
                </c:pt>
                <c:pt idx="2166">
                  <c:v>0.00082</c:v>
                </c:pt>
                <c:pt idx="2167">
                  <c:v>0.0008</c:v>
                </c:pt>
                <c:pt idx="2168">
                  <c:v>0.00078</c:v>
                </c:pt>
                <c:pt idx="2169">
                  <c:v>0.00076</c:v>
                </c:pt>
                <c:pt idx="2170">
                  <c:v>0.00074</c:v>
                </c:pt>
                <c:pt idx="2171">
                  <c:v>0.00072</c:v>
                </c:pt>
                <c:pt idx="2172">
                  <c:v>0.0007</c:v>
                </c:pt>
                <c:pt idx="2173">
                  <c:v>0.000679</c:v>
                </c:pt>
                <c:pt idx="2174">
                  <c:v>0.000659</c:v>
                </c:pt>
                <c:pt idx="2175">
                  <c:v>0.000638</c:v>
                </c:pt>
                <c:pt idx="2176">
                  <c:v>0.000618</c:v>
                </c:pt>
                <c:pt idx="2177">
                  <c:v>0.000597</c:v>
                </c:pt>
                <c:pt idx="2178">
                  <c:v>0.000576</c:v>
                </c:pt>
                <c:pt idx="2179">
                  <c:v>0.000555</c:v>
                </c:pt>
                <c:pt idx="2180">
                  <c:v>0.000534</c:v>
                </c:pt>
                <c:pt idx="2181">
                  <c:v>0.000513</c:v>
                </c:pt>
                <c:pt idx="2182">
                  <c:v>0.000491</c:v>
                </c:pt>
                <c:pt idx="2183">
                  <c:v>0.00047</c:v>
                </c:pt>
                <c:pt idx="2184">
                  <c:v>0.000448</c:v>
                </c:pt>
                <c:pt idx="2185">
                  <c:v>0.000427</c:v>
                </c:pt>
                <c:pt idx="2186">
                  <c:v>0.000405</c:v>
                </c:pt>
                <c:pt idx="2187">
                  <c:v>0.000384</c:v>
                </c:pt>
                <c:pt idx="2188">
                  <c:v>0.000362</c:v>
                </c:pt>
                <c:pt idx="2189">
                  <c:v>0.00034</c:v>
                </c:pt>
                <c:pt idx="2190">
                  <c:v>0.000319</c:v>
                </c:pt>
                <c:pt idx="2191">
                  <c:v>0.000297</c:v>
                </c:pt>
                <c:pt idx="2192">
                  <c:v>0.000275</c:v>
                </c:pt>
                <c:pt idx="2193">
                  <c:v>0.000253</c:v>
                </c:pt>
                <c:pt idx="2194">
                  <c:v>0.000231</c:v>
                </c:pt>
                <c:pt idx="2195">
                  <c:v>0.000209</c:v>
                </c:pt>
                <c:pt idx="2196">
                  <c:v>0.000187</c:v>
                </c:pt>
                <c:pt idx="2197">
                  <c:v>0.000165</c:v>
                </c:pt>
                <c:pt idx="2198">
                  <c:v>0.000143</c:v>
                </c:pt>
                <c:pt idx="2199">
                  <c:v>0.00012</c:v>
                </c:pt>
                <c:pt idx="2200">
                  <c:v>9.83E-5</c:v>
                </c:pt>
                <c:pt idx="2201">
                  <c:v>7.61E-5</c:v>
                </c:pt>
                <c:pt idx="2202">
                  <c:v>5.4E-5</c:v>
                </c:pt>
                <c:pt idx="2203">
                  <c:v>3.18E-5</c:v>
                </c:pt>
                <c:pt idx="2204">
                  <c:v>9.57000000000001E-6</c:v>
                </c:pt>
                <c:pt idx="2205">
                  <c:v>-1.26E-5</c:v>
                </c:pt>
                <c:pt idx="2206">
                  <c:v>-3.48E-5</c:v>
                </c:pt>
                <c:pt idx="2207">
                  <c:v>-5.7E-5</c:v>
                </c:pt>
                <c:pt idx="2208">
                  <c:v>-7.92E-5</c:v>
                </c:pt>
                <c:pt idx="2209">
                  <c:v>-0.000101</c:v>
                </c:pt>
                <c:pt idx="2210">
                  <c:v>-0.000124</c:v>
                </c:pt>
                <c:pt idx="2211">
                  <c:v>-0.000146</c:v>
                </c:pt>
                <c:pt idx="2212">
                  <c:v>-0.000168</c:v>
                </c:pt>
                <c:pt idx="2213">
                  <c:v>-0.00019</c:v>
                </c:pt>
                <c:pt idx="2214">
                  <c:v>-0.000212</c:v>
                </c:pt>
                <c:pt idx="2215">
                  <c:v>-0.000234</c:v>
                </c:pt>
                <c:pt idx="2216">
                  <c:v>-0.000256</c:v>
                </c:pt>
                <c:pt idx="2217">
                  <c:v>-0.000278</c:v>
                </c:pt>
                <c:pt idx="2218">
                  <c:v>-0.0003</c:v>
                </c:pt>
                <c:pt idx="2219">
                  <c:v>-0.000322</c:v>
                </c:pt>
                <c:pt idx="2220">
                  <c:v>-0.000343</c:v>
                </c:pt>
                <c:pt idx="2221">
                  <c:v>-0.000365</c:v>
                </c:pt>
                <c:pt idx="2222">
                  <c:v>-0.000387</c:v>
                </c:pt>
                <c:pt idx="2223">
                  <c:v>-0.000408</c:v>
                </c:pt>
                <c:pt idx="2224">
                  <c:v>-0.00043</c:v>
                </c:pt>
                <c:pt idx="2225">
                  <c:v>-0.000451</c:v>
                </c:pt>
                <c:pt idx="2226">
                  <c:v>-0.000473</c:v>
                </c:pt>
                <c:pt idx="2227">
                  <c:v>-0.000494</c:v>
                </c:pt>
                <c:pt idx="2228">
                  <c:v>-0.000515</c:v>
                </c:pt>
                <c:pt idx="2229">
                  <c:v>-0.000537</c:v>
                </c:pt>
                <c:pt idx="2230">
                  <c:v>-0.000558</c:v>
                </c:pt>
                <c:pt idx="2231">
                  <c:v>-0.000579</c:v>
                </c:pt>
                <c:pt idx="2232">
                  <c:v>-0.0006</c:v>
                </c:pt>
                <c:pt idx="2233">
                  <c:v>-0.00062</c:v>
                </c:pt>
                <c:pt idx="2234">
                  <c:v>-0.000641</c:v>
                </c:pt>
                <c:pt idx="2235">
                  <c:v>-0.000662</c:v>
                </c:pt>
                <c:pt idx="2236">
                  <c:v>-0.000682</c:v>
                </c:pt>
                <c:pt idx="2237">
                  <c:v>-0.000703</c:v>
                </c:pt>
                <c:pt idx="2238">
                  <c:v>-0.000723</c:v>
                </c:pt>
                <c:pt idx="2239">
                  <c:v>-0.000743</c:v>
                </c:pt>
                <c:pt idx="2240">
                  <c:v>-0.000763</c:v>
                </c:pt>
                <c:pt idx="2241">
                  <c:v>-0.000783</c:v>
                </c:pt>
                <c:pt idx="2242">
                  <c:v>-0.000803</c:v>
                </c:pt>
                <c:pt idx="2243">
                  <c:v>-0.000823</c:v>
                </c:pt>
                <c:pt idx="2244">
                  <c:v>-0.000842</c:v>
                </c:pt>
                <c:pt idx="2245">
                  <c:v>-0.000862</c:v>
                </c:pt>
                <c:pt idx="2246">
                  <c:v>-0.000881</c:v>
                </c:pt>
                <c:pt idx="2247">
                  <c:v>-0.0009</c:v>
                </c:pt>
                <c:pt idx="2248">
                  <c:v>-0.000919</c:v>
                </c:pt>
                <c:pt idx="2249">
                  <c:v>-0.000938</c:v>
                </c:pt>
                <c:pt idx="2250">
                  <c:v>-0.000957</c:v>
                </c:pt>
              </c:numCache>
            </c:numRef>
          </c:yVal>
          <c:smooth val="1"/>
        </c:ser>
        <c:dLbls>
          <c:showLegendKey val="0"/>
          <c:showVal val="0"/>
          <c:showCatName val="0"/>
          <c:showSerName val="0"/>
          <c:showPercent val="0"/>
          <c:showBubbleSize val="0"/>
        </c:dLbls>
        <c:axId val="-517653248"/>
        <c:axId val="-517650496"/>
      </c:scatterChart>
      <c:valAx>
        <c:axId val="-517653248"/>
        <c:scaling>
          <c:orientation val="minMax"/>
          <c:max val="4.5"/>
          <c:min val="0.0"/>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ja-JP"/>
          </a:p>
        </c:txPr>
        <c:crossAx val="-517650496"/>
        <c:crosses val="autoZero"/>
        <c:crossBetween val="midCat"/>
        <c:majorUnit val="0.5"/>
      </c:valAx>
      <c:valAx>
        <c:axId val="-517650496"/>
        <c:scaling>
          <c:orientation val="minMax"/>
        </c:scaling>
        <c:delete val="0"/>
        <c:axPos val="l"/>
        <c:majorGridlines>
          <c:spPr>
            <a:ln w="9525" cap="flat" cmpd="sng" algn="ctr">
              <a:solidFill>
                <a:schemeClr val="tx1">
                  <a:lumMod val="50000"/>
                  <a:lumOff val="50000"/>
                </a:schemeClr>
              </a:solidFill>
              <a:round/>
            </a:ln>
            <a:effectLst/>
          </c:spPr>
        </c:majorGridlines>
        <c:title>
          <c:tx>
            <c:rich>
              <a:bodyPr rot="-5400000" vert="horz"/>
              <a:lstStyle/>
              <a:p>
                <a:pPr>
                  <a:defRPr sz="1600">
                    <a:latin typeface="Times New Roman" panose="02020603050405020304" pitchFamily="18" charset="0"/>
                  </a:defRPr>
                </a:pPr>
                <a:r>
                  <a:rPr lang="en-US" altLang="ja-JP" sz="1600" b="0" i="1" baseline="0" dirty="0" smtClean="0">
                    <a:effectLst/>
                    <a:latin typeface="Times New Roman" panose="02020603050405020304" pitchFamily="18" charset="0"/>
                  </a:rPr>
                  <a:t>θ</a:t>
                </a:r>
                <a:r>
                  <a:rPr lang="en-US" altLang="ja-JP" sz="1600" b="0" i="0" baseline="-25000" dirty="0" smtClean="0">
                    <a:effectLst/>
                    <a:latin typeface="Times New Roman" panose="02020603050405020304" pitchFamily="18" charset="0"/>
                  </a:rPr>
                  <a:t>1</a:t>
                </a:r>
                <a:r>
                  <a:rPr lang="en-US" altLang="ja-JP" sz="1600" b="0" i="0" baseline="0" dirty="0" smtClean="0">
                    <a:effectLst/>
                    <a:latin typeface="Times New Roman" panose="02020603050405020304" pitchFamily="18" charset="0"/>
                  </a:rPr>
                  <a:t>[</a:t>
                </a:r>
                <a:r>
                  <a:rPr lang="en-US" altLang="ja-JP" sz="1600" b="0" i="0" baseline="0" dirty="0" err="1" smtClean="0">
                    <a:effectLst/>
                    <a:latin typeface="Times New Roman" panose="02020603050405020304" pitchFamily="18" charset="0"/>
                  </a:rPr>
                  <a:t>deg</a:t>
                </a:r>
                <a:r>
                  <a:rPr lang="en-US" altLang="ja-JP" sz="1600" b="0" i="0" baseline="0" dirty="0" smtClean="0">
                    <a:effectLst/>
                    <a:latin typeface="Times New Roman" panose="02020603050405020304" pitchFamily="18" charset="0"/>
                  </a:rPr>
                  <a:t>]</a:t>
                </a:r>
                <a:endParaRPr lang="ja-JP" altLang="ja-JP" sz="1600" dirty="0">
                  <a:effectLst/>
                  <a:latin typeface="Times New Roman" panose="02020603050405020304" pitchFamily="18" charset="0"/>
                </a:endParaRPr>
              </a:p>
            </c:rich>
          </c:tx>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mn-cs"/>
              </a:defRPr>
            </a:pPr>
            <a:endParaRPr lang="ja-JP"/>
          </a:p>
        </c:txPr>
        <c:crossAx val="-517653248"/>
        <c:crosses val="autoZero"/>
        <c:crossBetween val="midCat"/>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ja-JP"/>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162F3-49B8-DA46-92AB-73682B352462}" type="datetimeFigureOut">
              <a:rPr kumimoji="1" lang="en-US" altLang="ja-JP" smtClean="0"/>
              <a:t>1/10/18</a:t>
            </a:fld>
            <a:endParaRPr kumimoji="1" lang="ja-JP" altLang="en-US"/>
          </a:p>
        </p:txBody>
      </p:sp>
      <p:sp>
        <p:nvSpPr>
          <p:cNvPr id="4" name="フッター プレースホルダー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59E5DD-167B-D641-B29C-B3F6E2F2B4C5}" type="slidenum">
              <a:rPr kumimoji="1" lang="en-US" altLang="ja-JP" smtClean="0"/>
              <a:t>‹#›</a:t>
            </a:fld>
            <a:endParaRPr kumimoji="1" lang="ja-JP" altLang="en-US"/>
          </a:p>
        </p:txBody>
      </p:sp>
    </p:spTree>
    <p:extLst>
      <p:ext uri="{BB962C8B-B14F-4D97-AF65-F5344CB8AC3E}">
        <p14:creationId xmlns:p14="http://schemas.microsoft.com/office/powerpoint/2010/main" val="2048609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E6A753-DE50-401F-A481-D341F8259040}" type="datetimeFigureOut">
              <a:rPr kumimoji="1" lang="ja-JP" altLang="en-US" smtClean="0"/>
              <a:t>2018/1/10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D8FD29-B2A4-4041-8B8F-D0426DDC1F45}" type="slidenum">
              <a:rPr kumimoji="1" lang="ja-JP" altLang="en-US" smtClean="0"/>
              <a:t>‹#›</a:t>
            </a:fld>
            <a:endParaRPr kumimoji="1" lang="ja-JP" altLang="en-US"/>
          </a:p>
        </p:txBody>
      </p:sp>
    </p:spTree>
    <p:extLst>
      <p:ext uri="{BB962C8B-B14F-4D97-AF65-F5344CB8AC3E}">
        <p14:creationId xmlns:p14="http://schemas.microsoft.com/office/powerpoint/2010/main" val="297856518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パラメータ変動を考慮した旋回クレーンの粒子群最適化に基づくフィードフォワード制御と題しまして，近藤が発表させていただきます．</a:t>
            </a:r>
            <a:endParaRPr kumimoji="1" lang="ja-JP" altLang="en-US" dirty="0"/>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1</a:t>
            </a:fld>
            <a:endParaRPr kumimoji="1" lang="ja-JP" altLang="en-US"/>
          </a:p>
        </p:txBody>
      </p:sp>
    </p:spTree>
    <p:extLst>
      <p:ext uri="{BB962C8B-B14F-4D97-AF65-F5344CB8AC3E}">
        <p14:creationId xmlns:p14="http://schemas.microsoft.com/office/powerpoint/2010/main" val="24630852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次に，先ほどと同じ軌道で，実験装置の荷重を</a:t>
            </a:r>
            <a:r>
              <a:rPr kumimoji="1" lang="en-US" altLang="ja-JP" dirty="0" smtClean="0"/>
              <a:t>0.5m</a:t>
            </a:r>
            <a:r>
              <a:rPr kumimoji="1" lang="ja-JP" altLang="en-US" dirty="0" smtClean="0"/>
              <a:t>に変動させた時の実験の様子です．</a:t>
            </a:r>
            <a:r>
              <a:rPr kumimoji="1" lang="en-US" altLang="ja-JP" dirty="0" smtClean="0"/>
              <a:t>(</a:t>
            </a:r>
            <a:r>
              <a:rPr kumimoji="1" lang="ja-JP" altLang="en-US" dirty="0" smtClean="0"/>
              <a:t>動画を再生</a:t>
            </a:r>
            <a:r>
              <a:rPr kumimoji="1" lang="en-US" altLang="ja-JP" dirty="0" smtClean="0"/>
              <a:t>)</a:t>
            </a:r>
            <a:r>
              <a:rPr kumimoji="1" lang="ja-JP" altLang="en-US" dirty="0" smtClean="0"/>
              <a:t>このようにパラメータを変動させると残留振動が発生します．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10</a:t>
            </a:fld>
            <a:endParaRPr kumimoji="1" lang="ja-JP" altLang="en-US"/>
          </a:p>
        </p:txBody>
      </p:sp>
    </p:spTree>
    <p:extLst>
      <p:ext uri="{BB962C8B-B14F-4D97-AF65-F5344CB8AC3E}">
        <p14:creationId xmlns:p14="http://schemas.microsoft.com/office/powerpoint/2010/main" val="4001017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先ほどの実験の揺れ角をグラフ化したものです．</a:t>
            </a:r>
            <a:r>
              <a:rPr kumimoji="1" lang="en-US" altLang="ja-JP" dirty="0" smtClean="0"/>
              <a:t>L=0.0</a:t>
            </a:r>
            <a:r>
              <a:rPr kumimoji="1" lang="ja-JP" altLang="en-US" dirty="0" err="1" smtClean="0"/>
              <a:t>，</a:t>
            </a:r>
            <a:r>
              <a:rPr kumimoji="1" lang="en-US" altLang="ja-JP" dirty="0" smtClean="0"/>
              <a:t>0.3m</a:t>
            </a:r>
            <a:r>
              <a:rPr kumimoji="1" lang="ja-JP" altLang="en-US" dirty="0" smtClean="0"/>
              <a:t>のときは残留振動の揺れ角が</a:t>
            </a:r>
            <a:r>
              <a:rPr kumimoji="1" lang="en-US" altLang="ja-JP" dirty="0" smtClean="0"/>
              <a:t>1</a:t>
            </a:r>
            <a:r>
              <a:rPr kumimoji="1" lang="ja-JP" altLang="en-US" dirty="0" smtClean="0"/>
              <a:t>度程度になっているため，抑制できているといえますが，</a:t>
            </a:r>
            <a:r>
              <a:rPr kumimoji="1" lang="en-US" altLang="ja-JP" dirty="0" smtClean="0"/>
              <a:t>0.5m</a:t>
            </a:r>
            <a:r>
              <a:rPr kumimoji="1" lang="ja-JP" altLang="en-US" dirty="0" smtClean="0"/>
              <a:t>の場合は大きく振動してしまっています．このことより，生成した軌道は十分なロバスト性を持っているとは言い難いことがわかりました．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11</a:t>
            </a:fld>
            <a:endParaRPr kumimoji="1" lang="ja-JP" altLang="en-US"/>
          </a:p>
        </p:txBody>
      </p:sp>
    </p:spTree>
    <p:extLst>
      <p:ext uri="{BB962C8B-B14F-4D97-AF65-F5344CB8AC3E}">
        <p14:creationId xmlns:p14="http://schemas.microsoft.com/office/powerpoint/2010/main" val="2407215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残留振動が発生した原因としては，荷の位置の変動に伴って荷揺れの周期，すなわち，固有角振動数がパラメータの変化に対応できなかったためだと推察しました．スライドのグラフは荷の位置</a:t>
            </a:r>
            <a:r>
              <a:rPr kumimoji="1" lang="en-US" altLang="ja-JP" dirty="0" smtClean="0"/>
              <a:t>L</a:t>
            </a:r>
            <a:r>
              <a:rPr kumimoji="1" lang="ja-JP" altLang="en-US" dirty="0" smtClean="0"/>
              <a:t>に対する固有角振動数の変位を表すグラフです．そこで，広範囲のパラメータ変動に対応するため，固有角振動数の最大，最小をとるパラメータの値</a:t>
            </a:r>
            <a:r>
              <a:rPr kumimoji="1" lang="en-US" altLang="ja-JP" dirty="0" smtClean="0"/>
              <a:t>0.1</a:t>
            </a:r>
            <a:r>
              <a:rPr kumimoji="1" lang="ja-JP" altLang="en-US" dirty="0" err="1" smtClean="0"/>
              <a:t>，</a:t>
            </a:r>
            <a:r>
              <a:rPr kumimoji="1" lang="en-US" altLang="ja-JP" dirty="0" smtClean="0"/>
              <a:t>0.5m</a:t>
            </a:r>
            <a:r>
              <a:rPr kumimoji="1" lang="ja-JP" altLang="en-US" dirty="0" smtClean="0"/>
              <a:t>を用いて最適化軌道を生成することにしました．</a:t>
            </a:r>
            <a:r>
              <a:rPr kumimoji="1" lang="en-US" altLang="ja-JP" dirty="0" smtClean="0"/>
              <a:t>(ω1</a:t>
            </a:r>
            <a:r>
              <a:rPr kumimoji="1" lang="ja-JP" altLang="en-US" dirty="0" smtClean="0"/>
              <a:t>はブームの半径方向，</a:t>
            </a:r>
            <a:r>
              <a:rPr kumimoji="1" lang="en-US" altLang="ja-JP" dirty="0" smtClean="0"/>
              <a:t>ω</a:t>
            </a:r>
            <a:r>
              <a:rPr kumimoji="1" lang="ja-JP" altLang="en-US" dirty="0" smtClean="0"/>
              <a:t>２は接線方向</a:t>
            </a:r>
            <a:r>
              <a:rPr kumimoji="1" lang="en-US" altLang="ja-JP" dirty="0" smtClean="0"/>
              <a:t>)</a:t>
            </a:r>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12</a:t>
            </a:fld>
            <a:endParaRPr kumimoji="1" lang="ja-JP" altLang="en-US"/>
          </a:p>
        </p:txBody>
      </p:sp>
    </p:spTree>
    <p:extLst>
      <p:ext uri="{BB962C8B-B14F-4D97-AF65-F5344CB8AC3E}">
        <p14:creationId xmlns:p14="http://schemas.microsoft.com/office/powerpoint/2010/main" val="279297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シミュレーションでは，スライドのグラフより，</a:t>
            </a:r>
            <a:r>
              <a:rPr kumimoji="1" lang="en-US" altLang="ja-JP" dirty="0" smtClean="0"/>
              <a:t>L=0.1</a:t>
            </a:r>
            <a:r>
              <a:rPr kumimoji="1" lang="ja-JP" altLang="en-US" dirty="0" err="1" smtClean="0"/>
              <a:t>，</a:t>
            </a:r>
            <a:r>
              <a:rPr kumimoji="1" lang="en-US" altLang="ja-JP" dirty="0" smtClean="0"/>
              <a:t>0.5m</a:t>
            </a:r>
            <a:r>
              <a:rPr kumimoji="1" lang="ja-JP" altLang="en-US" dirty="0" smtClean="0"/>
              <a:t>どちらも揺れ角は</a:t>
            </a:r>
            <a:r>
              <a:rPr kumimoji="1" lang="en-US" altLang="ja-JP" dirty="0" smtClean="0"/>
              <a:t>1</a:t>
            </a:r>
            <a:r>
              <a:rPr kumimoji="1" lang="ja-JP" altLang="en-US" dirty="0" smtClean="0"/>
              <a:t>度程度なので抑制できていることがわかります．次に，動作実験によってこの軌道の有効性を検証していきます．</a:t>
            </a:r>
            <a:endParaRPr kumimoji="1" lang="ja-JP" altLang="en-US" dirty="0"/>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13</a:t>
            </a:fld>
            <a:endParaRPr kumimoji="1" lang="ja-JP" altLang="en-US"/>
          </a:p>
        </p:txBody>
      </p:sp>
    </p:spTree>
    <p:extLst>
      <p:ext uri="{BB962C8B-B14F-4D97-AF65-F5344CB8AC3E}">
        <p14:creationId xmlns:p14="http://schemas.microsoft.com/office/powerpoint/2010/main" val="4107035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この動画は，パラメータ変動を考慮した軌道で，実験装置の荷重の位置を</a:t>
            </a:r>
            <a:r>
              <a:rPr kumimoji="1" lang="en-US" altLang="ja-JP" dirty="0" smtClean="0"/>
              <a:t>0.3m</a:t>
            </a:r>
            <a:r>
              <a:rPr kumimoji="1" lang="ja-JP" altLang="en-US" dirty="0" smtClean="0"/>
              <a:t>に設定し，動作実験した結果です．</a:t>
            </a:r>
            <a:r>
              <a:rPr kumimoji="1" lang="en-US" altLang="ja-JP" dirty="0" smtClean="0"/>
              <a:t>(</a:t>
            </a:r>
            <a:r>
              <a:rPr kumimoji="1" lang="ja-JP" altLang="en-US" dirty="0" smtClean="0"/>
              <a:t>動画再生</a:t>
            </a:r>
            <a:r>
              <a:rPr kumimoji="1" lang="en-US" altLang="ja-JP" dirty="0" smtClean="0"/>
              <a:t>)</a:t>
            </a:r>
            <a:r>
              <a:rPr kumimoji="1" lang="ja-JP" altLang="en-US" dirty="0" smtClean="0"/>
              <a:t>パラメータ変動を考慮しない場合と同様，揺れはある程度抑制できています．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14</a:t>
            </a:fld>
            <a:endParaRPr kumimoji="1" lang="ja-JP" altLang="en-US"/>
          </a:p>
        </p:txBody>
      </p:sp>
    </p:spTree>
    <p:extLst>
      <p:ext uri="{BB962C8B-B14F-4D97-AF65-F5344CB8AC3E}">
        <p14:creationId xmlns:p14="http://schemas.microsoft.com/office/powerpoint/2010/main" val="3742521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次に，同一の軌道で荷重の位置を</a:t>
            </a:r>
            <a:r>
              <a:rPr kumimoji="1" lang="en-US" altLang="ja-JP" dirty="0" smtClean="0"/>
              <a:t>0.5m</a:t>
            </a:r>
            <a:r>
              <a:rPr kumimoji="1" lang="ja-JP" altLang="en-US" dirty="0" smtClean="0"/>
              <a:t>に変動させ，実験した結果です．</a:t>
            </a:r>
            <a:r>
              <a:rPr kumimoji="1" lang="en-US" altLang="ja-JP" dirty="0" smtClean="0"/>
              <a:t>(</a:t>
            </a:r>
            <a:r>
              <a:rPr kumimoji="1" lang="ja-JP" altLang="en-US" dirty="0" smtClean="0"/>
              <a:t>動画再生</a:t>
            </a:r>
            <a:r>
              <a:rPr kumimoji="1" lang="en-US" altLang="ja-JP" dirty="0" smtClean="0"/>
              <a:t>)</a:t>
            </a:r>
            <a:r>
              <a:rPr kumimoji="1" lang="ja-JP" altLang="en-US" dirty="0" smtClean="0"/>
              <a:t>パラメータ変動を考慮しない軌道に比べ，大幅に残留振動が抑制できていることがわかります．</a:t>
            </a:r>
            <a:endParaRPr kumimoji="1" lang="ja-JP" altLang="en-US" dirty="0"/>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15</a:t>
            </a:fld>
            <a:endParaRPr kumimoji="1" lang="ja-JP" altLang="en-US"/>
          </a:p>
        </p:txBody>
      </p:sp>
    </p:spTree>
    <p:extLst>
      <p:ext uri="{BB962C8B-B14F-4D97-AF65-F5344CB8AC3E}">
        <p14:creationId xmlns:p14="http://schemas.microsoft.com/office/powerpoint/2010/main" val="3134277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スライドは先ほどの実験の実験装置を</a:t>
            </a:r>
            <a:r>
              <a:rPr kumimoji="1" lang="en-US" altLang="ja-JP" dirty="0" smtClean="0"/>
              <a:t>0.5m</a:t>
            </a:r>
            <a:r>
              <a:rPr kumimoji="1" lang="ja-JP" altLang="en-US" dirty="0" smtClean="0"/>
              <a:t>に設定したとき揺れ角をシミュレーションと比べたグラフです．このように，シミュレーションと一部ずれるところがあるものの，揺れ角は</a:t>
            </a:r>
            <a:r>
              <a:rPr kumimoji="1" lang="en-US" altLang="ja-JP" dirty="0" smtClean="0"/>
              <a:t>1</a:t>
            </a:r>
            <a:r>
              <a:rPr kumimoji="1" lang="ja-JP" altLang="en-US" dirty="0" smtClean="0"/>
              <a:t>度程度に収まっているため，残留振動の抑制に成功していると言えます．</a:t>
            </a:r>
            <a:endParaRPr kumimoji="1" lang="ja-JP" altLang="en-US" dirty="0"/>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16</a:t>
            </a:fld>
            <a:endParaRPr kumimoji="1" lang="ja-JP" altLang="en-US"/>
          </a:p>
        </p:txBody>
      </p:sp>
    </p:spTree>
    <p:extLst>
      <p:ext uri="{BB962C8B-B14F-4D97-AF65-F5344CB8AC3E}">
        <p14:creationId xmlns:p14="http://schemas.microsoft.com/office/powerpoint/2010/main" val="3617874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次に実験装置を</a:t>
            </a:r>
            <a:r>
              <a:rPr kumimoji="1" lang="en-US" altLang="ja-JP" dirty="0" smtClean="0"/>
              <a:t>0.1m</a:t>
            </a:r>
            <a:r>
              <a:rPr kumimoji="1" lang="ja-JP" altLang="en-US" dirty="0" smtClean="0"/>
              <a:t>に設定し，動作実験した際のシミュレーションと比べたグラフです．</a:t>
            </a:r>
            <a:r>
              <a:rPr kumimoji="1" lang="el-GR" altLang="ja-JP" dirty="0" smtClean="0"/>
              <a:t>Θ</a:t>
            </a:r>
            <a:r>
              <a:rPr kumimoji="1" lang="en-US" altLang="ja-JP" dirty="0" smtClean="0"/>
              <a:t>2</a:t>
            </a:r>
            <a:r>
              <a:rPr kumimoji="1" lang="ja-JP" altLang="en-US" dirty="0" smtClean="0"/>
              <a:t>に注目すると，位置決め直後の残留振動の揺れ角が</a:t>
            </a:r>
            <a:r>
              <a:rPr kumimoji="1" lang="en-US" altLang="ja-JP" dirty="0" smtClean="0"/>
              <a:t>4</a:t>
            </a:r>
            <a:r>
              <a:rPr kumimoji="1" lang="ja-JP" altLang="en-US" dirty="0" smtClean="0"/>
              <a:t>度程度発生していることがわかります．グラフより，旋回運動中の揺れがシミュレーションと比べ，大きくなっていることがわかります．このことが残留振動の発生に大きな影響を与えていると思われます．</a:t>
            </a:r>
            <a:endParaRPr kumimoji="1" lang="ja-JP" altLang="en-US" dirty="0"/>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17</a:t>
            </a:fld>
            <a:endParaRPr kumimoji="1" lang="ja-JP" altLang="en-US"/>
          </a:p>
        </p:txBody>
      </p:sp>
    </p:spTree>
    <p:extLst>
      <p:ext uri="{BB962C8B-B14F-4D97-AF65-F5344CB8AC3E}">
        <p14:creationId xmlns:p14="http://schemas.microsoft.com/office/powerpoint/2010/main" val="886622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スライドは，それぞれの軌道でパラメータの値を</a:t>
            </a:r>
            <a:r>
              <a:rPr kumimoji="1" lang="en-US" altLang="ja-JP" dirty="0" smtClean="0"/>
              <a:t>0.05m</a:t>
            </a:r>
            <a:r>
              <a:rPr kumimoji="1" lang="ja-JP" altLang="en-US" dirty="0" err="1" smtClean="0"/>
              <a:t>ずつ</a:t>
            </a:r>
            <a:r>
              <a:rPr kumimoji="1" lang="ja-JP" altLang="en-US" dirty="0" smtClean="0"/>
              <a:t>変動させ，動作実験を行い，位置決め後の最大揺れ角をプロットしていったものになります．このグラフより，パラメータ変動を考慮した軌道はパラメータ変動を考慮しない軌道に比べ，残留振動の抑制ができていることがわかります．よって，提案手法の有効性を証明できました．</a:t>
            </a:r>
            <a:endParaRPr kumimoji="1" lang="ja-JP" altLang="en-US" dirty="0"/>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18</a:t>
            </a:fld>
            <a:endParaRPr kumimoji="1" lang="ja-JP" altLang="en-US"/>
          </a:p>
        </p:txBody>
      </p:sp>
    </p:spTree>
    <p:extLst>
      <p:ext uri="{BB962C8B-B14F-4D97-AF65-F5344CB8AC3E}">
        <p14:creationId xmlns:p14="http://schemas.microsoft.com/office/powerpoint/2010/main" val="484697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正弦波関数とサイクロイド関数を結合させ，ブームの軌道を表現し，最適化軌道を生成しました．動作実験の結果より，残留振動の抑制に十分効果があることがわかりました．よって，提案手法の有効性を確認することができました．</a:t>
            </a:r>
            <a:endParaRPr kumimoji="1" lang="en-US" altLang="ja-JP" dirty="0" smtClean="0"/>
          </a:p>
          <a:p>
            <a:r>
              <a:rPr kumimoji="1" lang="ja-JP" altLang="en-US" dirty="0" smtClean="0"/>
              <a:t>以上で発表を終わります．ありがとうございました．（エスケープキーを押す）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19</a:t>
            </a:fld>
            <a:endParaRPr kumimoji="1" lang="ja-JP" altLang="en-US"/>
          </a:p>
        </p:txBody>
      </p:sp>
    </p:spTree>
    <p:extLst>
      <p:ext uri="{BB962C8B-B14F-4D97-AF65-F5344CB8AC3E}">
        <p14:creationId xmlns:p14="http://schemas.microsoft.com/office/powerpoint/2010/main" val="1573599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latin typeface="+mn-lt"/>
                <a:ea typeface="+mn-ea"/>
                <a:cs typeface="+mn-cs"/>
              </a:rPr>
              <a:t>　近年，建築現場や工場での運搬作業にはクレーンシステムが幅広く利用されてい</a:t>
            </a:r>
            <a:r>
              <a:rPr kumimoji="1" lang="ja-JP" altLang="en-US" sz="1200" kern="1200" dirty="0" smtClean="0">
                <a:solidFill>
                  <a:schemeClr val="tx1"/>
                </a:solidFill>
                <a:effectLst/>
                <a:latin typeface="+mn-lt"/>
                <a:ea typeface="+mn-ea"/>
                <a:cs typeface="+mn-cs"/>
              </a:rPr>
              <a:t>ます</a:t>
            </a:r>
            <a:r>
              <a:rPr kumimoji="1" lang="ja-JP" altLang="ja-JP" sz="1200" kern="1200" dirty="0" smtClean="0">
                <a:solidFill>
                  <a:schemeClr val="tx1"/>
                </a:solidFill>
                <a:effectLst/>
                <a:latin typeface="+mn-lt"/>
                <a:ea typeface="+mn-ea"/>
                <a:cs typeface="+mn-cs"/>
              </a:rPr>
              <a:t>．旋回クレーンは，ブームの先端に荷物を吊るし他端を中心に目的の位置にまで旋回させたとき</a:t>
            </a:r>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望ましくない荷揺れが発生してしま</a:t>
            </a:r>
            <a:r>
              <a:rPr kumimoji="1" lang="ja-JP" altLang="en-US" sz="1200" kern="1200" dirty="0" smtClean="0">
                <a:solidFill>
                  <a:schemeClr val="tx1"/>
                </a:solidFill>
                <a:effectLst/>
                <a:latin typeface="+mn-lt"/>
                <a:ea typeface="+mn-ea"/>
                <a:cs typeface="+mn-cs"/>
              </a:rPr>
              <a:t>います</a:t>
            </a:r>
            <a:r>
              <a:rPr kumimoji="1" lang="ja-JP" altLang="ja-JP" sz="1200" kern="1200" dirty="0" smtClean="0">
                <a:solidFill>
                  <a:schemeClr val="tx1"/>
                </a:solidFill>
                <a:effectLst/>
                <a:latin typeface="+mn-lt"/>
                <a:ea typeface="+mn-ea"/>
                <a:cs typeface="+mn-cs"/>
              </a:rPr>
              <a:t>．熟練のオペレーターはクレーンシステムを巧みに操作し荷揺れを抑制してい</a:t>
            </a:r>
            <a:r>
              <a:rPr kumimoji="1" lang="ja-JP" altLang="en-US" sz="1200" kern="1200" dirty="0" smtClean="0">
                <a:solidFill>
                  <a:schemeClr val="tx1"/>
                </a:solidFill>
                <a:effectLst/>
                <a:latin typeface="+mn-lt"/>
                <a:ea typeface="+mn-ea"/>
                <a:cs typeface="+mn-cs"/>
              </a:rPr>
              <a:t>ます</a:t>
            </a:r>
            <a:r>
              <a:rPr kumimoji="1" lang="ja-JP" altLang="ja-JP" sz="1200" kern="1200" dirty="0" smtClean="0">
                <a:solidFill>
                  <a:schemeClr val="tx1"/>
                </a:solidFill>
                <a:effectLst/>
                <a:latin typeface="+mn-lt"/>
                <a:ea typeface="+mn-ea"/>
                <a:cs typeface="+mn-cs"/>
              </a:rPr>
              <a:t>．彼らは高度な数学的知識を駆使するのではなく，長年の経験，すなわち，学習から最適な操作手法を獲得してい</a:t>
            </a:r>
            <a:r>
              <a:rPr kumimoji="1" lang="ja-JP" altLang="en-US" sz="1200" kern="1200" dirty="0" smtClean="0">
                <a:solidFill>
                  <a:schemeClr val="tx1"/>
                </a:solidFill>
                <a:effectLst/>
                <a:latin typeface="+mn-lt"/>
                <a:ea typeface="+mn-ea"/>
                <a:cs typeface="+mn-cs"/>
              </a:rPr>
              <a:t>るのです</a:t>
            </a:r>
            <a:r>
              <a:rPr kumimoji="1" lang="ja-JP" altLang="ja-JP" sz="1200" kern="1200" dirty="0" smtClean="0">
                <a:solidFill>
                  <a:schemeClr val="tx1"/>
                </a:solidFill>
                <a:effectLst/>
                <a:latin typeface="+mn-lt"/>
                <a:ea typeface="+mn-ea"/>
                <a:cs typeface="+mn-cs"/>
              </a:rPr>
              <a:t>．このような観点から，機械学習を利用すればクレーンシステムの荷揺れを抑制する制御法を構築できると考え</a:t>
            </a:r>
            <a:r>
              <a:rPr kumimoji="1" lang="ja-JP" altLang="en-US" sz="1200" kern="1200" dirty="0" smtClean="0">
                <a:solidFill>
                  <a:schemeClr val="tx1"/>
                </a:solidFill>
                <a:effectLst/>
                <a:latin typeface="+mn-lt"/>
                <a:ea typeface="+mn-ea"/>
                <a:cs typeface="+mn-cs"/>
              </a:rPr>
              <a:t>ました</a:t>
            </a:r>
            <a:r>
              <a:rPr kumimoji="1" lang="ja-JP" altLang="ja-JP" sz="1200" kern="1200" dirty="0" smtClean="0">
                <a:solidFill>
                  <a:schemeClr val="tx1"/>
                </a:solidFill>
                <a:effectLst/>
                <a:latin typeface="+mn-lt"/>
                <a:ea typeface="+mn-ea"/>
                <a:cs typeface="+mn-cs"/>
              </a:rPr>
              <a:t>．</a:t>
            </a:r>
          </a:p>
          <a:p>
            <a:endParaRPr kumimoji="1" lang="ja-JP" altLang="en-US" dirty="0"/>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2</a:t>
            </a:fld>
            <a:endParaRPr kumimoji="1" lang="ja-JP" altLang="en-US"/>
          </a:p>
        </p:txBody>
      </p:sp>
    </p:spTree>
    <p:extLst>
      <p:ext uri="{BB962C8B-B14F-4D97-AF65-F5344CB8AC3E}">
        <p14:creationId xmlns:p14="http://schemas.microsoft.com/office/powerpoint/2010/main" val="3342055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An</a:t>
            </a:r>
            <a:r>
              <a:rPr kumimoji="1" lang="ja-JP" altLang="en-US" dirty="0" smtClean="0"/>
              <a:t>のチューニングは粒子群最適化を用いて行います．チューニングに用いる評価関数は旋回開始から位置決め後</a:t>
            </a:r>
            <a:r>
              <a:rPr kumimoji="1" lang="en-US" altLang="ja-JP" dirty="0" smtClean="0"/>
              <a:t>2</a:t>
            </a:r>
            <a:r>
              <a:rPr kumimoji="1" lang="ja-JP" altLang="en-US" dirty="0" smtClean="0"/>
              <a:t>秒間までの揺れ角の絶対値の和をとります．この評価関数がもっとも小さくなる</a:t>
            </a:r>
            <a:r>
              <a:rPr kumimoji="1" lang="en-US" altLang="ja-JP" dirty="0" smtClean="0"/>
              <a:t>an</a:t>
            </a:r>
            <a:r>
              <a:rPr kumimoji="1" lang="ja-JP" altLang="en-US" dirty="0" smtClean="0"/>
              <a:t>を探索を行い，最適化軌道を生成します．</a:t>
            </a:r>
            <a:endParaRPr kumimoji="1" lang="ja-JP" altLang="en-US" dirty="0"/>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20</a:t>
            </a:fld>
            <a:endParaRPr kumimoji="1" lang="ja-JP" altLang="en-US"/>
          </a:p>
        </p:txBody>
      </p:sp>
    </p:spTree>
    <p:extLst>
      <p:ext uri="{BB962C8B-B14F-4D97-AF65-F5344CB8AC3E}">
        <p14:creationId xmlns:p14="http://schemas.microsoft.com/office/powerpoint/2010/main" val="4112141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パラメータ変動を考慮したロバストな軌道を生成する際に，</a:t>
            </a:r>
            <a:r>
              <a:rPr kumimoji="1" lang="en-US" altLang="ja-JP" dirty="0" smtClean="0"/>
              <a:t>PSO</a:t>
            </a:r>
            <a:r>
              <a:rPr kumimoji="1" lang="ja-JP" altLang="en-US" dirty="0" smtClean="0"/>
              <a:t>の評価関数を更新しました．新たに使用した評価関数はスライドのとおりです．この評価関数は位置決め後２秒間の最大揺れ角の絶対値の和です．</a:t>
            </a:r>
            <a:r>
              <a:rPr kumimoji="1" lang="en-US" altLang="ja-JP" dirty="0" smtClean="0"/>
              <a:t>L=0.1</a:t>
            </a:r>
            <a:r>
              <a:rPr kumimoji="1" lang="ja-JP" altLang="en-US" dirty="0" err="1" smtClean="0"/>
              <a:t>，</a:t>
            </a:r>
            <a:r>
              <a:rPr kumimoji="1" lang="en-US" altLang="ja-JP" dirty="0" smtClean="0"/>
              <a:t>0.5</a:t>
            </a:r>
            <a:r>
              <a:rPr kumimoji="1" lang="ja-JP" altLang="en-US" dirty="0" smtClean="0"/>
              <a:t>を運動方程式に代入し，最適化軌道を新たに生成しました．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21</a:t>
            </a:fld>
            <a:endParaRPr kumimoji="1" lang="ja-JP" altLang="en-US"/>
          </a:p>
        </p:txBody>
      </p:sp>
    </p:spTree>
    <p:extLst>
      <p:ext uri="{BB962C8B-B14F-4D97-AF65-F5344CB8AC3E}">
        <p14:creationId xmlns:p14="http://schemas.microsoft.com/office/powerpoint/2010/main" val="849076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生成した軌道で実験装置のパラメータ</a:t>
            </a:r>
            <a:r>
              <a:rPr kumimoji="1" lang="en-US" altLang="ja-JP" dirty="0" smtClean="0"/>
              <a:t>0.1m</a:t>
            </a:r>
            <a:r>
              <a:rPr kumimoji="1" lang="ja-JP" altLang="en-US" dirty="0" smtClean="0"/>
              <a:t>の際に，旋回中の揺れ角がシミュレーションの値と大きくずれる事の原因の究明，改善と旋回中の揺れ角の抑制がこれからの課題として挙げられます．</a:t>
            </a:r>
            <a:endParaRPr kumimoji="1" lang="ja-JP" altLang="en-US" dirty="0"/>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22</a:t>
            </a:fld>
            <a:endParaRPr kumimoji="1" lang="ja-JP" altLang="en-US"/>
          </a:p>
        </p:txBody>
      </p:sp>
    </p:spTree>
    <p:extLst>
      <p:ext uri="{BB962C8B-B14F-4D97-AF65-F5344CB8AC3E}">
        <p14:creationId xmlns:p14="http://schemas.microsoft.com/office/powerpoint/2010/main" val="3053590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Runge-Kutta</a:t>
            </a:r>
            <a:r>
              <a:rPr kumimoji="1" lang="ja-JP" altLang="en-US" dirty="0" smtClean="0"/>
              <a:t>法とは，微分方程式の解法の一種になります．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0056EE40-6FAF-42BE-B7CF-3034ED9C0E63}" type="slidenum">
              <a:rPr kumimoji="1" lang="ja-JP" altLang="en-US" smtClean="0"/>
              <a:t>23</a:t>
            </a:fld>
            <a:endParaRPr kumimoji="1" lang="ja-JP" altLang="en-US"/>
          </a:p>
        </p:txBody>
      </p:sp>
    </p:spTree>
    <p:extLst>
      <p:ext uri="{BB962C8B-B14F-4D97-AF65-F5344CB8AC3E}">
        <p14:creationId xmlns:p14="http://schemas.microsoft.com/office/powerpoint/2010/main" val="3888838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常微分方程式と，初期値が与えられているときの解を求めるには，</a:t>
            </a:r>
            <a:endParaRPr kumimoji="1" lang="ja-JP" altLang="en-US" dirty="0"/>
          </a:p>
        </p:txBody>
      </p:sp>
      <p:sp>
        <p:nvSpPr>
          <p:cNvPr id="4" name="スライド番号プレースホルダー 3"/>
          <p:cNvSpPr>
            <a:spLocks noGrp="1"/>
          </p:cNvSpPr>
          <p:nvPr>
            <p:ph type="sldNum" sz="quarter" idx="10"/>
          </p:nvPr>
        </p:nvSpPr>
        <p:spPr/>
        <p:txBody>
          <a:bodyPr/>
          <a:lstStyle/>
          <a:p>
            <a:fld id="{0056EE40-6FAF-42BE-B7CF-3034ED9C0E63}" type="slidenum">
              <a:rPr kumimoji="1" lang="ja-JP" altLang="en-US" smtClean="0"/>
              <a:t>24</a:t>
            </a:fld>
            <a:endParaRPr kumimoji="1" lang="ja-JP" altLang="en-US"/>
          </a:p>
        </p:txBody>
      </p:sp>
    </p:spTree>
    <p:extLst>
      <p:ext uri="{BB962C8B-B14F-4D97-AF65-F5344CB8AC3E}">
        <p14:creationId xmlns:p14="http://schemas.microsoft.com/office/powerpoint/2010/main" val="1925277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スライドのとおり計算します．</a:t>
            </a:r>
            <a:endParaRPr kumimoji="1" lang="en-US" altLang="ja-JP" dirty="0" smtClean="0"/>
          </a:p>
          <a:p>
            <a:r>
              <a:rPr kumimoji="1" lang="ja-JP" altLang="en-US" dirty="0" smtClean="0"/>
              <a:t>本研究では，私たちはこの解法を応用し運動方程式を解きました．</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0056EE40-6FAF-42BE-B7CF-3034ED9C0E63}" type="slidenum">
              <a:rPr kumimoji="1" lang="ja-JP" altLang="en-US" smtClean="0"/>
              <a:t>25</a:t>
            </a:fld>
            <a:endParaRPr kumimoji="1" lang="ja-JP" altLang="en-US"/>
          </a:p>
        </p:txBody>
      </p:sp>
    </p:spTree>
    <p:extLst>
      <p:ext uri="{BB962C8B-B14F-4D97-AF65-F5344CB8AC3E}">
        <p14:creationId xmlns:p14="http://schemas.microsoft.com/office/powerpoint/2010/main" val="3231774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smtClean="0">
                <a:solidFill>
                  <a:schemeClr val="tx1"/>
                </a:solidFill>
                <a:effectLst/>
                <a:latin typeface="+mn-lt"/>
                <a:ea typeface="+mn-ea"/>
                <a:cs typeface="+mn-cs"/>
              </a:rPr>
              <a:t>　近年，建築現場や工場での運搬作業にはクレーンシステムが幅広く利用されてい</a:t>
            </a:r>
            <a:r>
              <a:rPr kumimoji="1" lang="ja-JP" altLang="en-US" sz="1200" kern="1200" dirty="0" smtClean="0">
                <a:solidFill>
                  <a:schemeClr val="tx1"/>
                </a:solidFill>
                <a:effectLst/>
                <a:latin typeface="+mn-lt"/>
                <a:ea typeface="+mn-ea"/>
                <a:cs typeface="+mn-cs"/>
              </a:rPr>
              <a:t>ます</a:t>
            </a:r>
            <a:r>
              <a:rPr kumimoji="1" lang="ja-JP" altLang="ja-JP" sz="1200" kern="1200" dirty="0" smtClean="0">
                <a:solidFill>
                  <a:schemeClr val="tx1"/>
                </a:solidFill>
                <a:effectLst/>
                <a:latin typeface="+mn-lt"/>
                <a:ea typeface="+mn-ea"/>
                <a:cs typeface="+mn-cs"/>
              </a:rPr>
              <a:t>．旋回クレーンは，ブームの先端に荷物を吊るし他端を中心に目的の位置にまで旋回させたとき</a:t>
            </a:r>
            <a:r>
              <a:rPr kumimoji="1" lang="ja-JP" altLang="en-US" sz="1200" kern="1200" dirty="0" smtClean="0">
                <a:solidFill>
                  <a:schemeClr val="tx1"/>
                </a:solidFill>
                <a:effectLst/>
                <a:latin typeface="+mn-lt"/>
                <a:ea typeface="+mn-ea"/>
                <a:cs typeface="+mn-cs"/>
              </a:rPr>
              <a:t>，</a:t>
            </a:r>
            <a:r>
              <a:rPr kumimoji="1" lang="ja-JP" altLang="ja-JP" sz="1200" kern="1200" dirty="0" smtClean="0">
                <a:solidFill>
                  <a:schemeClr val="tx1"/>
                </a:solidFill>
                <a:effectLst/>
                <a:latin typeface="+mn-lt"/>
                <a:ea typeface="+mn-ea"/>
                <a:cs typeface="+mn-cs"/>
              </a:rPr>
              <a:t>望ましくない荷揺れが発生してしま</a:t>
            </a:r>
            <a:r>
              <a:rPr kumimoji="1" lang="ja-JP" altLang="en-US" sz="1200" kern="1200" dirty="0" smtClean="0">
                <a:solidFill>
                  <a:schemeClr val="tx1"/>
                </a:solidFill>
                <a:effectLst/>
                <a:latin typeface="+mn-lt"/>
                <a:ea typeface="+mn-ea"/>
                <a:cs typeface="+mn-cs"/>
              </a:rPr>
              <a:t>います</a:t>
            </a:r>
            <a:r>
              <a:rPr kumimoji="1" lang="ja-JP" altLang="ja-JP" sz="1200" kern="1200" dirty="0" smtClean="0">
                <a:solidFill>
                  <a:schemeClr val="tx1"/>
                </a:solidFill>
                <a:effectLst/>
                <a:latin typeface="+mn-lt"/>
                <a:ea typeface="+mn-ea"/>
                <a:cs typeface="+mn-cs"/>
              </a:rPr>
              <a:t>．一般的にクレーンの荷揺れは複雑な非線形微分方程式で表現され，荷揺れ制御の自動化には高度な制御理論が必要とされ</a:t>
            </a:r>
            <a:r>
              <a:rPr kumimoji="1" lang="ja-JP" altLang="en-US" sz="1200" kern="1200" dirty="0" smtClean="0">
                <a:solidFill>
                  <a:schemeClr val="tx1"/>
                </a:solidFill>
                <a:effectLst/>
                <a:latin typeface="+mn-lt"/>
                <a:ea typeface="+mn-ea"/>
                <a:cs typeface="+mn-cs"/>
              </a:rPr>
              <a:t>ますが，</a:t>
            </a:r>
            <a:r>
              <a:rPr kumimoji="1" lang="ja-JP" altLang="ja-JP" sz="1200" kern="1200" dirty="0" smtClean="0">
                <a:solidFill>
                  <a:schemeClr val="tx1"/>
                </a:solidFill>
                <a:effectLst/>
                <a:latin typeface="+mn-lt"/>
                <a:ea typeface="+mn-ea"/>
                <a:cs typeface="+mn-cs"/>
              </a:rPr>
              <a:t>熟練のオペレーターはクレーンシステムを巧みに操作し荷揺れを抑制してい</a:t>
            </a:r>
            <a:r>
              <a:rPr kumimoji="1" lang="ja-JP" altLang="en-US" sz="1200" kern="1200" dirty="0" smtClean="0">
                <a:solidFill>
                  <a:schemeClr val="tx1"/>
                </a:solidFill>
                <a:effectLst/>
                <a:latin typeface="+mn-lt"/>
                <a:ea typeface="+mn-ea"/>
                <a:cs typeface="+mn-cs"/>
              </a:rPr>
              <a:t>ます</a:t>
            </a:r>
            <a:r>
              <a:rPr kumimoji="1" lang="ja-JP" altLang="ja-JP" sz="1200" kern="1200" dirty="0" smtClean="0">
                <a:solidFill>
                  <a:schemeClr val="tx1"/>
                </a:solidFill>
                <a:effectLst/>
                <a:latin typeface="+mn-lt"/>
                <a:ea typeface="+mn-ea"/>
                <a:cs typeface="+mn-cs"/>
              </a:rPr>
              <a:t>．彼らは高度な数学的知識を駆使するのではなく，長年の経験，すなわち，学習から最適な操作手法を獲得してい</a:t>
            </a:r>
            <a:r>
              <a:rPr kumimoji="1" lang="ja-JP" altLang="en-US" sz="1200" kern="1200" dirty="0" smtClean="0">
                <a:solidFill>
                  <a:schemeClr val="tx1"/>
                </a:solidFill>
                <a:effectLst/>
                <a:latin typeface="+mn-lt"/>
                <a:ea typeface="+mn-ea"/>
                <a:cs typeface="+mn-cs"/>
              </a:rPr>
              <a:t>るのです</a:t>
            </a:r>
            <a:r>
              <a:rPr kumimoji="1" lang="ja-JP" altLang="ja-JP" sz="1200" kern="1200" dirty="0" smtClean="0">
                <a:solidFill>
                  <a:schemeClr val="tx1"/>
                </a:solidFill>
                <a:effectLst/>
                <a:latin typeface="+mn-lt"/>
                <a:ea typeface="+mn-ea"/>
                <a:cs typeface="+mn-cs"/>
              </a:rPr>
              <a:t>．このような観点から，機械学習を利用すればクレーンシステムの荷揺れを抑制する制御法を構築できると考え</a:t>
            </a:r>
            <a:r>
              <a:rPr kumimoji="1" lang="ja-JP" altLang="en-US" sz="1200" kern="1200" dirty="0" smtClean="0">
                <a:solidFill>
                  <a:schemeClr val="tx1"/>
                </a:solidFill>
                <a:effectLst/>
                <a:latin typeface="+mn-lt"/>
                <a:ea typeface="+mn-ea"/>
                <a:cs typeface="+mn-cs"/>
              </a:rPr>
              <a:t>ました</a:t>
            </a:r>
            <a:r>
              <a:rPr kumimoji="1" lang="ja-JP" altLang="ja-JP" sz="1200" kern="1200" dirty="0" smtClean="0">
                <a:solidFill>
                  <a:schemeClr val="tx1"/>
                </a:solidFill>
                <a:effectLst/>
                <a:latin typeface="+mn-lt"/>
                <a:ea typeface="+mn-ea"/>
                <a:cs typeface="+mn-cs"/>
              </a:rPr>
              <a:t>．</a:t>
            </a:r>
          </a:p>
          <a:p>
            <a:endParaRPr kumimoji="1" lang="ja-JP" altLang="en-US" dirty="0"/>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26</a:t>
            </a:fld>
            <a:endParaRPr kumimoji="1" lang="ja-JP" altLang="en-US"/>
          </a:p>
        </p:txBody>
      </p:sp>
    </p:spTree>
    <p:extLst>
      <p:ext uri="{BB962C8B-B14F-4D97-AF65-F5344CB8AC3E}">
        <p14:creationId xmlns:p14="http://schemas.microsoft.com/office/powerpoint/2010/main" val="495017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先行研究では，荷の位置を固定して残留振動の抑制を行う軌道を生成しました．</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3</a:t>
            </a:fld>
            <a:endParaRPr kumimoji="1" lang="ja-JP" altLang="en-US"/>
          </a:p>
        </p:txBody>
      </p:sp>
    </p:spTree>
    <p:extLst>
      <p:ext uri="{BB962C8B-B14F-4D97-AF65-F5344CB8AC3E}">
        <p14:creationId xmlns:p14="http://schemas.microsoft.com/office/powerpoint/2010/main" val="1038759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今回の研究では，一つの軌道で荷の位置を変動させても残留振動が抑制できる軌道の生成を目指し，その軌道をシミュレーションおよび動作実験から評価しました．</a:t>
            </a:r>
            <a:endParaRPr kumimoji="1" lang="ja-JP" altLang="en-US" dirty="0"/>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4</a:t>
            </a:fld>
            <a:endParaRPr kumimoji="1" lang="ja-JP" altLang="en-US"/>
          </a:p>
        </p:txBody>
      </p:sp>
    </p:spTree>
    <p:extLst>
      <p:ext uri="{BB962C8B-B14F-4D97-AF65-F5344CB8AC3E}">
        <p14:creationId xmlns:p14="http://schemas.microsoft.com/office/powerpoint/2010/main" val="1072952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旋回クレーンのモデルとしてはスライドのようになります．</a:t>
            </a:r>
            <a:endParaRPr kumimoji="1" lang="ja-JP" altLang="en-US" dirty="0"/>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5</a:t>
            </a:fld>
            <a:endParaRPr kumimoji="1" lang="ja-JP" altLang="en-US"/>
          </a:p>
        </p:txBody>
      </p:sp>
    </p:spTree>
    <p:extLst>
      <p:ext uri="{BB962C8B-B14F-4D97-AF65-F5344CB8AC3E}">
        <p14:creationId xmlns:p14="http://schemas.microsoft.com/office/powerpoint/2010/main" val="958863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残留振動は図中の</a:t>
            </a:r>
            <a:r>
              <a:rPr kumimoji="1" lang="en-US" altLang="ja-JP" dirty="0" smtClean="0"/>
              <a:t>θ</a:t>
            </a:r>
            <a:r>
              <a:rPr kumimoji="1" lang="ja-JP" altLang="en-US" dirty="0" smtClean="0"/>
              <a:t>１、</a:t>
            </a:r>
            <a:r>
              <a:rPr kumimoji="1" lang="en-US" altLang="ja-JP" dirty="0" smtClean="0"/>
              <a:t>θ</a:t>
            </a:r>
            <a:r>
              <a:rPr kumimoji="1" lang="ja-JP" altLang="en-US" dirty="0" smtClean="0"/>
              <a:t>２となり、変動させるパラメータは</a:t>
            </a:r>
            <a:r>
              <a:rPr kumimoji="1" lang="en-US" altLang="ja-JP" dirty="0" smtClean="0"/>
              <a:t>L</a:t>
            </a:r>
            <a:r>
              <a:rPr kumimoji="1" lang="ja-JP" altLang="en-US" dirty="0" smtClean="0"/>
              <a:t>となります。</a:t>
            </a:r>
            <a:endParaRPr kumimoji="1" lang="ja-JP" altLang="en-US" dirty="0"/>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6</a:t>
            </a:fld>
            <a:endParaRPr kumimoji="1" lang="ja-JP" altLang="en-US"/>
          </a:p>
        </p:txBody>
      </p:sp>
    </p:spTree>
    <p:extLst>
      <p:ext uri="{BB962C8B-B14F-4D97-AF65-F5344CB8AC3E}">
        <p14:creationId xmlns:p14="http://schemas.microsoft.com/office/powerpoint/2010/main" val="31560621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揺れ角に関する運動方程式はスライドのとおりになります．各係数の詳細は省略させていただきます．この運動方程式を解き，</a:t>
            </a:r>
            <a:r>
              <a:rPr kumimoji="1" lang="en-US" altLang="ja-JP" dirty="0" smtClean="0"/>
              <a:t>θ1θ2</a:t>
            </a:r>
            <a:r>
              <a:rPr kumimoji="1" lang="ja-JP" altLang="en-US" dirty="0" smtClean="0"/>
              <a:t>の導出を行います．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7</a:t>
            </a:fld>
            <a:endParaRPr kumimoji="1" lang="ja-JP" altLang="en-US"/>
          </a:p>
        </p:txBody>
      </p:sp>
    </p:spTree>
    <p:extLst>
      <p:ext uri="{BB962C8B-B14F-4D97-AF65-F5344CB8AC3E}">
        <p14:creationId xmlns:p14="http://schemas.microsoft.com/office/powerpoint/2010/main" val="3216316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位置決め時間</a:t>
            </a:r>
            <a:r>
              <a:rPr kumimoji="1" lang="en-US" altLang="ja-JP" dirty="0" smtClean="0"/>
              <a:t>TE</a:t>
            </a:r>
            <a:r>
              <a:rPr kumimoji="1" lang="ja-JP" altLang="en-US" dirty="0" smtClean="0"/>
              <a:t>でブームを目的角</a:t>
            </a:r>
            <a:r>
              <a:rPr kumimoji="1" lang="en-US" altLang="ja-JP" dirty="0" err="1" smtClean="0"/>
              <a:t>φE</a:t>
            </a:r>
            <a:r>
              <a:rPr kumimoji="1" lang="ja-JP" altLang="en-US" dirty="0" err="1" smtClean="0"/>
              <a:t>まで旋</a:t>
            </a:r>
            <a:r>
              <a:rPr kumimoji="1" lang="ja-JP" altLang="en-US" dirty="0" smtClean="0"/>
              <a:t>回させる際の揺れを抑制する最適化軌道はスライドのサイクロイド関数で与えられます．このサイクロイド関数内の</a:t>
            </a:r>
            <a:r>
              <a:rPr kumimoji="1" lang="en-US" altLang="ja-JP" dirty="0" smtClean="0"/>
              <a:t>u(t)</a:t>
            </a:r>
            <a:r>
              <a:rPr kumimoji="1" lang="ja-JP" altLang="en-US" dirty="0" smtClean="0"/>
              <a:t>は正弦波関数で与えられ，サイクロイド関数は正弦波関数の係数</a:t>
            </a:r>
            <a:r>
              <a:rPr kumimoji="1" lang="en-US" altLang="ja-JP" dirty="0" smtClean="0"/>
              <a:t>an</a:t>
            </a:r>
            <a:r>
              <a:rPr kumimoji="1" lang="ja-JP" altLang="en-US" dirty="0" err="1" smtClean="0"/>
              <a:t>に依</a:t>
            </a:r>
            <a:r>
              <a:rPr kumimoji="1" lang="ja-JP" altLang="en-US" dirty="0" smtClean="0"/>
              <a:t>存します．この</a:t>
            </a:r>
            <a:r>
              <a:rPr kumimoji="1" lang="en-US" altLang="ja-JP" dirty="0" smtClean="0"/>
              <a:t>an</a:t>
            </a:r>
            <a:r>
              <a:rPr kumimoji="1" lang="ja-JP" altLang="en-US" dirty="0" smtClean="0"/>
              <a:t>をチューニングして，最適化軌道を生成します．</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8</a:t>
            </a:fld>
            <a:endParaRPr kumimoji="1" lang="ja-JP" altLang="en-US"/>
          </a:p>
        </p:txBody>
      </p:sp>
    </p:spTree>
    <p:extLst>
      <p:ext uri="{BB962C8B-B14F-4D97-AF65-F5344CB8AC3E}">
        <p14:creationId xmlns:p14="http://schemas.microsoft.com/office/powerpoint/2010/main" val="2350017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この動画は，</a:t>
            </a:r>
            <a:r>
              <a:rPr kumimoji="1" lang="en-US" altLang="ja-JP" dirty="0" smtClean="0"/>
              <a:t>L=0.3m</a:t>
            </a:r>
            <a:r>
              <a:rPr kumimoji="1" lang="ja-JP" altLang="en-US" dirty="0" smtClean="0"/>
              <a:t>を先ほどの運動方程式に代入，生成した最適化軌道を</a:t>
            </a:r>
            <a:r>
              <a:rPr kumimoji="1" lang="en-US" altLang="ja-JP" dirty="0" smtClean="0"/>
              <a:t>0.3m</a:t>
            </a:r>
            <a:r>
              <a:rPr kumimoji="1" lang="ja-JP" altLang="en-US" dirty="0" smtClean="0"/>
              <a:t>の位置に荷重を吊るした実験装置で実験した様子です．（動画を再生）この動画のように，生成した際のパラメータと，実験装置で設定したパラメータが一致すると，振動は抑制できます．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9BD8FD29-B2A4-4041-8B8F-D0426DDC1F45}" type="slidenum">
              <a:rPr kumimoji="1" lang="ja-JP" altLang="en-US" smtClean="0"/>
              <a:t>9</a:t>
            </a:fld>
            <a:endParaRPr kumimoji="1" lang="ja-JP" altLang="en-US"/>
          </a:p>
        </p:txBody>
      </p:sp>
    </p:spTree>
    <p:extLst>
      <p:ext uri="{BB962C8B-B14F-4D97-AF65-F5344CB8AC3E}">
        <p14:creationId xmlns:p14="http://schemas.microsoft.com/office/powerpoint/2010/main" val="3209251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8" name="タイトル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ja-JP" altLang="en-US" smtClean="0"/>
              <a:t>マスター タイトルの書式設定</a:t>
            </a:r>
            <a:endParaRPr kumimoji="0" lang="en-US"/>
          </a:p>
        </p:txBody>
      </p:sp>
      <p:sp>
        <p:nvSpPr>
          <p:cNvPr id="9" name="サブタイトル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ja-JP" altLang="en-US" smtClean="0"/>
              <a:t>マスター サブタイトルの書式設定</a:t>
            </a:r>
            <a:endParaRPr kumimoji="0" lang="en-US"/>
          </a:p>
        </p:txBody>
      </p:sp>
      <p:sp>
        <p:nvSpPr>
          <p:cNvPr id="28" name="日付プレースホルダー 27"/>
          <p:cNvSpPr>
            <a:spLocks noGrp="1"/>
          </p:cNvSpPr>
          <p:nvPr>
            <p:ph type="dt" sz="half" idx="10"/>
          </p:nvPr>
        </p:nvSpPr>
        <p:spPr>
          <a:xfrm>
            <a:off x="6400800" y="6355080"/>
            <a:ext cx="2286000" cy="365760"/>
          </a:xfrm>
        </p:spPr>
        <p:txBody>
          <a:bodyPr/>
          <a:lstStyle>
            <a:lvl1pPr>
              <a:defRPr sz="1400"/>
            </a:lvl1pPr>
          </a:lstStyle>
          <a:p>
            <a:fld id="{D5F045E8-5A8C-4FAF-A913-D55BF197FD04}" type="datetimeFigureOut">
              <a:rPr kumimoji="1" lang="ja-JP" altLang="en-US" smtClean="0"/>
              <a:t>2018/1/10</a:t>
            </a:fld>
            <a:endParaRPr kumimoji="1" lang="ja-JP" altLang="en-US"/>
          </a:p>
        </p:txBody>
      </p:sp>
      <p:sp>
        <p:nvSpPr>
          <p:cNvPr id="17" name="フッター プレースホルダー 16"/>
          <p:cNvSpPr>
            <a:spLocks noGrp="1"/>
          </p:cNvSpPr>
          <p:nvPr>
            <p:ph type="ftr" sz="quarter" idx="11"/>
          </p:nvPr>
        </p:nvSpPr>
        <p:spPr>
          <a:xfrm>
            <a:off x="2898648" y="6355080"/>
            <a:ext cx="3474720" cy="365760"/>
          </a:xfrm>
        </p:spPr>
        <p:txBody>
          <a:bodyPr/>
          <a:lstStyle/>
          <a:p>
            <a:endParaRPr kumimoji="1" lang="ja-JP" altLang="en-US"/>
          </a:p>
        </p:txBody>
      </p:sp>
      <p:sp>
        <p:nvSpPr>
          <p:cNvPr id="29" name="スライド番号プレースホルダー 28"/>
          <p:cNvSpPr>
            <a:spLocks noGrp="1"/>
          </p:cNvSpPr>
          <p:nvPr>
            <p:ph type="sldNum" sz="quarter" idx="12"/>
          </p:nvPr>
        </p:nvSpPr>
        <p:spPr>
          <a:xfrm>
            <a:off x="1216152" y="6355080"/>
            <a:ext cx="1219200" cy="365760"/>
          </a:xfrm>
        </p:spPr>
        <p:txBody>
          <a:bodyPr/>
          <a:lstStyle/>
          <a:p>
            <a:fld id="{8CB4D072-1FDD-4223-A179-B67156F008CC}" type="slidenum">
              <a:rPr kumimoji="1" lang="ja-JP" altLang="en-US" smtClean="0"/>
              <a:t>‹#›</a:t>
            </a:fld>
            <a:endParaRPr kumimoji="1" lang="ja-JP" altLang="en-US"/>
          </a:p>
        </p:txBody>
      </p:sp>
      <p:sp>
        <p:nvSpPr>
          <p:cNvPr id="21" name="正方形/長方形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正方形/長方形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正方形/長方形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正方形/長方形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p:txBody>
          <a:bodyPr vert="eaVer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D5F045E8-5A8C-4FAF-A913-D55BF197FD04}" type="datetimeFigureOut">
              <a:rPr kumimoji="1" lang="ja-JP" altLang="en-US" smtClean="0"/>
              <a:t>2018/1/10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CB4D072-1FDD-4223-A179-B67156F008C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0" lang="ja-JP" altLang="en-US" smtClean="0"/>
              <a:t>マスター タイトルの書式設定</a:t>
            </a:r>
            <a:endParaRPr kumimoji="0" 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4" name="日付プレースホルダー 3"/>
          <p:cNvSpPr>
            <a:spLocks noGrp="1"/>
          </p:cNvSpPr>
          <p:nvPr>
            <p:ph type="dt" sz="half" idx="10"/>
          </p:nvPr>
        </p:nvSpPr>
        <p:spPr/>
        <p:txBody>
          <a:bodyPr/>
          <a:lstStyle/>
          <a:p>
            <a:fld id="{D5F045E8-5A8C-4FAF-A913-D55BF197FD04}" type="datetimeFigureOut">
              <a:rPr kumimoji="1" lang="ja-JP" altLang="en-US" smtClean="0"/>
              <a:t>2018/1/10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CB4D072-1FDD-4223-A179-B67156F008CC}" type="slidenum">
              <a:rPr kumimoji="1" lang="ja-JP" altLang="en-US" smtClean="0"/>
              <a:t>‹#›</a:t>
            </a:fld>
            <a:endParaRPr kumimoji="1" lang="ja-JP" altLang="en-US"/>
          </a:p>
        </p:txBody>
      </p:sp>
      <p:sp>
        <p:nvSpPr>
          <p:cNvPr id="7" name="直線コネクタ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二等辺三角形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直線コネクタ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smtClean="0"/>
              <a:t>マスター タイトルの書式設定</a:t>
            </a:r>
            <a:endParaRPr kumimoji="0" lang="en-US"/>
          </a:p>
        </p:txBody>
      </p:sp>
      <p:sp>
        <p:nvSpPr>
          <p:cNvPr id="4" name="日付プレースホルダー 3"/>
          <p:cNvSpPr>
            <a:spLocks noGrp="1"/>
          </p:cNvSpPr>
          <p:nvPr>
            <p:ph type="dt" sz="half" idx="10"/>
          </p:nvPr>
        </p:nvSpPr>
        <p:spPr/>
        <p:txBody>
          <a:bodyPr/>
          <a:lstStyle/>
          <a:p>
            <a:fld id="{D5F045E8-5A8C-4FAF-A913-D55BF197FD04}" type="datetimeFigureOut">
              <a:rPr kumimoji="1" lang="ja-JP" altLang="en-US" smtClean="0"/>
              <a:t>2018/1/10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CB4D072-1FDD-4223-A179-B67156F008CC}" type="slidenum">
              <a:rPr kumimoji="1" lang="ja-JP" altLang="en-US" smtClean="0"/>
              <a:t>‹#›</a:t>
            </a:fld>
            <a:endParaRPr kumimoji="1" lang="ja-JP" altLang="en-US"/>
          </a:p>
        </p:txBody>
      </p:sp>
      <p:sp>
        <p:nvSpPr>
          <p:cNvPr id="8" name="コンテンツ プレースホルダー 7"/>
          <p:cNvSpPr>
            <a:spLocks noGrp="1"/>
          </p:cNvSpPr>
          <p:nvPr>
            <p:ph sz="quarter" idx="1"/>
          </p:nvPr>
        </p:nvSpPr>
        <p:spPr>
          <a:xfrm>
            <a:off x="457200" y="1219200"/>
            <a:ext cx="8229600" cy="4937760"/>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1">
        <a:schemeClr val="bg2"/>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ja-JP" altLang="en-US" smtClean="0"/>
              <a:t>マスター テキストの書式設定</a:t>
            </a:r>
          </a:p>
        </p:txBody>
      </p:sp>
      <p:sp>
        <p:nvSpPr>
          <p:cNvPr id="4" name="日付プレースホルダー 3"/>
          <p:cNvSpPr>
            <a:spLocks noGrp="1"/>
          </p:cNvSpPr>
          <p:nvPr>
            <p:ph type="dt" sz="half" idx="10"/>
          </p:nvPr>
        </p:nvSpPr>
        <p:spPr>
          <a:xfrm>
            <a:off x="6400800" y="6355080"/>
            <a:ext cx="2286000" cy="365760"/>
          </a:xfrm>
        </p:spPr>
        <p:txBody>
          <a:bodyPr/>
          <a:lstStyle/>
          <a:p>
            <a:fld id="{D5F045E8-5A8C-4FAF-A913-D55BF197FD04}" type="datetimeFigureOut">
              <a:rPr kumimoji="1" lang="ja-JP" altLang="en-US" smtClean="0"/>
              <a:t>2018/1/10</a:t>
            </a:fld>
            <a:endParaRPr kumimoji="1" lang="ja-JP" altLang="en-US"/>
          </a:p>
        </p:txBody>
      </p:sp>
      <p:sp>
        <p:nvSpPr>
          <p:cNvPr id="5" name="フッター プレースホルダー 4"/>
          <p:cNvSpPr>
            <a:spLocks noGrp="1"/>
          </p:cNvSpPr>
          <p:nvPr>
            <p:ph type="ftr" sz="quarter" idx="11"/>
          </p:nvPr>
        </p:nvSpPr>
        <p:spPr>
          <a:xfrm>
            <a:off x="2898648" y="6355080"/>
            <a:ext cx="3474720" cy="365760"/>
          </a:xfrm>
        </p:spPr>
        <p:txBody>
          <a:bodyPr/>
          <a:lstStyle/>
          <a:p>
            <a:endParaRPr kumimoji="1" lang="ja-JP" altLang="en-US"/>
          </a:p>
        </p:txBody>
      </p:sp>
      <p:sp>
        <p:nvSpPr>
          <p:cNvPr id="6" name="スライド番号プレースホルダー 5"/>
          <p:cNvSpPr>
            <a:spLocks noGrp="1"/>
          </p:cNvSpPr>
          <p:nvPr>
            <p:ph type="sldNum" sz="quarter" idx="12"/>
          </p:nvPr>
        </p:nvSpPr>
        <p:spPr>
          <a:xfrm>
            <a:off x="1069848" y="6355080"/>
            <a:ext cx="1520952" cy="365760"/>
          </a:xfrm>
        </p:spPr>
        <p:txBody>
          <a:bodyPr/>
          <a:lstStyle/>
          <a:p>
            <a:fld id="{8CB4D072-1FDD-4223-A179-B67156F008CC}" type="slidenum">
              <a:rPr kumimoji="1" lang="ja-JP" altLang="en-US" smtClean="0"/>
              <a:t>‹#›</a:t>
            </a:fld>
            <a:endParaRPr kumimoji="1" lang="ja-JP" altLang="en-US"/>
          </a:p>
        </p:txBody>
      </p:sp>
      <p:sp>
        <p:nvSpPr>
          <p:cNvPr id="7" name="正方形/長方形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正方形/長方形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28600"/>
            <a:ext cx="8229600" cy="914400"/>
          </a:xfrm>
        </p:spPr>
        <p:txBody>
          <a:bodyPr/>
          <a:lstStyle/>
          <a:p>
            <a:r>
              <a:rPr kumimoji="0" lang="ja-JP" altLang="en-US" smtClean="0"/>
              <a:t>マスター タイトルの書式設定</a:t>
            </a:r>
            <a:endParaRPr kumimoji="0" lang="en-US"/>
          </a:p>
        </p:txBody>
      </p:sp>
      <p:sp>
        <p:nvSpPr>
          <p:cNvPr id="5" name="日付プレースホルダー 4"/>
          <p:cNvSpPr>
            <a:spLocks noGrp="1"/>
          </p:cNvSpPr>
          <p:nvPr>
            <p:ph type="dt" sz="half" idx="10"/>
          </p:nvPr>
        </p:nvSpPr>
        <p:spPr/>
        <p:txBody>
          <a:bodyPr/>
          <a:lstStyle/>
          <a:p>
            <a:fld id="{D5F045E8-5A8C-4FAF-A913-D55BF197FD04}" type="datetimeFigureOut">
              <a:rPr kumimoji="1" lang="ja-JP" altLang="en-US" smtClean="0"/>
              <a:t>2018/1/10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CB4D072-1FDD-4223-A179-B67156F008CC}" type="slidenum">
              <a:rPr kumimoji="1" lang="ja-JP" altLang="en-US" smtClean="0"/>
              <a:t>‹#›</a:t>
            </a:fld>
            <a:endParaRPr kumimoji="1" lang="ja-JP" altLang="en-US"/>
          </a:p>
        </p:txBody>
      </p:sp>
      <p:sp>
        <p:nvSpPr>
          <p:cNvPr id="9" name="コンテンツ プレースホルダー 8"/>
          <p:cNvSpPr>
            <a:spLocks noGrp="1"/>
          </p:cNvSpPr>
          <p:nvPr>
            <p:ph sz="quarter" idx="1"/>
          </p:nvPr>
        </p:nvSpPr>
        <p:spPr>
          <a:xfrm>
            <a:off x="457200" y="1219200"/>
            <a:ext cx="4041648" cy="4937760"/>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11" name="コンテンツ プレースホルダー 10"/>
          <p:cNvSpPr>
            <a:spLocks noGrp="1"/>
          </p:cNvSpPr>
          <p:nvPr>
            <p:ph sz="quarter" idx="2"/>
          </p:nvPr>
        </p:nvSpPr>
        <p:spPr>
          <a:xfrm>
            <a:off x="4632198" y="1216152"/>
            <a:ext cx="4041648" cy="4937760"/>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28600"/>
            <a:ext cx="8229600" cy="914400"/>
          </a:xfrm>
        </p:spPr>
        <p:txBody>
          <a:bodyPr anchor="ctr"/>
          <a:lstStyle>
            <a:lvl1pPr>
              <a:defRPr/>
            </a:lvl1p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ja-JP" altLang="en-US" smtClean="0"/>
              <a:t>マスター テキストの書式設定</a:t>
            </a:r>
          </a:p>
        </p:txBody>
      </p:sp>
      <p:sp>
        <p:nvSpPr>
          <p:cNvPr id="4" name="テキスト プレースホルダー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ja-JP" altLang="en-US" smtClean="0"/>
              <a:t>マスター テキストの書式設定</a:t>
            </a:r>
          </a:p>
        </p:txBody>
      </p:sp>
      <p:sp>
        <p:nvSpPr>
          <p:cNvPr id="7" name="日付プレースホルダー 6"/>
          <p:cNvSpPr>
            <a:spLocks noGrp="1"/>
          </p:cNvSpPr>
          <p:nvPr>
            <p:ph type="dt" sz="half" idx="10"/>
          </p:nvPr>
        </p:nvSpPr>
        <p:spPr/>
        <p:txBody>
          <a:bodyPr/>
          <a:lstStyle/>
          <a:p>
            <a:fld id="{D5F045E8-5A8C-4FAF-A913-D55BF197FD04}" type="datetimeFigureOut">
              <a:rPr kumimoji="1" lang="ja-JP" altLang="en-US" smtClean="0"/>
              <a:t>2018/1/10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8CB4D072-1FDD-4223-A179-B67156F008CC}" type="slidenum">
              <a:rPr kumimoji="1" lang="ja-JP" altLang="en-US" smtClean="0"/>
              <a:t>‹#›</a:t>
            </a:fld>
            <a:endParaRPr kumimoji="1" lang="ja-JP" altLang="en-US"/>
          </a:p>
        </p:txBody>
      </p:sp>
      <p:sp>
        <p:nvSpPr>
          <p:cNvPr id="11" name="コンテンツ プレースホルダー 10"/>
          <p:cNvSpPr>
            <a:spLocks noGrp="1"/>
          </p:cNvSpPr>
          <p:nvPr>
            <p:ph sz="quarter" idx="2"/>
          </p:nvPr>
        </p:nvSpPr>
        <p:spPr>
          <a:xfrm>
            <a:off x="457200" y="2133600"/>
            <a:ext cx="4038600" cy="4038600"/>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
        <p:nvSpPr>
          <p:cNvPr id="13" name="コンテンツ プレースホルダー 12"/>
          <p:cNvSpPr>
            <a:spLocks noGrp="1"/>
          </p:cNvSpPr>
          <p:nvPr>
            <p:ph sz="quarter" idx="4"/>
          </p:nvPr>
        </p:nvSpPr>
        <p:spPr>
          <a:xfrm>
            <a:off x="4648200" y="2133600"/>
            <a:ext cx="4038600" cy="4038600"/>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28600"/>
            <a:ext cx="8229600" cy="914400"/>
          </a:xfrm>
        </p:spPr>
        <p:txBody>
          <a:bodyPr/>
          <a:lstStyle/>
          <a:p>
            <a:r>
              <a:rPr kumimoji="0" lang="ja-JP" altLang="en-US" smtClean="0"/>
              <a:t>マスター タイトルの書式設定</a:t>
            </a:r>
            <a:endParaRPr kumimoji="0" lang="en-US"/>
          </a:p>
        </p:txBody>
      </p:sp>
      <p:sp>
        <p:nvSpPr>
          <p:cNvPr id="3" name="日付プレースホルダー 2"/>
          <p:cNvSpPr>
            <a:spLocks noGrp="1"/>
          </p:cNvSpPr>
          <p:nvPr>
            <p:ph type="dt" sz="half" idx="10"/>
          </p:nvPr>
        </p:nvSpPr>
        <p:spPr/>
        <p:txBody>
          <a:bodyPr/>
          <a:lstStyle/>
          <a:p>
            <a:fld id="{D5F045E8-5A8C-4FAF-A913-D55BF197FD04}" type="datetimeFigureOut">
              <a:rPr kumimoji="1" lang="ja-JP" altLang="en-US" smtClean="0"/>
              <a:t>2018/1/10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8CB4D072-1FDD-4223-A179-B67156F008CC}" type="slidenum">
              <a:rPr kumimoji="1" lang="ja-JP" altLang="en-US" smtClean="0"/>
              <a:t>‹#›</a:t>
            </a:fld>
            <a:endParaRPr kumimoji="1" lang="ja-JP" altLang="en-US"/>
          </a:p>
        </p:txBody>
      </p:sp>
      <p:sp>
        <p:nvSpPr>
          <p:cNvPr id="6" name="二等辺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5F045E8-5A8C-4FAF-A913-D55BF197FD04}" type="datetimeFigureOut">
              <a:rPr kumimoji="1" lang="ja-JP" altLang="en-US" smtClean="0"/>
              <a:t>2018/1/10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CB4D072-1FDD-4223-A179-B67156F008CC}" type="slidenum">
              <a:rPr kumimoji="1" lang="ja-JP" altLang="en-US" smtClean="0"/>
              <a:t>‹#›</a:t>
            </a:fld>
            <a:endParaRPr kumimoji="1" lang="ja-JP" altLang="en-US"/>
          </a:p>
        </p:txBody>
      </p:sp>
      <p:sp>
        <p:nvSpPr>
          <p:cNvPr id="5" name="直線コネクタ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二等辺三角形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ja-JP" altLang="en-US" smtClean="0"/>
              <a:t>マスター タイトルの書式設定</a:t>
            </a:r>
            <a:endParaRPr kumimoji="0" lang="en-US"/>
          </a:p>
        </p:txBody>
      </p:sp>
      <p:sp>
        <p:nvSpPr>
          <p:cNvPr id="3" name="テキスト プレースホルダー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ja-JP" altLang="en-US" smtClean="0"/>
              <a:t>マスター テキストの書式設定</a:t>
            </a:r>
          </a:p>
        </p:txBody>
      </p:sp>
      <p:sp>
        <p:nvSpPr>
          <p:cNvPr id="5" name="日付プレースホルダー 4"/>
          <p:cNvSpPr>
            <a:spLocks noGrp="1"/>
          </p:cNvSpPr>
          <p:nvPr>
            <p:ph type="dt" sz="half" idx="10"/>
          </p:nvPr>
        </p:nvSpPr>
        <p:spPr/>
        <p:txBody>
          <a:bodyPr/>
          <a:lstStyle/>
          <a:p>
            <a:fld id="{D5F045E8-5A8C-4FAF-A913-D55BF197FD04}" type="datetimeFigureOut">
              <a:rPr kumimoji="1" lang="ja-JP" altLang="en-US" smtClean="0"/>
              <a:t>2018/1/10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CB4D072-1FDD-4223-A179-B67156F008CC}" type="slidenum">
              <a:rPr kumimoji="1" lang="ja-JP" altLang="en-US" smtClean="0"/>
              <a:t>‹#›</a:t>
            </a:fld>
            <a:endParaRPr kumimoji="1" lang="ja-JP" altLang="en-US"/>
          </a:p>
        </p:txBody>
      </p:sp>
      <p:sp>
        <p:nvSpPr>
          <p:cNvPr id="8" name="直線コネクタ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直線コネクタ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二等辺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コンテンツ プレースホルダー 11"/>
          <p:cNvSpPr>
            <a:spLocks noGrp="1"/>
          </p:cNvSpPr>
          <p:nvPr>
            <p:ph sz="quarter" idx="1"/>
          </p:nvPr>
        </p:nvSpPr>
        <p:spPr>
          <a:xfrm>
            <a:off x="304800" y="304800"/>
            <a:ext cx="5715000" cy="5715000"/>
          </a:xfrm>
        </p:spPr>
        <p:txBody>
          <a:bodyPr/>
          <a:lstStyle/>
          <a:p>
            <a:pPr lvl="0" eaLnBrk="1" latinLnBrk="0" hangingPunct="1"/>
            <a:r>
              <a:rPr lang="ja-JP" altLang="en-US" smtClean="0"/>
              <a:t>マスター テキストの書式設定</a:t>
            </a:r>
          </a:p>
          <a:p>
            <a:pPr lvl="1" eaLnBrk="1" latinLnBrk="0" hangingPunct="1"/>
            <a:r>
              <a:rPr lang="ja-JP" altLang="en-US" smtClean="0"/>
              <a:t>第 </a:t>
            </a:r>
            <a:r>
              <a:rPr lang="en-US" altLang="ja-JP" smtClean="0"/>
              <a:t>2 </a:t>
            </a:r>
            <a:r>
              <a:rPr lang="ja-JP" altLang="en-US" smtClean="0"/>
              <a:t>レベル</a:t>
            </a:r>
          </a:p>
          <a:p>
            <a:pPr lvl="2" eaLnBrk="1" latinLnBrk="0" hangingPunct="1"/>
            <a:r>
              <a:rPr lang="ja-JP" altLang="en-US" smtClean="0"/>
              <a:t>第 </a:t>
            </a:r>
            <a:r>
              <a:rPr lang="en-US" altLang="ja-JP" smtClean="0"/>
              <a:t>3 </a:t>
            </a:r>
            <a:r>
              <a:rPr lang="ja-JP" altLang="en-US" smtClean="0"/>
              <a:t>レベル</a:t>
            </a:r>
          </a:p>
          <a:p>
            <a:pPr lvl="3" eaLnBrk="1" latinLnBrk="0" hangingPunct="1"/>
            <a:r>
              <a:rPr lang="ja-JP" altLang="en-US" smtClean="0"/>
              <a:t>第 </a:t>
            </a:r>
            <a:r>
              <a:rPr lang="en-US" altLang="ja-JP" smtClean="0"/>
              <a:t>4 </a:t>
            </a:r>
            <a:r>
              <a:rPr lang="ja-JP" altLang="en-US" smtClean="0"/>
              <a:t>レベル</a:t>
            </a:r>
          </a:p>
          <a:p>
            <a:pPr lvl="4" eaLnBrk="1" latinLnBrk="0" hangingPunct="1"/>
            <a:r>
              <a:rPr lang="ja-JP" altLang="en-US" smtClean="0"/>
              <a:t>第 </a:t>
            </a:r>
            <a:r>
              <a:rPr lang="en-US" altLang="ja-JP" smtClean="0"/>
              <a:t>5 </a:t>
            </a:r>
            <a:r>
              <a:rPr lang="ja-JP" altLang="en-US" smtClean="0"/>
              <a:t>レベル</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bg>
      <p:bgRef idx="1001">
        <a:schemeClr val="bg2"/>
      </p:bgRef>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ja-JP" altLang="en-US" smtClean="0"/>
              <a:t>マスター タイトルの書式設定</a:t>
            </a:r>
            <a:endParaRPr kumimoji="0" lang="en-US"/>
          </a:p>
        </p:txBody>
      </p:sp>
      <p:sp>
        <p:nvSpPr>
          <p:cNvPr id="3" name="図プレースホルダー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ja-JP" altLang="en-US" smtClean="0"/>
              <a:t>アイコンをクリックして図を追加</a:t>
            </a:r>
            <a:endParaRPr kumimoji="0" lang="en-US" dirty="0"/>
          </a:p>
        </p:txBody>
      </p:sp>
      <p:sp>
        <p:nvSpPr>
          <p:cNvPr id="4" name="テキスト プレースホルダー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ja-JP" altLang="en-US" smtClean="0"/>
              <a:t>マスター テキストの書式設定</a:t>
            </a:r>
          </a:p>
        </p:txBody>
      </p:sp>
      <p:sp>
        <p:nvSpPr>
          <p:cNvPr id="5" name="日付プレースホルダー 4"/>
          <p:cNvSpPr>
            <a:spLocks noGrp="1"/>
          </p:cNvSpPr>
          <p:nvPr>
            <p:ph type="dt" sz="half" idx="10"/>
          </p:nvPr>
        </p:nvSpPr>
        <p:spPr/>
        <p:txBody>
          <a:bodyPr/>
          <a:lstStyle/>
          <a:p>
            <a:fld id="{D5F045E8-5A8C-4FAF-A913-D55BF197FD04}" type="datetimeFigureOut">
              <a:rPr kumimoji="1" lang="ja-JP" altLang="en-US" smtClean="0"/>
              <a:t>2018/1/10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CB4D072-1FDD-4223-A179-B67156F008CC}" type="slidenum">
              <a:rPr kumimoji="1" lang="ja-JP" altLang="en-US" smtClean="0"/>
              <a:t>‹#›</a:t>
            </a:fld>
            <a:endParaRPr kumimoji="1" lang="ja-JP" altLang="en-US"/>
          </a:p>
        </p:txBody>
      </p:sp>
      <p:sp>
        <p:nvSpPr>
          <p:cNvPr id="8" name="直線コネクタ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二等辺三角形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正方形/長方形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タイトル プレースホルダー 21"/>
          <p:cNvSpPr>
            <a:spLocks noGrp="1"/>
          </p:cNvSpPr>
          <p:nvPr>
            <p:ph type="title"/>
          </p:nvPr>
        </p:nvSpPr>
        <p:spPr>
          <a:xfrm>
            <a:off x="457200" y="152400"/>
            <a:ext cx="8229600" cy="990600"/>
          </a:xfrm>
          <a:prstGeom prst="rect">
            <a:avLst/>
          </a:prstGeom>
        </p:spPr>
        <p:txBody>
          <a:bodyPr vert="horz" anchor="b" anchorCtr="0">
            <a:normAutofit/>
          </a:bodyPr>
          <a:lstStyle/>
          <a:p>
            <a:r>
              <a:rPr kumimoji="0" lang="ja-JP" altLang="en-US" smtClean="0"/>
              <a:t>マスター タイトルの書式設定</a:t>
            </a:r>
            <a:endParaRPr kumimoji="0" lang="en-US"/>
          </a:p>
        </p:txBody>
      </p:sp>
      <p:sp>
        <p:nvSpPr>
          <p:cNvPr id="13" name="テキスト プレースホルダー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ja-JP" altLang="en-US" smtClean="0"/>
              <a:t>マスター テキストの書式設定</a:t>
            </a:r>
          </a:p>
          <a:p>
            <a:pPr lvl="1" eaLnBrk="1" latinLnBrk="0" hangingPunct="1"/>
            <a:r>
              <a:rPr kumimoji="0" lang="ja-JP" altLang="en-US" smtClean="0"/>
              <a:t>第 </a:t>
            </a:r>
            <a:r>
              <a:rPr kumimoji="0" lang="en-US" altLang="ja-JP" smtClean="0"/>
              <a:t>2 </a:t>
            </a:r>
            <a:r>
              <a:rPr kumimoji="0" lang="ja-JP" altLang="en-US" smtClean="0"/>
              <a:t>レベル</a:t>
            </a:r>
          </a:p>
          <a:p>
            <a:pPr lvl="2" eaLnBrk="1" latinLnBrk="0" hangingPunct="1"/>
            <a:r>
              <a:rPr kumimoji="0" lang="ja-JP" altLang="en-US" smtClean="0"/>
              <a:t>第 </a:t>
            </a:r>
            <a:r>
              <a:rPr kumimoji="0" lang="en-US" altLang="ja-JP" smtClean="0"/>
              <a:t>3 </a:t>
            </a:r>
            <a:r>
              <a:rPr kumimoji="0" lang="ja-JP" altLang="en-US" smtClean="0"/>
              <a:t>レベル</a:t>
            </a:r>
          </a:p>
          <a:p>
            <a:pPr lvl="3" eaLnBrk="1" latinLnBrk="0" hangingPunct="1"/>
            <a:r>
              <a:rPr kumimoji="0" lang="ja-JP" altLang="en-US" smtClean="0"/>
              <a:t>第 </a:t>
            </a:r>
            <a:r>
              <a:rPr kumimoji="0" lang="en-US" altLang="ja-JP" smtClean="0"/>
              <a:t>4 </a:t>
            </a:r>
            <a:r>
              <a:rPr kumimoji="0" lang="ja-JP" altLang="en-US" smtClean="0"/>
              <a:t>レベル</a:t>
            </a:r>
          </a:p>
          <a:p>
            <a:pPr lvl="4" eaLnBrk="1" latinLnBrk="0" hangingPunct="1"/>
            <a:r>
              <a:rPr kumimoji="0" lang="ja-JP" altLang="en-US" smtClean="0"/>
              <a:t>第 </a:t>
            </a:r>
            <a:r>
              <a:rPr kumimoji="0" lang="en-US" altLang="ja-JP" smtClean="0"/>
              <a:t>5 </a:t>
            </a:r>
            <a:r>
              <a:rPr kumimoji="0" lang="ja-JP" altLang="en-US" smtClean="0"/>
              <a:t>レベル</a:t>
            </a:r>
            <a:endParaRPr kumimoji="0" lang="en-US"/>
          </a:p>
        </p:txBody>
      </p:sp>
      <p:sp>
        <p:nvSpPr>
          <p:cNvPr id="14" name="日付プレースホルダー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D5F045E8-5A8C-4FAF-A913-D55BF197FD04}" type="datetimeFigureOut">
              <a:rPr kumimoji="1" lang="ja-JP" altLang="en-US" smtClean="0"/>
              <a:t>2018/1/10</a:t>
            </a:fld>
            <a:endParaRPr kumimoji="1" lang="ja-JP" altLang="en-US"/>
          </a:p>
        </p:txBody>
      </p:sp>
      <p:sp>
        <p:nvSpPr>
          <p:cNvPr id="3" name="フッター プレースホルダー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kumimoji="1" lang="ja-JP" altLang="en-US"/>
          </a:p>
        </p:txBody>
      </p:sp>
      <p:sp>
        <p:nvSpPr>
          <p:cNvPr id="23" name="スライド番号プレースホルダー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8CB4D072-1FDD-4223-A179-B67156F008CC}" type="slidenum">
              <a:rPr kumimoji="1" lang="ja-JP" altLang="en-US" smtClean="0"/>
              <a:t>‹#›</a:t>
            </a:fld>
            <a:endParaRPr kumimoji="1" lang="ja-JP" altLang="en-US"/>
          </a:p>
        </p:txBody>
      </p:sp>
      <p:sp>
        <p:nvSpPr>
          <p:cNvPr id="28" name="直線コネクタ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直線コネクタ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二等辺三角形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1"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1"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1"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1"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1"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1"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1"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1"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1"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1" lang="en-US" sz="1200" kern="1200" smtClean="0">
          <a:solidFill>
            <a:schemeClr val="tx1"/>
          </a:solidFill>
          <a:latin typeface="+mn-lt"/>
          <a:ea typeface="+mn-ea"/>
          <a:cs typeface="+mn-cs"/>
        </a:defRPr>
      </a:lvl9pPr>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0.xml"/><Relationship Id="rId5" Type="http://schemas.openxmlformats.org/officeDocument/2006/relationships/image" Target="../media/image11.png"/><Relationship Id="rId1" Type="http://schemas.openxmlformats.org/officeDocument/2006/relationships/video" Target="NULL" TargetMode="External"/><Relationship Id="rId2" Type="http://schemas.microsoft.com/office/2007/relationships/media" Target="../media/media2.wmv"/></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chart" Target="../charts/chart6.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12.png"/><Relationship Id="rId1" Type="http://schemas.openxmlformats.org/officeDocument/2006/relationships/video" Target="NULL" TargetMode="External"/><Relationship Id="rId2" Type="http://schemas.microsoft.com/office/2007/relationships/media" Target="../media/media3.wmv"/></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5.xml"/><Relationship Id="rId5" Type="http://schemas.openxmlformats.org/officeDocument/2006/relationships/image" Target="../media/image13.png"/><Relationship Id="rId1" Type="http://schemas.openxmlformats.org/officeDocument/2006/relationships/video" Target="NULL" TargetMode="External"/><Relationship Id="rId2" Type="http://schemas.microsoft.com/office/2007/relationships/media" Target="../media/media4.wmv"/></Relationships>
</file>

<file path=ppt/slides/_rels/slide16.xml.rels><?xml version="1.0" encoding="UTF-8" standalone="yes"?>
<Relationships xmlns="http://schemas.openxmlformats.org/package/2006/relationships"><Relationship Id="rId3" Type="http://schemas.openxmlformats.org/officeDocument/2006/relationships/chart" Target="../charts/chart7.xml"/><Relationship Id="rId4" Type="http://schemas.openxmlformats.org/officeDocument/2006/relationships/chart" Target="../charts/chart8.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chart" Target="../charts/chart9.xml"/><Relationship Id="rId4" Type="http://schemas.openxmlformats.org/officeDocument/2006/relationships/chart" Target="../charts/chart10.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chart" Target="../charts/chart11.xml"/><Relationship Id="rId4" Type="http://schemas.openxmlformats.org/officeDocument/2006/relationships/chart" Target="../charts/chart12.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0.png"/><Relationship Id="rId1" Type="http://schemas.openxmlformats.org/officeDocument/2006/relationships/video" Target="NULL" TargetMode="External"/><Relationship Id="rId2" Type="http://schemas.microsoft.com/office/2007/relationships/media" Target="../media/media1.wm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7544" y="1484784"/>
            <a:ext cx="8458200" cy="1874639"/>
          </a:xfrm>
        </p:spPr>
        <p:txBody>
          <a:bodyPr>
            <a:noAutofit/>
          </a:bodyPr>
          <a:lstStyle/>
          <a:p>
            <a:r>
              <a:rPr lang="ja-JP" altLang="en-US" sz="3600" dirty="0" smtClean="0">
                <a:solidFill>
                  <a:schemeClr val="tx1"/>
                </a:solidFill>
              </a:rPr>
              <a:t>パラメータ</a:t>
            </a:r>
            <a:r>
              <a:rPr lang="ja-JP" altLang="en-US" sz="3600" dirty="0">
                <a:solidFill>
                  <a:schemeClr val="tx1"/>
                </a:solidFill>
              </a:rPr>
              <a:t>変動を考慮した</a:t>
            </a:r>
            <a:br>
              <a:rPr lang="ja-JP" altLang="en-US" sz="3600" dirty="0">
                <a:solidFill>
                  <a:schemeClr val="tx1"/>
                </a:solidFill>
              </a:rPr>
            </a:br>
            <a:r>
              <a:rPr lang="ja-JP" altLang="en-US" sz="3600" dirty="0">
                <a:solidFill>
                  <a:schemeClr val="tx1"/>
                </a:solidFill>
              </a:rPr>
              <a:t>旋回クレーンの粒子群最適化に基づく</a:t>
            </a:r>
            <a:br>
              <a:rPr lang="ja-JP" altLang="en-US" sz="3600" dirty="0">
                <a:solidFill>
                  <a:schemeClr val="tx1"/>
                </a:solidFill>
              </a:rPr>
            </a:br>
            <a:r>
              <a:rPr lang="ja-JP" altLang="en-US" sz="3600" dirty="0">
                <a:solidFill>
                  <a:schemeClr val="tx1"/>
                </a:solidFill>
              </a:rPr>
              <a:t>フィードフォワード制御</a:t>
            </a:r>
            <a:endParaRPr kumimoji="1" lang="ja-JP" altLang="en-US" sz="3600" dirty="0">
              <a:solidFill>
                <a:schemeClr val="tx1"/>
              </a:solidFill>
            </a:endParaRPr>
          </a:p>
        </p:txBody>
      </p:sp>
      <p:sp>
        <p:nvSpPr>
          <p:cNvPr id="3" name="サブタイトル 2"/>
          <p:cNvSpPr>
            <a:spLocks noGrp="1"/>
          </p:cNvSpPr>
          <p:nvPr>
            <p:ph type="subTitle" idx="1"/>
          </p:nvPr>
        </p:nvSpPr>
        <p:spPr>
          <a:xfrm>
            <a:off x="1835696" y="4149080"/>
            <a:ext cx="6400800" cy="1752600"/>
          </a:xfrm>
        </p:spPr>
        <p:txBody>
          <a:bodyPr>
            <a:normAutofit/>
          </a:bodyPr>
          <a:lstStyle/>
          <a:p>
            <a:r>
              <a:rPr lang="ja-JP" altLang="en-US" sz="2000" dirty="0" smtClean="0"/>
              <a:t>旭川工業高等専門学校</a:t>
            </a:r>
            <a:endParaRPr lang="en-US" altLang="ja-JP" sz="2000" dirty="0" smtClean="0"/>
          </a:p>
          <a:p>
            <a:r>
              <a:rPr kumimoji="1" lang="ja-JP" altLang="en-US" sz="2000" dirty="0"/>
              <a:t>システム</a:t>
            </a:r>
            <a:r>
              <a:rPr kumimoji="1" lang="ja-JP" altLang="en-US" sz="2000" dirty="0" smtClean="0"/>
              <a:t>制御情報工学科</a:t>
            </a:r>
            <a:endParaRPr kumimoji="1" lang="en-US" altLang="ja-JP" sz="2000" dirty="0" smtClean="0"/>
          </a:p>
          <a:p>
            <a:endParaRPr kumimoji="1" lang="en-US" altLang="ja-JP" sz="2000" dirty="0" smtClean="0"/>
          </a:p>
          <a:p>
            <a:r>
              <a:rPr lang="ja-JP" altLang="en-US" sz="2000" dirty="0" smtClean="0"/>
              <a:t>近藤　渚紗</a:t>
            </a:r>
            <a:endParaRPr kumimoji="1" lang="ja-JP" altLang="en-US" sz="2000" dirty="0"/>
          </a:p>
        </p:txBody>
      </p:sp>
      <p:sp>
        <p:nvSpPr>
          <p:cNvPr id="4" name="テキスト ボックス 3"/>
          <p:cNvSpPr txBox="1"/>
          <p:nvPr/>
        </p:nvSpPr>
        <p:spPr>
          <a:xfrm>
            <a:off x="4644008" y="1163172"/>
            <a:ext cx="4176464" cy="369332"/>
          </a:xfrm>
          <a:prstGeom prst="rect">
            <a:avLst/>
          </a:prstGeom>
          <a:noFill/>
        </p:spPr>
        <p:txBody>
          <a:bodyPr wrap="square" rtlCol="0">
            <a:spAutoFit/>
          </a:bodyPr>
          <a:lstStyle/>
          <a:p>
            <a:pPr algn="r"/>
            <a:r>
              <a:rPr kumimoji="1" lang="ja-JP" altLang="en-US" dirty="0" smtClean="0">
                <a:latin typeface="+mj-ea"/>
                <a:ea typeface="+mj-ea"/>
              </a:rPr>
              <a:t>平成</a:t>
            </a:r>
            <a:r>
              <a:rPr kumimoji="1" lang="en-US" altLang="ja-JP" dirty="0" smtClean="0">
                <a:latin typeface="+mj-ea"/>
                <a:ea typeface="+mj-ea"/>
              </a:rPr>
              <a:t>28</a:t>
            </a:r>
            <a:r>
              <a:rPr kumimoji="1" lang="ja-JP" altLang="en-US" dirty="0" smtClean="0">
                <a:latin typeface="+mj-ea"/>
                <a:ea typeface="+mj-ea"/>
              </a:rPr>
              <a:t>年度　卒業研究</a:t>
            </a:r>
            <a:endParaRPr kumimoji="1" lang="ja-JP" altLang="en-US" dirty="0">
              <a:latin typeface="+mj-ea"/>
              <a:ea typeface="+mj-ea"/>
            </a:endParaRPr>
          </a:p>
        </p:txBody>
      </p:sp>
    </p:spTree>
    <p:extLst>
      <p:ext uri="{BB962C8B-B14F-4D97-AF65-F5344CB8AC3E}">
        <p14:creationId xmlns:p14="http://schemas.microsoft.com/office/powerpoint/2010/main" val="39083024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動作実験</a:t>
            </a:r>
            <a:r>
              <a:rPr lang="en-US" altLang="ja-JP" dirty="0"/>
              <a:t>(</a:t>
            </a:r>
            <a:r>
              <a:rPr lang="ja-JP" altLang="en-US" dirty="0"/>
              <a:t>パラメータ変動を考慮しない軌道</a:t>
            </a:r>
            <a:r>
              <a:rPr lang="en-US" altLang="ja-JP" dirty="0"/>
              <a:t>)</a:t>
            </a:r>
            <a:endParaRPr kumimoji="1" lang="ja-JP" altLang="en-US" dirty="0"/>
          </a:p>
        </p:txBody>
      </p:sp>
      <p:pic>
        <p:nvPicPr>
          <p:cNvPr id="5" name="0305.wmv">
            <a:hlinkClick r:id="" action="ppaction://media"/>
          </p:cNvPr>
          <p:cNvPicPr>
            <a:picLocks noChangeAspect="1"/>
          </p:cNvPicPr>
          <p:nvPr>
            <a:videoFile r:link="rId1"/>
            <p:extLst>
              <p:ext uri="{DAA4B4D4-6D71-4841-9C94-3DE7FCFB9230}">
                <p14:media xmlns:p14="http://schemas.microsoft.com/office/powerpoint/2010/main" r:embed="rId2">
                  <p14:trim end="1007"/>
                </p14:media>
              </p:ext>
            </p:extLst>
          </p:nvPr>
        </p:nvPicPr>
        <p:blipFill>
          <a:blip r:embed="rId5"/>
          <a:stretch>
            <a:fillRect/>
          </a:stretch>
        </p:blipFill>
        <p:spPr>
          <a:xfrm>
            <a:off x="504825" y="1143000"/>
            <a:ext cx="8134350" cy="4572000"/>
          </a:xfrm>
          <a:prstGeom prst="rect">
            <a:avLst/>
          </a:prstGeom>
        </p:spPr>
      </p:pic>
    </p:spTree>
    <p:extLst>
      <p:ext uri="{BB962C8B-B14F-4D97-AF65-F5344CB8AC3E}">
        <p14:creationId xmlns:p14="http://schemas.microsoft.com/office/powerpoint/2010/main" val="7445662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パラメータ変動を考慮しない軌道</a:t>
            </a:r>
            <a:endParaRPr lang="ja-JP" altLang="en-US" dirty="0"/>
          </a:p>
        </p:txBody>
      </p:sp>
      <p:sp>
        <p:nvSpPr>
          <p:cNvPr id="25" name="コンテンツ プレースホルダー 24"/>
          <p:cNvSpPr>
            <a:spLocks noGrp="1"/>
          </p:cNvSpPr>
          <p:nvPr>
            <p:ph sz="quarter" idx="1"/>
          </p:nvPr>
        </p:nvSpPr>
        <p:spPr>
          <a:xfrm>
            <a:off x="5850733" y="1564690"/>
            <a:ext cx="2836068" cy="4528605"/>
          </a:xfrm>
        </p:spPr>
        <p:txBody>
          <a:bodyPr>
            <a:normAutofit fontScale="92500" lnSpcReduction="10000"/>
          </a:bodyPr>
          <a:lstStyle/>
          <a:p>
            <a:r>
              <a:rPr lang="en-US" altLang="ja-JP" i="1" dirty="0" smtClean="0">
                <a:latin typeface="Times New Roman" panose="02020603050405020304" pitchFamily="18" charset="0"/>
              </a:rPr>
              <a:t>L</a:t>
            </a:r>
            <a:r>
              <a:rPr lang="en-US" altLang="ja-JP" dirty="0" smtClean="0">
                <a:latin typeface="Times New Roman" panose="02020603050405020304" pitchFamily="18" charset="0"/>
              </a:rPr>
              <a:t>=0.3[m]</a:t>
            </a:r>
            <a:r>
              <a:rPr lang="ja-JP" altLang="ja-JP" dirty="0" smtClean="0">
                <a:latin typeface="Times New Roman" panose="02020603050405020304" pitchFamily="18" charset="0"/>
              </a:rPr>
              <a:t>の運動方程式から生成した軌道</a:t>
            </a:r>
            <a:endParaRPr lang="en-US" altLang="ja-JP" dirty="0" smtClean="0">
              <a:latin typeface="Times New Roman" panose="02020603050405020304" pitchFamily="18" charset="0"/>
            </a:endParaRPr>
          </a:p>
          <a:p>
            <a:r>
              <a:rPr lang="ja-JP" altLang="ja-JP" dirty="0" smtClean="0">
                <a:latin typeface="Times New Roman" panose="02020603050405020304" pitchFamily="18" charset="0"/>
              </a:rPr>
              <a:t>実験装置のパラメータを</a:t>
            </a:r>
            <a:r>
              <a:rPr lang="en-US" altLang="ja-JP" i="1" dirty="0" smtClean="0">
                <a:latin typeface="Times New Roman" panose="02020603050405020304" pitchFamily="18" charset="0"/>
              </a:rPr>
              <a:t>L</a:t>
            </a:r>
            <a:r>
              <a:rPr lang="ja-JP" altLang="ja-JP" dirty="0" smtClean="0">
                <a:latin typeface="Times New Roman" panose="02020603050405020304" pitchFamily="18" charset="0"/>
              </a:rPr>
              <a:t>＝</a:t>
            </a:r>
            <a:r>
              <a:rPr lang="en-US" altLang="ja-JP" dirty="0" smtClean="0">
                <a:latin typeface="Times New Roman" panose="02020603050405020304" pitchFamily="18" charset="0"/>
              </a:rPr>
              <a:t>0.0</a:t>
            </a:r>
            <a:r>
              <a:rPr lang="ja-JP" altLang="ja-JP" dirty="0" err="1" smtClean="0">
                <a:latin typeface="Times New Roman" panose="02020603050405020304" pitchFamily="18" charset="0"/>
              </a:rPr>
              <a:t>，</a:t>
            </a:r>
            <a:r>
              <a:rPr lang="en-US" altLang="ja-JP" dirty="0" smtClean="0">
                <a:latin typeface="Times New Roman" panose="02020603050405020304" pitchFamily="18" charset="0"/>
              </a:rPr>
              <a:t>0.3</a:t>
            </a:r>
            <a:r>
              <a:rPr lang="ja-JP" altLang="ja-JP" dirty="0" err="1" smtClean="0">
                <a:latin typeface="Times New Roman" panose="02020603050405020304" pitchFamily="18" charset="0"/>
              </a:rPr>
              <a:t>，</a:t>
            </a:r>
            <a:r>
              <a:rPr lang="en-US" altLang="ja-JP" dirty="0" smtClean="0">
                <a:latin typeface="Times New Roman" panose="02020603050405020304" pitchFamily="18" charset="0"/>
              </a:rPr>
              <a:t>0.5[m]</a:t>
            </a:r>
            <a:r>
              <a:rPr lang="ja-JP" altLang="ja-JP" dirty="0" smtClean="0">
                <a:latin typeface="Times New Roman" panose="02020603050405020304" pitchFamily="18" charset="0"/>
              </a:rPr>
              <a:t>に設定して動作実験</a:t>
            </a:r>
            <a:endParaRPr lang="en-US" altLang="ja-JP" dirty="0" smtClean="0">
              <a:latin typeface="Times New Roman" panose="02020603050405020304" pitchFamily="18" charset="0"/>
            </a:endParaRPr>
          </a:p>
          <a:p>
            <a:endParaRPr kumimoji="1" lang="en-US" altLang="ja-JP" dirty="0" smtClean="0">
              <a:latin typeface="Times New Roman" panose="02020603050405020304" pitchFamily="18" charset="0"/>
            </a:endParaRPr>
          </a:p>
          <a:p>
            <a:endParaRPr kumimoji="1" lang="en-US" altLang="ja-JP" dirty="0">
              <a:latin typeface="Times New Roman" panose="02020603050405020304" pitchFamily="18" charset="0"/>
            </a:endParaRPr>
          </a:p>
          <a:p>
            <a:pPr marL="0" indent="0">
              <a:buNone/>
            </a:pPr>
            <a:r>
              <a:rPr kumimoji="1" lang="ja-JP" altLang="en-US" u="sng" dirty="0" smtClean="0">
                <a:latin typeface="Times New Roman" panose="02020603050405020304" pitchFamily="18" charset="0"/>
              </a:rPr>
              <a:t>⇒</a:t>
            </a:r>
            <a:r>
              <a:rPr kumimoji="1" lang="en-US" altLang="ja-JP" i="1" u="sng" dirty="0" smtClean="0">
                <a:latin typeface="Times New Roman" panose="02020603050405020304" pitchFamily="18" charset="0"/>
              </a:rPr>
              <a:t>L</a:t>
            </a:r>
            <a:r>
              <a:rPr kumimoji="1" lang="en-US" altLang="ja-JP" u="sng" dirty="0" smtClean="0">
                <a:latin typeface="Times New Roman" panose="02020603050405020304" pitchFamily="18" charset="0"/>
              </a:rPr>
              <a:t>=0.5[m]</a:t>
            </a:r>
            <a:r>
              <a:rPr kumimoji="1" lang="ja-JP" altLang="en-US" u="sng" dirty="0" smtClean="0">
                <a:latin typeface="Times New Roman" panose="02020603050405020304" pitchFamily="18" charset="0"/>
              </a:rPr>
              <a:t>のときに残留振動を抑制できていない</a:t>
            </a:r>
            <a:endParaRPr kumimoji="1" lang="en-US" altLang="ja-JP" u="sng" dirty="0" smtClean="0">
              <a:latin typeface="Times New Roman" panose="02020603050405020304" pitchFamily="18" charset="0"/>
            </a:endParaRPr>
          </a:p>
        </p:txBody>
      </p:sp>
      <p:graphicFrame>
        <p:nvGraphicFramePr>
          <p:cNvPr id="4" name="グラフ 3"/>
          <p:cNvGraphicFramePr/>
          <p:nvPr>
            <p:extLst>
              <p:ext uri="{D42A27DB-BD31-4B8C-83A1-F6EECF244321}">
                <p14:modId xmlns:p14="http://schemas.microsoft.com/office/powerpoint/2010/main" val="680899726"/>
              </p:ext>
            </p:extLst>
          </p:nvPr>
        </p:nvGraphicFramePr>
        <p:xfrm>
          <a:off x="324818" y="1447418"/>
          <a:ext cx="5556250" cy="18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p:cNvGraphicFramePr/>
          <p:nvPr>
            <p:extLst>
              <p:ext uri="{D42A27DB-BD31-4B8C-83A1-F6EECF244321}">
                <p14:modId xmlns:p14="http://schemas.microsoft.com/office/powerpoint/2010/main" val="2372467126"/>
              </p:ext>
            </p:extLst>
          </p:nvPr>
        </p:nvGraphicFramePr>
        <p:xfrm>
          <a:off x="324818" y="3170435"/>
          <a:ext cx="5556250" cy="1800000"/>
        </p:xfrm>
        <a:graphic>
          <a:graphicData uri="http://schemas.openxmlformats.org/drawingml/2006/chart">
            <c:chart xmlns:c="http://schemas.openxmlformats.org/drawingml/2006/chart" xmlns:r="http://schemas.openxmlformats.org/officeDocument/2006/relationships" r:id="rId4"/>
          </a:graphicData>
        </a:graphic>
      </p:graphicFrame>
      <p:grpSp>
        <p:nvGrpSpPr>
          <p:cNvPr id="6" name="グループ化 5"/>
          <p:cNvGrpSpPr/>
          <p:nvPr/>
        </p:nvGrpSpPr>
        <p:grpSpPr>
          <a:xfrm>
            <a:off x="2699792" y="5157192"/>
            <a:ext cx="2088231" cy="829162"/>
            <a:chOff x="0" y="74008"/>
            <a:chExt cx="2088231" cy="829162"/>
          </a:xfrm>
        </p:grpSpPr>
        <p:sp>
          <p:nvSpPr>
            <p:cNvPr id="13" name="テキスト ボックス 2"/>
            <p:cNvSpPr txBox="1">
              <a:spLocks noChangeArrowheads="1"/>
            </p:cNvSpPr>
            <p:nvPr/>
          </p:nvSpPr>
          <p:spPr bwMode="auto">
            <a:xfrm>
              <a:off x="202200" y="74008"/>
              <a:ext cx="1886031" cy="82916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spcAft>
                  <a:spcPts val="0"/>
                </a:spcAft>
              </a:pPr>
              <a:r>
                <a:rPr lang="en-US" i="1" kern="100" dirty="0">
                  <a:effectLst/>
                  <a:latin typeface="Times New Roman" panose="02020603050405020304" pitchFamily="18" charset="0"/>
                  <a:ea typeface="ＭＳ 明朝" panose="02020609040205080304" pitchFamily="17" charset="-128"/>
                  <a:cs typeface="Times New Roman" panose="02020603050405020304" pitchFamily="18" charset="0"/>
                </a:rPr>
                <a:t>L</a:t>
              </a:r>
              <a:r>
                <a:rPr lang="en-US" kern="100" dirty="0">
                  <a:effectLst/>
                  <a:latin typeface="Times New Roman" panose="02020603050405020304" pitchFamily="18" charset="0"/>
                  <a:ea typeface="ＭＳ 明朝" panose="02020609040205080304" pitchFamily="17" charset="-128"/>
                  <a:cs typeface="Times New Roman" panose="02020603050405020304" pitchFamily="18" charset="0"/>
                </a:rPr>
                <a:t>=0.0[m]</a:t>
              </a:r>
              <a:endParaRPr lang="ja-JP" kern="100" dirty="0">
                <a:effectLst/>
                <a:latin typeface="Times New Roman" panose="02020603050405020304" pitchFamily="18" charset="0"/>
                <a:ea typeface="ＭＳ 明朝" panose="02020609040205080304" pitchFamily="17" charset="-128"/>
                <a:cs typeface="Times New Roman" panose="02020603050405020304" pitchFamily="18" charset="0"/>
              </a:endParaRPr>
            </a:p>
          </p:txBody>
        </p:sp>
        <p:cxnSp>
          <p:nvCxnSpPr>
            <p:cNvPr id="14" name="直線コネクタ 13"/>
            <p:cNvCxnSpPr/>
            <p:nvPr/>
          </p:nvCxnSpPr>
          <p:spPr>
            <a:xfrm>
              <a:off x="0" y="255098"/>
              <a:ext cx="27305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7" name="グループ化 6"/>
          <p:cNvGrpSpPr/>
          <p:nvPr/>
        </p:nvGrpSpPr>
        <p:grpSpPr>
          <a:xfrm>
            <a:off x="2699792" y="5463760"/>
            <a:ext cx="1944215" cy="810625"/>
            <a:chOff x="0" y="61508"/>
            <a:chExt cx="1944215" cy="810625"/>
          </a:xfrm>
          <a:noFill/>
        </p:grpSpPr>
        <p:sp>
          <p:nvSpPr>
            <p:cNvPr id="11" name="テキスト ボックス 2"/>
            <p:cNvSpPr txBox="1">
              <a:spLocks noChangeArrowheads="1"/>
            </p:cNvSpPr>
            <p:nvPr/>
          </p:nvSpPr>
          <p:spPr bwMode="auto">
            <a:xfrm>
              <a:off x="202200" y="61508"/>
              <a:ext cx="1742015" cy="810625"/>
            </a:xfrm>
            <a:prstGeom prst="rect">
              <a:avLst/>
            </a:prstGeom>
            <a:grpFill/>
            <a:ln w="9525">
              <a:noFill/>
              <a:miter lim="800000"/>
              <a:headEnd/>
              <a:tailEnd/>
            </a:ln>
          </p:spPr>
          <p:txBody>
            <a:bodyPr rot="0" vert="horz" wrap="square" lIns="91440" tIns="45720" rIns="91440" bIns="45720" anchor="t" anchorCtr="0">
              <a:noAutofit/>
            </a:bodyPr>
            <a:lstStyle/>
            <a:p>
              <a:pPr algn="just">
                <a:spcAft>
                  <a:spcPts val="0"/>
                </a:spcAft>
              </a:pPr>
              <a:r>
                <a:rPr lang="en-US" i="1" kern="100" dirty="0">
                  <a:effectLst/>
                  <a:latin typeface="Times New Roman" panose="02020603050405020304" pitchFamily="18" charset="0"/>
                  <a:ea typeface="ＭＳ 明朝" panose="02020609040205080304" pitchFamily="17" charset="-128"/>
                  <a:cs typeface="Times New Roman" panose="02020603050405020304" pitchFamily="18" charset="0"/>
                </a:rPr>
                <a:t>L</a:t>
              </a:r>
              <a:r>
                <a:rPr lang="en-US" kern="100" dirty="0">
                  <a:effectLst/>
                  <a:latin typeface="Times New Roman" panose="02020603050405020304" pitchFamily="18" charset="0"/>
                  <a:ea typeface="ＭＳ 明朝" panose="02020609040205080304" pitchFamily="17" charset="-128"/>
                  <a:cs typeface="Times New Roman" panose="02020603050405020304" pitchFamily="18" charset="0"/>
                </a:rPr>
                <a:t>=0.3[m]</a:t>
              </a:r>
              <a:endParaRPr lang="ja-JP" kern="100" dirty="0">
                <a:effectLst/>
                <a:latin typeface="Times New Roman" panose="02020603050405020304" pitchFamily="18" charset="0"/>
                <a:ea typeface="ＭＳ 明朝" panose="02020609040205080304" pitchFamily="17" charset="-128"/>
                <a:cs typeface="Times New Roman" panose="02020603050405020304" pitchFamily="18" charset="0"/>
              </a:endParaRPr>
            </a:p>
          </p:txBody>
        </p:sp>
        <p:cxnSp>
          <p:nvCxnSpPr>
            <p:cNvPr id="12" name="直線コネクタ 11"/>
            <p:cNvCxnSpPr/>
            <p:nvPr/>
          </p:nvCxnSpPr>
          <p:spPr>
            <a:xfrm>
              <a:off x="0" y="243114"/>
              <a:ext cx="273050" cy="0"/>
            </a:xfrm>
            <a:prstGeom prst="line">
              <a:avLst/>
            </a:prstGeom>
            <a:ln/>
            <a:effectLst>
              <a:outerShdw blurRad="50800" dist="43000" dir="5400000" rotWithShape="0">
                <a:schemeClr val="bg1">
                  <a:alpha val="40000"/>
                </a:schemeClr>
              </a:outerShdw>
            </a:effectLst>
          </p:spPr>
          <p:style>
            <a:lnRef idx="3">
              <a:schemeClr val="accent2"/>
            </a:lnRef>
            <a:fillRef idx="0">
              <a:schemeClr val="accent2"/>
            </a:fillRef>
            <a:effectRef idx="2">
              <a:schemeClr val="accent2"/>
            </a:effectRef>
            <a:fontRef idx="minor">
              <a:schemeClr val="tx1"/>
            </a:fontRef>
          </p:style>
        </p:cxnSp>
      </p:grpSp>
      <p:grpSp>
        <p:nvGrpSpPr>
          <p:cNvPr id="8" name="グループ化 7"/>
          <p:cNvGrpSpPr/>
          <p:nvPr/>
        </p:nvGrpSpPr>
        <p:grpSpPr>
          <a:xfrm>
            <a:off x="2699792" y="5770330"/>
            <a:ext cx="1728191" cy="648072"/>
            <a:chOff x="0" y="60513"/>
            <a:chExt cx="1728191" cy="648072"/>
          </a:xfrm>
          <a:noFill/>
          <a:effectLst>
            <a:outerShdw blurRad="50800" dist="50800" dir="5400000" algn="ctr" rotWithShape="0">
              <a:schemeClr val="bg1"/>
            </a:outerShdw>
          </a:effectLst>
        </p:grpSpPr>
        <p:sp>
          <p:nvSpPr>
            <p:cNvPr id="9" name="テキスト ボックス 2"/>
            <p:cNvSpPr txBox="1">
              <a:spLocks noChangeArrowheads="1"/>
            </p:cNvSpPr>
            <p:nvPr/>
          </p:nvSpPr>
          <p:spPr bwMode="auto">
            <a:xfrm>
              <a:off x="202200" y="60513"/>
              <a:ext cx="1525991" cy="648072"/>
            </a:xfrm>
            <a:prstGeom prst="rect">
              <a:avLst/>
            </a:prstGeom>
            <a:grpFill/>
            <a:ln w="9525">
              <a:noFill/>
              <a:miter lim="800000"/>
              <a:headEnd/>
              <a:tailEnd/>
            </a:ln>
          </p:spPr>
          <p:txBody>
            <a:bodyPr rot="0" vert="horz" wrap="square" lIns="91440" tIns="45720" rIns="91440" bIns="45720" anchor="t" anchorCtr="0">
              <a:noAutofit/>
            </a:bodyPr>
            <a:lstStyle/>
            <a:p>
              <a:pPr algn="just">
                <a:spcAft>
                  <a:spcPts val="0"/>
                </a:spcAft>
              </a:pPr>
              <a:r>
                <a:rPr lang="en-US" i="1" kern="100" dirty="0">
                  <a:effectLst/>
                  <a:latin typeface="Times New Roman" panose="02020603050405020304" pitchFamily="18" charset="0"/>
                  <a:ea typeface="ＭＳ 明朝" panose="02020609040205080304" pitchFamily="17" charset="-128"/>
                  <a:cs typeface="Times New Roman" panose="02020603050405020304" pitchFamily="18" charset="0"/>
                </a:rPr>
                <a:t>L</a:t>
              </a:r>
              <a:r>
                <a:rPr lang="en-US" kern="100" dirty="0">
                  <a:effectLst/>
                  <a:latin typeface="Times New Roman" panose="02020603050405020304" pitchFamily="18" charset="0"/>
                  <a:ea typeface="ＭＳ 明朝" panose="02020609040205080304" pitchFamily="17" charset="-128"/>
                  <a:cs typeface="Times New Roman" panose="02020603050405020304" pitchFamily="18" charset="0"/>
                </a:rPr>
                <a:t>=0.5[m]</a:t>
              </a:r>
              <a:endParaRPr lang="ja-JP" kern="100" dirty="0">
                <a:effectLst/>
                <a:latin typeface="Times New Roman" panose="02020603050405020304" pitchFamily="18" charset="0"/>
                <a:ea typeface="ＭＳ 明朝" panose="02020609040205080304" pitchFamily="17" charset="-128"/>
                <a:cs typeface="Times New Roman" panose="02020603050405020304" pitchFamily="18" charset="0"/>
              </a:endParaRPr>
            </a:p>
          </p:txBody>
        </p:sp>
        <p:cxnSp>
          <p:nvCxnSpPr>
            <p:cNvPr id="10" name="直線コネクタ 9"/>
            <p:cNvCxnSpPr/>
            <p:nvPr/>
          </p:nvCxnSpPr>
          <p:spPr>
            <a:xfrm>
              <a:off x="0" y="236545"/>
              <a:ext cx="273050" cy="0"/>
            </a:xfrm>
            <a:prstGeom prst="line">
              <a:avLst/>
            </a:prstGeom>
            <a:ln/>
            <a:effectLst>
              <a:outerShdw blurRad="50800" dist="43000" dir="5400000" rotWithShape="0">
                <a:schemeClr val="bg1">
                  <a:alpha val="40000"/>
                </a:schemeClr>
              </a:outerShdw>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20350484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荷の位置</a:t>
            </a:r>
            <a:r>
              <a:rPr lang="en-US" altLang="ja-JP" i="1" dirty="0" smtClean="0"/>
              <a:t>L</a:t>
            </a:r>
            <a:r>
              <a:rPr lang="ja-JP" altLang="en-US" dirty="0" smtClean="0"/>
              <a:t>に対する固有角振動数</a:t>
            </a:r>
            <a:endParaRPr kumimoji="1" lang="ja-JP" altLang="en-US" dirty="0"/>
          </a:p>
        </p:txBody>
      </p:sp>
      <p:graphicFrame>
        <p:nvGraphicFramePr>
          <p:cNvPr id="4" name="グラフ 3"/>
          <p:cNvGraphicFramePr>
            <a:graphicFrameLocks/>
          </p:cNvGraphicFramePr>
          <p:nvPr>
            <p:extLst>
              <p:ext uri="{D42A27DB-BD31-4B8C-83A1-F6EECF244321}">
                <p14:modId xmlns:p14="http://schemas.microsoft.com/office/powerpoint/2010/main" val="3512204069"/>
              </p:ext>
            </p:extLst>
          </p:nvPr>
        </p:nvGraphicFramePr>
        <p:xfrm>
          <a:off x="-47653" y="1429467"/>
          <a:ext cx="4320000" cy="277090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p:cNvGraphicFramePr>
            <a:graphicFrameLocks/>
          </p:cNvGraphicFramePr>
          <p:nvPr>
            <p:extLst>
              <p:ext uri="{D42A27DB-BD31-4B8C-83A1-F6EECF244321}">
                <p14:modId xmlns:p14="http://schemas.microsoft.com/office/powerpoint/2010/main" val="1484659700"/>
              </p:ext>
            </p:extLst>
          </p:nvPr>
        </p:nvGraphicFramePr>
        <p:xfrm>
          <a:off x="4476750" y="1450179"/>
          <a:ext cx="4320000" cy="2770909"/>
        </p:xfrm>
        <a:graphic>
          <a:graphicData uri="http://schemas.openxmlformats.org/drawingml/2006/chart">
            <c:chart xmlns:c="http://schemas.openxmlformats.org/drawingml/2006/chart" xmlns:r="http://schemas.openxmlformats.org/officeDocument/2006/relationships" r:id="rId4"/>
          </a:graphicData>
        </a:graphic>
      </p:graphicFrame>
      <p:sp>
        <p:nvSpPr>
          <p:cNvPr id="6" name="テキスト ボックス 5"/>
          <p:cNvSpPr txBox="1"/>
          <p:nvPr/>
        </p:nvSpPr>
        <p:spPr>
          <a:xfrm>
            <a:off x="412986" y="4385041"/>
            <a:ext cx="5760640" cy="1384995"/>
          </a:xfrm>
          <a:prstGeom prst="rect">
            <a:avLst/>
          </a:prstGeom>
          <a:noFill/>
        </p:spPr>
        <p:txBody>
          <a:bodyPr wrap="square" rtlCol="0">
            <a:spAutoFit/>
          </a:bodyPr>
          <a:lstStyle/>
          <a:p>
            <a:r>
              <a:rPr lang="ja-JP" altLang="en-US" sz="2800" dirty="0">
                <a:latin typeface="Times New Roman" panose="02020603050405020304" pitchFamily="18" charset="0"/>
              </a:rPr>
              <a:t>⇒</a:t>
            </a:r>
            <a:r>
              <a:rPr kumimoji="1" lang="ja-JP" altLang="en-US" sz="2800" dirty="0" smtClean="0">
                <a:latin typeface="Times New Roman" panose="02020603050405020304" pitchFamily="18" charset="0"/>
              </a:rPr>
              <a:t>広範囲のパラメータ変動に対応するため、</a:t>
            </a:r>
            <a:r>
              <a:rPr kumimoji="1" lang="en-US" altLang="ja-JP" sz="2800" dirty="0" smtClean="0">
                <a:latin typeface="Times New Roman" panose="02020603050405020304" pitchFamily="18" charset="0"/>
              </a:rPr>
              <a:t>L=0.1[m]</a:t>
            </a:r>
            <a:r>
              <a:rPr kumimoji="1" lang="ja-JP" altLang="en-US" sz="2800" dirty="0" err="1" smtClean="0">
                <a:latin typeface="Times New Roman" panose="02020603050405020304" pitchFamily="18" charset="0"/>
              </a:rPr>
              <a:t>、</a:t>
            </a:r>
            <a:r>
              <a:rPr kumimoji="1" lang="en-US" altLang="ja-JP" sz="2800" dirty="0" smtClean="0">
                <a:latin typeface="Times New Roman" panose="02020603050405020304" pitchFamily="18" charset="0"/>
              </a:rPr>
              <a:t>0.5[m]</a:t>
            </a:r>
            <a:r>
              <a:rPr kumimoji="1" lang="ja-JP" altLang="en-US" sz="2800" dirty="0" smtClean="0">
                <a:latin typeface="Times New Roman" panose="02020603050405020304" pitchFamily="18" charset="0"/>
              </a:rPr>
              <a:t>の二つのパラメータで動抑制軌道を生成する</a:t>
            </a:r>
            <a:endParaRPr kumimoji="1" lang="ja-JP" altLang="en-US" sz="2800" dirty="0">
              <a:latin typeface="Times New Roman" panose="02020603050405020304" pitchFamily="18" charset="0"/>
            </a:endParaRPr>
          </a:p>
        </p:txBody>
      </p:sp>
      <p:cxnSp>
        <p:nvCxnSpPr>
          <p:cNvPr id="7" name="直線矢印コネクタ 6"/>
          <p:cNvCxnSpPr>
            <a:stCxn id="23" idx="3"/>
          </p:cNvCxnSpPr>
          <p:nvPr/>
        </p:nvCxnSpPr>
        <p:spPr>
          <a:xfrm flipV="1">
            <a:off x="4211960" y="1695624"/>
            <a:ext cx="1728192" cy="1800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 name="直線矢印コネクタ 8"/>
          <p:cNvCxnSpPr>
            <a:stCxn id="23" idx="1"/>
          </p:cNvCxnSpPr>
          <p:nvPr/>
        </p:nvCxnSpPr>
        <p:spPr>
          <a:xfrm flipH="1">
            <a:off x="1547664" y="1713626"/>
            <a:ext cx="2013818" cy="13439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3" name="直線矢印コネクタ 12"/>
          <p:cNvCxnSpPr>
            <a:stCxn id="20" idx="3"/>
          </p:cNvCxnSpPr>
          <p:nvPr/>
        </p:nvCxnSpPr>
        <p:spPr>
          <a:xfrm>
            <a:off x="6516216" y="3176332"/>
            <a:ext cx="2016224" cy="18066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 name="直線矢印コネクタ 13"/>
          <p:cNvCxnSpPr>
            <a:stCxn id="20" idx="1"/>
          </p:cNvCxnSpPr>
          <p:nvPr/>
        </p:nvCxnSpPr>
        <p:spPr>
          <a:xfrm flipH="1">
            <a:off x="4067944" y="3176332"/>
            <a:ext cx="1763092" cy="26105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テキスト ボックス 19"/>
          <p:cNvSpPr txBox="1"/>
          <p:nvPr/>
        </p:nvSpPr>
        <p:spPr>
          <a:xfrm>
            <a:off x="5831036" y="2991666"/>
            <a:ext cx="685180" cy="369332"/>
          </a:xfrm>
          <a:prstGeom prst="rect">
            <a:avLst/>
          </a:prstGeom>
          <a:noFill/>
        </p:spPr>
        <p:txBody>
          <a:bodyPr wrap="square" rtlCol="0">
            <a:spAutoFit/>
          </a:bodyPr>
          <a:lstStyle/>
          <a:p>
            <a:r>
              <a:rPr kumimoji="1" lang="ja-JP" altLang="en-US" dirty="0" smtClean="0"/>
              <a:t>最小</a:t>
            </a:r>
            <a:endParaRPr kumimoji="1" lang="ja-JP" altLang="en-US" dirty="0"/>
          </a:p>
        </p:txBody>
      </p:sp>
      <p:sp>
        <p:nvSpPr>
          <p:cNvPr id="23" name="テキスト ボックス 22"/>
          <p:cNvSpPr txBox="1"/>
          <p:nvPr/>
        </p:nvSpPr>
        <p:spPr>
          <a:xfrm>
            <a:off x="3561482" y="1528960"/>
            <a:ext cx="650478" cy="369332"/>
          </a:xfrm>
          <a:prstGeom prst="rect">
            <a:avLst/>
          </a:prstGeom>
          <a:noFill/>
        </p:spPr>
        <p:txBody>
          <a:bodyPr wrap="square" rtlCol="0">
            <a:spAutoFit/>
          </a:bodyPr>
          <a:lstStyle/>
          <a:p>
            <a:r>
              <a:rPr kumimoji="1" lang="ja-JP" altLang="en-US" dirty="0" smtClean="0"/>
              <a:t>最大</a:t>
            </a:r>
            <a:endParaRPr kumimoji="1" lang="ja-JP" altLang="en-US" dirty="0"/>
          </a:p>
        </p:txBody>
      </p:sp>
      <p:sp>
        <p:nvSpPr>
          <p:cNvPr id="3" name="正方形/長方形 2"/>
          <p:cNvSpPr/>
          <p:nvPr/>
        </p:nvSpPr>
        <p:spPr>
          <a:xfrm rot="20002556">
            <a:off x="7095043" y="4261170"/>
            <a:ext cx="171630" cy="2178747"/>
          </a:xfrm>
          <a:prstGeom prst="rect">
            <a:avLst/>
          </a:prstGeom>
          <a:gradFill>
            <a:gsLst>
              <a:gs pos="0">
                <a:schemeClr val="bg1">
                  <a:lumMod val="75000"/>
                </a:schemeClr>
              </a:gs>
              <a:gs pos="100000">
                <a:schemeClr val="accent1">
                  <a:tint val="23500"/>
                  <a:satMod val="16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rot="20002556">
            <a:off x="7059167" y="5639122"/>
            <a:ext cx="758918" cy="420432"/>
          </a:xfrm>
          <a:prstGeom prst="rect">
            <a:avLst/>
          </a:prstGeom>
          <a:gradFill>
            <a:gsLst>
              <a:gs pos="0">
                <a:schemeClr val="tx1">
                  <a:lumMod val="85000"/>
                  <a:lumOff val="15000"/>
                </a:schemeClr>
              </a:gs>
              <a:gs pos="100000">
                <a:schemeClr val="tx1">
                  <a:lumMod val="37000"/>
                  <a:lumOff val="63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11" name="直線コネクタ 10"/>
          <p:cNvCxnSpPr/>
          <p:nvPr/>
        </p:nvCxnSpPr>
        <p:spPr>
          <a:xfrm flipV="1">
            <a:off x="6859272" y="3904170"/>
            <a:ext cx="886488" cy="4340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7802643" y="5272322"/>
            <a:ext cx="667352" cy="3627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7632263" y="4437112"/>
            <a:ext cx="504056" cy="369332"/>
          </a:xfrm>
          <a:prstGeom prst="rect">
            <a:avLst/>
          </a:prstGeom>
          <a:noFill/>
        </p:spPr>
        <p:txBody>
          <a:bodyPr wrap="square" rtlCol="0">
            <a:spAutoFit/>
          </a:bodyPr>
          <a:lstStyle/>
          <a:p>
            <a:r>
              <a:rPr kumimoji="1" lang="en-US" altLang="ja-JP" dirty="0" smtClean="0"/>
              <a:t>L</a:t>
            </a:r>
            <a:endParaRPr kumimoji="1" lang="ja-JP" altLang="en-US" dirty="0"/>
          </a:p>
        </p:txBody>
      </p:sp>
      <p:cxnSp>
        <p:nvCxnSpPr>
          <p:cNvPr id="22" name="直線矢印コネクタ 21"/>
          <p:cNvCxnSpPr/>
          <p:nvPr/>
        </p:nvCxnSpPr>
        <p:spPr>
          <a:xfrm rot="20002556">
            <a:off x="7641826" y="4056075"/>
            <a:ext cx="0" cy="150073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7" name="直線矢印コネクタ 26"/>
          <p:cNvCxnSpPr/>
          <p:nvPr/>
        </p:nvCxnSpPr>
        <p:spPr>
          <a:xfrm>
            <a:off x="6300192" y="4869160"/>
            <a:ext cx="802836" cy="151064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4404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シミュレーション結果</a:t>
            </a:r>
            <a:endParaRPr kumimoji="1" lang="ja-JP" altLang="en-US" dirty="0"/>
          </a:p>
        </p:txBody>
      </p:sp>
      <p:sp>
        <p:nvSpPr>
          <p:cNvPr id="3" name="コンテンツ プレースホルダー 2"/>
          <p:cNvSpPr>
            <a:spLocks noGrp="1"/>
          </p:cNvSpPr>
          <p:nvPr>
            <p:ph sz="quarter" idx="1"/>
          </p:nvPr>
        </p:nvSpPr>
        <p:spPr>
          <a:xfrm>
            <a:off x="5940152" y="1219200"/>
            <a:ext cx="2746648" cy="4937760"/>
          </a:xfrm>
        </p:spPr>
        <p:txBody>
          <a:bodyPr>
            <a:normAutofit/>
          </a:bodyPr>
          <a:lstStyle/>
          <a:p>
            <a:r>
              <a:rPr kumimoji="1" lang="ja-JP" altLang="en-US" sz="2400" dirty="0" smtClean="0">
                <a:latin typeface="Times New Roman" panose="02020603050405020304" pitchFamily="18" charset="0"/>
              </a:rPr>
              <a:t>シミュレーション結果では，残留振動が</a:t>
            </a:r>
            <a:r>
              <a:rPr kumimoji="1" lang="en-US" altLang="ja-JP" sz="2400" dirty="0" smtClean="0">
                <a:latin typeface="Times New Roman" panose="02020603050405020304" pitchFamily="18" charset="0"/>
              </a:rPr>
              <a:t>1.0[</a:t>
            </a:r>
            <a:r>
              <a:rPr kumimoji="1" lang="en-US" altLang="ja-JP" sz="2400" dirty="0" err="1" smtClean="0">
                <a:latin typeface="Times New Roman" panose="02020603050405020304" pitchFamily="18" charset="0"/>
              </a:rPr>
              <a:t>deg</a:t>
            </a:r>
            <a:r>
              <a:rPr kumimoji="1" lang="en-US" altLang="ja-JP" sz="2400" dirty="0" smtClean="0">
                <a:latin typeface="Times New Roman" panose="02020603050405020304" pitchFamily="18" charset="0"/>
              </a:rPr>
              <a:t>]</a:t>
            </a:r>
            <a:r>
              <a:rPr kumimoji="1" lang="ja-JP" altLang="en-US" sz="2400" dirty="0" smtClean="0">
                <a:latin typeface="Times New Roman" panose="02020603050405020304" pitchFamily="18" charset="0"/>
              </a:rPr>
              <a:t>以内に収まっている</a:t>
            </a:r>
            <a:endParaRPr kumimoji="1" lang="en-US" altLang="ja-JP" sz="2400" dirty="0" smtClean="0">
              <a:latin typeface="Times New Roman" panose="02020603050405020304" pitchFamily="18" charset="0"/>
            </a:endParaRPr>
          </a:p>
          <a:p>
            <a:endParaRPr kumimoji="1" lang="en-US" altLang="ja-JP" sz="2400" dirty="0" smtClean="0">
              <a:latin typeface="Times New Roman" panose="02020603050405020304" pitchFamily="18" charset="0"/>
            </a:endParaRPr>
          </a:p>
          <a:p>
            <a:pPr marL="0" indent="0">
              <a:buNone/>
            </a:pPr>
            <a:r>
              <a:rPr lang="ja-JP" altLang="en-US" sz="2400" dirty="0" smtClean="0">
                <a:latin typeface="Times New Roman" panose="02020603050405020304" pitchFamily="18" charset="0"/>
              </a:rPr>
              <a:t>⇒残留振動の抑制に成功</a:t>
            </a:r>
            <a:endParaRPr lang="en-US" altLang="ja-JP" sz="2400" dirty="0" smtClean="0">
              <a:latin typeface="Times New Roman" panose="02020603050405020304" pitchFamily="18" charset="0"/>
            </a:endParaRPr>
          </a:p>
          <a:p>
            <a:pPr marL="0" indent="0">
              <a:buNone/>
            </a:pPr>
            <a:endParaRPr lang="en-US" altLang="ja-JP" sz="2400" dirty="0" smtClean="0">
              <a:latin typeface="Times New Roman" panose="02020603050405020304" pitchFamily="18" charset="0"/>
            </a:endParaRPr>
          </a:p>
          <a:p>
            <a:pPr marL="0" indent="0">
              <a:buNone/>
            </a:pPr>
            <a:r>
              <a:rPr kumimoji="1" lang="ja-JP" altLang="en-US" sz="2400" u="sng" dirty="0" smtClean="0">
                <a:latin typeface="Times New Roman" panose="02020603050405020304" pitchFamily="18" charset="0"/>
              </a:rPr>
              <a:t>⇒動作実験ではどうなる？</a:t>
            </a:r>
            <a:endParaRPr kumimoji="1" lang="en-US" altLang="ja-JP" sz="2400" u="sng" dirty="0" smtClean="0">
              <a:latin typeface="Times New Roman" panose="02020603050405020304" pitchFamily="18" charset="0"/>
            </a:endParaRPr>
          </a:p>
          <a:p>
            <a:endParaRPr kumimoji="1" lang="ja-JP" altLang="en-US" sz="2400" dirty="0">
              <a:latin typeface="Times New Roman" panose="02020603050405020304" pitchFamily="18" charset="0"/>
            </a:endParaRPr>
          </a:p>
        </p:txBody>
      </p:sp>
      <p:graphicFrame>
        <p:nvGraphicFramePr>
          <p:cNvPr id="4" name="グラフ 3"/>
          <p:cNvGraphicFramePr/>
          <p:nvPr>
            <p:extLst>
              <p:ext uri="{D42A27DB-BD31-4B8C-83A1-F6EECF244321}">
                <p14:modId xmlns:p14="http://schemas.microsoft.com/office/powerpoint/2010/main" val="536290150"/>
              </p:ext>
            </p:extLst>
          </p:nvPr>
        </p:nvGraphicFramePr>
        <p:xfrm>
          <a:off x="323528" y="3140968"/>
          <a:ext cx="5554800" cy="18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p:cNvGraphicFramePr/>
          <p:nvPr>
            <p:extLst>
              <p:ext uri="{D42A27DB-BD31-4B8C-83A1-F6EECF244321}">
                <p14:modId xmlns:p14="http://schemas.microsoft.com/office/powerpoint/2010/main" val="914036910"/>
              </p:ext>
            </p:extLst>
          </p:nvPr>
        </p:nvGraphicFramePr>
        <p:xfrm>
          <a:off x="323528" y="1409969"/>
          <a:ext cx="5554800" cy="1800000"/>
        </p:xfrm>
        <a:graphic>
          <a:graphicData uri="http://schemas.openxmlformats.org/drawingml/2006/chart">
            <c:chart xmlns:c="http://schemas.openxmlformats.org/drawingml/2006/chart" xmlns:r="http://schemas.openxmlformats.org/officeDocument/2006/relationships" r:id="rId4"/>
          </a:graphicData>
        </a:graphic>
      </p:graphicFrame>
      <p:grpSp>
        <p:nvGrpSpPr>
          <p:cNvPr id="6" name="グループ化 5"/>
          <p:cNvGrpSpPr/>
          <p:nvPr/>
        </p:nvGrpSpPr>
        <p:grpSpPr>
          <a:xfrm>
            <a:off x="2699792" y="5157192"/>
            <a:ext cx="2088231" cy="829162"/>
            <a:chOff x="0" y="74008"/>
            <a:chExt cx="2088231" cy="829162"/>
          </a:xfrm>
        </p:grpSpPr>
        <p:sp>
          <p:nvSpPr>
            <p:cNvPr id="7" name="テキスト ボックス 2"/>
            <p:cNvSpPr txBox="1">
              <a:spLocks noChangeArrowheads="1"/>
            </p:cNvSpPr>
            <p:nvPr/>
          </p:nvSpPr>
          <p:spPr bwMode="auto">
            <a:xfrm>
              <a:off x="202200" y="74008"/>
              <a:ext cx="1886031" cy="82916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spcAft>
                  <a:spcPts val="0"/>
                </a:spcAft>
              </a:pPr>
              <a:r>
                <a:rPr lang="en-US" i="1" kern="100" dirty="0">
                  <a:effectLst/>
                  <a:latin typeface="Times New Roman" panose="02020603050405020304" pitchFamily="18" charset="0"/>
                  <a:ea typeface="ＭＳ 明朝" panose="02020609040205080304" pitchFamily="17" charset="-128"/>
                  <a:cs typeface="Times New Roman" panose="02020603050405020304" pitchFamily="18" charset="0"/>
                </a:rPr>
                <a:t>L</a:t>
              </a:r>
              <a:r>
                <a:rPr lang="en-US" kern="100" dirty="0">
                  <a:effectLst/>
                  <a:latin typeface="Times New Roman" panose="02020603050405020304" pitchFamily="18" charset="0"/>
                  <a:ea typeface="ＭＳ 明朝" panose="02020609040205080304" pitchFamily="17" charset="-128"/>
                  <a:cs typeface="Times New Roman" panose="02020603050405020304" pitchFamily="18" charset="0"/>
                </a:rPr>
                <a:t>=0.0[m]</a:t>
              </a:r>
              <a:endParaRPr lang="ja-JP" kern="100" dirty="0">
                <a:effectLst/>
                <a:latin typeface="Times New Roman" panose="02020603050405020304" pitchFamily="18" charset="0"/>
                <a:ea typeface="ＭＳ 明朝" panose="02020609040205080304" pitchFamily="17" charset="-128"/>
                <a:cs typeface="Times New Roman" panose="02020603050405020304" pitchFamily="18" charset="0"/>
              </a:endParaRPr>
            </a:p>
          </p:txBody>
        </p:sp>
        <p:cxnSp>
          <p:nvCxnSpPr>
            <p:cNvPr id="8" name="直線コネクタ 7"/>
            <p:cNvCxnSpPr/>
            <p:nvPr/>
          </p:nvCxnSpPr>
          <p:spPr>
            <a:xfrm>
              <a:off x="0" y="255098"/>
              <a:ext cx="27305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9" name="グループ化 8"/>
          <p:cNvGrpSpPr/>
          <p:nvPr/>
        </p:nvGrpSpPr>
        <p:grpSpPr>
          <a:xfrm>
            <a:off x="2699792" y="5463760"/>
            <a:ext cx="1944215" cy="810625"/>
            <a:chOff x="0" y="61508"/>
            <a:chExt cx="1944215" cy="810625"/>
          </a:xfrm>
          <a:noFill/>
        </p:grpSpPr>
        <p:sp>
          <p:nvSpPr>
            <p:cNvPr id="10" name="テキスト ボックス 2"/>
            <p:cNvSpPr txBox="1">
              <a:spLocks noChangeArrowheads="1"/>
            </p:cNvSpPr>
            <p:nvPr/>
          </p:nvSpPr>
          <p:spPr bwMode="auto">
            <a:xfrm>
              <a:off x="202200" y="61508"/>
              <a:ext cx="1742015" cy="810625"/>
            </a:xfrm>
            <a:prstGeom prst="rect">
              <a:avLst/>
            </a:prstGeom>
            <a:grpFill/>
            <a:ln w="9525">
              <a:noFill/>
              <a:miter lim="800000"/>
              <a:headEnd/>
              <a:tailEnd/>
            </a:ln>
          </p:spPr>
          <p:txBody>
            <a:bodyPr rot="0" vert="horz" wrap="square" lIns="91440" tIns="45720" rIns="91440" bIns="45720" anchor="t" anchorCtr="0">
              <a:noAutofit/>
            </a:bodyPr>
            <a:lstStyle/>
            <a:p>
              <a:pPr algn="just">
                <a:spcAft>
                  <a:spcPts val="0"/>
                </a:spcAft>
              </a:pPr>
              <a:r>
                <a:rPr lang="en-US" i="1" kern="100" dirty="0" smtClean="0">
                  <a:effectLst/>
                  <a:latin typeface="Times New Roman" panose="02020603050405020304" pitchFamily="18" charset="0"/>
                  <a:ea typeface="ＭＳ 明朝" panose="02020609040205080304" pitchFamily="17" charset="-128"/>
                  <a:cs typeface="Times New Roman" panose="02020603050405020304" pitchFamily="18" charset="0"/>
                </a:rPr>
                <a:t>L</a:t>
              </a:r>
              <a:r>
                <a:rPr lang="en-US" kern="100" dirty="0" smtClean="0">
                  <a:effectLst/>
                  <a:latin typeface="Times New Roman" panose="02020603050405020304" pitchFamily="18" charset="0"/>
                  <a:ea typeface="ＭＳ 明朝" panose="02020609040205080304" pitchFamily="17" charset="-128"/>
                  <a:cs typeface="Times New Roman" panose="02020603050405020304" pitchFamily="18" charset="0"/>
                </a:rPr>
                <a:t>=0.</a:t>
              </a:r>
              <a:r>
                <a:rPr lang="en-US" altLang="ja-JP" kern="100" dirty="0" smtClean="0">
                  <a:effectLst/>
                  <a:latin typeface="Times New Roman" panose="02020603050405020304" pitchFamily="18" charset="0"/>
                  <a:ea typeface="ＭＳ 明朝" panose="02020609040205080304" pitchFamily="17" charset="-128"/>
                  <a:cs typeface="Times New Roman" panose="02020603050405020304" pitchFamily="18" charset="0"/>
                </a:rPr>
                <a:t>5</a:t>
              </a:r>
              <a:r>
                <a:rPr lang="en-US" kern="100" dirty="0" smtClean="0">
                  <a:effectLst/>
                  <a:latin typeface="Times New Roman" panose="02020603050405020304" pitchFamily="18" charset="0"/>
                  <a:ea typeface="ＭＳ 明朝" panose="02020609040205080304" pitchFamily="17" charset="-128"/>
                  <a:cs typeface="Times New Roman" panose="02020603050405020304" pitchFamily="18" charset="0"/>
                </a:rPr>
                <a:t>[m</a:t>
              </a:r>
              <a:r>
                <a:rPr lang="en-US" kern="100" dirty="0">
                  <a:effectLst/>
                  <a:latin typeface="Times New Roman" panose="02020603050405020304" pitchFamily="18" charset="0"/>
                  <a:ea typeface="ＭＳ 明朝" panose="02020609040205080304" pitchFamily="17" charset="-128"/>
                  <a:cs typeface="Times New Roman" panose="02020603050405020304" pitchFamily="18" charset="0"/>
                </a:rPr>
                <a:t>]</a:t>
              </a:r>
              <a:endParaRPr lang="ja-JP" kern="100" dirty="0">
                <a:effectLst/>
                <a:latin typeface="Times New Roman" panose="02020603050405020304" pitchFamily="18" charset="0"/>
                <a:ea typeface="ＭＳ 明朝" panose="02020609040205080304" pitchFamily="17" charset="-128"/>
                <a:cs typeface="Times New Roman" panose="02020603050405020304" pitchFamily="18" charset="0"/>
              </a:endParaRPr>
            </a:p>
          </p:txBody>
        </p:sp>
        <p:cxnSp>
          <p:nvCxnSpPr>
            <p:cNvPr id="11" name="直線コネクタ 10"/>
            <p:cNvCxnSpPr/>
            <p:nvPr/>
          </p:nvCxnSpPr>
          <p:spPr>
            <a:xfrm>
              <a:off x="0" y="243114"/>
              <a:ext cx="273050" cy="0"/>
            </a:xfrm>
            <a:prstGeom prst="line">
              <a:avLst/>
            </a:prstGeom>
            <a:ln/>
            <a:effectLst>
              <a:outerShdw blurRad="50800" dist="43000" dir="5400000" rotWithShape="0">
                <a:schemeClr val="bg1">
                  <a:alpha val="40000"/>
                </a:schemeClr>
              </a:outerShdw>
            </a:effectLst>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8942715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動作実験</a:t>
            </a:r>
            <a:r>
              <a:rPr kumimoji="1" lang="en-US" altLang="ja-JP" dirty="0" smtClean="0"/>
              <a:t>(</a:t>
            </a:r>
            <a:r>
              <a:rPr kumimoji="1" lang="ja-JP" altLang="en-US" dirty="0" smtClean="0"/>
              <a:t>パラメータ変動を考慮した軌道</a:t>
            </a:r>
            <a:r>
              <a:rPr kumimoji="1" lang="en-US" altLang="ja-JP" dirty="0" smtClean="0"/>
              <a:t>)</a:t>
            </a:r>
            <a:endParaRPr kumimoji="1" lang="ja-JP" altLang="en-US" dirty="0"/>
          </a:p>
        </p:txBody>
      </p:sp>
      <p:pic>
        <p:nvPicPr>
          <p:cNvPr id="6" name="010503.wmv">
            <a:hlinkClick r:id="" action="ppaction://media"/>
          </p:cNvPr>
          <p:cNvPicPr>
            <a:picLocks noChangeAspect="1"/>
          </p:cNvPicPr>
          <p:nvPr>
            <a:videoFile r:link="rId1"/>
            <p:extLst>
              <p:ext uri="{DAA4B4D4-6D71-4841-9C94-3DE7FCFB9230}">
                <p14:media xmlns:p14="http://schemas.microsoft.com/office/powerpoint/2010/main" r:embed="rId2">
                  <p14:trim end="3696"/>
                </p14:media>
              </p:ext>
            </p:extLst>
          </p:nvPr>
        </p:nvPicPr>
        <p:blipFill>
          <a:blip r:embed="rId5"/>
          <a:stretch>
            <a:fillRect/>
          </a:stretch>
        </p:blipFill>
        <p:spPr>
          <a:xfrm>
            <a:off x="504825" y="1143000"/>
            <a:ext cx="8134350" cy="4572000"/>
          </a:xfrm>
          <a:prstGeom prst="rect">
            <a:avLst/>
          </a:prstGeom>
        </p:spPr>
      </p:pic>
    </p:spTree>
    <p:extLst>
      <p:ext uri="{BB962C8B-B14F-4D97-AF65-F5344CB8AC3E}">
        <p14:creationId xmlns:p14="http://schemas.microsoft.com/office/powerpoint/2010/main" val="5728861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動作実験</a:t>
            </a:r>
            <a:r>
              <a:rPr lang="en-US" altLang="ja-JP" dirty="0"/>
              <a:t>(</a:t>
            </a:r>
            <a:r>
              <a:rPr lang="ja-JP" altLang="en-US" dirty="0"/>
              <a:t>パラメータ変動を考慮した軌道</a:t>
            </a:r>
            <a:r>
              <a:rPr lang="en-US" altLang="ja-JP" dirty="0"/>
              <a:t>)</a:t>
            </a:r>
            <a:endParaRPr kumimoji="1" lang="ja-JP" altLang="en-US" dirty="0"/>
          </a:p>
        </p:txBody>
      </p:sp>
      <p:pic>
        <p:nvPicPr>
          <p:cNvPr id="6" name="010505.wmv">
            <a:hlinkClick r:id="" action="ppaction://media"/>
          </p:cNvPr>
          <p:cNvPicPr>
            <a:picLocks noChangeAspect="1"/>
          </p:cNvPicPr>
          <p:nvPr>
            <a:videoFile r:link="rId1"/>
            <p:extLst>
              <p:ext uri="{DAA4B4D4-6D71-4841-9C94-3DE7FCFB9230}">
                <p14:media xmlns:p14="http://schemas.microsoft.com/office/powerpoint/2010/main" r:embed="rId2">
                  <p14:trim end="5488"/>
                </p14:media>
              </p:ext>
            </p:extLst>
          </p:nvPr>
        </p:nvPicPr>
        <p:blipFill>
          <a:blip r:embed="rId5"/>
          <a:stretch>
            <a:fillRect/>
          </a:stretch>
        </p:blipFill>
        <p:spPr>
          <a:xfrm>
            <a:off x="504825" y="1143000"/>
            <a:ext cx="8134350" cy="4572000"/>
          </a:xfrm>
          <a:prstGeom prst="rect">
            <a:avLst/>
          </a:prstGeom>
        </p:spPr>
      </p:pic>
    </p:spTree>
    <p:extLst>
      <p:ext uri="{BB962C8B-B14F-4D97-AF65-F5344CB8AC3E}">
        <p14:creationId xmlns:p14="http://schemas.microsoft.com/office/powerpoint/2010/main" val="22591958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Times New Roman" panose="02020603050405020304" pitchFamily="18" charset="0"/>
              </a:rPr>
              <a:t>シミュレーションとの比較</a:t>
            </a:r>
            <a:r>
              <a:rPr kumimoji="1" lang="en-US" altLang="ja-JP" dirty="0" smtClean="0">
                <a:latin typeface="Times New Roman" panose="02020603050405020304" pitchFamily="18" charset="0"/>
              </a:rPr>
              <a:t>(</a:t>
            </a:r>
            <a:r>
              <a:rPr kumimoji="1" lang="en-US" altLang="ja-JP" i="1" dirty="0" smtClean="0">
                <a:latin typeface="Times New Roman" panose="02020603050405020304" pitchFamily="18" charset="0"/>
              </a:rPr>
              <a:t>L</a:t>
            </a:r>
            <a:r>
              <a:rPr kumimoji="1" lang="ja-JP" altLang="en-US" dirty="0" smtClean="0">
                <a:latin typeface="Times New Roman" panose="02020603050405020304" pitchFamily="18" charset="0"/>
              </a:rPr>
              <a:t>＝</a:t>
            </a:r>
            <a:r>
              <a:rPr kumimoji="1" lang="en-US" altLang="ja-JP" dirty="0" smtClean="0">
                <a:latin typeface="Times New Roman" panose="02020603050405020304" pitchFamily="18" charset="0"/>
              </a:rPr>
              <a:t>0.5[m])</a:t>
            </a:r>
            <a:endParaRPr kumimoji="1" lang="ja-JP" altLang="en-US" dirty="0">
              <a:latin typeface="Times New Roman" panose="02020603050405020304" pitchFamily="18" charset="0"/>
            </a:endParaRPr>
          </a:p>
        </p:txBody>
      </p:sp>
      <p:sp>
        <p:nvSpPr>
          <p:cNvPr id="8" name="コンテンツ プレースホルダー 2"/>
          <p:cNvSpPr>
            <a:spLocks noGrp="1"/>
          </p:cNvSpPr>
          <p:nvPr>
            <p:ph sz="quarter" idx="1"/>
          </p:nvPr>
        </p:nvSpPr>
        <p:spPr>
          <a:xfrm>
            <a:off x="5940152" y="1219200"/>
            <a:ext cx="2746648" cy="4937760"/>
          </a:xfrm>
        </p:spPr>
        <p:txBody>
          <a:bodyPr>
            <a:normAutofit/>
          </a:bodyPr>
          <a:lstStyle/>
          <a:p>
            <a:r>
              <a:rPr lang="en-US" altLang="ja-JP" sz="2400" i="1" dirty="0">
                <a:latin typeface="Times New Roman" panose="02020603050405020304" pitchFamily="18" charset="0"/>
              </a:rPr>
              <a:t>θ</a:t>
            </a:r>
            <a:r>
              <a:rPr lang="en-US" altLang="ja-JP" sz="2400" baseline="-25000" dirty="0">
                <a:latin typeface="Times New Roman" panose="02020603050405020304" pitchFamily="18" charset="0"/>
              </a:rPr>
              <a:t>1</a:t>
            </a:r>
            <a:r>
              <a:rPr lang="ja-JP" altLang="en-US" sz="2400" dirty="0" smtClean="0">
                <a:latin typeface="Times New Roman" panose="02020603050405020304" pitchFamily="18" charset="0"/>
              </a:rPr>
              <a:t>についてはシミュレーションと一致しない</a:t>
            </a:r>
            <a:endParaRPr lang="en-US" altLang="ja-JP" sz="2400" dirty="0" smtClean="0">
              <a:latin typeface="Times New Roman" panose="02020603050405020304" pitchFamily="18" charset="0"/>
            </a:endParaRPr>
          </a:p>
          <a:p>
            <a:endParaRPr lang="en-US" altLang="ja-JP" sz="2400" dirty="0" smtClean="0">
              <a:latin typeface="Times New Roman" panose="02020603050405020304" pitchFamily="18" charset="0"/>
            </a:endParaRPr>
          </a:p>
          <a:p>
            <a:r>
              <a:rPr lang="ja-JP" altLang="en-US" sz="2400" dirty="0">
                <a:latin typeface="Times New Roman" panose="02020603050405020304" pitchFamily="18" charset="0"/>
              </a:rPr>
              <a:t>しかし</a:t>
            </a:r>
            <a:r>
              <a:rPr lang="en-US" altLang="ja-JP" sz="2400" i="1" dirty="0" smtClean="0">
                <a:latin typeface="Times New Roman" panose="02020603050405020304" pitchFamily="18" charset="0"/>
              </a:rPr>
              <a:t>θ</a:t>
            </a:r>
            <a:r>
              <a:rPr lang="en-US" altLang="ja-JP" sz="2400" baseline="-25000" dirty="0" smtClean="0">
                <a:latin typeface="Times New Roman" panose="02020603050405020304" pitchFamily="18" charset="0"/>
              </a:rPr>
              <a:t>1</a:t>
            </a:r>
            <a:r>
              <a:rPr lang="ja-JP" altLang="en-US" sz="2400" i="1" dirty="0" err="1" smtClean="0">
                <a:latin typeface="Times New Roman" panose="02020603050405020304" pitchFamily="18" charset="0"/>
              </a:rPr>
              <a:t>，</a:t>
            </a:r>
            <a:r>
              <a:rPr lang="en-US" altLang="ja-JP" sz="2400" i="1" dirty="0">
                <a:latin typeface="Times New Roman" panose="02020603050405020304" pitchFamily="18" charset="0"/>
              </a:rPr>
              <a:t>θ</a:t>
            </a:r>
            <a:r>
              <a:rPr lang="en-US" altLang="ja-JP" sz="2400" baseline="-25000" dirty="0">
                <a:latin typeface="Times New Roman" panose="02020603050405020304" pitchFamily="18" charset="0"/>
              </a:rPr>
              <a:t>2</a:t>
            </a:r>
            <a:r>
              <a:rPr lang="ja-JP" altLang="en-US" sz="2400" dirty="0" smtClean="0">
                <a:latin typeface="Times New Roman" panose="02020603050405020304" pitchFamily="18" charset="0"/>
              </a:rPr>
              <a:t>どちらも揺れ角は</a:t>
            </a:r>
            <a:r>
              <a:rPr lang="en-US" altLang="ja-JP" sz="2400" dirty="0" smtClean="0">
                <a:latin typeface="Times New Roman" panose="02020603050405020304" pitchFamily="18" charset="0"/>
              </a:rPr>
              <a:t>1.0[</a:t>
            </a:r>
            <a:r>
              <a:rPr lang="en-US" altLang="ja-JP" sz="2400" dirty="0" err="1" smtClean="0">
                <a:latin typeface="Times New Roman" panose="02020603050405020304" pitchFamily="18" charset="0"/>
              </a:rPr>
              <a:t>deg</a:t>
            </a:r>
            <a:r>
              <a:rPr lang="en-US" altLang="ja-JP" sz="2400" dirty="0" smtClean="0">
                <a:latin typeface="Times New Roman" panose="02020603050405020304" pitchFamily="18" charset="0"/>
              </a:rPr>
              <a:t>]</a:t>
            </a:r>
            <a:r>
              <a:rPr lang="ja-JP" altLang="en-US" sz="2400" dirty="0" smtClean="0">
                <a:latin typeface="Times New Roman" panose="02020603050405020304" pitchFamily="18" charset="0"/>
              </a:rPr>
              <a:t>程度に収まっている</a:t>
            </a:r>
            <a:endParaRPr kumimoji="1" lang="en-US" altLang="ja-JP" sz="2400" dirty="0" smtClean="0">
              <a:latin typeface="Times New Roman" panose="02020603050405020304" pitchFamily="18" charset="0"/>
            </a:endParaRPr>
          </a:p>
          <a:p>
            <a:endParaRPr kumimoji="1" lang="en-US" altLang="ja-JP" sz="2400" dirty="0" smtClean="0">
              <a:latin typeface="Times New Roman" panose="02020603050405020304" pitchFamily="18" charset="0"/>
            </a:endParaRPr>
          </a:p>
          <a:p>
            <a:pPr marL="0" indent="0">
              <a:buNone/>
            </a:pPr>
            <a:r>
              <a:rPr lang="ja-JP" altLang="en-US" sz="2400" dirty="0" smtClean="0">
                <a:latin typeface="Times New Roman" panose="02020603050405020304" pitchFamily="18" charset="0"/>
              </a:rPr>
              <a:t>⇒残留振動の抑制に成功している</a:t>
            </a:r>
            <a:endParaRPr kumimoji="1" lang="en-US" altLang="ja-JP" sz="2400" u="sng" dirty="0" smtClean="0">
              <a:latin typeface="Times New Roman" panose="02020603050405020304" pitchFamily="18" charset="0"/>
            </a:endParaRPr>
          </a:p>
          <a:p>
            <a:endParaRPr kumimoji="1" lang="ja-JP" altLang="en-US" sz="2400" dirty="0">
              <a:latin typeface="Times New Roman" panose="02020603050405020304" pitchFamily="18" charset="0"/>
            </a:endParaRPr>
          </a:p>
        </p:txBody>
      </p:sp>
      <p:grpSp>
        <p:nvGrpSpPr>
          <p:cNvPr id="11" name="グループ化 10"/>
          <p:cNvGrpSpPr/>
          <p:nvPr/>
        </p:nvGrpSpPr>
        <p:grpSpPr>
          <a:xfrm>
            <a:off x="2699792" y="5157192"/>
            <a:ext cx="2088231" cy="829162"/>
            <a:chOff x="0" y="74008"/>
            <a:chExt cx="2088231" cy="829162"/>
          </a:xfrm>
        </p:grpSpPr>
        <p:sp>
          <p:nvSpPr>
            <p:cNvPr id="12" name="テキスト ボックス 2"/>
            <p:cNvSpPr txBox="1">
              <a:spLocks noChangeArrowheads="1"/>
            </p:cNvSpPr>
            <p:nvPr/>
          </p:nvSpPr>
          <p:spPr bwMode="auto">
            <a:xfrm>
              <a:off x="202200" y="74008"/>
              <a:ext cx="1886031" cy="82916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spcAft>
                  <a:spcPts val="0"/>
                </a:spcAft>
              </a:pPr>
              <a:r>
                <a:rPr lang="ja-JP" altLang="en-US" kern="100" dirty="0" smtClean="0">
                  <a:effectLst/>
                  <a:latin typeface="Times New Roman" panose="02020603050405020304" pitchFamily="18" charset="0"/>
                  <a:ea typeface="ＭＳ 明朝" panose="02020609040205080304" pitchFamily="17" charset="-128"/>
                  <a:cs typeface="Times New Roman" panose="02020603050405020304" pitchFamily="18" charset="0"/>
                </a:rPr>
                <a:t>動作実験</a:t>
              </a:r>
              <a:endParaRPr lang="ja-JP" kern="100" dirty="0">
                <a:effectLst/>
                <a:latin typeface="Times New Roman" panose="02020603050405020304" pitchFamily="18" charset="0"/>
                <a:ea typeface="ＭＳ 明朝" panose="02020609040205080304" pitchFamily="17" charset="-128"/>
                <a:cs typeface="Times New Roman" panose="02020603050405020304" pitchFamily="18" charset="0"/>
              </a:endParaRPr>
            </a:p>
          </p:txBody>
        </p:sp>
        <p:cxnSp>
          <p:nvCxnSpPr>
            <p:cNvPr id="13" name="直線コネクタ 12"/>
            <p:cNvCxnSpPr/>
            <p:nvPr/>
          </p:nvCxnSpPr>
          <p:spPr>
            <a:xfrm>
              <a:off x="0" y="255098"/>
              <a:ext cx="27305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p:nvGrpSpPr>
        <p:grpSpPr>
          <a:xfrm>
            <a:off x="2699792" y="5463760"/>
            <a:ext cx="3024336" cy="810625"/>
            <a:chOff x="0" y="61508"/>
            <a:chExt cx="3024336" cy="810625"/>
          </a:xfrm>
          <a:noFill/>
        </p:grpSpPr>
        <p:sp>
          <p:nvSpPr>
            <p:cNvPr id="15" name="テキスト ボックス 2"/>
            <p:cNvSpPr txBox="1">
              <a:spLocks noChangeArrowheads="1"/>
            </p:cNvSpPr>
            <p:nvPr/>
          </p:nvSpPr>
          <p:spPr bwMode="auto">
            <a:xfrm>
              <a:off x="202200" y="61508"/>
              <a:ext cx="2822136" cy="810625"/>
            </a:xfrm>
            <a:prstGeom prst="rect">
              <a:avLst/>
            </a:prstGeom>
            <a:grpFill/>
            <a:ln w="9525">
              <a:noFill/>
              <a:miter lim="800000"/>
              <a:headEnd/>
              <a:tailEnd/>
            </a:ln>
          </p:spPr>
          <p:txBody>
            <a:bodyPr rot="0" vert="horz" wrap="square" lIns="91440" tIns="45720" rIns="91440" bIns="45720" anchor="t" anchorCtr="0">
              <a:noAutofit/>
            </a:bodyPr>
            <a:lstStyle/>
            <a:p>
              <a:pPr algn="just">
                <a:spcAft>
                  <a:spcPts val="0"/>
                </a:spcAft>
              </a:pPr>
              <a:r>
                <a:rPr lang="ja-JP" altLang="en-US" kern="100" dirty="0" smtClean="0">
                  <a:effectLst/>
                  <a:latin typeface="Times New Roman" panose="02020603050405020304" pitchFamily="18" charset="0"/>
                  <a:ea typeface="ＭＳ 明朝" panose="02020609040205080304" pitchFamily="17" charset="-128"/>
                  <a:cs typeface="Times New Roman" panose="02020603050405020304" pitchFamily="18" charset="0"/>
                </a:rPr>
                <a:t>シミュレーション結果</a:t>
              </a:r>
              <a:endParaRPr lang="en-US" altLang="ja-JP" kern="100" dirty="0" smtClean="0">
                <a:effectLst/>
                <a:latin typeface="Times New Roman" panose="02020603050405020304" pitchFamily="18" charset="0"/>
                <a:ea typeface="ＭＳ 明朝" panose="02020609040205080304" pitchFamily="17" charset="-128"/>
                <a:cs typeface="Times New Roman" panose="02020603050405020304" pitchFamily="18" charset="0"/>
              </a:endParaRPr>
            </a:p>
            <a:p>
              <a:pPr algn="just">
                <a:spcAft>
                  <a:spcPts val="0"/>
                </a:spcAft>
              </a:pPr>
              <a:endParaRPr lang="ja-JP" kern="100" dirty="0">
                <a:effectLst/>
                <a:latin typeface="Times New Roman" panose="02020603050405020304" pitchFamily="18" charset="0"/>
                <a:ea typeface="ＭＳ 明朝" panose="02020609040205080304" pitchFamily="17" charset="-128"/>
                <a:cs typeface="Times New Roman" panose="02020603050405020304" pitchFamily="18" charset="0"/>
              </a:endParaRPr>
            </a:p>
          </p:txBody>
        </p:sp>
        <p:cxnSp>
          <p:nvCxnSpPr>
            <p:cNvPr id="16" name="直線コネクタ 15"/>
            <p:cNvCxnSpPr/>
            <p:nvPr/>
          </p:nvCxnSpPr>
          <p:spPr>
            <a:xfrm>
              <a:off x="0" y="243114"/>
              <a:ext cx="273050" cy="0"/>
            </a:xfrm>
            <a:prstGeom prst="line">
              <a:avLst/>
            </a:prstGeom>
            <a:ln/>
            <a:effectLst>
              <a:outerShdw blurRad="50800" dist="43000" dir="5400000" rotWithShape="0">
                <a:schemeClr val="bg1">
                  <a:alpha val="40000"/>
                </a:schemeClr>
              </a:outerShdw>
            </a:effectLst>
          </p:spPr>
          <p:style>
            <a:lnRef idx="3">
              <a:schemeClr val="accent2"/>
            </a:lnRef>
            <a:fillRef idx="0">
              <a:schemeClr val="accent2"/>
            </a:fillRef>
            <a:effectRef idx="2">
              <a:schemeClr val="accent2"/>
            </a:effectRef>
            <a:fontRef idx="minor">
              <a:schemeClr val="tx1"/>
            </a:fontRef>
          </p:style>
        </p:cxnSp>
      </p:grpSp>
      <p:graphicFrame>
        <p:nvGraphicFramePr>
          <p:cNvPr id="17" name="グラフ 16"/>
          <p:cNvGraphicFramePr>
            <a:graphicFrameLocks/>
          </p:cNvGraphicFramePr>
          <p:nvPr>
            <p:extLst>
              <p:ext uri="{D42A27DB-BD31-4B8C-83A1-F6EECF244321}">
                <p14:modId xmlns:p14="http://schemas.microsoft.com/office/powerpoint/2010/main" val="3604803797"/>
              </p:ext>
            </p:extLst>
          </p:nvPr>
        </p:nvGraphicFramePr>
        <p:xfrm>
          <a:off x="539552" y="1340768"/>
          <a:ext cx="5565600" cy="18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グラフ 17"/>
          <p:cNvGraphicFramePr>
            <a:graphicFrameLocks/>
          </p:cNvGraphicFramePr>
          <p:nvPr>
            <p:extLst>
              <p:ext uri="{D42A27DB-BD31-4B8C-83A1-F6EECF244321}">
                <p14:modId xmlns:p14="http://schemas.microsoft.com/office/powerpoint/2010/main" val="1836948091"/>
              </p:ext>
            </p:extLst>
          </p:nvPr>
        </p:nvGraphicFramePr>
        <p:xfrm>
          <a:off x="539552" y="3140968"/>
          <a:ext cx="5565600" cy="18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274407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latin typeface="Times New Roman" panose="02020603050405020304" pitchFamily="18" charset="0"/>
              </a:rPr>
              <a:t>シミュレーションとの比較</a:t>
            </a:r>
            <a:r>
              <a:rPr kumimoji="1" lang="en-US" altLang="ja-JP" dirty="0" smtClean="0">
                <a:latin typeface="Times New Roman" panose="02020603050405020304" pitchFamily="18" charset="0"/>
              </a:rPr>
              <a:t>(</a:t>
            </a:r>
            <a:r>
              <a:rPr kumimoji="1" lang="en-US" altLang="ja-JP" i="1" dirty="0" smtClean="0">
                <a:latin typeface="Times New Roman" panose="02020603050405020304" pitchFamily="18" charset="0"/>
              </a:rPr>
              <a:t>L</a:t>
            </a:r>
            <a:r>
              <a:rPr kumimoji="1" lang="ja-JP" altLang="en-US" dirty="0" smtClean="0">
                <a:latin typeface="Times New Roman" panose="02020603050405020304" pitchFamily="18" charset="0"/>
              </a:rPr>
              <a:t>＝</a:t>
            </a:r>
            <a:r>
              <a:rPr kumimoji="1" lang="en-US" altLang="ja-JP" dirty="0" smtClean="0">
                <a:latin typeface="Times New Roman" panose="02020603050405020304" pitchFamily="18" charset="0"/>
              </a:rPr>
              <a:t>0.1[m])</a:t>
            </a:r>
            <a:endParaRPr kumimoji="1" lang="ja-JP" altLang="en-US" dirty="0">
              <a:latin typeface="Times New Roman" panose="02020603050405020304" pitchFamily="18" charset="0"/>
            </a:endParaRPr>
          </a:p>
        </p:txBody>
      </p:sp>
      <p:graphicFrame>
        <p:nvGraphicFramePr>
          <p:cNvPr id="4" name="グラフ 3"/>
          <p:cNvGraphicFramePr>
            <a:graphicFrameLocks/>
          </p:cNvGraphicFramePr>
          <p:nvPr>
            <p:extLst>
              <p:ext uri="{D42A27DB-BD31-4B8C-83A1-F6EECF244321}">
                <p14:modId xmlns:p14="http://schemas.microsoft.com/office/powerpoint/2010/main" val="1798716799"/>
              </p:ext>
            </p:extLst>
          </p:nvPr>
        </p:nvGraphicFramePr>
        <p:xfrm>
          <a:off x="467544" y="1560106"/>
          <a:ext cx="5554800" cy="18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p:cNvGraphicFramePr>
            <a:graphicFrameLocks/>
          </p:cNvGraphicFramePr>
          <p:nvPr>
            <p:extLst>
              <p:ext uri="{D42A27DB-BD31-4B8C-83A1-F6EECF244321}">
                <p14:modId xmlns:p14="http://schemas.microsoft.com/office/powerpoint/2010/main" val="288737395"/>
              </p:ext>
            </p:extLst>
          </p:nvPr>
        </p:nvGraphicFramePr>
        <p:xfrm>
          <a:off x="467544" y="3140968"/>
          <a:ext cx="5554800" cy="1800000"/>
        </p:xfrm>
        <a:graphic>
          <a:graphicData uri="http://schemas.openxmlformats.org/drawingml/2006/chart">
            <c:chart xmlns:c="http://schemas.openxmlformats.org/drawingml/2006/chart" xmlns:r="http://schemas.openxmlformats.org/officeDocument/2006/relationships" r:id="rId4"/>
          </a:graphicData>
        </a:graphic>
      </p:graphicFrame>
      <p:sp>
        <p:nvSpPr>
          <p:cNvPr id="8" name="コンテンツ プレースホルダー 2"/>
          <p:cNvSpPr>
            <a:spLocks noGrp="1"/>
          </p:cNvSpPr>
          <p:nvPr>
            <p:ph sz="quarter" idx="1"/>
          </p:nvPr>
        </p:nvSpPr>
        <p:spPr>
          <a:xfrm>
            <a:off x="5940152" y="1336625"/>
            <a:ext cx="2880320" cy="4937760"/>
          </a:xfrm>
        </p:spPr>
        <p:txBody>
          <a:bodyPr>
            <a:normAutofit lnSpcReduction="10000"/>
          </a:bodyPr>
          <a:lstStyle/>
          <a:p>
            <a:r>
              <a:rPr lang="en-US" altLang="ja-JP" sz="2400" i="1" dirty="0">
                <a:latin typeface="Times New Roman" panose="02020603050405020304" pitchFamily="18" charset="0"/>
              </a:rPr>
              <a:t>θ</a:t>
            </a:r>
            <a:r>
              <a:rPr lang="en-US" altLang="ja-JP" sz="2400" baseline="-25000" dirty="0">
                <a:latin typeface="Times New Roman" panose="02020603050405020304" pitchFamily="18" charset="0"/>
              </a:rPr>
              <a:t>2</a:t>
            </a:r>
            <a:r>
              <a:rPr kumimoji="1" lang="ja-JP" altLang="en-US" sz="2400" dirty="0" smtClean="0">
                <a:latin typeface="Times New Roman" panose="02020603050405020304" pitchFamily="18" charset="0"/>
              </a:rPr>
              <a:t>に注目すると，位置決め直後に揺れ角</a:t>
            </a:r>
            <a:r>
              <a:rPr lang="en-US" altLang="ja-JP" sz="2400" dirty="0" smtClean="0">
                <a:latin typeface="Times New Roman" panose="02020603050405020304" pitchFamily="18" charset="0"/>
              </a:rPr>
              <a:t>4.0[</a:t>
            </a:r>
            <a:r>
              <a:rPr lang="en-US" altLang="ja-JP" sz="2400" dirty="0" err="1" smtClean="0">
                <a:latin typeface="Times New Roman" panose="02020603050405020304" pitchFamily="18" charset="0"/>
              </a:rPr>
              <a:t>deg</a:t>
            </a:r>
            <a:r>
              <a:rPr lang="en-US" altLang="ja-JP" sz="2400" dirty="0" smtClean="0">
                <a:latin typeface="Times New Roman" panose="02020603050405020304" pitchFamily="18" charset="0"/>
              </a:rPr>
              <a:t>]</a:t>
            </a:r>
            <a:r>
              <a:rPr lang="ja-JP" altLang="en-US" sz="2400" dirty="0" smtClean="0">
                <a:latin typeface="Times New Roman" panose="02020603050405020304" pitchFamily="18" charset="0"/>
              </a:rPr>
              <a:t>程度の</a:t>
            </a:r>
            <a:r>
              <a:rPr kumimoji="1" lang="ja-JP" altLang="en-US" sz="2400" dirty="0" smtClean="0">
                <a:latin typeface="Times New Roman" panose="02020603050405020304" pitchFamily="18" charset="0"/>
              </a:rPr>
              <a:t>残留振動が発生する</a:t>
            </a:r>
            <a:endParaRPr kumimoji="1" lang="en-US" altLang="ja-JP" sz="2400" dirty="0" smtClean="0">
              <a:latin typeface="Times New Roman" panose="02020603050405020304" pitchFamily="18" charset="0"/>
            </a:endParaRPr>
          </a:p>
          <a:p>
            <a:endParaRPr kumimoji="1" lang="en-US" altLang="ja-JP" sz="2400" dirty="0" smtClean="0">
              <a:latin typeface="Times New Roman" panose="02020603050405020304" pitchFamily="18" charset="0"/>
            </a:endParaRPr>
          </a:p>
          <a:p>
            <a:r>
              <a:rPr kumimoji="1" lang="ja-JP" altLang="en-US" sz="2400" dirty="0" smtClean="0">
                <a:latin typeface="Times New Roman" panose="02020603050405020304" pitchFamily="18" charset="0"/>
              </a:rPr>
              <a:t>シミュレーション結果と比べ，旋回中の揺れ角が大きい</a:t>
            </a:r>
            <a:endParaRPr kumimoji="1" lang="en-US" altLang="ja-JP" sz="2400" dirty="0" smtClean="0">
              <a:latin typeface="Times New Roman" panose="02020603050405020304" pitchFamily="18" charset="0"/>
            </a:endParaRPr>
          </a:p>
          <a:p>
            <a:endParaRPr kumimoji="1" lang="en-US" altLang="ja-JP" sz="2400" dirty="0" smtClean="0">
              <a:latin typeface="Times New Roman" panose="02020603050405020304" pitchFamily="18" charset="0"/>
            </a:endParaRPr>
          </a:p>
          <a:p>
            <a:pPr marL="0" indent="0">
              <a:buNone/>
            </a:pPr>
            <a:r>
              <a:rPr lang="ja-JP" altLang="en-US" sz="2400" dirty="0" smtClean="0">
                <a:latin typeface="Times New Roman" panose="02020603050405020304" pitchFamily="18" charset="0"/>
              </a:rPr>
              <a:t>⇒残留振動の発生に大きく影響していると思われる</a:t>
            </a:r>
            <a:endParaRPr lang="en-US" altLang="ja-JP" sz="2400" dirty="0" smtClean="0">
              <a:latin typeface="Times New Roman" panose="02020603050405020304" pitchFamily="18" charset="0"/>
            </a:endParaRPr>
          </a:p>
          <a:p>
            <a:pPr marL="0" indent="0">
              <a:buNone/>
            </a:pPr>
            <a:endParaRPr kumimoji="1" lang="en-US" altLang="ja-JP" sz="2400" u="sng" dirty="0" smtClean="0">
              <a:latin typeface="Times New Roman" panose="02020603050405020304" pitchFamily="18" charset="0"/>
            </a:endParaRPr>
          </a:p>
          <a:p>
            <a:endParaRPr kumimoji="1" lang="ja-JP" altLang="en-US" sz="2400" dirty="0">
              <a:latin typeface="Times New Roman" panose="02020603050405020304" pitchFamily="18" charset="0"/>
            </a:endParaRPr>
          </a:p>
        </p:txBody>
      </p:sp>
      <p:grpSp>
        <p:nvGrpSpPr>
          <p:cNvPr id="11" name="グループ化 10"/>
          <p:cNvGrpSpPr/>
          <p:nvPr/>
        </p:nvGrpSpPr>
        <p:grpSpPr>
          <a:xfrm>
            <a:off x="2699792" y="5157192"/>
            <a:ext cx="2088231" cy="829162"/>
            <a:chOff x="0" y="74008"/>
            <a:chExt cx="2088231" cy="829162"/>
          </a:xfrm>
        </p:grpSpPr>
        <p:sp>
          <p:nvSpPr>
            <p:cNvPr id="12" name="テキスト ボックス 2"/>
            <p:cNvSpPr txBox="1">
              <a:spLocks noChangeArrowheads="1"/>
            </p:cNvSpPr>
            <p:nvPr/>
          </p:nvSpPr>
          <p:spPr bwMode="auto">
            <a:xfrm>
              <a:off x="202200" y="74008"/>
              <a:ext cx="1886031" cy="829162"/>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gn="just">
                <a:spcAft>
                  <a:spcPts val="0"/>
                </a:spcAft>
              </a:pPr>
              <a:r>
                <a:rPr lang="ja-JP" altLang="en-US" kern="100" dirty="0" smtClean="0">
                  <a:effectLst/>
                  <a:latin typeface="Times New Roman" panose="02020603050405020304" pitchFamily="18" charset="0"/>
                  <a:ea typeface="ＭＳ 明朝" panose="02020609040205080304" pitchFamily="17" charset="-128"/>
                  <a:cs typeface="Times New Roman" panose="02020603050405020304" pitchFamily="18" charset="0"/>
                </a:rPr>
                <a:t>動作実験</a:t>
              </a:r>
              <a:endParaRPr lang="ja-JP" kern="100" dirty="0">
                <a:effectLst/>
                <a:latin typeface="Times New Roman" panose="02020603050405020304" pitchFamily="18" charset="0"/>
                <a:ea typeface="ＭＳ 明朝" panose="02020609040205080304" pitchFamily="17" charset="-128"/>
                <a:cs typeface="Times New Roman" panose="02020603050405020304" pitchFamily="18" charset="0"/>
              </a:endParaRPr>
            </a:p>
          </p:txBody>
        </p:sp>
        <p:cxnSp>
          <p:nvCxnSpPr>
            <p:cNvPr id="13" name="直線コネクタ 12"/>
            <p:cNvCxnSpPr/>
            <p:nvPr/>
          </p:nvCxnSpPr>
          <p:spPr>
            <a:xfrm>
              <a:off x="0" y="255098"/>
              <a:ext cx="273050" cy="0"/>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14" name="グループ化 13"/>
          <p:cNvGrpSpPr/>
          <p:nvPr/>
        </p:nvGrpSpPr>
        <p:grpSpPr>
          <a:xfrm>
            <a:off x="2699792" y="5463760"/>
            <a:ext cx="3024336" cy="810625"/>
            <a:chOff x="0" y="61508"/>
            <a:chExt cx="3024336" cy="810625"/>
          </a:xfrm>
          <a:noFill/>
        </p:grpSpPr>
        <p:sp>
          <p:nvSpPr>
            <p:cNvPr id="15" name="テキスト ボックス 2"/>
            <p:cNvSpPr txBox="1">
              <a:spLocks noChangeArrowheads="1"/>
            </p:cNvSpPr>
            <p:nvPr/>
          </p:nvSpPr>
          <p:spPr bwMode="auto">
            <a:xfrm>
              <a:off x="202200" y="61508"/>
              <a:ext cx="2822136" cy="810625"/>
            </a:xfrm>
            <a:prstGeom prst="rect">
              <a:avLst/>
            </a:prstGeom>
            <a:grpFill/>
            <a:ln w="9525">
              <a:noFill/>
              <a:miter lim="800000"/>
              <a:headEnd/>
              <a:tailEnd/>
            </a:ln>
          </p:spPr>
          <p:txBody>
            <a:bodyPr rot="0" vert="horz" wrap="square" lIns="91440" tIns="45720" rIns="91440" bIns="45720" anchor="t" anchorCtr="0">
              <a:noAutofit/>
            </a:bodyPr>
            <a:lstStyle/>
            <a:p>
              <a:pPr algn="just">
                <a:spcAft>
                  <a:spcPts val="0"/>
                </a:spcAft>
              </a:pPr>
              <a:r>
                <a:rPr lang="ja-JP" altLang="en-US" kern="100" dirty="0" smtClean="0">
                  <a:effectLst/>
                  <a:latin typeface="Times New Roman" panose="02020603050405020304" pitchFamily="18" charset="0"/>
                  <a:ea typeface="ＭＳ 明朝" panose="02020609040205080304" pitchFamily="17" charset="-128"/>
                  <a:cs typeface="Times New Roman" panose="02020603050405020304" pitchFamily="18" charset="0"/>
                </a:rPr>
                <a:t>シミュレーション結果</a:t>
              </a:r>
              <a:endParaRPr lang="en-US" altLang="ja-JP" kern="100" dirty="0" smtClean="0">
                <a:effectLst/>
                <a:latin typeface="Times New Roman" panose="02020603050405020304" pitchFamily="18" charset="0"/>
                <a:ea typeface="ＭＳ 明朝" panose="02020609040205080304" pitchFamily="17" charset="-128"/>
                <a:cs typeface="Times New Roman" panose="02020603050405020304" pitchFamily="18" charset="0"/>
              </a:endParaRPr>
            </a:p>
            <a:p>
              <a:pPr algn="just">
                <a:spcAft>
                  <a:spcPts val="0"/>
                </a:spcAft>
              </a:pPr>
              <a:endParaRPr lang="ja-JP" kern="100" dirty="0">
                <a:effectLst/>
                <a:latin typeface="Times New Roman" panose="02020603050405020304" pitchFamily="18" charset="0"/>
                <a:ea typeface="ＭＳ 明朝" panose="02020609040205080304" pitchFamily="17" charset="-128"/>
                <a:cs typeface="Times New Roman" panose="02020603050405020304" pitchFamily="18" charset="0"/>
              </a:endParaRPr>
            </a:p>
          </p:txBody>
        </p:sp>
        <p:cxnSp>
          <p:nvCxnSpPr>
            <p:cNvPr id="16" name="直線コネクタ 15"/>
            <p:cNvCxnSpPr/>
            <p:nvPr/>
          </p:nvCxnSpPr>
          <p:spPr>
            <a:xfrm>
              <a:off x="0" y="243114"/>
              <a:ext cx="273050" cy="0"/>
            </a:xfrm>
            <a:prstGeom prst="line">
              <a:avLst/>
            </a:prstGeom>
            <a:ln/>
            <a:effectLst>
              <a:outerShdw blurRad="50800" dist="43000" dir="5400000" rotWithShape="0">
                <a:schemeClr val="bg1">
                  <a:alpha val="40000"/>
                </a:schemeClr>
              </a:outerShdw>
            </a:effectLst>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26735806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動作実験まとめ</a:t>
            </a:r>
            <a:endParaRPr kumimoji="1" lang="ja-JP" altLang="en-US" dirty="0"/>
          </a:p>
        </p:txBody>
      </p:sp>
      <p:sp>
        <p:nvSpPr>
          <p:cNvPr id="3" name="コンテンツ プレースホルダー 2"/>
          <p:cNvSpPr>
            <a:spLocks noGrp="1"/>
          </p:cNvSpPr>
          <p:nvPr>
            <p:ph sz="quarter" idx="1"/>
          </p:nvPr>
        </p:nvSpPr>
        <p:spPr>
          <a:xfrm>
            <a:off x="6228184" y="1219200"/>
            <a:ext cx="2592288" cy="4937760"/>
          </a:xfrm>
        </p:spPr>
        <p:txBody>
          <a:bodyPr>
            <a:normAutofit/>
          </a:bodyPr>
          <a:lstStyle/>
          <a:p>
            <a:r>
              <a:rPr kumimoji="1" lang="ja-JP" altLang="en-US" dirty="0" smtClean="0"/>
              <a:t>パラメータ変動を考慮しない軌道に比べ，パラメータ変動を考慮した軌道のほうが振動を抑制できている</a:t>
            </a:r>
            <a:endParaRPr kumimoji="1" lang="en-US" altLang="ja-JP" dirty="0" smtClean="0"/>
          </a:p>
          <a:p>
            <a:endParaRPr lang="en-US" altLang="ja-JP" dirty="0"/>
          </a:p>
          <a:p>
            <a:pPr marL="0" indent="0">
              <a:buNone/>
            </a:pPr>
            <a:r>
              <a:rPr kumimoji="1" lang="ja-JP" altLang="en-US" dirty="0" smtClean="0"/>
              <a:t>⇒提案手法の有効性を証明</a:t>
            </a:r>
            <a:endParaRPr kumimoji="1" lang="ja-JP" altLang="en-US" dirty="0"/>
          </a:p>
        </p:txBody>
      </p:sp>
      <p:graphicFrame>
        <p:nvGraphicFramePr>
          <p:cNvPr id="4" name="グラフ 3"/>
          <p:cNvGraphicFramePr/>
          <p:nvPr>
            <p:extLst>
              <p:ext uri="{D42A27DB-BD31-4B8C-83A1-F6EECF244321}">
                <p14:modId xmlns:p14="http://schemas.microsoft.com/office/powerpoint/2010/main" val="910780675"/>
              </p:ext>
            </p:extLst>
          </p:nvPr>
        </p:nvGraphicFramePr>
        <p:xfrm>
          <a:off x="467544" y="1340768"/>
          <a:ext cx="5760640" cy="20130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グラフ 4"/>
          <p:cNvGraphicFramePr/>
          <p:nvPr>
            <p:extLst>
              <p:ext uri="{D42A27DB-BD31-4B8C-83A1-F6EECF244321}">
                <p14:modId xmlns:p14="http://schemas.microsoft.com/office/powerpoint/2010/main" val="2560850411"/>
              </p:ext>
            </p:extLst>
          </p:nvPr>
        </p:nvGraphicFramePr>
        <p:xfrm>
          <a:off x="467544" y="3183583"/>
          <a:ext cx="5760640" cy="2013050"/>
        </p:xfrm>
        <a:graphic>
          <a:graphicData uri="http://schemas.openxmlformats.org/drawingml/2006/chart">
            <c:chart xmlns:c="http://schemas.openxmlformats.org/drawingml/2006/chart" xmlns:r="http://schemas.openxmlformats.org/officeDocument/2006/relationships" r:id="rId4"/>
          </a:graphicData>
        </a:graphic>
      </p:graphicFrame>
      <p:grpSp>
        <p:nvGrpSpPr>
          <p:cNvPr id="18" name="グループ化 17"/>
          <p:cNvGrpSpPr/>
          <p:nvPr/>
        </p:nvGrpSpPr>
        <p:grpSpPr>
          <a:xfrm>
            <a:off x="1436440" y="5026397"/>
            <a:ext cx="2088231" cy="829162"/>
            <a:chOff x="0" y="74008"/>
            <a:chExt cx="2088231" cy="829162"/>
          </a:xfrm>
          <a:noFill/>
        </p:grpSpPr>
        <p:sp>
          <p:nvSpPr>
            <p:cNvPr id="19" name="テキスト ボックス 2"/>
            <p:cNvSpPr txBox="1">
              <a:spLocks noChangeArrowheads="1"/>
            </p:cNvSpPr>
            <p:nvPr/>
          </p:nvSpPr>
          <p:spPr bwMode="auto">
            <a:xfrm>
              <a:off x="202200" y="74008"/>
              <a:ext cx="1886031" cy="829162"/>
            </a:xfrm>
            <a:prstGeom prst="rect">
              <a:avLst/>
            </a:prstGeom>
            <a:grpFill/>
            <a:ln w="9525">
              <a:noFill/>
              <a:miter lim="800000"/>
              <a:headEnd/>
              <a:tailEnd/>
            </a:ln>
          </p:spPr>
          <p:txBody>
            <a:bodyPr rot="0" vert="horz" wrap="square" lIns="91440" tIns="45720" rIns="91440" bIns="45720" anchor="t" anchorCtr="0">
              <a:noAutofit/>
            </a:bodyPr>
            <a:lstStyle/>
            <a:p>
              <a:pPr algn="just">
                <a:spcAft>
                  <a:spcPts val="0"/>
                </a:spcAft>
              </a:pPr>
              <a:r>
                <a:rPr lang="en-US" sz="1600" i="1" kern="100" dirty="0">
                  <a:effectLst/>
                  <a:latin typeface="Times New Roman" panose="02020603050405020304" pitchFamily="18" charset="0"/>
                  <a:ea typeface="ＭＳ 明朝" panose="02020609040205080304" pitchFamily="17" charset="-128"/>
                  <a:cs typeface="Times New Roman" panose="02020603050405020304" pitchFamily="18" charset="0"/>
                </a:rPr>
                <a:t>L</a:t>
              </a:r>
              <a:r>
                <a:rPr lang="en-US" sz="1600" kern="100" dirty="0">
                  <a:effectLst/>
                  <a:latin typeface="Times New Roman" panose="02020603050405020304" pitchFamily="18" charset="0"/>
                  <a:ea typeface="ＭＳ 明朝" panose="02020609040205080304" pitchFamily="17" charset="-128"/>
                  <a:cs typeface="Times New Roman" panose="02020603050405020304" pitchFamily="18" charset="0"/>
                </a:rPr>
                <a:t>=0.0[m]</a:t>
              </a:r>
              <a:endParaRPr lang="ja-JP" sz="16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p:txBody>
        </p:sp>
        <p:cxnSp>
          <p:nvCxnSpPr>
            <p:cNvPr id="20" name="直線コネクタ 19"/>
            <p:cNvCxnSpPr/>
            <p:nvPr/>
          </p:nvCxnSpPr>
          <p:spPr>
            <a:xfrm>
              <a:off x="0" y="255098"/>
              <a:ext cx="273050" cy="0"/>
            </a:xfrm>
            <a:prstGeom prst="line">
              <a:avLst/>
            </a:prstGeom>
            <a:grpFill/>
            <a:ln w="25400"/>
          </p:spPr>
          <p:style>
            <a:lnRef idx="1">
              <a:schemeClr val="accent1"/>
            </a:lnRef>
            <a:fillRef idx="0">
              <a:schemeClr val="accent1"/>
            </a:fillRef>
            <a:effectRef idx="0">
              <a:schemeClr val="accent1"/>
            </a:effectRef>
            <a:fontRef idx="minor">
              <a:schemeClr val="tx1"/>
            </a:fontRef>
          </p:style>
        </p:cxnSp>
      </p:grpSp>
      <p:grpSp>
        <p:nvGrpSpPr>
          <p:cNvPr id="21" name="グループ化 20"/>
          <p:cNvGrpSpPr/>
          <p:nvPr/>
        </p:nvGrpSpPr>
        <p:grpSpPr>
          <a:xfrm>
            <a:off x="1436440" y="5332965"/>
            <a:ext cx="1944215" cy="810625"/>
            <a:chOff x="0" y="61508"/>
            <a:chExt cx="1944215" cy="810625"/>
          </a:xfrm>
          <a:noFill/>
        </p:grpSpPr>
        <p:sp>
          <p:nvSpPr>
            <p:cNvPr id="22" name="テキスト ボックス 2"/>
            <p:cNvSpPr txBox="1">
              <a:spLocks noChangeArrowheads="1"/>
            </p:cNvSpPr>
            <p:nvPr/>
          </p:nvSpPr>
          <p:spPr bwMode="auto">
            <a:xfrm>
              <a:off x="202200" y="61508"/>
              <a:ext cx="1742015" cy="810625"/>
            </a:xfrm>
            <a:prstGeom prst="rect">
              <a:avLst/>
            </a:prstGeom>
            <a:grpFill/>
            <a:ln w="9525">
              <a:noFill/>
              <a:miter lim="800000"/>
              <a:headEnd/>
              <a:tailEnd/>
            </a:ln>
          </p:spPr>
          <p:txBody>
            <a:bodyPr rot="0" vert="horz" wrap="square" lIns="91440" tIns="45720" rIns="91440" bIns="45720" anchor="t" anchorCtr="0">
              <a:noAutofit/>
            </a:bodyPr>
            <a:lstStyle/>
            <a:p>
              <a:pPr algn="just">
                <a:spcAft>
                  <a:spcPts val="0"/>
                </a:spcAft>
              </a:pPr>
              <a:r>
                <a:rPr lang="en-US" sz="1600" i="1" kern="100" dirty="0">
                  <a:effectLst/>
                  <a:latin typeface="Times New Roman" panose="02020603050405020304" pitchFamily="18" charset="0"/>
                  <a:ea typeface="ＭＳ 明朝" panose="02020609040205080304" pitchFamily="17" charset="-128"/>
                  <a:cs typeface="Times New Roman" panose="02020603050405020304" pitchFamily="18" charset="0"/>
                </a:rPr>
                <a:t>L</a:t>
              </a:r>
              <a:r>
                <a:rPr lang="en-US" sz="1600" kern="100" dirty="0">
                  <a:effectLst/>
                  <a:latin typeface="Times New Roman" panose="02020603050405020304" pitchFamily="18" charset="0"/>
                  <a:ea typeface="ＭＳ 明朝" panose="02020609040205080304" pitchFamily="17" charset="-128"/>
                  <a:cs typeface="Times New Roman" panose="02020603050405020304" pitchFamily="18" charset="0"/>
                </a:rPr>
                <a:t>=0.3[m]</a:t>
              </a:r>
              <a:endParaRPr lang="ja-JP" sz="16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p:txBody>
        </p:sp>
        <p:cxnSp>
          <p:nvCxnSpPr>
            <p:cNvPr id="23" name="直線コネクタ 22"/>
            <p:cNvCxnSpPr/>
            <p:nvPr/>
          </p:nvCxnSpPr>
          <p:spPr>
            <a:xfrm>
              <a:off x="0" y="243114"/>
              <a:ext cx="273050" cy="0"/>
            </a:xfrm>
            <a:prstGeom prst="line">
              <a:avLst/>
            </a:prstGeom>
            <a:ln/>
            <a:effectLst>
              <a:outerShdw blurRad="50800" dist="43000" dir="5400000" rotWithShape="0">
                <a:schemeClr val="bg1">
                  <a:alpha val="40000"/>
                </a:schemeClr>
              </a:outerShdw>
            </a:effectLst>
          </p:spPr>
          <p:style>
            <a:lnRef idx="3">
              <a:schemeClr val="accent2"/>
            </a:lnRef>
            <a:fillRef idx="0">
              <a:schemeClr val="accent2"/>
            </a:fillRef>
            <a:effectRef idx="2">
              <a:schemeClr val="accent2"/>
            </a:effectRef>
            <a:fontRef idx="minor">
              <a:schemeClr val="tx1"/>
            </a:fontRef>
          </p:style>
        </p:cxnSp>
      </p:grpSp>
      <p:grpSp>
        <p:nvGrpSpPr>
          <p:cNvPr id="24" name="グループ化 23"/>
          <p:cNvGrpSpPr/>
          <p:nvPr/>
        </p:nvGrpSpPr>
        <p:grpSpPr>
          <a:xfrm>
            <a:off x="1436440" y="5639535"/>
            <a:ext cx="1728191" cy="648072"/>
            <a:chOff x="0" y="60513"/>
            <a:chExt cx="1728191" cy="648072"/>
          </a:xfrm>
          <a:noFill/>
          <a:effectLst>
            <a:outerShdw blurRad="50800" dist="50800" dir="5400000" algn="ctr" rotWithShape="0">
              <a:schemeClr val="bg1"/>
            </a:outerShdw>
          </a:effectLst>
        </p:grpSpPr>
        <p:sp>
          <p:nvSpPr>
            <p:cNvPr id="25" name="テキスト ボックス 2"/>
            <p:cNvSpPr txBox="1">
              <a:spLocks noChangeArrowheads="1"/>
            </p:cNvSpPr>
            <p:nvPr/>
          </p:nvSpPr>
          <p:spPr bwMode="auto">
            <a:xfrm>
              <a:off x="202200" y="60513"/>
              <a:ext cx="1525991" cy="648072"/>
            </a:xfrm>
            <a:prstGeom prst="rect">
              <a:avLst/>
            </a:prstGeom>
            <a:grpFill/>
            <a:ln w="9525">
              <a:noFill/>
              <a:miter lim="800000"/>
              <a:headEnd/>
              <a:tailEnd/>
            </a:ln>
          </p:spPr>
          <p:txBody>
            <a:bodyPr rot="0" vert="horz" wrap="square" lIns="91440" tIns="45720" rIns="91440" bIns="45720" anchor="t" anchorCtr="0">
              <a:noAutofit/>
            </a:bodyPr>
            <a:lstStyle/>
            <a:p>
              <a:pPr algn="just">
                <a:spcAft>
                  <a:spcPts val="0"/>
                </a:spcAft>
              </a:pPr>
              <a:r>
                <a:rPr lang="en-US" sz="1600" i="1" kern="100" dirty="0">
                  <a:effectLst/>
                  <a:latin typeface="Times New Roman" panose="02020603050405020304" pitchFamily="18" charset="0"/>
                  <a:ea typeface="ＭＳ 明朝" panose="02020609040205080304" pitchFamily="17" charset="-128"/>
                  <a:cs typeface="Times New Roman" panose="02020603050405020304" pitchFamily="18" charset="0"/>
                </a:rPr>
                <a:t>L</a:t>
              </a:r>
              <a:r>
                <a:rPr lang="en-US" sz="1600" kern="100" dirty="0">
                  <a:effectLst/>
                  <a:latin typeface="Times New Roman" panose="02020603050405020304" pitchFamily="18" charset="0"/>
                  <a:ea typeface="ＭＳ 明朝" panose="02020609040205080304" pitchFamily="17" charset="-128"/>
                  <a:cs typeface="Times New Roman" panose="02020603050405020304" pitchFamily="18" charset="0"/>
                </a:rPr>
                <a:t>=0.5[m]</a:t>
              </a:r>
              <a:endParaRPr lang="ja-JP" sz="16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p:txBody>
        </p:sp>
        <p:cxnSp>
          <p:nvCxnSpPr>
            <p:cNvPr id="26" name="直線コネクタ 25"/>
            <p:cNvCxnSpPr/>
            <p:nvPr/>
          </p:nvCxnSpPr>
          <p:spPr>
            <a:xfrm>
              <a:off x="0" y="236545"/>
              <a:ext cx="273050" cy="0"/>
            </a:xfrm>
            <a:prstGeom prst="line">
              <a:avLst/>
            </a:prstGeom>
            <a:ln w="25400"/>
          </p:spPr>
          <p:style>
            <a:lnRef idx="1">
              <a:schemeClr val="accent4"/>
            </a:lnRef>
            <a:fillRef idx="0">
              <a:schemeClr val="accent4"/>
            </a:fillRef>
            <a:effectRef idx="0">
              <a:schemeClr val="accent4"/>
            </a:effectRef>
            <a:fontRef idx="minor">
              <a:schemeClr val="tx1"/>
            </a:fontRef>
          </p:style>
        </p:cxnSp>
      </p:grpSp>
      <p:grpSp>
        <p:nvGrpSpPr>
          <p:cNvPr id="27" name="グループ化 26"/>
          <p:cNvGrpSpPr/>
          <p:nvPr/>
        </p:nvGrpSpPr>
        <p:grpSpPr>
          <a:xfrm>
            <a:off x="1436440" y="5949280"/>
            <a:ext cx="4596704" cy="829162"/>
            <a:chOff x="0" y="74008"/>
            <a:chExt cx="4596704" cy="829162"/>
          </a:xfrm>
          <a:noFill/>
        </p:grpSpPr>
        <p:sp>
          <p:nvSpPr>
            <p:cNvPr id="28" name="テキスト ボックス 2"/>
            <p:cNvSpPr txBox="1">
              <a:spLocks noChangeArrowheads="1"/>
            </p:cNvSpPr>
            <p:nvPr/>
          </p:nvSpPr>
          <p:spPr bwMode="auto">
            <a:xfrm>
              <a:off x="202200" y="74008"/>
              <a:ext cx="4394504" cy="829162"/>
            </a:xfrm>
            <a:prstGeom prst="rect">
              <a:avLst/>
            </a:prstGeom>
            <a:grpFill/>
            <a:ln w="9525">
              <a:noFill/>
              <a:miter lim="800000"/>
              <a:headEnd/>
              <a:tailEnd/>
            </a:ln>
          </p:spPr>
          <p:txBody>
            <a:bodyPr rot="0" vert="horz" wrap="square" lIns="91440" tIns="45720" rIns="91440" bIns="45720" anchor="t" anchorCtr="0">
              <a:noAutofit/>
            </a:bodyPr>
            <a:lstStyle/>
            <a:p>
              <a:pPr algn="just"/>
              <a:r>
                <a:rPr lang="en-US" altLang="ja-JP" sz="1600" dirty="0">
                  <a:latin typeface="Times New Roman" panose="02020603050405020304" pitchFamily="18" charset="0"/>
                </a:rPr>
                <a:t>Robust optimal trajectory (</a:t>
              </a:r>
              <a:r>
                <a:rPr lang="en-US" altLang="ja-JP" sz="1600" i="1" dirty="0">
                  <a:latin typeface="Times New Roman" panose="02020603050405020304" pitchFamily="18" charset="0"/>
                </a:rPr>
                <a:t>L</a:t>
              </a:r>
              <a:r>
                <a:rPr lang="en-US" altLang="ja-JP" sz="1600" dirty="0">
                  <a:latin typeface="Times New Roman" panose="02020603050405020304" pitchFamily="18" charset="0"/>
                </a:rPr>
                <a:t>=0.1</a:t>
              </a:r>
              <a:r>
                <a:rPr lang="ja-JP" altLang="ja-JP" sz="1600" dirty="0" err="1">
                  <a:latin typeface="Times New Roman" panose="02020603050405020304" pitchFamily="18" charset="0"/>
                </a:rPr>
                <a:t>，</a:t>
              </a:r>
              <a:r>
                <a:rPr lang="en-US" altLang="ja-JP" sz="1600" dirty="0">
                  <a:latin typeface="Times New Roman" panose="02020603050405020304" pitchFamily="18" charset="0"/>
                </a:rPr>
                <a:t>0.5[m])</a:t>
              </a:r>
              <a:endParaRPr lang="ja-JP" altLang="ja-JP" sz="1600" dirty="0">
                <a:latin typeface="Times New Roman" panose="02020603050405020304" pitchFamily="18" charset="0"/>
              </a:endParaRPr>
            </a:p>
            <a:p>
              <a:pPr algn="just">
                <a:spcAft>
                  <a:spcPts val="0"/>
                </a:spcAft>
              </a:pPr>
              <a:endParaRPr lang="ja-JP" sz="1600" kern="100" dirty="0">
                <a:effectLst/>
                <a:latin typeface="Times New Roman" panose="02020603050405020304" pitchFamily="18" charset="0"/>
                <a:ea typeface="ＭＳ 明朝" panose="02020609040205080304" pitchFamily="17" charset="-128"/>
                <a:cs typeface="Times New Roman" panose="02020603050405020304" pitchFamily="18" charset="0"/>
              </a:endParaRPr>
            </a:p>
          </p:txBody>
        </p:sp>
        <p:cxnSp>
          <p:nvCxnSpPr>
            <p:cNvPr id="29" name="直線コネクタ 28"/>
            <p:cNvCxnSpPr/>
            <p:nvPr/>
          </p:nvCxnSpPr>
          <p:spPr>
            <a:xfrm>
              <a:off x="0" y="255098"/>
              <a:ext cx="273050" cy="0"/>
            </a:xfrm>
            <a:prstGeom prst="line">
              <a:avLst/>
            </a:prstGeom>
            <a:ln w="25400"/>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38093569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コンテンツ プレースホルダー 2"/>
          <p:cNvSpPr>
            <a:spLocks noGrp="1"/>
          </p:cNvSpPr>
          <p:nvPr>
            <p:ph sz="quarter" idx="1"/>
          </p:nvPr>
        </p:nvSpPr>
        <p:spPr/>
        <p:txBody>
          <a:bodyPr/>
          <a:lstStyle/>
          <a:p>
            <a:endParaRPr kumimoji="1" lang="en-US" altLang="ja-JP" dirty="0" smtClean="0">
              <a:latin typeface="Times New Roman" panose="02020603050405020304" pitchFamily="18" charset="0"/>
              <a:cs typeface="Times New Roman" panose="02020603050405020304" pitchFamily="18" charset="0"/>
            </a:endParaRPr>
          </a:p>
          <a:p>
            <a:r>
              <a:rPr lang="ja-JP" altLang="en-US" dirty="0" smtClean="0">
                <a:latin typeface="Times New Roman" panose="02020603050405020304" pitchFamily="18" charset="0"/>
                <a:cs typeface="Times New Roman" panose="02020603050405020304" pitchFamily="18" charset="0"/>
              </a:rPr>
              <a:t>正弦波</a:t>
            </a:r>
            <a:r>
              <a:rPr lang="ja-JP" altLang="en-US" dirty="0">
                <a:latin typeface="Times New Roman" panose="02020603050405020304" pitchFamily="18" charset="0"/>
                <a:cs typeface="Times New Roman" panose="02020603050405020304" pitchFamily="18" charset="0"/>
              </a:rPr>
              <a:t>関数とサイクロイド関数を結合させて，ブームの軌道を表現</a:t>
            </a:r>
            <a:r>
              <a:rPr lang="ja-JP" altLang="en-US" dirty="0" smtClean="0">
                <a:latin typeface="Times New Roman" panose="02020603050405020304" pitchFamily="18" charset="0"/>
                <a:cs typeface="Times New Roman" panose="02020603050405020304" pitchFamily="18" charset="0"/>
              </a:rPr>
              <a:t>した</a:t>
            </a:r>
            <a:endParaRPr lang="en-US" altLang="ja-JP" dirty="0" smtClean="0">
              <a:latin typeface="Times New Roman" panose="02020603050405020304" pitchFamily="18" charset="0"/>
              <a:cs typeface="Times New Roman" panose="02020603050405020304" pitchFamily="18" charset="0"/>
            </a:endParaRPr>
          </a:p>
          <a:p>
            <a:endParaRPr lang="en-US" altLang="ja-JP" dirty="0">
              <a:latin typeface="Times New Roman" panose="02020603050405020304" pitchFamily="18" charset="0"/>
              <a:cs typeface="Times New Roman" panose="02020603050405020304" pitchFamily="18" charset="0"/>
            </a:endParaRPr>
          </a:p>
          <a:p>
            <a:r>
              <a:rPr lang="ja-JP" altLang="en-US" dirty="0" smtClean="0">
                <a:latin typeface="Times New Roman" panose="02020603050405020304" pitchFamily="18" charset="0"/>
                <a:cs typeface="Times New Roman" panose="02020603050405020304" pitchFamily="18" charset="0"/>
              </a:rPr>
              <a:t>正弦波</a:t>
            </a:r>
            <a:r>
              <a:rPr lang="ja-JP" altLang="en-US" dirty="0">
                <a:latin typeface="Times New Roman" panose="02020603050405020304" pitchFamily="18" charset="0"/>
                <a:cs typeface="Times New Roman" panose="02020603050405020304" pitchFamily="18" charset="0"/>
              </a:rPr>
              <a:t>関数の係数</a:t>
            </a:r>
            <a:r>
              <a:rPr lang="ja-JP" altLang="en-US" dirty="0" smtClean="0">
                <a:latin typeface="Times New Roman" panose="02020603050405020304" pitchFamily="18" charset="0"/>
                <a:cs typeface="Times New Roman" panose="02020603050405020304" pitchFamily="18" charset="0"/>
              </a:rPr>
              <a:t>をチューニング</a:t>
            </a:r>
            <a:r>
              <a:rPr lang="ja-JP" altLang="en-US" dirty="0">
                <a:latin typeface="Times New Roman" panose="02020603050405020304" pitchFamily="18" charset="0"/>
                <a:cs typeface="Times New Roman" panose="02020603050405020304" pitchFamily="18" charset="0"/>
              </a:rPr>
              <a:t>することにより，残留振動の抑制を行う最適化軌道の生成を行った</a:t>
            </a:r>
            <a:endParaRPr kumimoji="1" lang="en-US" altLang="ja-JP" dirty="0" smtClean="0">
              <a:latin typeface="Times New Roman" panose="02020603050405020304" pitchFamily="18" charset="0"/>
              <a:cs typeface="Times New Roman" panose="02020603050405020304" pitchFamily="18" charset="0"/>
            </a:endParaRPr>
          </a:p>
          <a:p>
            <a:endParaRPr kumimoji="1" lang="en-US" altLang="ja-JP" dirty="0" smtClean="0">
              <a:latin typeface="Times New Roman" panose="02020603050405020304" pitchFamily="18" charset="0"/>
              <a:cs typeface="Times New Roman" panose="02020603050405020304" pitchFamily="18" charset="0"/>
            </a:endParaRPr>
          </a:p>
          <a:p>
            <a:r>
              <a:rPr kumimoji="1" lang="ja-JP" altLang="en-US" dirty="0" smtClean="0">
                <a:latin typeface="Times New Roman" panose="02020603050405020304" pitchFamily="18" charset="0"/>
                <a:cs typeface="Times New Roman" panose="02020603050405020304" pitchFamily="18" charset="0"/>
              </a:rPr>
              <a:t>荷の位置</a:t>
            </a:r>
            <a:r>
              <a:rPr kumimoji="1" lang="en-US" altLang="ja-JP" dirty="0" smtClean="0">
                <a:latin typeface="Times New Roman" panose="02020603050405020304" pitchFamily="18" charset="0"/>
                <a:cs typeface="Times New Roman" panose="02020603050405020304" pitchFamily="18" charset="0"/>
              </a:rPr>
              <a:t>L</a:t>
            </a:r>
            <a:r>
              <a:rPr kumimoji="1" lang="ja-JP" altLang="en-US" dirty="0" smtClean="0">
                <a:latin typeface="Times New Roman" panose="02020603050405020304" pitchFamily="18" charset="0"/>
                <a:cs typeface="Times New Roman" panose="02020603050405020304" pitchFamily="18" charset="0"/>
              </a:rPr>
              <a:t>をパラメータとするパラメータ変動を考慮したロバストな軌道の生成に成功した</a:t>
            </a:r>
            <a:endParaRPr kumimoji="1" lang="ja-JP"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32824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3" name="コンテンツ プレースホルダー 2"/>
          <p:cNvSpPr>
            <a:spLocks noGrp="1"/>
          </p:cNvSpPr>
          <p:nvPr>
            <p:ph sz="quarter" idx="1"/>
          </p:nvPr>
        </p:nvSpPr>
        <p:spPr>
          <a:xfrm>
            <a:off x="457200" y="1219200"/>
            <a:ext cx="4546848" cy="4937760"/>
          </a:xfrm>
        </p:spPr>
        <p:txBody>
          <a:bodyPr/>
          <a:lstStyle/>
          <a:p>
            <a:r>
              <a:rPr kumimoji="1" lang="ja-JP" altLang="en-US" dirty="0" smtClean="0"/>
              <a:t>旋回クレーンは旋回中および旋回終了後に残留振動が発生する</a:t>
            </a:r>
            <a:endParaRPr kumimoji="1" lang="en-US" altLang="ja-JP" dirty="0" smtClean="0"/>
          </a:p>
          <a:p>
            <a:endParaRPr lang="en-US" altLang="ja-JP" dirty="0"/>
          </a:p>
          <a:p>
            <a:r>
              <a:rPr kumimoji="1" lang="ja-JP" altLang="en-US" dirty="0" smtClean="0"/>
              <a:t>熟練の</a:t>
            </a:r>
            <a:r>
              <a:rPr lang="ja-JP" altLang="en-US" dirty="0" smtClean="0"/>
              <a:t>オペレーターは長年の経験から、荷揺れを制御する</a:t>
            </a:r>
            <a:endParaRPr lang="en-US" altLang="ja-JP" dirty="0" smtClean="0"/>
          </a:p>
          <a:p>
            <a:endParaRPr lang="en-US" altLang="ja-JP" dirty="0"/>
          </a:p>
          <a:p>
            <a:r>
              <a:rPr lang="ja-JP" altLang="en-US" dirty="0" smtClean="0"/>
              <a:t>機械学習を用いた荷揺れ制御法の考案</a:t>
            </a:r>
            <a:endParaRPr lang="en-US" altLang="ja-JP"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048" y="1844823"/>
            <a:ext cx="4019459" cy="2990669"/>
          </a:xfrm>
          <a:prstGeom prst="rect">
            <a:avLst/>
          </a:prstGeom>
        </p:spPr>
      </p:pic>
    </p:spTree>
    <p:extLst>
      <p:ext uri="{BB962C8B-B14F-4D97-AF65-F5344CB8AC3E}">
        <p14:creationId xmlns:p14="http://schemas.microsoft.com/office/powerpoint/2010/main" val="11681892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補足①</a:t>
            </a:r>
            <a:r>
              <a:rPr lang="en-US" altLang="ja-JP" dirty="0" smtClean="0"/>
              <a:t>(PSO</a:t>
            </a:r>
            <a:r>
              <a:rPr lang="ja-JP" altLang="en-US" dirty="0" smtClean="0"/>
              <a:t>によるチューニング</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sz="quarter" idx="1"/>
              </p:nvPr>
            </p:nvSpPr>
            <p:spPr/>
            <p:txBody>
              <a:bodyPr/>
              <a:lstStyle/>
              <a:p>
                <a:r>
                  <a:rPr kumimoji="1" lang="ja-JP" altLang="en-US" dirty="0" smtClean="0">
                    <a:latin typeface="Times New Roman" panose="02020603050405020304" pitchFamily="18" charset="0"/>
                  </a:rPr>
                  <a:t>粒子群最適化</a:t>
                </a:r>
                <a:r>
                  <a:rPr kumimoji="1" lang="en-US" altLang="ja-JP" dirty="0" smtClean="0">
                    <a:latin typeface="Times New Roman" panose="02020603050405020304" pitchFamily="18" charset="0"/>
                  </a:rPr>
                  <a:t>(Particle</a:t>
                </a:r>
                <a:r>
                  <a:rPr lang="ja-JP" altLang="en-US" dirty="0">
                    <a:latin typeface="Times New Roman" panose="02020603050405020304" pitchFamily="18" charset="0"/>
                  </a:rPr>
                  <a:t> </a:t>
                </a:r>
                <a:r>
                  <a:rPr lang="en-US" altLang="ja-JP" dirty="0" smtClean="0">
                    <a:latin typeface="Times New Roman" panose="02020603050405020304" pitchFamily="18" charset="0"/>
                  </a:rPr>
                  <a:t>Swarm Optimization: PSO</a:t>
                </a:r>
                <a:r>
                  <a:rPr kumimoji="1" lang="en-US" altLang="ja-JP" dirty="0" smtClean="0">
                    <a:latin typeface="Times New Roman" panose="02020603050405020304" pitchFamily="18" charset="0"/>
                  </a:rPr>
                  <a:t>)</a:t>
                </a:r>
                <a:r>
                  <a:rPr kumimoji="1" lang="ja-JP" altLang="en-US" dirty="0" smtClean="0">
                    <a:latin typeface="Times New Roman" panose="02020603050405020304" pitchFamily="18" charset="0"/>
                  </a:rPr>
                  <a:t>により、</a:t>
                </a:r>
                <a14:m>
                  <m:oMath xmlns:m="http://schemas.openxmlformats.org/officeDocument/2006/math">
                    <m:sSub>
                      <m:sSubPr>
                        <m:ctrlPr>
                          <a:rPr lang="en-US" altLang="ja-JP" i="1">
                            <a:latin typeface="Cambria Math" charset="0"/>
                          </a:rPr>
                        </m:ctrlPr>
                      </m:sSubPr>
                      <m:e>
                        <m:r>
                          <a:rPr lang="en-US" altLang="ja-JP" i="1">
                            <a:latin typeface="Cambria Math"/>
                          </a:rPr>
                          <m:t>𝑎</m:t>
                        </m:r>
                      </m:e>
                      <m:sub>
                        <m:r>
                          <a:rPr lang="en-US" altLang="ja-JP" i="1">
                            <a:latin typeface="Cambria Math" panose="02040503050406030204" pitchFamily="18" charset="0"/>
                          </a:rPr>
                          <m:t>𝑛</m:t>
                        </m:r>
                      </m:sub>
                    </m:sSub>
                  </m:oMath>
                </a14:m>
                <a:r>
                  <a:rPr kumimoji="1" lang="ja-JP" altLang="en-US" dirty="0" smtClean="0">
                    <a:latin typeface="Times New Roman" panose="02020603050405020304" pitchFamily="18" charset="0"/>
                  </a:rPr>
                  <a:t>をチューニングする</a:t>
                </a:r>
                <a:endParaRPr kumimoji="1" lang="en-US" altLang="ja-JP" dirty="0" smtClean="0">
                  <a:latin typeface="Times New Roman" panose="02020603050405020304" pitchFamily="18" charset="0"/>
                </a:endParaRPr>
              </a:p>
              <a:p>
                <a:endParaRPr lang="en-US" altLang="ja-JP" dirty="0">
                  <a:latin typeface="Times New Roman" panose="02020603050405020304" pitchFamily="18" charset="0"/>
                </a:endParaRPr>
              </a:p>
              <a:p>
                <a:r>
                  <a:rPr kumimoji="1" lang="ja-JP" altLang="en-US" dirty="0" smtClean="0">
                    <a:latin typeface="Times New Roman" panose="02020603050405020304" pitchFamily="18" charset="0"/>
                  </a:rPr>
                  <a:t>評価関数</a:t>
                </a:r>
                <a:r>
                  <a:rPr kumimoji="1" lang="en-US" altLang="ja-JP" i="1" dirty="0" smtClean="0">
                    <a:latin typeface="Times New Roman" panose="02020603050405020304" pitchFamily="18" charset="0"/>
                  </a:rPr>
                  <a:t>F</a:t>
                </a:r>
                <a:r>
                  <a:rPr lang="ja-JP" altLang="en-US" dirty="0" smtClean="0">
                    <a:latin typeface="Times New Roman" panose="02020603050405020304" pitchFamily="18" charset="0"/>
                  </a:rPr>
                  <a:t>が最小となる</a:t>
                </a:r>
                <a14:m>
                  <m:oMath xmlns:m="http://schemas.openxmlformats.org/officeDocument/2006/math">
                    <m:sSub>
                      <m:sSubPr>
                        <m:ctrlPr>
                          <a:rPr lang="en-US" altLang="ja-JP" i="1">
                            <a:latin typeface="Cambria Math" charset="0"/>
                          </a:rPr>
                        </m:ctrlPr>
                      </m:sSubPr>
                      <m:e>
                        <m:r>
                          <a:rPr lang="en-US" altLang="ja-JP" i="1">
                            <a:latin typeface="Cambria Math"/>
                          </a:rPr>
                          <m:t>𝑎</m:t>
                        </m:r>
                      </m:e>
                      <m:sub>
                        <m:r>
                          <a:rPr lang="en-US" altLang="ja-JP" i="1">
                            <a:latin typeface="Cambria Math" panose="02040503050406030204" pitchFamily="18" charset="0"/>
                          </a:rPr>
                          <m:t>𝑛</m:t>
                        </m:r>
                      </m:sub>
                    </m:sSub>
                  </m:oMath>
                </a14:m>
                <a:r>
                  <a:rPr lang="ja-JP" altLang="en-US" dirty="0" smtClean="0">
                    <a:latin typeface="Times New Roman" panose="02020603050405020304" pitchFamily="18" charset="0"/>
                  </a:rPr>
                  <a:t>を探索</a:t>
                </a:r>
                <a:endParaRPr lang="en-US" altLang="ja-JP" dirty="0">
                  <a:latin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ja-JP" i="1">
                          <a:latin typeface="Cambria Math" panose="02040503050406030204" pitchFamily="18" charset="0"/>
                        </a:rPr>
                        <m:t>𝐹</m:t>
                      </m:r>
                      <m:r>
                        <a:rPr lang="en-US" altLang="ja-JP" i="1">
                          <a:latin typeface="Cambria Math" panose="02040503050406030204" pitchFamily="18" charset="0"/>
                        </a:rPr>
                        <m:t>=</m:t>
                      </m:r>
                      <m:nary>
                        <m:naryPr>
                          <m:chr m:val="∑"/>
                          <m:ctrlPr>
                            <a:rPr lang="ja-JP" altLang="ja-JP" i="1">
                              <a:latin typeface="Cambria Math" charset="0"/>
                            </a:rPr>
                          </m:ctrlPr>
                        </m:naryPr>
                        <m:sub>
                          <m: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𝐼</m:t>
                          </m:r>
                        </m:sup>
                        <m:e>
                          <m:d>
                            <m:dPr>
                              <m:begChr m:val="|"/>
                              <m:endChr m:val="|"/>
                              <m:ctrlPr>
                                <a:rPr lang="ja-JP" altLang="ja-JP" i="1">
                                  <a:latin typeface="Cambria Math" charset="0"/>
                                </a:rPr>
                              </m:ctrlPr>
                            </m:dPr>
                            <m:e>
                              <m:sSub>
                                <m:sSubPr>
                                  <m:ctrlPr>
                                    <a:rPr lang="ja-JP" altLang="ja-JP" i="1">
                                      <a:latin typeface="Cambria Math" charset="0"/>
                                    </a:rPr>
                                  </m:ctrlPr>
                                </m:sSubPr>
                                <m:e>
                                  <m:r>
                                    <a:rPr lang="en-US" altLang="ja-JP" i="1">
                                      <a:latin typeface="Cambria Math" panose="02040503050406030204" pitchFamily="18" charset="0"/>
                                    </a:rPr>
                                    <m:t>𝜃</m:t>
                                  </m:r>
                                </m:e>
                                <m:sub>
                                  <m:r>
                                    <a:rPr lang="en-US" altLang="ja-JP" i="1">
                                      <a:latin typeface="Cambria Math" panose="02040503050406030204" pitchFamily="18" charset="0"/>
                                    </a:rPr>
                                    <m:t>1</m:t>
                                  </m:r>
                                  <m:r>
                                    <a:rPr lang="en-US" altLang="ja-JP" i="1">
                                      <a:latin typeface="Cambria Math" panose="02040503050406030204" pitchFamily="18" charset="0"/>
                                    </a:rPr>
                                    <m:t>𝑖</m:t>
                                  </m:r>
                                </m:sub>
                              </m:sSub>
                            </m:e>
                          </m:d>
                        </m:e>
                      </m:nary>
                      <m:r>
                        <a:rPr lang="en-US" altLang="ja-JP" i="1">
                          <a:latin typeface="Cambria Math" panose="02040503050406030204" pitchFamily="18" charset="0"/>
                        </a:rPr>
                        <m:t>+</m:t>
                      </m:r>
                      <m:nary>
                        <m:naryPr>
                          <m:chr m:val="∑"/>
                          <m:ctrlPr>
                            <a:rPr lang="ja-JP" altLang="ja-JP" i="1">
                              <a:latin typeface="Cambria Math" charset="0"/>
                            </a:rPr>
                          </m:ctrlPr>
                        </m:naryPr>
                        <m:sub>
                          <m:r>
                            <a:rPr lang="en-US" altLang="ja-JP" i="1">
                              <a:latin typeface="Cambria Math" panose="02040503050406030204" pitchFamily="18" charset="0"/>
                            </a:rPr>
                            <m:t>𝑖</m:t>
                          </m:r>
                          <m:r>
                            <a:rPr lang="en-US" altLang="ja-JP" i="1">
                              <a:latin typeface="Cambria Math" panose="02040503050406030204" pitchFamily="18" charset="0"/>
                            </a:rPr>
                            <m:t>=1</m:t>
                          </m:r>
                        </m:sub>
                        <m:sup>
                          <m:r>
                            <a:rPr lang="en-US" altLang="ja-JP" i="1">
                              <a:latin typeface="Cambria Math" panose="02040503050406030204" pitchFamily="18" charset="0"/>
                            </a:rPr>
                            <m:t>𝐼</m:t>
                          </m:r>
                        </m:sup>
                        <m:e>
                          <m:d>
                            <m:dPr>
                              <m:begChr m:val="|"/>
                              <m:endChr m:val="|"/>
                              <m:ctrlPr>
                                <a:rPr lang="ja-JP" altLang="ja-JP" i="1">
                                  <a:latin typeface="Cambria Math" charset="0"/>
                                </a:rPr>
                              </m:ctrlPr>
                            </m:dPr>
                            <m:e>
                              <m:sSub>
                                <m:sSubPr>
                                  <m:ctrlPr>
                                    <a:rPr lang="ja-JP" altLang="ja-JP" i="1">
                                      <a:latin typeface="Cambria Math" charset="0"/>
                                    </a:rPr>
                                  </m:ctrlPr>
                                </m:sSubPr>
                                <m:e>
                                  <m:r>
                                    <a:rPr lang="en-US" altLang="ja-JP" i="1">
                                      <a:latin typeface="Cambria Math" panose="02040503050406030204" pitchFamily="18" charset="0"/>
                                    </a:rPr>
                                    <m:t>𝜃</m:t>
                                  </m:r>
                                </m:e>
                                <m:sub>
                                  <m:r>
                                    <a:rPr lang="en-US" altLang="ja-JP" i="1">
                                      <a:latin typeface="Cambria Math" panose="02040503050406030204" pitchFamily="18" charset="0"/>
                                    </a:rPr>
                                    <m:t>2</m:t>
                                  </m:r>
                                  <m:r>
                                    <a:rPr lang="en-US" altLang="ja-JP" i="1">
                                      <a:latin typeface="Cambria Math" panose="02040503050406030204" pitchFamily="18" charset="0"/>
                                    </a:rPr>
                                    <m:t>𝑖</m:t>
                                  </m:r>
                                </m:sub>
                              </m:sSub>
                            </m:e>
                          </m:d>
                        </m:e>
                      </m:nary>
                      <m:r>
                        <a:rPr lang="ja-JP" altLang="ja-JP" i="1">
                          <a:latin typeface="Cambria Math" panose="02040503050406030204" pitchFamily="18" charset="0"/>
                        </a:rPr>
                        <m:t>，</m:t>
                      </m:r>
                      <m:r>
                        <a:rPr lang="en-US" altLang="ja-JP" i="1">
                          <a:latin typeface="Cambria Math" panose="02040503050406030204" pitchFamily="18" charset="0"/>
                        </a:rPr>
                        <m:t>𝐼</m:t>
                      </m:r>
                      <m:r>
                        <a:rPr lang="en-US" altLang="ja-JP" i="1">
                          <a:latin typeface="Cambria Math" panose="02040503050406030204" pitchFamily="18" charset="0"/>
                        </a:rPr>
                        <m:t>=(</m:t>
                      </m:r>
                      <m:sSub>
                        <m:sSubPr>
                          <m:ctrlPr>
                            <a:rPr lang="ja-JP" altLang="ja-JP" i="1">
                              <a:latin typeface="Cambria Math" charset="0"/>
                            </a:rPr>
                          </m:ctrlPr>
                        </m:sSubPr>
                        <m:e>
                          <m:r>
                            <a:rPr lang="en-US" altLang="ja-JP" i="1">
                              <a:latin typeface="Cambria Math" panose="02040503050406030204" pitchFamily="18" charset="0"/>
                            </a:rPr>
                            <m:t>𝑇</m:t>
                          </m:r>
                        </m:e>
                        <m:sub>
                          <m:r>
                            <a:rPr lang="en-US" altLang="ja-JP" i="1">
                              <a:latin typeface="Cambria Math" panose="02040503050406030204" pitchFamily="18" charset="0"/>
                            </a:rPr>
                            <m:t>𝐸</m:t>
                          </m:r>
                        </m:sub>
                      </m:sSub>
                      <m:r>
                        <a:rPr lang="en-US" altLang="ja-JP" i="1">
                          <a:latin typeface="Cambria Math" panose="02040503050406030204" pitchFamily="18" charset="0"/>
                        </a:rPr>
                        <m:t>+2)/</m:t>
                      </m:r>
                      <m:r>
                        <a:rPr lang="el-GR" altLang="ja-JP" i="1">
                          <a:latin typeface="Cambria Math" panose="02040503050406030204" pitchFamily="18" charset="0"/>
                        </a:rPr>
                        <m:t>𝛥</m:t>
                      </m:r>
                      <m:r>
                        <a:rPr lang="en-US" altLang="ja-JP" i="1">
                          <a:latin typeface="Cambria Math" panose="02040503050406030204" pitchFamily="18" charset="0"/>
                        </a:rPr>
                        <m:t>𝑡</m:t>
                      </m:r>
                    </m:oMath>
                  </m:oMathPara>
                </a14:m>
                <a:endParaRPr lang="en-US" altLang="ja-JP" dirty="0" smtClean="0">
                  <a:latin typeface="Times New Roman" panose="02020603050405020304" pitchFamily="18" charset="0"/>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sz="quarter" idx="1"/>
              </p:nvPr>
            </p:nvSpPr>
            <p:spPr>
              <a:blipFill rotWithShape="0">
                <a:blip r:embed="rId3"/>
                <a:stretch>
                  <a:fillRect l="-667" t="-1358" r="-2815"/>
                </a:stretch>
              </a:blipFill>
            </p:spPr>
            <p:txBody>
              <a:bodyPr/>
              <a:lstStyle/>
              <a:p>
                <a:r>
                  <a:rPr lang="ja-JP" altLang="en-US">
                    <a:noFill/>
                  </a:rPr>
                  <a:t> </a:t>
                </a:r>
              </a:p>
            </p:txBody>
          </p:sp>
        </mc:Fallback>
      </mc:AlternateContent>
      <p:sp>
        <p:nvSpPr>
          <p:cNvPr id="4" name="角丸四角形吹き出し 3"/>
          <p:cNvSpPr/>
          <p:nvPr/>
        </p:nvSpPr>
        <p:spPr>
          <a:xfrm>
            <a:off x="629816" y="4725144"/>
            <a:ext cx="7884368" cy="648072"/>
          </a:xfrm>
          <a:prstGeom prst="wedgeRoundRectCallout">
            <a:avLst>
              <a:gd name="adj1" fmla="val -19315"/>
              <a:gd name="adj2" fmla="val -1250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ja-JP" sz="2400"/>
              <a:t>旋回開始から位置決め後</a:t>
            </a:r>
            <a:r>
              <a:rPr lang="en-US" altLang="ja-JP" sz="2400"/>
              <a:t>2s</a:t>
            </a:r>
            <a:r>
              <a:rPr lang="ja-JP" altLang="ja-JP" sz="2400"/>
              <a:t>間までの揺れ角の絶対値の和</a:t>
            </a:r>
            <a:endParaRPr kumimoji="1" lang="ja-JP" altLang="en-US" sz="2400"/>
          </a:p>
        </p:txBody>
      </p:sp>
    </p:spTree>
    <p:extLst>
      <p:ext uri="{BB962C8B-B14F-4D97-AF65-F5344CB8AC3E}">
        <p14:creationId xmlns:p14="http://schemas.microsoft.com/office/powerpoint/2010/main" val="36293856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補足②</a:t>
            </a:r>
            <a:r>
              <a:rPr kumimoji="1" lang="en-US" altLang="ja-JP" dirty="0" smtClean="0"/>
              <a:t>(</a:t>
            </a:r>
            <a:r>
              <a:rPr kumimoji="1" lang="ja-JP" altLang="en-US" dirty="0" smtClean="0"/>
              <a:t>パラメータ変動を考慮した軌道</a:t>
            </a:r>
            <a:r>
              <a:rPr lang="en-US" altLang="ja-JP" dirty="0"/>
              <a:t>)</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sz="quarter" idx="1"/>
              </p:nvPr>
            </p:nvSpPr>
            <p:spPr/>
            <p:txBody>
              <a:bodyPr>
                <a:normAutofit/>
              </a:bodyPr>
              <a:lstStyle/>
              <a:p>
                <a:r>
                  <a:rPr kumimoji="1" lang="en-US" altLang="ja-JP" dirty="0" smtClean="0">
                    <a:latin typeface="Times New Roman" panose="02020603050405020304" pitchFamily="18" charset="0"/>
                  </a:rPr>
                  <a:t>PSO</a:t>
                </a:r>
                <a:r>
                  <a:rPr kumimoji="1" lang="ja-JP" altLang="en-US" dirty="0" smtClean="0">
                    <a:latin typeface="Times New Roman" panose="02020603050405020304" pitchFamily="18" charset="0"/>
                  </a:rPr>
                  <a:t>の評価関数</a:t>
                </a:r>
                <a:r>
                  <a:rPr kumimoji="1" lang="en-US" altLang="ja-JP" i="1" dirty="0" smtClean="0">
                    <a:latin typeface="Times New Roman" panose="02020603050405020304" pitchFamily="18" charset="0"/>
                  </a:rPr>
                  <a:t>F</a:t>
                </a:r>
                <a:r>
                  <a:rPr kumimoji="1" lang="ja-JP" altLang="en-US" dirty="0" smtClean="0">
                    <a:latin typeface="Times New Roman" panose="02020603050405020304" pitchFamily="18" charset="0"/>
                  </a:rPr>
                  <a:t>を更新する</a:t>
                </a:r>
                <a:endParaRPr kumimoji="1" lang="en-US" altLang="ja-JP" dirty="0" smtClean="0">
                  <a:latin typeface="Times New Roman" panose="02020603050405020304" pitchFamily="18" charset="0"/>
                </a:endParaRPr>
              </a:p>
              <a:p>
                <a:endParaRPr kumimoji="1" lang="en-US" altLang="ja-JP" dirty="0" smtClean="0">
                  <a:latin typeface="Times New Roman" panose="02020603050405020304" pitchFamily="18" charset="0"/>
                </a:endParaRPr>
              </a:p>
              <a:p>
                <a:pPr marL="0" indent="0">
                  <a:buNone/>
                </a:pPr>
                <a14:m>
                  <m:oMathPara xmlns:m="http://schemas.openxmlformats.org/officeDocument/2006/math">
                    <m:oMathParaPr>
                      <m:jc m:val="center"/>
                    </m:oMathParaPr>
                    <m:oMath xmlns:m="http://schemas.openxmlformats.org/officeDocument/2006/math">
                      <m:r>
                        <a:rPr lang="en-US" altLang="ja-JP" sz="2000" b="0" i="1" smtClean="0">
                          <a:latin typeface="Cambria Math"/>
                        </a:rPr>
                        <m:t>𝐹</m:t>
                      </m:r>
                      <m:r>
                        <a:rPr lang="en-US" altLang="ja-JP" sz="2000" b="0" i="1" smtClean="0">
                          <a:latin typeface="Cambria Math"/>
                        </a:rPr>
                        <m:t>=</m:t>
                      </m:r>
                      <m:d>
                        <m:dPr>
                          <m:begChr m:val="{"/>
                          <m:endChr m:val="}"/>
                          <m:ctrlPr>
                            <a:rPr lang="ja-JP" altLang="ja-JP" sz="2000" i="1">
                              <a:latin typeface="Cambria Math" charset="0"/>
                            </a:rPr>
                          </m:ctrlPr>
                        </m:dPr>
                        <m:e>
                          <m:d>
                            <m:dPr>
                              <m:begChr m:val="|"/>
                              <m:endChr m:val="|"/>
                              <m:ctrlPr>
                                <a:rPr lang="ja-JP" altLang="ja-JP" sz="2000" i="1">
                                  <a:latin typeface="Cambria Math" charset="0"/>
                                </a:rPr>
                              </m:ctrlPr>
                            </m:dPr>
                            <m:e>
                              <m:sSub>
                                <m:sSubPr>
                                  <m:ctrlPr>
                                    <a:rPr lang="ja-JP" altLang="ja-JP" sz="2000" i="1">
                                      <a:latin typeface="Cambria Math" charset="0"/>
                                    </a:rPr>
                                  </m:ctrlPr>
                                </m:sSubPr>
                                <m:e>
                                  <m:r>
                                    <a:rPr lang="en-US" altLang="ja-JP" sz="2000" i="1">
                                      <a:latin typeface="Cambria Math"/>
                                    </a:rPr>
                                    <m:t>𝜃</m:t>
                                  </m:r>
                                </m:e>
                                <m:sub>
                                  <m:r>
                                    <a:rPr lang="en-US" altLang="ja-JP" sz="2000" i="1">
                                      <a:latin typeface="Cambria Math"/>
                                    </a:rPr>
                                    <m:t>1</m:t>
                                  </m:r>
                                </m:sub>
                              </m:sSub>
                              <m:r>
                                <a:rPr lang="en-US" altLang="ja-JP" sz="2000" i="1">
                                  <a:latin typeface="Cambria Math"/>
                                </a:rPr>
                                <m:t>𝑚𝑎𝑥</m:t>
                              </m:r>
                            </m:e>
                          </m:d>
                          <m:r>
                            <a:rPr lang="en-US" altLang="ja-JP" sz="2000" i="1">
                              <a:latin typeface="Cambria Math"/>
                            </a:rPr>
                            <m:t>+</m:t>
                          </m:r>
                          <m:d>
                            <m:dPr>
                              <m:begChr m:val="|"/>
                              <m:endChr m:val="|"/>
                              <m:ctrlPr>
                                <a:rPr lang="ja-JP" altLang="ja-JP" sz="2000" i="1">
                                  <a:latin typeface="Cambria Math" charset="0"/>
                                </a:rPr>
                              </m:ctrlPr>
                            </m:dPr>
                            <m:e>
                              <m:sSub>
                                <m:sSubPr>
                                  <m:ctrlPr>
                                    <a:rPr lang="ja-JP" altLang="ja-JP" sz="2000" i="1">
                                      <a:latin typeface="Cambria Math" charset="0"/>
                                    </a:rPr>
                                  </m:ctrlPr>
                                </m:sSubPr>
                                <m:e>
                                  <m:r>
                                    <a:rPr lang="en-US" altLang="ja-JP" sz="2000" i="1">
                                      <a:latin typeface="Cambria Math"/>
                                    </a:rPr>
                                    <m:t>𝜃</m:t>
                                  </m:r>
                                </m:e>
                                <m:sub>
                                  <m:r>
                                    <a:rPr lang="en-US" altLang="ja-JP" sz="2000" i="1">
                                      <a:latin typeface="Cambria Math"/>
                                    </a:rPr>
                                    <m:t>2</m:t>
                                  </m:r>
                                </m:sub>
                              </m:sSub>
                              <m:r>
                                <a:rPr lang="en-US" altLang="ja-JP" sz="2000" i="1">
                                  <a:latin typeface="Cambria Math"/>
                                </a:rPr>
                                <m:t>𝑚𝑎𝑥</m:t>
                              </m:r>
                            </m:e>
                          </m:d>
                          <m:r>
                            <a:rPr lang="en-US" altLang="ja-JP" sz="2000" i="1">
                              <a:latin typeface="Cambria Math"/>
                            </a:rPr>
                            <m:t>(</m:t>
                          </m:r>
                          <m:r>
                            <a:rPr lang="en-US" altLang="ja-JP" sz="2000" i="1">
                              <a:latin typeface="Cambria Math"/>
                            </a:rPr>
                            <m:t>𝐿</m:t>
                          </m:r>
                          <m:r>
                            <a:rPr lang="en-US" altLang="ja-JP" sz="2000" i="1">
                              <a:latin typeface="Cambria Math"/>
                            </a:rPr>
                            <m:t>=0.1)</m:t>
                          </m:r>
                        </m:e>
                      </m:d>
                      <m:r>
                        <a:rPr lang="en-US" altLang="ja-JP" sz="2000" b="0" i="1" smtClean="0">
                          <a:latin typeface="Cambria Math"/>
                        </a:rPr>
                        <m:t>+</m:t>
                      </m:r>
                      <m:d>
                        <m:dPr>
                          <m:begChr m:val="{"/>
                          <m:endChr m:val="}"/>
                          <m:ctrlPr>
                            <a:rPr lang="ja-JP" altLang="ja-JP" sz="2000" i="1">
                              <a:latin typeface="Cambria Math" charset="0"/>
                            </a:rPr>
                          </m:ctrlPr>
                        </m:dPr>
                        <m:e>
                          <m:d>
                            <m:dPr>
                              <m:begChr m:val="|"/>
                              <m:endChr m:val="|"/>
                              <m:ctrlPr>
                                <a:rPr lang="ja-JP" altLang="ja-JP" sz="2000" i="1">
                                  <a:latin typeface="Cambria Math" charset="0"/>
                                </a:rPr>
                              </m:ctrlPr>
                            </m:dPr>
                            <m:e>
                              <m:sSub>
                                <m:sSubPr>
                                  <m:ctrlPr>
                                    <a:rPr lang="ja-JP" altLang="ja-JP" sz="2000" i="1">
                                      <a:latin typeface="Cambria Math" charset="0"/>
                                    </a:rPr>
                                  </m:ctrlPr>
                                </m:sSubPr>
                                <m:e>
                                  <m:r>
                                    <a:rPr lang="en-US" altLang="ja-JP" sz="2000" i="1">
                                      <a:latin typeface="Cambria Math"/>
                                    </a:rPr>
                                    <m:t>𝜃</m:t>
                                  </m:r>
                                </m:e>
                                <m:sub>
                                  <m:r>
                                    <a:rPr lang="en-US" altLang="ja-JP" sz="2000" i="1">
                                      <a:latin typeface="Cambria Math"/>
                                    </a:rPr>
                                    <m:t>1</m:t>
                                  </m:r>
                                </m:sub>
                              </m:sSub>
                              <m:r>
                                <a:rPr lang="en-US" altLang="ja-JP" sz="2000" i="1">
                                  <a:latin typeface="Cambria Math"/>
                                </a:rPr>
                                <m:t>𝑚𝑎𝑥</m:t>
                              </m:r>
                            </m:e>
                          </m:d>
                          <m:r>
                            <a:rPr lang="en-US" altLang="ja-JP" sz="2000" i="1">
                              <a:latin typeface="Cambria Math"/>
                            </a:rPr>
                            <m:t>+</m:t>
                          </m:r>
                          <m:d>
                            <m:dPr>
                              <m:begChr m:val="|"/>
                              <m:endChr m:val="|"/>
                              <m:ctrlPr>
                                <a:rPr lang="ja-JP" altLang="ja-JP" sz="2000" i="1">
                                  <a:latin typeface="Cambria Math" charset="0"/>
                                </a:rPr>
                              </m:ctrlPr>
                            </m:dPr>
                            <m:e>
                              <m:sSub>
                                <m:sSubPr>
                                  <m:ctrlPr>
                                    <a:rPr lang="ja-JP" altLang="ja-JP" sz="2000" i="1">
                                      <a:latin typeface="Cambria Math" charset="0"/>
                                    </a:rPr>
                                  </m:ctrlPr>
                                </m:sSubPr>
                                <m:e>
                                  <m:r>
                                    <a:rPr lang="en-US" altLang="ja-JP" sz="2000" i="1">
                                      <a:latin typeface="Cambria Math"/>
                                    </a:rPr>
                                    <m:t>𝜃</m:t>
                                  </m:r>
                                </m:e>
                                <m:sub>
                                  <m:r>
                                    <a:rPr lang="en-US" altLang="ja-JP" sz="2000" i="1">
                                      <a:latin typeface="Cambria Math"/>
                                    </a:rPr>
                                    <m:t>2</m:t>
                                  </m:r>
                                </m:sub>
                              </m:sSub>
                              <m:r>
                                <a:rPr lang="en-US" altLang="ja-JP" sz="2000" i="1">
                                  <a:latin typeface="Cambria Math"/>
                                </a:rPr>
                                <m:t>𝑚𝑎𝑥</m:t>
                              </m:r>
                            </m:e>
                          </m:d>
                          <m:r>
                            <a:rPr lang="en-US" altLang="ja-JP" sz="2000" i="1">
                              <a:latin typeface="Cambria Math"/>
                            </a:rPr>
                            <m:t>(</m:t>
                          </m:r>
                          <m:r>
                            <a:rPr lang="en-US" altLang="ja-JP" sz="2000" i="1">
                              <a:latin typeface="Cambria Math"/>
                            </a:rPr>
                            <m:t>𝐿</m:t>
                          </m:r>
                          <m:r>
                            <a:rPr lang="en-US" altLang="ja-JP" sz="2000" i="1">
                              <a:latin typeface="Cambria Math"/>
                            </a:rPr>
                            <m:t>=0.5)</m:t>
                          </m:r>
                        </m:e>
                      </m:d>
                    </m:oMath>
                  </m:oMathPara>
                </a14:m>
                <a:endParaRPr kumimoji="1" lang="en-US" altLang="ja-JP" sz="2000" dirty="0" smtClean="0">
                  <a:latin typeface="Times New Roman" panose="02020603050405020304" pitchFamily="18" charset="0"/>
                </a:endParaRPr>
              </a:p>
              <a:p>
                <a:pPr marL="0" indent="0">
                  <a:buNone/>
                </a:pPr>
                <a:endParaRPr lang="en-US" altLang="ja-JP" sz="2000" dirty="0">
                  <a:latin typeface="Times New Roman" panose="02020603050405020304" pitchFamily="18" charset="0"/>
                </a:endParaRPr>
              </a:p>
              <a:p>
                <a:endParaRPr kumimoji="1" lang="en-US" altLang="ja-JP" sz="2000" dirty="0" smtClean="0">
                  <a:latin typeface="Times New Roman" panose="02020603050405020304" pitchFamily="18" charset="0"/>
                </a:endParaRPr>
              </a:p>
              <a:p>
                <a:endParaRPr lang="en-US" altLang="ja-JP" sz="2000" dirty="0" smtClean="0">
                  <a:latin typeface="Times New Roman" panose="02020603050405020304" pitchFamily="18" charset="0"/>
                </a:endParaRPr>
              </a:p>
              <a:p>
                <a:endParaRPr lang="en-US" altLang="ja-JP" sz="2000" dirty="0">
                  <a:latin typeface="Times New Roman" panose="02020603050405020304" pitchFamily="18" charset="0"/>
                </a:endParaRPr>
              </a:p>
              <a:p>
                <a:endParaRPr lang="en-US" altLang="ja-JP" sz="2000" dirty="0">
                  <a:latin typeface="Times New Roman" panose="02020603050405020304" pitchFamily="18" charset="0"/>
                </a:endParaRPr>
              </a:p>
              <a:p>
                <a:r>
                  <a:rPr lang="en-US" altLang="ja-JP" dirty="0" smtClean="0">
                    <a:latin typeface="Times New Roman" panose="02020603050405020304" pitchFamily="18" charset="0"/>
                  </a:rPr>
                  <a:t>L=0.1</a:t>
                </a:r>
                <a:r>
                  <a:rPr lang="ja-JP" altLang="en-US" dirty="0" err="1" smtClean="0">
                    <a:latin typeface="Times New Roman" panose="02020603050405020304" pitchFamily="18" charset="0"/>
                  </a:rPr>
                  <a:t>，</a:t>
                </a:r>
                <a:r>
                  <a:rPr lang="en-US" altLang="ja-JP" dirty="0" smtClean="0">
                    <a:latin typeface="Times New Roman" panose="02020603050405020304" pitchFamily="18" charset="0"/>
                  </a:rPr>
                  <a:t>0.5[m]</a:t>
                </a:r>
                <a:r>
                  <a:rPr lang="ja-JP" altLang="en-US" dirty="0" smtClean="0">
                    <a:latin typeface="Times New Roman" panose="02020603050405020304" pitchFamily="18" charset="0"/>
                  </a:rPr>
                  <a:t>を運動方程式に代入，上の評価関数を用いて最適化軌道を新たに生成する</a:t>
                </a:r>
                <a:endParaRPr kumimoji="1" lang="ja-JP" altLang="en-US" dirty="0">
                  <a:latin typeface="Times New Roman" panose="02020603050405020304" pitchFamily="18" charset="0"/>
                </a:endParaRPr>
              </a:p>
            </p:txBody>
          </p:sp>
        </mc:Choice>
        <mc:Fallback xmlns="">
          <p:sp>
            <p:nvSpPr>
              <p:cNvPr id="3" name="コンテンツ プレースホルダー 2"/>
              <p:cNvSpPr>
                <a:spLocks noGrp="1" noRot="1" noChangeAspect="1" noMove="1" noResize="1" noEditPoints="1" noAdjustHandles="1" noChangeArrowheads="1" noChangeShapeType="1" noTextEdit="1"/>
              </p:cNvSpPr>
              <p:nvPr>
                <p:ph sz="quarter" idx="1"/>
              </p:nvPr>
            </p:nvSpPr>
            <p:spPr>
              <a:blipFill rotWithShape="1">
                <a:blip r:embed="rId3"/>
                <a:stretch>
                  <a:fillRect l="-593" t="-1358"/>
                </a:stretch>
              </a:blipFill>
            </p:spPr>
            <p:txBody>
              <a:bodyPr/>
              <a:lstStyle/>
              <a:p>
                <a:r>
                  <a:rPr lang="ja-JP" altLang="en-US">
                    <a:noFill/>
                  </a:rPr>
                  <a:t> </a:t>
                </a:r>
              </a:p>
            </p:txBody>
          </p:sp>
        </mc:Fallback>
      </mc:AlternateContent>
      <p:sp>
        <p:nvSpPr>
          <p:cNvPr id="4" name="角丸四角形吹き出し 3"/>
          <p:cNvSpPr/>
          <p:nvPr/>
        </p:nvSpPr>
        <p:spPr>
          <a:xfrm>
            <a:off x="1259632" y="3068960"/>
            <a:ext cx="7200800" cy="1008112"/>
          </a:xfrm>
          <a:prstGeom prst="wedgeRoundRectCallout">
            <a:avLst>
              <a:gd name="adj1" fmla="val -14954"/>
              <a:gd name="adj2" fmla="val -1033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600" dirty="0" smtClean="0"/>
              <a:t>位置決め後</a:t>
            </a:r>
            <a:r>
              <a:rPr kumimoji="1" lang="en-US" altLang="ja-JP" sz="2600" dirty="0" smtClean="0"/>
              <a:t>2.0[s]</a:t>
            </a:r>
            <a:r>
              <a:rPr kumimoji="1" lang="ja-JP" altLang="en-US" sz="2600" dirty="0" smtClean="0"/>
              <a:t>間の最大揺れ角の絶対値の和</a:t>
            </a:r>
            <a:endParaRPr kumimoji="1" lang="ja-JP" altLang="en-US" sz="2600" dirty="0"/>
          </a:p>
        </p:txBody>
      </p:sp>
    </p:spTree>
    <p:extLst>
      <p:ext uri="{BB962C8B-B14F-4D97-AF65-F5344CB8AC3E}">
        <p14:creationId xmlns:p14="http://schemas.microsoft.com/office/powerpoint/2010/main" val="8000098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補足③</a:t>
            </a:r>
            <a:r>
              <a:rPr kumimoji="1" lang="en-US" altLang="ja-JP" dirty="0" smtClean="0"/>
              <a:t>(</a:t>
            </a:r>
            <a:r>
              <a:rPr kumimoji="1" lang="ja-JP" altLang="en-US" dirty="0" smtClean="0"/>
              <a:t>これからの課題</a:t>
            </a:r>
            <a:r>
              <a:rPr lang="en-US" altLang="ja-JP" dirty="0"/>
              <a:t>)</a:t>
            </a:r>
            <a:endParaRPr kumimoji="1" lang="ja-JP" altLang="en-US" dirty="0"/>
          </a:p>
        </p:txBody>
      </p:sp>
      <p:sp>
        <p:nvSpPr>
          <p:cNvPr id="3" name="コンテンツ プレースホルダー 2"/>
          <p:cNvSpPr>
            <a:spLocks noGrp="1"/>
          </p:cNvSpPr>
          <p:nvPr>
            <p:ph sz="quarter" idx="1"/>
          </p:nvPr>
        </p:nvSpPr>
        <p:spPr/>
        <p:txBody>
          <a:bodyPr/>
          <a:lstStyle/>
          <a:p>
            <a:endParaRPr kumimoji="1" lang="en-US" altLang="ja-JP" dirty="0" smtClean="0"/>
          </a:p>
          <a:p>
            <a:r>
              <a:rPr kumimoji="1" lang="ja-JP" altLang="en-US" dirty="0" smtClean="0"/>
              <a:t>シミュレーション値と大幅にずれる原因の究明および改善</a:t>
            </a:r>
            <a:endParaRPr kumimoji="1" lang="en-US" altLang="ja-JP" dirty="0" smtClean="0"/>
          </a:p>
          <a:p>
            <a:endParaRPr lang="en-US" altLang="ja-JP" dirty="0"/>
          </a:p>
          <a:p>
            <a:r>
              <a:rPr kumimoji="1" lang="ja-JP" altLang="en-US" dirty="0" smtClean="0"/>
              <a:t>旋回中の揺れ角の抑制</a:t>
            </a:r>
            <a:endParaRPr kumimoji="1" lang="en-US" altLang="ja-JP" dirty="0" smtClean="0"/>
          </a:p>
          <a:p>
            <a:endParaRPr kumimoji="1" lang="en-US" altLang="ja-JP" dirty="0" smtClean="0"/>
          </a:p>
          <a:p>
            <a:endParaRPr lang="en-US" altLang="ja-JP" dirty="0"/>
          </a:p>
        </p:txBody>
      </p:sp>
      <p:pic>
        <p:nvPicPr>
          <p:cNvPr id="1026" name="Picture 2" descr="C:\Users\abe\Dropbox\kakudo_all\全ての最大角度.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9368" y="2204864"/>
            <a:ext cx="3953197" cy="3548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9226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smtClean="0"/>
              <a:t>補足</a:t>
            </a:r>
            <a:r>
              <a:rPr lang="en-US" altLang="ja-JP" sz="4000" dirty="0" smtClean="0"/>
              <a:t>(Runge-Kutta</a:t>
            </a:r>
            <a:r>
              <a:rPr lang="ja-JP" altLang="en-US" sz="4000" dirty="0" smtClean="0"/>
              <a:t>法</a:t>
            </a:r>
            <a:r>
              <a:rPr lang="en-US" altLang="ja-JP" sz="4000" dirty="0"/>
              <a:t>)</a:t>
            </a:r>
            <a:endParaRPr kumimoji="1" lang="ja-JP" altLang="en-US" sz="4000" dirty="0"/>
          </a:p>
        </p:txBody>
      </p:sp>
      <p:sp>
        <p:nvSpPr>
          <p:cNvPr id="3" name="コンテンツ プレースホルダー 2"/>
          <p:cNvSpPr>
            <a:spLocks noGrp="1"/>
          </p:cNvSpPr>
          <p:nvPr>
            <p:ph idx="1"/>
          </p:nvPr>
        </p:nvSpPr>
        <p:spPr/>
        <p:txBody>
          <a:bodyPr/>
          <a:lstStyle/>
          <a:p>
            <a:endParaRPr kumimoji="1" lang="en-US" altLang="ja-JP" dirty="0" smtClean="0"/>
          </a:p>
          <a:p>
            <a:endParaRPr lang="en-US" altLang="ja-JP" dirty="0"/>
          </a:p>
          <a:p>
            <a:r>
              <a:rPr kumimoji="1" lang="ja-JP" altLang="en-US" dirty="0" smtClean="0"/>
              <a:t>微分方程式の初期値問題に対して近似解を与える一種の方法</a:t>
            </a:r>
            <a:endParaRPr kumimoji="1" lang="en-US" altLang="ja-JP" dirty="0" smtClean="0"/>
          </a:p>
          <a:p>
            <a:endParaRPr lang="en-US" altLang="ja-JP" dirty="0"/>
          </a:p>
          <a:p>
            <a:endParaRPr kumimoji="1" lang="ja-JP" altLang="en-US" dirty="0"/>
          </a:p>
        </p:txBody>
      </p:sp>
    </p:spTree>
    <p:extLst>
      <p:ext uri="{BB962C8B-B14F-4D97-AF65-F5344CB8AC3E}">
        <p14:creationId xmlns:p14="http://schemas.microsoft.com/office/powerpoint/2010/main" val="27599790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p:cNvSpPr>
                <a:spLocks noGrp="1"/>
              </p:cNvSpPr>
              <p:nvPr>
                <p:ph idx="1"/>
              </p:nvPr>
            </p:nvSpPr>
            <p:spPr>
              <a:xfrm>
                <a:off x="467544" y="1640557"/>
                <a:ext cx="8229600" cy="5217443"/>
              </a:xfrm>
            </p:spPr>
            <p:txBody>
              <a:bodyPr/>
              <a:lstStyle/>
              <a:p>
                <a:pPr marL="0" indent="0">
                  <a:buNone/>
                </a:pPr>
                <a:r>
                  <a:rPr kumimoji="1" lang="ja-JP" altLang="en-US" dirty="0" smtClean="0">
                    <a:latin typeface="Cambria Math"/>
                  </a:rPr>
                  <a:t>常微分方程式</a:t>
                </a:r>
                <a:endParaRPr kumimoji="1" lang="en-US" altLang="ja-JP" dirty="0" smtClean="0">
                  <a:latin typeface="Cambria Math"/>
                </a:endParaRPr>
              </a:p>
              <a:p>
                <a:pPr marL="0" indent="0" algn="ctr">
                  <a:buNone/>
                </a:pPr>
                <a14:m>
                  <m:oMathPara xmlns:m="http://schemas.openxmlformats.org/officeDocument/2006/math">
                    <m:oMathParaPr>
                      <m:jc m:val="centerGroup"/>
                    </m:oMathParaPr>
                    <m:oMath xmlns:m="http://schemas.openxmlformats.org/officeDocument/2006/math">
                      <m:f>
                        <m:fPr>
                          <m:ctrlPr>
                            <a:rPr kumimoji="1" lang="en-US" altLang="ja-JP" i="1" smtClean="0">
                              <a:latin typeface="Cambria Math" charset="0"/>
                            </a:rPr>
                          </m:ctrlPr>
                        </m:fPr>
                        <m:num>
                          <m:r>
                            <a:rPr kumimoji="1" lang="en-US" altLang="ja-JP" i="1" smtClean="0">
                              <a:latin typeface="Cambria Math"/>
                            </a:rPr>
                            <m:t>𝑑</m:t>
                          </m:r>
                          <m:r>
                            <a:rPr kumimoji="1" lang="en-US" altLang="ja-JP" b="0" i="1" smtClean="0">
                              <a:latin typeface="Cambria Math"/>
                            </a:rPr>
                            <m:t>𝑥</m:t>
                          </m:r>
                        </m:num>
                        <m:den>
                          <m:r>
                            <a:rPr kumimoji="1" lang="en-US" altLang="ja-JP" i="1" smtClean="0">
                              <a:latin typeface="Cambria Math"/>
                            </a:rPr>
                            <m:t>𝑑</m:t>
                          </m:r>
                          <m:r>
                            <a:rPr kumimoji="1" lang="en-US" altLang="ja-JP" b="0" i="1" smtClean="0">
                              <a:latin typeface="Cambria Math"/>
                            </a:rPr>
                            <m:t>𝑡</m:t>
                          </m:r>
                        </m:den>
                      </m:f>
                      <m:r>
                        <a:rPr kumimoji="1" lang="en-US" altLang="ja-JP" b="0" i="1" smtClean="0">
                          <a:latin typeface="Cambria Math"/>
                        </a:rPr>
                        <m:t>=</m:t>
                      </m:r>
                      <m:r>
                        <a:rPr kumimoji="1" lang="en-US" altLang="ja-JP" b="0" i="1" smtClean="0">
                          <a:latin typeface="Cambria Math"/>
                        </a:rPr>
                        <m:t>𝑓</m:t>
                      </m:r>
                      <m:r>
                        <a:rPr kumimoji="1" lang="en-US" altLang="ja-JP" b="0" i="1" smtClean="0">
                          <a:latin typeface="Cambria Math"/>
                        </a:rPr>
                        <m:t>(</m:t>
                      </m:r>
                      <m:r>
                        <a:rPr kumimoji="1" lang="en-US" altLang="ja-JP" b="0" i="1" smtClean="0">
                          <a:latin typeface="Cambria Math"/>
                        </a:rPr>
                        <m:t>𝑥</m:t>
                      </m:r>
                      <m:r>
                        <a:rPr kumimoji="1" lang="en-US" altLang="ja-JP" b="0" i="1" smtClean="0">
                          <a:latin typeface="Cambria Math"/>
                        </a:rPr>
                        <m:t>,</m:t>
                      </m:r>
                      <m:r>
                        <a:rPr kumimoji="1" lang="en-US" altLang="ja-JP" b="0" i="1" smtClean="0">
                          <a:latin typeface="Cambria Math"/>
                        </a:rPr>
                        <m:t>𝑡</m:t>
                      </m:r>
                      <m:r>
                        <a:rPr kumimoji="1" lang="en-US" altLang="ja-JP" b="0" i="1" smtClean="0">
                          <a:latin typeface="Cambria Math"/>
                        </a:rPr>
                        <m:t>)</m:t>
                      </m:r>
                    </m:oMath>
                  </m:oMathPara>
                </a14:m>
                <a:endParaRPr kumimoji="1" lang="en-US" altLang="ja-JP" dirty="0" smtClean="0"/>
              </a:p>
              <a:p>
                <a:pPr marL="0" indent="0">
                  <a:buNone/>
                </a:pPr>
                <a:endParaRPr lang="en-US" altLang="ja-JP" b="0" dirty="0" smtClean="0">
                  <a:latin typeface="Cambria Math"/>
                </a:endParaRPr>
              </a:p>
              <a:p>
                <a:pPr marL="0" indent="0">
                  <a:buNone/>
                </a:pPr>
                <a:r>
                  <a:rPr lang="ja-JP" altLang="en-US" b="0" dirty="0" smtClean="0">
                    <a:latin typeface="Cambria Math"/>
                  </a:rPr>
                  <a:t>初期値</a:t>
                </a:r>
                <a:endParaRPr lang="en-US" altLang="ja-JP" b="0" dirty="0" smtClean="0">
                  <a:latin typeface="Cambria Math"/>
                </a:endParaRPr>
              </a:p>
              <a:p>
                <a:pPr marL="0" indent="0" algn="ctr">
                  <a:buNone/>
                </a:pPr>
                <a14:m>
                  <m:oMathPara xmlns:m="http://schemas.openxmlformats.org/officeDocument/2006/math">
                    <m:oMathParaPr>
                      <m:jc m:val="centerGroup"/>
                    </m:oMathParaPr>
                    <m:oMath xmlns:m="http://schemas.openxmlformats.org/officeDocument/2006/math">
                      <m:r>
                        <a:rPr lang="en-US" altLang="ja-JP" b="0" i="1" smtClean="0">
                          <a:latin typeface="Cambria Math"/>
                        </a:rPr>
                        <m:t>𝑥</m:t>
                      </m:r>
                      <m:d>
                        <m:dPr>
                          <m:ctrlPr>
                            <a:rPr lang="en-US" altLang="ja-JP" b="0" i="1" smtClean="0">
                              <a:latin typeface="Cambria Math" charset="0"/>
                            </a:rPr>
                          </m:ctrlPr>
                        </m:dPr>
                        <m:e>
                          <m:sSub>
                            <m:sSubPr>
                              <m:ctrlPr>
                                <a:rPr lang="en-US" altLang="ja-JP" b="0" i="1" smtClean="0">
                                  <a:latin typeface="Cambria Math" charset="0"/>
                                </a:rPr>
                              </m:ctrlPr>
                            </m:sSubPr>
                            <m:e>
                              <m:r>
                                <a:rPr lang="en-US" altLang="ja-JP" b="0" i="1" smtClean="0">
                                  <a:latin typeface="Cambria Math"/>
                                </a:rPr>
                                <m:t>𝑡</m:t>
                              </m:r>
                            </m:e>
                            <m:sub>
                              <m:r>
                                <a:rPr lang="en-US" altLang="ja-JP" b="0" i="1" smtClean="0">
                                  <a:latin typeface="Cambria Math"/>
                                </a:rPr>
                                <m:t>0</m:t>
                              </m:r>
                            </m:sub>
                          </m:sSub>
                        </m:e>
                      </m:d>
                      <m:r>
                        <a:rPr lang="en-US" altLang="ja-JP" b="0" i="1" smtClean="0">
                          <a:latin typeface="Cambria Math"/>
                        </a:rPr>
                        <m:t>=</m:t>
                      </m:r>
                      <m:sSub>
                        <m:sSubPr>
                          <m:ctrlPr>
                            <a:rPr lang="en-US" altLang="ja-JP" b="0" i="1" smtClean="0">
                              <a:latin typeface="Cambria Math" charset="0"/>
                            </a:rPr>
                          </m:ctrlPr>
                        </m:sSubPr>
                        <m:e>
                          <m:r>
                            <a:rPr lang="en-US" altLang="ja-JP" b="0" i="1" smtClean="0">
                              <a:latin typeface="Cambria Math"/>
                            </a:rPr>
                            <m:t>𝑥</m:t>
                          </m:r>
                        </m:e>
                        <m:sub>
                          <m:r>
                            <a:rPr lang="en-US" altLang="ja-JP" b="0" i="1" smtClean="0">
                              <a:latin typeface="Cambria Math"/>
                            </a:rPr>
                            <m:t>0</m:t>
                          </m:r>
                        </m:sub>
                      </m:sSub>
                    </m:oMath>
                  </m:oMathPara>
                </a14:m>
                <a:endParaRPr lang="en-US" altLang="ja-JP" dirty="0" smtClean="0"/>
              </a:p>
              <a:p>
                <a:endParaRPr lang="en-US" altLang="ja-JP" dirty="0"/>
              </a:p>
              <a:p>
                <a:pPr marL="0" indent="0">
                  <a:buNone/>
                </a:pPr>
                <a:r>
                  <a:rPr lang="ja-JP" altLang="en-US" dirty="0" smtClean="0"/>
                  <a:t>が与えられているときの解は，</a:t>
                </a:r>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idx="1"/>
              </p:nvPr>
            </p:nvSpPr>
            <p:spPr>
              <a:xfrm>
                <a:off x="467544" y="1640557"/>
                <a:ext cx="8229600" cy="5217443"/>
              </a:xfrm>
              <a:blipFill rotWithShape="1">
                <a:blip r:embed="rId3"/>
                <a:stretch>
                  <a:fillRect l="-1333" t="-12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55762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コンテンツ プレースホルダー 2"/>
              <p:cNvSpPr>
                <a:spLocks noGrp="1"/>
              </p:cNvSpPr>
              <p:nvPr>
                <p:ph idx="1"/>
              </p:nvPr>
            </p:nvSpPr>
            <p:spPr>
              <a:xfrm>
                <a:off x="395536" y="1640557"/>
                <a:ext cx="8229600" cy="5217443"/>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altLang="ja-JP" b="0" i="1" smtClean="0">
                              <a:latin typeface="Cambria Math" charset="0"/>
                            </a:rPr>
                          </m:ctrlPr>
                        </m:sSubPr>
                        <m:e>
                          <m:r>
                            <a:rPr lang="en-US" altLang="ja-JP" b="0" i="1" smtClean="0">
                              <a:latin typeface="Cambria Math"/>
                            </a:rPr>
                            <m:t>𝑥</m:t>
                          </m:r>
                        </m:e>
                        <m:sub>
                          <m:r>
                            <a:rPr lang="en-US" altLang="ja-JP" b="0" i="1" smtClean="0">
                              <a:latin typeface="Cambria Math"/>
                            </a:rPr>
                            <m:t>𝑛</m:t>
                          </m:r>
                          <m:r>
                            <a:rPr lang="en-US" altLang="ja-JP" b="0" i="1" smtClean="0">
                              <a:latin typeface="Cambria Math"/>
                            </a:rPr>
                            <m:t>+1</m:t>
                          </m:r>
                        </m:sub>
                      </m:sSub>
                      <m:r>
                        <a:rPr lang="en-US" altLang="ja-JP" b="0" i="1" smtClean="0">
                          <a:latin typeface="Cambria Math"/>
                        </a:rPr>
                        <m:t>=</m:t>
                      </m:r>
                      <m:sSub>
                        <m:sSubPr>
                          <m:ctrlPr>
                            <a:rPr lang="en-US" altLang="ja-JP" b="0" i="1" smtClean="0">
                              <a:latin typeface="Cambria Math" charset="0"/>
                            </a:rPr>
                          </m:ctrlPr>
                        </m:sSubPr>
                        <m:e>
                          <m:r>
                            <a:rPr lang="en-US" altLang="ja-JP" b="0" i="1" smtClean="0">
                              <a:latin typeface="Cambria Math"/>
                            </a:rPr>
                            <m:t>𝑥</m:t>
                          </m:r>
                        </m:e>
                        <m:sub>
                          <m:r>
                            <a:rPr lang="en-US" altLang="ja-JP" b="0" i="1" smtClean="0">
                              <a:latin typeface="Cambria Math"/>
                            </a:rPr>
                            <m:t>𝑛</m:t>
                          </m:r>
                        </m:sub>
                      </m:sSub>
                      <m:r>
                        <a:rPr lang="en-US" altLang="ja-JP" b="0" i="1" smtClean="0">
                          <a:latin typeface="Cambria Math"/>
                        </a:rPr>
                        <m:t>+</m:t>
                      </m:r>
                      <m:f>
                        <m:fPr>
                          <m:ctrlPr>
                            <a:rPr lang="en-US" altLang="ja-JP" b="0" i="1" smtClean="0">
                              <a:latin typeface="Cambria Math" charset="0"/>
                            </a:rPr>
                          </m:ctrlPr>
                        </m:fPr>
                        <m:num>
                          <m:r>
                            <a:rPr lang="en-US" altLang="ja-JP" b="0" i="1" smtClean="0">
                              <a:latin typeface="Cambria Math"/>
                            </a:rPr>
                            <m:t>h</m:t>
                          </m:r>
                        </m:num>
                        <m:den>
                          <m:r>
                            <a:rPr lang="en-US" altLang="ja-JP" b="0" i="1" smtClean="0">
                              <a:latin typeface="Cambria Math"/>
                            </a:rPr>
                            <m:t>6</m:t>
                          </m:r>
                        </m:den>
                      </m:f>
                      <m:r>
                        <a:rPr lang="en-US" altLang="ja-JP" b="0" i="1" smtClean="0">
                          <a:latin typeface="Cambria Math"/>
                        </a:rPr>
                        <m:t>(</m:t>
                      </m:r>
                      <m:sSub>
                        <m:sSubPr>
                          <m:ctrlPr>
                            <a:rPr lang="en-US" altLang="ja-JP" b="0" i="1" smtClean="0">
                              <a:latin typeface="Cambria Math" charset="0"/>
                            </a:rPr>
                          </m:ctrlPr>
                        </m:sSubPr>
                        <m:e>
                          <m:r>
                            <a:rPr lang="en-US" altLang="ja-JP" b="0" i="1" smtClean="0">
                              <a:latin typeface="Cambria Math"/>
                            </a:rPr>
                            <m:t>𝑘</m:t>
                          </m:r>
                        </m:e>
                        <m:sub>
                          <m:r>
                            <a:rPr lang="en-US" altLang="ja-JP" b="0" i="1" smtClean="0">
                              <a:latin typeface="Cambria Math"/>
                            </a:rPr>
                            <m:t>1</m:t>
                          </m:r>
                        </m:sub>
                      </m:sSub>
                      <m:r>
                        <a:rPr lang="en-US" altLang="ja-JP" b="0" i="1" smtClean="0">
                          <a:latin typeface="Cambria Math"/>
                        </a:rPr>
                        <m:t>+2</m:t>
                      </m:r>
                      <m:sSub>
                        <m:sSubPr>
                          <m:ctrlPr>
                            <a:rPr lang="en-US" altLang="ja-JP" b="0" i="1" smtClean="0">
                              <a:latin typeface="Cambria Math" charset="0"/>
                            </a:rPr>
                          </m:ctrlPr>
                        </m:sSubPr>
                        <m:e>
                          <m:r>
                            <a:rPr lang="en-US" altLang="ja-JP" b="0" i="1" smtClean="0">
                              <a:latin typeface="Cambria Math"/>
                            </a:rPr>
                            <m:t>𝑘</m:t>
                          </m:r>
                        </m:e>
                        <m:sub>
                          <m:r>
                            <a:rPr lang="en-US" altLang="ja-JP" b="0" i="1" smtClean="0">
                              <a:latin typeface="Cambria Math"/>
                            </a:rPr>
                            <m:t>2</m:t>
                          </m:r>
                        </m:sub>
                      </m:sSub>
                      <m:r>
                        <a:rPr lang="en-US" altLang="ja-JP" b="0" i="1" smtClean="0">
                          <a:latin typeface="Cambria Math"/>
                        </a:rPr>
                        <m:t>+</m:t>
                      </m:r>
                      <m:sSub>
                        <m:sSubPr>
                          <m:ctrlPr>
                            <a:rPr lang="en-US" altLang="ja-JP" b="0" i="1" smtClean="0">
                              <a:latin typeface="Cambria Math" charset="0"/>
                            </a:rPr>
                          </m:ctrlPr>
                        </m:sSubPr>
                        <m:e>
                          <m:r>
                            <a:rPr lang="en-US" altLang="ja-JP" b="0" i="1" smtClean="0">
                              <a:latin typeface="Cambria Math"/>
                            </a:rPr>
                            <m:t>2</m:t>
                          </m:r>
                          <m:r>
                            <a:rPr lang="en-US" altLang="ja-JP" b="0" i="1" smtClean="0">
                              <a:latin typeface="Cambria Math"/>
                            </a:rPr>
                            <m:t>𝑘</m:t>
                          </m:r>
                        </m:e>
                        <m:sub>
                          <m:r>
                            <a:rPr lang="en-US" altLang="ja-JP" b="0" i="1" smtClean="0">
                              <a:latin typeface="Cambria Math"/>
                            </a:rPr>
                            <m:t>3</m:t>
                          </m:r>
                        </m:sub>
                      </m:sSub>
                      <m:r>
                        <a:rPr lang="en-US" altLang="ja-JP" b="0" i="1" smtClean="0">
                          <a:latin typeface="Cambria Math"/>
                        </a:rPr>
                        <m:t>+</m:t>
                      </m:r>
                      <m:sSub>
                        <m:sSubPr>
                          <m:ctrlPr>
                            <a:rPr lang="en-US" altLang="ja-JP" b="0" i="1" smtClean="0">
                              <a:latin typeface="Cambria Math" charset="0"/>
                            </a:rPr>
                          </m:ctrlPr>
                        </m:sSubPr>
                        <m:e>
                          <m:r>
                            <a:rPr lang="en-US" altLang="ja-JP" b="0" i="1" smtClean="0">
                              <a:latin typeface="Cambria Math"/>
                            </a:rPr>
                            <m:t>𝑘</m:t>
                          </m:r>
                        </m:e>
                        <m:sub>
                          <m:r>
                            <a:rPr lang="en-US" altLang="ja-JP" b="0" i="1" smtClean="0">
                              <a:latin typeface="Cambria Math"/>
                            </a:rPr>
                            <m:t>4</m:t>
                          </m:r>
                        </m:sub>
                      </m:sSub>
                      <m:r>
                        <a:rPr lang="en-US" altLang="ja-JP" b="0" i="1" smtClean="0">
                          <a:latin typeface="Cambria Math"/>
                        </a:rPr>
                        <m:t>)</m:t>
                      </m:r>
                    </m:oMath>
                  </m:oMathPara>
                </a14:m>
                <a:endParaRPr lang="en-US" altLang="ja-JP" i="1" dirty="0" smtClean="0">
                  <a:latin typeface="Cambria Math"/>
                </a:endParaRPr>
              </a:p>
              <a:p>
                <a:pPr marL="0" indent="0">
                  <a:buNone/>
                </a:pPr>
                <a:endParaRPr lang="en-US" altLang="ja-JP" i="1" dirty="0">
                  <a:latin typeface="Cambria Math"/>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altLang="ja-JP" i="1" smtClean="0">
                              <a:latin typeface="Cambria Math" charset="0"/>
                            </a:rPr>
                          </m:ctrlPr>
                        </m:dPr>
                        <m:e>
                          <m:eqArr>
                            <m:eqArrPr>
                              <m:ctrlPr>
                                <a:rPr lang="en-US" altLang="ja-JP" i="1" smtClean="0">
                                  <a:latin typeface="Cambria Math" charset="0"/>
                                </a:rPr>
                              </m:ctrlPr>
                            </m:eqArrPr>
                            <m:e>
                              <m:sSub>
                                <m:sSubPr>
                                  <m:ctrlPr>
                                    <a:rPr lang="en-US" altLang="ja-JP" i="1" smtClean="0">
                                      <a:latin typeface="Cambria Math" charset="0"/>
                                    </a:rPr>
                                  </m:ctrlPr>
                                </m:sSubPr>
                                <m:e>
                                  <m:r>
                                    <a:rPr lang="en-US" altLang="ja-JP" b="0" i="1" smtClean="0">
                                      <a:latin typeface="Cambria Math"/>
                                    </a:rPr>
                                    <m:t>𝑘</m:t>
                                  </m:r>
                                </m:e>
                                <m:sub>
                                  <m:r>
                                    <a:rPr lang="en-US" altLang="ja-JP" b="0" i="1" smtClean="0">
                                      <a:latin typeface="Cambria Math"/>
                                    </a:rPr>
                                    <m:t>1</m:t>
                                  </m:r>
                                </m:sub>
                              </m:sSub>
                              <m:r>
                                <a:rPr lang="en-US" altLang="ja-JP" b="0" i="1" smtClean="0">
                                  <a:latin typeface="Cambria Math"/>
                                </a:rPr>
                                <m:t>=</m:t>
                              </m:r>
                              <m:r>
                                <a:rPr lang="en-US" altLang="ja-JP" b="0" i="1" smtClean="0">
                                  <a:latin typeface="Cambria Math"/>
                                </a:rPr>
                                <m:t>𝑓</m:t>
                              </m:r>
                              <m:r>
                                <a:rPr lang="en-US" altLang="ja-JP" b="0" i="1" smtClean="0">
                                  <a:latin typeface="Cambria Math"/>
                                </a:rPr>
                                <m:t>(</m:t>
                              </m:r>
                              <m:sSub>
                                <m:sSubPr>
                                  <m:ctrlPr>
                                    <a:rPr lang="en-US" altLang="ja-JP" b="0" i="1" smtClean="0">
                                      <a:latin typeface="Cambria Math" charset="0"/>
                                    </a:rPr>
                                  </m:ctrlPr>
                                </m:sSubPr>
                                <m:e>
                                  <m:r>
                                    <a:rPr lang="en-US" altLang="ja-JP" b="0" i="1" smtClean="0">
                                      <a:latin typeface="Cambria Math"/>
                                    </a:rPr>
                                    <m:t>𝑥</m:t>
                                  </m:r>
                                </m:e>
                                <m:sub>
                                  <m:r>
                                    <a:rPr lang="en-US" altLang="ja-JP" b="0" i="1" smtClean="0">
                                      <a:latin typeface="Cambria Math"/>
                                    </a:rPr>
                                    <m:t>𝑛</m:t>
                                  </m:r>
                                </m:sub>
                              </m:sSub>
                              <m:r>
                                <a:rPr lang="en-US" altLang="ja-JP" b="0" i="1" smtClean="0">
                                  <a:latin typeface="Cambria Math"/>
                                </a:rPr>
                                <m:t>,</m:t>
                              </m:r>
                              <m:sSub>
                                <m:sSubPr>
                                  <m:ctrlPr>
                                    <a:rPr lang="en-US" altLang="ja-JP" b="0" i="1" smtClean="0">
                                      <a:latin typeface="Cambria Math" charset="0"/>
                                    </a:rPr>
                                  </m:ctrlPr>
                                </m:sSubPr>
                                <m:e>
                                  <m:r>
                                    <a:rPr lang="en-US" altLang="ja-JP" b="0" i="1" smtClean="0">
                                      <a:latin typeface="Cambria Math"/>
                                    </a:rPr>
                                    <m:t>𝑡</m:t>
                                  </m:r>
                                </m:e>
                                <m:sub>
                                  <m:r>
                                    <a:rPr lang="en-US" altLang="ja-JP" b="0" i="1" smtClean="0">
                                      <a:latin typeface="Cambria Math"/>
                                    </a:rPr>
                                    <m:t>𝑛</m:t>
                                  </m:r>
                                </m:sub>
                              </m:sSub>
                              <m:r>
                                <a:rPr lang="en-US" altLang="ja-JP" b="0" i="1" smtClean="0">
                                  <a:latin typeface="Cambria Math"/>
                                </a:rPr>
                                <m:t>)</m:t>
                              </m:r>
                            </m:e>
                            <m:e>
                              <m:sSub>
                                <m:sSubPr>
                                  <m:ctrlPr>
                                    <a:rPr lang="en-US" altLang="ja-JP" i="1" smtClean="0">
                                      <a:latin typeface="Cambria Math" charset="0"/>
                                    </a:rPr>
                                  </m:ctrlPr>
                                </m:sSubPr>
                                <m:e>
                                  <m:r>
                                    <a:rPr lang="en-US" altLang="ja-JP" b="0" i="1" smtClean="0">
                                      <a:latin typeface="Cambria Math"/>
                                    </a:rPr>
                                    <m:t>𝑘</m:t>
                                  </m:r>
                                </m:e>
                                <m:sub>
                                  <m:r>
                                    <a:rPr lang="en-US" altLang="ja-JP" b="0" i="1" smtClean="0">
                                      <a:latin typeface="Cambria Math"/>
                                    </a:rPr>
                                    <m:t>2</m:t>
                                  </m:r>
                                </m:sub>
                              </m:sSub>
                              <m:r>
                                <a:rPr lang="en-US" altLang="ja-JP" b="0" i="1" smtClean="0">
                                  <a:latin typeface="Cambria Math"/>
                                </a:rPr>
                                <m:t>=</m:t>
                              </m:r>
                              <m:r>
                                <a:rPr lang="en-US" altLang="ja-JP" b="0" i="1" smtClean="0">
                                  <a:latin typeface="Cambria Math"/>
                                </a:rPr>
                                <m:t>𝑓</m:t>
                              </m:r>
                              <m:r>
                                <a:rPr lang="en-US" altLang="ja-JP" b="0" i="1" smtClean="0">
                                  <a:latin typeface="Cambria Math"/>
                                </a:rPr>
                                <m:t>(</m:t>
                              </m:r>
                              <m:sSub>
                                <m:sSubPr>
                                  <m:ctrlPr>
                                    <a:rPr lang="en-US" altLang="ja-JP" b="0" i="1" smtClean="0">
                                      <a:latin typeface="Cambria Math" charset="0"/>
                                    </a:rPr>
                                  </m:ctrlPr>
                                </m:sSubPr>
                                <m:e>
                                  <m:r>
                                    <a:rPr lang="en-US" altLang="ja-JP" b="0" i="1" smtClean="0">
                                      <a:latin typeface="Cambria Math"/>
                                    </a:rPr>
                                    <m:t>𝑥</m:t>
                                  </m:r>
                                </m:e>
                                <m:sub>
                                  <m:r>
                                    <a:rPr lang="en-US" altLang="ja-JP" b="0" i="1" smtClean="0">
                                      <a:latin typeface="Cambria Math"/>
                                    </a:rPr>
                                    <m:t>𝑛</m:t>
                                  </m:r>
                                </m:sub>
                              </m:sSub>
                              <m:r>
                                <a:rPr lang="en-US" altLang="ja-JP" b="0" i="1" smtClean="0">
                                  <a:latin typeface="Cambria Math"/>
                                </a:rPr>
                                <m:t>+</m:t>
                              </m:r>
                              <m:f>
                                <m:fPr>
                                  <m:ctrlPr>
                                    <a:rPr lang="en-US" altLang="ja-JP" b="0" i="1" smtClean="0">
                                      <a:latin typeface="Cambria Math" charset="0"/>
                                    </a:rPr>
                                  </m:ctrlPr>
                                </m:fPr>
                                <m:num>
                                  <m:r>
                                    <a:rPr lang="en-US" altLang="ja-JP" b="0" i="1" smtClean="0">
                                      <a:latin typeface="Cambria Math"/>
                                    </a:rPr>
                                    <m:t>h</m:t>
                                  </m:r>
                                </m:num>
                                <m:den>
                                  <m:r>
                                    <a:rPr lang="en-US" altLang="ja-JP" b="0" i="1" smtClean="0">
                                      <a:latin typeface="Cambria Math"/>
                                    </a:rPr>
                                    <m:t>2</m:t>
                                  </m:r>
                                </m:den>
                              </m:f>
                              <m:sSub>
                                <m:sSubPr>
                                  <m:ctrlPr>
                                    <a:rPr lang="en-US" altLang="ja-JP" b="0" i="1" smtClean="0">
                                      <a:latin typeface="Cambria Math" charset="0"/>
                                    </a:rPr>
                                  </m:ctrlPr>
                                </m:sSubPr>
                                <m:e>
                                  <m:r>
                                    <a:rPr lang="en-US" altLang="ja-JP" b="0" i="1" smtClean="0">
                                      <a:latin typeface="Cambria Math"/>
                                    </a:rPr>
                                    <m:t>𝑘</m:t>
                                  </m:r>
                                </m:e>
                                <m:sub>
                                  <m:r>
                                    <a:rPr lang="en-US" altLang="ja-JP" b="0" i="1" smtClean="0">
                                      <a:latin typeface="Cambria Math"/>
                                    </a:rPr>
                                    <m:t>1</m:t>
                                  </m:r>
                                </m:sub>
                              </m:sSub>
                              <m:r>
                                <a:rPr lang="en-US" altLang="ja-JP" b="0" i="1" smtClean="0">
                                  <a:latin typeface="Cambria Math"/>
                                </a:rPr>
                                <m:t>,</m:t>
                              </m:r>
                              <m:sSub>
                                <m:sSubPr>
                                  <m:ctrlPr>
                                    <a:rPr lang="en-US" altLang="ja-JP" b="0" i="1" smtClean="0">
                                      <a:latin typeface="Cambria Math" charset="0"/>
                                    </a:rPr>
                                  </m:ctrlPr>
                                </m:sSubPr>
                                <m:e>
                                  <m:r>
                                    <a:rPr lang="en-US" altLang="ja-JP" b="0" i="1" smtClean="0">
                                      <a:latin typeface="Cambria Math"/>
                                    </a:rPr>
                                    <m:t>𝑡</m:t>
                                  </m:r>
                                </m:e>
                                <m:sub>
                                  <m:r>
                                    <a:rPr lang="en-US" altLang="ja-JP" b="0" i="1" smtClean="0">
                                      <a:latin typeface="Cambria Math"/>
                                    </a:rPr>
                                    <m:t>𝑛</m:t>
                                  </m:r>
                                </m:sub>
                              </m:sSub>
                              <m:r>
                                <a:rPr lang="en-US" altLang="ja-JP" b="0" i="1" smtClean="0">
                                  <a:latin typeface="Cambria Math"/>
                                </a:rPr>
                                <m:t>+</m:t>
                              </m:r>
                              <m:f>
                                <m:fPr>
                                  <m:ctrlPr>
                                    <a:rPr lang="en-US" altLang="ja-JP" b="0" i="1" smtClean="0">
                                      <a:latin typeface="Cambria Math" charset="0"/>
                                    </a:rPr>
                                  </m:ctrlPr>
                                </m:fPr>
                                <m:num>
                                  <m:r>
                                    <a:rPr lang="en-US" altLang="ja-JP" b="0" i="1" smtClean="0">
                                      <a:latin typeface="Cambria Math"/>
                                    </a:rPr>
                                    <m:t>h</m:t>
                                  </m:r>
                                </m:num>
                                <m:den>
                                  <m:r>
                                    <a:rPr lang="en-US" altLang="ja-JP" b="0" i="1" smtClean="0">
                                      <a:latin typeface="Cambria Math"/>
                                    </a:rPr>
                                    <m:t>2</m:t>
                                  </m:r>
                                </m:den>
                              </m:f>
                              <m:r>
                                <a:rPr lang="en-US" altLang="ja-JP" b="0" i="1" smtClean="0">
                                  <a:latin typeface="Cambria Math"/>
                                </a:rPr>
                                <m:t>)</m:t>
                              </m:r>
                            </m:e>
                            <m:e>
                              <m:sSub>
                                <m:sSubPr>
                                  <m:ctrlPr>
                                    <a:rPr lang="en-US" altLang="ja-JP" i="1" smtClean="0">
                                      <a:latin typeface="Cambria Math" charset="0"/>
                                    </a:rPr>
                                  </m:ctrlPr>
                                </m:sSubPr>
                                <m:e>
                                  <m:r>
                                    <a:rPr lang="en-US" altLang="ja-JP" b="0" i="1" smtClean="0">
                                      <a:latin typeface="Cambria Math"/>
                                    </a:rPr>
                                    <m:t>𝑘</m:t>
                                  </m:r>
                                </m:e>
                                <m:sub>
                                  <m:r>
                                    <a:rPr lang="en-US" altLang="ja-JP" b="0" i="1" smtClean="0">
                                      <a:latin typeface="Cambria Math"/>
                                    </a:rPr>
                                    <m:t>3</m:t>
                                  </m:r>
                                </m:sub>
                              </m:sSub>
                              <m:r>
                                <a:rPr lang="en-US" altLang="ja-JP" b="0" i="1" smtClean="0">
                                  <a:latin typeface="Cambria Math"/>
                                </a:rPr>
                                <m:t>=</m:t>
                              </m:r>
                              <m:r>
                                <a:rPr lang="en-US" altLang="ja-JP" b="0" i="1" smtClean="0">
                                  <a:latin typeface="Cambria Math"/>
                                </a:rPr>
                                <m:t>𝑓</m:t>
                              </m:r>
                              <m:r>
                                <a:rPr lang="en-US" altLang="ja-JP" b="0" i="1" smtClean="0">
                                  <a:latin typeface="Cambria Math"/>
                                </a:rPr>
                                <m:t>(</m:t>
                              </m:r>
                              <m:sSub>
                                <m:sSubPr>
                                  <m:ctrlPr>
                                    <a:rPr lang="en-US" altLang="ja-JP" b="0" i="1" smtClean="0">
                                      <a:latin typeface="Cambria Math" charset="0"/>
                                    </a:rPr>
                                  </m:ctrlPr>
                                </m:sSubPr>
                                <m:e>
                                  <m:r>
                                    <a:rPr lang="en-US" altLang="ja-JP" b="0" i="1" smtClean="0">
                                      <a:latin typeface="Cambria Math"/>
                                    </a:rPr>
                                    <m:t>𝑥</m:t>
                                  </m:r>
                                </m:e>
                                <m:sub>
                                  <m:r>
                                    <a:rPr lang="en-US" altLang="ja-JP" b="0" i="1" smtClean="0">
                                      <a:latin typeface="Cambria Math"/>
                                    </a:rPr>
                                    <m:t>𝑛</m:t>
                                  </m:r>
                                </m:sub>
                              </m:sSub>
                              <m:r>
                                <a:rPr lang="en-US" altLang="ja-JP" b="0" i="1" smtClean="0">
                                  <a:latin typeface="Cambria Math"/>
                                </a:rPr>
                                <m:t>+</m:t>
                              </m:r>
                              <m:f>
                                <m:fPr>
                                  <m:ctrlPr>
                                    <a:rPr lang="en-US" altLang="ja-JP" b="0" i="1" smtClean="0">
                                      <a:latin typeface="Cambria Math" charset="0"/>
                                    </a:rPr>
                                  </m:ctrlPr>
                                </m:fPr>
                                <m:num>
                                  <m:r>
                                    <a:rPr lang="en-US" altLang="ja-JP" b="0" i="1" smtClean="0">
                                      <a:latin typeface="Cambria Math"/>
                                    </a:rPr>
                                    <m:t>h</m:t>
                                  </m:r>
                                </m:num>
                                <m:den>
                                  <m:r>
                                    <a:rPr lang="en-US" altLang="ja-JP" b="0" i="1" smtClean="0">
                                      <a:latin typeface="Cambria Math"/>
                                    </a:rPr>
                                    <m:t>2</m:t>
                                  </m:r>
                                </m:den>
                              </m:f>
                              <m:sSub>
                                <m:sSubPr>
                                  <m:ctrlPr>
                                    <a:rPr lang="en-US" altLang="ja-JP" b="0" i="1" smtClean="0">
                                      <a:latin typeface="Cambria Math" charset="0"/>
                                    </a:rPr>
                                  </m:ctrlPr>
                                </m:sSubPr>
                                <m:e>
                                  <m:r>
                                    <a:rPr lang="en-US" altLang="ja-JP" b="0" i="1" smtClean="0">
                                      <a:latin typeface="Cambria Math"/>
                                    </a:rPr>
                                    <m:t>𝑘</m:t>
                                  </m:r>
                                </m:e>
                                <m:sub>
                                  <m:r>
                                    <a:rPr lang="en-US" altLang="ja-JP" b="0" i="1" smtClean="0">
                                      <a:latin typeface="Cambria Math"/>
                                    </a:rPr>
                                    <m:t>2</m:t>
                                  </m:r>
                                </m:sub>
                              </m:sSub>
                              <m:r>
                                <a:rPr lang="en-US" altLang="ja-JP" b="0" i="1" smtClean="0">
                                  <a:latin typeface="Cambria Math"/>
                                </a:rPr>
                                <m:t>,</m:t>
                              </m:r>
                              <m:sSub>
                                <m:sSubPr>
                                  <m:ctrlPr>
                                    <a:rPr lang="en-US" altLang="ja-JP" b="0" i="1" smtClean="0">
                                      <a:latin typeface="Cambria Math" charset="0"/>
                                    </a:rPr>
                                  </m:ctrlPr>
                                </m:sSubPr>
                                <m:e>
                                  <m:r>
                                    <a:rPr lang="en-US" altLang="ja-JP" b="0" i="1" smtClean="0">
                                      <a:latin typeface="Cambria Math"/>
                                    </a:rPr>
                                    <m:t>𝑡</m:t>
                                  </m:r>
                                </m:e>
                                <m:sub>
                                  <m:r>
                                    <a:rPr lang="en-US" altLang="ja-JP" b="0" i="1" smtClean="0">
                                      <a:latin typeface="Cambria Math"/>
                                    </a:rPr>
                                    <m:t>𝑛</m:t>
                                  </m:r>
                                </m:sub>
                              </m:sSub>
                              <m:r>
                                <a:rPr lang="en-US" altLang="ja-JP" b="0" i="1" smtClean="0">
                                  <a:latin typeface="Cambria Math"/>
                                </a:rPr>
                                <m:t>+</m:t>
                              </m:r>
                              <m:f>
                                <m:fPr>
                                  <m:ctrlPr>
                                    <a:rPr lang="en-US" altLang="ja-JP" b="0" i="1" smtClean="0">
                                      <a:latin typeface="Cambria Math" charset="0"/>
                                    </a:rPr>
                                  </m:ctrlPr>
                                </m:fPr>
                                <m:num>
                                  <m:r>
                                    <a:rPr lang="en-US" altLang="ja-JP" b="0" i="1" smtClean="0">
                                      <a:latin typeface="Cambria Math"/>
                                    </a:rPr>
                                    <m:t>h</m:t>
                                  </m:r>
                                </m:num>
                                <m:den>
                                  <m:r>
                                    <a:rPr lang="en-US" altLang="ja-JP" b="0" i="1" smtClean="0">
                                      <a:latin typeface="Cambria Math"/>
                                    </a:rPr>
                                    <m:t>2</m:t>
                                  </m:r>
                                </m:den>
                              </m:f>
                              <m:r>
                                <a:rPr lang="en-US" altLang="ja-JP" b="0" i="1" smtClean="0">
                                  <a:latin typeface="Cambria Math"/>
                                </a:rPr>
                                <m:t>)</m:t>
                              </m:r>
                            </m:e>
                            <m:e>
                              <m:sSub>
                                <m:sSubPr>
                                  <m:ctrlPr>
                                    <a:rPr lang="en-US" altLang="ja-JP" i="1" smtClean="0">
                                      <a:latin typeface="Cambria Math" charset="0"/>
                                    </a:rPr>
                                  </m:ctrlPr>
                                </m:sSubPr>
                                <m:e>
                                  <m:r>
                                    <a:rPr lang="en-US" altLang="ja-JP" b="0" i="1" smtClean="0">
                                      <a:latin typeface="Cambria Math"/>
                                    </a:rPr>
                                    <m:t>𝑘</m:t>
                                  </m:r>
                                </m:e>
                                <m:sub>
                                  <m:r>
                                    <a:rPr lang="en-US" altLang="ja-JP" b="0" i="1" smtClean="0">
                                      <a:latin typeface="Cambria Math"/>
                                    </a:rPr>
                                    <m:t>4</m:t>
                                  </m:r>
                                </m:sub>
                              </m:sSub>
                              <m:r>
                                <a:rPr lang="en-US" altLang="ja-JP" b="0" i="1" smtClean="0">
                                  <a:latin typeface="Cambria Math"/>
                                </a:rPr>
                                <m:t>=</m:t>
                              </m:r>
                              <m:r>
                                <a:rPr lang="en-US" altLang="ja-JP" b="0" i="1" smtClean="0">
                                  <a:latin typeface="Cambria Math"/>
                                </a:rPr>
                                <m:t>𝑓</m:t>
                              </m:r>
                              <m:r>
                                <a:rPr lang="en-US" altLang="ja-JP" b="0" i="1" smtClean="0">
                                  <a:latin typeface="Cambria Math"/>
                                </a:rPr>
                                <m:t>(</m:t>
                              </m:r>
                              <m:sSub>
                                <m:sSubPr>
                                  <m:ctrlPr>
                                    <a:rPr lang="en-US" altLang="ja-JP" b="0" i="1" smtClean="0">
                                      <a:latin typeface="Cambria Math" charset="0"/>
                                    </a:rPr>
                                  </m:ctrlPr>
                                </m:sSubPr>
                                <m:e>
                                  <m:r>
                                    <a:rPr lang="en-US" altLang="ja-JP" b="0" i="1" smtClean="0">
                                      <a:latin typeface="Cambria Math"/>
                                    </a:rPr>
                                    <m:t>𝑥</m:t>
                                  </m:r>
                                </m:e>
                                <m:sub>
                                  <m:r>
                                    <a:rPr lang="en-US" altLang="ja-JP" b="0" i="1" smtClean="0">
                                      <a:latin typeface="Cambria Math"/>
                                    </a:rPr>
                                    <m:t>𝑛</m:t>
                                  </m:r>
                                </m:sub>
                              </m:sSub>
                              <m:r>
                                <a:rPr lang="en-US" altLang="ja-JP" b="0" i="1" smtClean="0">
                                  <a:latin typeface="Cambria Math"/>
                                </a:rPr>
                                <m:t>+</m:t>
                              </m:r>
                              <m:sSub>
                                <m:sSubPr>
                                  <m:ctrlPr>
                                    <a:rPr lang="en-US" altLang="ja-JP" b="0" i="1" smtClean="0">
                                      <a:latin typeface="Cambria Math" charset="0"/>
                                    </a:rPr>
                                  </m:ctrlPr>
                                </m:sSubPr>
                                <m:e>
                                  <m:r>
                                    <a:rPr lang="en-US" altLang="ja-JP" b="0" i="1" smtClean="0">
                                      <a:latin typeface="Cambria Math"/>
                                    </a:rPr>
                                    <m:t>𝑘</m:t>
                                  </m:r>
                                </m:e>
                                <m:sub>
                                  <m:r>
                                    <a:rPr lang="en-US" altLang="ja-JP" b="0" i="1" smtClean="0">
                                      <a:latin typeface="Cambria Math"/>
                                    </a:rPr>
                                    <m:t>3</m:t>
                                  </m:r>
                                </m:sub>
                              </m:sSub>
                              <m:r>
                                <a:rPr lang="en-US" altLang="ja-JP" b="0" i="1" smtClean="0">
                                  <a:latin typeface="Cambria Math"/>
                                </a:rPr>
                                <m:t>,</m:t>
                              </m:r>
                              <m:sSub>
                                <m:sSubPr>
                                  <m:ctrlPr>
                                    <a:rPr lang="en-US" altLang="ja-JP" b="0" i="1" smtClean="0">
                                      <a:latin typeface="Cambria Math" charset="0"/>
                                    </a:rPr>
                                  </m:ctrlPr>
                                </m:sSubPr>
                                <m:e>
                                  <m:r>
                                    <a:rPr lang="en-US" altLang="ja-JP" b="0" i="1" smtClean="0">
                                      <a:latin typeface="Cambria Math"/>
                                    </a:rPr>
                                    <m:t>𝑡</m:t>
                                  </m:r>
                                </m:e>
                                <m:sub>
                                  <m:r>
                                    <a:rPr lang="en-US" altLang="ja-JP" b="0" i="1" smtClean="0">
                                      <a:latin typeface="Cambria Math"/>
                                    </a:rPr>
                                    <m:t>𝑛</m:t>
                                  </m:r>
                                </m:sub>
                              </m:sSub>
                              <m:r>
                                <a:rPr lang="en-US" altLang="ja-JP" b="0" i="1" smtClean="0">
                                  <a:latin typeface="Cambria Math"/>
                                </a:rPr>
                                <m:t>+</m:t>
                              </m:r>
                              <m:r>
                                <a:rPr lang="en-US" altLang="ja-JP" b="0" i="1" smtClean="0">
                                  <a:latin typeface="Cambria Math"/>
                                </a:rPr>
                                <m:t>h</m:t>
                              </m:r>
                              <m:r>
                                <a:rPr lang="en-US" altLang="ja-JP" b="0" i="1" smtClean="0">
                                  <a:latin typeface="Cambria Math"/>
                                </a:rPr>
                                <m:t>)</m:t>
                              </m:r>
                            </m:e>
                          </m:eqArr>
                        </m:e>
                      </m:d>
                    </m:oMath>
                  </m:oMathPara>
                </a14:m>
                <a:endParaRPr lang="en-US" altLang="ja-JP" dirty="0"/>
              </a:p>
              <a:p>
                <a:pPr marL="0" indent="0">
                  <a:buNone/>
                </a:pPr>
                <a:r>
                  <a:rPr lang="ja-JP" altLang="en-US" dirty="0" smtClean="0"/>
                  <a:t>となる．</a:t>
                </a:r>
                <a:endParaRPr kumimoji="1" lang="en-US" altLang="ja-JP" dirty="0" smtClean="0"/>
              </a:p>
            </p:txBody>
          </p:sp>
        </mc:Choice>
        <mc:Fallback xmlns="">
          <p:sp>
            <p:nvSpPr>
              <p:cNvPr id="4" name="コンテンツ プレースホルダー 2"/>
              <p:cNvSpPr>
                <a:spLocks noGrp="1" noRot="1" noChangeAspect="1" noMove="1" noResize="1" noEditPoints="1" noAdjustHandles="1" noChangeArrowheads="1" noChangeShapeType="1" noTextEdit="1"/>
              </p:cNvSpPr>
              <p:nvPr>
                <p:ph idx="1"/>
              </p:nvPr>
            </p:nvSpPr>
            <p:spPr>
              <a:xfrm>
                <a:off x="395536" y="1640557"/>
                <a:ext cx="8229600" cy="5217443"/>
              </a:xfrm>
              <a:blipFill rotWithShape="1">
                <a:blip r:embed="rId3"/>
                <a:stretch>
                  <a:fillRect l="-1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785467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3" name="コンテンツ プレースホルダー 2"/>
          <p:cNvSpPr>
            <a:spLocks noGrp="1"/>
          </p:cNvSpPr>
          <p:nvPr>
            <p:ph sz="quarter" idx="1"/>
          </p:nvPr>
        </p:nvSpPr>
        <p:spPr>
          <a:xfrm>
            <a:off x="457200" y="1219200"/>
            <a:ext cx="4546848" cy="4937760"/>
          </a:xfrm>
        </p:spPr>
        <p:txBody>
          <a:bodyPr/>
          <a:lstStyle/>
          <a:p>
            <a:r>
              <a:rPr lang="ja-JP" altLang="en-US" dirty="0" smtClean="0"/>
              <a:t>多くの作業現場では，荷の運搬に旋回クレーンを使用する</a:t>
            </a:r>
            <a:endParaRPr lang="en-US" altLang="ja-JP" dirty="0"/>
          </a:p>
          <a:p>
            <a:endParaRPr kumimoji="1" lang="en-US" altLang="ja-JP" dirty="0" smtClean="0"/>
          </a:p>
          <a:p>
            <a:r>
              <a:rPr kumimoji="1" lang="ja-JP" altLang="en-US" dirty="0" smtClean="0"/>
              <a:t>旋回クレーンは旋回中および旋回終了後に残留振動が発生する</a:t>
            </a:r>
            <a:endParaRPr kumimoji="1" lang="en-US" altLang="ja-JP" dirty="0" smtClean="0"/>
          </a:p>
          <a:p>
            <a:endParaRPr lang="en-US" altLang="ja-JP" dirty="0"/>
          </a:p>
          <a:p>
            <a:r>
              <a:rPr lang="ja-JP" altLang="en-US" dirty="0"/>
              <a:t>クレーン</a:t>
            </a:r>
            <a:r>
              <a:rPr lang="ja-JP" altLang="en-US" dirty="0" smtClean="0"/>
              <a:t>の荷揺れは高度な制御理論が必要</a:t>
            </a:r>
            <a:endParaRPr kumimoji="1" lang="en-US" altLang="ja-JP" dirty="0" smtClean="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6119" y="1844824"/>
            <a:ext cx="4017388" cy="2989128"/>
          </a:xfrm>
          <a:prstGeom prst="rect">
            <a:avLst/>
          </a:prstGeom>
        </p:spPr>
      </p:pic>
      <p:sp>
        <p:nvSpPr>
          <p:cNvPr id="5" name="正方形/長方形 4"/>
          <p:cNvSpPr/>
          <p:nvPr/>
        </p:nvSpPr>
        <p:spPr>
          <a:xfrm>
            <a:off x="467544" y="5373216"/>
            <a:ext cx="8424936" cy="9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t>機械</a:t>
            </a:r>
            <a:r>
              <a:rPr lang="ja-JP" altLang="en-US" sz="2400" dirty="0" smtClean="0"/>
              <a:t>学習を駆使した，汎用性のある荷揺れ抑制制御法の構築</a:t>
            </a:r>
            <a:endParaRPr kumimoji="1" lang="ja-JP" altLang="en-US" sz="2400" dirty="0"/>
          </a:p>
        </p:txBody>
      </p:sp>
    </p:spTree>
    <p:extLst>
      <p:ext uri="{BB962C8B-B14F-4D97-AF65-F5344CB8AC3E}">
        <p14:creationId xmlns:p14="http://schemas.microsoft.com/office/powerpoint/2010/main" val="19604531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sz="quarter" idx="1"/>
          </p:nvPr>
        </p:nvSpPr>
        <p:spPr/>
        <p:txBody>
          <a:bodyPr>
            <a:normAutofit lnSpcReduction="10000"/>
          </a:bodyPr>
          <a:lstStyle/>
          <a:p>
            <a:endParaRPr lang="en-US" altLang="ja-JP" dirty="0" smtClean="0"/>
          </a:p>
          <a:p>
            <a:r>
              <a:rPr lang="ja-JP" altLang="en-US" dirty="0" smtClean="0"/>
              <a:t>先行研究　⇒　荷の位置を固定、残留振動の抑制を行う</a:t>
            </a:r>
            <a:r>
              <a:rPr lang="en-US" altLang="ja-JP" dirty="0" smtClean="0"/>
              <a:t>		</a:t>
            </a:r>
            <a:r>
              <a:rPr lang="ja-JP" altLang="en-US" dirty="0" smtClean="0"/>
              <a:t>　　軌道の生成</a:t>
            </a:r>
            <a:endParaRPr lang="en-US" altLang="ja-JP" dirty="0"/>
          </a:p>
          <a:p>
            <a:endParaRPr lang="en-US" altLang="ja-JP" dirty="0" smtClean="0"/>
          </a:p>
          <a:p>
            <a:endParaRPr lang="en-US" altLang="ja-JP" dirty="0" smtClean="0"/>
          </a:p>
          <a:p>
            <a:endParaRPr lang="en-US" altLang="ja-JP" dirty="0" smtClean="0"/>
          </a:p>
          <a:p>
            <a:pPr marL="0" indent="0">
              <a:buNone/>
            </a:pPr>
            <a:r>
              <a:rPr lang="ja-JP" altLang="en-US" dirty="0" smtClean="0">
                <a:solidFill>
                  <a:schemeClr val="bg1"/>
                </a:solidFill>
              </a:rPr>
              <a:t>同一の軌道で，荷の位置が変動しても旋回終了後の残留振動が抑制できる軌道の生成</a:t>
            </a:r>
            <a:endParaRPr lang="en-US" altLang="ja-JP" dirty="0" smtClean="0">
              <a:solidFill>
                <a:schemeClr val="bg1"/>
              </a:solidFill>
            </a:endParaRPr>
          </a:p>
          <a:p>
            <a:pPr marL="0" indent="0">
              <a:buNone/>
            </a:pPr>
            <a:endParaRPr lang="en-US" altLang="ja-JP" dirty="0" smtClean="0">
              <a:solidFill>
                <a:schemeClr val="bg1"/>
              </a:solidFill>
            </a:endParaRPr>
          </a:p>
          <a:p>
            <a:pPr marL="0" indent="0">
              <a:buNone/>
            </a:pPr>
            <a:r>
              <a:rPr lang="ja-JP" altLang="en-US" dirty="0" smtClean="0">
                <a:solidFill>
                  <a:schemeClr val="bg1"/>
                </a:solidFill>
              </a:rPr>
              <a:t>シミュレーションと動作実験により、提案手法の有効性を検証</a:t>
            </a:r>
            <a:endParaRPr lang="en-US" altLang="ja-JP" dirty="0" smtClean="0">
              <a:solidFill>
                <a:schemeClr val="bg1"/>
              </a:solidFill>
            </a:endParaRPr>
          </a:p>
          <a:p>
            <a:endParaRPr kumimoji="1" lang="en-US" altLang="ja-JP" dirty="0" smtClean="0"/>
          </a:p>
          <a:p>
            <a:endParaRPr lang="en-US" altLang="ja-JP" dirty="0"/>
          </a:p>
        </p:txBody>
      </p:sp>
      <p:sp>
        <p:nvSpPr>
          <p:cNvPr id="4" name="下矢印 3"/>
          <p:cNvSpPr/>
          <p:nvPr/>
        </p:nvSpPr>
        <p:spPr>
          <a:xfrm>
            <a:off x="3275856" y="2512980"/>
            <a:ext cx="1872208" cy="1152128"/>
          </a:xfrm>
          <a:prstGeom prst="down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236082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コンテンツ プレースホルダー 2"/>
          <p:cNvSpPr>
            <a:spLocks noGrp="1"/>
          </p:cNvSpPr>
          <p:nvPr>
            <p:ph sz="quarter" idx="1"/>
          </p:nvPr>
        </p:nvSpPr>
        <p:spPr/>
        <p:txBody>
          <a:bodyPr>
            <a:normAutofit lnSpcReduction="10000"/>
          </a:bodyPr>
          <a:lstStyle/>
          <a:p>
            <a:endParaRPr lang="en-US" altLang="ja-JP" dirty="0" smtClean="0"/>
          </a:p>
          <a:p>
            <a:r>
              <a:rPr lang="ja-JP" altLang="en-US" dirty="0" smtClean="0"/>
              <a:t>先行研究　⇒　荷の位置を固定、残留振動の抑制を行う</a:t>
            </a:r>
            <a:r>
              <a:rPr lang="en-US" altLang="ja-JP" dirty="0" smtClean="0"/>
              <a:t>		</a:t>
            </a:r>
            <a:r>
              <a:rPr lang="ja-JP" altLang="en-US" dirty="0" smtClean="0"/>
              <a:t>　　軌道の生成</a:t>
            </a:r>
            <a:endParaRPr lang="en-US" altLang="ja-JP" dirty="0"/>
          </a:p>
          <a:p>
            <a:endParaRPr lang="en-US" altLang="ja-JP" dirty="0" smtClean="0"/>
          </a:p>
          <a:p>
            <a:endParaRPr lang="en-US" altLang="ja-JP" dirty="0"/>
          </a:p>
          <a:p>
            <a:endParaRPr lang="en-US" altLang="ja-JP" dirty="0" smtClean="0"/>
          </a:p>
          <a:p>
            <a:r>
              <a:rPr lang="ja-JP" altLang="en-US" dirty="0" smtClean="0"/>
              <a:t>同一</a:t>
            </a:r>
            <a:r>
              <a:rPr lang="ja-JP" altLang="en-US" dirty="0"/>
              <a:t>の軌道で，荷の位置が変動しても旋回終了後の残留振動が抑制できる軌道</a:t>
            </a:r>
            <a:r>
              <a:rPr lang="ja-JP" altLang="en-US" dirty="0" smtClean="0"/>
              <a:t>の生成</a:t>
            </a:r>
            <a:endParaRPr lang="en-US" altLang="ja-JP" dirty="0" smtClean="0"/>
          </a:p>
          <a:p>
            <a:endParaRPr lang="en-US" altLang="ja-JP" dirty="0" smtClean="0"/>
          </a:p>
          <a:p>
            <a:r>
              <a:rPr lang="ja-JP" altLang="en-US" dirty="0" smtClean="0"/>
              <a:t>シミュレーションと動作実験により、提案手法の有効性を検証</a:t>
            </a:r>
            <a:endParaRPr lang="en-US" altLang="ja-JP" dirty="0"/>
          </a:p>
          <a:p>
            <a:endParaRPr kumimoji="1" lang="en-US" altLang="ja-JP" dirty="0" smtClean="0"/>
          </a:p>
          <a:p>
            <a:endParaRPr lang="en-US" altLang="ja-JP" dirty="0"/>
          </a:p>
        </p:txBody>
      </p:sp>
      <p:sp>
        <p:nvSpPr>
          <p:cNvPr id="4" name="下矢印 3"/>
          <p:cNvSpPr/>
          <p:nvPr/>
        </p:nvSpPr>
        <p:spPr>
          <a:xfrm>
            <a:off x="3275856" y="2512980"/>
            <a:ext cx="1872208" cy="11521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81179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旋回クレーンモデル</a:t>
            </a:r>
            <a:endParaRPr kumimoji="1" lang="ja-JP" altLang="en-US" dirty="0"/>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521" y="1772816"/>
            <a:ext cx="4939071" cy="3842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テキスト ボックス 8"/>
              <p:cNvSpPr txBox="1"/>
              <p:nvPr/>
            </p:nvSpPr>
            <p:spPr>
              <a:xfrm>
                <a:off x="5652120" y="2234227"/>
                <a:ext cx="4572738" cy="2920158"/>
              </a:xfrm>
              <a:prstGeom prst="rect">
                <a:avLst/>
              </a:prstGeom>
              <a:noFill/>
            </p:spPr>
            <p:txBody>
              <a:bodyPr wrap="square" rtlCol="0">
                <a:spAutoFit/>
              </a:bodyPr>
              <a:lstStyle/>
              <a:p>
                <a14:m>
                  <m:oMath xmlns:m="http://schemas.openxmlformats.org/officeDocument/2006/math">
                    <m:r>
                      <a:rPr kumimoji="1" lang="en-US" altLang="ja-JP" sz="1600" b="0" i="1" smtClean="0">
                        <a:latin typeface="Cambria Math"/>
                      </a:rPr>
                      <m:t>𝑚</m:t>
                    </m:r>
                  </m:oMath>
                </a14:m>
                <a:r>
                  <a:rPr kumimoji="1" lang="ja-JP" altLang="en-US" sz="1600" dirty="0" smtClean="0"/>
                  <a:t>  </a:t>
                </a:r>
                <a:r>
                  <a:rPr kumimoji="1" lang="en-US" altLang="ja-JP" sz="1600" dirty="0" smtClean="0"/>
                  <a:t>: </a:t>
                </a:r>
                <a:r>
                  <a:rPr kumimoji="1" lang="ja-JP" altLang="en-US" sz="1600" dirty="0" smtClean="0"/>
                  <a:t>集中質量の重量</a:t>
                </a:r>
                <a14:m>
                  <m:oMath xmlns:m="http://schemas.openxmlformats.org/officeDocument/2006/math">
                    <m:r>
                      <a:rPr kumimoji="1" lang="en-US" altLang="ja-JP" sz="1600" b="0" i="1" smtClean="0">
                        <a:latin typeface="Cambria Math"/>
                      </a:rPr>
                      <m:t>[</m:t>
                    </m:r>
                    <m:r>
                      <m:rPr>
                        <m:sty m:val="p"/>
                      </m:rPr>
                      <a:rPr kumimoji="1" lang="en-US" altLang="ja-JP" sz="1600" b="0" i="0" smtClean="0">
                        <a:latin typeface="Cambria Math"/>
                      </a:rPr>
                      <m:t>g</m:t>
                    </m:r>
                    <m:r>
                      <a:rPr kumimoji="1" lang="en-US" altLang="ja-JP" sz="1600" b="0" i="1" smtClean="0">
                        <a:latin typeface="Cambria Math"/>
                      </a:rPr>
                      <m:t>]</m:t>
                    </m:r>
                  </m:oMath>
                </a14:m>
                <a:endParaRPr kumimoji="1" lang="en-US" altLang="ja-JP" sz="1600" dirty="0" smtClean="0"/>
              </a:p>
              <a:p>
                <a14:m>
                  <m:oMath xmlns:m="http://schemas.openxmlformats.org/officeDocument/2006/math">
                    <m:r>
                      <a:rPr kumimoji="1" lang="en-US" altLang="ja-JP" sz="1600" b="0" i="1" smtClean="0">
                        <a:latin typeface="Cambria Math"/>
                      </a:rPr>
                      <m:t>𝑀</m:t>
                    </m:r>
                  </m:oMath>
                </a14:m>
                <a:r>
                  <a:rPr kumimoji="1" lang="en-US" altLang="ja-JP" sz="1600" dirty="0" smtClean="0"/>
                  <a:t>  : </a:t>
                </a:r>
                <a:r>
                  <a:rPr kumimoji="1" lang="ja-JP" altLang="en-US" sz="1600" dirty="0" smtClean="0"/>
                  <a:t>振り子の重量</a:t>
                </a:r>
                <a14:m>
                  <m:oMath xmlns:m="http://schemas.openxmlformats.org/officeDocument/2006/math">
                    <m:r>
                      <a:rPr lang="en-US" altLang="ja-JP" sz="1600" i="1">
                        <a:latin typeface="Cambria Math"/>
                      </a:rPr>
                      <m:t>[</m:t>
                    </m:r>
                    <m:r>
                      <m:rPr>
                        <m:sty m:val="p"/>
                      </m:rPr>
                      <a:rPr lang="en-US" altLang="ja-JP" sz="1600">
                        <a:latin typeface="Cambria Math"/>
                      </a:rPr>
                      <m:t>g</m:t>
                    </m:r>
                    <m:r>
                      <a:rPr lang="en-US" altLang="ja-JP" sz="1600" i="1">
                        <a:latin typeface="Cambria Math"/>
                      </a:rPr>
                      <m:t>]</m:t>
                    </m:r>
                  </m:oMath>
                </a14:m>
                <a:endParaRPr kumimoji="1" lang="en-US" altLang="ja-JP" sz="1600" dirty="0" smtClean="0"/>
              </a:p>
              <a:p>
                <a14:m>
                  <m:oMath xmlns:m="http://schemas.openxmlformats.org/officeDocument/2006/math">
                    <m:sSub>
                      <m:sSubPr>
                        <m:ctrlPr>
                          <a:rPr kumimoji="1" lang="en-US" altLang="ja-JP" sz="1600" b="0" i="1" smtClean="0">
                            <a:latin typeface="Cambria Math" charset="0"/>
                          </a:rPr>
                        </m:ctrlPr>
                      </m:sSubPr>
                      <m:e>
                        <m:r>
                          <a:rPr kumimoji="1" lang="en-US" altLang="ja-JP" sz="1600" b="0" i="1" smtClean="0">
                            <a:latin typeface="Cambria Math"/>
                          </a:rPr>
                          <m:t>𝐿</m:t>
                        </m:r>
                      </m:e>
                      <m:sub>
                        <m:r>
                          <a:rPr kumimoji="1" lang="en-US" altLang="ja-JP" sz="1600" b="0" i="1" smtClean="0">
                            <a:latin typeface="Cambria Math"/>
                          </a:rPr>
                          <m:t>0</m:t>
                        </m:r>
                      </m:sub>
                    </m:sSub>
                  </m:oMath>
                </a14:m>
                <a:r>
                  <a:rPr kumimoji="1" lang="ja-JP" altLang="en-US" sz="1600" dirty="0" smtClean="0"/>
                  <a:t>  </a:t>
                </a:r>
                <a:r>
                  <a:rPr kumimoji="1" lang="en-US" altLang="ja-JP" sz="1600" dirty="0" smtClean="0"/>
                  <a:t>: </a:t>
                </a:r>
                <a:r>
                  <a:rPr kumimoji="1" lang="ja-JP" altLang="en-US" sz="1600" dirty="0" smtClean="0"/>
                  <a:t>振り子の長さ</a:t>
                </a:r>
                <a14:m>
                  <m:oMath xmlns:m="http://schemas.openxmlformats.org/officeDocument/2006/math">
                    <m:r>
                      <a:rPr lang="en-US" altLang="ja-JP" sz="1600" i="1">
                        <a:latin typeface="Cambria Math"/>
                      </a:rPr>
                      <m:t>[</m:t>
                    </m:r>
                    <m:r>
                      <m:rPr>
                        <m:sty m:val="p"/>
                      </m:rPr>
                      <a:rPr lang="en-US" altLang="ja-JP" sz="1600" b="0" i="0" smtClean="0">
                        <a:latin typeface="Cambria Math"/>
                      </a:rPr>
                      <m:t>m</m:t>
                    </m:r>
                    <m:r>
                      <a:rPr lang="en-US" altLang="ja-JP" sz="1600" i="1">
                        <a:latin typeface="Cambria Math"/>
                      </a:rPr>
                      <m:t>]</m:t>
                    </m:r>
                  </m:oMath>
                </a14:m>
                <a:endParaRPr kumimoji="1" lang="en-US" altLang="ja-JP" sz="1600" dirty="0" smtClean="0"/>
              </a:p>
              <a:p>
                <a14:m>
                  <m:oMath xmlns:m="http://schemas.openxmlformats.org/officeDocument/2006/math">
                    <m:sSub>
                      <m:sSubPr>
                        <m:ctrlPr>
                          <a:rPr lang="en-US" altLang="ja-JP" sz="1600" i="1">
                            <a:latin typeface="Cambria Math" charset="0"/>
                          </a:rPr>
                        </m:ctrlPr>
                      </m:sSubPr>
                      <m:e>
                        <m:r>
                          <a:rPr lang="en-US" altLang="ja-JP" sz="1600" i="1">
                            <a:latin typeface="Cambria Math"/>
                          </a:rPr>
                          <m:t>𝐿</m:t>
                        </m:r>
                      </m:e>
                      <m:sub>
                        <m:r>
                          <a:rPr lang="en-US" altLang="ja-JP" sz="1600" b="0" i="1" smtClean="0">
                            <a:latin typeface="Cambria Math"/>
                          </a:rPr>
                          <m:t>1</m:t>
                        </m:r>
                      </m:sub>
                    </m:sSub>
                  </m:oMath>
                </a14:m>
                <a:r>
                  <a:rPr lang="ja-JP" altLang="en-US" sz="1600" dirty="0"/>
                  <a:t>  </a:t>
                </a:r>
                <a:r>
                  <a:rPr lang="en-US" altLang="ja-JP" sz="1600" dirty="0"/>
                  <a:t>: </a:t>
                </a:r>
                <a:r>
                  <a:rPr lang="ja-JP" altLang="en-US" sz="1600" dirty="0"/>
                  <a:t>ブーム</a:t>
                </a:r>
                <a:r>
                  <a:rPr lang="ja-JP" altLang="en-US" sz="1600" dirty="0" smtClean="0"/>
                  <a:t>の</a:t>
                </a:r>
                <a:r>
                  <a:rPr lang="ja-JP" altLang="en-US" sz="1600" dirty="0"/>
                  <a:t>長さ</a:t>
                </a:r>
                <a14:m>
                  <m:oMath xmlns:m="http://schemas.openxmlformats.org/officeDocument/2006/math">
                    <m:r>
                      <a:rPr lang="en-US" altLang="ja-JP" sz="1600" i="1">
                        <a:latin typeface="Cambria Math"/>
                      </a:rPr>
                      <m:t>[</m:t>
                    </m:r>
                    <m:r>
                      <m:rPr>
                        <m:sty m:val="p"/>
                      </m:rPr>
                      <a:rPr lang="en-US" altLang="ja-JP" sz="1600">
                        <a:latin typeface="Cambria Math"/>
                      </a:rPr>
                      <m:t>m</m:t>
                    </m:r>
                    <m:r>
                      <a:rPr lang="en-US" altLang="ja-JP" sz="1600" i="1">
                        <a:latin typeface="Cambria Math"/>
                      </a:rPr>
                      <m:t>]</m:t>
                    </m:r>
                  </m:oMath>
                </a14:m>
                <a:endParaRPr lang="en-US" altLang="ja-JP" sz="1600" dirty="0" smtClean="0"/>
              </a:p>
              <a:p>
                <a14:m>
                  <m:oMath xmlns:m="http://schemas.openxmlformats.org/officeDocument/2006/math">
                    <m:r>
                      <a:rPr lang="en-US" altLang="ja-JP" sz="1600" b="0" i="1" smtClean="0">
                        <a:latin typeface="Cambria Math"/>
                      </a:rPr>
                      <m:t>𝐿</m:t>
                    </m:r>
                  </m:oMath>
                </a14:m>
                <a:r>
                  <a:rPr lang="en-US" altLang="ja-JP" sz="1600" dirty="0" smtClean="0"/>
                  <a:t>    : </a:t>
                </a:r>
                <a:r>
                  <a:rPr lang="ja-JP" altLang="en-US" sz="1600" dirty="0" smtClean="0"/>
                  <a:t>集中質量の位置</a:t>
                </a:r>
                <a14:m>
                  <m:oMath xmlns:m="http://schemas.openxmlformats.org/officeDocument/2006/math">
                    <m:r>
                      <a:rPr lang="en-US" altLang="ja-JP" sz="1600" i="1">
                        <a:latin typeface="Cambria Math"/>
                      </a:rPr>
                      <m:t>[</m:t>
                    </m:r>
                    <m:r>
                      <m:rPr>
                        <m:sty m:val="p"/>
                      </m:rPr>
                      <a:rPr lang="en-US" altLang="ja-JP" sz="1600">
                        <a:latin typeface="Cambria Math"/>
                      </a:rPr>
                      <m:t>m</m:t>
                    </m:r>
                    <m:r>
                      <a:rPr lang="en-US" altLang="ja-JP" sz="1600" i="1">
                        <a:latin typeface="Cambria Math"/>
                      </a:rPr>
                      <m:t>]</m:t>
                    </m:r>
                  </m:oMath>
                </a14:m>
                <a:endParaRPr lang="en-US" altLang="ja-JP" sz="1600" dirty="0"/>
              </a:p>
              <a:p>
                <a:r>
                  <a:rPr kumimoji="1" lang="en-US" altLang="ja-JP" sz="1600" dirty="0" smtClean="0"/>
                  <a:t>※</a:t>
                </a:r>
                <a14:m>
                  <m:oMath xmlns:m="http://schemas.openxmlformats.org/officeDocument/2006/math">
                    <m:r>
                      <a:rPr kumimoji="1" lang="en-US" altLang="ja-JP" sz="1600" b="0" i="1" smtClean="0">
                        <a:latin typeface="Cambria Math"/>
                      </a:rPr>
                      <m:t>𝐿</m:t>
                    </m:r>
                    <m:r>
                      <a:rPr kumimoji="1" lang="en-US" altLang="ja-JP" sz="1600" b="0" i="1" smtClean="0">
                        <a:latin typeface="Cambria Math"/>
                      </a:rPr>
                      <m:t>∈</m:t>
                    </m:r>
                    <m:d>
                      <m:dPr>
                        <m:begChr m:val="["/>
                        <m:endChr m:val="]"/>
                        <m:ctrlPr>
                          <a:rPr kumimoji="1" lang="en-US" altLang="ja-JP" sz="1600" b="0" i="1" smtClean="0">
                            <a:latin typeface="Cambria Math" charset="0"/>
                          </a:rPr>
                        </m:ctrlPr>
                      </m:dPr>
                      <m:e>
                        <m:r>
                          <a:rPr kumimoji="1" lang="en-US" altLang="ja-JP" sz="1600" b="0" i="1" smtClean="0">
                            <a:latin typeface="Cambria Math"/>
                          </a:rPr>
                          <m:t>0</m:t>
                        </m:r>
                        <m:r>
                          <a:rPr kumimoji="1" lang="ja-JP" altLang="en-US" sz="1600" b="0" i="1" smtClean="0">
                            <a:latin typeface="Cambria Math"/>
                          </a:rPr>
                          <m:t>，</m:t>
                        </m:r>
                        <m:r>
                          <a:rPr kumimoji="1" lang="en-US" altLang="ja-JP" sz="1600" b="0" i="1" smtClean="0">
                            <a:latin typeface="Cambria Math"/>
                          </a:rPr>
                          <m:t>0.5</m:t>
                        </m:r>
                      </m:e>
                    </m:d>
                  </m:oMath>
                </a14:m>
                <a:r>
                  <a:rPr kumimoji="1" lang="ja-JP" altLang="en-US" sz="1600" dirty="0" smtClean="0"/>
                  <a:t>の範囲で可変</a:t>
                </a:r>
                <a:endParaRPr kumimoji="1" lang="en-US" altLang="ja-JP" sz="1600" dirty="0" smtClean="0"/>
              </a:p>
              <a:p>
                <a:endParaRPr kumimoji="1" lang="en-US" altLang="ja-JP" sz="1600" dirty="0" smtClean="0"/>
              </a:p>
              <a:p>
                <a:pPr>
                  <a:lnSpc>
                    <a:spcPts val="3000"/>
                  </a:lnSpc>
                </a:pPr>
                <a14:m>
                  <m:oMath xmlns:m="http://schemas.openxmlformats.org/officeDocument/2006/math">
                    <m:r>
                      <a:rPr lang="en-US" altLang="ja-JP" sz="1600" i="1">
                        <a:latin typeface="Cambria Math"/>
                      </a:rPr>
                      <m:t>𝜑</m:t>
                    </m:r>
                  </m:oMath>
                </a14:m>
                <a:r>
                  <a:rPr lang="ja-JP" altLang="en-US" sz="1600" dirty="0"/>
                  <a:t> </a:t>
                </a:r>
                <a:r>
                  <a:rPr lang="en-US" altLang="ja-JP" sz="1600" dirty="0"/>
                  <a:t>: </a:t>
                </a:r>
                <a:r>
                  <a:rPr lang="ja-JP" altLang="en-US" sz="1600" dirty="0"/>
                  <a:t>クレーンの旋回角</a:t>
                </a:r>
                <a:endParaRPr lang="en-US" altLang="ja-JP" sz="1600" dirty="0"/>
              </a:p>
              <a:p>
                <a:pPr>
                  <a:lnSpc>
                    <a:spcPts val="3000"/>
                  </a:lnSpc>
                </a:pPr>
                <a14:m>
                  <m:oMath xmlns:m="http://schemas.openxmlformats.org/officeDocument/2006/math">
                    <m:sSub>
                      <m:sSubPr>
                        <m:ctrlPr>
                          <a:rPr lang="en-US" altLang="ja-JP" sz="1600" i="1" smtClean="0">
                            <a:solidFill>
                              <a:schemeClr val="tx1"/>
                            </a:solidFill>
                            <a:latin typeface="Cambria Math" charset="0"/>
                          </a:rPr>
                        </m:ctrlPr>
                      </m:sSubPr>
                      <m:e>
                        <m:r>
                          <a:rPr lang="en-US" altLang="ja-JP" sz="1600" i="1">
                            <a:solidFill>
                              <a:schemeClr val="tx1"/>
                            </a:solidFill>
                            <a:latin typeface="Cambria Math"/>
                          </a:rPr>
                          <m:t>𝜃</m:t>
                        </m:r>
                      </m:e>
                      <m:sub>
                        <m:r>
                          <a:rPr lang="en-US" altLang="ja-JP" sz="1600" i="1">
                            <a:solidFill>
                              <a:schemeClr val="tx1"/>
                            </a:solidFill>
                            <a:latin typeface="Cambria Math"/>
                          </a:rPr>
                          <m:t>1</m:t>
                        </m:r>
                      </m:sub>
                    </m:sSub>
                  </m:oMath>
                </a14:m>
                <a:r>
                  <a:rPr lang="ja-JP" altLang="en-US" sz="1600" dirty="0">
                    <a:solidFill>
                      <a:schemeClr val="tx1"/>
                    </a:solidFill>
                  </a:rPr>
                  <a:t> </a:t>
                </a:r>
                <a:r>
                  <a:rPr lang="en-US" altLang="ja-JP" sz="1600" dirty="0">
                    <a:solidFill>
                      <a:schemeClr val="tx1"/>
                    </a:solidFill>
                  </a:rPr>
                  <a:t>: </a:t>
                </a:r>
                <a:r>
                  <a:rPr lang="ja-JP" altLang="en-US" sz="1600" dirty="0" smtClean="0">
                    <a:solidFill>
                      <a:schemeClr val="tx1"/>
                    </a:solidFill>
                  </a:rPr>
                  <a:t>軌道</a:t>
                </a:r>
                <a:r>
                  <a:rPr lang="ja-JP" altLang="en-US" sz="1600" dirty="0">
                    <a:solidFill>
                      <a:schemeClr val="tx1"/>
                    </a:solidFill>
                  </a:rPr>
                  <a:t>の半径方向の荷揺れ角</a:t>
                </a:r>
                <a:endParaRPr lang="en-US" altLang="ja-JP" sz="1600" dirty="0">
                  <a:solidFill>
                    <a:schemeClr val="tx1"/>
                  </a:solidFill>
                </a:endParaRPr>
              </a:p>
              <a:p>
                <a:pPr>
                  <a:lnSpc>
                    <a:spcPts val="3000"/>
                  </a:lnSpc>
                </a:pPr>
                <a14:m>
                  <m:oMath xmlns:m="http://schemas.openxmlformats.org/officeDocument/2006/math">
                    <m:sSub>
                      <m:sSubPr>
                        <m:ctrlPr>
                          <a:rPr lang="en-US" altLang="ja-JP" sz="1600" i="1">
                            <a:solidFill>
                              <a:schemeClr val="tx1"/>
                            </a:solidFill>
                            <a:latin typeface="Cambria Math" charset="0"/>
                          </a:rPr>
                        </m:ctrlPr>
                      </m:sSubPr>
                      <m:e>
                        <m:r>
                          <a:rPr lang="en-US" altLang="ja-JP" sz="1600" i="1">
                            <a:solidFill>
                              <a:schemeClr val="tx1"/>
                            </a:solidFill>
                            <a:latin typeface="Cambria Math"/>
                          </a:rPr>
                          <m:t>𝜃</m:t>
                        </m:r>
                      </m:e>
                      <m:sub>
                        <m:r>
                          <a:rPr lang="en-US" altLang="ja-JP" sz="1600" i="1">
                            <a:solidFill>
                              <a:schemeClr val="tx1"/>
                            </a:solidFill>
                            <a:latin typeface="Cambria Math"/>
                          </a:rPr>
                          <m:t>2</m:t>
                        </m:r>
                      </m:sub>
                    </m:sSub>
                  </m:oMath>
                </a14:m>
                <a:r>
                  <a:rPr lang="ja-JP" altLang="en-US" sz="1600" dirty="0">
                    <a:solidFill>
                      <a:schemeClr val="tx1"/>
                    </a:solidFill>
                  </a:rPr>
                  <a:t> </a:t>
                </a:r>
                <a:r>
                  <a:rPr lang="en-US" altLang="ja-JP" sz="1600" dirty="0">
                    <a:solidFill>
                      <a:schemeClr val="tx1"/>
                    </a:solidFill>
                  </a:rPr>
                  <a:t>: </a:t>
                </a:r>
                <a:r>
                  <a:rPr lang="ja-JP" altLang="en-US" sz="1600" dirty="0" smtClean="0">
                    <a:solidFill>
                      <a:schemeClr val="tx1"/>
                    </a:solidFill>
                  </a:rPr>
                  <a:t>旋回</a:t>
                </a:r>
                <a:r>
                  <a:rPr lang="ja-JP" altLang="en-US" sz="1600" dirty="0">
                    <a:solidFill>
                      <a:schemeClr val="tx1"/>
                    </a:solidFill>
                  </a:rPr>
                  <a:t>方向の荷揺れ</a:t>
                </a:r>
                <a:r>
                  <a:rPr lang="ja-JP" altLang="en-US" sz="1600" dirty="0" smtClean="0">
                    <a:solidFill>
                      <a:schemeClr val="tx1"/>
                    </a:solidFill>
                  </a:rPr>
                  <a:t>角</a:t>
                </a:r>
                <a:endParaRPr lang="en-US" altLang="ja-JP" sz="1600" dirty="0">
                  <a:solidFill>
                    <a:schemeClr val="tx1"/>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5652120" y="2234227"/>
                <a:ext cx="4572738" cy="2920158"/>
              </a:xfrm>
              <a:prstGeom prst="rect">
                <a:avLst/>
              </a:prstGeom>
              <a:blipFill rotWithShape="0">
                <a:blip r:embed="rId4"/>
                <a:stretch>
                  <a:fillRect l="-667" t="-1044" b="-187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987063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旋回クレーンモデル</a:t>
            </a:r>
            <a:endParaRPr kumimoji="1" lang="ja-JP" altLang="en-US" dirty="0"/>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521" y="1772816"/>
            <a:ext cx="4939071" cy="3842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テキスト ボックス 8"/>
              <p:cNvSpPr txBox="1"/>
              <p:nvPr/>
            </p:nvSpPr>
            <p:spPr>
              <a:xfrm>
                <a:off x="5652120" y="2234227"/>
                <a:ext cx="4572738" cy="2920158"/>
              </a:xfrm>
              <a:prstGeom prst="rect">
                <a:avLst/>
              </a:prstGeom>
              <a:noFill/>
            </p:spPr>
            <p:txBody>
              <a:bodyPr wrap="square" rtlCol="0">
                <a:spAutoFit/>
              </a:bodyPr>
              <a:lstStyle/>
              <a:p>
                <a14:m>
                  <m:oMath xmlns:m="http://schemas.openxmlformats.org/officeDocument/2006/math">
                    <m:r>
                      <a:rPr kumimoji="1" lang="en-US" altLang="ja-JP" sz="1600" b="0" i="1" smtClean="0">
                        <a:latin typeface="Cambria Math"/>
                      </a:rPr>
                      <m:t>𝑚</m:t>
                    </m:r>
                  </m:oMath>
                </a14:m>
                <a:r>
                  <a:rPr kumimoji="1" lang="ja-JP" altLang="en-US" sz="1600" dirty="0" smtClean="0"/>
                  <a:t>  </a:t>
                </a:r>
                <a:r>
                  <a:rPr kumimoji="1" lang="en-US" altLang="ja-JP" sz="1600" dirty="0" smtClean="0"/>
                  <a:t>: </a:t>
                </a:r>
                <a:r>
                  <a:rPr kumimoji="1" lang="ja-JP" altLang="en-US" sz="1600" dirty="0" smtClean="0"/>
                  <a:t>集中質量の重量</a:t>
                </a:r>
                <a14:m>
                  <m:oMath xmlns:m="http://schemas.openxmlformats.org/officeDocument/2006/math">
                    <m:r>
                      <a:rPr kumimoji="1" lang="en-US" altLang="ja-JP" sz="1600" b="0" i="1" smtClean="0">
                        <a:latin typeface="Cambria Math"/>
                      </a:rPr>
                      <m:t>[</m:t>
                    </m:r>
                    <m:r>
                      <m:rPr>
                        <m:sty m:val="p"/>
                      </m:rPr>
                      <a:rPr kumimoji="1" lang="en-US" altLang="ja-JP" sz="1600" b="0" i="0" smtClean="0">
                        <a:latin typeface="Cambria Math"/>
                      </a:rPr>
                      <m:t>g</m:t>
                    </m:r>
                    <m:r>
                      <a:rPr kumimoji="1" lang="en-US" altLang="ja-JP" sz="1600" b="0" i="1" smtClean="0">
                        <a:latin typeface="Cambria Math"/>
                      </a:rPr>
                      <m:t>]</m:t>
                    </m:r>
                  </m:oMath>
                </a14:m>
                <a:endParaRPr kumimoji="1" lang="en-US" altLang="ja-JP" sz="1600" dirty="0" smtClean="0"/>
              </a:p>
              <a:p>
                <a14:m>
                  <m:oMath xmlns:m="http://schemas.openxmlformats.org/officeDocument/2006/math">
                    <m:r>
                      <a:rPr kumimoji="1" lang="en-US" altLang="ja-JP" sz="1600" b="0" i="1" smtClean="0">
                        <a:latin typeface="Cambria Math"/>
                      </a:rPr>
                      <m:t>𝑀</m:t>
                    </m:r>
                  </m:oMath>
                </a14:m>
                <a:r>
                  <a:rPr kumimoji="1" lang="en-US" altLang="ja-JP" sz="1600" dirty="0" smtClean="0"/>
                  <a:t>  : </a:t>
                </a:r>
                <a:r>
                  <a:rPr kumimoji="1" lang="ja-JP" altLang="en-US" sz="1600" dirty="0" smtClean="0"/>
                  <a:t>振り子の重量</a:t>
                </a:r>
                <a14:m>
                  <m:oMath xmlns:m="http://schemas.openxmlformats.org/officeDocument/2006/math">
                    <m:r>
                      <a:rPr lang="en-US" altLang="ja-JP" sz="1600" i="1">
                        <a:latin typeface="Cambria Math"/>
                      </a:rPr>
                      <m:t>[</m:t>
                    </m:r>
                    <m:r>
                      <m:rPr>
                        <m:sty m:val="p"/>
                      </m:rPr>
                      <a:rPr lang="en-US" altLang="ja-JP" sz="1600">
                        <a:latin typeface="Cambria Math"/>
                      </a:rPr>
                      <m:t>g</m:t>
                    </m:r>
                    <m:r>
                      <a:rPr lang="en-US" altLang="ja-JP" sz="1600" i="1">
                        <a:latin typeface="Cambria Math"/>
                      </a:rPr>
                      <m:t>]</m:t>
                    </m:r>
                  </m:oMath>
                </a14:m>
                <a:endParaRPr kumimoji="1" lang="en-US" altLang="ja-JP" sz="1600" dirty="0" smtClean="0"/>
              </a:p>
              <a:p>
                <a14:m>
                  <m:oMath xmlns:m="http://schemas.openxmlformats.org/officeDocument/2006/math">
                    <m:sSub>
                      <m:sSubPr>
                        <m:ctrlPr>
                          <a:rPr kumimoji="1" lang="en-US" altLang="ja-JP" sz="1600" b="0" i="1" smtClean="0">
                            <a:latin typeface="Cambria Math" charset="0"/>
                          </a:rPr>
                        </m:ctrlPr>
                      </m:sSubPr>
                      <m:e>
                        <m:r>
                          <a:rPr kumimoji="1" lang="en-US" altLang="ja-JP" sz="1600" b="0" i="1" smtClean="0">
                            <a:latin typeface="Cambria Math"/>
                          </a:rPr>
                          <m:t>𝐿</m:t>
                        </m:r>
                      </m:e>
                      <m:sub>
                        <m:r>
                          <a:rPr kumimoji="1" lang="en-US" altLang="ja-JP" sz="1600" b="0" i="1" smtClean="0">
                            <a:latin typeface="Cambria Math"/>
                          </a:rPr>
                          <m:t>0</m:t>
                        </m:r>
                      </m:sub>
                    </m:sSub>
                  </m:oMath>
                </a14:m>
                <a:r>
                  <a:rPr kumimoji="1" lang="ja-JP" altLang="en-US" sz="1600" dirty="0" smtClean="0"/>
                  <a:t>  </a:t>
                </a:r>
                <a:r>
                  <a:rPr kumimoji="1" lang="en-US" altLang="ja-JP" sz="1600" dirty="0" smtClean="0"/>
                  <a:t>: </a:t>
                </a:r>
                <a:r>
                  <a:rPr kumimoji="1" lang="ja-JP" altLang="en-US" sz="1600" dirty="0" smtClean="0"/>
                  <a:t>振り子の長さ</a:t>
                </a:r>
                <a14:m>
                  <m:oMath xmlns:m="http://schemas.openxmlformats.org/officeDocument/2006/math">
                    <m:r>
                      <a:rPr lang="en-US" altLang="ja-JP" sz="1600" i="1">
                        <a:latin typeface="Cambria Math"/>
                      </a:rPr>
                      <m:t>[</m:t>
                    </m:r>
                    <m:r>
                      <m:rPr>
                        <m:sty m:val="p"/>
                      </m:rPr>
                      <a:rPr lang="en-US" altLang="ja-JP" sz="1600" b="0" i="0" smtClean="0">
                        <a:latin typeface="Cambria Math"/>
                      </a:rPr>
                      <m:t>m</m:t>
                    </m:r>
                    <m:r>
                      <a:rPr lang="en-US" altLang="ja-JP" sz="1600" i="1">
                        <a:latin typeface="Cambria Math"/>
                      </a:rPr>
                      <m:t>]</m:t>
                    </m:r>
                  </m:oMath>
                </a14:m>
                <a:endParaRPr kumimoji="1" lang="en-US" altLang="ja-JP" sz="1600" dirty="0" smtClean="0"/>
              </a:p>
              <a:p>
                <a14:m>
                  <m:oMath xmlns:m="http://schemas.openxmlformats.org/officeDocument/2006/math">
                    <m:sSub>
                      <m:sSubPr>
                        <m:ctrlPr>
                          <a:rPr lang="en-US" altLang="ja-JP" sz="1600" i="1">
                            <a:latin typeface="Cambria Math" charset="0"/>
                          </a:rPr>
                        </m:ctrlPr>
                      </m:sSubPr>
                      <m:e>
                        <m:r>
                          <a:rPr lang="en-US" altLang="ja-JP" sz="1600" i="1">
                            <a:latin typeface="Cambria Math"/>
                          </a:rPr>
                          <m:t>𝐿</m:t>
                        </m:r>
                      </m:e>
                      <m:sub>
                        <m:r>
                          <a:rPr lang="en-US" altLang="ja-JP" sz="1600" b="0" i="1" smtClean="0">
                            <a:latin typeface="Cambria Math"/>
                          </a:rPr>
                          <m:t>1</m:t>
                        </m:r>
                      </m:sub>
                    </m:sSub>
                  </m:oMath>
                </a14:m>
                <a:r>
                  <a:rPr lang="ja-JP" altLang="en-US" sz="1600" dirty="0"/>
                  <a:t>  </a:t>
                </a:r>
                <a:r>
                  <a:rPr lang="en-US" altLang="ja-JP" sz="1600" dirty="0"/>
                  <a:t>: </a:t>
                </a:r>
                <a:r>
                  <a:rPr lang="ja-JP" altLang="en-US" sz="1600" dirty="0"/>
                  <a:t>ブーム</a:t>
                </a:r>
                <a:r>
                  <a:rPr lang="ja-JP" altLang="en-US" sz="1600" dirty="0" smtClean="0"/>
                  <a:t>の</a:t>
                </a:r>
                <a:r>
                  <a:rPr lang="ja-JP" altLang="en-US" sz="1600" dirty="0"/>
                  <a:t>長さ</a:t>
                </a:r>
                <a14:m>
                  <m:oMath xmlns:m="http://schemas.openxmlformats.org/officeDocument/2006/math">
                    <m:r>
                      <a:rPr lang="en-US" altLang="ja-JP" sz="1600" i="1">
                        <a:latin typeface="Cambria Math"/>
                      </a:rPr>
                      <m:t>[</m:t>
                    </m:r>
                    <m:r>
                      <m:rPr>
                        <m:sty m:val="p"/>
                      </m:rPr>
                      <a:rPr lang="en-US" altLang="ja-JP" sz="1600">
                        <a:latin typeface="Cambria Math"/>
                      </a:rPr>
                      <m:t>m</m:t>
                    </m:r>
                    <m:r>
                      <a:rPr lang="en-US" altLang="ja-JP" sz="1600" i="1">
                        <a:latin typeface="Cambria Math"/>
                      </a:rPr>
                      <m:t>]</m:t>
                    </m:r>
                  </m:oMath>
                </a14:m>
                <a:endParaRPr lang="en-US" altLang="ja-JP" sz="1600" dirty="0" smtClean="0"/>
              </a:p>
              <a:p>
                <a14:m>
                  <m:oMath xmlns:m="http://schemas.openxmlformats.org/officeDocument/2006/math">
                    <m:r>
                      <a:rPr lang="en-US" altLang="ja-JP" sz="1600" b="0" i="1" smtClean="0">
                        <a:latin typeface="Cambria Math"/>
                      </a:rPr>
                      <m:t>𝐿</m:t>
                    </m:r>
                  </m:oMath>
                </a14:m>
                <a:r>
                  <a:rPr lang="en-US" altLang="ja-JP" sz="1600" dirty="0" smtClean="0"/>
                  <a:t>    : </a:t>
                </a:r>
                <a:r>
                  <a:rPr lang="ja-JP" altLang="en-US" sz="1600" dirty="0" smtClean="0"/>
                  <a:t>集中質量の位置</a:t>
                </a:r>
                <a14:m>
                  <m:oMath xmlns:m="http://schemas.openxmlformats.org/officeDocument/2006/math">
                    <m:r>
                      <a:rPr lang="en-US" altLang="ja-JP" sz="1600" i="1">
                        <a:latin typeface="Cambria Math"/>
                      </a:rPr>
                      <m:t>[</m:t>
                    </m:r>
                    <m:r>
                      <m:rPr>
                        <m:sty m:val="p"/>
                      </m:rPr>
                      <a:rPr lang="en-US" altLang="ja-JP" sz="1600">
                        <a:latin typeface="Cambria Math"/>
                      </a:rPr>
                      <m:t>m</m:t>
                    </m:r>
                    <m:r>
                      <a:rPr lang="en-US" altLang="ja-JP" sz="1600" i="1">
                        <a:latin typeface="Cambria Math"/>
                      </a:rPr>
                      <m:t>]</m:t>
                    </m:r>
                  </m:oMath>
                </a14:m>
                <a:endParaRPr lang="en-US" altLang="ja-JP" sz="1600" dirty="0"/>
              </a:p>
              <a:p>
                <a:r>
                  <a:rPr kumimoji="1" lang="en-US" altLang="ja-JP" sz="1600" dirty="0" smtClean="0"/>
                  <a:t>※</a:t>
                </a:r>
                <a14:m>
                  <m:oMath xmlns:m="http://schemas.openxmlformats.org/officeDocument/2006/math">
                    <m:r>
                      <a:rPr kumimoji="1" lang="en-US" altLang="ja-JP" sz="1600" b="0" i="1" smtClean="0">
                        <a:latin typeface="Cambria Math"/>
                      </a:rPr>
                      <m:t>𝐿</m:t>
                    </m:r>
                    <m:r>
                      <a:rPr kumimoji="1" lang="en-US" altLang="ja-JP" sz="1600" b="0" i="1" smtClean="0">
                        <a:latin typeface="Cambria Math"/>
                      </a:rPr>
                      <m:t>∈</m:t>
                    </m:r>
                    <m:d>
                      <m:dPr>
                        <m:begChr m:val="["/>
                        <m:endChr m:val="]"/>
                        <m:ctrlPr>
                          <a:rPr kumimoji="1" lang="en-US" altLang="ja-JP" sz="1600" b="0" i="1" smtClean="0">
                            <a:latin typeface="Cambria Math" charset="0"/>
                          </a:rPr>
                        </m:ctrlPr>
                      </m:dPr>
                      <m:e>
                        <m:r>
                          <a:rPr kumimoji="1" lang="en-US" altLang="ja-JP" sz="1600" b="0" i="1" smtClean="0">
                            <a:latin typeface="Cambria Math"/>
                          </a:rPr>
                          <m:t>0</m:t>
                        </m:r>
                        <m:r>
                          <a:rPr kumimoji="1" lang="ja-JP" altLang="en-US" sz="1600" b="0" i="1" smtClean="0">
                            <a:latin typeface="Cambria Math"/>
                          </a:rPr>
                          <m:t>，</m:t>
                        </m:r>
                        <m:r>
                          <a:rPr kumimoji="1" lang="en-US" altLang="ja-JP" sz="1600" b="0" i="1" smtClean="0">
                            <a:latin typeface="Cambria Math"/>
                          </a:rPr>
                          <m:t>0.5</m:t>
                        </m:r>
                      </m:e>
                    </m:d>
                  </m:oMath>
                </a14:m>
                <a:r>
                  <a:rPr kumimoji="1" lang="ja-JP" altLang="en-US" sz="1600" dirty="0" smtClean="0"/>
                  <a:t>の範囲で可変</a:t>
                </a:r>
                <a:endParaRPr kumimoji="1" lang="en-US" altLang="ja-JP" sz="1600" dirty="0" smtClean="0"/>
              </a:p>
              <a:p>
                <a:endParaRPr kumimoji="1" lang="en-US" altLang="ja-JP" sz="1600" dirty="0" smtClean="0"/>
              </a:p>
              <a:p>
                <a:pPr>
                  <a:lnSpc>
                    <a:spcPts val="3000"/>
                  </a:lnSpc>
                </a:pPr>
                <a14:m>
                  <m:oMath xmlns:m="http://schemas.openxmlformats.org/officeDocument/2006/math">
                    <m:r>
                      <a:rPr lang="en-US" altLang="ja-JP" sz="1600" i="1">
                        <a:latin typeface="Cambria Math"/>
                      </a:rPr>
                      <m:t>𝜑</m:t>
                    </m:r>
                  </m:oMath>
                </a14:m>
                <a:r>
                  <a:rPr lang="ja-JP" altLang="en-US" sz="1600" dirty="0"/>
                  <a:t> </a:t>
                </a:r>
                <a:r>
                  <a:rPr lang="en-US" altLang="ja-JP" sz="1600" dirty="0"/>
                  <a:t>: </a:t>
                </a:r>
                <a:r>
                  <a:rPr lang="ja-JP" altLang="en-US" sz="1600" dirty="0"/>
                  <a:t>クレーンの旋回角</a:t>
                </a:r>
                <a:endParaRPr lang="en-US" altLang="ja-JP" sz="1600" dirty="0"/>
              </a:p>
              <a:p>
                <a:pPr>
                  <a:lnSpc>
                    <a:spcPts val="3000"/>
                  </a:lnSpc>
                </a:pPr>
                <a14:m>
                  <m:oMath xmlns:m="http://schemas.openxmlformats.org/officeDocument/2006/math">
                    <m:sSub>
                      <m:sSubPr>
                        <m:ctrlPr>
                          <a:rPr lang="en-US" altLang="ja-JP" sz="1600" i="1" smtClean="0">
                            <a:solidFill>
                              <a:schemeClr val="tx1"/>
                            </a:solidFill>
                            <a:latin typeface="Cambria Math" charset="0"/>
                          </a:rPr>
                        </m:ctrlPr>
                      </m:sSubPr>
                      <m:e>
                        <m:r>
                          <a:rPr lang="en-US" altLang="ja-JP" sz="1600" i="1">
                            <a:solidFill>
                              <a:schemeClr val="tx1"/>
                            </a:solidFill>
                            <a:latin typeface="Cambria Math"/>
                          </a:rPr>
                          <m:t>𝜃</m:t>
                        </m:r>
                      </m:e>
                      <m:sub>
                        <m:r>
                          <a:rPr lang="en-US" altLang="ja-JP" sz="1600" i="1">
                            <a:solidFill>
                              <a:schemeClr val="tx1"/>
                            </a:solidFill>
                            <a:latin typeface="Cambria Math"/>
                          </a:rPr>
                          <m:t>1</m:t>
                        </m:r>
                      </m:sub>
                    </m:sSub>
                  </m:oMath>
                </a14:m>
                <a:r>
                  <a:rPr lang="ja-JP" altLang="en-US" sz="1600" dirty="0">
                    <a:solidFill>
                      <a:schemeClr val="tx1"/>
                    </a:solidFill>
                  </a:rPr>
                  <a:t> </a:t>
                </a:r>
                <a:r>
                  <a:rPr lang="en-US" altLang="ja-JP" sz="1600" dirty="0">
                    <a:solidFill>
                      <a:schemeClr val="tx1"/>
                    </a:solidFill>
                  </a:rPr>
                  <a:t>: </a:t>
                </a:r>
                <a:r>
                  <a:rPr lang="ja-JP" altLang="en-US" sz="1600" dirty="0" smtClean="0">
                    <a:solidFill>
                      <a:schemeClr val="tx1"/>
                    </a:solidFill>
                  </a:rPr>
                  <a:t>軌道</a:t>
                </a:r>
                <a:r>
                  <a:rPr lang="ja-JP" altLang="en-US" sz="1600" dirty="0">
                    <a:solidFill>
                      <a:schemeClr val="tx1"/>
                    </a:solidFill>
                  </a:rPr>
                  <a:t>の半径方向の荷揺れ角</a:t>
                </a:r>
                <a:endParaRPr lang="en-US" altLang="ja-JP" sz="1600" dirty="0">
                  <a:solidFill>
                    <a:schemeClr val="tx1"/>
                  </a:solidFill>
                </a:endParaRPr>
              </a:p>
              <a:p>
                <a:pPr>
                  <a:lnSpc>
                    <a:spcPts val="3000"/>
                  </a:lnSpc>
                </a:pPr>
                <a14:m>
                  <m:oMath xmlns:m="http://schemas.openxmlformats.org/officeDocument/2006/math">
                    <m:sSub>
                      <m:sSubPr>
                        <m:ctrlPr>
                          <a:rPr lang="en-US" altLang="ja-JP" sz="1600" i="1">
                            <a:solidFill>
                              <a:schemeClr val="tx1"/>
                            </a:solidFill>
                            <a:latin typeface="Cambria Math" charset="0"/>
                          </a:rPr>
                        </m:ctrlPr>
                      </m:sSubPr>
                      <m:e>
                        <m:r>
                          <a:rPr lang="en-US" altLang="ja-JP" sz="1600" i="1">
                            <a:solidFill>
                              <a:schemeClr val="tx1"/>
                            </a:solidFill>
                            <a:latin typeface="Cambria Math"/>
                          </a:rPr>
                          <m:t>𝜃</m:t>
                        </m:r>
                      </m:e>
                      <m:sub>
                        <m:r>
                          <a:rPr lang="en-US" altLang="ja-JP" sz="1600" i="1">
                            <a:solidFill>
                              <a:schemeClr val="tx1"/>
                            </a:solidFill>
                            <a:latin typeface="Cambria Math"/>
                          </a:rPr>
                          <m:t>2</m:t>
                        </m:r>
                      </m:sub>
                    </m:sSub>
                  </m:oMath>
                </a14:m>
                <a:r>
                  <a:rPr lang="ja-JP" altLang="en-US" sz="1600" dirty="0">
                    <a:solidFill>
                      <a:schemeClr val="tx1"/>
                    </a:solidFill>
                  </a:rPr>
                  <a:t> </a:t>
                </a:r>
                <a:r>
                  <a:rPr lang="en-US" altLang="ja-JP" sz="1600" dirty="0">
                    <a:solidFill>
                      <a:schemeClr val="tx1"/>
                    </a:solidFill>
                  </a:rPr>
                  <a:t>: </a:t>
                </a:r>
                <a:r>
                  <a:rPr lang="ja-JP" altLang="en-US" sz="1600" dirty="0" smtClean="0">
                    <a:solidFill>
                      <a:schemeClr val="tx1"/>
                    </a:solidFill>
                  </a:rPr>
                  <a:t>旋回</a:t>
                </a:r>
                <a:r>
                  <a:rPr lang="ja-JP" altLang="en-US" sz="1600" dirty="0">
                    <a:solidFill>
                      <a:schemeClr val="tx1"/>
                    </a:solidFill>
                  </a:rPr>
                  <a:t>方向の荷揺れ</a:t>
                </a:r>
                <a:r>
                  <a:rPr lang="ja-JP" altLang="en-US" sz="1600" dirty="0" smtClean="0">
                    <a:solidFill>
                      <a:schemeClr val="tx1"/>
                    </a:solidFill>
                  </a:rPr>
                  <a:t>角</a:t>
                </a:r>
                <a:endParaRPr lang="en-US" altLang="ja-JP" sz="1600" dirty="0">
                  <a:solidFill>
                    <a:schemeClr val="tx1"/>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5652120" y="2234227"/>
                <a:ext cx="4572738" cy="2920158"/>
              </a:xfrm>
              <a:prstGeom prst="rect">
                <a:avLst/>
              </a:prstGeom>
              <a:blipFill rotWithShape="0">
                <a:blip r:embed="rId4"/>
                <a:stretch>
                  <a:fillRect l="-667" t="-1044" b="-1879"/>
                </a:stretch>
              </a:blipFill>
            </p:spPr>
            <p:txBody>
              <a:bodyPr/>
              <a:lstStyle/>
              <a:p>
                <a:r>
                  <a:rPr lang="ja-JP" altLang="en-US">
                    <a:noFill/>
                  </a:rPr>
                  <a:t> </a:t>
                </a:r>
              </a:p>
            </p:txBody>
          </p:sp>
        </mc:Fallback>
      </mc:AlternateContent>
      <p:sp>
        <p:nvSpPr>
          <p:cNvPr id="3" name="円/楕円 2"/>
          <p:cNvSpPr/>
          <p:nvPr/>
        </p:nvSpPr>
        <p:spPr>
          <a:xfrm>
            <a:off x="3995936" y="4725144"/>
            <a:ext cx="360040" cy="360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p:nvSpPr>
        <p:spPr>
          <a:xfrm>
            <a:off x="3538488" y="3635990"/>
            <a:ext cx="360040" cy="360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p:nvSpPr>
        <p:spPr>
          <a:xfrm>
            <a:off x="4262760" y="3357334"/>
            <a:ext cx="360040" cy="3600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7499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運動方程式</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sz="quarter" idx="1"/>
              </p:nvPr>
            </p:nvSpPr>
            <p:spPr/>
            <p:txBody>
              <a:bodyPr/>
              <a:lstStyle/>
              <a:p>
                <a:r>
                  <a:rPr lang="ja-JP" altLang="en-US" dirty="0"/>
                  <a:t>荷揺れ角</a:t>
                </a:r>
                <a14:m>
                  <m:oMath xmlns:m="http://schemas.openxmlformats.org/officeDocument/2006/math">
                    <m:sSub>
                      <m:sSubPr>
                        <m:ctrlPr>
                          <a:rPr lang="en-US" altLang="ja-JP" i="1">
                            <a:latin typeface="Cambria Math" charset="0"/>
                          </a:rPr>
                        </m:ctrlPr>
                      </m:sSubPr>
                      <m:e>
                        <m:r>
                          <a:rPr lang="en-US" altLang="ja-JP" i="1">
                            <a:latin typeface="Cambria Math"/>
                          </a:rPr>
                          <m:t>𝜃</m:t>
                        </m:r>
                      </m:e>
                      <m:sub>
                        <m:r>
                          <a:rPr lang="en-US" altLang="ja-JP" i="1">
                            <a:latin typeface="Cambria Math"/>
                          </a:rPr>
                          <m:t>1</m:t>
                        </m:r>
                      </m:sub>
                    </m:sSub>
                  </m:oMath>
                </a14:m>
                <a:r>
                  <a:rPr lang="ja-JP" altLang="en-US" dirty="0"/>
                  <a:t>に関する振り子の運動方程式</a:t>
                </a:r>
              </a:p>
              <a:p>
                <a:endParaRPr kumimoji="1" lang="en-US" altLang="ja-JP" dirty="0" smtClean="0"/>
              </a:p>
              <a:p>
                <a:endParaRPr lang="en-US" altLang="ja-JP" dirty="0"/>
              </a:p>
              <a:p>
                <a:endParaRPr kumimoji="1" lang="en-US" altLang="ja-JP" dirty="0" smtClean="0"/>
              </a:p>
              <a:p>
                <a:endParaRPr lang="en-US" altLang="ja-JP" dirty="0"/>
              </a:p>
              <a:p>
                <a:r>
                  <a:rPr lang="ja-JP" altLang="en-US" dirty="0"/>
                  <a:t>荷揺れ角</a:t>
                </a:r>
                <a14:m>
                  <m:oMath xmlns:m="http://schemas.openxmlformats.org/officeDocument/2006/math">
                    <m:sSub>
                      <m:sSubPr>
                        <m:ctrlPr>
                          <a:rPr lang="en-US" altLang="ja-JP" i="1">
                            <a:latin typeface="Cambria Math" charset="0"/>
                          </a:rPr>
                        </m:ctrlPr>
                      </m:sSubPr>
                      <m:e>
                        <m:r>
                          <a:rPr lang="en-US" altLang="ja-JP" i="1">
                            <a:latin typeface="Cambria Math"/>
                          </a:rPr>
                          <m:t>𝜃</m:t>
                        </m:r>
                      </m:e>
                      <m:sub>
                        <m:r>
                          <a:rPr lang="en-US" altLang="ja-JP" i="1">
                            <a:latin typeface="Cambria Math"/>
                          </a:rPr>
                          <m:t>2</m:t>
                        </m:r>
                      </m:sub>
                    </m:sSub>
                  </m:oMath>
                </a14:m>
                <a:r>
                  <a:rPr lang="ja-JP" altLang="en-US" dirty="0"/>
                  <a:t>に関する振り子の運動方程式</a:t>
                </a:r>
              </a:p>
              <a:p>
                <a:endParaRPr kumimoji="1" lang="en-US" altLang="ja-JP" dirty="0" smtClean="0"/>
              </a:p>
              <a:p>
                <a:endParaRPr kumimoji="1" lang="ja-JP" altLang="en-US"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sz="quarter" idx="1"/>
              </p:nvPr>
            </p:nvSpPr>
            <p:spPr>
              <a:blipFill rotWithShape="0">
                <a:blip r:embed="rId3"/>
                <a:stretch>
                  <a:fillRect l="-667" t="-13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457200" y="1844824"/>
                <a:ext cx="10281956" cy="116397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ctrlPr>
                            <a:rPr kumimoji="1" lang="en-US" altLang="ja-JP" sz="2000" i="1" spc="-100" smtClean="0">
                              <a:latin typeface="Cambria Math" charset="0"/>
                            </a:rPr>
                          </m:ctrlPr>
                        </m:dPr>
                        <m:e>
                          <m:sSub>
                            <m:sSubPr>
                              <m:ctrlPr>
                                <a:rPr kumimoji="1" lang="en-US" altLang="ja-JP" sz="2000" b="0" i="1" spc="-100" smtClean="0">
                                  <a:latin typeface="Cambria Math" charset="0"/>
                                </a:rPr>
                              </m:ctrlPr>
                            </m:sSubPr>
                            <m:e>
                              <m:r>
                                <a:rPr kumimoji="1" lang="en-US" altLang="ja-JP" sz="2000" b="0" i="1" spc="-100" smtClean="0">
                                  <a:latin typeface="Cambria Math"/>
                                </a:rPr>
                                <m:t>𝛼</m:t>
                              </m:r>
                            </m:e>
                            <m:sub>
                              <m:r>
                                <a:rPr kumimoji="1" lang="en-US" altLang="ja-JP" sz="2000" b="0" i="1" spc="-100" smtClean="0">
                                  <a:latin typeface="Cambria Math"/>
                                </a:rPr>
                                <m:t>1</m:t>
                              </m:r>
                            </m:sub>
                          </m:sSub>
                          <m:r>
                            <a:rPr kumimoji="1" lang="en-US" altLang="ja-JP" sz="2000" b="0" i="1" spc="-100" smtClean="0">
                              <a:latin typeface="Cambria Math"/>
                            </a:rPr>
                            <m:t>+</m:t>
                          </m:r>
                          <m:r>
                            <m:rPr>
                              <m:sty m:val="p"/>
                            </m:rPr>
                            <a:rPr kumimoji="1" lang="en-US" altLang="ja-JP" sz="2000" b="0" i="0" spc="-100" smtClean="0">
                              <a:latin typeface="Cambria Math"/>
                            </a:rPr>
                            <m:t>Δ</m:t>
                          </m:r>
                          <m:sSub>
                            <m:sSubPr>
                              <m:ctrlPr>
                                <a:rPr kumimoji="1" lang="en-US" altLang="ja-JP" sz="2000" b="0" i="1" spc="-100" smtClean="0">
                                  <a:latin typeface="Cambria Math" charset="0"/>
                                </a:rPr>
                              </m:ctrlPr>
                            </m:sSubPr>
                            <m:e>
                              <m:r>
                                <a:rPr kumimoji="1" lang="en-US" altLang="ja-JP" sz="2000" b="0" i="1" spc="-100" smtClean="0">
                                  <a:latin typeface="Cambria Math"/>
                                </a:rPr>
                                <m:t>𝐼</m:t>
                              </m:r>
                            </m:e>
                            <m:sub>
                              <m:r>
                                <a:rPr kumimoji="1" lang="en-US" altLang="ja-JP" sz="2000" b="0" i="1" spc="-100" smtClean="0">
                                  <a:latin typeface="Cambria Math"/>
                                </a:rPr>
                                <m:t>𝜂</m:t>
                              </m:r>
                            </m:sub>
                          </m:sSub>
                        </m:e>
                      </m:d>
                      <m:sSub>
                        <m:sSubPr>
                          <m:ctrlPr>
                            <a:rPr kumimoji="1" lang="en-US" altLang="ja-JP" sz="2000" b="0" i="1" spc="-100" smtClean="0">
                              <a:latin typeface="Cambria Math" charset="0"/>
                            </a:rPr>
                          </m:ctrlPr>
                        </m:sSubPr>
                        <m:e>
                          <m:acc>
                            <m:accPr>
                              <m:chr m:val="̈"/>
                              <m:ctrlPr>
                                <a:rPr kumimoji="1" lang="en-US" altLang="ja-JP" sz="2000" i="1" spc="-100" smtClean="0">
                                  <a:latin typeface="Cambria Math" charset="0"/>
                                </a:rPr>
                              </m:ctrlPr>
                            </m:accPr>
                            <m:e>
                              <m:r>
                                <a:rPr kumimoji="1" lang="en-US" altLang="ja-JP" sz="2000" b="0" i="1" spc="-100" smtClean="0">
                                  <a:latin typeface="Cambria Math"/>
                                </a:rPr>
                                <m:t>𝜃</m:t>
                              </m:r>
                            </m:e>
                          </m:acc>
                        </m:e>
                        <m:sub>
                          <m:r>
                            <a:rPr kumimoji="1" lang="en-US" altLang="ja-JP" sz="2000" b="0" i="1" spc="-100" smtClean="0">
                              <a:latin typeface="Cambria Math"/>
                            </a:rPr>
                            <m:t>1</m:t>
                          </m:r>
                        </m:sub>
                      </m:sSub>
                      <m:r>
                        <a:rPr lang="en-US" altLang="ja-JP" sz="2000" spc="-100" dirty="0">
                          <a:latin typeface="Cambria Math"/>
                          <a:ea typeface="Cambria Math"/>
                        </a:rPr>
                        <m:t>−</m:t>
                      </m:r>
                      <m:d>
                        <m:dPr>
                          <m:begChr m:val="{"/>
                          <m:endChr m:val="}"/>
                          <m:ctrlPr>
                            <a:rPr lang="en-US" altLang="ja-JP" sz="2000" i="1" spc="-100" dirty="0" smtClean="0">
                              <a:latin typeface="Cambria Math" charset="0"/>
                              <a:ea typeface="Cambria Math"/>
                            </a:rPr>
                          </m:ctrlPr>
                        </m:dPr>
                        <m:e>
                          <m:d>
                            <m:dPr>
                              <m:ctrlPr>
                                <a:rPr lang="en-US" altLang="ja-JP" sz="2000" i="1" spc="-100" dirty="0" smtClean="0">
                                  <a:latin typeface="Cambria Math" charset="0"/>
                                  <a:ea typeface="Cambria Math"/>
                                </a:rPr>
                              </m:ctrlPr>
                            </m:dPr>
                            <m:e>
                              <m:sSub>
                                <m:sSubPr>
                                  <m:ctrlPr>
                                    <a:rPr lang="en-US" altLang="ja-JP" sz="2000" b="0" i="1" spc="-100" dirty="0" smtClean="0">
                                      <a:latin typeface="Cambria Math" charset="0"/>
                                      <a:ea typeface="Cambria Math"/>
                                    </a:rPr>
                                  </m:ctrlPr>
                                </m:sSubPr>
                                <m:e>
                                  <m:r>
                                    <a:rPr lang="en-US" altLang="ja-JP" sz="2000" b="0" i="1" spc="-100" dirty="0" smtClean="0">
                                      <a:latin typeface="Cambria Math"/>
                                      <a:ea typeface="Cambria Math"/>
                                    </a:rPr>
                                    <m:t>𝛼</m:t>
                                  </m:r>
                                </m:e>
                                <m:sub>
                                  <m:r>
                                    <a:rPr lang="en-US" altLang="ja-JP" sz="2000" b="0" i="1" spc="-100" dirty="0" smtClean="0">
                                      <a:latin typeface="Cambria Math"/>
                                      <a:ea typeface="Cambria Math"/>
                                    </a:rPr>
                                    <m:t>4</m:t>
                                  </m:r>
                                </m:sub>
                              </m:sSub>
                              <m:r>
                                <a:rPr lang="en-US" altLang="ja-JP" sz="2000" b="0" i="1" spc="-100" dirty="0" smtClean="0">
                                  <a:latin typeface="Cambria Math"/>
                                  <a:ea typeface="Cambria Math"/>
                                </a:rPr>
                                <m:t>−</m:t>
                              </m:r>
                              <m:r>
                                <m:rPr>
                                  <m:sty m:val="p"/>
                                </m:rPr>
                                <a:rPr lang="en-US" altLang="ja-JP" sz="2000" b="0" i="0" spc="-100" dirty="0" smtClean="0">
                                  <a:latin typeface="Cambria Math"/>
                                  <a:ea typeface="Cambria Math"/>
                                </a:rPr>
                                <m:t>Δ</m:t>
                              </m:r>
                              <m:sSub>
                                <m:sSubPr>
                                  <m:ctrlPr>
                                    <a:rPr lang="en-US" altLang="ja-JP" sz="2000" b="0" i="1" spc="-100" dirty="0" smtClean="0">
                                      <a:latin typeface="Cambria Math" charset="0"/>
                                      <a:ea typeface="Cambria Math"/>
                                    </a:rPr>
                                  </m:ctrlPr>
                                </m:sSubPr>
                                <m:e>
                                  <m:r>
                                    <a:rPr lang="en-US" altLang="ja-JP" sz="2000" b="0" i="1" spc="-100" dirty="0" smtClean="0">
                                      <a:latin typeface="Cambria Math"/>
                                      <a:ea typeface="Cambria Math"/>
                                    </a:rPr>
                                    <m:t>𝐼</m:t>
                                  </m:r>
                                </m:e>
                                <m:sub>
                                  <m:r>
                                    <a:rPr lang="en-US" altLang="ja-JP" sz="2000" b="0" i="1" spc="-100" dirty="0" smtClean="0">
                                      <a:latin typeface="Cambria Math"/>
                                      <a:ea typeface="Cambria Math"/>
                                    </a:rPr>
                                    <m:t>𝜂</m:t>
                                  </m:r>
                                </m:sub>
                              </m:sSub>
                            </m:e>
                          </m:d>
                          <m:r>
                            <a:rPr lang="en-US" altLang="ja-JP" sz="2000" b="0" i="1" spc="-100" dirty="0" smtClean="0">
                              <a:latin typeface="Cambria Math"/>
                              <a:ea typeface="Cambria Math"/>
                            </a:rPr>
                            <m:t>+</m:t>
                          </m:r>
                          <m:sSub>
                            <m:sSubPr>
                              <m:ctrlPr>
                                <a:rPr lang="en-US" altLang="ja-JP" sz="2000" b="0" i="1" spc="-100" dirty="0" smtClean="0">
                                  <a:latin typeface="Cambria Math" charset="0"/>
                                  <a:ea typeface="Cambria Math"/>
                                </a:rPr>
                              </m:ctrlPr>
                            </m:sSubPr>
                            <m:e>
                              <m:r>
                                <a:rPr lang="en-US" altLang="ja-JP" sz="2000" b="0" i="1" spc="-100" dirty="0" smtClean="0">
                                  <a:latin typeface="Cambria Math"/>
                                  <a:ea typeface="Cambria Math"/>
                                </a:rPr>
                                <m:t>𝛼</m:t>
                              </m:r>
                            </m:e>
                            <m:sub>
                              <m:r>
                                <a:rPr lang="en-US" altLang="ja-JP" sz="2000" b="0" i="1" spc="-100" dirty="0" smtClean="0">
                                  <a:latin typeface="Cambria Math"/>
                                  <a:ea typeface="Cambria Math"/>
                                </a:rPr>
                                <m:t>2</m:t>
                              </m:r>
                            </m:sub>
                          </m:sSub>
                          <m:func>
                            <m:funcPr>
                              <m:ctrlPr>
                                <a:rPr lang="en-US" altLang="ja-JP" sz="2000" b="0" i="1" spc="-100" dirty="0" smtClean="0">
                                  <a:latin typeface="Cambria Math" charset="0"/>
                                  <a:ea typeface="Cambria Math"/>
                                </a:rPr>
                              </m:ctrlPr>
                            </m:funcPr>
                            <m:fName>
                              <m:r>
                                <m:rPr>
                                  <m:sty m:val="p"/>
                                </m:rPr>
                                <a:rPr lang="en-US" altLang="ja-JP" sz="2000" b="0" i="0" spc="-100" dirty="0" smtClean="0">
                                  <a:latin typeface="Cambria Math"/>
                                  <a:ea typeface="Cambria Math"/>
                                </a:rPr>
                                <m:t>sin</m:t>
                              </m:r>
                            </m:fName>
                            <m:e>
                              <m:sSub>
                                <m:sSubPr>
                                  <m:ctrlPr>
                                    <a:rPr lang="en-US" altLang="ja-JP" sz="2000" b="0" i="1" spc="-100" dirty="0" smtClean="0">
                                      <a:latin typeface="Cambria Math" charset="0"/>
                                      <a:ea typeface="Cambria Math"/>
                                    </a:rPr>
                                  </m:ctrlPr>
                                </m:sSubPr>
                                <m:e>
                                  <m:r>
                                    <a:rPr lang="en-US" altLang="ja-JP" sz="2000" b="0" i="1" spc="-100" dirty="0" smtClean="0">
                                      <a:latin typeface="Cambria Math"/>
                                      <a:ea typeface="Cambria Math"/>
                                    </a:rPr>
                                    <m:t>𝜃</m:t>
                                  </m:r>
                                </m:e>
                                <m:sub>
                                  <m:r>
                                    <a:rPr lang="en-US" altLang="ja-JP" sz="2000" b="0" i="1" spc="-100" dirty="0" smtClean="0">
                                      <a:latin typeface="Cambria Math"/>
                                      <a:ea typeface="Cambria Math"/>
                                    </a:rPr>
                                    <m:t>1</m:t>
                                  </m:r>
                                </m:sub>
                              </m:sSub>
                            </m:e>
                          </m:func>
                        </m:e>
                      </m:d>
                      <m:func>
                        <m:funcPr>
                          <m:ctrlPr>
                            <a:rPr lang="en-US" altLang="ja-JP" sz="2000" b="0" i="1" spc="-100" dirty="0" smtClean="0">
                              <a:latin typeface="Cambria Math" charset="0"/>
                              <a:ea typeface="Cambria Math"/>
                            </a:rPr>
                          </m:ctrlPr>
                        </m:funcPr>
                        <m:fName>
                          <m:r>
                            <m:rPr>
                              <m:sty m:val="p"/>
                            </m:rPr>
                            <a:rPr lang="en-US" altLang="ja-JP" sz="2000" b="0" i="0" spc="-100" dirty="0" smtClean="0">
                              <a:latin typeface="Cambria Math"/>
                              <a:ea typeface="Cambria Math"/>
                            </a:rPr>
                            <m:t>sin</m:t>
                          </m:r>
                        </m:fName>
                        <m:e>
                          <m:sSub>
                            <m:sSubPr>
                              <m:ctrlPr>
                                <a:rPr lang="en-US" altLang="ja-JP" sz="2000" b="0" i="1" spc="-100" dirty="0" smtClean="0">
                                  <a:latin typeface="Cambria Math" charset="0"/>
                                  <a:ea typeface="Cambria Math"/>
                                </a:rPr>
                              </m:ctrlPr>
                            </m:sSubPr>
                            <m:e>
                              <m:r>
                                <a:rPr lang="en-US" altLang="ja-JP" sz="2000" b="0" i="1" spc="-100" dirty="0" smtClean="0">
                                  <a:latin typeface="Cambria Math"/>
                                  <a:ea typeface="Cambria Math"/>
                                </a:rPr>
                                <m:t>𝜃</m:t>
                              </m:r>
                            </m:e>
                            <m:sub>
                              <m:r>
                                <a:rPr lang="en-US" altLang="ja-JP" sz="2000" b="0" i="1" spc="-100" dirty="0" smtClean="0">
                                  <a:latin typeface="Cambria Math"/>
                                  <a:ea typeface="Cambria Math"/>
                                </a:rPr>
                                <m:t>2</m:t>
                              </m:r>
                            </m:sub>
                          </m:sSub>
                        </m:e>
                      </m:func>
                      <m:acc>
                        <m:accPr>
                          <m:chr m:val="̈"/>
                          <m:ctrlPr>
                            <a:rPr kumimoji="1" lang="en-US" altLang="ja-JP" sz="2000" b="0" i="1" spc="-100" dirty="0" smtClean="0">
                              <a:latin typeface="Cambria Math" charset="0"/>
                              <a:ea typeface="Cambria Math"/>
                            </a:rPr>
                          </m:ctrlPr>
                        </m:accPr>
                        <m:e>
                          <m:r>
                            <a:rPr kumimoji="1" lang="en-US" altLang="ja-JP" sz="2000" b="0" i="1" spc="-100" dirty="0" smtClean="0">
                              <a:latin typeface="Cambria Math"/>
                              <a:ea typeface="Cambria Math"/>
                            </a:rPr>
                            <m:t>𝜑</m:t>
                          </m:r>
                        </m:e>
                      </m:acc>
                      <m:r>
                        <a:rPr kumimoji="1" lang="en-US" altLang="ja-JP" sz="2000" b="0" i="1" spc="-100" smtClean="0">
                          <a:latin typeface="Cambria Math"/>
                        </a:rPr>
                        <m:t>+</m:t>
                      </m:r>
                      <m:d>
                        <m:dPr>
                          <m:ctrlPr>
                            <a:rPr lang="en-US" altLang="ja-JP" sz="2000" i="1" spc="-100">
                              <a:latin typeface="Cambria Math" charset="0"/>
                            </a:rPr>
                          </m:ctrlPr>
                        </m:dPr>
                        <m:e>
                          <m:sSub>
                            <m:sSubPr>
                              <m:ctrlPr>
                                <a:rPr lang="en-US" altLang="ja-JP" sz="2000" i="1" spc="-100">
                                  <a:latin typeface="Cambria Math" charset="0"/>
                                </a:rPr>
                              </m:ctrlPr>
                            </m:sSubPr>
                            <m:e>
                              <m:r>
                                <a:rPr lang="en-US" altLang="ja-JP" sz="2000" i="1" spc="-100">
                                  <a:latin typeface="Cambria Math"/>
                                </a:rPr>
                                <m:t>𝛼</m:t>
                              </m:r>
                            </m:e>
                            <m:sub>
                              <m:r>
                                <a:rPr lang="en-US" altLang="ja-JP" sz="2000" i="1" spc="-100">
                                  <a:latin typeface="Cambria Math"/>
                                </a:rPr>
                                <m:t>1</m:t>
                              </m:r>
                            </m:sub>
                          </m:sSub>
                          <m:r>
                            <a:rPr lang="en-US" altLang="ja-JP" sz="2000" i="1" spc="-100">
                              <a:latin typeface="Cambria Math"/>
                            </a:rPr>
                            <m:t>+</m:t>
                          </m:r>
                          <m:r>
                            <m:rPr>
                              <m:sty m:val="p"/>
                            </m:rPr>
                            <a:rPr lang="en-US" altLang="ja-JP" sz="2000" spc="-100">
                              <a:latin typeface="Cambria Math"/>
                            </a:rPr>
                            <m:t>Δ</m:t>
                          </m:r>
                          <m:sSub>
                            <m:sSubPr>
                              <m:ctrlPr>
                                <a:rPr lang="en-US" altLang="ja-JP" sz="2000" i="1" spc="-100">
                                  <a:latin typeface="Cambria Math" charset="0"/>
                                </a:rPr>
                              </m:ctrlPr>
                            </m:sSubPr>
                            <m:e>
                              <m:r>
                                <a:rPr lang="en-US" altLang="ja-JP" sz="2000" i="1" spc="-100">
                                  <a:latin typeface="Cambria Math"/>
                                </a:rPr>
                                <m:t>𝐼</m:t>
                              </m:r>
                            </m:e>
                            <m:sub>
                              <m:r>
                                <a:rPr lang="en-US" altLang="ja-JP" sz="2000" i="1" spc="-100">
                                  <a:latin typeface="Cambria Math"/>
                                </a:rPr>
                                <m:t>𝜂</m:t>
                              </m:r>
                            </m:sub>
                          </m:sSub>
                        </m:e>
                      </m:d>
                      <m:func>
                        <m:funcPr>
                          <m:ctrlPr>
                            <a:rPr lang="en-US" altLang="ja-JP" sz="2000" b="0" i="1" spc="-100" smtClean="0">
                              <a:latin typeface="Cambria Math" charset="0"/>
                            </a:rPr>
                          </m:ctrlPr>
                        </m:funcPr>
                        <m:fName>
                          <m:r>
                            <m:rPr>
                              <m:sty m:val="p"/>
                            </m:rPr>
                            <a:rPr lang="en-US" altLang="ja-JP" sz="2000" b="0" i="0" spc="-100" smtClean="0">
                              <a:latin typeface="Cambria Math"/>
                            </a:rPr>
                            <m:t>cos</m:t>
                          </m:r>
                        </m:fName>
                        <m:e>
                          <m:sSub>
                            <m:sSubPr>
                              <m:ctrlPr>
                                <a:rPr lang="en-US" altLang="ja-JP" sz="2000" b="0" i="1" spc="-100" smtClean="0">
                                  <a:latin typeface="Cambria Math" charset="0"/>
                                </a:rPr>
                              </m:ctrlPr>
                            </m:sSubPr>
                            <m:e>
                              <m:r>
                                <a:rPr lang="en-US" altLang="ja-JP" sz="2000" b="0" i="1" spc="-100" smtClean="0">
                                  <a:latin typeface="Cambria Math"/>
                                </a:rPr>
                                <m:t>𝜃</m:t>
                              </m:r>
                            </m:e>
                            <m:sub>
                              <m:r>
                                <a:rPr lang="en-US" altLang="ja-JP" sz="2000" b="0" i="1" spc="-100" smtClean="0">
                                  <a:latin typeface="Cambria Math"/>
                                </a:rPr>
                                <m:t>1</m:t>
                              </m:r>
                            </m:sub>
                          </m:sSub>
                        </m:e>
                      </m:func>
                      <m:func>
                        <m:funcPr>
                          <m:ctrlPr>
                            <a:rPr lang="en-US" altLang="ja-JP" sz="2000" b="0" i="1" spc="-100" smtClean="0">
                              <a:latin typeface="Cambria Math" charset="0"/>
                            </a:rPr>
                          </m:ctrlPr>
                        </m:funcPr>
                        <m:fName>
                          <m:r>
                            <m:rPr>
                              <m:sty m:val="p"/>
                            </m:rPr>
                            <a:rPr lang="en-US" altLang="ja-JP" sz="2000" b="0" i="0" spc="-100" smtClean="0">
                              <a:latin typeface="Cambria Math"/>
                            </a:rPr>
                            <m:t>sin</m:t>
                          </m:r>
                        </m:fName>
                        <m:e>
                          <m:sSub>
                            <m:sSubPr>
                              <m:ctrlPr>
                                <a:rPr lang="en-US" altLang="ja-JP" sz="2000" b="0" i="1" spc="-100" smtClean="0">
                                  <a:latin typeface="Cambria Math" charset="0"/>
                                </a:rPr>
                              </m:ctrlPr>
                            </m:sSubPr>
                            <m:e>
                              <m:r>
                                <a:rPr lang="en-US" altLang="ja-JP" sz="2000" b="0" i="1" spc="-100" smtClean="0">
                                  <a:latin typeface="Cambria Math"/>
                                </a:rPr>
                                <m:t>𝜃</m:t>
                              </m:r>
                            </m:e>
                            <m:sub>
                              <m:r>
                                <a:rPr lang="en-US" altLang="ja-JP" sz="2000" b="0" i="1" spc="-100" smtClean="0">
                                  <a:latin typeface="Cambria Math"/>
                                </a:rPr>
                                <m:t>1</m:t>
                              </m:r>
                            </m:sub>
                          </m:sSub>
                        </m:e>
                      </m:func>
                      <m:sSubSup>
                        <m:sSubSupPr>
                          <m:ctrlPr>
                            <a:rPr kumimoji="1" lang="en-US" altLang="ja-JP" sz="2000" b="0" i="1" spc="-100" smtClean="0">
                              <a:latin typeface="Cambria Math" charset="0"/>
                            </a:rPr>
                          </m:ctrlPr>
                        </m:sSubSupPr>
                        <m:e>
                          <m:acc>
                            <m:accPr>
                              <m:chr m:val="̇"/>
                              <m:ctrlPr>
                                <a:rPr kumimoji="1" lang="en-US" altLang="ja-JP" sz="2000" b="0" i="1" spc="-100" smtClean="0">
                                  <a:latin typeface="Cambria Math" charset="0"/>
                                </a:rPr>
                              </m:ctrlPr>
                            </m:accPr>
                            <m:e>
                              <m:r>
                                <a:rPr kumimoji="1" lang="en-US" altLang="ja-JP" sz="2000" b="0" i="1" spc="-100" smtClean="0">
                                  <a:latin typeface="Cambria Math"/>
                                </a:rPr>
                                <m:t>𝜃</m:t>
                              </m:r>
                            </m:e>
                          </m:acc>
                        </m:e>
                        <m:sub>
                          <m:r>
                            <a:rPr kumimoji="1" lang="en-US" altLang="ja-JP" sz="2000" b="0" i="1" spc="-100" smtClean="0">
                              <a:latin typeface="Cambria Math"/>
                            </a:rPr>
                            <m:t>2</m:t>
                          </m:r>
                        </m:sub>
                        <m:sup>
                          <m:r>
                            <a:rPr kumimoji="1" lang="en-US" altLang="ja-JP" sz="2000" b="0" i="1" spc="-100" smtClean="0">
                              <a:latin typeface="Cambria Math"/>
                            </a:rPr>
                            <m:t>2</m:t>
                          </m:r>
                        </m:sup>
                      </m:sSubSup>
                      <m:r>
                        <a:rPr kumimoji="1" lang="en-US" altLang="ja-JP" sz="2000" b="0" i="1" spc="-100" smtClean="0">
                          <a:latin typeface="Cambria Math"/>
                        </a:rPr>
                        <m:t>−</m:t>
                      </m:r>
                      <m:d>
                        <m:dPr>
                          <m:begChr m:val="{"/>
                          <m:endChr m:val="}"/>
                          <m:ctrlPr>
                            <a:rPr kumimoji="1" lang="en-US" altLang="ja-JP" sz="2000" b="0" i="1" spc="-100" smtClean="0">
                              <a:latin typeface="Cambria Math" charset="0"/>
                            </a:rPr>
                          </m:ctrlPr>
                        </m:dPr>
                        <m:e>
                          <m:sSub>
                            <m:sSubPr>
                              <m:ctrlPr>
                                <a:rPr kumimoji="1" lang="en-US" altLang="ja-JP" sz="2000" b="0" i="1" spc="-100" smtClean="0">
                                  <a:latin typeface="Cambria Math" charset="0"/>
                                </a:rPr>
                              </m:ctrlPr>
                            </m:sSubPr>
                            <m:e>
                              <m:r>
                                <a:rPr kumimoji="1" lang="en-US" altLang="ja-JP" sz="2000" b="0" i="1" spc="-100" smtClean="0">
                                  <a:latin typeface="Cambria Math"/>
                                </a:rPr>
                                <m:t>𝛼</m:t>
                              </m:r>
                            </m:e>
                            <m:sub>
                              <m:r>
                                <a:rPr kumimoji="1" lang="en-US" altLang="ja-JP" sz="2000" b="0" i="1" spc="-100" smtClean="0">
                                  <a:latin typeface="Cambria Math"/>
                                </a:rPr>
                                <m:t>2</m:t>
                              </m:r>
                            </m:sub>
                          </m:sSub>
                          <m:r>
                            <a:rPr kumimoji="1" lang="en-US" altLang="ja-JP" sz="2000" b="0" i="1" spc="-100" smtClean="0">
                              <a:latin typeface="Cambria Math"/>
                            </a:rPr>
                            <m:t>+</m:t>
                          </m:r>
                          <m:d>
                            <m:dPr>
                              <m:ctrlPr>
                                <a:rPr lang="en-US" altLang="ja-JP" sz="2000" i="1" spc="-100">
                                  <a:latin typeface="Cambria Math" charset="0"/>
                                </a:rPr>
                              </m:ctrlPr>
                            </m:dPr>
                            <m:e>
                              <m:sSub>
                                <m:sSubPr>
                                  <m:ctrlPr>
                                    <a:rPr lang="en-US" altLang="ja-JP" sz="2000" i="1" spc="-100">
                                      <a:latin typeface="Cambria Math" charset="0"/>
                                    </a:rPr>
                                  </m:ctrlPr>
                                </m:sSubPr>
                                <m:e>
                                  <m:r>
                                    <a:rPr lang="en-US" altLang="ja-JP" sz="2000" i="1" spc="-100">
                                      <a:latin typeface="Cambria Math"/>
                                    </a:rPr>
                                    <m:t>𝛼</m:t>
                                  </m:r>
                                </m:e>
                                <m:sub>
                                  <m:r>
                                    <a:rPr lang="en-US" altLang="ja-JP" sz="2000" i="1" spc="-100">
                                      <a:latin typeface="Cambria Math"/>
                                    </a:rPr>
                                    <m:t>1</m:t>
                                  </m:r>
                                </m:sub>
                              </m:sSub>
                              <m:r>
                                <a:rPr lang="en-US" altLang="ja-JP" sz="2000" i="1" spc="-100">
                                  <a:latin typeface="Cambria Math"/>
                                </a:rPr>
                                <m:t>+</m:t>
                              </m:r>
                              <m:r>
                                <m:rPr>
                                  <m:sty m:val="p"/>
                                </m:rPr>
                                <a:rPr lang="en-US" altLang="ja-JP" sz="2000" spc="-100">
                                  <a:latin typeface="Cambria Math"/>
                                </a:rPr>
                                <m:t>Δ</m:t>
                              </m:r>
                              <m:sSub>
                                <m:sSubPr>
                                  <m:ctrlPr>
                                    <a:rPr lang="en-US" altLang="ja-JP" sz="2000" i="1" spc="-100">
                                      <a:latin typeface="Cambria Math" charset="0"/>
                                    </a:rPr>
                                  </m:ctrlPr>
                                </m:sSubPr>
                                <m:e>
                                  <m:r>
                                    <a:rPr lang="en-US" altLang="ja-JP" sz="2000" i="1" spc="-100">
                                      <a:latin typeface="Cambria Math"/>
                                    </a:rPr>
                                    <m:t>𝐼</m:t>
                                  </m:r>
                                </m:e>
                                <m:sub>
                                  <m:r>
                                    <a:rPr lang="en-US" altLang="ja-JP" sz="2000" i="1" spc="-100">
                                      <a:latin typeface="Cambria Math"/>
                                    </a:rPr>
                                    <m:t>𝜂</m:t>
                                  </m:r>
                                </m:sub>
                              </m:sSub>
                            </m:e>
                          </m:d>
                          <m:func>
                            <m:funcPr>
                              <m:ctrlPr>
                                <a:rPr lang="en-US" altLang="ja-JP" sz="2000" b="0" i="1" spc="-100" smtClean="0">
                                  <a:latin typeface="Cambria Math" charset="0"/>
                                </a:rPr>
                              </m:ctrlPr>
                            </m:funcPr>
                            <m:fName>
                              <m:r>
                                <m:rPr>
                                  <m:sty m:val="p"/>
                                </m:rPr>
                                <a:rPr lang="en-US" altLang="ja-JP" sz="2000" b="0" i="0" spc="-100" smtClean="0">
                                  <a:latin typeface="Cambria Math"/>
                                </a:rPr>
                                <m:t>sin</m:t>
                              </m:r>
                            </m:fName>
                            <m:e>
                              <m:sSub>
                                <m:sSubPr>
                                  <m:ctrlPr>
                                    <a:rPr lang="en-US" altLang="ja-JP" sz="2000" b="0" i="1" spc="-100" smtClean="0">
                                      <a:latin typeface="Cambria Math" charset="0"/>
                                    </a:rPr>
                                  </m:ctrlPr>
                                </m:sSubPr>
                                <m:e>
                                  <m:r>
                                    <a:rPr lang="en-US" altLang="ja-JP" sz="2000" b="0" i="1" spc="-100" smtClean="0">
                                      <a:latin typeface="Cambria Math"/>
                                    </a:rPr>
                                    <m:t>𝜃</m:t>
                                  </m:r>
                                </m:e>
                                <m:sub>
                                  <m:r>
                                    <a:rPr lang="en-US" altLang="ja-JP" sz="2000" b="0" i="1" spc="-100" smtClean="0">
                                      <a:latin typeface="Cambria Math"/>
                                    </a:rPr>
                                    <m:t>1</m:t>
                                  </m:r>
                                </m:sub>
                              </m:sSub>
                            </m:e>
                          </m:func>
                          <m:func>
                            <m:funcPr>
                              <m:ctrlPr>
                                <a:rPr lang="en-US" altLang="ja-JP" sz="2000" b="0" i="1" spc="-100" smtClean="0">
                                  <a:latin typeface="Cambria Math" charset="0"/>
                                </a:rPr>
                              </m:ctrlPr>
                            </m:funcPr>
                            <m:fName>
                              <m:sSup>
                                <m:sSupPr>
                                  <m:ctrlPr>
                                    <a:rPr lang="en-US" altLang="ja-JP" sz="2000" b="0" i="1" spc="-100" smtClean="0">
                                      <a:latin typeface="Cambria Math" charset="0"/>
                                    </a:rPr>
                                  </m:ctrlPr>
                                </m:sSupPr>
                                <m:e>
                                  <m:r>
                                    <m:rPr>
                                      <m:sty m:val="p"/>
                                    </m:rPr>
                                    <a:rPr lang="en-US" altLang="ja-JP" sz="2000" b="0" i="0" spc="-100" smtClean="0">
                                      <a:latin typeface="Cambria Math"/>
                                    </a:rPr>
                                    <m:t>cos</m:t>
                                  </m:r>
                                </m:e>
                                <m:sup>
                                  <m:r>
                                    <a:rPr lang="en-US" altLang="ja-JP" sz="2000" b="0" i="1" spc="-100" smtClean="0">
                                      <a:latin typeface="Cambria Math"/>
                                    </a:rPr>
                                    <m:t>2</m:t>
                                  </m:r>
                                </m:sup>
                              </m:sSup>
                            </m:fName>
                            <m:e>
                              <m:sSub>
                                <m:sSubPr>
                                  <m:ctrlPr>
                                    <a:rPr lang="en-US" altLang="ja-JP" sz="2000" b="0" i="1" spc="-100" smtClean="0">
                                      <a:latin typeface="Cambria Math" charset="0"/>
                                    </a:rPr>
                                  </m:ctrlPr>
                                </m:sSubPr>
                                <m:e>
                                  <m:r>
                                    <a:rPr lang="en-US" altLang="ja-JP" sz="2000" b="0" i="1" spc="-100" smtClean="0">
                                      <a:latin typeface="Cambria Math"/>
                                    </a:rPr>
                                    <m:t>𝜃</m:t>
                                  </m:r>
                                </m:e>
                                <m:sub>
                                  <m:r>
                                    <a:rPr lang="en-US" altLang="ja-JP" sz="2000" b="0" i="1" spc="-100" smtClean="0">
                                      <a:latin typeface="Cambria Math"/>
                                    </a:rPr>
                                    <m:t>2</m:t>
                                  </m:r>
                                </m:sub>
                              </m:sSub>
                            </m:e>
                          </m:func>
                        </m:e>
                      </m:d>
                      <m:func>
                        <m:funcPr>
                          <m:ctrlPr>
                            <a:rPr kumimoji="1" lang="en-US" altLang="ja-JP" sz="2000" b="0" i="1" spc="-100" smtClean="0">
                              <a:latin typeface="Cambria Math" charset="0"/>
                            </a:rPr>
                          </m:ctrlPr>
                        </m:funcPr>
                        <m:fName>
                          <m:r>
                            <m:rPr>
                              <m:sty m:val="p"/>
                            </m:rPr>
                            <a:rPr kumimoji="1" lang="en-US" altLang="ja-JP" sz="2000" b="0" i="0" spc="-100" smtClean="0">
                              <a:latin typeface="Cambria Math"/>
                            </a:rPr>
                            <m:t>cos</m:t>
                          </m:r>
                        </m:fName>
                        <m:e>
                          <m:sSub>
                            <m:sSubPr>
                              <m:ctrlPr>
                                <a:rPr kumimoji="1" lang="en-US" altLang="ja-JP" sz="2000" b="0" i="1" spc="-100" smtClean="0">
                                  <a:latin typeface="Cambria Math" charset="0"/>
                                </a:rPr>
                              </m:ctrlPr>
                            </m:sSubPr>
                            <m:e>
                              <m:r>
                                <a:rPr kumimoji="1" lang="en-US" altLang="ja-JP" sz="2000" b="0" i="1" spc="-100" smtClean="0">
                                  <a:latin typeface="Cambria Math"/>
                                </a:rPr>
                                <m:t>𝜃</m:t>
                              </m:r>
                            </m:e>
                            <m:sub>
                              <m:r>
                                <a:rPr kumimoji="1" lang="en-US" altLang="ja-JP" sz="2000" b="0" i="1" spc="-100" smtClean="0">
                                  <a:latin typeface="Cambria Math"/>
                                </a:rPr>
                                <m:t>1</m:t>
                              </m:r>
                            </m:sub>
                          </m:sSub>
                        </m:e>
                      </m:func>
                      <m:sSup>
                        <m:sSupPr>
                          <m:ctrlPr>
                            <a:rPr kumimoji="1" lang="en-US" altLang="ja-JP" sz="2000" b="0" i="1" spc="-100" smtClean="0">
                              <a:latin typeface="Cambria Math" charset="0"/>
                            </a:rPr>
                          </m:ctrlPr>
                        </m:sSupPr>
                        <m:e>
                          <m:acc>
                            <m:accPr>
                              <m:chr m:val="̇"/>
                              <m:ctrlPr>
                                <a:rPr kumimoji="1" lang="en-US" altLang="ja-JP" sz="2000" b="0" i="1" spc="-100" smtClean="0">
                                  <a:latin typeface="Cambria Math" charset="0"/>
                                </a:rPr>
                              </m:ctrlPr>
                            </m:accPr>
                            <m:e>
                              <m:r>
                                <a:rPr kumimoji="1" lang="en-US" altLang="ja-JP" sz="2000" b="0" i="1" spc="-100" smtClean="0">
                                  <a:latin typeface="Cambria Math"/>
                                </a:rPr>
                                <m:t>𝜑</m:t>
                              </m:r>
                            </m:e>
                          </m:acc>
                        </m:e>
                        <m:sup>
                          <m:r>
                            <a:rPr kumimoji="1" lang="en-US" altLang="ja-JP" sz="2000" b="0" i="1" spc="-100" smtClean="0">
                              <a:latin typeface="Cambria Math"/>
                            </a:rPr>
                            <m:t>2</m:t>
                          </m:r>
                        </m:sup>
                      </m:sSup>
                      <m:r>
                        <a:rPr kumimoji="1" lang="en-US" altLang="ja-JP" sz="2000" b="0" i="1" spc="-100" smtClean="0">
                          <a:latin typeface="Cambria Math"/>
                        </a:rPr>
                        <m:t>+</m:t>
                      </m:r>
                      <m:sSub>
                        <m:sSubPr>
                          <m:ctrlPr>
                            <a:rPr kumimoji="1" lang="en-US" altLang="ja-JP" sz="2000" b="0" i="1" spc="-100" smtClean="0">
                              <a:latin typeface="Cambria Math" charset="0"/>
                            </a:rPr>
                          </m:ctrlPr>
                        </m:sSubPr>
                        <m:e>
                          <m:r>
                            <a:rPr kumimoji="1" lang="en-US" altLang="ja-JP" sz="2000" b="0" i="1" spc="-100" smtClean="0">
                              <a:latin typeface="Cambria Math"/>
                            </a:rPr>
                            <m:t>𝛼</m:t>
                          </m:r>
                        </m:e>
                        <m:sub>
                          <m:r>
                            <a:rPr kumimoji="1" lang="en-US" altLang="ja-JP" sz="2000" b="0" i="1" spc="-100" smtClean="0">
                              <a:latin typeface="Cambria Math"/>
                            </a:rPr>
                            <m:t>3</m:t>
                          </m:r>
                        </m:sub>
                      </m:sSub>
                      <m:func>
                        <m:funcPr>
                          <m:ctrlPr>
                            <a:rPr kumimoji="1" lang="en-US" altLang="ja-JP" sz="2000" b="0" i="1" spc="-100" smtClean="0">
                              <a:latin typeface="Cambria Math" charset="0"/>
                            </a:rPr>
                          </m:ctrlPr>
                        </m:funcPr>
                        <m:fName>
                          <m:r>
                            <m:rPr>
                              <m:sty m:val="p"/>
                            </m:rPr>
                            <a:rPr kumimoji="1" lang="en-US" altLang="ja-JP" sz="2000" b="0" i="0" spc="-100" smtClean="0">
                              <a:latin typeface="Cambria Math"/>
                            </a:rPr>
                            <m:t>sin</m:t>
                          </m:r>
                        </m:fName>
                        <m:e>
                          <m:sSub>
                            <m:sSubPr>
                              <m:ctrlPr>
                                <a:rPr kumimoji="1" lang="en-US" altLang="ja-JP" sz="2000" b="0" i="1" spc="-100" smtClean="0">
                                  <a:latin typeface="Cambria Math" charset="0"/>
                                </a:rPr>
                              </m:ctrlPr>
                            </m:sSubPr>
                            <m:e>
                              <m:r>
                                <a:rPr kumimoji="1" lang="en-US" altLang="ja-JP" sz="2000" b="0" i="1" spc="-100" smtClean="0">
                                  <a:latin typeface="Cambria Math"/>
                                </a:rPr>
                                <m:t>𝜃</m:t>
                              </m:r>
                            </m:e>
                            <m:sub>
                              <m:r>
                                <a:rPr kumimoji="1" lang="en-US" altLang="ja-JP" sz="2000" b="0" i="1" spc="-100" smtClean="0">
                                  <a:latin typeface="Cambria Math"/>
                                </a:rPr>
                                <m:t>1</m:t>
                              </m:r>
                            </m:sub>
                          </m:sSub>
                        </m:e>
                      </m:func>
                      <m:func>
                        <m:funcPr>
                          <m:ctrlPr>
                            <a:rPr kumimoji="1" lang="en-US" altLang="ja-JP" sz="2000" b="0" i="1" spc="-100" smtClean="0">
                              <a:latin typeface="Cambria Math" charset="0"/>
                            </a:rPr>
                          </m:ctrlPr>
                        </m:funcPr>
                        <m:fName>
                          <m:r>
                            <m:rPr>
                              <m:sty m:val="p"/>
                            </m:rPr>
                            <a:rPr kumimoji="1" lang="en-US" altLang="ja-JP" sz="2000" b="0" i="0" spc="-100" smtClean="0">
                              <a:latin typeface="Cambria Math"/>
                            </a:rPr>
                            <m:t>cos</m:t>
                          </m:r>
                        </m:fName>
                        <m:e>
                          <m:sSub>
                            <m:sSubPr>
                              <m:ctrlPr>
                                <a:rPr kumimoji="1" lang="en-US" altLang="ja-JP" sz="2000" b="0" i="1" spc="-100" smtClean="0">
                                  <a:latin typeface="Cambria Math" charset="0"/>
                                </a:rPr>
                              </m:ctrlPr>
                            </m:sSubPr>
                            <m:e>
                              <m:r>
                                <a:rPr kumimoji="1" lang="en-US" altLang="ja-JP" sz="2000" b="0" i="1" spc="-100" smtClean="0">
                                  <a:latin typeface="Cambria Math"/>
                                </a:rPr>
                                <m:t>𝜃</m:t>
                              </m:r>
                            </m:e>
                            <m:sub>
                              <m:r>
                                <a:rPr kumimoji="1" lang="en-US" altLang="ja-JP" sz="2000" b="0" i="1" spc="-100" smtClean="0">
                                  <a:latin typeface="Cambria Math"/>
                                </a:rPr>
                                <m:t>2</m:t>
                              </m:r>
                            </m:sub>
                          </m:sSub>
                        </m:e>
                      </m:func>
                      <m:r>
                        <a:rPr kumimoji="1" lang="en-US" altLang="ja-JP" sz="2000" b="0" i="1" spc="-100" smtClean="0">
                          <a:latin typeface="Cambria Math"/>
                        </a:rPr>
                        <m:t>−</m:t>
                      </m:r>
                      <m:d>
                        <m:dPr>
                          <m:begChr m:val="{"/>
                          <m:endChr m:val="}"/>
                          <m:ctrlPr>
                            <a:rPr kumimoji="1" lang="en-US" altLang="ja-JP" sz="2000" b="0" i="1" spc="-100" smtClean="0">
                              <a:latin typeface="Cambria Math" charset="0"/>
                            </a:rPr>
                          </m:ctrlPr>
                        </m:dPr>
                        <m:e>
                          <m:r>
                            <a:rPr kumimoji="1" lang="en-US" altLang="ja-JP" sz="2000" b="0" i="1" spc="-100" smtClean="0">
                              <a:latin typeface="Cambria Math"/>
                            </a:rPr>
                            <m:t>2</m:t>
                          </m:r>
                          <m:d>
                            <m:dPr>
                              <m:ctrlPr>
                                <a:rPr lang="en-US" altLang="ja-JP" sz="2000" i="1" spc="-100" dirty="0">
                                  <a:latin typeface="Cambria Math" charset="0"/>
                                  <a:ea typeface="Cambria Math"/>
                                </a:rPr>
                              </m:ctrlPr>
                            </m:dPr>
                            <m:e>
                              <m:sSub>
                                <m:sSubPr>
                                  <m:ctrlPr>
                                    <a:rPr lang="en-US" altLang="ja-JP" sz="2000" i="1" spc="-100" dirty="0">
                                      <a:latin typeface="Cambria Math" charset="0"/>
                                      <a:ea typeface="Cambria Math"/>
                                    </a:rPr>
                                  </m:ctrlPr>
                                </m:sSubPr>
                                <m:e>
                                  <m:r>
                                    <a:rPr lang="en-US" altLang="ja-JP" sz="2000" i="1" spc="-100" dirty="0">
                                      <a:latin typeface="Cambria Math"/>
                                      <a:ea typeface="Cambria Math"/>
                                    </a:rPr>
                                    <m:t>𝛼</m:t>
                                  </m:r>
                                </m:e>
                                <m:sub>
                                  <m:r>
                                    <a:rPr lang="en-US" altLang="ja-JP" sz="2000" i="1" spc="-100" dirty="0">
                                      <a:latin typeface="Cambria Math"/>
                                      <a:ea typeface="Cambria Math"/>
                                    </a:rPr>
                                    <m:t>4</m:t>
                                  </m:r>
                                </m:sub>
                              </m:sSub>
                              <m:r>
                                <a:rPr lang="en-US" altLang="ja-JP" sz="2000" i="1" spc="-100" dirty="0">
                                  <a:latin typeface="Cambria Math"/>
                                  <a:ea typeface="Cambria Math"/>
                                </a:rPr>
                                <m:t>−</m:t>
                              </m:r>
                              <m:r>
                                <m:rPr>
                                  <m:sty m:val="p"/>
                                </m:rPr>
                                <a:rPr lang="en-US" altLang="ja-JP" sz="2000" spc="-100" dirty="0">
                                  <a:latin typeface="Cambria Math"/>
                                  <a:ea typeface="Cambria Math"/>
                                </a:rPr>
                                <m:t>Δ</m:t>
                              </m:r>
                              <m:sSub>
                                <m:sSubPr>
                                  <m:ctrlPr>
                                    <a:rPr lang="en-US" altLang="ja-JP" sz="2000" i="1" spc="-100" dirty="0">
                                      <a:latin typeface="Cambria Math" charset="0"/>
                                      <a:ea typeface="Cambria Math"/>
                                    </a:rPr>
                                  </m:ctrlPr>
                                </m:sSubPr>
                                <m:e>
                                  <m:r>
                                    <a:rPr lang="en-US" altLang="ja-JP" sz="2000" i="1" spc="-100" dirty="0">
                                      <a:latin typeface="Cambria Math"/>
                                      <a:ea typeface="Cambria Math"/>
                                    </a:rPr>
                                    <m:t>𝐼</m:t>
                                  </m:r>
                                </m:e>
                                <m:sub>
                                  <m:r>
                                    <a:rPr lang="en-US" altLang="ja-JP" sz="2000" i="1" spc="-100" dirty="0">
                                      <a:latin typeface="Cambria Math"/>
                                      <a:ea typeface="Cambria Math"/>
                                    </a:rPr>
                                    <m:t>𝜂</m:t>
                                  </m:r>
                                </m:sub>
                              </m:sSub>
                            </m:e>
                          </m:d>
                          <m:func>
                            <m:funcPr>
                              <m:ctrlPr>
                                <a:rPr lang="en-US" altLang="ja-JP" sz="2000" b="0" i="1" spc="-100" dirty="0" smtClean="0">
                                  <a:latin typeface="Cambria Math" charset="0"/>
                                  <a:ea typeface="Cambria Math"/>
                                </a:rPr>
                              </m:ctrlPr>
                            </m:funcPr>
                            <m:fName>
                              <m:sSup>
                                <m:sSupPr>
                                  <m:ctrlPr>
                                    <a:rPr lang="en-US" altLang="ja-JP" sz="2000" b="0" i="1" spc="-100" dirty="0" smtClean="0">
                                      <a:latin typeface="Cambria Math" charset="0"/>
                                      <a:ea typeface="Cambria Math"/>
                                    </a:rPr>
                                  </m:ctrlPr>
                                </m:sSupPr>
                                <m:e>
                                  <m:r>
                                    <m:rPr>
                                      <m:sty m:val="p"/>
                                    </m:rPr>
                                    <a:rPr lang="en-US" altLang="ja-JP" sz="2000" b="0" i="0" spc="-100" dirty="0" smtClean="0">
                                      <a:latin typeface="Cambria Math"/>
                                      <a:ea typeface="Cambria Math"/>
                                    </a:rPr>
                                    <m:t>cos</m:t>
                                  </m:r>
                                </m:e>
                                <m:sup>
                                  <m:r>
                                    <a:rPr lang="en-US" altLang="ja-JP" sz="2000" b="0" i="1" spc="-100" dirty="0" smtClean="0">
                                      <a:latin typeface="Cambria Math"/>
                                      <a:ea typeface="Cambria Math"/>
                                    </a:rPr>
                                    <m:t>2</m:t>
                                  </m:r>
                                </m:sup>
                              </m:sSup>
                            </m:fName>
                            <m:e>
                              <m:sSub>
                                <m:sSubPr>
                                  <m:ctrlPr>
                                    <a:rPr lang="en-US" altLang="ja-JP" sz="2000" b="0" i="1" spc="-100" dirty="0" smtClean="0">
                                      <a:latin typeface="Cambria Math" charset="0"/>
                                      <a:ea typeface="Cambria Math"/>
                                    </a:rPr>
                                  </m:ctrlPr>
                                </m:sSubPr>
                                <m:e>
                                  <m:r>
                                    <a:rPr lang="en-US" altLang="ja-JP" sz="2000" b="0" i="1" spc="-100" dirty="0" smtClean="0">
                                      <a:latin typeface="Cambria Math"/>
                                      <a:ea typeface="Cambria Math"/>
                                    </a:rPr>
                                    <m:t>𝜃</m:t>
                                  </m:r>
                                </m:e>
                                <m:sub>
                                  <m:r>
                                    <a:rPr lang="en-US" altLang="ja-JP" sz="2000" b="0" i="1" spc="-100" dirty="0" smtClean="0">
                                      <a:latin typeface="Cambria Math"/>
                                      <a:ea typeface="Cambria Math"/>
                                    </a:rPr>
                                    <m:t>1</m:t>
                                  </m:r>
                                </m:sub>
                              </m:sSub>
                            </m:e>
                          </m:func>
                          <m:r>
                            <a:rPr lang="en-US" altLang="ja-JP" sz="2000" b="0" i="1" spc="-100" dirty="0" smtClean="0">
                              <a:latin typeface="Cambria Math"/>
                              <a:ea typeface="Cambria Math"/>
                            </a:rPr>
                            <m:t>−</m:t>
                          </m:r>
                          <m:d>
                            <m:dPr>
                              <m:ctrlPr>
                                <a:rPr lang="en-US" altLang="ja-JP" sz="2000" b="0" i="1" spc="-100" dirty="0" smtClean="0">
                                  <a:latin typeface="Cambria Math" charset="0"/>
                                  <a:ea typeface="Cambria Math"/>
                                </a:rPr>
                              </m:ctrlPr>
                            </m:dPr>
                            <m:e>
                              <m:r>
                                <m:rPr>
                                  <m:sty m:val="p"/>
                                </m:rPr>
                                <a:rPr lang="en-US" altLang="ja-JP" sz="2000" b="0" i="0" spc="-100" dirty="0" smtClean="0">
                                  <a:latin typeface="Cambria Math"/>
                                  <a:ea typeface="Cambria Math"/>
                                </a:rPr>
                                <m:t>Δ</m:t>
                              </m:r>
                              <m:sSub>
                                <m:sSubPr>
                                  <m:ctrlPr>
                                    <a:rPr lang="en-US" altLang="ja-JP" sz="2000" b="0" i="1" spc="-100" dirty="0" smtClean="0">
                                      <a:latin typeface="Cambria Math" charset="0"/>
                                      <a:ea typeface="Cambria Math"/>
                                    </a:rPr>
                                  </m:ctrlPr>
                                </m:sSubPr>
                                <m:e>
                                  <m:r>
                                    <a:rPr lang="en-US" altLang="ja-JP" sz="2000" b="0" i="1" spc="-100" dirty="0" smtClean="0">
                                      <a:latin typeface="Cambria Math"/>
                                      <a:ea typeface="Cambria Math"/>
                                    </a:rPr>
                                    <m:t>𝐼</m:t>
                                  </m:r>
                                </m:e>
                                <m:sub>
                                  <m:r>
                                    <a:rPr lang="en-US" altLang="ja-JP" sz="2000" b="0" i="1" spc="-100" dirty="0" smtClean="0">
                                      <a:latin typeface="Cambria Math"/>
                                      <a:ea typeface="Cambria Math"/>
                                    </a:rPr>
                                    <m:t>𝜉</m:t>
                                  </m:r>
                                </m:sub>
                              </m:sSub>
                              <m:r>
                                <a:rPr lang="en-US" altLang="ja-JP" sz="2000" b="0" i="1" spc="-100" dirty="0" smtClean="0">
                                  <a:latin typeface="Cambria Math"/>
                                  <a:ea typeface="Cambria Math"/>
                                </a:rPr>
                                <m:t>−</m:t>
                              </m:r>
                              <m:r>
                                <m:rPr>
                                  <m:sty m:val="p"/>
                                </m:rPr>
                                <a:rPr lang="en-US" altLang="ja-JP" sz="2000" b="0" i="0" spc="-100" dirty="0" smtClean="0">
                                  <a:latin typeface="Cambria Math"/>
                                  <a:ea typeface="Cambria Math"/>
                                </a:rPr>
                                <m:t>Δ</m:t>
                              </m:r>
                              <m:sSub>
                                <m:sSubPr>
                                  <m:ctrlPr>
                                    <a:rPr lang="en-US" altLang="ja-JP" sz="2000" b="0" i="1" spc="-100" dirty="0" smtClean="0">
                                      <a:latin typeface="Cambria Math" charset="0"/>
                                      <a:ea typeface="Cambria Math"/>
                                    </a:rPr>
                                  </m:ctrlPr>
                                </m:sSubPr>
                                <m:e>
                                  <m:r>
                                    <a:rPr lang="en-US" altLang="ja-JP" sz="2000" b="0" i="1" spc="-100" dirty="0" smtClean="0">
                                      <a:latin typeface="Cambria Math"/>
                                      <a:ea typeface="Cambria Math"/>
                                    </a:rPr>
                                    <m:t>𝐼</m:t>
                                  </m:r>
                                </m:e>
                                <m:sub>
                                  <m:r>
                                    <a:rPr lang="en-US" altLang="ja-JP" sz="2000" b="0" i="1" spc="-100" dirty="0" smtClean="0">
                                      <a:latin typeface="Cambria Math"/>
                                      <a:ea typeface="Cambria Math"/>
                                    </a:rPr>
                                    <m:t>𝜂</m:t>
                                  </m:r>
                                </m:sub>
                              </m:sSub>
                            </m:e>
                          </m:d>
                        </m:e>
                      </m:d>
                      <m:func>
                        <m:funcPr>
                          <m:ctrlPr>
                            <a:rPr kumimoji="1" lang="en-US" altLang="ja-JP" sz="2000" b="0" i="1" spc="-100" smtClean="0">
                              <a:latin typeface="Cambria Math" charset="0"/>
                            </a:rPr>
                          </m:ctrlPr>
                        </m:funcPr>
                        <m:fName>
                          <m:r>
                            <m:rPr>
                              <m:sty m:val="p"/>
                            </m:rPr>
                            <a:rPr kumimoji="1" lang="en-US" altLang="ja-JP" sz="2000" b="0" i="0" spc="-100" smtClean="0">
                              <a:latin typeface="Cambria Math"/>
                            </a:rPr>
                            <m:t>cos</m:t>
                          </m:r>
                        </m:fName>
                        <m:e>
                          <m:sSub>
                            <m:sSubPr>
                              <m:ctrlPr>
                                <a:rPr kumimoji="1" lang="en-US" altLang="ja-JP" sz="2000" b="0" i="1" spc="-100" smtClean="0">
                                  <a:latin typeface="Cambria Math" charset="0"/>
                                </a:rPr>
                              </m:ctrlPr>
                            </m:sSubPr>
                            <m:e>
                              <m:r>
                                <a:rPr kumimoji="1" lang="en-US" altLang="ja-JP" sz="2000" b="0" i="1" spc="-100" smtClean="0">
                                  <a:latin typeface="Cambria Math"/>
                                </a:rPr>
                                <m:t>𝜃</m:t>
                              </m:r>
                            </m:e>
                            <m:sub>
                              <m:r>
                                <a:rPr kumimoji="1" lang="en-US" altLang="ja-JP" sz="2000" b="0" i="1" spc="-100" smtClean="0">
                                  <a:latin typeface="Cambria Math"/>
                                </a:rPr>
                                <m:t>2</m:t>
                              </m:r>
                            </m:sub>
                          </m:sSub>
                        </m:e>
                      </m:func>
                      <m:acc>
                        <m:accPr>
                          <m:chr m:val="̇"/>
                          <m:ctrlPr>
                            <a:rPr kumimoji="1" lang="en-US" altLang="ja-JP" sz="2000" b="0" i="1" spc="-100" smtClean="0">
                              <a:latin typeface="Cambria Math" charset="0"/>
                            </a:rPr>
                          </m:ctrlPr>
                        </m:accPr>
                        <m:e>
                          <m:r>
                            <a:rPr kumimoji="1" lang="en-US" altLang="ja-JP" sz="2000" b="0" i="1" spc="-100" smtClean="0">
                              <a:latin typeface="Cambria Math"/>
                            </a:rPr>
                            <m:t>𝜑</m:t>
                          </m:r>
                        </m:e>
                      </m:acc>
                      <m:acc>
                        <m:accPr>
                          <m:chr m:val="̇"/>
                          <m:ctrlPr>
                            <a:rPr kumimoji="1" lang="en-US" altLang="ja-JP" sz="2000" b="0" i="1" spc="-100" smtClean="0">
                              <a:latin typeface="Cambria Math" charset="0"/>
                            </a:rPr>
                          </m:ctrlPr>
                        </m:accPr>
                        <m:e>
                          <m:sSub>
                            <m:sSubPr>
                              <m:ctrlPr>
                                <a:rPr kumimoji="1" lang="en-US" altLang="ja-JP" sz="2000" b="0" i="1" spc="-100" smtClean="0">
                                  <a:latin typeface="Cambria Math" charset="0"/>
                                </a:rPr>
                              </m:ctrlPr>
                            </m:sSubPr>
                            <m:e>
                              <m:r>
                                <a:rPr kumimoji="1" lang="en-US" altLang="ja-JP" sz="2000" b="0" i="1" spc="-100" smtClean="0">
                                  <a:latin typeface="Cambria Math"/>
                                </a:rPr>
                                <m:t>𝜃</m:t>
                              </m:r>
                            </m:e>
                            <m:sub>
                              <m:r>
                                <a:rPr kumimoji="1" lang="en-US" altLang="ja-JP" sz="2000" b="0" i="1" spc="-100" smtClean="0">
                                  <a:latin typeface="Cambria Math"/>
                                </a:rPr>
                                <m:t>2</m:t>
                              </m:r>
                            </m:sub>
                          </m:sSub>
                        </m:e>
                      </m:acc>
                      <m:r>
                        <a:rPr kumimoji="1" lang="en-US" altLang="ja-JP" sz="2000" b="0" i="1" spc="-100" smtClean="0">
                          <a:latin typeface="Cambria Math"/>
                        </a:rPr>
                        <m:t>=0</m:t>
                      </m:r>
                    </m:oMath>
                  </m:oMathPara>
                </a14:m>
                <a:endParaRPr kumimoji="1" lang="en-US" altLang="ja-JP" sz="2000" b="0" spc="-100" dirty="0" smtClean="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457200" y="1844824"/>
                <a:ext cx="10281956" cy="1163973"/>
              </a:xfrm>
              <a:prstGeom prst="rect">
                <a:avLst/>
              </a:prstGeom>
              <a:blipFill rotWithShape="0">
                <a:blip r:embed="rId4"/>
                <a:stretch>
                  <a:fillRect b="-26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457200" y="4293096"/>
                <a:ext cx="7931224" cy="152080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ctrlPr>
                            <a:rPr kumimoji="1" lang="en-US" altLang="ja-JP" sz="2000" i="1" spc="-100" smtClean="0">
                              <a:latin typeface="Cambria Math" charset="0"/>
                            </a:rPr>
                          </m:ctrlPr>
                        </m:dPr>
                        <m:e>
                          <m:sSub>
                            <m:sSubPr>
                              <m:ctrlPr>
                                <a:rPr kumimoji="1" lang="en-US" altLang="ja-JP" sz="2000" b="0" i="1" spc="-100" smtClean="0">
                                  <a:latin typeface="Cambria Math" charset="0"/>
                                </a:rPr>
                              </m:ctrlPr>
                            </m:sSubPr>
                            <m:e>
                              <m:r>
                                <a:rPr kumimoji="1" lang="en-US" altLang="ja-JP" sz="2000" b="0" i="1" spc="-100" smtClean="0">
                                  <a:latin typeface="Cambria Math"/>
                                </a:rPr>
                                <m:t>𝛼</m:t>
                              </m:r>
                            </m:e>
                            <m:sub>
                              <m:r>
                                <a:rPr kumimoji="1" lang="en-US" altLang="ja-JP" sz="2000" b="0" i="1" spc="-100" smtClean="0">
                                  <a:latin typeface="Cambria Math"/>
                                </a:rPr>
                                <m:t>1</m:t>
                              </m:r>
                            </m:sub>
                          </m:sSub>
                          <m:r>
                            <a:rPr kumimoji="1" lang="en-US" altLang="ja-JP" sz="2000" b="0" i="1" spc="-100" smtClean="0">
                              <a:latin typeface="Cambria Math"/>
                            </a:rPr>
                            <m:t>+</m:t>
                          </m:r>
                          <m:r>
                            <m:rPr>
                              <m:sty m:val="p"/>
                            </m:rPr>
                            <a:rPr kumimoji="1" lang="en-US" altLang="ja-JP" sz="2000" b="0" i="0" spc="-100" smtClean="0">
                              <a:latin typeface="Cambria Math"/>
                            </a:rPr>
                            <m:t>Δ</m:t>
                          </m:r>
                          <m:sSub>
                            <m:sSubPr>
                              <m:ctrlPr>
                                <a:rPr kumimoji="1" lang="en-US" altLang="ja-JP" sz="2000" b="0" i="1" spc="-100" smtClean="0">
                                  <a:latin typeface="Cambria Math" charset="0"/>
                                </a:rPr>
                              </m:ctrlPr>
                            </m:sSubPr>
                            <m:e>
                              <m:r>
                                <a:rPr kumimoji="1" lang="en-US" altLang="ja-JP" sz="2000" b="0" i="1" spc="-100" smtClean="0">
                                  <a:latin typeface="Cambria Math"/>
                                </a:rPr>
                                <m:t>𝐼</m:t>
                              </m:r>
                            </m:e>
                            <m:sub>
                              <m:r>
                                <a:rPr kumimoji="1" lang="en-US" altLang="ja-JP" sz="2000" b="0" i="1" spc="-100" smtClean="0">
                                  <a:latin typeface="Cambria Math"/>
                                </a:rPr>
                                <m:t>𝜉</m:t>
                              </m:r>
                            </m:sub>
                          </m:sSub>
                        </m:e>
                      </m:d>
                      <m:func>
                        <m:funcPr>
                          <m:ctrlPr>
                            <a:rPr kumimoji="1" lang="en-US" altLang="ja-JP" sz="2000" b="0" i="1" spc="-100" smtClean="0">
                              <a:latin typeface="Cambria Math" charset="0"/>
                            </a:rPr>
                          </m:ctrlPr>
                        </m:funcPr>
                        <m:fName>
                          <m:sSup>
                            <m:sSupPr>
                              <m:ctrlPr>
                                <a:rPr kumimoji="1" lang="en-US" altLang="ja-JP" sz="2000" b="0" i="1" spc="-100" smtClean="0">
                                  <a:latin typeface="Cambria Math" charset="0"/>
                                </a:rPr>
                              </m:ctrlPr>
                            </m:sSupPr>
                            <m:e>
                              <m:r>
                                <m:rPr>
                                  <m:sty m:val="p"/>
                                </m:rPr>
                                <a:rPr kumimoji="1" lang="en-US" altLang="ja-JP" sz="2000" b="0" i="0" spc="-100" smtClean="0">
                                  <a:latin typeface="Cambria Math"/>
                                </a:rPr>
                                <m:t>cos</m:t>
                              </m:r>
                            </m:e>
                            <m:sup>
                              <m:r>
                                <a:rPr kumimoji="1" lang="en-US" altLang="ja-JP" sz="2000" b="0" i="1" spc="-100" smtClean="0">
                                  <a:latin typeface="Cambria Math"/>
                                </a:rPr>
                                <m:t>2</m:t>
                              </m:r>
                            </m:sup>
                          </m:sSup>
                        </m:fName>
                        <m:e>
                          <m:sSub>
                            <m:sSubPr>
                              <m:ctrlPr>
                                <a:rPr kumimoji="1" lang="en-US" altLang="ja-JP" sz="2000" b="0" i="1" spc="-100" smtClean="0">
                                  <a:latin typeface="Cambria Math" charset="0"/>
                                </a:rPr>
                              </m:ctrlPr>
                            </m:sSubPr>
                            <m:e>
                              <m:r>
                                <a:rPr kumimoji="1" lang="en-US" altLang="ja-JP" sz="2000" b="0" i="1" spc="-100" smtClean="0">
                                  <a:latin typeface="Cambria Math"/>
                                </a:rPr>
                                <m:t>𝜃</m:t>
                              </m:r>
                            </m:e>
                            <m:sub>
                              <m:r>
                                <a:rPr kumimoji="1" lang="en-US" altLang="ja-JP" sz="2000" b="0" i="1" spc="-100" smtClean="0">
                                  <a:latin typeface="Cambria Math"/>
                                </a:rPr>
                                <m:t>1</m:t>
                              </m:r>
                            </m:sub>
                          </m:sSub>
                        </m:e>
                      </m:func>
                      <m:sSub>
                        <m:sSubPr>
                          <m:ctrlPr>
                            <a:rPr kumimoji="1" lang="en-US" altLang="ja-JP" sz="2000" b="0" i="1" spc="-100" smtClean="0">
                              <a:latin typeface="Cambria Math" charset="0"/>
                            </a:rPr>
                          </m:ctrlPr>
                        </m:sSubPr>
                        <m:e>
                          <m:acc>
                            <m:accPr>
                              <m:chr m:val="̈"/>
                              <m:ctrlPr>
                                <a:rPr kumimoji="1" lang="en-US" altLang="ja-JP" sz="2000" b="0" i="1" spc="-100" smtClean="0">
                                  <a:latin typeface="Cambria Math" charset="0"/>
                                </a:rPr>
                              </m:ctrlPr>
                            </m:accPr>
                            <m:e>
                              <m:r>
                                <a:rPr kumimoji="1" lang="en-US" altLang="ja-JP" sz="2000" b="0" i="1" spc="-100" smtClean="0">
                                  <a:latin typeface="Cambria Math"/>
                                </a:rPr>
                                <m:t>𝜃</m:t>
                              </m:r>
                            </m:e>
                          </m:acc>
                        </m:e>
                        <m:sub>
                          <m:r>
                            <a:rPr kumimoji="1" lang="en-US" altLang="ja-JP" sz="2000" b="0" i="1" spc="-100" smtClean="0">
                              <a:latin typeface="Cambria Math"/>
                            </a:rPr>
                            <m:t>2</m:t>
                          </m:r>
                        </m:sub>
                      </m:sSub>
                      <m:r>
                        <a:rPr kumimoji="1" lang="en-US" altLang="ja-JP" sz="2000" b="0" i="1" spc="-100" smtClean="0">
                          <a:latin typeface="Cambria Math"/>
                        </a:rPr>
                        <m:t>+</m:t>
                      </m:r>
                      <m:d>
                        <m:dPr>
                          <m:begChr m:val="{"/>
                          <m:endChr m:val="}"/>
                          <m:ctrlPr>
                            <a:rPr kumimoji="1" lang="en-US" altLang="ja-JP" sz="2000" b="0" i="1" spc="-100" smtClean="0">
                              <a:latin typeface="Cambria Math" charset="0"/>
                            </a:rPr>
                          </m:ctrlPr>
                        </m:dPr>
                        <m:e>
                          <m:sSub>
                            <m:sSubPr>
                              <m:ctrlPr>
                                <a:rPr kumimoji="1" lang="en-US" altLang="ja-JP" sz="2000" b="0" i="1" spc="-100" smtClean="0">
                                  <a:latin typeface="Cambria Math" charset="0"/>
                                </a:rPr>
                              </m:ctrlPr>
                            </m:sSubPr>
                            <m:e>
                              <m:r>
                                <a:rPr kumimoji="1" lang="en-US" altLang="ja-JP" sz="2000" b="0" i="1" spc="-100" smtClean="0">
                                  <a:latin typeface="Cambria Math"/>
                                </a:rPr>
                                <m:t>𝛼</m:t>
                              </m:r>
                            </m:e>
                            <m:sub>
                              <m:r>
                                <a:rPr kumimoji="1" lang="en-US" altLang="ja-JP" sz="2000" b="0" i="1" spc="-100" smtClean="0">
                                  <a:latin typeface="Cambria Math"/>
                                </a:rPr>
                                <m:t>2</m:t>
                              </m:r>
                            </m:sub>
                          </m:sSub>
                          <m:r>
                            <a:rPr kumimoji="1" lang="en-US" altLang="ja-JP" sz="2000" b="0" i="1" spc="-100" smtClean="0">
                              <a:latin typeface="Cambria Math"/>
                            </a:rPr>
                            <m:t>+</m:t>
                          </m:r>
                          <m:d>
                            <m:dPr>
                              <m:ctrlPr>
                                <a:rPr lang="en-US" altLang="ja-JP" sz="2000" i="1" spc="-100" dirty="0">
                                  <a:latin typeface="Cambria Math" charset="0"/>
                                  <a:ea typeface="Cambria Math"/>
                                </a:rPr>
                              </m:ctrlPr>
                            </m:dPr>
                            <m:e>
                              <m:sSub>
                                <m:sSubPr>
                                  <m:ctrlPr>
                                    <a:rPr lang="en-US" altLang="ja-JP" sz="2000" i="1" spc="-100" dirty="0">
                                      <a:latin typeface="Cambria Math" charset="0"/>
                                      <a:ea typeface="Cambria Math"/>
                                    </a:rPr>
                                  </m:ctrlPr>
                                </m:sSubPr>
                                <m:e>
                                  <m:r>
                                    <a:rPr lang="en-US" altLang="ja-JP" sz="2000" i="1" spc="-100" dirty="0">
                                      <a:latin typeface="Cambria Math"/>
                                      <a:ea typeface="Cambria Math"/>
                                    </a:rPr>
                                    <m:t>𝛼</m:t>
                                  </m:r>
                                </m:e>
                                <m:sub>
                                  <m:r>
                                    <a:rPr lang="en-US" altLang="ja-JP" sz="2000" i="1" spc="-100" dirty="0">
                                      <a:latin typeface="Cambria Math"/>
                                      <a:ea typeface="Cambria Math"/>
                                    </a:rPr>
                                    <m:t>4</m:t>
                                  </m:r>
                                </m:sub>
                              </m:sSub>
                              <m:r>
                                <a:rPr lang="en-US" altLang="ja-JP" sz="2000" i="1" spc="-100" dirty="0">
                                  <a:latin typeface="Cambria Math"/>
                                  <a:ea typeface="Cambria Math"/>
                                </a:rPr>
                                <m:t>−</m:t>
                              </m:r>
                              <m:r>
                                <m:rPr>
                                  <m:sty m:val="p"/>
                                </m:rPr>
                                <a:rPr lang="en-US" altLang="ja-JP" sz="2000" spc="-100" dirty="0">
                                  <a:latin typeface="Cambria Math"/>
                                  <a:ea typeface="Cambria Math"/>
                                </a:rPr>
                                <m:t>Δ</m:t>
                              </m:r>
                              <m:sSub>
                                <m:sSubPr>
                                  <m:ctrlPr>
                                    <a:rPr lang="en-US" altLang="ja-JP" sz="2000" i="1" spc="-100" dirty="0">
                                      <a:latin typeface="Cambria Math" charset="0"/>
                                      <a:ea typeface="Cambria Math"/>
                                    </a:rPr>
                                  </m:ctrlPr>
                                </m:sSubPr>
                                <m:e>
                                  <m:r>
                                    <a:rPr lang="en-US" altLang="ja-JP" sz="2000" i="1" spc="-100" dirty="0">
                                      <a:latin typeface="Cambria Math"/>
                                      <a:ea typeface="Cambria Math"/>
                                    </a:rPr>
                                    <m:t>𝐼</m:t>
                                  </m:r>
                                </m:e>
                                <m:sub>
                                  <m:r>
                                    <a:rPr lang="en-US" altLang="ja-JP" sz="2000" b="0" i="1" spc="-100" dirty="0" smtClean="0">
                                      <a:latin typeface="Cambria Math"/>
                                      <a:ea typeface="Cambria Math"/>
                                    </a:rPr>
                                    <m:t>𝜉</m:t>
                                  </m:r>
                                </m:sub>
                              </m:sSub>
                            </m:e>
                          </m:d>
                          <m:func>
                            <m:funcPr>
                              <m:ctrlPr>
                                <a:rPr lang="en-US" altLang="ja-JP" sz="2000" b="0" i="1" spc="-100" dirty="0" smtClean="0">
                                  <a:latin typeface="Cambria Math" charset="0"/>
                                  <a:ea typeface="Cambria Math"/>
                                </a:rPr>
                              </m:ctrlPr>
                            </m:funcPr>
                            <m:fName>
                              <m:r>
                                <m:rPr>
                                  <m:sty m:val="p"/>
                                </m:rPr>
                                <a:rPr lang="en-US" altLang="ja-JP" sz="2000" b="0" i="0" spc="-100" dirty="0" smtClean="0">
                                  <a:latin typeface="Cambria Math"/>
                                  <a:ea typeface="Cambria Math"/>
                                </a:rPr>
                                <m:t>sin</m:t>
                              </m:r>
                            </m:fName>
                            <m:e>
                              <m:sSub>
                                <m:sSubPr>
                                  <m:ctrlPr>
                                    <a:rPr lang="en-US" altLang="ja-JP" sz="2000" b="0" i="1" spc="-100" dirty="0" smtClean="0">
                                      <a:latin typeface="Cambria Math" charset="0"/>
                                      <a:ea typeface="Cambria Math"/>
                                    </a:rPr>
                                  </m:ctrlPr>
                                </m:sSubPr>
                                <m:e>
                                  <m:r>
                                    <a:rPr lang="en-US" altLang="ja-JP" sz="2000" b="0" i="1" spc="-100" dirty="0" smtClean="0">
                                      <a:latin typeface="Cambria Math"/>
                                      <a:ea typeface="Cambria Math"/>
                                    </a:rPr>
                                    <m:t>𝜃</m:t>
                                  </m:r>
                                </m:e>
                                <m:sub>
                                  <m:r>
                                    <a:rPr lang="en-US" altLang="ja-JP" sz="2000" b="0" i="1" spc="-100" dirty="0" smtClean="0">
                                      <a:latin typeface="Cambria Math"/>
                                      <a:ea typeface="Cambria Math"/>
                                    </a:rPr>
                                    <m:t>1</m:t>
                                  </m:r>
                                </m:sub>
                              </m:sSub>
                            </m:e>
                          </m:func>
                        </m:e>
                      </m:d>
                      <m:func>
                        <m:funcPr>
                          <m:ctrlPr>
                            <a:rPr kumimoji="1" lang="en-US" altLang="ja-JP" sz="2000" b="0" i="1" spc="-100" smtClean="0">
                              <a:latin typeface="Cambria Math" charset="0"/>
                            </a:rPr>
                          </m:ctrlPr>
                        </m:funcPr>
                        <m:fName>
                          <m:r>
                            <m:rPr>
                              <m:sty m:val="p"/>
                            </m:rPr>
                            <a:rPr kumimoji="1" lang="en-US" altLang="ja-JP" sz="2000" b="0" i="0" spc="-100" smtClean="0">
                              <a:latin typeface="Cambria Math"/>
                            </a:rPr>
                            <m:t>cos</m:t>
                          </m:r>
                        </m:fName>
                        <m:e>
                          <m:sSub>
                            <m:sSubPr>
                              <m:ctrlPr>
                                <a:rPr kumimoji="1" lang="en-US" altLang="ja-JP" sz="2000" b="0" i="1" spc="-100" smtClean="0">
                                  <a:latin typeface="Cambria Math" charset="0"/>
                                </a:rPr>
                              </m:ctrlPr>
                            </m:sSubPr>
                            <m:e>
                              <m:r>
                                <a:rPr kumimoji="1" lang="en-US" altLang="ja-JP" sz="2000" b="0" i="1" spc="-100" smtClean="0">
                                  <a:latin typeface="Cambria Math"/>
                                </a:rPr>
                                <m:t>𝜃</m:t>
                              </m:r>
                            </m:e>
                            <m:sub>
                              <m:r>
                                <a:rPr kumimoji="1" lang="en-US" altLang="ja-JP" sz="2000" b="0" i="1" spc="-100" smtClean="0">
                                  <a:latin typeface="Cambria Math"/>
                                </a:rPr>
                                <m:t>1</m:t>
                              </m:r>
                            </m:sub>
                          </m:sSub>
                        </m:e>
                      </m:func>
                      <m:func>
                        <m:funcPr>
                          <m:ctrlPr>
                            <a:rPr kumimoji="1" lang="en-US" altLang="ja-JP" sz="2000" b="0" i="1" spc="-100" smtClean="0">
                              <a:latin typeface="Cambria Math" charset="0"/>
                            </a:rPr>
                          </m:ctrlPr>
                        </m:funcPr>
                        <m:fName>
                          <m:r>
                            <m:rPr>
                              <m:sty m:val="p"/>
                            </m:rPr>
                            <a:rPr kumimoji="1" lang="en-US" altLang="ja-JP" sz="2000" b="0" i="0" spc="-100" smtClean="0">
                              <a:latin typeface="Cambria Math"/>
                            </a:rPr>
                            <m:t>cos</m:t>
                          </m:r>
                        </m:fName>
                        <m:e>
                          <m:sSub>
                            <m:sSubPr>
                              <m:ctrlPr>
                                <a:rPr kumimoji="1" lang="en-US" altLang="ja-JP" sz="2000" b="0" i="1" spc="-100" smtClean="0">
                                  <a:latin typeface="Cambria Math" charset="0"/>
                                </a:rPr>
                              </m:ctrlPr>
                            </m:sSubPr>
                            <m:e>
                              <m:r>
                                <a:rPr kumimoji="1" lang="en-US" altLang="ja-JP" sz="2000" b="0" i="1" spc="-100" smtClean="0">
                                  <a:latin typeface="Cambria Math"/>
                                </a:rPr>
                                <m:t>𝜃</m:t>
                              </m:r>
                            </m:e>
                            <m:sub>
                              <m:r>
                                <a:rPr kumimoji="1" lang="en-US" altLang="ja-JP" sz="2000" b="0" i="1" spc="-100" smtClean="0">
                                  <a:latin typeface="Cambria Math"/>
                                </a:rPr>
                                <m:t>2</m:t>
                              </m:r>
                            </m:sub>
                          </m:sSub>
                        </m:e>
                      </m:func>
                      <m:acc>
                        <m:accPr>
                          <m:chr m:val="̈"/>
                          <m:ctrlPr>
                            <a:rPr kumimoji="1" lang="en-US" altLang="ja-JP" sz="2000" b="0" i="1" spc="-100" smtClean="0">
                              <a:latin typeface="Cambria Math" charset="0"/>
                            </a:rPr>
                          </m:ctrlPr>
                        </m:accPr>
                        <m:e>
                          <m:r>
                            <a:rPr kumimoji="1" lang="en-US" altLang="ja-JP" sz="2000" b="0" i="1" spc="-100" smtClean="0">
                              <a:latin typeface="Cambria Math"/>
                            </a:rPr>
                            <m:t>𝜑</m:t>
                          </m:r>
                        </m:e>
                      </m:acc>
                      <m:r>
                        <a:rPr kumimoji="1" lang="en-US" altLang="ja-JP" sz="2000" b="0" i="1" spc="-100" smtClean="0">
                          <a:latin typeface="Cambria Math"/>
                        </a:rPr>
                        <m:t>−</m:t>
                      </m:r>
                      <m:d>
                        <m:dPr>
                          <m:begChr m:val="{"/>
                          <m:endChr m:val="}"/>
                          <m:ctrlPr>
                            <a:rPr kumimoji="1" lang="en-US" altLang="ja-JP" sz="2000" b="0" i="1" spc="-100" smtClean="0">
                              <a:latin typeface="Cambria Math" charset="0"/>
                            </a:rPr>
                          </m:ctrlPr>
                        </m:dPr>
                        <m:e>
                          <m:d>
                            <m:dPr>
                              <m:ctrlPr>
                                <a:rPr kumimoji="1" lang="en-US" altLang="ja-JP" sz="2000" b="0" i="1" spc="-100" smtClean="0">
                                  <a:latin typeface="Cambria Math" charset="0"/>
                                </a:rPr>
                              </m:ctrlPr>
                            </m:dPr>
                            <m:e>
                              <m:sSub>
                                <m:sSubPr>
                                  <m:ctrlPr>
                                    <a:rPr lang="en-US" altLang="ja-JP" sz="2000" i="1" spc="-100">
                                      <a:latin typeface="Cambria Math" charset="0"/>
                                    </a:rPr>
                                  </m:ctrlPr>
                                </m:sSubPr>
                                <m:e>
                                  <m:r>
                                    <a:rPr lang="en-US" altLang="ja-JP" sz="2000" i="1" spc="-100">
                                      <a:latin typeface="Cambria Math"/>
                                    </a:rPr>
                                    <m:t>𝛼</m:t>
                                  </m:r>
                                </m:e>
                                <m:sub>
                                  <m:r>
                                    <a:rPr lang="en-US" altLang="ja-JP" sz="2000" i="1" spc="-100">
                                      <a:latin typeface="Cambria Math"/>
                                    </a:rPr>
                                    <m:t>1</m:t>
                                  </m:r>
                                </m:sub>
                              </m:sSub>
                              <m:r>
                                <a:rPr lang="en-US" altLang="ja-JP" sz="2000" i="1" spc="-100">
                                  <a:latin typeface="Cambria Math"/>
                                </a:rPr>
                                <m:t>+</m:t>
                              </m:r>
                              <m:r>
                                <m:rPr>
                                  <m:sty m:val="p"/>
                                </m:rPr>
                                <a:rPr lang="en-US" altLang="ja-JP" sz="2000" spc="-100">
                                  <a:latin typeface="Cambria Math"/>
                                </a:rPr>
                                <m:t>Δ</m:t>
                              </m:r>
                              <m:sSub>
                                <m:sSubPr>
                                  <m:ctrlPr>
                                    <a:rPr lang="en-US" altLang="ja-JP" sz="2000" i="1" spc="-100">
                                      <a:latin typeface="Cambria Math" charset="0"/>
                                    </a:rPr>
                                  </m:ctrlPr>
                                </m:sSubPr>
                                <m:e>
                                  <m:r>
                                    <a:rPr lang="en-US" altLang="ja-JP" sz="2000" i="1" spc="-100">
                                      <a:latin typeface="Cambria Math"/>
                                    </a:rPr>
                                    <m:t>𝐼</m:t>
                                  </m:r>
                                </m:e>
                                <m:sub>
                                  <m:r>
                                    <a:rPr lang="en-US" altLang="ja-JP" sz="2000" i="1" spc="-100">
                                      <a:latin typeface="Cambria Math"/>
                                    </a:rPr>
                                    <m:t>𝜉</m:t>
                                  </m:r>
                                </m:sub>
                              </m:sSub>
                            </m:e>
                          </m:d>
                          <m:func>
                            <m:funcPr>
                              <m:ctrlPr>
                                <a:rPr kumimoji="1" lang="en-US" altLang="ja-JP" sz="2000" b="0" i="1" spc="-100" smtClean="0">
                                  <a:latin typeface="Cambria Math" charset="0"/>
                                </a:rPr>
                              </m:ctrlPr>
                            </m:funcPr>
                            <m:fName>
                              <m:sSup>
                                <m:sSupPr>
                                  <m:ctrlPr>
                                    <a:rPr kumimoji="1" lang="en-US" altLang="ja-JP" sz="2000" b="0" i="1" spc="-100" smtClean="0">
                                      <a:latin typeface="Cambria Math" charset="0"/>
                                    </a:rPr>
                                  </m:ctrlPr>
                                </m:sSupPr>
                                <m:e>
                                  <m:r>
                                    <m:rPr>
                                      <m:sty m:val="p"/>
                                    </m:rPr>
                                    <a:rPr kumimoji="1" lang="en-US" altLang="ja-JP" sz="2000" b="0" i="0" spc="-100" smtClean="0">
                                      <a:latin typeface="Cambria Math"/>
                                    </a:rPr>
                                    <m:t>cos</m:t>
                                  </m:r>
                                </m:e>
                                <m:sup>
                                  <m:r>
                                    <a:rPr kumimoji="1" lang="en-US" altLang="ja-JP" sz="2000" b="0" i="1" spc="-100" smtClean="0">
                                      <a:latin typeface="Cambria Math"/>
                                    </a:rPr>
                                    <m:t>2</m:t>
                                  </m:r>
                                </m:sup>
                              </m:sSup>
                            </m:fName>
                            <m:e>
                              <m:sSub>
                                <m:sSubPr>
                                  <m:ctrlPr>
                                    <a:rPr kumimoji="1" lang="en-US" altLang="ja-JP" sz="2000" b="0" i="1" spc="-100" smtClean="0">
                                      <a:latin typeface="Cambria Math" charset="0"/>
                                    </a:rPr>
                                  </m:ctrlPr>
                                </m:sSubPr>
                                <m:e>
                                  <m:r>
                                    <a:rPr kumimoji="1" lang="en-US" altLang="ja-JP" sz="2000" b="0" i="1" spc="-100" smtClean="0">
                                      <a:latin typeface="Cambria Math"/>
                                    </a:rPr>
                                    <m:t>𝜃</m:t>
                                  </m:r>
                                </m:e>
                                <m:sub>
                                  <m:r>
                                    <a:rPr kumimoji="1" lang="en-US" altLang="ja-JP" sz="2000" b="0" i="1" spc="-100" smtClean="0">
                                      <a:latin typeface="Cambria Math"/>
                                    </a:rPr>
                                    <m:t>1</m:t>
                                  </m:r>
                                </m:sub>
                              </m:sSub>
                            </m:e>
                          </m:func>
                          <m:r>
                            <a:rPr kumimoji="1" lang="en-US" altLang="ja-JP" sz="2000" b="0" i="1" spc="-100" smtClean="0">
                              <a:latin typeface="Cambria Math"/>
                            </a:rPr>
                            <m:t>−</m:t>
                          </m:r>
                          <m:d>
                            <m:dPr>
                              <m:ctrlPr>
                                <a:rPr lang="en-US" altLang="ja-JP" sz="2000" i="1" spc="-100" dirty="0">
                                  <a:latin typeface="Cambria Math" charset="0"/>
                                  <a:ea typeface="Cambria Math"/>
                                </a:rPr>
                              </m:ctrlPr>
                            </m:dPr>
                            <m:e>
                              <m:r>
                                <m:rPr>
                                  <m:sty m:val="p"/>
                                </m:rPr>
                                <a:rPr lang="en-US" altLang="ja-JP" sz="2000" spc="-100" dirty="0">
                                  <a:latin typeface="Cambria Math"/>
                                  <a:ea typeface="Cambria Math"/>
                                </a:rPr>
                                <m:t>Δ</m:t>
                              </m:r>
                              <m:sSub>
                                <m:sSubPr>
                                  <m:ctrlPr>
                                    <a:rPr lang="en-US" altLang="ja-JP" sz="2000" i="1" spc="-100" dirty="0">
                                      <a:latin typeface="Cambria Math" charset="0"/>
                                      <a:ea typeface="Cambria Math"/>
                                    </a:rPr>
                                  </m:ctrlPr>
                                </m:sSubPr>
                                <m:e>
                                  <m:r>
                                    <a:rPr lang="en-US" altLang="ja-JP" sz="2000" i="1" spc="-100" dirty="0">
                                      <a:latin typeface="Cambria Math"/>
                                      <a:ea typeface="Cambria Math"/>
                                    </a:rPr>
                                    <m:t>𝐼</m:t>
                                  </m:r>
                                </m:e>
                                <m:sub>
                                  <m:r>
                                    <a:rPr lang="en-US" altLang="ja-JP" sz="2000" i="1" spc="-100" dirty="0">
                                      <a:latin typeface="Cambria Math"/>
                                      <a:ea typeface="Cambria Math"/>
                                    </a:rPr>
                                    <m:t>𝜉</m:t>
                                  </m:r>
                                </m:sub>
                              </m:sSub>
                              <m:r>
                                <a:rPr lang="en-US" altLang="ja-JP" sz="2000" i="1" spc="-100" dirty="0">
                                  <a:latin typeface="Cambria Math"/>
                                  <a:ea typeface="Cambria Math"/>
                                </a:rPr>
                                <m:t>−</m:t>
                              </m:r>
                              <m:r>
                                <m:rPr>
                                  <m:sty m:val="p"/>
                                </m:rPr>
                                <a:rPr lang="en-US" altLang="ja-JP" sz="2000" spc="-100" dirty="0">
                                  <a:latin typeface="Cambria Math"/>
                                  <a:ea typeface="Cambria Math"/>
                                </a:rPr>
                                <m:t>Δ</m:t>
                              </m:r>
                              <m:sSub>
                                <m:sSubPr>
                                  <m:ctrlPr>
                                    <a:rPr lang="en-US" altLang="ja-JP" sz="2000" i="1" spc="-100" dirty="0">
                                      <a:latin typeface="Cambria Math" charset="0"/>
                                      <a:ea typeface="Cambria Math"/>
                                    </a:rPr>
                                  </m:ctrlPr>
                                </m:sSubPr>
                                <m:e>
                                  <m:r>
                                    <a:rPr lang="en-US" altLang="ja-JP" sz="2000" i="1" spc="-100" dirty="0">
                                      <a:latin typeface="Cambria Math"/>
                                      <a:ea typeface="Cambria Math"/>
                                    </a:rPr>
                                    <m:t>𝐼</m:t>
                                  </m:r>
                                </m:e>
                                <m:sub>
                                  <m:r>
                                    <a:rPr lang="en-US" altLang="ja-JP" sz="2000" i="1" spc="-100" dirty="0">
                                      <a:latin typeface="Cambria Math"/>
                                      <a:ea typeface="Cambria Math"/>
                                    </a:rPr>
                                    <m:t>𝜂</m:t>
                                  </m:r>
                                </m:sub>
                              </m:sSub>
                            </m:e>
                          </m:d>
                        </m:e>
                      </m:d>
                      <m:func>
                        <m:funcPr>
                          <m:ctrlPr>
                            <a:rPr kumimoji="1" lang="en-US" altLang="ja-JP" sz="2000" b="0" i="1" spc="-100" smtClean="0">
                              <a:latin typeface="Cambria Math" charset="0"/>
                            </a:rPr>
                          </m:ctrlPr>
                        </m:funcPr>
                        <m:fName>
                          <m:r>
                            <m:rPr>
                              <m:sty m:val="p"/>
                            </m:rPr>
                            <a:rPr kumimoji="1" lang="en-US" altLang="ja-JP" sz="2000" b="0" i="0" spc="-100" smtClean="0">
                              <a:latin typeface="Cambria Math"/>
                            </a:rPr>
                            <m:t>cos</m:t>
                          </m:r>
                        </m:fName>
                        <m:e>
                          <m:sSub>
                            <m:sSubPr>
                              <m:ctrlPr>
                                <a:rPr kumimoji="1" lang="en-US" altLang="ja-JP" sz="2000" b="0" i="1" spc="-100" smtClean="0">
                                  <a:latin typeface="Cambria Math" charset="0"/>
                                </a:rPr>
                              </m:ctrlPr>
                            </m:sSubPr>
                            <m:e>
                              <m:r>
                                <a:rPr kumimoji="1" lang="en-US" altLang="ja-JP" sz="2000" b="0" i="1" spc="-100" smtClean="0">
                                  <a:latin typeface="Cambria Math"/>
                                </a:rPr>
                                <m:t>𝜃</m:t>
                              </m:r>
                            </m:e>
                            <m:sub>
                              <m:r>
                                <a:rPr kumimoji="1" lang="en-US" altLang="ja-JP" sz="2000" b="0" i="1" spc="-100" smtClean="0">
                                  <a:latin typeface="Cambria Math"/>
                                </a:rPr>
                                <m:t>2</m:t>
                              </m:r>
                            </m:sub>
                          </m:sSub>
                        </m:e>
                      </m:func>
                      <m:func>
                        <m:funcPr>
                          <m:ctrlPr>
                            <a:rPr kumimoji="1" lang="en-US" altLang="ja-JP" sz="2000" b="0" i="1" spc="-100" smtClean="0">
                              <a:latin typeface="Cambria Math" charset="0"/>
                            </a:rPr>
                          </m:ctrlPr>
                        </m:funcPr>
                        <m:fName>
                          <m:r>
                            <m:rPr>
                              <m:sty m:val="p"/>
                            </m:rPr>
                            <a:rPr kumimoji="1" lang="en-US" altLang="ja-JP" sz="2000" b="0" i="0" spc="-100" smtClean="0">
                              <a:latin typeface="Cambria Math"/>
                            </a:rPr>
                            <m:t>sin</m:t>
                          </m:r>
                        </m:fName>
                        <m:e>
                          <m:sSub>
                            <m:sSubPr>
                              <m:ctrlPr>
                                <a:rPr kumimoji="1" lang="en-US" altLang="ja-JP" sz="2000" b="0" i="1" spc="-100" smtClean="0">
                                  <a:latin typeface="Cambria Math" charset="0"/>
                                </a:rPr>
                              </m:ctrlPr>
                            </m:sSubPr>
                            <m:e>
                              <m:r>
                                <a:rPr kumimoji="1" lang="en-US" altLang="ja-JP" sz="2000" b="0" i="1" spc="-100" smtClean="0">
                                  <a:latin typeface="Cambria Math"/>
                                </a:rPr>
                                <m:t>𝜃</m:t>
                              </m:r>
                            </m:e>
                            <m:sub>
                              <m:r>
                                <a:rPr kumimoji="1" lang="en-US" altLang="ja-JP" sz="2000" b="0" i="1" spc="-100" smtClean="0">
                                  <a:latin typeface="Cambria Math"/>
                                </a:rPr>
                                <m:t>2</m:t>
                              </m:r>
                            </m:sub>
                          </m:sSub>
                        </m:e>
                      </m:func>
                      <m:sSup>
                        <m:sSupPr>
                          <m:ctrlPr>
                            <a:rPr kumimoji="1" lang="en-US" altLang="ja-JP" sz="2000" b="0" i="1" spc="-100" smtClean="0">
                              <a:latin typeface="Cambria Math" charset="0"/>
                            </a:rPr>
                          </m:ctrlPr>
                        </m:sSupPr>
                        <m:e>
                          <m:acc>
                            <m:accPr>
                              <m:chr m:val="̇"/>
                              <m:ctrlPr>
                                <a:rPr kumimoji="1" lang="en-US" altLang="ja-JP" sz="2000" b="0" i="1" spc="-100" smtClean="0">
                                  <a:latin typeface="Cambria Math" charset="0"/>
                                </a:rPr>
                              </m:ctrlPr>
                            </m:accPr>
                            <m:e>
                              <m:r>
                                <a:rPr kumimoji="1" lang="en-US" altLang="ja-JP" sz="2000" b="0" i="1" spc="-100" smtClean="0">
                                  <a:latin typeface="Cambria Math"/>
                                </a:rPr>
                                <m:t>𝜑</m:t>
                              </m:r>
                            </m:e>
                          </m:acc>
                        </m:e>
                        <m:sup>
                          <m:r>
                            <a:rPr kumimoji="1" lang="en-US" altLang="ja-JP" sz="2000" b="0" i="1" spc="-100" smtClean="0">
                              <a:latin typeface="Cambria Math"/>
                            </a:rPr>
                            <m:t>2</m:t>
                          </m:r>
                        </m:sup>
                      </m:sSup>
                      <m:r>
                        <a:rPr kumimoji="1" lang="en-US" altLang="ja-JP" sz="2000" b="0" i="1" spc="-100" smtClean="0">
                          <a:latin typeface="Cambria Math"/>
                        </a:rPr>
                        <m:t>+</m:t>
                      </m:r>
                      <m:sSub>
                        <m:sSubPr>
                          <m:ctrlPr>
                            <a:rPr kumimoji="1" lang="en-US" altLang="ja-JP" sz="2000" b="0" i="1" spc="-100" smtClean="0">
                              <a:latin typeface="Cambria Math" charset="0"/>
                            </a:rPr>
                          </m:ctrlPr>
                        </m:sSubPr>
                        <m:e>
                          <m:r>
                            <a:rPr kumimoji="1" lang="en-US" altLang="ja-JP" sz="2000" b="0" i="1" spc="-100" smtClean="0">
                              <a:latin typeface="Cambria Math"/>
                            </a:rPr>
                            <m:t>𝛼</m:t>
                          </m:r>
                        </m:e>
                        <m:sub>
                          <m:r>
                            <a:rPr kumimoji="1" lang="en-US" altLang="ja-JP" sz="2000" b="0" i="1" spc="-100" smtClean="0">
                              <a:latin typeface="Cambria Math"/>
                            </a:rPr>
                            <m:t>3</m:t>
                          </m:r>
                        </m:sub>
                      </m:sSub>
                      <m:func>
                        <m:funcPr>
                          <m:ctrlPr>
                            <a:rPr kumimoji="1" lang="en-US" altLang="ja-JP" sz="2000" b="0" i="1" spc="-100" smtClean="0">
                              <a:latin typeface="Cambria Math" charset="0"/>
                            </a:rPr>
                          </m:ctrlPr>
                        </m:funcPr>
                        <m:fName>
                          <m:r>
                            <m:rPr>
                              <m:sty m:val="p"/>
                            </m:rPr>
                            <a:rPr kumimoji="1" lang="en-US" altLang="ja-JP" sz="2000" b="0" i="0" spc="-100" smtClean="0">
                              <a:latin typeface="Cambria Math"/>
                            </a:rPr>
                            <m:t>sin</m:t>
                          </m:r>
                        </m:fName>
                        <m:e>
                          <m:sSub>
                            <m:sSubPr>
                              <m:ctrlPr>
                                <a:rPr kumimoji="1" lang="en-US" altLang="ja-JP" sz="2000" b="0" i="1" spc="-100" smtClean="0">
                                  <a:latin typeface="Cambria Math" charset="0"/>
                                </a:rPr>
                              </m:ctrlPr>
                            </m:sSubPr>
                            <m:e>
                              <m:r>
                                <a:rPr kumimoji="1" lang="en-US" altLang="ja-JP" sz="2000" b="0" i="1" spc="-100" smtClean="0">
                                  <a:latin typeface="Cambria Math"/>
                                </a:rPr>
                                <m:t>𝜃</m:t>
                              </m:r>
                            </m:e>
                            <m:sub>
                              <m:r>
                                <a:rPr kumimoji="1" lang="en-US" altLang="ja-JP" sz="2000" b="0" i="1" spc="-100" smtClean="0">
                                  <a:latin typeface="Cambria Math"/>
                                </a:rPr>
                                <m:t>2</m:t>
                              </m:r>
                            </m:sub>
                          </m:sSub>
                        </m:e>
                      </m:func>
                      <m:func>
                        <m:funcPr>
                          <m:ctrlPr>
                            <a:rPr kumimoji="1" lang="en-US" altLang="ja-JP" sz="2000" b="0" i="1" spc="-100" smtClean="0">
                              <a:latin typeface="Cambria Math" charset="0"/>
                            </a:rPr>
                          </m:ctrlPr>
                        </m:funcPr>
                        <m:fName>
                          <m:r>
                            <m:rPr>
                              <m:sty m:val="p"/>
                            </m:rPr>
                            <a:rPr kumimoji="1" lang="en-US" altLang="ja-JP" sz="2000" b="0" i="0" spc="-100" smtClean="0">
                              <a:latin typeface="Cambria Math"/>
                            </a:rPr>
                            <m:t>cos</m:t>
                          </m:r>
                        </m:fName>
                        <m:e>
                          <m:sSub>
                            <m:sSubPr>
                              <m:ctrlPr>
                                <a:rPr kumimoji="1" lang="en-US" altLang="ja-JP" sz="2000" b="0" i="1" spc="-100" smtClean="0">
                                  <a:latin typeface="Cambria Math" charset="0"/>
                                </a:rPr>
                              </m:ctrlPr>
                            </m:sSubPr>
                            <m:e>
                              <m:r>
                                <a:rPr kumimoji="1" lang="en-US" altLang="ja-JP" sz="2000" b="0" i="1" spc="-100" smtClean="0">
                                  <a:latin typeface="Cambria Math"/>
                                </a:rPr>
                                <m:t>𝜃</m:t>
                              </m:r>
                            </m:e>
                            <m:sub>
                              <m:r>
                                <a:rPr kumimoji="1" lang="en-US" altLang="ja-JP" sz="2000" b="0" i="1" spc="-100" smtClean="0">
                                  <a:latin typeface="Cambria Math"/>
                                </a:rPr>
                                <m:t>1</m:t>
                              </m:r>
                            </m:sub>
                          </m:sSub>
                        </m:e>
                      </m:func>
                      <m:r>
                        <a:rPr kumimoji="1" lang="en-US" altLang="ja-JP" sz="2000" b="0" i="1" spc="-100" smtClean="0">
                          <a:latin typeface="Cambria Math"/>
                        </a:rPr>
                        <m:t>−2</m:t>
                      </m:r>
                      <m:d>
                        <m:dPr>
                          <m:ctrlPr>
                            <a:rPr lang="en-US" altLang="ja-JP" sz="2000" i="1" spc="-100">
                              <a:latin typeface="Cambria Math" charset="0"/>
                            </a:rPr>
                          </m:ctrlPr>
                        </m:dPr>
                        <m:e>
                          <m:sSub>
                            <m:sSubPr>
                              <m:ctrlPr>
                                <a:rPr lang="en-US" altLang="ja-JP" sz="2000" i="1" spc="-100">
                                  <a:latin typeface="Cambria Math" charset="0"/>
                                </a:rPr>
                              </m:ctrlPr>
                            </m:sSubPr>
                            <m:e>
                              <m:r>
                                <a:rPr lang="en-US" altLang="ja-JP" sz="2000" i="1" spc="-100">
                                  <a:latin typeface="Cambria Math"/>
                                </a:rPr>
                                <m:t>𝛼</m:t>
                              </m:r>
                            </m:e>
                            <m:sub>
                              <m:r>
                                <a:rPr lang="en-US" altLang="ja-JP" sz="2000" i="1" spc="-100">
                                  <a:latin typeface="Cambria Math"/>
                                </a:rPr>
                                <m:t>1</m:t>
                              </m:r>
                            </m:sub>
                          </m:sSub>
                          <m:r>
                            <a:rPr lang="en-US" altLang="ja-JP" sz="2000" i="1" spc="-100">
                              <a:latin typeface="Cambria Math"/>
                            </a:rPr>
                            <m:t>+</m:t>
                          </m:r>
                          <m:r>
                            <m:rPr>
                              <m:sty m:val="p"/>
                            </m:rPr>
                            <a:rPr lang="en-US" altLang="ja-JP" sz="2000" spc="-100">
                              <a:latin typeface="Cambria Math"/>
                            </a:rPr>
                            <m:t>Δ</m:t>
                          </m:r>
                          <m:sSub>
                            <m:sSubPr>
                              <m:ctrlPr>
                                <a:rPr lang="en-US" altLang="ja-JP" sz="2000" i="1" spc="-100">
                                  <a:latin typeface="Cambria Math" charset="0"/>
                                </a:rPr>
                              </m:ctrlPr>
                            </m:sSubPr>
                            <m:e>
                              <m:r>
                                <a:rPr lang="en-US" altLang="ja-JP" sz="2000" i="1" spc="-100">
                                  <a:latin typeface="Cambria Math"/>
                                </a:rPr>
                                <m:t>𝐼</m:t>
                              </m:r>
                            </m:e>
                            <m:sub>
                              <m:r>
                                <a:rPr lang="en-US" altLang="ja-JP" sz="2000" i="1" spc="-100">
                                  <a:latin typeface="Cambria Math"/>
                                </a:rPr>
                                <m:t>𝜉</m:t>
                              </m:r>
                            </m:sub>
                          </m:sSub>
                        </m:e>
                      </m:d>
                      <m:func>
                        <m:funcPr>
                          <m:ctrlPr>
                            <a:rPr lang="en-US" altLang="ja-JP" sz="2000" b="0" i="1" spc="-100" smtClean="0">
                              <a:latin typeface="Cambria Math" charset="0"/>
                            </a:rPr>
                          </m:ctrlPr>
                        </m:funcPr>
                        <m:fName>
                          <m:r>
                            <m:rPr>
                              <m:sty m:val="p"/>
                            </m:rPr>
                            <a:rPr lang="en-US" altLang="ja-JP" sz="2000" b="0" i="0" spc="-100" smtClean="0">
                              <a:latin typeface="Cambria Math"/>
                            </a:rPr>
                            <m:t>cos</m:t>
                          </m:r>
                        </m:fName>
                        <m:e>
                          <m:sSub>
                            <m:sSubPr>
                              <m:ctrlPr>
                                <a:rPr lang="en-US" altLang="ja-JP" sz="2000" b="0" i="1" spc="-100" smtClean="0">
                                  <a:latin typeface="Cambria Math" charset="0"/>
                                </a:rPr>
                              </m:ctrlPr>
                            </m:sSubPr>
                            <m:e>
                              <m:r>
                                <a:rPr lang="en-US" altLang="ja-JP" sz="2000" b="0" i="1" spc="-100" smtClean="0">
                                  <a:latin typeface="Cambria Math"/>
                                </a:rPr>
                                <m:t>𝜃</m:t>
                              </m:r>
                            </m:e>
                            <m:sub>
                              <m:r>
                                <a:rPr lang="en-US" altLang="ja-JP" sz="2000" b="0" i="1" spc="-100" smtClean="0">
                                  <a:latin typeface="Cambria Math"/>
                                </a:rPr>
                                <m:t>1</m:t>
                              </m:r>
                            </m:sub>
                          </m:sSub>
                        </m:e>
                      </m:func>
                      <m:func>
                        <m:funcPr>
                          <m:ctrlPr>
                            <a:rPr lang="en-US" altLang="ja-JP" sz="2000" b="0" i="1" spc="-100" smtClean="0">
                              <a:latin typeface="Cambria Math" charset="0"/>
                            </a:rPr>
                          </m:ctrlPr>
                        </m:funcPr>
                        <m:fName>
                          <m:r>
                            <m:rPr>
                              <m:sty m:val="p"/>
                            </m:rPr>
                            <a:rPr lang="en-US" altLang="ja-JP" sz="2000" b="0" i="0" spc="-100" smtClean="0">
                              <a:latin typeface="Cambria Math"/>
                            </a:rPr>
                            <m:t>sin</m:t>
                          </m:r>
                        </m:fName>
                        <m:e>
                          <m:sSub>
                            <m:sSubPr>
                              <m:ctrlPr>
                                <a:rPr lang="en-US" altLang="ja-JP" sz="2000" b="0" i="1" spc="-100" smtClean="0">
                                  <a:latin typeface="Cambria Math" charset="0"/>
                                </a:rPr>
                              </m:ctrlPr>
                            </m:sSubPr>
                            <m:e>
                              <m:r>
                                <a:rPr lang="en-US" altLang="ja-JP" sz="2000" b="0" i="1" spc="-100" smtClean="0">
                                  <a:latin typeface="Cambria Math"/>
                                </a:rPr>
                                <m:t>𝜃</m:t>
                              </m:r>
                            </m:e>
                            <m:sub>
                              <m:r>
                                <a:rPr lang="en-US" altLang="ja-JP" sz="2000" b="0" i="1" spc="-100" smtClean="0">
                                  <a:latin typeface="Cambria Math"/>
                                </a:rPr>
                                <m:t>1</m:t>
                              </m:r>
                            </m:sub>
                          </m:sSub>
                        </m:e>
                      </m:func>
                      <m:sSub>
                        <m:sSubPr>
                          <m:ctrlPr>
                            <a:rPr kumimoji="1" lang="en-US" altLang="ja-JP" sz="2000" b="0" i="1" spc="-100" smtClean="0">
                              <a:latin typeface="Cambria Math" charset="0"/>
                            </a:rPr>
                          </m:ctrlPr>
                        </m:sSubPr>
                        <m:e>
                          <m:acc>
                            <m:accPr>
                              <m:chr m:val="̇"/>
                              <m:ctrlPr>
                                <a:rPr kumimoji="1" lang="en-US" altLang="ja-JP" sz="2000" b="0" i="1" spc="-100" smtClean="0">
                                  <a:latin typeface="Cambria Math" charset="0"/>
                                </a:rPr>
                              </m:ctrlPr>
                            </m:accPr>
                            <m:e>
                              <m:r>
                                <a:rPr kumimoji="1" lang="en-US" altLang="ja-JP" sz="2000" b="0" i="1" spc="-100" smtClean="0">
                                  <a:latin typeface="Cambria Math"/>
                                </a:rPr>
                                <m:t>𝜃</m:t>
                              </m:r>
                            </m:e>
                          </m:acc>
                        </m:e>
                        <m:sub>
                          <m:r>
                            <a:rPr kumimoji="1" lang="en-US" altLang="ja-JP" sz="2000" b="0" i="1" spc="-100" smtClean="0">
                              <a:latin typeface="Cambria Math"/>
                            </a:rPr>
                            <m:t>1</m:t>
                          </m:r>
                        </m:sub>
                      </m:sSub>
                      <m:sSub>
                        <m:sSubPr>
                          <m:ctrlPr>
                            <a:rPr kumimoji="1" lang="en-US" altLang="ja-JP" sz="2000" b="0" i="1" spc="-100" smtClean="0">
                              <a:latin typeface="Cambria Math" charset="0"/>
                            </a:rPr>
                          </m:ctrlPr>
                        </m:sSubPr>
                        <m:e>
                          <m:acc>
                            <m:accPr>
                              <m:chr m:val="̇"/>
                              <m:ctrlPr>
                                <a:rPr kumimoji="1" lang="en-US" altLang="ja-JP" sz="2000" b="0" i="1" spc="-100" smtClean="0">
                                  <a:latin typeface="Cambria Math" charset="0"/>
                                </a:rPr>
                              </m:ctrlPr>
                            </m:accPr>
                            <m:e>
                              <m:r>
                                <a:rPr kumimoji="1" lang="en-US" altLang="ja-JP" sz="2000" b="0" i="1" spc="-100" smtClean="0">
                                  <a:latin typeface="Cambria Math"/>
                                </a:rPr>
                                <m:t>𝜃</m:t>
                              </m:r>
                            </m:e>
                          </m:acc>
                        </m:e>
                        <m:sub>
                          <m:r>
                            <a:rPr kumimoji="1" lang="en-US" altLang="ja-JP" sz="2000" b="0" i="1" spc="-100" smtClean="0">
                              <a:latin typeface="Cambria Math"/>
                            </a:rPr>
                            <m:t>2</m:t>
                          </m:r>
                        </m:sub>
                      </m:sSub>
                      <m:r>
                        <a:rPr kumimoji="1" lang="en-US" altLang="ja-JP" sz="2000" b="0" i="1" spc="-100" smtClean="0">
                          <a:latin typeface="Cambria Math"/>
                        </a:rPr>
                        <m:t>+</m:t>
                      </m:r>
                      <m:d>
                        <m:dPr>
                          <m:begChr m:val="{"/>
                          <m:endChr m:val="}"/>
                          <m:ctrlPr>
                            <a:rPr lang="en-US" altLang="ja-JP" sz="2000" i="1" spc="-100">
                              <a:latin typeface="Cambria Math" charset="0"/>
                            </a:rPr>
                          </m:ctrlPr>
                        </m:dPr>
                        <m:e>
                          <m:r>
                            <a:rPr lang="en-US" altLang="ja-JP" sz="2000" i="1" spc="-100">
                              <a:latin typeface="Cambria Math"/>
                            </a:rPr>
                            <m:t>2</m:t>
                          </m:r>
                          <m:d>
                            <m:dPr>
                              <m:ctrlPr>
                                <a:rPr lang="en-US" altLang="ja-JP" sz="2000" i="1" spc="-100" dirty="0">
                                  <a:latin typeface="Cambria Math" charset="0"/>
                                  <a:ea typeface="Cambria Math"/>
                                </a:rPr>
                              </m:ctrlPr>
                            </m:dPr>
                            <m:e>
                              <m:sSub>
                                <m:sSubPr>
                                  <m:ctrlPr>
                                    <a:rPr lang="en-US" altLang="ja-JP" sz="2000" i="1" spc="-100" dirty="0">
                                      <a:latin typeface="Cambria Math" charset="0"/>
                                      <a:ea typeface="Cambria Math"/>
                                    </a:rPr>
                                  </m:ctrlPr>
                                </m:sSubPr>
                                <m:e>
                                  <m:r>
                                    <a:rPr lang="en-US" altLang="ja-JP" sz="2000" i="1" spc="-100" dirty="0">
                                      <a:latin typeface="Cambria Math"/>
                                      <a:ea typeface="Cambria Math"/>
                                    </a:rPr>
                                    <m:t>𝛼</m:t>
                                  </m:r>
                                </m:e>
                                <m:sub>
                                  <m:r>
                                    <a:rPr lang="en-US" altLang="ja-JP" sz="2000" i="1" spc="-100" dirty="0">
                                      <a:latin typeface="Cambria Math"/>
                                      <a:ea typeface="Cambria Math"/>
                                    </a:rPr>
                                    <m:t>4</m:t>
                                  </m:r>
                                </m:sub>
                              </m:sSub>
                              <m:r>
                                <a:rPr lang="en-US" altLang="ja-JP" sz="2000" i="1" spc="-100" dirty="0">
                                  <a:latin typeface="Cambria Math"/>
                                  <a:ea typeface="Cambria Math"/>
                                </a:rPr>
                                <m:t>−</m:t>
                              </m:r>
                              <m:r>
                                <m:rPr>
                                  <m:sty m:val="p"/>
                                </m:rPr>
                                <a:rPr lang="en-US" altLang="ja-JP" sz="2000" spc="-100" dirty="0">
                                  <a:latin typeface="Cambria Math"/>
                                  <a:ea typeface="Cambria Math"/>
                                </a:rPr>
                                <m:t>Δ</m:t>
                              </m:r>
                              <m:sSub>
                                <m:sSubPr>
                                  <m:ctrlPr>
                                    <a:rPr lang="en-US" altLang="ja-JP" sz="2000" i="1" spc="-100" dirty="0">
                                      <a:latin typeface="Cambria Math" charset="0"/>
                                      <a:ea typeface="Cambria Math"/>
                                    </a:rPr>
                                  </m:ctrlPr>
                                </m:sSubPr>
                                <m:e>
                                  <m:r>
                                    <a:rPr lang="en-US" altLang="ja-JP" sz="2000" i="1" spc="-100" dirty="0">
                                      <a:latin typeface="Cambria Math"/>
                                      <a:ea typeface="Cambria Math"/>
                                    </a:rPr>
                                    <m:t>𝐼</m:t>
                                  </m:r>
                                </m:e>
                                <m:sub>
                                  <m:r>
                                    <a:rPr lang="en-US" altLang="ja-JP" sz="2000" b="0" i="1" spc="-100" dirty="0" smtClean="0">
                                      <a:latin typeface="Cambria Math"/>
                                      <a:ea typeface="Cambria Math"/>
                                    </a:rPr>
                                    <m:t>𝜉</m:t>
                                  </m:r>
                                </m:sub>
                              </m:sSub>
                            </m:e>
                          </m:d>
                          <m:func>
                            <m:funcPr>
                              <m:ctrlPr>
                                <a:rPr lang="en-US" altLang="ja-JP" sz="2000" i="1" spc="-100" dirty="0">
                                  <a:latin typeface="Cambria Math" charset="0"/>
                                  <a:ea typeface="Cambria Math"/>
                                </a:rPr>
                              </m:ctrlPr>
                            </m:funcPr>
                            <m:fName>
                              <m:sSup>
                                <m:sSupPr>
                                  <m:ctrlPr>
                                    <a:rPr lang="en-US" altLang="ja-JP" sz="2000" i="1" spc="-100" dirty="0">
                                      <a:latin typeface="Cambria Math" charset="0"/>
                                      <a:ea typeface="Cambria Math"/>
                                    </a:rPr>
                                  </m:ctrlPr>
                                </m:sSupPr>
                                <m:e>
                                  <m:r>
                                    <m:rPr>
                                      <m:sty m:val="p"/>
                                    </m:rPr>
                                    <a:rPr lang="en-US" altLang="ja-JP" sz="2000" spc="-100" dirty="0">
                                      <a:latin typeface="Cambria Math"/>
                                      <a:ea typeface="Cambria Math"/>
                                    </a:rPr>
                                    <m:t>cos</m:t>
                                  </m:r>
                                </m:e>
                                <m:sup>
                                  <m:r>
                                    <a:rPr lang="en-US" altLang="ja-JP" sz="2000" i="1" spc="-100" dirty="0">
                                      <a:latin typeface="Cambria Math"/>
                                      <a:ea typeface="Cambria Math"/>
                                    </a:rPr>
                                    <m:t>2</m:t>
                                  </m:r>
                                </m:sup>
                              </m:sSup>
                            </m:fName>
                            <m:e>
                              <m:sSub>
                                <m:sSubPr>
                                  <m:ctrlPr>
                                    <a:rPr lang="en-US" altLang="ja-JP" sz="2000" i="1" spc="-100" dirty="0">
                                      <a:latin typeface="Cambria Math" charset="0"/>
                                      <a:ea typeface="Cambria Math"/>
                                    </a:rPr>
                                  </m:ctrlPr>
                                </m:sSubPr>
                                <m:e>
                                  <m:r>
                                    <a:rPr lang="en-US" altLang="ja-JP" sz="2000" i="1" spc="-100" dirty="0">
                                      <a:latin typeface="Cambria Math"/>
                                      <a:ea typeface="Cambria Math"/>
                                    </a:rPr>
                                    <m:t>𝜃</m:t>
                                  </m:r>
                                </m:e>
                                <m:sub>
                                  <m:r>
                                    <a:rPr lang="en-US" altLang="ja-JP" sz="2000" i="1" spc="-100" dirty="0">
                                      <a:latin typeface="Cambria Math"/>
                                      <a:ea typeface="Cambria Math"/>
                                    </a:rPr>
                                    <m:t>1</m:t>
                                  </m:r>
                                </m:sub>
                              </m:sSub>
                            </m:e>
                          </m:func>
                          <m:r>
                            <a:rPr lang="en-US" altLang="ja-JP" sz="2000" i="1" spc="-100" dirty="0">
                              <a:latin typeface="Cambria Math"/>
                              <a:ea typeface="Cambria Math"/>
                            </a:rPr>
                            <m:t>−</m:t>
                          </m:r>
                          <m:d>
                            <m:dPr>
                              <m:ctrlPr>
                                <a:rPr lang="en-US" altLang="ja-JP" sz="2000" i="1" spc="-100" dirty="0">
                                  <a:latin typeface="Cambria Math" charset="0"/>
                                  <a:ea typeface="Cambria Math"/>
                                </a:rPr>
                              </m:ctrlPr>
                            </m:dPr>
                            <m:e>
                              <m:r>
                                <m:rPr>
                                  <m:sty m:val="p"/>
                                </m:rPr>
                                <a:rPr lang="en-US" altLang="ja-JP" sz="2000" spc="-100" dirty="0">
                                  <a:latin typeface="Cambria Math"/>
                                  <a:ea typeface="Cambria Math"/>
                                </a:rPr>
                                <m:t>Δ</m:t>
                              </m:r>
                              <m:sSub>
                                <m:sSubPr>
                                  <m:ctrlPr>
                                    <a:rPr lang="en-US" altLang="ja-JP" sz="2000" i="1" spc="-100" dirty="0">
                                      <a:latin typeface="Cambria Math" charset="0"/>
                                      <a:ea typeface="Cambria Math"/>
                                    </a:rPr>
                                  </m:ctrlPr>
                                </m:sSubPr>
                                <m:e>
                                  <m:r>
                                    <a:rPr lang="en-US" altLang="ja-JP" sz="2000" i="1" spc="-100" dirty="0">
                                      <a:latin typeface="Cambria Math"/>
                                      <a:ea typeface="Cambria Math"/>
                                    </a:rPr>
                                    <m:t>𝐼</m:t>
                                  </m:r>
                                </m:e>
                                <m:sub>
                                  <m:r>
                                    <a:rPr lang="en-US" altLang="ja-JP" sz="2000" i="1" spc="-100" dirty="0">
                                      <a:latin typeface="Cambria Math"/>
                                      <a:ea typeface="Cambria Math"/>
                                    </a:rPr>
                                    <m:t>𝜉</m:t>
                                  </m:r>
                                </m:sub>
                              </m:sSub>
                              <m:r>
                                <a:rPr lang="en-US" altLang="ja-JP" sz="2000" i="1" spc="-100" dirty="0">
                                  <a:latin typeface="Cambria Math"/>
                                  <a:ea typeface="Cambria Math"/>
                                </a:rPr>
                                <m:t>−</m:t>
                              </m:r>
                              <m:r>
                                <m:rPr>
                                  <m:sty m:val="p"/>
                                </m:rPr>
                                <a:rPr lang="en-US" altLang="ja-JP" sz="2000" spc="-100" dirty="0">
                                  <a:latin typeface="Cambria Math"/>
                                  <a:ea typeface="Cambria Math"/>
                                </a:rPr>
                                <m:t>Δ</m:t>
                              </m:r>
                              <m:sSub>
                                <m:sSubPr>
                                  <m:ctrlPr>
                                    <a:rPr lang="en-US" altLang="ja-JP" sz="2000" i="1" spc="-100" dirty="0">
                                      <a:latin typeface="Cambria Math" charset="0"/>
                                      <a:ea typeface="Cambria Math"/>
                                    </a:rPr>
                                  </m:ctrlPr>
                                </m:sSubPr>
                                <m:e>
                                  <m:r>
                                    <a:rPr lang="en-US" altLang="ja-JP" sz="2000" i="1" spc="-100" dirty="0">
                                      <a:latin typeface="Cambria Math"/>
                                      <a:ea typeface="Cambria Math"/>
                                    </a:rPr>
                                    <m:t>𝐼</m:t>
                                  </m:r>
                                </m:e>
                                <m:sub>
                                  <m:r>
                                    <a:rPr lang="en-US" altLang="ja-JP" sz="2000" i="1" spc="-100" dirty="0">
                                      <a:latin typeface="Cambria Math"/>
                                      <a:ea typeface="Cambria Math"/>
                                    </a:rPr>
                                    <m:t>𝜂</m:t>
                                  </m:r>
                                </m:sub>
                              </m:sSub>
                            </m:e>
                          </m:d>
                        </m:e>
                      </m:d>
                      <m:func>
                        <m:funcPr>
                          <m:ctrlPr>
                            <a:rPr lang="en-US" altLang="ja-JP" sz="2000" i="1" spc="-100">
                              <a:latin typeface="Cambria Math" charset="0"/>
                            </a:rPr>
                          </m:ctrlPr>
                        </m:funcPr>
                        <m:fName>
                          <m:r>
                            <m:rPr>
                              <m:sty m:val="p"/>
                            </m:rPr>
                            <a:rPr lang="en-US" altLang="ja-JP" sz="2000" spc="-100">
                              <a:latin typeface="Cambria Math"/>
                            </a:rPr>
                            <m:t>cos</m:t>
                          </m:r>
                        </m:fName>
                        <m:e>
                          <m:sSub>
                            <m:sSubPr>
                              <m:ctrlPr>
                                <a:rPr lang="en-US" altLang="ja-JP" sz="2000" i="1" spc="-100">
                                  <a:latin typeface="Cambria Math" charset="0"/>
                                </a:rPr>
                              </m:ctrlPr>
                            </m:sSubPr>
                            <m:e>
                              <m:r>
                                <a:rPr lang="en-US" altLang="ja-JP" sz="2000" i="1" spc="-100">
                                  <a:latin typeface="Cambria Math"/>
                                </a:rPr>
                                <m:t>𝜃</m:t>
                              </m:r>
                            </m:e>
                            <m:sub>
                              <m:r>
                                <a:rPr lang="en-US" altLang="ja-JP" sz="2000" i="1" spc="-100">
                                  <a:latin typeface="Cambria Math"/>
                                </a:rPr>
                                <m:t>2</m:t>
                              </m:r>
                            </m:sub>
                          </m:sSub>
                        </m:e>
                      </m:func>
                      <m:acc>
                        <m:accPr>
                          <m:chr m:val="̇"/>
                          <m:ctrlPr>
                            <a:rPr lang="en-US" altLang="ja-JP" sz="2000" i="1" spc="-100">
                              <a:latin typeface="Cambria Math" charset="0"/>
                            </a:rPr>
                          </m:ctrlPr>
                        </m:accPr>
                        <m:e>
                          <m:r>
                            <a:rPr lang="en-US" altLang="ja-JP" sz="2000" i="1" spc="-100">
                              <a:latin typeface="Cambria Math"/>
                            </a:rPr>
                            <m:t>𝜑</m:t>
                          </m:r>
                        </m:e>
                      </m:acc>
                      <m:acc>
                        <m:accPr>
                          <m:chr m:val="̇"/>
                          <m:ctrlPr>
                            <a:rPr lang="en-US" altLang="ja-JP" sz="2000" i="1" spc="-100">
                              <a:latin typeface="Cambria Math" charset="0"/>
                            </a:rPr>
                          </m:ctrlPr>
                        </m:accPr>
                        <m:e>
                          <m:sSub>
                            <m:sSubPr>
                              <m:ctrlPr>
                                <a:rPr lang="en-US" altLang="ja-JP" sz="2000" i="1" spc="-100">
                                  <a:latin typeface="Cambria Math" charset="0"/>
                                </a:rPr>
                              </m:ctrlPr>
                            </m:sSubPr>
                            <m:e>
                              <m:r>
                                <a:rPr lang="en-US" altLang="ja-JP" sz="2000" i="1" spc="-100">
                                  <a:latin typeface="Cambria Math"/>
                                </a:rPr>
                                <m:t>𝜃</m:t>
                              </m:r>
                            </m:e>
                            <m:sub>
                              <m:r>
                                <a:rPr lang="en-US" altLang="ja-JP" sz="2000" b="0" i="1" spc="-100" smtClean="0">
                                  <a:latin typeface="Cambria Math"/>
                                </a:rPr>
                                <m:t>1</m:t>
                              </m:r>
                            </m:sub>
                          </m:sSub>
                        </m:e>
                      </m:acc>
                      <m:r>
                        <a:rPr lang="en-US" altLang="ja-JP" sz="2000" b="0" i="1" spc="-100" smtClean="0">
                          <a:latin typeface="Cambria Math"/>
                        </a:rPr>
                        <m:t>+</m:t>
                      </m:r>
                      <m:r>
                        <a:rPr lang="en-US" altLang="ja-JP" sz="2000" b="0" i="1" spc="-100" smtClean="0">
                          <a:latin typeface="Cambria Math"/>
                        </a:rPr>
                        <m:t>𝑐</m:t>
                      </m:r>
                      <m:sSub>
                        <m:sSubPr>
                          <m:ctrlPr>
                            <a:rPr kumimoji="1" lang="en-US" altLang="ja-JP" sz="2000" b="0" i="1" spc="-100" smtClean="0">
                              <a:latin typeface="Cambria Math" charset="0"/>
                            </a:rPr>
                          </m:ctrlPr>
                        </m:sSubPr>
                        <m:e>
                          <m:acc>
                            <m:accPr>
                              <m:chr m:val="̇"/>
                              <m:ctrlPr>
                                <a:rPr kumimoji="1" lang="en-US" altLang="ja-JP" sz="2000" b="0" i="1" spc="-100" smtClean="0">
                                  <a:latin typeface="Cambria Math" charset="0"/>
                                </a:rPr>
                              </m:ctrlPr>
                            </m:accPr>
                            <m:e>
                              <m:r>
                                <a:rPr kumimoji="1" lang="en-US" altLang="ja-JP" sz="2000" b="0" i="1" spc="-100" smtClean="0">
                                  <a:latin typeface="Cambria Math"/>
                                </a:rPr>
                                <m:t>𝜃</m:t>
                              </m:r>
                            </m:e>
                          </m:acc>
                        </m:e>
                        <m:sub>
                          <m:r>
                            <a:rPr kumimoji="1" lang="en-US" altLang="ja-JP" sz="2000" b="0" i="1" spc="-100" smtClean="0">
                              <a:latin typeface="Cambria Math"/>
                            </a:rPr>
                            <m:t>2</m:t>
                          </m:r>
                        </m:sub>
                      </m:sSub>
                      <m:r>
                        <a:rPr kumimoji="1" lang="en-US" altLang="ja-JP" sz="2000" b="0" i="1" spc="-100" smtClean="0">
                          <a:latin typeface="Cambria Math"/>
                        </a:rPr>
                        <m:t>+</m:t>
                      </m:r>
                      <m:r>
                        <a:rPr kumimoji="1" lang="en-US" altLang="ja-JP" sz="2000" b="0" i="1" spc="-100" smtClean="0">
                          <a:latin typeface="Cambria Math"/>
                        </a:rPr>
                        <m:t>𝑘</m:t>
                      </m:r>
                      <m:sSub>
                        <m:sSubPr>
                          <m:ctrlPr>
                            <a:rPr kumimoji="1" lang="en-US" altLang="ja-JP" sz="2000" b="0" i="1" spc="-100" smtClean="0">
                              <a:latin typeface="Cambria Math" charset="0"/>
                            </a:rPr>
                          </m:ctrlPr>
                        </m:sSubPr>
                        <m:e>
                          <m:r>
                            <a:rPr kumimoji="1" lang="en-US" altLang="ja-JP" sz="2000" b="0" i="1" spc="-100" smtClean="0">
                              <a:latin typeface="Cambria Math"/>
                            </a:rPr>
                            <m:t>𝜃</m:t>
                          </m:r>
                        </m:e>
                        <m:sub>
                          <m:r>
                            <a:rPr kumimoji="1" lang="en-US" altLang="ja-JP" sz="2000" b="0" i="1" spc="-100" smtClean="0">
                              <a:latin typeface="Cambria Math"/>
                            </a:rPr>
                            <m:t>2</m:t>
                          </m:r>
                        </m:sub>
                      </m:sSub>
                      <m:r>
                        <a:rPr kumimoji="1" lang="en-US" altLang="ja-JP" sz="2000" b="0" i="1" spc="-100" smtClean="0">
                          <a:latin typeface="Cambria Math"/>
                        </a:rPr>
                        <m:t>=0</m:t>
                      </m:r>
                    </m:oMath>
                  </m:oMathPara>
                </a14:m>
                <a:endParaRPr kumimoji="1" lang="ja-JP" altLang="en-US" sz="2000" spc="-100"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57200" y="4293096"/>
                <a:ext cx="7931224" cy="1520801"/>
              </a:xfrm>
              <a:prstGeom prst="rect">
                <a:avLst/>
              </a:prstGeom>
              <a:blipFill rotWithShape="0">
                <a:blip r:embed="rId5"/>
                <a:stretch>
                  <a:fillRect b="-2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439895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軌道生成</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sz="quarter" idx="1"/>
              </p:nvPr>
            </p:nvSpPr>
            <p:spPr/>
            <p:txBody>
              <a:bodyPr/>
              <a:lstStyle/>
              <a:p>
                <a:r>
                  <a:rPr kumimoji="1" lang="ja-JP" altLang="en-US" dirty="0" smtClean="0"/>
                  <a:t>最適化軌道はサイクロイド関数で表現</a:t>
                </a:r>
                <a:endParaRPr kumimoji="1" lang="en-US" altLang="ja-JP" dirty="0" smtClean="0"/>
              </a:p>
              <a:p>
                <a:endParaRPr lang="en-US" altLang="ja-JP" dirty="0"/>
              </a:p>
              <a:p>
                <a:endParaRPr lang="en-US" altLang="ja-JP" dirty="0" smtClean="0"/>
              </a:p>
              <a:p>
                <a:endParaRPr lang="en-US" altLang="ja-JP" dirty="0"/>
              </a:p>
              <a:p>
                <a:endParaRPr lang="en-US" altLang="ja-JP" dirty="0" smtClean="0"/>
              </a:p>
              <a:p>
                <a:r>
                  <a:rPr lang="ja-JP" altLang="en-US" dirty="0"/>
                  <a:t>入力</a:t>
                </a:r>
                <a14:m>
                  <m:oMath xmlns:m="http://schemas.openxmlformats.org/officeDocument/2006/math">
                    <m:r>
                      <a:rPr lang="en-US" altLang="ja-JP" i="1" smtClean="0">
                        <a:solidFill>
                          <a:srgbClr val="FF0000"/>
                        </a:solidFill>
                        <a:latin typeface="Cambria Math"/>
                      </a:rPr>
                      <m:t>𝑢</m:t>
                    </m:r>
                    <m:d>
                      <m:dPr>
                        <m:ctrlPr>
                          <a:rPr lang="en-US" altLang="ja-JP" i="1">
                            <a:solidFill>
                              <a:srgbClr val="FF0000"/>
                            </a:solidFill>
                            <a:latin typeface="Cambria Math" charset="0"/>
                          </a:rPr>
                        </m:ctrlPr>
                      </m:dPr>
                      <m:e>
                        <m:r>
                          <a:rPr lang="en-US" altLang="ja-JP" i="1">
                            <a:solidFill>
                              <a:srgbClr val="FF0000"/>
                            </a:solidFill>
                            <a:latin typeface="Cambria Math"/>
                          </a:rPr>
                          <m:t>𝑡</m:t>
                        </m:r>
                      </m:e>
                    </m:d>
                  </m:oMath>
                </a14:m>
                <a:r>
                  <a:rPr lang="ja-JP" altLang="en-US" dirty="0"/>
                  <a:t>は正弦波関数で与えられる</a:t>
                </a:r>
              </a:p>
              <a:p>
                <a:endParaRPr lang="en-US" altLang="ja-JP" dirty="0"/>
              </a:p>
              <a:p>
                <a:endParaRPr kumimoji="1" lang="en-US" altLang="ja-JP" dirty="0" smtClean="0"/>
              </a:p>
              <a:p>
                <a:endParaRPr lang="en-US"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sz="quarter" idx="1"/>
              </p:nvPr>
            </p:nvSpPr>
            <p:spPr>
              <a:blipFill rotWithShape="1">
                <a:blip r:embed="rId3"/>
                <a:stretch>
                  <a:fillRect l="-593" t="-135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p:cNvSpPr txBox="1"/>
              <p:nvPr/>
            </p:nvSpPr>
            <p:spPr>
              <a:xfrm>
                <a:off x="457200" y="4287755"/>
                <a:ext cx="6376908" cy="13038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2800" b="0" i="1" smtClean="0">
                          <a:solidFill>
                            <a:srgbClr val="FF0000"/>
                          </a:solidFill>
                          <a:latin typeface="Cambria Math"/>
                        </a:rPr>
                        <m:t>𝑢</m:t>
                      </m:r>
                      <m:d>
                        <m:dPr>
                          <m:ctrlPr>
                            <a:rPr kumimoji="1" lang="en-US" altLang="ja-JP" sz="2800" b="0" i="1" smtClean="0">
                              <a:solidFill>
                                <a:srgbClr val="FF0000"/>
                              </a:solidFill>
                              <a:latin typeface="Cambria Math" charset="0"/>
                            </a:rPr>
                          </m:ctrlPr>
                        </m:dPr>
                        <m:e>
                          <m:r>
                            <a:rPr kumimoji="1" lang="en-US" altLang="ja-JP" sz="2800" b="0" i="1" smtClean="0">
                              <a:solidFill>
                                <a:srgbClr val="FF0000"/>
                              </a:solidFill>
                              <a:latin typeface="Cambria Math"/>
                            </a:rPr>
                            <m:t>𝑡</m:t>
                          </m:r>
                        </m:e>
                      </m:d>
                      <m:r>
                        <a:rPr kumimoji="1" lang="en-US" altLang="ja-JP" sz="2800" b="0" i="1" smtClean="0">
                          <a:latin typeface="Cambria Math"/>
                        </a:rPr>
                        <m:t>=</m:t>
                      </m:r>
                      <m:f>
                        <m:fPr>
                          <m:ctrlPr>
                            <a:rPr kumimoji="1" lang="en-US" altLang="ja-JP" sz="2800" b="0" i="1" smtClean="0">
                              <a:latin typeface="Cambria Math" charset="0"/>
                            </a:rPr>
                          </m:ctrlPr>
                        </m:fPr>
                        <m:num>
                          <m:r>
                            <a:rPr kumimoji="1" lang="en-US" altLang="ja-JP" sz="2800" b="0" i="1" smtClean="0">
                              <a:latin typeface="Cambria Math"/>
                            </a:rPr>
                            <m:t>𝑡</m:t>
                          </m:r>
                        </m:num>
                        <m:den>
                          <m:sSub>
                            <m:sSubPr>
                              <m:ctrlPr>
                                <a:rPr kumimoji="1" lang="en-US" altLang="ja-JP" sz="2800" b="0" i="1" smtClean="0">
                                  <a:latin typeface="Cambria Math" charset="0"/>
                                </a:rPr>
                              </m:ctrlPr>
                            </m:sSubPr>
                            <m:e>
                              <m:r>
                                <a:rPr kumimoji="1" lang="en-US" altLang="ja-JP" sz="2800" b="0" i="1" smtClean="0">
                                  <a:latin typeface="Cambria Math"/>
                                </a:rPr>
                                <m:t>𝑇</m:t>
                              </m:r>
                            </m:e>
                            <m:sub>
                              <m:r>
                                <a:rPr kumimoji="1" lang="en-US" altLang="ja-JP" sz="2800" b="0" i="1" smtClean="0">
                                  <a:latin typeface="Cambria Math"/>
                                </a:rPr>
                                <m:t>𝐸</m:t>
                              </m:r>
                            </m:sub>
                          </m:sSub>
                        </m:den>
                      </m:f>
                      <m:r>
                        <a:rPr kumimoji="1" lang="en-US" altLang="ja-JP" sz="2800" b="0" i="1" smtClean="0">
                          <a:latin typeface="Cambria Math"/>
                        </a:rPr>
                        <m:t>+</m:t>
                      </m:r>
                      <m:nary>
                        <m:naryPr>
                          <m:chr m:val="∑"/>
                          <m:ctrlPr>
                            <a:rPr kumimoji="1" lang="en-US" altLang="ja-JP" sz="2800" b="0" i="1" smtClean="0">
                              <a:latin typeface="Cambria Math" charset="0"/>
                            </a:rPr>
                          </m:ctrlPr>
                        </m:naryPr>
                        <m:sub>
                          <m:r>
                            <a:rPr kumimoji="1" lang="en-US" altLang="ja-JP" sz="2800" b="0" i="1" smtClean="0">
                              <a:latin typeface="Cambria Math"/>
                            </a:rPr>
                            <m:t>𝑛</m:t>
                          </m:r>
                          <m:r>
                            <a:rPr kumimoji="1" lang="en-US" altLang="ja-JP" sz="2800" b="0" i="1" smtClean="0">
                              <a:latin typeface="Cambria Math"/>
                            </a:rPr>
                            <m:t>=1</m:t>
                          </m:r>
                        </m:sub>
                        <m:sup>
                          <m:r>
                            <a:rPr kumimoji="1" lang="en-US" altLang="ja-JP" sz="2800" b="0" i="1" smtClean="0">
                              <a:latin typeface="Cambria Math"/>
                            </a:rPr>
                            <m:t>𝑁</m:t>
                          </m:r>
                        </m:sup>
                        <m:e>
                          <m:sSub>
                            <m:sSubPr>
                              <m:ctrlPr>
                                <a:rPr kumimoji="1" lang="en-US" altLang="ja-JP" sz="2800" b="0" i="1" smtClean="0">
                                  <a:latin typeface="Cambria Math" charset="0"/>
                                </a:rPr>
                              </m:ctrlPr>
                            </m:sSubPr>
                            <m:e>
                              <m:r>
                                <a:rPr kumimoji="1" lang="en-US" altLang="ja-JP" sz="2800" b="0" i="1" smtClean="0">
                                  <a:latin typeface="Cambria Math"/>
                                </a:rPr>
                                <m:t>𝑎</m:t>
                              </m:r>
                            </m:e>
                            <m:sub>
                              <m:r>
                                <a:rPr kumimoji="1" lang="en-US" altLang="ja-JP" sz="2800" b="0" i="1" smtClean="0">
                                  <a:latin typeface="Cambria Math" panose="02040503050406030204" pitchFamily="18" charset="0"/>
                                </a:rPr>
                                <m:t>𝑛</m:t>
                              </m:r>
                            </m:sub>
                          </m:sSub>
                          <m:r>
                            <m:rPr>
                              <m:sty m:val="p"/>
                            </m:rPr>
                            <a:rPr lang="en-US" altLang="ja-JP" sz="2800">
                              <a:latin typeface="Cambria Math"/>
                            </a:rPr>
                            <m:t>sin</m:t>
                          </m:r>
                          <m:r>
                            <a:rPr lang="en-US" altLang="ja-JP" sz="2800" i="1">
                              <a:latin typeface="Cambria Math"/>
                            </a:rPr>
                            <m:t>[</m:t>
                          </m:r>
                          <m:f>
                            <m:fPr>
                              <m:ctrlPr>
                                <a:rPr lang="ja-JP" altLang="ja-JP" sz="2800" i="1">
                                  <a:latin typeface="Cambria Math" charset="0"/>
                                </a:rPr>
                              </m:ctrlPr>
                            </m:fPr>
                            <m:num>
                              <m:r>
                                <a:rPr lang="en-US" altLang="ja-JP" sz="2800" i="1">
                                  <a:latin typeface="Cambria Math"/>
                                </a:rPr>
                                <m:t>2</m:t>
                              </m:r>
                              <m:r>
                                <a:rPr lang="en-US" altLang="ja-JP" sz="2800" i="1">
                                  <a:latin typeface="Cambria Math"/>
                                </a:rPr>
                                <m:t>𝑛</m:t>
                              </m:r>
                              <m:r>
                                <a:rPr lang="en-US" altLang="ja-JP" sz="2800" i="1">
                                  <a:latin typeface="Cambria Math"/>
                                </a:rPr>
                                <m:t>𝜋</m:t>
                              </m:r>
                              <m:r>
                                <a:rPr lang="en-US" altLang="ja-JP" sz="2800" i="1">
                                  <a:latin typeface="Cambria Math"/>
                                </a:rPr>
                                <m:t>𝑡</m:t>
                              </m:r>
                            </m:num>
                            <m:den>
                              <m:sSub>
                                <m:sSubPr>
                                  <m:ctrlPr>
                                    <a:rPr lang="ja-JP" altLang="ja-JP" sz="2800" i="1">
                                      <a:latin typeface="Cambria Math" charset="0"/>
                                    </a:rPr>
                                  </m:ctrlPr>
                                </m:sSubPr>
                                <m:e>
                                  <m:r>
                                    <a:rPr lang="en-US" altLang="ja-JP" sz="2800" i="1">
                                      <a:latin typeface="Cambria Math"/>
                                    </a:rPr>
                                    <m:t>𝑇</m:t>
                                  </m:r>
                                </m:e>
                                <m:sub>
                                  <m:r>
                                    <a:rPr lang="en-US" altLang="ja-JP" sz="2800" i="1">
                                      <a:latin typeface="Cambria Math"/>
                                    </a:rPr>
                                    <m:t>𝐸</m:t>
                                  </m:r>
                                </m:sub>
                              </m:sSub>
                            </m:den>
                          </m:f>
                          <m:r>
                            <a:rPr lang="en-US" altLang="ja-JP" sz="2800" i="1">
                              <a:latin typeface="Cambria Math"/>
                            </a:rPr>
                            <m:t>]</m:t>
                          </m:r>
                        </m:e>
                      </m:nary>
                      <m:r>
                        <a:rPr kumimoji="1" lang="en-US" altLang="ja-JP" sz="2800" b="0" i="1" smtClean="0">
                          <a:latin typeface="Cambria Math"/>
                        </a:rPr>
                        <m:t> </m:t>
                      </m:r>
                    </m:oMath>
                  </m:oMathPara>
                </a14:m>
                <a:endParaRPr kumimoji="1" lang="ja-JP" altLang="en-US" sz="2800" dirty="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457200" y="4287755"/>
                <a:ext cx="6376908" cy="130388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角丸四角形吹き出し 13"/>
              <p:cNvSpPr/>
              <p:nvPr/>
            </p:nvSpPr>
            <p:spPr>
              <a:xfrm>
                <a:off x="6300192" y="2993789"/>
                <a:ext cx="2736304" cy="1567098"/>
              </a:xfrm>
              <a:prstGeom prst="wedgeRoundRectCallout">
                <a:avLst>
                  <a:gd name="adj1" fmla="val -65279"/>
                  <a:gd name="adj2" fmla="val 837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サイクロイド</a:t>
                </a:r>
                <a14:m>
                  <m:oMath xmlns:m="http://schemas.openxmlformats.org/officeDocument/2006/math">
                    <m:r>
                      <a:rPr lang="ja-JP" altLang="en-US" i="1">
                        <a:latin typeface="Cambria Math" panose="02040503050406030204" pitchFamily="18" charset="0"/>
                      </a:rPr>
                      <m:t>関数</m:t>
                    </m:r>
                    <m:r>
                      <a:rPr lang="ja-JP" altLang="en-US" i="1" smtClean="0">
                        <a:latin typeface="Cambria Math" panose="02040503050406030204" pitchFamily="18" charset="0"/>
                      </a:rPr>
                      <m:t>は</m:t>
                    </m:r>
                    <m:sSub>
                      <m:sSubPr>
                        <m:ctrlPr>
                          <a:rPr lang="en-US" altLang="ja-JP" i="1" smtClean="0">
                            <a:latin typeface="Cambria Math" charset="0"/>
                          </a:rPr>
                        </m:ctrlPr>
                      </m:sSubPr>
                      <m:e>
                        <m:r>
                          <a:rPr lang="en-US" altLang="ja-JP" i="1">
                            <a:latin typeface="Cambria Math"/>
                          </a:rPr>
                          <m:t>𝑎</m:t>
                        </m:r>
                      </m:e>
                      <m:sub>
                        <m:r>
                          <a:rPr lang="en-US" altLang="ja-JP" b="0" i="1" smtClean="0">
                            <a:latin typeface="Cambria Math" panose="02040503050406030204" pitchFamily="18" charset="0"/>
                          </a:rPr>
                          <m:t>𝑛</m:t>
                        </m:r>
                      </m:sub>
                    </m:sSub>
                    <m:r>
                      <a:rPr lang="ja-JP" altLang="en-US" i="1">
                        <a:latin typeface="Cambria Math" panose="02040503050406030204" pitchFamily="18" charset="0"/>
                      </a:rPr>
                      <m:t>に</m:t>
                    </m:r>
                  </m:oMath>
                </a14:m>
                <a:r>
                  <a:rPr kumimoji="1" lang="ja-JP" altLang="en-US" dirty="0" smtClean="0"/>
                  <a:t>依存する</a:t>
                </a:r>
                <a:endParaRPr kumimoji="1" lang="en-US" altLang="ja-JP" dirty="0" smtClean="0"/>
              </a:p>
              <a:p>
                <a:pPr algn="ctr"/>
                <a:r>
                  <a:rPr lang="ja-JP" altLang="en-US" dirty="0" smtClean="0"/>
                  <a:t>⇒</a:t>
                </a:r>
                <a14:m>
                  <m:oMath xmlns:m="http://schemas.openxmlformats.org/officeDocument/2006/math">
                    <m:sSub>
                      <m:sSubPr>
                        <m:ctrlPr>
                          <a:rPr lang="en-US" altLang="ja-JP" i="1">
                            <a:latin typeface="Cambria Math" charset="0"/>
                          </a:rPr>
                        </m:ctrlPr>
                      </m:sSubPr>
                      <m:e>
                        <m:r>
                          <a:rPr lang="en-US" altLang="ja-JP" i="1">
                            <a:latin typeface="Cambria Math"/>
                          </a:rPr>
                          <m:t>𝑎</m:t>
                        </m:r>
                      </m:e>
                      <m:sub>
                        <m:r>
                          <a:rPr lang="en-US" altLang="ja-JP" i="1">
                            <a:latin typeface="Cambria Math" panose="02040503050406030204" pitchFamily="18" charset="0"/>
                          </a:rPr>
                          <m:t>𝑛</m:t>
                        </m:r>
                      </m:sub>
                    </m:sSub>
                  </m:oMath>
                </a14:m>
                <a:r>
                  <a:rPr kumimoji="1" lang="ja-JP" altLang="en-US" dirty="0" smtClean="0"/>
                  <a:t>をチューニングして最適化軌道の生成</a:t>
                </a:r>
                <a:endParaRPr kumimoji="1" lang="ja-JP" altLang="en-US" dirty="0"/>
              </a:p>
            </p:txBody>
          </p:sp>
        </mc:Choice>
        <mc:Fallback xmlns="">
          <p:sp>
            <p:nvSpPr>
              <p:cNvPr id="14" name="角丸四角形吹き出し 13"/>
              <p:cNvSpPr>
                <a:spLocks noRot="1" noChangeAspect="1" noMove="1" noResize="1" noEditPoints="1" noAdjustHandles="1" noChangeArrowheads="1" noChangeShapeType="1" noTextEdit="1"/>
              </p:cNvSpPr>
              <p:nvPr/>
            </p:nvSpPr>
            <p:spPr>
              <a:xfrm>
                <a:off x="6300192" y="2993789"/>
                <a:ext cx="2736304" cy="1567098"/>
              </a:xfrm>
              <a:prstGeom prst="wedgeRoundRectCallout">
                <a:avLst>
                  <a:gd name="adj1" fmla="val -65279"/>
                  <a:gd name="adj2" fmla="val 83785"/>
                  <a:gd name="adj3" fmla="val 16667"/>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正方形/長方形 3"/>
              <p:cNvSpPr/>
              <p:nvPr/>
            </p:nvSpPr>
            <p:spPr>
              <a:xfrm>
                <a:off x="457200" y="1844824"/>
                <a:ext cx="8028384" cy="91422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ja-JP" altLang="ja-JP" sz="2400" i="1" smtClean="0">
                              <a:latin typeface="Cambria Math" charset="0"/>
                            </a:rPr>
                          </m:ctrlPr>
                        </m:sSubPr>
                        <m:e>
                          <m:r>
                            <a:rPr lang="en-US" altLang="ja-JP" sz="2400" b="0" i="1" smtClean="0">
                              <a:latin typeface="Cambria Math"/>
                            </a:rPr>
                            <m:t>𝜑</m:t>
                          </m:r>
                        </m:e>
                        <m:sub>
                          <m:r>
                            <a:rPr lang="en-US" altLang="ja-JP" sz="2400" i="1">
                              <a:latin typeface="Cambria Math"/>
                            </a:rPr>
                            <m:t>𝑜𝑝𝑡</m:t>
                          </m:r>
                        </m:sub>
                      </m:sSub>
                      <m:d>
                        <m:dPr>
                          <m:ctrlPr>
                            <a:rPr lang="ja-JP" altLang="ja-JP" sz="2400" i="1">
                              <a:latin typeface="Cambria Math" charset="0"/>
                            </a:rPr>
                          </m:ctrlPr>
                        </m:dPr>
                        <m:e>
                          <m:r>
                            <a:rPr lang="en-US" altLang="ja-JP" sz="2400" i="1">
                              <a:latin typeface="Cambria Math"/>
                            </a:rPr>
                            <m:t>𝑡</m:t>
                          </m:r>
                        </m:e>
                      </m:d>
                      <m:r>
                        <a:rPr lang="en-US" altLang="ja-JP" sz="2400" i="1">
                          <a:latin typeface="Cambria Math"/>
                        </a:rPr>
                        <m:t>=</m:t>
                      </m:r>
                      <m:sSub>
                        <m:sSubPr>
                          <m:ctrlPr>
                            <a:rPr lang="ja-JP" altLang="ja-JP" sz="2400" i="1">
                              <a:latin typeface="Cambria Math" charset="0"/>
                            </a:rPr>
                          </m:ctrlPr>
                        </m:sSubPr>
                        <m:e>
                          <m:r>
                            <a:rPr lang="en-US" altLang="ja-JP" sz="2400" i="1">
                              <a:latin typeface="Cambria Math" charset="0"/>
                            </a:rPr>
                            <m:t>𝜑</m:t>
                          </m:r>
                        </m:e>
                        <m:sub>
                          <m:r>
                            <a:rPr lang="en-US" altLang="ja-JP" sz="2400" i="1">
                              <a:latin typeface="Cambria Math" charset="0"/>
                            </a:rPr>
                            <m:t>𝐸</m:t>
                          </m:r>
                        </m:sub>
                      </m:sSub>
                      <m:d>
                        <m:dPr>
                          <m:begChr m:val="["/>
                          <m:endChr m:val="]"/>
                          <m:ctrlPr>
                            <a:rPr lang="ja-JP" altLang="ja-JP" sz="2400" i="1">
                              <a:latin typeface="Cambria Math" charset="0"/>
                            </a:rPr>
                          </m:ctrlPr>
                        </m:dPr>
                        <m:e>
                          <m:r>
                            <a:rPr lang="en-US" altLang="ja-JP" sz="2400" i="1" smtClean="0">
                              <a:solidFill>
                                <a:srgbClr val="FF0000"/>
                              </a:solidFill>
                              <a:latin typeface="Cambria Math"/>
                            </a:rPr>
                            <m:t>𝑢</m:t>
                          </m:r>
                          <m:d>
                            <m:dPr>
                              <m:ctrlPr>
                                <a:rPr lang="ja-JP" altLang="ja-JP" sz="2400" i="1">
                                  <a:solidFill>
                                    <a:srgbClr val="FF0000"/>
                                  </a:solidFill>
                                  <a:latin typeface="Cambria Math" charset="0"/>
                                </a:rPr>
                              </m:ctrlPr>
                            </m:dPr>
                            <m:e>
                              <m:r>
                                <a:rPr lang="en-US" altLang="ja-JP" sz="2400" i="1">
                                  <a:solidFill>
                                    <a:srgbClr val="FF0000"/>
                                  </a:solidFill>
                                  <a:latin typeface="Cambria Math"/>
                                </a:rPr>
                                <m:t>𝑡</m:t>
                              </m:r>
                            </m:e>
                          </m:d>
                          <m:r>
                            <a:rPr lang="en-US" altLang="ja-JP" sz="2400" i="1">
                              <a:solidFill>
                                <a:schemeClr val="tx1"/>
                              </a:solidFill>
                              <a:latin typeface="Cambria Math"/>
                            </a:rPr>
                            <m:t>−</m:t>
                          </m:r>
                          <m:f>
                            <m:fPr>
                              <m:ctrlPr>
                                <a:rPr lang="ja-JP" altLang="ja-JP" sz="2400" i="1">
                                  <a:solidFill>
                                    <a:schemeClr val="tx1"/>
                                  </a:solidFill>
                                  <a:latin typeface="Cambria Math" charset="0"/>
                                </a:rPr>
                              </m:ctrlPr>
                            </m:fPr>
                            <m:num>
                              <m:func>
                                <m:funcPr>
                                  <m:ctrlPr>
                                    <a:rPr lang="ja-JP" altLang="ja-JP" sz="2400" i="1">
                                      <a:latin typeface="Cambria Math" charset="0"/>
                                    </a:rPr>
                                  </m:ctrlPr>
                                </m:funcPr>
                                <m:fName>
                                  <m:r>
                                    <m:rPr>
                                      <m:sty m:val="p"/>
                                    </m:rPr>
                                    <a:rPr lang="en-US" altLang="ja-JP" sz="2400">
                                      <a:latin typeface="Cambria Math"/>
                                    </a:rPr>
                                    <m:t>sin</m:t>
                                  </m:r>
                                </m:fName>
                                <m:e>
                                  <m:d>
                                    <m:dPr>
                                      <m:begChr m:val="{"/>
                                      <m:endChr m:val="}"/>
                                      <m:ctrlPr>
                                        <a:rPr lang="en-US" altLang="ja-JP" sz="2400" i="1">
                                          <a:latin typeface="Cambria Math" charset="0"/>
                                        </a:rPr>
                                      </m:ctrlPr>
                                    </m:dPr>
                                    <m:e>
                                      <m:r>
                                        <a:rPr lang="en-US" altLang="ja-JP" sz="2400" i="1">
                                          <a:latin typeface="Cambria Math"/>
                                        </a:rPr>
                                        <m:t>2</m:t>
                                      </m:r>
                                      <m:r>
                                        <a:rPr lang="en-US" altLang="ja-JP" sz="2400" i="1">
                                          <a:latin typeface="Cambria Math"/>
                                        </a:rPr>
                                        <m:t>𝜋</m:t>
                                      </m:r>
                                      <m:r>
                                        <a:rPr lang="en-US" altLang="ja-JP" sz="2400" i="1">
                                          <a:latin typeface="Cambria Math"/>
                                        </a:rPr>
                                        <m:t>𝑢</m:t>
                                      </m:r>
                                      <m:d>
                                        <m:dPr>
                                          <m:ctrlPr>
                                            <a:rPr lang="ja-JP" altLang="ja-JP" sz="2400" i="1">
                                              <a:latin typeface="Cambria Math" charset="0"/>
                                            </a:rPr>
                                          </m:ctrlPr>
                                        </m:dPr>
                                        <m:e>
                                          <m:r>
                                            <a:rPr lang="en-US" altLang="ja-JP" sz="2400" i="1">
                                              <a:latin typeface="Cambria Math"/>
                                            </a:rPr>
                                            <m:t>𝑡</m:t>
                                          </m:r>
                                        </m:e>
                                      </m:d>
                                    </m:e>
                                  </m:d>
                                </m:e>
                              </m:func>
                            </m:num>
                            <m:den>
                              <m:r>
                                <a:rPr lang="en-US" altLang="ja-JP" sz="2400" i="1">
                                  <a:solidFill>
                                    <a:schemeClr val="tx1"/>
                                  </a:solidFill>
                                  <a:latin typeface="Cambria Math"/>
                                </a:rPr>
                                <m:t>2</m:t>
                              </m:r>
                              <m:r>
                                <a:rPr lang="en-US" altLang="ja-JP" sz="2400" i="1">
                                  <a:solidFill>
                                    <a:schemeClr val="tx1"/>
                                  </a:solidFill>
                                  <a:latin typeface="Cambria Math"/>
                                </a:rPr>
                                <m:t>𝜋</m:t>
                              </m:r>
                            </m:den>
                          </m:f>
                        </m:e>
                      </m:d>
                      <m:r>
                        <a:rPr lang="en-US" altLang="ja-JP" sz="2400" b="0" i="1" smtClean="0">
                          <a:latin typeface="Cambria Math"/>
                        </a:rPr>
                        <m:t>        </m:t>
                      </m:r>
                      <m:r>
                        <a:rPr lang="en-US" altLang="ja-JP" sz="2400" b="0" i="1" smtClean="0">
                          <a:latin typeface="Cambria Math"/>
                        </a:rPr>
                        <m:t>𝑢</m:t>
                      </m:r>
                      <m:r>
                        <a:rPr lang="en-US" altLang="ja-JP" sz="2400" b="0" i="1" smtClean="0">
                          <a:latin typeface="Cambria Math"/>
                        </a:rPr>
                        <m:t>(</m:t>
                      </m:r>
                      <m:r>
                        <a:rPr lang="en-US" altLang="ja-JP" sz="2400" b="0" i="1" smtClean="0">
                          <a:latin typeface="Cambria Math"/>
                        </a:rPr>
                        <m:t>𝑡</m:t>
                      </m:r>
                      <m:r>
                        <a:rPr lang="en-US" altLang="ja-JP" sz="2400" b="0" i="1" smtClean="0">
                          <a:latin typeface="Cambria Math"/>
                        </a:rPr>
                        <m:t>)∈</m:t>
                      </m:r>
                      <m:d>
                        <m:dPr>
                          <m:begChr m:val="["/>
                          <m:endChr m:val="]"/>
                          <m:ctrlPr>
                            <a:rPr lang="en-US" altLang="ja-JP" sz="2400" b="0" i="1" smtClean="0">
                              <a:latin typeface="Cambria Math" charset="0"/>
                            </a:rPr>
                          </m:ctrlPr>
                        </m:dPr>
                        <m:e>
                          <m:r>
                            <a:rPr lang="en-US" altLang="ja-JP" sz="2400" b="0" i="1" smtClean="0">
                              <a:latin typeface="Cambria Math"/>
                            </a:rPr>
                            <m:t>0 , 1</m:t>
                          </m:r>
                        </m:e>
                      </m:d>
                    </m:oMath>
                  </m:oMathPara>
                </a14:m>
                <a:endParaRPr lang="ja-JP" altLang="en-US" sz="2400" dirty="0">
                  <a:latin typeface="Times New Roman" panose="02020603050405020304" pitchFamily="18" charset="0"/>
                  <a:cs typeface="Times New Roman" panose="02020603050405020304" pitchFamily="18" charset="0"/>
                </a:endParaRPr>
              </a:p>
            </p:txBody>
          </p:sp>
        </mc:Choice>
        <mc:Fallback xmlns="">
          <p:sp>
            <p:nvSpPr>
              <p:cNvPr id="7" name="正方形/長方形 3"/>
              <p:cNvSpPr>
                <a:spLocks noRot="1" noChangeAspect="1" noMove="1" noResize="1" noEditPoints="1" noAdjustHandles="1" noChangeArrowheads="1" noChangeShapeType="1" noTextEdit="1"/>
              </p:cNvSpPr>
              <p:nvPr/>
            </p:nvSpPr>
            <p:spPr>
              <a:xfrm>
                <a:off x="457200" y="1844824"/>
                <a:ext cx="8028384" cy="914225"/>
              </a:xfrm>
              <a:prstGeom prst="rect">
                <a:avLst/>
              </a:prstGeom>
              <a:blipFill rotWithShape="0">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818310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動作実験</a:t>
            </a:r>
            <a:r>
              <a:rPr kumimoji="1" lang="en-US" altLang="ja-JP" dirty="0" smtClean="0"/>
              <a:t>(</a:t>
            </a:r>
            <a:r>
              <a:rPr kumimoji="1" lang="ja-JP" altLang="en-US" dirty="0" smtClean="0"/>
              <a:t>パラメータ変動を考慮しない軌道</a:t>
            </a:r>
            <a:r>
              <a:rPr kumimoji="1" lang="en-US" altLang="ja-JP" dirty="0" smtClean="0"/>
              <a:t>)</a:t>
            </a:r>
            <a:endParaRPr kumimoji="1" lang="ja-JP" altLang="en-US" dirty="0"/>
          </a:p>
        </p:txBody>
      </p:sp>
      <p:pic>
        <p:nvPicPr>
          <p:cNvPr id="6" name="0303.wmv">
            <a:hlinkClick r:id="" action="ppaction://media"/>
          </p:cNvPr>
          <p:cNvPicPr>
            <a:picLocks noChangeAspect="1"/>
          </p:cNvPicPr>
          <p:nvPr>
            <a:videoFile r:link="rId1"/>
            <p:extLst>
              <p:ext uri="{DAA4B4D4-6D71-4841-9C94-3DE7FCFB9230}">
                <p14:media xmlns:p14="http://schemas.microsoft.com/office/powerpoint/2010/main" r:embed="rId2">
                  <p14:trim end="5071"/>
                </p14:media>
              </p:ext>
            </p:extLst>
          </p:nvPr>
        </p:nvPicPr>
        <p:blipFill>
          <a:blip r:embed="rId5"/>
          <a:stretch>
            <a:fillRect/>
          </a:stretch>
        </p:blipFill>
        <p:spPr>
          <a:xfrm>
            <a:off x="504825" y="1143000"/>
            <a:ext cx="8134350" cy="4572000"/>
          </a:xfrm>
          <a:prstGeom prst="rect">
            <a:avLst/>
          </a:prstGeom>
        </p:spPr>
      </p:pic>
    </p:spTree>
    <p:extLst>
      <p:ext uri="{BB962C8B-B14F-4D97-AF65-F5344CB8AC3E}">
        <p14:creationId xmlns:p14="http://schemas.microsoft.com/office/powerpoint/2010/main" val="20624350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アース">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アース">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アース">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1178</TotalTime>
  <Words>2759</Words>
  <Application>Microsoft Macintosh PowerPoint</Application>
  <PresentationFormat>画面に合わせる (4:3)</PresentationFormat>
  <Paragraphs>247</Paragraphs>
  <Slides>26</Slides>
  <Notes>26</Notes>
  <HiddenSlides>0</HiddenSlides>
  <MMClips>4</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26</vt:i4>
      </vt:variant>
    </vt:vector>
  </HeadingPairs>
  <TitlesOfParts>
    <vt:vector size="38" baseType="lpstr">
      <vt:lpstr>Bookman Old Style</vt:lpstr>
      <vt:lpstr>Calibri</vt:lpstr>
      <vt:lpstr>Cambria Math</vt:lpstr>
      <vt:lpstr>Gill Sans MT</vt:lpstr>
      <vt:lpstr>HG明朝E</vt:lpstr>
      <vt:lpstr>ＭＳ Ｐゴシック</vt:lpstr>
      <vt:lpstr>ＭＳ 明朝</vt:lpstr>
      <vt:lpstr>Times New Roman</vt:lpstr>
      <vt:lpstr>Wingdings</vt:lpstr>
      <vt:lpstr>Wingdings 3</vt:lpstr>
      <vt:lpstr>Yu Gothic</vt:lpstr>
      <vt:lpstr>アース</vt:lpstr>
      <vt:lpstr>パラメータ変動を考慮した 旋回クレーンの粒子群最適化に基づく フィードフォワード制御</vt:lpstr>
      <vt:lpstr>研究背景</vt:lpstr>
      <vt:lpstr>研究目的</vt:lpstr>
      <vt:lpstr>研究目的</vt:lpstr>
      <vt:lpstr>旋回クレーンモデル</vt:lpstr>
      <vt:lpstr>旋回クレーンモデル</vt:lpstr>
      <vt:lpstr>運動方程式</vt:lpstr>
      <vt:lpstr>軌道生成</vt:lpstr>
      <vt:lpstr>動作実験(パラメータ変動を考慮しない軌道)</vt:lpstr>
      <vt:lpstr>動作実験(パラメータ変動を考慮しない軌道)</vt:lpstr>
      <vt:lpstr>パラメータ変動を考慮しない軌道</vt:lpstr>
      <vt:lpstr>荷の位置Lに対する固有角振動数</vt:lpstr>
      <vt:lpstr>シミュレーション結果</vt:lpstr>
      <vt:lpstr>動作実験(パラメータ変動を考慮した軌道)</vt:lpstr>
      <vt:lpstr>動作実験(パラメータ変動を考慮した軌道)</vt:lpstr>
      <vt:lpstr>シミュレーションとの比較(L＝0.5[m])</vt:lpstr>
      <vt:lpstr>シミュレーションとの比較(L＝0.1[m])</vt:lpstr>
      <vt:lpstr>動作実験まとめ</vt:lpstr>
      <vt:lpstr>まとめ</vt:lpstr>
      <vt:lpstr>補足①(PSOによるチューニング)</vt:lpstr>
      <vt:lpstr>補足②(パラメータ変動を考慮した軌道)</vt:lpstr>
      <vt:lpstr>補足③(これからの課題)</vt:lpstr>
      <vt:lpstr>補足(Runge-Kutta法)</vt:lpstr>
      <vt:lpstr>PowerPoint プレゼンテーション</vt:lpstr>
      <vt:lpstr>PowerPoint プレゼンテーション</vt:lpstr>
      <vt:lpstr>研究背景</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パラメータ変動を考慮した 旋回クレーンの粒子群最適化に基づく フィードフォワード制御</dc:title>
  <dc:creator>abe</dc:creator>
  <cp:lastModifiedBy>近藤渚紗</cp:lastModifiedBy>
  <cp:revision>53</cp:revision>
  <dcterms:created xsi:type="dcterms:W3CDTF">2017-01-25T02:23:38Z</dcterms:created>
  <dcterms:modified xsi:type="dcterms:W3CDTF">2018-01-10T02:53:36Z</dcterms:modified>
</cp:coreProperties>
</file>